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22.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61.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52.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30.xml"/>
  <Override ContentType="application/vnd.openxmlformats-officedocument.presentationml.slideLayout+xml" PartName="/ppt/slideLayouts/slideLayout56.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5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2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22.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3.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10" r:id="rId4"/>
    <p:sldMasterId id="214748371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Lst>
  <p:sldSz cy="5143500" cx="9144000"/>
  <p:notesSz cx="6858000" cy="9144000"/>
  <p:embeddedFontLst>
    <p:embeddedFont>
      <p:font typeface="Bebas Neue"/>
      <p:regular r:id="rId31"/>
    </p:embeddedFont>
    <p:embeddedFont>
      <p:font typeface="Didact Gothic"/>
      <p:regular r:id="rId32"/>
    </p:embeddedFont>
    <p:embeddedFont>
      <p:font typeface="Luckiest Guy"/>
      <p:regular r:id="rId3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E5F73FF6-034D-4573-848E-4E577C24689B}">
  <a:tblStyle styleId="{E5F73FF6-034D-4573-848E-4E577C24689B}"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5" Type="http://schemas.openxmlformats.org/officeDocument/2006/relationships/slideMaster" Target="slideMasters/slideMaster2.xml"/><Relationship Id="rId6" Type="http://schemas.openxmlformats.org/officeDocument/2006/relationships/notesMaster" Target="notesMasters/notesMaster1.xml"/><Relationship Id="rId29" Type="http://schemas.openxmlformats.org/officeDocument/2006/relationships/slide" Target="slides/slide23.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font" Target="fonts/BebasNeue-regular.fntdata"/><Relationship Id="rId30" Type="http://schemas.openxmlformats.org/officeDocument/2006/relationships/slide" Target="slides/slide24.xml"/><Relationship Id="rId11" Type="http://schemas.openxmlformats.org/officeDocument/2006/relationships/slide" Target="slides/slide5.xml"/><Relationship Id="rId33" Type="http://schemas.openxmlformats.org/officeDocument/2006/relationships/font" Target="fonts/LuckiestGuy-regular.fntdata"/><Relationship Id="rId10" Type="http://schemas.openxmlformats.org/officeDocument/2006/relationships/slide" Target="slides/slide4.xml"/><Relationship Id="rId32" Type="http://schemas.openxmlformats.org/officeDocument/2006/relationships/font" Target="fonts/DidactGothic-regular.fntdata"/><Relationship Id="rId13" Type="http://schemas.openxmlformats.org/officeDocument/2006/relationships/slide" Target="slides/slide7.xml"/><Relationship Id="rId12" Type="http://schemas.openxmlformats.org/officeDocument/2006/relationships/slide" Target="slides/slide6.xml"/><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17" name="Shape 14117"/>
        <p:cNvGrpSpPr/>
        <p:nvPr/>
      </p:nvGrpSpPr>
      <p:grpSpPr>
        <a:xfrm>
          <a:off x="0" y="0"/>
          <a:ext cx="0" cy="0"/>
          <a:chOff x="0" y="0"/>
          <a:chExt cx="0" cy="0"/>
        </a:xfrm>
      </p:grpSpPr>
      <p:sp>
        <p:nvSpPr>
          <p:cNvPr id="14118" name="Google Shape;14118;g24c0257e7b6_0_7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19" name="Google Shape;14119;g24c0257e7b6_0_7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14" name="Shape 14214"/>
        <p:cNvGrpSpPr/>
        <p:nvPr/>
      </p:nvGrpSpPr>
      <p:grpSpPr>
        <a:xfrm>
          <a:off x="0" y="0"/>
          <a:ext cx="0" cy="0"/>
          <a:chOff x="0" y="0"/>
          <a:chExt cx="0" cy="0"/>
        </a:xfrm>
      </p:grpSpPr>
      <p:sp>
        <p:nvSpPr>
          <p:cNvPr id="14215" name="Google Shape;14215;g24c0257e7b6_0_14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16" name="Google Shape;14216;g24c0257e7b6_0_14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33" name="Shape 14233"/>
        <p:cNvGrpSpPr/>
        <p:nvPr/>
      </p:nvGrpSpPr>
      <p:grpSpPr>
        <a:xfrm>
          <a:off x="0" y="0"/>
          <a:ext cx="0" cy="0"/>
          <a:chOff x="0" y="0"/>
          <a:chExt cx="0" cy="0"/>
        </a:xfrm>
      </p:grpSpPr>
      <p:sp>
        <p:nvSpPr>
          <p:cNvPr id="14234" name="Google Shape;14234;g24c0257e7b6_0_144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35" name="Google Shape;14235;g24c0257e7b6_0_144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46" name="Shape 14246"/>
        <p:cNvGrpSpPr/>
        <p:nvPr/>
      </p:nvGrpSpPr>
      <p:grpSpPr>
        <a:xfrm>
          <a:off x="0" y="0"/>
          <a:ext cx="0" cy="0"/>
          <a:chOff x="0" y="0"/>
          <a:chExt cx="0" cy="0"/>
        </a:xfrm>
      </p:grpSpPr>
      <p:sp>
        <p:nvSpPr>
          <p:cNvPr id="14247" name="Google Shape;14247;g24c0257e7b6_3_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48" name="Google Shape;14248;g24c0257e7b6_3_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51" name="Shape 14251"/>
        <p:cNvGrpSpPr/>
        <p:nvPr/>
      </p:nvGrpSpPr>
      <p:grpSpPr>
        <a:xfrm>
          <a:off x="0" y="0"/>
          <a:ext cx="0" cy="0"/>
          <a:chOff x="0" y="0"/>
          <a:chExt cx="0" cy="0"/>
        </a:xfrm>
      </p:grpSpPr>
      <p:sp>
        <p:nvSpPr>
          <p:cNvPr id="14252" name="Google Shape;14252;g24c0257e7b6_3_5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53" name="Google Shape;14253;g24c0257e7b6_3_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58" name="Shape 14258"/>
        <p:cNvGrpSpPr/>
        <p:nvPr/>
      </p:nvGrpSpPr>
      <p:grpSpPr>
        <a:xfrm>
          <a:off x="0" y="0"/>
          <a:ext cx="0" cy="0"/>
          <a:chOff x="0" y="0"/>
          <a:chExt cx="0" cy="0"/>
        </a:xfrm>
      </p:grpSpPr>
      <p:sp>
        <p:nvSpPr>
          <p:cNvPr id="14259" name="Google Shape;14259;g24c0257e7b6_3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60" name="Google Shape;14260;g24c0257e7b6_3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63" name="Shape 14263"/>
        <p:cNvGrpSpPr/>
        <p:nvPr/>
      </p:nvGrpSpPr>
      <p:grpSpPr>
        <a:xfrm>
          <a:off x="0" y="0"/>
          <a:ext cx="0" cy="0"/>
          <a:chOff x="0" y="0"/>
          <a:chExt cx="0" cy="0"/>
        </a:xfrm>
      </p:grpSpPr>
      <p:sp>
        <p:nvSpPr>
          <p:cNvPr id="14264" name="Google Shape;14264;g24c0257e7b6_0_14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65" name="Google Shape;14265;g24c0257e7b6_0_14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68" name="Shape 14268"/>
        <p:cNvGrpSpPr/>
        <p:nvPr/>
      </p:nvGrpSpPr>
      <p:grpSpPr>
        <a:xfrm>
          <a:off x="0" y="0"/>
          <a:ext cx="0" cy="0"/>
          <a:chOff x="0" y="0"/>
          <a:chExt cx="0" cy="0"/>
        </a:xfrm>
      </p:grpSpPr>
      <p:sp>
        <p:nvSpPr>
          <p:cNvPr id="14269" name="Google Shape;14269;g24c0257e7b6_0_143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70" name="Google Shape;14270;g24c0257e7b6_0_143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73" name="Shape 14273"/>
        <p:cNvGrpSpPr/>
        <p:nvPr/>
      </p:nvGrpSpPr>
      <p:grpSpPr>
        <a:xfrm>
          <a:off x="0" y="0"/>
          <a:ext cx="0" cy="0"/>
          <a:chOff x="0" y="0"/>
          <a:chExt cx="0" cy="0"/>
        </a:xfrm>
      </p:grpSpPr>
      <p:sp>
        <p:nvSpPr>
          <p:cNvPr id="14274" name="Google Shape;14274;g24c0257e7b6_3_13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75" name="Google Shape;14275;g24c0257e7b6_3_13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83" name="Shape 14283"/>
        <p:cNvGrpSpPr/>
        <p:nvPr/>
      </p:nvGrpSpPr>
      <p:grpSpPr>
        <a:xfrm>
          <a:off x="0" y="0"/>
          <a:ext cx="0" cy="0"/>
          <a:chOff x="0" y="0"/>
          <a:chExt cx="0" cy="0"/>
        </a:xfrm>
      </p:grpSpPr>
      <p:sp>
        <p:nvSpPr>
          <p:cNvPr id="14284" name="Google Shape;14284;g24c0257e7b6_3_13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85" name="Google Shape;14285;g24c0257e7b6_3_1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93" name="Shape 14293"/>
        <p:cNvGrpSpPr/>
        <p:nvPr/>
      </p:nvGrpSpPr>
      <p:grpSpPr>
        <a:xfrm>
          <a:off x="0" y="0"/>
          <a:ext cx="0" cy="0"/>
          <a:chOff x="0" y="0"/>
          <a:chExt cx="0" cy="0"/>
        </a:xfrm>
      </p:grpSpPr>
      <p:sp>
        <p:nvSpPr>
          <p:cNvPr id="14294" name="Google Shape;14294;g24c0257e7b6_0_144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95" name="Google Shape;14295;g24c0257e7b6_0_144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23" name="Shape 14123"/>
        <p:cNvGrpSpPr/>
        <p:nvPr/>
      </p:nvGrpSpPr>
      <p:grpSpPr>
        <a:xfrm>
          <a:off x="0" y="0"/>
          <a:ext cx="0" cy="0"/>
          <a:chOff x="0" y="0"/>
          <a:chExt cx="0" cy="0"/>
        </a:xfrm>
      </p:grpSpPr>
      <p:sp>
        <p:nvSpPr>
          <p:cNvPr id="14124" name="Google Shape;14124;g24c0257e7b6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25" name="Google Shape;14125;g24c0257e7b6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03" name="Shape 14303"/>
        <p:cNvGrpSpPr/>
        <p:nvPr/>
      </p:nvGrpSpPr>
      <p:grpSpPr>
        <a:xfrm>
          <a:off x="0" y="0"/>
          <a:ext cx="0" cy="0"/>
          <a:chOff x="0" y="0"/>
          <a:chExt cx="0" cy="0"/>
        </a:xfrm>
      </p:grpSpPr>
      <p:sp>
        <p:nvSpPr>
          <p:cNvPr id="14304" name="Google Shape;14304;g24c0257e7b6_3_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05" name="Google Shape;14305;g24c0257e7b6_3_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08" name="Shape 14308"/>
        <p:cNvGrpSpPr/>
        <p:nvPr/>
      </p:nvGrpSpPr>
      <p:grpSpPr>
        <a:xfrm>
          <a:off x="0" y="0"/>
          <a:ext cx="0" cy="0"/>
          <a:chOff x="0" y="0"/>
          <a:chExt cx="0" cy="0"/>
        </a:xfrm>
      </p:grpSpPr>
      <p:sp>
        <p:nvSpPr>
          <p:cNvPr id="14309" name="Google Shape;14309;g24c0257e7b6_0_142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10" name="Google Shape;14310;g24c0257e7b6_0_142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52" name="Shape 14352"/>
        <p:cNvGrpSpPr/>
        <p:nvPr/>
      </p:nvGrpSpPr>
      <p:grpSpPr>
        <a:xfrm>
          <a:off x="0" y="0"/>
          <a:ext cx="0" cy="0"/>
          <a:chOff x="0" y="0"/>
          <a:chExt cx="0" cy="0"/>
        </a:xfrm>
      </p:grpSpPr>
      <p:sp>
        <p:nvSpPr>
          <p:cNvPr id="14353" name="Google Shape;14353;g24c0257e7b6_3_1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54" name="Google Shape;14354;g24c0257e7b6_3_1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57" name="Shape 14357"/>
        <p:cNvGrpSpPr/>
        <p:nvPr/>
      </p:nvGrpSpPr>
      <p:grpSpPr>
        <a:xfrm>
          <a:off x="0" y="0"/>
          <a:ext cx="0" cy="0"/>
          <a:chOff x="0" y="0"/>
          <a:chExt cx="0" cy="0"/>
        </a:xfrm>
      </p:grpSpPr>
      <p:sp>
        <p:nvSpPr>
          <p:cNvPr id="14358" name="Google Shape;14358;g24c0257e7b6_3_1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59" name="Google Shape;14359;g24c0257e7b6_3_1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63" name="Shape 14363"/>
        <p:cNvGrpSpPr/>
        <p:nvPr/>
      </p:nvGrpSpPr>
      <p:grpSpPr>
        <a:xfrm>
          <a:off x="0" y="0"/>
          <a:ext cx="0" cy="0"/>
          <a:chOff x="0" y="0"/>
          <a:chExt cx="0" cy="0"/>
        </a:xfrm>
      </p:grpSpPr>
      <p:sp>
        <p:nvSpPr>
          <p:cNvPr id="14364" name="Google Shape;14364;g24c0257e7b6_3_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65" name="Google Shape;14365;g24c0257e7b6_3_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52" name="Shape 14152"/>
        <p:cNvGrpSpPr/>
        <p:nvPr/>
      </p:nvGrpSpPr>
      <p:grpSpPr>
        <a:xfrm>
          <a:off x="0" y="0"/>
          <a:ext cx="0" cy="0"/>
          <a:chOff x="0" y="0"/>
          <a:chExt cx="0" cy="0"/>
        </a:xfrm>
      </p:grpSpPr>
      <p:sp>
        <p:nvSpPr>
          <p:cNvPr id="14153" name="Google Shape;14153;g24c0257e7b6_3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54" name="Google Shape;14154;g24c0257e7b6_3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57" name="Shape 14157"/>
        <p:cNvGrpSpPr/>
        <p:nvPr/>
      </p:nvGrpSpPr>
      <p:grpSpPr>
        <a:xfrm>
          <a:off x="0" y="0"/>
          <a:ext cx="0" cy="0"/>
          <a:chOff x="0" y="0"/>
          <a:chExt cx="0" cy="0"/>
        </a:xfrm>
      </p:grpSpPr>
      <p:sp>
        <p:nvSpPr>
          <p:cNvPr id="14158" name="Google Shape;14158;g24c0257e7b6_3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59" name="Google Shape;14159;g24c0257e7b6_3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63" name="Shape 14163"/>
        <p:cNvGrpSpPr/>
        <p:nvPr/>
      </p:nvGrpSpPr>
      <p:grpSpPr>
        <a:xfrm>
          <a:off x="0" y="0"/>
          <a:ext cx="0" cy="0"/>
          <a:chOff x="0" y="0"/>
          <a:chExt cx="0" cy="0"/>
        </a:xfrm>
      </p:grpSpPr>
      <p:sp>
        <p:nvSpPr>
          <p:cNvPr id="14164" name="Google Shape;14164;g24c0257e7b6_3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65" name="Google Shape;14165;g24c0257e7b6_3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76" name="Shape 14176"/>
        <p:cNvGrpSpPr/>
        <p:nvPr/>
      </p:nvGrpSpPr>
      <p:grpSpPr>
        <a:xfrm>
          <a:off x="0" y="0"/>
          <a:ext cx="0" cy="0"/>
          <a:chOff x="0" y="0"/>
          <a:chExt cx="0" cy="0"/>
        </a:xfrm>
      </p:grpSpPr>
      <p:sp>
        <p:nvSpPr>
          <p:cNvPr id="14177" name="Google Shape;14177;g24c0257e7b6_3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78" name="Google Shape;14178;g24c0257e7b6_3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87" name="Shape 14187"/>
        <p:cNvGrpSpPr/>
        <p:nvPr/>
      </p:nvGrpSpPr>
      <p:grpSpPr>
        <a:xfrm>
          <a:off x="0" y="0"/>
          <a:ext cx="0" cy="0"/>
          <a:chOff x="0" y="0"/>
          <a:chExt cx="0" cy="0"/>
        </a:xfrm>
      </p:grpSpPr>
      <p:sp>
        <p:nvSpPr>
          <p:cNvPr id="14188" name="Google Shape;14188;g24c0257e7b6_3_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89" name="Google Shape;14189;g24c0257e7b6_3_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92" name="Shape 14192"/>
        <p:cNvGrpSpPr/>
        <p:nvPr/>
      </p:nvGrpSpPr>
      <p:grpSpPr>
        <a:xfrm>
          <a:off x="0" y="0"/>
          <a:ext cx="0" cy="0"/>
          <a:chOff x="0" y="0"/>
          <a:chExt cx="0" cy="0"/>
        </a:xfrm>
      </p:grpSpPr>
      <p:sp>
        <p:nvSpPr>
          <p:cNvPr id="14193" name="Google Shape;14193;g24c0257e7b6_0_143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94" name="Google Shape;14194;g24c0257e7b6_0_143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03" name="Shape 14203"/>
        <p:cNvGrpSpPr/>
        <p:nvPr/>
      </p:nvGrpSpPr>
      <p:grpSpPr>
        <a:xfrm>
          <a:off x="0" y="0"/>
          <a:ext cx="0" cy="0"/>
          <a:chOff x="0" y="0"/>
          <a:chExt cx="0" cy="0"/>
        </a:xfrm>
      </p:grpSpPr>
      <p:sp>
        <p:nvSpPr>
          <p:cNvPr id="14204" name="Google Shape;14204;g24c0257e7b6_0_14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05" name="Google Shape;14205;g24c0257e7b6_0_14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rgbClr val="E0F9FF"/>
        </a:solidFill>
      </p:bgPr>
    </p:bg>
    <p:spTree>
      <p:nvGrpSpPr>
        <p:cNvPr id="8" name="Shape 8"/>
        <p:cNvGrpSpPr/>
        <p:nvPr/>
      </p:nvGrpSpPr>
      <p:grpSpPr>
        <a:xfrm>
          <a:off x="0" y="0"/>
          <a:ext cx="0" cy="0"/>
          <a:chOff x="0" y="0"/>
          <a:chExt cx="0" cy="0"/>
        </a:xfrm>
      </p:grpSpPr>
      <p:sp>
        <p:nvSpPr>
          <p:cNvPr id="9" name="Google Shape;9;p2"/>
          <p:cNvSpPr/>
          <p:nvPr/>
        </p:nvSpPr>
        <p:spPr>
          <a:xfrm>
            <a:off x="-277575" y="3176697"/>
            <a:ext cx="9523639" cy="2061256"/>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42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a:off x="827274" y="2710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42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3118675" y="4656323"/>
            <a:ext cx="6025358" cy="53394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rgbClr val="FFDD6B">
              <a:alpha val="93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40275" y="4535100"/>
            <a:ext cx="9144014" cy="67572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rgbClr val="F4B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1317124" y="17490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42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 name="Google Shape;14;p2"/>
          <p:cNvGrpSpPr/>
          <p:nvPr/>
        </p:nvGrpSpPr>
        <p:grpSpPr>
          <a:xfrm>
            <a:off x="6536247" y="0"/>
            <a:ext cx="2440158" cy="4706633"/>
            <a:chOff x="6536175" y="0"/>
            <a:chExt cx="2440158" cy="4362437"/>
          </a:xfrm>
        </p:grpSpPr>
        <p:sp>
          <p:nvSpPr>
            <p:cNvPr id="15" name="Google Shape;15;p2"/>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42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42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 name="Google Shape;17;p2"/>
          <p:cNvGrpSpPr/>
          <p:nvPr/>
        </p:nvGrpSpPr>
        <p:grpSpPr>
          <a:xfrm>
            <a:off x="7606330" y="663605"/>
            <a:ext cx="1235256" cy="1030744"/>
            <a:chOff x="763250" y="1835425"/>
            <a:chExt cx="701850" cy="585650"/>
          </a:xfrm>
        </p:grpSpPr>
        <p:sp>
          <p:nvSpPr>
            <p:cNvPr id="18" name="Google Shape;18;p2"/>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rgbClr val="FE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rgbClr val="FE8860"/>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rgbClr val="FE8860"/>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rgbClr val="FE8860"/>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rgbClr val="FE8860"/>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rgbClr val="FE8860"/>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rgbClr val="FE8860"/>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rgbClr val="FE8860"/>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rgbClr val="FE8860"/>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rgbClr val="FE8860"/>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 name="Google Shape;41;p2"/>
          <p:cNvSpPr txBox="1"/>
          <p:nvPr>
            <p:ph type="ctrTitle"/>
          </p:nvPr>
        </p:nvSpPr>
        <p:spPr>
          <a:xfrm>
            <a:off x="1778550" y="857775"/>
            <a:ext cx="5586900" cy="2203200"/>
          </a:xfrm>
          <a:prstGeom prst="rect">
            <a:avLst/>
          </a:prstGeom>
        </p:spPr>
        <p:txBody>
          <a:bodyPr anchorCtr="0" anchor="ctr" bIns="0" lIns="0" spcFirstLastPara="1" rIns="0" wrap="square" tIns="0">
            <a:noAutofit/>
          </a:bodyPr>
          <a:lstStyle>
            <a:lvl1pPr lvl="0" algn="ctr">
              <a:lnSpc>
                <a:spcPct val="80000"/>
              </a:lnSpc>
              <a:spcBef>
                <a:spcPts val="0"/>
              </a:spcBef>
              <a:spcAft>
                <a:spcPts val="0"/>
              </a:spcAft>
              <a:buSzPts val="5200"/>
              <a:buNone/>
              <a:defRPr b="0" sz="6900">
                <a:latin typeface="Luckiest Guy"/>
                <a:ea typeface="Luckiest Guy"/>
                <a:cs typeface="Luckiest Guy"/>
                <a:sym typeface="Luckiest Guy"/>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42" name="Google Shape;42;p2"/>
          <p:cNvSpPr txBox="1"/>
          <p:nvPr>
            <p:ph idx="1" type="subTitle"/>
          </p:nvPr>
        </p:nvSpPr>
        <p:spPr>
          <a:xfrm>
            <a:off x="2392500" y="3098300"/>
            <a:ext cx="4359000" cy="3540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800"/>
              <a:buNone/>
              <a:defRPr sz="20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43" name="Google Shape;43;p2"/>
          <p:cNvGrpSpPr/>
          <p:nvPr/>
        </p:nvGrpSpPr>
        <p:grpSpPr>
          <a:xfrm>
            <a:off x="521800" y="362288"/>
            <a:ext cx="8319765" cy="3043270"/>
            <a:chOff x="510375" y="354963"/>
            <a:chExt cx="8319765" cy="3043270"/>
          </a:xfrm>
        </p:grpSpPr>
        <p:grpSp>
          <p:nvGrpSpPr>
            <p:cNvPr id="44" name="Google Shape;44;p2"/>
            <p:cNvGrpSpPr/>
            <p:nvPr/>
          </p:nvGrpSpPr>
          <p:grpSpPr>
            <a:xfrm>
              <a:off x="8513242" y="2742023"/>
              <a:ext cx="316898" cy="316594"/>
              <a:chOff x="4788500" y="2618450"/>
              <a:chExt cx="130400" cy="130275"/>
            </a:xfrm>
          </p:grpSpPr>
          <p:sp>
            <p:nvSpPr>
              <p:cNvPr id="45" name="Google Shape;45;p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 name="Google Shape;47;p2"/>
            <p:cNvGrpSpPr/>
            <p:nvPr/>
          </p:nvGrpSpPr>
          <p:grpSpPr>
            <a:xfrm>
              <a:off x="510375" y="2326825"/>
              <a:ext cx="316899" cy="316978"/>
              <a:chOff x="5052650" y="3025125"/>
              <a:chExt cx="316899" cy="316978"/>
            </a:xfrm>
          </p:grpSpPr>
          <p:sp>
            <p:nvSpPr>
              <p:cNvPr id="48" name="Google Shape;48;p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 name="Google Shape;51;p2"/>
            <p:cNvGrpSpPr/>
            <p:nvPr/>
          </p:nvGrpSpPr>
          <p:grpSpPr>
            <a:xfrm>
              <a:off x="8031163" y="354963"/>
              <a:ext cx="120739" cy="120769"/>
              <a:chOff x="5052650" y="3025125"/>
              <a:chExt cx="316899" cy="316978"/>
            </a:xfrm>
          </p:grpSpPr>
          <p:sp>
            <p:nvSpPr>
              <p:cNvPr id="52" name="Google Shape;52;p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 name="Google Shape;55;p2"/>
            <p:cNvGrpSpPr/>
            <p:nvPr/>
          </p:nvGrpSpPr>
          <p:grpSpPr>
            <a:xfrm>
              <a:off x="1541249" y="2095257"/>
              <a:ext cx="120724" cy="120609"/>
              <a:chOff x="4788500" y="2618450"/>
              <a:chExt cx="130400" cy="130275"/>
            </a:xfrm>
          </p:grpSpPr>
          <p:sp>
            <p:nvSpPr>
              <p:cNvPr id="56" name="Google Shape;56;p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 name="Google Shape;58;p2"/>
            <p:cNvGrpSpPr/>
            <p:nvPr/>
          </p:nvGrpSpPr>
          <p:grpSpPr>
            <a:xfrm>
              <a:off x="1615039" y="3228871"/>
              <a:ext cx="169351" cy="169361"/>
              <a:chOff x="5052650" y="3025125"/>
              <a:chExt cx="316899" cy="316978"/>
            </a:xfrm>
          </p:grpSpPr>
          <p:sp>
            <p:nvSpPr>
              <p:cNvPr id="59" name="Google Shape;59;p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 name="Google Shape;62;p2"/>
            <p:cNvGrpSpPr/>
            <p:nvPr/>
          </p:nvGrpSpPr>
          <p:grpSpPr>
            <a:xfrm>
              <a:off x="7325769" y="2466039"/>
              <a:ext cx="211626" cy="211423"/>
              <a:chOff x="4788500" y="2618450"/>
              <a:chExt cx="130400" cy="130275"/>
            </a:xfrm>
          </p:grpSpPr>
          <p:sp>
            <p:nvSpPr>
              <p:cNvPr id="63" name="Google Shape;63;p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 name="Google Shape;65;p2"/>
            <p:cNvGrpSpPr/>
            <p:nvPr/>
          </p:nvGrpSpPr>
          <p:grpSpPr>
            <a:xfrm>
              <a:off x="7109349" y="942057"/>
              <a:ext cx="120724" cy="120609"/>
              <a:chOff x="4788500" y="2618450"/>
              <a:chExt cx="130400" cy="130275"/>
            </a:xfrm>
          </p:grpSpPr>
          <p:sp>
            <p:nvSpPr>
              <p:cNvPr id="66" name="Google Shape;66;p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 name="Google Shape;68;p2"/>
          <p:cNvGrpSpPr/>
          <p:nvPr/>
        </p:nvGrpSpPr>
        <p:grpSpPr>
          <a:xfrm>
            <a:off x="93751" y="1254965"/>
            <a:ext cx="1684792" cy="579111"/>
            <a:chOff x="2360400" y="1877425"/>
            <a:chExt cx="873900" cy="300400"/>
          </a:xfrm>
        </p:grpSpPr>
        <p:sp>
          <p:nvSpPr>
            <p:cNvPr id="69" name="Google Shape;69;p2"/>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rgbClr val="6FD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 name="Google Shape;94;p2"/>
          <p:cNvGrpSpPr/>
          <p:nvPr/>
        </p:nvGrpSpPr>
        <p:grpSpPr>
          <a:xfrm>
            <a:off x="7099611" y="3472170"/>
            <a:ext cx="1876687" cy="1761812"/>
            <a:chOff x="7099611" y="3472170"/>
            <a:chExt cx="1876687" cy="1761812"/>
          </a:xfrm>
        </p:grpSpPr>
        <p:sp>
          <p:nvSpPr>
            <p:cNvPr id="95" name="Google Shape;95;p2"/>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 name="Google Shape;96;p2"/>
            <p:cNvGrpSpPr/>
            <p:nvPr/>
          </p:nvGrpSpPr>
          <p:grpSpPr>
            <a:xfrm flipH="1">
              <a:off x="7099611" y="3472170"/>
              <a:ext cx="1876687" cy="1761812"/>
              <a:chOff x="578800" y="3042675"/>
              <a:chExt cx="1185975" cy="1113450"/>
            </a:xfrm>
          </p:grpSpPr>
          <p:sp>
            <p:nvSpPr>
              <p:cNvPr id="97" name="Google Shape;97;p2"/>
              <p:cNvSpPr/>
              <p:nvPr/>
            </p:nvSpPr>
            <p:spPr>
              <a:xfrm>
                <a:off x="1600225" y="3982700"/>
                <a:ext cx="16350" cy="38400"/>
              </a:xfrm>
              <a:custGeom>
                <a:rect b="b" l="l" r="r" t="t"/>
                <a:pathLst>
                  <a:path extrusionOk="0" fill="none" h="1536" w="654">
                    <a:moveTo>
                      <a:pt x="1" y="0"/>
                    </a:moveTo>
                    <a:cubicBezTo>
                      <a:pt x="131" y="542"/>
                      <a:pt x="357" y="1064"/>
                      <a:pt x="653" y="1536"/>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974200" y="3734475"/>
                <a:ext cx="3900" cy="29650"/>
              </a:xfrm>
              <a:custGeom>
                <a:rect b="b" l="l" r="r" t="t"/>
                <a:pathLst>
                  <a:path extrusionOk="0" fill="none" h="1186" w="156">
                    <a:moveTo>
                      <a:pt x="156" y="1"/>
                    </a:moveTo>
                    <a:cubicBezTo>
                      <a:pt x="106" y="392"/>
                      <a:pt x="51" y="789"/>
                      <a:pt x="0" y="1185"/>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988625" y="3749800"/>
                <a:ext cx="2025" cy="22475"/>
              </a:xfrm>
              <a:custGeom>
                <a:rect b="b" l="l" r="r" t="t"/>
                <a:pathLst>
                  <a:path extrusionOk="0" fill="none" h="899" w="81">
                    <a:moveTo>
                      <a:pt x="81" y="0"/>
                    </a:moveTo>
                    <a:cubicBezTo>
                      <a:pt x="26" y="296"/>
                      <a:pt x="1" y="598"/>
                      <a:pt x="1" y="899"/>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1315875" y="3694825"/>
                <a:ext cx="11200" cy="18600"/>
              </a:xfrm>
              <a:custGeom>
                <a:rect b="b" l="l" r="r" t="t"/>
                <a:pathLst>
                  <a:path extrusionOk="0" fill="none" h="744" w="448">
                    <a:moveTo>
                      <a:pt x="448" y="1"/>
                    </a:moveTo>
                    <a:cubicBezTo>
                      <a:pt x="277" y="232"/>
                      <a:pt x="126" y="483"/>
                      <a:pt x="1" y="744"/>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1322800" y="3708250"/>
                <a:ext cx="11425" cy="18225"/>
              </a:xfrm>
              <a:custGeom>
                <a:rect b="b" l="l" r="r" t="t"/>
                <a:pathLst>
                  <a:path extrusionOk="0" fill="none" h="729" w="457">
                    <a:moveTo>
                      <a:pt x="457" y="1"/>
                    </a:moveTo>
                    <a:cubicBezTo>
                      <a:pt x="316" y="252"/>
                      <a:pt x="166" y="493"/>
                      <a:pt x="0" y="729"/>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1462450" y="3857825"/>
                <a:ext cx="2650" cy="19600"/>
              </a:xfrm>
              <a:custGeom>
                <a:rect b="b" l="l" r="r" t="t"/>
                <a:pathLst>
                  <a:path extrusionOk="0" fill="none" h="784" w="106">
                    <a:moveTo>
                      <a:pt x="106" y="1"/>
                    </a:moveTo>
                    <a:cubicBezTo>
                      <a:pt x="71" y="262"/>
                      <a:pt x="36" y="518"/>
                      <a:pt x="1" y="784"/>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1476875" y="3852700"/>
                <a:ext cx="3800" cy="22100"/>
              </a:xfrm>
              <a:custGeom>
                <a:rect b="b" l="l" r="r" t="t"/>
                <a:pathLst>
                  <a:path extrusionOk="0" fill="none" h="884" w="152">
                    <a:moveTo>
                      <a:pt x="151" y="0"/>
                    </a:moveTo>
                    <a:cubicBezTo>
                      <a:pt x="101" y="296"/>
                      <a:pt x="51" y="587"/>
                      <a:pt x="1" y="883"/>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793375" y="3953825"/>
                <a:ext cx="21600" cy="16225"/>
              </a:xfrm>
              <a:custGeom>
                <a:rect b="b" l="l" r="r" t="t"/>
                <a:pathLst>
                  <a:path extrusionOk="0" fill="none" h="649" w="864">
                    <a:moveTo>
                      <a:pt x="1" y="1"/>
                    </a:moveTo>
                    <a:cubicBezTo>
                      <a:pt x="277" y="231"/>
                      <a:pt x="563" y="447"/>
                      <a:pt x="864" y="648"/>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795875" y="3930475"/>
                <a:ext cx="18475" cy="16475"/>
              </a:xfrm>
              <a:custGeom>
                <a:rect b="b" l="l" r="r" t="t"/>
                <a:pathLst>
                  <a:path extrusionOk="0" fill="none" h="659" w="739">
                    <a:moveTo>
                      <a:pt x="1" y="1"/>
                    </a:moveTo>
                    <a:cubicBezTo>
                      <a:pt x="287" y="162"/>
                      <a:pt x="543" y="387"/>
                      <a:pt x="739" y="659"/>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5" name="Google Shape;215;p2"/>
          <p:cNvGrpSpPr/>
          <p:nvPr/>
        </p:nvGrpSpPr>
        <p:grpSpPr>
          <a:xfrm>
            <a:off x="3450866" y="3795050"/>
            <a:ext cx="2535644" cy="824556"/>
            <a:chOff x="937925" y="2699200"/>
            <a:chExt cx="1529800" cy="497500"/>
          </a:xfrm>
        </p:grpSpPr>
        <p:sp>
          <p:nvSpPr>
            <p:cNvPr id="216" name="Google Shape;216;p2"/>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rgbClr val="6FD4CD"/>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rgbClr val="6FD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 name="Google Shape;247;p2"/>
          <p:cNvGrpSpPr/>
          <p:nvPr/>
        </p:nvGrpSpPr>
        <p:grpSpPr>
          <a:xfrm flipH="1">
            <a:off x="-277573" y="3472183"/>
            <a:ext cx="2615356" cy="1537625"/>
            <a:chOff x="2300300" y="2941775"/>
            <a:chExt cx="825450" cy="485300"/>
          </a:xfrm>
        </p:grpSpPr>
        <p:sp>
          <p:nvSpPr>
            <p:cNvPr id="248" name="Google Shape;248;p2"/>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rgbClr val="DA7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2681900" y="3233300"/>
              <a:ext cx="25" cy="21875"/>
            </a:xfrm>
            <a:custGeom>
              <a:rect b="b" l="l" r="r" t="t"/>
              <a:pathLst>
                <a:path extrusionOk="0" fill="none" h="875" w="1">
                  <a:moveTo>
                    <a:pt x="0" y="1"/>
                  </a:moveTo>
                  <a:lnTo>
                    <a:pt x="0" y="874"/>
                  </a:ln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2696825" y="3241350"/>
              <a:ext cx="1400" cy="19600"/>
            </a:xfrm>
            <a:custGeom>
              <a:rect b="b" l="l" r="r" t="t"/>
              <a:pathLst>
                <a:path extrusionOk="0" fill="none" h="784" w="56">
                  <a:moveTo>
                    <a:pt x="1" y="0"/>
                  </a:moveTo>
                  <a:cubicBezTo>
                    <a:pt x="21" y="261"/>
                    <a:pt x="36" y="522"/>
                    <a:pt x="56" y="783"/>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2822425" y="3138575"/>
              <a:ext cx="2675" cy="23100"/>
            </a:xfrm>
            <a:custGeom>
              <a:rect b="b" l="l" r="r" t="t"/>
              <a:pathLst>
                <a:path extrusionOk="0" fill="none" h="924" w="107">
                  <a:moveTo>
                    <a:pt x="16" y="0"/>
                  </a:moveTo>
                  <a:cubicBezTo>
                    <a:pt x="1" y="311"/>
                    <a:pt x="31" y="623"/>
                    <a:pt x="106" y="924"/>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2835600" y="3140825"/>
              <a:ext cx="1550" cy="17350"/>
            </a:xfrm>
            <a:custGeom>
              <a:rect b="b" l="l" r="r" t="t"/>
              <a:pathLst>
                <a:path extrusionOk="0" fill="none" h="694" w="62">
                  <a:moveTo>
                    <a:pt x="1" y="1"/>
                  </a:moveTo>
                  <a:cubicBezTo>
                    <a:pt x="51" y="226"/>
                    <a:pt x="61" y="462"/>
                    <a:pt x="36" y="693"/>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2968250" y="3267950"/>
              <a:ext cx="16075" cy="13950"/>
            </a:xfrm>
            <a:custGeom>
              <a:rect b="b" l="l" r="r" t="t"/>
              <a:pathLst>
                <a:path extrusionOk="0" fill="none" h="558" w="643">
                  <a:moveTo>
                    <a:pt x="0" y="0"/>
                  </a:moveTo>
                  <a:cubicBezTo>
                    <a:pt x="216" y="186"/>
                    <a:pt x="427" y="372"/>
                    <a:pt x="643" y="557"/>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2991200" y="3273725"/>
              <a:ext cx="8325" cy="6800"/>
            </a:xfrm>
            <a:custGeom>
              <a:rect b="b" l="l" r="r" t="t"/>
              <a:pathLst>
                <a:path extrusionOk="0" fill="none" h="272" w="333">
                  <a:moveTo>
                    <a:pt x="1" y="0"/>
                  </a:moveTo>
                  <a:cubicBezTo>
                    <a:pt x="126" y="70"/>
                    <a:pt x="242" y="166"/>
                    <a:pt x="332" y="27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2555900" y="3327550"/>
              <a:ext cx="18600" cy="2525"/>
            </a:xfrm>
            <a:custGeom>
              <a:rect b="b" l="l" r="r" t="t"/>
              <a:pathLst>
                <a:path extrusionOk="0" fill="none" h="101" w="744">
                  <a:moveTo>
                    <a:pt x="1" y="0"/>
                  </a:moveTo>
                  <a:cubicBezTo>
                    <a:pt x="252" y="35"/>
                    <a:pt x="498" y="71"/>
                    <a:pt x="744" y="101"/>
                  </a:cubicBezTo>
                </a:path>
              </a:pathLst>
            </a:custGeom>
            <a:solidFill>
              <a:srgbClr val="DA7A59"/>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024" name="Shape 2024"/>
        <p:cNvGrpSpPr/>
        <p:nvPr/>
      </p:nvGrpSpPr>
      <p:grpSpPr>
        <a:xfrm>
          <a:off x="0" y="0"/>
          <a:ext cx="0" cy="0"/>
          <a:chOff x="0" y="0"/>
          <a:chExt cx="0" cy="0"/>
        </a:xfrm>
      </p:grpSpPr>
      <p:sp>
        <p:nvSpPr>
          <p:cNvPr id="2025" name="Google Shape;2025;p11"/>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1"/>
          <p:cNvSpPr/>
          <p:nvPr/>
        </p:nvSpPr>
        <p:spPr>
          <a:xfrm>
            <a:off x="1619275" y="-381000"/>
            <a:ext cx="5905500" cy="5905500"/>
          </a:xfrm>
          <a:prstGeom prst="ellipse">
            <a:avLst/>
          </a:pr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1"/>
          <p:cNvSpPr/>
          <p:nvPr/>
        </p:nvSpPr>
        <p:spPr>
          <a:xfrm flipH="1">
            <a:off x="0" y="3832300"/>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1"/>
          <p:cNvSpPr/>
          <p:nvPr/>
        </p:nvSpPr>
        <p:spPr>
          <a:xfrm flipH="1">
            <a:off x="527792" y="4057325"/>
            <a:ext cx="861623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9" name="Google Shape;2029;p11"/>
          <p:cNvGrpSpPr/>
          <p:nvPr/>
        </p:nvGrpSpPr>
        <p:grpSpPr>
          <a:xfrm rot="571637">
            <a:off x="3517565" y="4143354"/>
            <a:ext cx="1720552" cy="564320"/>
            <a:chOff x="1656825" y="3872400"/>
            <a:chExt cx="835625" cy="274075"/>
          </a:xfrm>
        </p:grpSpPr>
        <p:sp>
          <p:nvSpPr>
            <p:cNvPr id="2030" name="Google Shape;2030;p11"/>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1"/>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1"/>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1"/>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1"/>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1"/>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1"/>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1"/>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1"/>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1"/>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1"/>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1"/>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1"/>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1"/>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1"/>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1"/>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1"/>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1"/>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1"/>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1"/>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1"/>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1"/>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1"/>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1"/>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1"/>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1"/>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6" name="Google Shape;2056;p11"/>
          <p:cNvSpPr/>
          <p:nvPr/>
        </p:nvSpPr>
        <p:spPr>
          <a:xfrm>
            <a:off x="0"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7" name="Google Shape;2057;p11"/>
          <p:cNvGrpSpPr/>
          <p:nvPr/>
        </p:nvGrpSpPr>
        <p:grpSpPr>
          <a:xfrm>
            <a:off x="-658384" y="3453275"/>
            <a:ext cx="2074856" cy="1830674"/>
            <a:chOff x="2489900" y="3367200"/>
            <a:chExt cx="903250" cy="796950"/>
          </a:xfrm>
        </p:grpSpPr>
        <p:sp>
          <p:nvSpPr>
            <p:cNvPr id="2058" name="Google Shape;2058;p11"/>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1"/>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1"/>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1"/>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1"/>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1"/>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1"/>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1"/>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1"/>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1"/>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1"/>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1"/>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1"/>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1"/>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1"/>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1"/>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1"/>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1"/>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1"/>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1"/>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1"/>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1"/>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1"/>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1"/>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1"/>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1"/>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1"/>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1"/>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1"/>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1"/>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1"/>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1"/>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1"/>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1"/>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1"/>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1"/>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1"/>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1"/>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1"/>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1"/>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1"/>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1"/>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1"/>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1"/>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1"/>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1"/>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1"/>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1"/>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1"/>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1"/>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1"/>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1"/>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1"/>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1"/>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1"/>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1"/>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1"/>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1"/>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1"/>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1"/>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1"/>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1"/>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1"/>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 name="Google Shape;2121;p11"/>
          <p:cNvGrpSpPr/>
          <p:nvPr/>
        </p:nvGrpSpPr>
        <p:grpSpPr>
          <a:xfrm>
            <a:off x="7203011" y="4655327"/>
            <a:ext cx="1790243" cy="587151"/>
            <a:chOff x="1656825" y="3872400"/>
            <a:chExt cx="835625" cy="274075"/>
          </a:xfrm>
        </p:grpSpPr>
        <p:sp>
          <p:nvSpPr>
            <p:cNvPr id="2122" name="Google Shape;2122;p11"/>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1"/>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1"/>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1"/>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1"/>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1"/>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1"/>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1"/>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1"/>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1"/>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1"/>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1"/>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1"/>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1"/>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1"/>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1"/>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1"/>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1"/>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1"/>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1"/>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1"/>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1"/>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1"/>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1"/>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1"/>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1"/>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 name="Google Shape;2148;p11"/>
          <p:cNvGrpSpPr/>
          <p:nvPr/>
        </p:nvGrpSpPr>
        <p:grpSpPr>
          <a:xfrm>
            <a:off x="508383" y="162345"/>
            <a:ext cx="8357957" cy="3055605"/>
            <a:chOff x="508383" y="162345"/>
            <a:chExt cx="8357957" cy="3055605"/>
          </a:xfrm>
        </p:grpSpPr>
        <p:grpSp>
          <p:nvGrpSpPr>
            <p:cNvPr id="2149" name="Google Shape;2149;p11"/>
            <p:cNvGrpSpPr/>
            <p:nvPr/>
          </p:nvGrpSpPr>
          <p:grpSpPr>
            <a:xfrm>
              <a:off x="776613" y="1497800"/>
              <a:ext cx="316899" cy="316978"/>
              <a:chOff x="5052650" y="3025125"/>
              <a:chExt cx="316899" cy="316978"/>
            </a:xfrm>
          </p:grpSpPr>
          <p:sp>
            <p:nvSpPr>
              <p:cNvPr id="2150" name="Google Shape;2150;p1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 name="Google Shape;2153;p11"/>
            <p:cNvGrpSpPr/>
            <p:nvPr/>
          </p:nvGrpSpPr>
          <p:grpSpPr>
            <a:xfrm>
              <a:off x="1416474" y="2253182"/>
              <a:ext cx="120724" cy="120609"/>
              <a:chOff x="4788500" y="2618450"/>
              <a:chExt cx="130400" cy="130275"/>
            </a:xfrm>
          </p:grpSpPr>
          <p:sp>
            <p:nvSpPr>
              <p:cNvPr id="2154" name="Google Shape;2154;p1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 name="Google Shape;2156;p11"/>
            <p:cNvGrpSpPr/>
            <p:nvPr/>
          </p:nvGrpSpPr>
          <p:grpSpPr>
            <a:xfrm>
              <a:off x="8696989" y="2571746"/>
              <a:ext cx="169351" cy="169361"/>
              <a:chOff x="5052650" y="3025125"/>
              <a:chExt cx="316899" cy="316978"/>
            </a:xfrm>
          </p:grpSpPr>
          <p:sp>
            <p:nvSpPr>
              <p:cNvPr id="2157" name="Google Shape;2157;p1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 name="Google Shape;2160;p11"/>
            <p:cNvGrpSpPr/>
            <p:nvPr/>
          </p:nvGrpSpPr>
          <p:grpSpPr>
            <a:xfrm>
              <a:off x="8031163" y="354963"/>
              <a:ext cx="120739" cy="120769"/>
              <a:chOff x="5052650" y="3025125"/>
              <a:chExt cx="316899" cy="316978"/>
            </a:xfrm>
          </p:grpSpPr>
          <p:sp>
            <p:nvSpPr>
              <p:cNvPr id="2161" name="Google Shape;2161;p1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 name="Google Shape;2164;p11"/>
            <p:cNvGrpSpPr/>
            <p:nvPr/>
          </p:nvGrpSpPr>
          <p:grpSpPr>
            <a:xfrm>
              <a:off x="7595856" y="2466039"/>
              <a:ext cx="211626" cy="211423"/>
              <a:chOff x="4788500" y="2618450"/>
              <a:chExt cx="130400" cy="130275"/>
            </a:xfrm>
          </p:grpSpPr>
          <p:sp>
            <p:nvSpPr>
              <p:cNvPr id="2165" name="Google Shape;2165;p1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 name="Google Shape;2167;p11"/>
            <p:cNvGrpSpPr/>
            <p:nvPr/>
          </p:nvGrpSpPr>
          <p:grpSpPr>
            <a:xfrm>
              <a:off x="5369274" y="162345"/>
              <a:ext cx="120724" cy="120609"/>
              <a:chOff x="4788500" y="2618450"/>
              <a:chExt cx="130400" cy="130275"/>
            </a:xfrm>
          </p:grpSpPr>
          <p:sp>
            <p:nvSpPr>
              <p:cNvPr id="2168" name="Google Shape;2168;p1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 name="Google Shape;2170;p11"/>
            <p:cNvGrpSpPr/>
            <p:nvPr/>
          </p:nvGrpSpPr>
          <p:grpSpPr>
            <a:xfrm>
              <a:off x="508383" y="3006501"/>
              <a:ext cx="211626" cy="211449"/>
              <a:chOff x="4788500" y="2618450"/>
              <a:chExt cx="130400" cy="130275"/>
            </a:xfrm>
          </p:grpSpPr>
          <p:sp>
            <p:nvSpPr>
              <p:cNvPr id="2171" name="Google Shape;2171;p1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 name="Google Shape;2173;p11"/>
            <p:cNvGrpSpPr/>
            <p:nvPr/>
          </p:nvGrpSpPr>
          <p:grpSpPr>
            <a:xfrm>
              <a:off x="3586013" y="659638"/>
              <a:ext cx="120739" cy="120769"/>
              <a:chOff x="5052650" y="3025125"/>
              <a:chExt cx="316899" cy="316978"/>
            </a:xfrm>
          </p:grpSpPr>
          <p:sp>
            <p:nvSpPr>
              <p:cNvPr id="2174" name="Google Shape;2174;p1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77" name="Google Shape;2177;p11"/>
          <p:cNvGrpSpPr/>
          <p:nvPr/>
        </p:nvGrpSpPr>
        <p:grpSpPr>
          <a:xfrm flipH="1">
            <a:off x="7312405" y="900427"/>
            <a:ext cx="2336438" cy="780360"/>
            <a:chOff x="4897050" y="1836675"/>
            <a:chExt cx="1283475" cy="428675"/>
          </a:xfrm>
        </p:grpSpPr>
        <p:sp>
          <p:nvSpPr>
            <p:cNvPr id="2178" name="Google Shape;2178;p11"/>
            <p:cNvSpPr/>
            <p:nvPr/>
          </p:nvSpPr>
          <p:spPr>
            <a:xfrm>
              <a:off x="6129175" y="1993425"/>
              <a:ext cx="51350" cy="30875"/>
            </a:xfrm>
            <a:custGeom>
              <a:rect b="b" l="l" r="r" t="t"/>
              <a:pathLst>
                <a:path extrusionOk="0" h="1235" w="2054">
                  <a:moveTo>
                    <a:pt x="0" y="0"/>
                  </a:moveTo>
                  <a:lnTo>
                    <a:pt x="0" y="0"/>
                  </a:lnTo>
                  <a:cubicBezTo>
                    <a:pt x="382" y="261"/>
                    <a:pt x="592" y="748"/>
                    <a:pt x="527" y="1210"/>
                  </a:cubicBezTo>
                  <a:lnTo>
                    <a:pt x="527" y="1235"/>
                  </a:lnTo>
                  <a:cubicBezTo>
                    <a:pt x="743" y="1225"/>
                    <a:pt x="954" y="1215"/>
                    <a:pt x="1165" y="1205"/>
                  </a:cubicBezTo>
                  <a:cubicBezTo>
                    <a:pt x="1451" y="1185"/>
                    <a:pt x="1732" y="1170"/>
                    <a:pt x="2013" y="1155"/>
                  </a:cubicBezTo>
                  <a:cubicBezTo>
                    <a:pt x="2053" y="793"/>
                    <a:pt x="1877" y="397"/>
                    <a:pt x="1541" y="236"/>
                  </a:cubicBezTo>
                  <a:cubicBezTo>
                    <a:pt x="1024" y="156"/>
                    <a:pt x="517" y="7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1"/>
            <p:cNvSpPr/>
            <p:nvPr/>
          </p:nvSpPr>
          <p:spPr>
            <a:xfrm>
              <a:off x="5990750" y="1973225"/>
              <a:ext cx="96900" cy="55225"/>
            </a:xfrm>
            <a:custGeom>
              <a:rect b="b" l="l" r="r" t="t"/>
              <a:pathLst>
                <a:path extrusionOk="0" h="2209" w="3876">
                  <a:moveTo>
                    <a:pt x="1" y="0"/>
                  </a:moveTo>
                  <a:lnTo>
                    <a:pt x="1" y="20"/>
                  </a:lnTo>
                  <a:cubicBezTo>
                    <a:pt x="688" y="467"/>
                    <a:pt x="1180" y="1370"/>
                    <a:pt x="1050" y="2198"/>
                  </a:cubicBezTo>
                  <a:lnTo>
                    <a:pt x="1050" y="2209"/>
                  </a:lnTo>
                  <a:cubicBezTo>
                    <a:pt x="1602" y="2198"/>
                    <a:pt x="2159" y="2188"/>
                    <a:pt x="2711" y="2173"/>
                  </a:cubicBezTo>
                  <a:cubicBezTo>
                    <a:pt x="3078" y="2163"/>
                    <a:pt x="3444" y="2153"/>
                    <a:pt x="3815" y="2138"/>
                  </a:cubicBezTo>
                  <a:cubicBezTo>
                    <a:pt x="3876" y="1827"/>
                    <a:pt x="3785" y="1501"/>
                    <a:pt x="3620" y="1220"/>
                  </a:cubicBezTo>
                  <a:cubicBezTo>
                    <a:pt x="3449" y="929"/>
                    <a:pt x="3198" y="683"/>
                    <a:pt x="2952" y="442"/>
                  </a:cubicBezTo>
                  <a:lnTo>
                    <a:pt x="2957" y="427"/>
                  </a:lnTo>
                  <a:cubicBezTo>
                    <a:pt x="2571" y="371"/>
                    <a:pt x="2184" y="316"/>
                    <a:pt x="1798" y="261"/>
                  </a:cubicBezTo>
                  <a:cubicBezTo>
                    <a:pt x="1195" y="181"/>
                    <a:pt x="598" y="85"/>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1"/>
            <p:cNvSpPr/>
            <p:nvPr/>
          </p:nvSpPr>
          <p:spPr>
            <a:xfrm>
              <a:off x="6064550" y="1983875"/>
              <a:ext cx="79450" cy="42825"/>
            </a:xfrm>
            <a:custGeom>
              <a:rect b="b" l="l" r="r" t="t"/>
              <a:pathLst>
                <a:path extrusionOk="0" h="1713" w="3178">
                  <a:moveTo>
                    <a:pt x="5" y="1"/>
                  </a:moveTo>
                  <a:lnTo>
                    <a:pt x="0" y="16"/>
                  </a:lnTo>
                  <a:cubicBezTo>
                    <a:pt x="246" y="257"/>
                    <a:pt x="497" y="503"/>
                    <a:pt x="668" y="794"/>
                  </a:cubicBezTo>
                  <a:cubicBezTo>
                    <a:pt x="833" y="1075"/>
                    <a:pt x="924" y="1401"/>
                    <a:pt x="863" y="1712"/>
                  </a:cubicBezTo>
                  <a:cubicBezTo>
                    <a:pt x="1611" y="1687"/>
                    <a:pt x="2364" y="1657"/>
                    <a:pt x="3112" y="1617"/>
                  </a:cubicBezTo>
                  <a:lnTo>
                    <a:pt x="3112" y="1592"/>
                  </a:lnTo>
                  <a:cubicBezTo>
                    <a:pt x="3177" y="1130"/>
                    <a:pt x="2967" y="643"/>
                    <a:pt x="2585" y="377"/>
                  </a:cubicBezTo>
                  <a:cubicBezTo>
                    <a:pt x="2465" y="362"/>
                    <a:pt x="2344" y="342"/>
                    <a:pt x="2224" y="327"/>
                  </a:cubicBezTo>
                  <a:cubicBezTo>
                    <a:pt x="1486" y="217"/>
                    <a:pt x="743" y="106"/>
                    <a:pt x="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1"/>
            <p:cNvSpPr/>
            <p:nvPr/>
          </p:nvSpPr>
          <p:spPr>
            <a:xfrm>
              <a:off x="5955000" y="1968325"/>
              <a:ext cx="65275" cy="60375"/>
            </a:xfrm>
            <a:custGeom>
              <a:rect b="b" l="l" r="r" t="t"/>
              <a:pathLst>
                <a:path extrusionOk="0" h="2415" w="2611">
                  <a:moveTo>
                    <a:pt x="0" y="0"/>
                  </a:moveTo>
                  <a:cubicBezTo>
                    <a:pt x="211" y="743"/>
                    <a:pt x="216" y="1581"/>
                    <a:pt x="66" y="2415"/>
                  </a:cubicBezTo>
                  <a:lnTo>
                    <a:pt x="151" y="2415"/>
                  </a:lnTo>
                  <a:cubicBezTo>
                    <a:pt x="929" y="2415"/>
                    <a:pt x="1702" y="2415"/>
                    <a:pt x="2480" y="2405"/>
                  </a:cubicBezTo>
                  <a:lnTo>
                    <a:pt x="2480" y="2394"/>
                  </a:lnTo>
                  <a:cubicBezTo>
                    <a:pt x="2610" y="1566"/>
                    <a:pt x="2118" y="663"/>
                    <a:pt x="1431" y="216"/>
                  </a:cubicBezTo>
                  <a:lnTo>
                    <a:pt x="1431" y="196"/>
                  </a:lnTo>
                  <a:cubicBezTo>
                    <a:pt x="954" y="121"/>
                    <a:pt x="477" y="5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1"/>
            <p:cNvSpPr/>
            <p:nvPr/>
          </p:nvSpPr>
          <p:spPr>
            <a:xfrm>
              <a:off x="5514925" y="2145625"/>
              <a:ext cx="113450" cy="87225"/>
            </a:xfrm>
            <a:custGeom>
              <a:rect b="b" l="l" r="r" t="t"/>
              <a:pathLst>
                <a:path extrusionOk="0" h="3489" w="4538">
                  <a:moveTo>
                    <a:pt x="683" y="1"/>
                  </a:moveTo>
                  <a:cubicBezTo>
                    <a:pt x="312" y="1130"/>
                    <a:pt x="81" y="2304"/>
                    <a:pt x="1" y="3489"/>
                  </a:cubicBezTo>
                  <a:cubicBezTo>
                    <a:pt x="1687" y="2716"/>
                    <a:pt x="3243" y="1602"/>
                    <a:pt x="4538" y="241"/>
                  </a:cubicBezTo>
                  <a:cubicBezTo>
                    <a:pt x="3519" y="171"/>
                    <a:pt x="2495" y="101"/>
                    <a:pt x="1466" y="46"/>
                  </a:cubicBezTo>
                  <a:cubicBezTo>
                    <a:pt x="1205" y="31"/>
                    <a:pt x="944" y="16"/>
                    <a:pt x="683"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1"/>
            <p:cNvSpPr/>
            <p:nvPr/>
          </p:nvSpPr>
          <p:spPr>
            <a:xfrm>
              <a:off x="4897050" y="1836675"/>
              <a:ext cx="1063375" cy="428675"/>
            </a:xfrm>
            <a:custGeom>
              <a:rect b="b" l="l" r="r" t="t"/>
              <a:pathLst>
                <a:path extrusionOk="0" h="17147" w="42535">
                  <a:moveTo>
                    <a:pt x="35626" y="1270"/>
                  </a:moveTo>
                  <a:cubicBezTo>
                    <a:pt x="35788" y="1270"/>
                    <a:pt x="35924" y="1398"/>
                    <a:pt x="35934" y="1562"/>
                  </a:cubicBezTo>
                  <a:cubicBezTo>
                    <a:pt x="35944" y="1733"/>
                    <a:pt x="35808" y="1878"/>
                    <a:pt x="35638" y="1888"/>
                  </a:cubicBezTo>
                  <a:cubicBezTo>
                    <a:pt x="35632" y="1889"/>
                    <a:pt x="35626" y="1889"/>
                    <a:pt x="35620" y="1889"/>
                  </a:cubicBezTo>
                  <a:cubicBezTo>
                    <a:pt x="35457" y="1889"/>
                    <a:pt x="35326" y="1757"/>
                    <a:pt x="35316" y="1592"/>
                  </a:cubicBezTo>
                  <a:cubicBezTo>
                    <a:pt x="35306" y="1422"/>
                    <a:pt x="35437" y="1281"/>
                    <a:pt x="35607" y="1271"/>
                  </a:cubicBezTo>
                  <a:cubicBezTo>
                    <a:pt x="35614" y="1271"/>
                    <a:pt x="35620" y="1270"/>
                    <a:pt x="35626" y="1270"/>
                  </a:cubicBezTo>
                  <a:close/>
                  <a:moveTo>
                    <a:pt x="31761" y="1461"/>
                  </a:moveTo>
                  <a:cubicBezTo>
                    <a:pt x="31924" y="1461"/>
                    <a:pt x="32059" y="1588"/>
                    <a:pt x="32069" y="1753"/>
                  </a:cubicBezTo>
                  <a:cubicBezTo>
                    <a:pt x="32074" y="1923"/>
                    <a:pt x="31943" y="2069"/>
                    <a:pt x="31773" y="2079"/>
                  </a:cubicBezTo>
                  <a:cubicBezTo>
                    <a:pt x="31767" y="2079"/>
                    <a:pt x="31761" y="2080"/>
                    <a:pt x="31755" y="2080"/>
                  </a:cubicBezTo>
                  <a:cubicBezTo>
                    <a:pt x="31592" y="2080"/>
                    <a:pt x="31456" y="1948"/>
                    <a:pt x="31451" y="1783"/>
                  </a:cubicBezTo>
                  <a:cubicBezTo>
                    <a:pt x="31441" y="1612"/>
                    <a:pt x="31572" y="1467"/>
                    <a:pt x="31743" y="1462"/>
                  </a:cubicBezTo>
                  <a:cubicBezTo>
                    <a:pt x="31749" y="1461"/>
                    <a:pt x="31755" y="1461"/>
                    <a:pt x="31761" y="1461"/>
                  </a:cubicBezTo>
                  <a:close/>
                  <a:moveTo>
                    <a:pt x="24954" y="2023"/>
                  </a:moveTo>
                  <a:cubicBezTo>
                    <a:pt x="25112" y="2023"/>
                    <a:pt x="25248" y="2150"/>
                    <a:pt x="25258" y="2315"/>
                  </a:cubicBezTo>
                  <a:cubicBezTo>
                    <a:pt x="25263" y="2486"/>
                    <a:pt x="25137" y="2631"/>
                    <a:pt x="24961" y="2641"/>
                  </a:cubicBezTo>
                  <a:cubicBezTo>
                    <a:pt x="24958" y="2641"/>
                    <a:pt x="24955" y="2641"/>
                    <a:pt x="24952" y="2641"/>
                  </a:cubicBezTo>
                  <a:cubicBezTo>
                    <a:pt x="24790" y="2641"/>
                    <a:pt x="24650" y="2513"/>
                    <a:pt x="24640" y="2345"/>
                  </a:cubicBezTo>
                  <a:cubicBezTo>
                    <a:pt x="24630" y="2174"/>
                    <a:pt x="24761" y="2029"/>
                    <a:pt x="24936" y="2024"/>
                  </a:cubicBezTo>
                  <a:cubicBezTo>
                    <a:pt x="24942" y="2023"/>
                    <a:pt x="24948" y="2023"/>
                    <a:pt x="24954" y="2023"/>
                  </a:cubicBezTo>
                  <a:close/>
                  <a:moveTo>
                    <a:pt x="33387" y="2063"/>
                  </a:moveTo>
                  <a:cubicBezTo>
                    <a:pt x="33550" y="2063"/>
                    <a:pt x="33685" y="2195"/>
                    <a:pt x="33695" y="2355"/>
                  </a:cubicBezTo>
                  <a:cubicBezTo>
                    <a:pt x="33700" y="2531"/>
                    <a:pt x="33570" y="2671"/>
                    <a:pt x="33399" y="2681"/>
                  </a:cubicBezTo>
                  <a:cubicBezTo>
                    <a:pt x="33393" y="2682"/>
                    <a:pt x="33387" y="2682"/>
                    <a:pt x="33381" y="2682"/>
                  </a:cubicBezTo>
                  <a:cubicBezTo>
                    <a:pt x="33218" y="2682"/>
                    <a:pt x="33083" y="2550"/>
                    <a:pt x="33078" y="2390"/>
                  </a:cubicBezTo>
                  <a:cubicBezTo>
                    <a:pt x="33068" y="2215"/>
                    <a:pt x="33198" y="2074"/>
                    <a:pt x="33369" y="2064"/>
                  </a:cubicBezTo>
                  <a:cubicBezTo>
                    <a:pt x="33375" y="2064"/>
                    <a:pt x="33381" y="2063"/>
                    <a:pt x="33387" y="2063"/>
                  </a:cubicBezTo>
                  <a:close/>
                  <a:moveTo>
                    <a:pt x="31148" y="2856"/>
                  </a:moveTo>
                  <a:cubicBezTo>
                    <a:pt x="31311" y="2856"/>
                    <a:pt x="31442" y="2988"/>
                    <a:pt x="31451" y="3153"/>
                  </a:cubicBezTo>
                  <a:cubicBezTo>
                    <a:pt x="31462" y="3324"/>
                    <a:pt x="31331" y="3464"/>
                    <a:pt x="31160" y="3474"/>
                  </a:cubicBezTo>
                  <a:cubicBezTo>
                    <a:pt x="31154" y="3475"/>
                    <a:pt x="31148" y="3475"/>
                    <a:pt x="31143" y="3475"/>
                  </a:cubicBezTo>
                  <a:cubicBezTo>
                    <a:pt x="30980" y="3475"/>
                    <a:pt x="30844" y="3343"/>
                    <a:pt x="30834" y="3183"/>
                  </a:cubicBezTo>
                  <a:cubicBezTo>
                    <a:pt x="30829" y="3013"/>
                    <a:pt x="30960" y="2867"/>
                    <a:pt x="31130" y="2857"/>
                  </a:cubicBezTo>
                  <a:cubicBezTo>
                    <a:pt x="31136" y="2857"/>
                    <a:pt x="31142" y="2856"/>
                    <a:pt x="31148" y="2856"/>
                  </a:cubicBezTo>
                  <a:close/>
                  <a:moveTo>
                    <a:pt x="21814" y="3314"/>
                  </a:moveTo>
                  <a:cubicBezTo>
                    <a:pt x="21980" y="3314"/>
                    <a:pt x="22121" y="3442"/>
                    <a:pt x="22131" y="3610"/>
                  </a:cubicBezTo>
                  <a:cubicBezTo>
                    <a:pt x="22141" y="3781"/>
                    <a:pt x="22005" y="3926"/>
                    <a:pt x="21839" y="3931"/>
                  </a:cubicBezTo>
                  <a:cubicBezTo>
                    <a:pt x="21833" y="3932"/>
                    <a:pt x="21827" y="3932"/>
                    <a:pt x="21821" y="3932"/>
                  </a:cubicBezTo>
                  <a:cubicBezTo>
                    <a:pt x="21654" y="3932"/>
                    <a:pt x="21523" y="3805"/>
                    <a:pt x="21513" y="3640"/>
                  </a:cubicBezTo>
                  <a:cubicBezTo>
                    <a:pt x="21503" y="3469"/>
                    <a:pt x="21639" y="3324"/>
                    <a:pt x="21804" y="3314"/>
                  </a:cubicBezTo>
                  <a:cubicBezTo>
                    <a:pt x="21808" y="3314"/>
                    <a:pt x="21811" y="3314"/>
                    <a:pt x="21814" y="3314"/>
                  </a:cubicBezTo>
                  <a:close/>
                  <a:moveTo>
                    <a:pt x="23881" y="3444"/>
                  </a:moveTo>
                  <a:cubicBezTo>
                    <a:pt x="24043" y="3444"/>
                    <a:pt x="24179" y="3571"/>
                    <a:pt x="24189" y="3735"/>
                  </a:cubicBezTo>
                  <a:cubicBezTo>
                    <a:pt x="24194" y="3906"/>
                    <a:pt x="24063" y="4052"/>
                    <a:pt x="23892" y="4057"/>
                  </a:cubicBezTo>
                  <a:cubicBezTo>
                    <a:pt x="23886" y="4057"/>
                    <a:pt x="23880" y="4057"/>
                    <a:pt x="23874" y="4057"/>
                  </a:cubicBezTo>
                  <a:cubicBezTo>
                    <a:pt x="23712" y="4057"/>
                    <a:pt x="23581" y="3930"/>
                    <a:pt x="23571" y="3766"/>
                  </a:cubicBezTo>
                  <a:cubicBezTo>
                    <a:pt x="23561" y="3595"/>
                    <a:pt x="23692" y="3449"/>
                    <a:pt x="23862" y="3444"/>
                  </a:cubicBezTo>
                  <a:cubicBezTo>
                    <a:pt x="23868" y="3444"/>
                    <a:pt x="23875" y="3444"/>
                    <a:pt x="23881" y="3444"/>
                  </a:cubicBezTo>
                  <a:close/>
                  <a:moveTo>
                    <a:pt x="38060" y="6160"/>
                  </a:moveTo>
                  <a:cubicBezTo>
                    <a:pt x="38094" y="6160"/>
                    <a:pt x="38128" y="6163"/>
                    <a:pt x="38162" y="6170"/>
                  </a:cubicBezTo>
                  <a:cubicBezTo>
                    <a:pt x="38473" y="6225"/>
                    <a:pt x="38679" y="6521"/>
                    <a:pt x="38624" y="6832"/>
                  </a:cubicBezTo>
                  <a:cubicBezTo>
                    <a:pt x="38584" y="7048"/>
                    <a:pt x="38428" y="7209"/>
                    <a:pt x="38238" y="7274"/>
                  </a:cubicBezTo>
                  <a:cubicBezTo>
                    <a:pt x="38293" y="7394"/>
                    <a:pt x="38323" y="7525"/>
                    <a:pt x="38333" y="7666"/>
                  </a:cubicBezTo>
                  <a:cubicBezTo>
                    <a:pt x="38368" y="8057"/>
                    <a:pt x="38207" y="8423"/>
                    <a:pt x="37936" y="8669"/>
                  </a:cubicBezTo>
                  <a:cubicBezTo>
                    <a:pt x="37741" y="8845"/>
                    <a:pt x="37490" y="8955"/>
                    <a:pt x="37209" y="8981"/>
                  </a:cubicBezTo>
                  <a:cubicBezTo>
                    <a:pt x="37178" y="8983"/>
                    <a:pt x="37147" y="8984"/>
                    <a:pt x="37116" y="8984"/>
                  </a:cubicBezTo>
                  <a:cubicBezTo>
                    <a:pt x="36483" y="8984"/>
                    <a:pt x="35946" y="8498"/>
                    <a:pt x="35894" y="7851"/>
                  </a:cubicBezTo>
                  <a:cubicBezTo>
                    <a:pt x="35843" y="7179"/>
                    <a:pt x="36345" y="6586"/>
                    <a:pt x="37023" y="6536"/>
                  </a:cubicBezTo>
                  <a:cubicBezTo>
                    <a:pt x="37056" y="6533"/>
                    <a:pt x="37089" y="6532"/>
                    <a:pt x="37121" y="6532"/>
                  </a:cubicBezTo>
                  <a:cubicBezTo>
                    <a:pt x="37256" y="6532"/>
                    <a:pt x="37384" y="6556"/>
                    <a:pt x="37510" y="6596"/>
                  </a:cubicBezTo>
                  <a:cubicBezTo>
                    <a:pt x="37567" y="6339"/>
                    <a:pt x="37802" y="6160"/>
                    <a:pt x="38060" y="6160"/>
                  </a:cubicBezTo>
                  <a:close/>
                  <a:moveTo>
                    <a:pt x="32422" y="0"/>
                  </a:moveTo>
                  <a:cubicBezTo>
                    <a:pt x="28671" y="0"/>
                    <a:pt x="24724" y="1128"/>
                    <a:pt x="21513" y="2260"/>
                  </a:cubicBezTo>
                  <a:cubicBezTo>
                    <a:pt x="15284" y="4453"/>
                    <a:pt x="9527" y="7972"/>
                    <a:pt x="4448" y="12158"/>
                  </a:cubicBezTo>
                  <a:cubicBezTo>
                    <a:pt x="3872" y="11947"/>
                    <a:pt x="3222" y="11841"/>
                    <a:pt x="2566" y="11841"/>
                  </a:cubicBezTo>
                  <a:cubicBezTo>
                    <a:pt x="1661" y="11841"/>
                    <a:pt x="745" y="12042"/>
                    <a:pt x="0" y="12444"/>
                  </a:cubicBezTo>
                  <a:cubicBezTo>
                    <a:pt x="772" y="13114"/>
                    <a:pt x="1857" y="13518"/>
                    <a:pt x="2897" y="13518"/>
                  </a:cubicBezTo>
                  <a:cubicBezTo>
                    <a:pt x="3135" y="13518"/>
                    <a:pt x="3370" y="13497"/>
                    <a:pt x="3599" y="13453"/>
                  </a:cubicBezTo>
                  <a:lnTo>
                    <a:pt x="3599" y="13453"/>
                  </a:lnTo>
                  <a:cubicBezTo>
                    <a:pt x="2796" y="14492"/>
                    <a:pt x="2701" y="15852"/>
                    <a:pt x="2937" y="17147"/>
                  </a:cubicBezTo>
                  <a:cubicBezTo>
                    <a:pt x="3900" y="16153"/>
                    <a:pt x="4523" y="14853"/>
                    <a:pt x="4648" y="13468"/>
                  </a:cubicBezTo>
                  <a:cubicBezTo>
                    <a:pt x="9250" y="12507"/>
                    <a:pt x="14004" y="12173"/>
                    <a:pt x="18775" y="12173"/>
                  </a:cubicBezTo>
                  <a:cubicBezTo>
                    <a:pt x="20984" y="12173"/>
                    <a:pt x="23196" y="12244"/>
                    <a:pt x="25398" y="12359"/>
                  </a:cubicBezTo>
                  <a:cubicBezTo>
                    <a:pt x="25659" y="12374"/>
                    <a:pt x="25920" y="12389"/>
                    <a:pt x="26181" y="12404"/>
                  </a:cubicBezTo>
                  <a:cubicBezTo>
                    <a:pt x="27210" y="12459"/>
                    <a:pt x="28234" y="12529"/>
                    <a:pt x="29253" y="12599"/>
                  </a:cubicBezTo>
                  <a:cubicBezTo>
                    <a:pt x="30262" y="12670"/>
                    <a:pt x="31261" y="12750"/>
                    <a:pt x="32260" y="12830"/>
                  </a:cubicBezTo>
                  <a:cubicBezTo>
                    <a:pt x="33117" y="12899"/>
                    <a:pt x="34007" y="12959"/>
                    <a:pt x="34892" y="12959"/>
                  </a:cubicBezTo>
                  <a:cubicBezTo>
                    <a:pt x="37000" y="12959"/>
                    <a:pt x="39072" y="12616"/>
                    <a:pt x="40572" y="11219"/>
                  </a:cubicBezTo>
                  <a:cubicBezTo>
                    <a:pt x="41455" y="10396"/>
                    <a:pt x="42133" y="9051"/>
                    <a:pt x="42384" y="7681"/>
                  </a:cubicBezTo>
                  <a:cubicBezTo>
                    <a:pt x="42534" y="6847"/>
                    <a:pt x="42529" y="6009"/>
                    <a:pt x="42318" y="5266"/>
                  </a:cubicBezTo>
                  <a:cubicBezTo>
                    <a:pt x="42258" y="5055"/>
                    <a:pt x="42183" y="4850"/>
                    <a:pt x="42087" y="4654"/>
                  </a:cubicBezTo>
                  <a:cubicBezTo>
                    <a:pt x="41656" y="3766"/>
                    <a:pt x="40963" y="3033"/>
                    <a:pt x="40190" y="2415"/>
                  </a:cubicBezTo>
                  <a:cubicBezTo>
                    <a:pt x="37980" y="644"/>
                    <a:pt x="35257" y="0"/>
                    <a:pt x="32422"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1"/>
            <p:cNvSpPr/>
            <p:nvPr/>
          </p:nvSpPr>
          <p:spPr>
            <a:xfrm>
              <a:off x="5834775" y="1990675"/>
              <a:ext cx="29275" cy="27850"/>
            </a:xfrm>
            <a:custGeom>
              <a:rect b="b" l="l" r="r" t="t"/>
              <a:pathLst>
                <a:path extrusionOk="0" h="1114" w="1171">
                  <a:moveTo>
                    <a:pt x="551" y="0"/>
                  </a:moveTo>
                  <a:cubicBezTo>
                    <a:pt x="293" y="0"/>
                    <a:pt x="58" y="179"/>
                    <a:pt x="1" y="436"/>
                  </a:cubicBezTo>
                  <a:cubicBezTo>
                    <a:pt x="327" y="547"/>
                    <a:pt x="593" y="793"/>
                    <a:pt x="729" y="1114"/>
                  </a:cubicBezTo>
                  <a:cubicBezTo>
                    <a:pt x="919" y="1049"/>
                    <a:pt x="1075" y="888"/>
                    <a:pt x="1115" y="672"/>
                  </a:cubicBezTo>
                  <a:cubicBezTo>
                    <a:pt x="1170" y="361"/>
                    <a:pt x="964" y="65"/>
                    <a:pt x="653" y="10"/>
                  </a:cubicBezTo>
                  <a:cubicBezTo>
                    <a:pt x="619" y="3"/>
                    <a:pt x="585" y="0"/>
                    <a:pt x="5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1"/>
            <p:cNvSpPr/>
            <p:nvPr/>
          </p:nvSpPr>
          <p:spPr>
            <a:xfrm>
              <a:off x="5833150" y="2001575"/>
              <a:ext cx="19850" cy="17650"/>
            </a:xfrm>
            <a:custGeom>
              <a:rect b="b" l="l" r="r" t="t"/>
              <a:pathLst>
                <a:path extrusionOk="0" h="706" w="794">
                  <a:moveTo>
                    <a:pt x="66" y="0"/>
                  </a:moveTo>
                  <a:cubicBezTo>
                    <a:pt x="61" y="10"/>
                    <a:pt x="56" y="20"/>
                    <a:pt x="56" y="31"/>
                  </a:cubicBezTo>
                  <a:cubicBezTo>
                    <a:pt x="1" y="342"/>
                    <a:pt x="206" y="638"/>
                    <a:pt x="518" y="693"/>
                  </a:cubicBezTo>
                  <a:cubicBezTo>
                    <a:pt x="556" y="701"/>
                    <a:pt x="594" y="705"/>
                    <a:pt x="631" y="705"/>
                  </a:cubicBezTo>
                  <a:cubicBezTo>
                    <a:pt x="688" y="705"/>
                    <a:pt x="742" y="696"/>
                    <a:pt x="794" y="678"/>
                  </a:cubicBezTo>
                  <a:cubicBezTo>
                    <a:pt x="658" y="357"/>
                    <a:pt x="392" y="111"/>
                    <a:pt x="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1"/>
            <p:cNvSpPr/>
            <p:nvPr/>
          </p:nvSpPr>
          <p:spPr>
            <a:xfrm>
              <a:off x="5793125" y="1999950"/>
              <a:ext cx="63150" cy="61350"/>
            </a:xfrm>
            <a:custGeom>
              <a:rect b="b" l="l" r="r" t="t"/>
              <a:pathLst>
                <a:path extrusionOk="0" h="2454" w="2526">
                  <a:moveTo>
                    <a:pt x="1278" y="1"/>
                  </a:moveTo>
                  <a:cubicBezTo>
                    <a:pt x="1246" y="1"/>
                    <a:pt x="1213" y="2"/>
                    <a:pt x="1180" y="5"/>
                  </a:cubicBezTo>
                  <a:cubicBezTo>
                    <a:pt x="502" y="55"/>
                    <a:pt x="0" y="648"/>
                    <a:pt x="51" y="1320"/>
                  </a:cubicBezTo>
                  <a:cubicBezTo>
                    <a:pt x="103" y="1967"/>
                    <a:pt x="640" y="2453"/>
                    <a:pt x="1273" y="2453"/>
                  </a:cubicBezTo>
                  <a:cubicBezTo>
                    <a:pt x="1304" y="2453"/>
                    <a:pt x="1335" y="2452"/>
                    <a:pt x="1366" y="2450"/>
                  </a:cubicBezTo>
                  <a:cubicBezTo>
                    <a:pt x="1647" y="2424"/>
                    <a:pt x="1898" y="2314"/>
                    <a:pt x="2093" y="2138"/>
                  </a:cubicBezTo>
                  <a:cubicBezTo>
                    <a:pt x="2364" y="1892"/>
                    <a:pt x="2525" y="1526"/>
                    <a:pt x="2490" y="1135"/>
                  </a:cubicBezTo>
                  <a:cubicBezTo>
                    <a:pt x="2480" y="994"/>
                    <a:pt x="2450" y="863"/>
                    <a:pt x="2395" y="743"/>
                  </a:cubicBezTo>
                  <a:cubicBezTo>
                    <a:pt x="2343" y="761"/>
                    <a:pt x="2289" y="770"/>
                    <a:pt x="2232" y="770"/>
                  </a:cubicBezTo>
                  <a:cubicBezTo>
                    <a:pt x="2195" y="770"/>
                    <a:pt x="2157" y="766"/>
                    <a:pt x="2119" y="758"/>
                  </a:cubicBezTo>
                  <a:cubicBezTo>
                    <a:pt x="1807" y="703"/>
                    <a:pt x="1602" y="407"/>
                    <a:pt x="1657" y="96"/>
                  </a:cubicBezTo>
                  <a:cubicBezTo>
                    <a:pt x="1657" y="85"/>
                    <a:pt x="1662" y="75"/>
                    <a:pt x="1667" y="65"/>
                  </a:cubicBezTo>
                  <a:cubicBezTo>
                    <a:pt x="1541" y="25"/>
                    <a:pt x="1413" y="1"/>
                    <a:pt x="12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1"/>
            <p:cNvSpPr/>
            <p:nvPr/>
          </p:nvSpPr>
          <p:spPr>
            <a:xfrm>
              <a:off x="5779700" y="1868425"/>
              <a:ext cx="15950" cy="15475"/>
            </a:xfrm>
            <a:custGeom>
              <a:rect b="b" l="l" r="r" t="t"/>
              <a:pathLst>
                <a:path extrusionOk="0" h="619" w="638">
                  <a:moveTo>
                    <a:pt x="320" y="0"/>
                  </a:moveTo>
                  <a:cubicBezTo>
                    <a:pt x="314" y="0"/>
                    <a:pt x="308" y="1"/>
                    <a:pt x="301" y="1"/>
                  </a:cubicBezTo>
                  <a:cubicBezTo>
                    <a:pt x="131" y="11"/>
                    <a:pt x="0" y="152"/>
                    <a:pt x="10" y="322"/>
                  </a:cubicBezTo>
                  <a:cubicBezTo>
                    <a:pt x="20" y="487"/>
                    <a:pt x="151" y="619"/>
                    <a:pt x="314" y="619"/>
                  </a:cubicBezTo>
                  <a:cubicBezTo>
                    <a:pt x="320" y="619"/>
                    <a:pt x="326" y="619"/>
                    <a:pt x="332" y="618"/>
                  </a:cubicBezTo>
                  <a:cubicBezTo>
                    <a:pt x="502" y="608"/>
                    <a:pt x="638" y="463"/>
                    <a:pt x="628" y="292"/>
                  </a:cubicBezTo>
                  <a:cubicBezTo>
                    <a:pt x="618" y="128"/>
                    <a:pt x="482"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1"/>
            <p:cNvSpPr/>
            <p:nvPr/>
          </p:nvSpPr>
          <p:spPr>
            <a:xfrm>
              <a:off x="5723725" y="1888250"/>
              <a:ext cx="15850" cy="15475"/>
            </a:xfrm>
            <a:custGeom>
              <a:rect b="b" l="l" r="r" t="t"/>
              <a:pathLst>
                <a:path extrusionOk="0" h="619" w="634">
                  <a:moveTo>
                    <a:pt x="320" y="0"/>
                  </a:moveTo>
                  <a:cubicBezTo>
                    <a:pt x="314" y="0"/>
                    <a:pt x="308" y="1"/>
                    <a:pt x="302" y="1"/>
                  </a:cubicBezTo>
                  <a:cubicBezTo>
                    <a:pt x="131" y="11"/>
                    <a:pt x="1" y="152"/>
                    <a:pt x="11" y="327"/>
                  </a:cubicBezTo>
                  <a:cubicBezTo>
                    <a:pt x="16" y="487"/>
                    <a:pt x="151" y="619"/>
                    <a:pt x="314" y="619"/>
                  </a:cubicBezTo>
                  <a:cubicBezTo>
                    <a:pt x="320" y="619"/>
                    <a:pt x="326" y="619"/>
                    <a:pt x="332" y="618"/>
                  </a:cubicBezTo>
                  <a:cubicBezTo>
                    <a:pt x="503" y="608"/>
                    <a:pt x="633" y="468"/>
                    <a:pt x="628" y="292"/>
                  </a:cubicBezTo>
                  <a:cubicBezTo>
                    <a:pt x="618" y="132"/>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1"/>
            <p:cNvSpPr/>
            <p:nvPr/>
          </p:nvSpPr>
          <p:spPr>
            <a:xfrm>
              <a:off x="5683075" y="1873200"/>
              <a:ext cx="15825" cy="15475"/>
            </a:xfrm>
            <a:custGeom>
              <a:rect b="b" l="l" r="r" t="t"/>
              <a:pathLst>
                <a:path extrusionOk="0" h="619" w="633">
                  <a:moveTo>
                    <a:pt x="320" y="0"/>
                  </a:moveTo>
                  <a:cubicBezTo>
                    <a:pt x="314" y="0"/>
                    <a:pt x="308" y="0"/>
                    <a:pt x="302" y="1"/>
                  </a:cubicBezTo>
                  <a:cubicBezTo>
                    <a:pt x="131" y="6"/>
                    <a:pt x="0" y="151"/>
                    <a:pt x="10" y="322"/>
                  </a:cubicBezTo>
                  <a:cubicBezTo>
                    <a:pt x="15" y="487"/>
                    <a:pt x="151" y="619"/>
                    <a:pt x="314" y="619"/>
                  </a:cubicBezTo>
                  <a:cubicBezTo>
                    <a:pt x="320" y="619"/>
                    <a:pt x="326" y="618"/>
                    <a:pt x="332" y="618"/>
                  </a:cubicBezTo>
                  <a:cubicBezTo>
                    <a:pt x="502" y="608"/>
                    <a:pt x="633" y="462"/>
                    <a:pt x="628" y="292"/>
                  </a:cubicBezTo>
                  <a:cubicBezTo>
                    <a:pt x="618" y="127"/>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1"/>
            <p:cNvSpPr/>
            <p:nvPr/>
          </p:nvSpPr>
          <p:spPr>
            <a:xfrm>
              <a:off x="5667775" y="1908075"/>
              <a:ext cx="15825" cy="15475"/>
            </a:xfrm>
            <a:custGeom>
              <a:rect b="b" l="l" r="r" t="t"/>
              <a:pathLst>
                <a:path extrusionOk="0" h="619" w="633">
                  <a:moveTo>
                    <a:pt x="319" y="0"/>
                  </a:moveTo>
                  <a:cubicBezTo>
                    <a:pt x="313" y="0"/>
                    <a:pt x="307" y="1"/>
                    <a:pt x="301" y="1"/>
                  </a:cubicBezTo>
                  <a:cubicBezTo>
                    <a:pt x="131" y="11"/>
                    <a:pt x="0" y="157"/>
                    <a:pt x="5" y="327"/>
                  </a:cubicBezTo>
                  <a:cubicBezTo>
                    <a:pt x="15" y="487"/>
                    <a:pt x="151" y="619"/>
                    <a:pt x="314" y="619"/>
                  </a:cubicBezTo>
                  <a:cubicBezTo>
                    <a:pt x="319" y="619"/>
                    <a:pt x="325" y="619"/>
                    <a:pt x="331" y="618"/>
                  </a:cubicBezTo>
                  <a:cubicBezTo>
                    <a:pt x="502" y="608"/>
                    <a:pt x="633" y="468"/>
                    <a:pt x="622" y="297"/>
                  </a:cubicBezTo>
                  <a:cubicBezTo>
                    <a:pt x="613" y="132"/>
                    <a:pt x="482" y="0"/>
                    <a:pt x="3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1"/>
            <p:cNvSpPr/>
            <p:nvPr/>
          </p:nvSpPr>
          <p:spPr>
            <a:xfrm>
              <a:off x="5512800" y="1887250"/>
              <a:ext cx="15825" cy="15475"/>
            </a:xfrm>
            <a:custGeom>
              <a:rect b="b" l="l" r="r" t="t"/>
              <a:pathLst>
                <a:path extrusionOk="0" h="619" w="633">
                  <a:moveTo>
                    <a:pt x="324" y="0"/>
                  </a:moveTo>
                  <a:cubicBezTo>
                    <a:pt x="318" y="0"/>
                    <a:pt x="312" y="0"/>
                    <a:pt x="306" y="1"/>
                  </a:cubicBezTo>
                  <a:cubicBezTo>
                    <a:pt x="131" y="6"/>
                    <a:pt x="0" y="151"/>
                    <a:pt x="10" y="322"/>
                  </a:cubicBezTo>
                  <a:cubicBezTo>
                    <a:pt x="20" y="490"/>
                    <a:pt x="160" y="618"/>
                    <a:pt x="322" y="618"/>
                  </a:cubicBezTo>
                  <a:cubicBezTo>
                    <a:pt x="325" y="618"/>
                    <a:pt x="328" y="618"/>
                    <a:pt x="331" y="618"/>
                  </a:cubicBezTo>
                  <a:cubicBezTo>
                    <a:pt x="507" y="608"/>
                    <a:pt x="633" y="463"/>
                    <a:pt x="628" y="292"/>
                  </a:cubicBezTo>
                  <a:cubicBezTo>
                    <a:pt x="618" y="127"/>
                    <a:pt x="482"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1"/>
            <p:cNvSpPr/>
            <p:nvPr/>
          </p:nvSpPr>
          <p:spPr>
            <a:xfrm>
              <a:off x="5486075" y="1922750"/>
              <a:ext cx="15825" cy="15375"/>
            </a:xfrm>
            <a:custGeom>
              <a:rect b="b" l="l" r="r" t="t"/>
              <a:pathLst>
                <a:path extrusionOk="0" h="615" w="633">
                  <a:moveTo>
                    <a:pt x="320" y="1"/>
                  </a:moveTo>
                  <a:cubicBezTo>
                    <a:pt x="314" y="1"/>
                    <a:pt x="307" y="1"/>
                    <a:pt x="301" y="1"/>
                  </a:cubicBezTo>
                  <a:cubicBezTo>
                    <a:pt x="131" y="6"/>
                    <a:pt x="0" y="152"/>
                    <a:pt x="10" y="323"/>
                  </a:cubicBezTo>
                  <a:cubicBezTo>
                    <a:pt x="20" y="487"/>
                    <a:pt x="151" y="614"/>
                    <a:pt x="313" y="614"/>
                  </a:cubicBezTo>
                  <a:cubicBezTo>
                    <a:pt x="319" y="614"/>
                    <a:pt x="325" y="614"/>
                    <a:pt x="331" y="614"/>
                  </a:cubicBezTo>
                  <a:cubicBezTo>
                    <a:pt x="502" y="609"/>
                    <a:pt x="633" y="463"/>
                    <a:pt x="628" y="292"/>
                  </a:cubicBezTo>
                  <a:cubicBezTo>
                    <a:pt x="618" y="128"/>
                    <a:pt x="482"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1"/>
            <p:cNvSpPr/>
            <p:nvPr/>
          </p:nvSpPr>
          <p:spPr>
            <a:xfrm>
              <a:off x="5434625" y="1919500"/>
              <a:ext cx="15950" cy="15475"/>
            </a:xfrm>
            <a:custGeom>
              <a:rect b="b" l="l" r="r" t="t"/>
              <a:pathLst>
                <a:path extrusionOk="0" h="619" w="638">
                  <a:moveTo>
                    <a:pt x="311" y="1"/>
                  </a:moveTo>
                  <a:cubicBezTo>
                    <a:pt x="308" y="1"/>
                    <a:pt x="305" y="1"/>
                    <a:pt x="301" y="1"/>
                  </a:cubicBezTo>
                  <a:cubicBezTo>
                    <a:pt x="136" y="11"/>
                    <a:pt x="0" y="156"/>
                    <a:pt x="10" y="327"/>
                  </a:cubicBezTo>
                  <a:cubicBezTo>
                    <a:pt x="20" y="492"/>
                    <a:pt x="151" y="619"/>
                    <a:pt x="318" y="619"/>
                  </a:cubicBezTo>
                  <a:cubicBezTo>
                    <a:pt x="324" y="619"/>
                    <a:pt x="330" y="619"/>
                    <a:pt x="336" y="618"/>
                  </a:cubicBezTo>
                  <a:cubicBezTo>
                    <a:pt x="502" y="613"/>
                    <a:pt x="638" y="468"/>
                    <a:pt x="628" y="297"/>
                  </a:cubicBezTo>
                  <a:cubicBezTo>
                    <a:pt x="618" y="129"/>
                    <a:pt x="477" y="1"/>
                    <a:pt x="3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1"/>
            <p:cNvSpPr/>
            <p:nvPr/>
          </p:nvSpPr>
          <p:spPr>
            <a:xfrm>
              <a:off x="5955000" y="1968325"/>
              <a:ext cx="5425" cy="60375"/>
            </a:xfrm>
            <a:custGeom>
              <a:rect b="b" l="l" r="r" t="t"/>
              <a:pathLst>
                <a:path extrusionOk="0" fill="none" h="2415" w="217">
                  <a:moveTo>
                    <a:pt x="66" y="2415"/>
                  </a:moveTo>
                  <a:cubicBezTo>
                    <a:pt x="216" y="1581"/>
                    <a:pt x="211" y="743"/>
                    <a:pt x="0"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1"/>
            <p:cNvSpPr/>
            <p:nvPr/>
          </p:nvSpPr>
          <p:spPr>
            <a:xfrm>
              <a:off x="5628375" y="2048500"/>
              <a:ext cx="69025" cy="103175"/>
            </a:xfrm>
            <a:custGeom>
              <a:rect b="b" l="l" r="r" t="t"/>
              <a:pathLst>
                <a:path extrusionOk="0" fill="none" h="4127" w="2761">
                  <a:moveTo>
                    <a:pt x="0" y="4126"/>
                  </a:moveTo>
                  <a:cubicBezTo>
                    <a:pt x="1154" y="2922"/>
                    <a:pt x="2108" y="1521"/>
                    <a:pt x="2761"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1"/>
            <p:cNvSpPr/>
            <p:nvPr/>
          </p:nvSpPr>
          <p:spPr>
            <a:xfrm>
              <a:off x="5532000" y="1989025"/>
              <a:ext cx="102025" cy="156625"/>
            </a:xfrm>
            <a:custGeom>
              <a:rect b="b" l="l" r="r" t="t"/>
              <a:pathLst>
                <a:path extrusionOk="0" fill="none" h="6265" w="4081">
                  <a:moveTo>
                    <a:pt x="4081" y="0"/>
                  </a:moveTo>
                  <a:cubicBezTo>
                    <a:pt x="2199" y="1682"/>
                    <a:pt x="788" y="3875"/>
                    <a:pt x="0" y="626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1"/>
            <p:cNvSpPr/>
            <p:nvPr/>
          </p:nvSpPr>
          <p:spPr>
            <a:xfrm>
              <a:off x="6129050" y="1993300"/>
              <a:ext cx="14950" cy="30375"/>
            </a:xfrm>
            <a:custGeom>
              <a:rect b="b" l="l" r="r" t="t"/>
              <a:pathLst>
                <a:path extrusionOk="0" fill="none" h="1215" w="598">
                  <a:moveTo>
                    <a:pt x="0" y="0"/>
                  </a:moveTo>
                  <a:cubicBezTo>
                    <a:pt x="5" y="0"/>
                    <a:pt x="5" y="0"/>
                    <a:pt x="5" y="0"/>
                  </a:cubicBezTo>
                  <a:cubicBezTo>
                    <a:pt x="387" y="266"/>
                    <a:pt x="597" y="753"/>
                    <a:pt x="532" y="121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1"/>
            <p:cNvSpPr/>
            <p:nvPr/>
          </p:nvSpPr>
          <p:spPr>
            <a:xfrm>
              <a:off x="6064550" y="1984250"/>
              <a:ext cx="23100" cy="44200"/>
            </a:xfrm>
            <a:custGeom>
              <a:rect b="b" l="l" r="r" t="t"/>
              <a:pathLst>
                <a:path extrusionOk="0" fill="none" h="1768" w="924">
                  <a:moveTo>
                    <a:pt x="0" y="1"/>
                  </a:moveTo>
                  <a:cubicBezTo>
                    <a:pt x="246" y="242"/>
                    <a:pt x="497" y="488"/>
                    <a:pt x="668" y="779"/>
                  </a:cubicBezTo>
                  <a:cubicBezTo>
                    <a:pt x="833" y="1060"/>
                    <a:pt x="924" y="1386"/>
                    <a:pt x="863" y="1697"/>
                  </a:cubicBezTo>
                  <a:cubicBezTo>
                    <a:pt x="858" y="1722"/>
                    <a:pt x="853" y="1742"/>
                    <a:pt x="848" y="176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1"/>
            <p:cNvSpPr/>
            <p:nvPr/>
          </p:nvSpPr>
          <p:spPr>
            <a:xfrm>
              <a:off x="5990750" y="1973725"/>
              <a:ext cx="29525" cy="54475"/>
            </a:xfrm>
            <a:custGeom>
              <a:rect b="b" l="l" r="r" t="t"/>
              <a:pathLst>
                <a:path extrusionOk="0" fill="none" h="2179" w="1181">
                  <a:moveTo>
                    <a:pt x="1" y="0"/>
                  </a:moveTo>
                  <a:cubicBezTo>
                    <a:pt x="688" y="447"/>
                    <a:pt x="1180" y="1350"/>
                    <a:pt x="1050" y="217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1"/>
            <p:cNvSpPr/>
            <p:nvPr/>
          </p:nvSpPr>
          <p:spPr>
            <a:xfrm>
              <a:off x="5541150" y="2074100"/>
              <a:ext cx="55375" cy="105675"/>
            </a:xfrm>
            <a:custGeom>
              <a:rect b="b" l="l" r="r" t="t"/>
              <a:pathLst>
                <a:path extrusionOk="0" fill="none" h="4227" w="2215">
                  <a:moveTo>
                    <a:pt x="1" y="4227"/>
                  </a:moveTo>
                  <a:cubicBezTo>
                    <a:pt x="106" y="3780"/>
                    <a:pt x="247" y="3333"/>
                    <a:pt x="417" y="2907"/>
                  </a:cubicBezTo>
                  <a:cubicBezTo>
                    <a:pt x="834" y="1838"/>
                    <a:pt x="1446" y="849"/>
                    <a:pt x="2214"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1"/>
            <p:cNvSpPr/>
            <p:nvPr/>
          </p:nvSpPr>
          <p:spPr>
            <a:xfrm>
              <a:off x="5112500" y="2091550"/>
              <a:ext cx="26750" cy="3400"/>
            </a:xfrm>
            <a:custGeom>
              <a:rect b="b" l="l" r="r" t="t"/>
              <a:pathLst>
                <a:path extrusionOk="0" fill="none" h="136" w="1070">
                  <a:moveTo>
                    <a:pt x="1070" y="136"/>
                  </a:moveTo>
                  <a:cubicBezTo>
                    <a:pt x="708" y="121"/>
                    <a:pt x="352" y="76"/>
                    <a:pt x="1"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1"/>
            <p:cNvSpPr/>
            <p:nvPr/>
          </p:nvSpPr>
          <p:spPr>
            <a:xfrm>
              <a:off x="5105600" y="2106850"/>
              <a:ext cx="27250" cy="1025"/>
            </a:xfrm>
            <a:custGeom>
              <a:rect b="b" l="l" r="r" t="t"/>
              <a:pathLst>
                <a:path extrusionOk="0" fill="none" h="41" w="1090">
                  <a:moveTo>
                    <a:pt x="1090" y="31"/>
                  </a:moveTo>
                  <a:cubicBezTo>
                    <a:pt x="728" y="1"/>
                    <a:pt x="362" y="6"/>
                    <a:pt x="1" y="4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1"/>
            <p:cNvSpPr/>
            <p:nvPr/>
          </p:nvSpPr>
          <p:spPr>
            <a:xfrm>
              <a:off x="5785975" y="1939325"/>
              <a:ext cx="56100" cy="50600"/>
            </a:xfrm>
            <a:custGeom>
              <a:rect b="b" l="l" r="r" t="t"/>
              <a:pathLst>
                <a:path extrusionOk="0" fill="none" h="2024" w="2244">
                  <a:moveTo>
                    <a:pt x="2244" y="21"/>
                  </a:moveTo>
                  <a:cubicBezTo>
                    <a:pt x="1039" y="1"/>
                    <a:pt x="126" y="924"/>
                    <a:pt x="0" y="20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1"/>
            <p:cNvSpPr/>
            <p:nvPr/>
          </p:nvSpPr>
          <p:spPr>
            <a:xfrm>
              <a:off x="5830400" y="2042725"/>
              <a:ext cx="110575" cy="34925"/>
            </a:xfrm>
            <a:custGeom>
              <a:rect b="b" l="l" r="r" t="t"/>
              <a:pathLst>
                <a:path extrusionOk="0" fill="none" h="1397" w="4423">
                  <a:moveTo>
                    <a:pt x="4422" y="1185"/>
                  </a:moveTo>
                  <a:cubicBezTo>
                    <a:pt x="3117" y="1396"/>
                    <a:pt x="1732" y="1115"/>
                    <a:pt x="602" y="427"/>
                  </a:cubicBezTo>
                  <a:cubicBezTo>
                    <a:pt x="392" y="297"/>
                    <a:pt x="191" y="156"/>
                    <a:pt x="0"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1"/>
            <p:cNvSpPr/>
            <p:nvPr/>
          </p:nvSpPr>
          <p:spPr>
            <a:xfrm>
              <a:off x="5827250" y="2035950"/>
              <a:ext cx="6425" cy="14325"/>
            </a:xfrm>
            <a:custGeom>
              <a:rect b="b" l="l" r="r" t="t"/>
              <a:pathLst>
                <a:path extrusionOk="0" fill="none" h="573" w="257">
                  <a:moveTo>
                    <a:pt x="26" y="573"/>
                  </a:moveTo>
                  <a:cubicBezTo>
                    <a:pt x="1" y="362"/>
                    <a:pt x="91" y="136"/>
                    <a:pt x="257"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1"/>
            <p:cNvSpPr/>
            <p:nvPr/>
          </p:nvSpPr>
          <p:spPr>
            <a:xfrm>
              <a:off x="5289675" y="2104475"/>
              <a:ext cx="208200" cy="6550"/>
            </a:xfrm>
            <a:custGeom>
              <a:rect b="b" l="l" r="r" t="t"/>
              <a:pathLst>
                <a:path extrusionOk="0" fill="none" h="262" w="8328">
                  <a:moveTo>
                    <a:pt x="1" y="261"/>
                  </a:moveTo>
                  <a:cubicBezTo>
                    <a:pt x="2772" y="40"/>
                    <a:pt x="5552" y="0"/>
                    <a:pt x="8328" y="15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1"/>
            <p:cNvSpPr/>
            <p:nvPr/>
          </p:nvSpPr>
          <p:spPr>
            <a:xfrm>
              <a:off x="5460725" y="2088400"/>
              <a:ext cx="29125" cy="1400"/>
            </a:xfrm>
            <a:custGeom>
              <a:rect b="b" l="l" r="r" t="t"/>
              <a:pathLst>
                <a:path extrusionOk="0" fill="none" h="56" w="1165">
                  <a:moveTo>
                    <a:pt x="0" y="56"/>
                  </a:moveTo>
                  <a:cubicBezTo>
                    <a:pt x="392" y="36"/>
                    <a:pt x="778" y="21"/>
                    <a:pt x="1165"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 name="Google Shape;2208;p11"/>
          <p:cNvGrpSpPr/>
          <p:nvPr/>
        </p:nvGrpSpPr>
        <p:grpSpPr>
          <a:xfrm flipH="1">
            <a:off x="-125439" y="122453"/>
            <a:ext cx="3277898" cy="1122588"/>
            <a:chOff x="1607000" y="1593250"/>
            <a:chExt cx="1114325" cy="381625"/>
          </a:xfrm>
        </p:grpSpPr>
        <p:sp>
          <p:nvSpPr>
            <p:cNvPr id="2209" name="Google Shape;2209;p11"/>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1"/>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1"/>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1"/>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1"/>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1"/>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1"/>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1"/>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1"/>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1"/>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1"/>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1"/>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1"/>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1"/>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1"/>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1"/>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1"/>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1"/>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1"/>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1"/>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1"/>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1"/>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1" name="Google Shape;2231;p11"/>
          <p:cNvSpPr txBox="1"/>
          <p:nvPr>
            <p:ph hasCustomPrompt="1" type="title"/>
          </p:nvPr>
        </p:nvSpPr>
        <p:spPr>
          <a:xfrm>
            <a:off x="1284000" y="1475388"/>
            <a:ext cx="6576000" cy="1229400"/>
          </a:xfrm>
          <a:prstGeom prst="rect">
            <a:avLst/>
          </a:prstGeom>
        </p:spPr>
        <p:txBody>
          <a:bodyPr anchorCtr="0" anchor="ctr" bIns="0" lIns="0" spcFirstLastPara="1" rIns="0" wrap="square" tIns="0">
            <a:noAutofit/>
          </a:bodyPr>
          <a:lstStyle>
            <a:lvl1pPr lvl="0" algn="ctr">
              <a:spcBef>
                <a:spcPts val="0"/>
              </a:spcBef>
              <a:spcAft>
                <a:spcPts val="0"/>
              </a:spcAft>
              <a:buSzPts val="9600"/>
              <a:buNone/>
              <a:defRPr sz="8500">
                <a:solidFill>
                  <a:schemeClr val="l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232" name="Google Shape;2232;p11"/>
          <p:cNvSpPr txBox="1"/>
          <p:nvPr>
            <p:ph idx="1" type="subTitle"/>
          </p:nvPr>
        </p:nvSpPr>
        <p:spPr>
          <a:xfrm>
            <a:off x="1284000" y="2704721"/>
            <a:ext cx="6576000" cy="5100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800"/>
              <a:buNone/>
              <a:defRPr sz="20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2233" name="Shape 223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2234" name="Shape 2234"/>
        <p:cNvGrpSpPr/>
        <p:nvPr/>
      </p:nvGrpSpPr>
      <p:grpSpPr>
        <a:xfrm>
          <a:off x="0" y="0"/>
          <a:ext cx="0" cy="0"/>
          <a:chOff x="0" y="0"/>
          <a:chExt cx="0" cy="0"/>
        </a:xfrm>
      </p:grpSpPr>
      <p:grpSp>
        <p:nvGrpSpPr>
          <p:cNvPr id="2235" name="Google Shape;2235;p13"/>
          <p:cNvGrpSpPr/>
          <p:nvPr/>
        </p:nvGrpSpPr>
        <p:grpSpPr>
          <a:xfrm flipH="1">
            <a:off x="3812516" y="0"/>
            <a:ext cx="2876946" cy="5143313"/>
            <a:chOff x="6536175" y="0"/>
            <a:chExt cx="2440158" cy="4362437"/>
          </a:xfrm>
        </p:grpSpPr>
        <p:sp>
          <p:nvSpPr>
            <p:cNvPr id="2236" name="Google Shape;2236;p13"/>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3"/>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8" name="Google Shape;2238;p13"/>
          <p:cNvSpPr/>
          <p:nvPr/>
        </p:nvSpPr>
        <p:spPr>
          <a:xfrm flipH="1">
            <a:off x="2945732" y="0"/>
            <a:ext cx="5722280" cy="5757650"/>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3"/>
          <p:cNvSpPr/>
          <p:nvPr/>
        </p:nvSpPr>
        <p:spPr>
          <a:xfrm>
            <a:off x="2794200" y="4474405"/>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3"/>
          <p:cNvSpPr/>
          <p:nvPr/>
        </p:nvSpPr>
        <p:spPr>
          <a:xfrm flipH="1">
            <a:off x="3939710" y="0"/>
            <a:ext cx="4971315" cy="5541978"/>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3"/>
          <p:cNvSpPr/>
          <p:nvPr/>
        </p:nvSpPr>
        <p:spPr>
          <a:xfrm flipH="1">
            <a:off x="4572009" y="0"/>
            <a:ext cx="4971315" cy="5757650"/>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3"/>
          <p:cNvSpPr/>
          <p:nvPr/>
        </p:nvSpPr>
        <p:spPr>
          <a:xfrm flipH="1" rot="-147765">
            <a:off x="-36" y="4603509"/>
            <a:ext cx="6025395" cy="77186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3" name="Google Shape;2243;p13"/>
          <p:cNvGrpSpPr/>
          <p:nvPr/>
        </p:nvGrpSpPr>
        <p:grpSpPr>
          <a:xfrm>
            <a:off x="832837" y="4819586"/>
            <a:ext cx="1494014" cy="490019"/>
            <a:chOff x="1656825" y="3872400"/>
            <a:chExt cx="835625" cy="274075"/>
          </a:xfrm>
        </p:grpSpPr>
        <p:sp>
          <p:nvSpPr>
            <p:cNvPr id="2244" name="Google Shape;2244;p13"/>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3"/>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3"/>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3"/>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3"/>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3"/>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3"/>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3"/>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3"/>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3"/>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3"/>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3"/>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3"/>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3"/>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3"/>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3"/>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3"/>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3"/>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3"/>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3"/>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3"/>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3"/>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3"/>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3"/>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3"/>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3"/>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0" name="Google Shape;2270;p13"/>
          <p:cNvSpPr/>
          <p:nvPr/>
        </p:nvSpPr>
        <p:spPr>
          <a:xfrm flipH="1">
            <a:off x="-73423" y="4374064"/>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3"/>
          <p:cNvSpPr/>
          <p:nvPr/>
        </p:nvSpPr>
        <p:spPr>
          <a:xfrm>
            <a:off x="7984624" y="1555114"/>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3"/>
          <p:cNvSpPr/>
          <p:nvPr/>
        </p:nvSpPr>
        <p:spPr>
          <a:xfrm>
            <a:off x="8474474" y="1458975"/>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3"/>
          <p:cNvSpPr txBox="1"/>
          <p:nvPr>
            <p:ph type="title"/>
          </p:nvPr>
        </p:nvSpPr>
        <p:spPr>
          <a:xfrm>
            <a:off x="720000" y="1824075"/>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274" name="Google Shape;2274;p13"/>
          <p:cNvSpPr txBox="1"/>
          <p:nvPr>
            <p:ph hasCustomPrompt="1" idx="2" type="title"/>
          </p:nvPr>
        </p:nvSpPr>
        <p:spPr>
          <a:xfrm>
            <a:off x="745025" y="1244125"/>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275" name="Google Shape;2275;p13"/>
          <p:cNvSpPr txBox="1"/>
          <p:nvPr>
            <p:ph idx="1" type="subTitle"/>
          </p:nvPr>
        </p:nvSpPr>
        <p:spPr>
          <a:xfrm>
            <a:off x="720000" y="2231773"/>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2276" name="Google Shape;2276;p13"/>
          <p:cNvSpPr txBox="1"/>
          <p:nvPr>
            <p:ph idx="3" type="title"/>
          </p:nvPr>
        </p:nvSpPr>
        <p:spPr>
          <a:xfrm>
            <a:off x="3056800" y="1824075"/>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277" name="Google Shape;2277;p13"/>
          <p:cNvSpPr txBox="1"/>
          <p:nvPr>
            <p:ph hasCustomPrompt="1" idx="4" type="title"/>
          </p:nvPr>
        </p:nvSpPr>
        <p:spPr>
          <a:xfrm>
            <a:off x="3075600" y="1244125"/>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278" name="Google Shape;2278;p13"/>
          <p:cNvSpPr txBox="1"/>
          <p:nvPr>
            <p:ph idx="5" type="subTitle"/>
          </p:nvPr>
        </p:nvSpPr>
        <p:spPr>
          <a:xfrm>
            <a:off x="3056800" y="2231773"/>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2279" name="Google Shape;2279;p13"/>
          <p:cNvSpPr txBox="1"/>
          <p:nvPr>
            <p:ph idx="6" type="title"/>
          </p:nvPr>
        </p:nvSpPr>
        <p:spPr>
          <a:xfrm>
            <a:off x="720000" y="3611779"/>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280" name="Google Shape;2280;p13"/>
          <p:cNvSpPr txBox="1"/>
          <p:nvPr>
            <p:ph hasCustomPrompt="1" idx="7" type="title"/>
          </p:nvPr>
        </p:nvSpPr>
        <p:spPr>
          <a:xfrm>
            <a:off x="764225" y="3031850"/>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281" name="Google Shape;2281;p13"/>
          <p:cNvSpPr txBox="1"/>
          <p:nvPr>
            <p:ph idx="8" type="subTitle"/>
          </p:nvPr>
        </p:nvSpPr>
        <p:spPr>
          <a:xfrm>
            <a:off x="720000" y="4019502"/>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2282" name="Google Shape;2282;p13"/>
          <p:cNvSpPr txBox="1"/>
          <p:nvPr>
            <p:ph idx="9" type="title"/>
          </p:nvPr>
        </p:nvSpPr>
        <p:spPr>
          <a:xfrm>
            <a:off x="3056800" y="3611779"/>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283" name="Google Shape;2283;p13"/>
          <p:cNvSpPr txBox="1"/>
          <p:nvPr>
            <p:ph hasCustomPrompt="1" idx="13" type="title"/>
          </p:nvPr>
        </p:nvSpPr>
        <p:spPr>
          <a:xfrm>
            <a:off x="3075600" y="3031850"/>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284" name="Google Shape;2284;p13"/>
          <p:cNvSpPr txBox="1"/>
          <p:nvPr>
            <p:ph idx="14" type="subTitle"/>
          </p:nvPr>
        </p:nvSpPr>
        <p:spPr>
          <a:xfrm>
            <a:off x="3056800" y="4019502"/>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grpSp>
        <p:nvGrpSpPr>
          <p:cNvPr id="2285" name="Google Shape;2285;p13"/>
          <p:cNvGrpSpPr/>
          <p:nvPr/>
        </p:nvGrpSpPr>
        <p:grpSpPr>
          <a:xfrm flipH="1">
            <a:off x="8006255" y="1961355"/>
            <a:ext cx="1235256" cy="1030744"/>
            <a:chOff x="763250" y="1835425"/>
            <a:chExt cx="701850" cy="585650"/>
          </a:xfrm>
        </p:grpSpPr>
        <p:sp>
          <p:nvSpPr>
            <p:cNvPr id="2286" name="Google Shape;2286;p13"/>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3"/>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3"/>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3"/>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3"/>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3"/>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3"/>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3"/>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3"/>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3"/>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3"/>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3"/>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3"/>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3"/>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3"/>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3"/>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3"/>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3"/>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3"/>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3"/>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3"/>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3"/>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3"/>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9" name="Google Shape;2309;p13"/>
          <p:cNvGrpSpPr/>
          <p:nvPr/>
        </p:nvGrpSpPr>
        <p:grpSpPr>
          <a:xfrm flipH="1">
            <a:off x="6929105" y="237364"/>
            <a:ext cx="2336438" cy="780360"/>
            <a:chOff x="4897050" y="1836675"/>
            <a:chExt cx="1283475" cy="428675"/>
          </a:xfrm>
        </p:grpSpPr>
        <p:sp>
          <p:nvSpPr>
            <p:cNvPr id="2310" name="Google Shape;2310;p13"/>
            <p:cNvSpPr/>
            <p:nvPr/>
          </p:nvSpPr>
          <p:spPr>
            <a:xfrm>
              <a:off x="6129175" y="1993425"/>
              <a:ext cx="51350" cy="30875"/>
            </a:xfrm>
            <a:custGeom>
              <a:rect b="b" l="l" r="r" t="t"/>
              <a:pathLst>
                <a:path extrusionOk="0" h="1235" w="2054">
                  <a:moveTo>
                    <a:pt x="0" y="0"/>
                  </a:moveTo>
                  <a:lnTo>
                    <a:pt x="0" y="0"/>
                  </a:lnTo>
                  <a:cubicBezTo>
                    <a:pt x="382" y="261"/>
                    <a:pt x="592" y="748"/>
                    <a:pt x="527" y="1210"/>
                  </a:cubicBezTo>
                  <a:lnTo>
                    <a:pt x="527" y="1235"/>
                  </a:lnTo>
                  <a:cubicBezTo>
                    <a:pt x="743" y="1225"/>
                    <a:pt x="954" y="1215"/>
                    <a:pt x="1165" y="1205"/>
                  </a:cubicBezTo>
                  <a:cubicBezTo>
                    <a:pt x="1451" y="1185"/>
                    <a:pt x="1732" y="1170"/>
                    <a:pt x="2013" y="1155"/>
                  </a:cubicBezTo>
                  <a:cubicBezTo>
                    <a:pt x="2053" y="793"/>
                    <a:pt x="1877" y="397"/>
                    <a:pt x="1541" y="236"/>
                  </a:cubicBezTo>
                  <a:cubicBezTo>
                    <a:pt x="1024" y="156"/>
                    <a:pt x="517" y="7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3"/>
            <p:cNvSpPr/>
            <p:nvPr/>
          </p:nvSpPr>
          <p:spPr>
            <a:xfrm>
              <a:off x="5990750" y="1973225"/>
              <a:ext cx="96900" cy="55225"/>
            </a:xfrm>
            <a:custGeom>
              <a:rect b="b" l="l" r="r" t="t"/>
              <a:pathLst>
                <a:path extrusionOk="0" h="2209" w="3876">
                  <a:moveTo>
                    <a:pt x="1" y="0"/>
                  </a:moveTo>
                  <a:lnTo>
                    <a:pt x="1" y="20"/>
                  </a:lnTo>
                  <a:cubicBezTo>
                    <a:pt x="688" y="467"/>
                    <a:pt x="1180" y="1370"/>
                    <a:pt x="1050" y="2198"/>
                  </a:cubicBezTo>
                  <a:lnTo>
                    <a:pt x="1050" y="2209"/>
                  </a:lnTo>
                  <a:cubicBezTo>
                    <a:pt x="1602" y="2198"/>
                    <a:pt x="2159" y="2188"/>
                    <a:pt x="2711" y="2173"/>
                  </a:cubicBezTo>
                  <a:cubicBezTo>
                    <a:pt x="3078" y="2163"/>
                    <a:pt x="3444" y="2153"/>
                    <a:pt x="3815" y="2138"/>
                  </a:cubicBezTo>
                  <a:cubicBezTo>
                    <a:pt x="3876" y="1827"/>
                    <a:pt x="3785" y="1501"/>
                    <a:pt x="3620" y="1220"/>
                  </a:cubicBezTo>
                  <a:cubicBezTo>
                    <a:pt x="3449" y="929"/>
                    <a:pt x="3198" y="683"/>
                    <a:pt x="2952" y="442"/>
                  </a:cubicBezTo>
                  <a:lnTo>
                    <a:pt x="2957" y="427"/>
                  </a:lnTo>
                  <a:cubicBezTo>
                    <a:pt x="2571" y="371"/>
                    <a:pt x="2184" y="316"/>
                    <a:pt x="1798" y="261"/>
                  </a:cubicBezTo>
                  <a:cubicBezTo>
                    <a:pt x="1195" y="181"/>
                    <a:pt x="598" y="8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3"/>
            <p:cNvSpPr/>
            <p:nvPr/>
          </p:nvSpPr>
          <p:spPr>
            <a:xfrm>
              <a:off x="6064550" y="1983875"/>
              <a:ext cx="79450" cy="42825"/>
            </a:xfrm>
            <a:custGeom>
              <a:rect b="b" l="l" r="r" t="t"/>
              <a:pathLst>
                <a:path extrusionOk="0" h="1713" w="3178">
                  <a:moveTo>
                    <a:pt x="5" y="1"/>
                  </a:moveTo>
                  <a:lnTo>
                    <a:pt x="0" y="16"/>
                  </a:lnTo>
                  <a:cubicBezTo>
                    <a:pt x="246" y="257"/>
                    <a:pt x="497" y="503"/>
                    <a:pt x="668" y="794"/>
                  </a:cubicBezTo>
                  <a:cubicBezTo>
                    <a:pt x="833" y="1075"/>
                    <a:pt x="924" y="1401"/>
                    <a:pt x="863" y="1712"/>
                  </a:cubicBezTo>
                  <a:cubicBezTo>
                    <a:pt x="1611" y="1687"/>
                    <a:pt x="2364" y="1657"/>
                    <a:pt x="3112" y="1617"/>
                  </a:cubicBezTo>
                  <a:lnTo>
                    <a:pt x="3112" y="1592"/>
                  </a:lnTo>
                  <a:cubicBezTo>
                    <a:pt x="3177" y="1130"/>
                    <a:pt x="2967" y="643"/>
                    <a:pt x="2585" y="377"/>
                  </a:cubicBezTo>
                  <a:cubicBezTo>
                    <a:pt x="2465" y="362"/>
                    <a:pt x="2344" y="342"/>
                    <a:pt x="2224" y="327"/>
                  </a:cubicBezTo>
                  <a:cubicBezTo>
                    <a:pt x="1486" y="217"/>
                    <a:pt x="743" y="106"/>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3"/>
            <p:cNvSpPr/>
            <p:nvPr/>
          </p:nvSpPr>
          <p:spPr>
            <a:xfrm>
              <a:off x="5955000" y="1968325"/>
              <a:ext cx="65275" cy="60375"/>
            </a:xfrm>
            <a:custGeom>
              <a:rect b="b" l="l" r="r" t="t"/>
              <a:pathLst>
                <a:path extrusionOk="0" h="2415" w="2611">
                  <a:moveTo>
                    <a:pt x="0" y="0"/>
                  </a:moveTo>
                  <a:cubicBezTo>
                    <a:pt x="211" y="743"/>
                    <a:pt x="216" y="1581"/>
                    <a:pt x="66" y="2415"/>
                  </a:cubicBezTo>
                  <a:lnTo>
                    <a:pt x="151" y="2415"/>
                  </a:lnTo>
                  <a:cubicBezTo>
                    <a:pt x="929" y="2415"/>
                    <a:pt x="1702" y="2415"/>
                    <a:pt x="2480" y="2405"/>
                  </a:cubicBezTo>
                  <a:lnTo>
                    <a:pt x="2480" y="2394"/>
                  </a:lnTo>
                  <a:cubicBezTo>
                    <a:pt x="2610" y="1566"/>
                    <a:pt x="2118" y="663"/>
                    <a:pt x="1431" y="216"/>
                  </a:cubicBezTo>
                  <a:lnTo>
                    <a:pt x="1431" y="196"/>
                  </a:lnTo>
                  <a:cubicBezTo>
                    <a:pt x="954" y="121"/>
                    <a:pt x="477" y="5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3"/>
            <p:cNvSpPr/>
            <p:nvPr/>
          </p:nvSpPr>
          <p:spPr>
            <a:xfrm>
              <a:off x="5514925" y="2145625"/>
              <a:ext cx="113450" cy="87225"/>
            </a:xfrm>
            <a:custGeom>
              <a:rect b="b" l="l" r="r" t="t"/>
              <a:pathLst>
                <a:path extrusionOk="0" h="3489" w="4538">
                  <a:moveTo>
                    <a:pt x="683" y="1"/>
                  </a:moveTo>
                  <a:cubicBezTo>
                    <a:pt x="312" y="1130"/>
                    <a:pt x="81" y="2304"/>
                    <a:pt x="1" y="3489"/>
                  </a:cubicBezTo>
                  <a:cubicBezTo>
                    <a:pt x="1687" y="2716"/>
                    <a:pt x="3243" y="1602"/>
                    <a:pt x="4538" y="241"/>
                  </a:cubicBezTo>
                  <a:cubicBezTo>
                    <a:pt x="3519" y="171"/>
                    <a:pt x="2495" y="101"/>
                    <a:pt x="1466" y="46"/>
                  </a:cubicBezTo>
                  <a:cubicBezTo>
                    <a:pt x="1205" y="31"/>
                    <a:pt x="944" y="16"/>
                    <a:pt x="68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3"/>
            <p:cNvSpPr/>
            <p:nvPr/>
          </p:nvSpPr>
          <p:spPr>
            <a:xfrm>
              <a:off x="4897050" y="1836675"/>
              <a:ext cx="1063375" cy="428675"/>
            </a:xfrm>
            <a:custGeom>
              <a:rect b="b" l="l" r="r" t="t"/>
              <a:pathLst>
                <a:path extrusionOk="0" h="17147" w="42535">
                  <a:moveTo>
                    <a:pt x="35626" y="1270"/>
                  </a:moveTo>
                  <a:cubicBezTo>
                    <a:pt x="35788" y="1270"/>
                    <a:pt x="35924" y="1398"/>
                    <a:pt x="35934" y="1562"/>
                  </a:cubicBezTo>
                  <a:cubicBezTo>
                    <a:pt x="35944" y="1733"/>
                    <a:pt x="35808" y="1878"/>
                    <a:pt x="35638" y="1888"/>
                  </a:cubicBezTo>
                  <a:cubicBezTo>
                    <a:pt x="35632" y="1889"/>
                    <a:pt x="35626" y="1889"/>
                    <a:pt x="35620" y="1889"/>
                  </a:cubicBezTo>
                  <a:cubicBezTo>
                    <a:pt x="35457" y="1889"/>
                    <a:pt x="35326" y="1757"/>
                    <a:pt x="35316" y="1592"/>
                  </a:cubicBezTo>
                  <a:cubicBezTo>
                    <a:pt x="35306" y="1422"/>
                    <a:pt x="35437" y="1281"/>
                    <a:pt x="35607" y="1271"/>
                  </a:cubicBezTo>
                  <a:cubicBezTo>
                    <a:pt x="35614" y="1271"/>
                    <a:pt x="35620" y="1270"/>
                    <a:pt x="35626" y="1270"/>
                  </a:cubicBezTo>
                  <a:close/>
                  <a:moveTo>
                    <a:pt x="31761" y="1461"/>
                  </a:moveTo>
                  <a:cubicBezTo>
                    <a:pt x="31924" y="1461"/>
                    <a:pt x="32059" y="1588"/>
                    <a:pt x="32069" y="1753"/>
                  </a:cubicBezTo>
                  <a:cubicBezTo>
                    <a:pt x="32074" y="1923"/>
                    <a:pt x="31943" y="2069"/>
                    <a:pt x="31773" y="2079"/>
                  </a:cubicBezTo>
                  <a:cubicBezTo>
                    <a:pt x="31767" y="2079"/>
                    <a:pt x="31761" y="2080"/>
                    <a:pt x="31755" y="2080"/>
                  </a:cubicBezTo>
                  <a:cubicBezTo>
                    <a:pt x="31592" y="2080"/>
                    <a:pt x="31456" y="1948"/>
                    <a:pt x="31451" y="1783"/>
                  </a:cubicBezTo>
                  <a:cubicBezTo>
                    <a:pt x="31441" y="1612"/>
                    <a:pt x="31572" y="1467"/>
                    <a:pt x="31743" y="1462"/>
                  </a:cubicBezTo>
                  <a:cubicBezTo>
                    <a:pt x="31749" y="1461"/>
                    <a:pt x="31755" y="1461"/>
                    <a:pt x="31761" y="1461"/>
                  </a:cubicBezTo>
                  <a:close/>
                  <a:moveTo>
                    <a:pt x="24954" y="2023"/>
                  </a:moveTo>
                  <a:cubicBezTo>
                    <a:pt x="25112" y="2023"/>
                    <a:pt x="25248" y="2150"/>
                    <a:pt x="25258" y="2315"/>
                  </a:cubicBezTo>
                  <a:cubicBezTo>
                    <a:pt x="25263" y="2486"/>
                    <a:pt x="25137" y="2631"/>
                    <a:pt x="24961" y="2641"/>
                  </a:cubicBezTo>
                  <a:cubicBezTo>
                    <a:pt x="24958" y="2641"/>
                    <a:pt x="24955" y="2641"/>
                    <a:pt x="24952" y="2641"/>
                  </a:cubicBezTo>
                  <a:cubicBezTo>
                    <a:pt x="24790" y="2641"/>
                    <a:pt x="24650" y="2513"/>
                    <a:pt x="24640" y="2345"/>
                  </a:cubicBezTo>
                  <a:cubicBezTo>
                    <a:pt x="24630" y="2174"/>
                    <a:pt x="24761" y="2029"/>
                    <a:pt x="24936" y="2024"/>
                  </a:cubicBezTo>
                  <a:cubicBezTo>
                    <a:pt x="24942" y="2023"/>
                    <a:pt x="24948" y="2023"/>
                    <a:pt x="24954" y="2023"/>
                  </a:cubicBezTo>
                  <a:close/>
                  <a:moveTo>
                    <a:pt x="33387" y="2063"/>
                  </a:moveTo>
                  <a:cubicBezTo>
                    <a:pt x="33550" y="2063"/>
                    <a:pt x="33685" y="2195"/>
                    <a:pt x="33695" y="2355"/>
                  </a:cubicBezTo>
                  <a:cubicBezTo>
                    <a:pt x="33700" y="2531"/>
                    <a:pt x="33570" y="2671"/>
                    <a:pt x="33399" y="2681"/>
                  </a:cubicBezTo>
                  <a:cubicBezTo>
                    <a:pt x="33393" y="2682"/>
                    <a:pt x="33387" y="2682"/>
                    <a:pt x="33381" y="2682"/>
                  </a:cubicBezTo>
                  <a:cubicBezTo>
                    <a:pt x="33218" y="2682"/>
                    <a:pt x="33083" y="2550"/>
                    <a:pt x="33078" y="2390"/>
                  </a:cubicBezTo>
                  <a:cubicBezTo>
                    <a:pt x="33068" y="2215"/>
                    <a:pt x="33198" y="2074"/>
                    <a:pt x="33369" y="2064"/>
                  </a:cubicBezTo>
                  <a:cubicBezTo>
                    <a:pt x="33375" y="2064"/>
                    <a:pt x="33381" y="2063"/>
                    <a:pt x="33387" y="2063"/>
                  </a:cubicBezTo>
                  <a:close/>
                  <a:moveTo>
                    <a:pt x="31148" y="2856"/>
                  </a:moveTo>
                  <a:cubicBezTo>
                    <a:pt x="31311" y="2856"/>
                    <a:pt x="31442" y="2988"/>
                    <a:pt x="31451" y="3153"/>
                  </a:cubicBezTo>
                  <a:cubicBezTo>
                    <a:pt x="31462" y="3324"/>
                    <a:pt x="31331" y="3464"/>
                    <a:pt x="31160" y="3474"/>
                  </a:cubicBezTo>
                  <a:cubicBezTo>
                    <a:pt x="31154" y="3475"/>
                    <a:pt x="31148" y="3475"/>
                    <a:pt x="31143" y="3475"/>
                  </a:cubicBezTo>
                  <a:cubicBezTo>
                    <a:pt x="30980" y="3475"/>
                    <a:pt x="30844" y="3343"/>
                    <a:pt x="30834" y="3183"/>
                  </a:cubicBezTo>
                  <a:cubicBezTo>
                    <a:pt x="30829" y="3013"/>
                    <a:pt x="30960" y="2867"/>
                    <a:pt x="31130" y="2857"/>
                  </a:cubicBezTo>
                  <a:cubicBezTo>
                    <a:pt x="31136" y="2857"/>
                    <a:pt x="31142" y="2856"/>
                    <a:pt x="31148" y="2856"/>
                  </a:cubicBezTo>
                  <a:close/>
                  <a:moveTo>
                    <a:pt x="21814" y="3314"/>
                  </a:moveTo>
                  <a:cubicBezTo>
                    <a:pt x="21980" y="3314"/>
                    <a:pt x="22121" y="3442"/>
                    <a:pt x="22131" y="3610"/>
                  </a:cubicBezTo>
                  <a:cubicBezTo>
                    <a:pt x="22141" y="3781"/>
                    <a:pt x="22005" y="3926"/>
                    <a:pt x="21839" y="3931"/>
                  </a:cubicBezTo>
                  <a:cubicBezTo>
                    <a:pt x="21833" y="3932"/>
                    <a:pt x="21827" y="3932"/>
                    <a:pt x="21821" y="3932"/>
                  </a:cubicBezTo>
                  <a:cubicBezTo>
                    <a:pt x="21654" y="3932"/>
                    <a:pt x="21523" y="3805"/>
                    <a:pt x="21513" y="3640"/>
                  </a:cubicBezTo>
                  <a:cubicBezTo>
                    <a:pt x="21503" y="3469"/>
                    <a:pt x="21639" y="3324"/>
                    <a:pt x="21804" y="3314"/>
                  </a:cubicBezTo>
                  <a:cubicBezTo>
                    <a:pt x="21808" y="3314"/>
                    <a:pt x="21811" y="3314"/>
                    <a:pt x="21814" y="3314"/>
                  </a:cubicBezTo>
                  <a:close/>
                  <a:moveTo>
                    <a:pt x="23881" y="3444"/>
                  </a:moveTo>
                  <a:cubicBezTo>
                    <a:pt x="24043" y="3444"/>
                    <a:pt x="24179" y="3571"/>
                    <a:pt x="24189" y="3735"/>
                  </a:cubicBezTo>
                  <a:cubicBezTo>
                    <a:pt x="24194" y="3906"/>
                    <a:pt x="24063" y="4052"/>
                    <a:pt x="23892" y="4057"/>
                  </a:cubicBezTo>
                  <a:cubicBezTo>
                    <a:pt x="23886" y="4057"/>
                    <a:pt x="23880" y="4057"/>
                    <a:pt x="23874" y="4057"/>
                  </a:cubicBezTo>
                  <a:cubicBezTo>
                    <a:pt x="23712" y="4057"/>
                    <a:pt x="23581" y="3930"/>
                    <a:pt x="23571" y="3766"/>
                  </a:cubicBezTo>
                  <a:cubicBezTo>
                    <a:pt x="23561" y="3595"/>
                    <a:pt x="23692" y="3449"/>
                    <a:pt x="23862" y="3444"/>
                  </a:cubicBezTo>
                  <a:cubicBezTo>
                    <a:pt x="23868" y="3444"/>
                    <a:pt x="23875" y="3444"/>
                    <a:pt x="23881" y="3444"/>
                  </a:cubicBezTo>
                  <a:close/>
                  <a:moveTo>
                    <a:pt x="38060" y="6160"/>
                  </a:moveTo>
                  <a:cubicBezTo>
                    <a:pt x="38094" y="6160"/>
                    <a:pt x="38128" y="6163"/>
                    <a:pt x="38162" y="6170"/>
                  </a:cubicBezTo>
                  <a:cubicBezTo>
                    <a:pt x="38473" y="6225"/>
                    <a:pt x="38679" y="6521"/>
                    <a:pt x="38624" y="6832"/>
                  </a:cubicBezTo>
                  <a:cubicBezTo>
                    <a:pt x="38584" y="7048"/>
                    <a:pt x="38428" y="7209"/>
                    <a:pt x="38238" y="7274"/>
                  </a:cubicBezTo>
                  <a:cubicBezTo>
                    <a:pt x="38293" y="7394"/>
                    <a:pt x="38323" y="7525"/>
                    <a:pt x="38333" y="7666"/>
                  </a:cubicBezTo>
                  <a:cubicBezTo>
                    <a:pt x="38368" y="8057"/>
                    <a:pt x="38207" y="8423"/>
                    <a:pt x="37936" y="8669"/>
                  </a:cubicBezTo>
                  <a:cubicBezTo>
                    <a:pt x="37741" y="8845"/>
                    <a:pt x="37490" y="8955"/>
                    <a:pt x="37209" y="8981"/>
                  </a:cubicBezTo>
                  <a:cubicBezTo>
                    <a:pt x="37178" y="8983"/>
                    <a:pt x="37147" y="8984"/>
                    <a:pt x="37116" y="8984"/>
                  </a:cubicBezTo>
                  <a:cubicBezTo>
                    <a:pt x="36483" y="8984"/>
                    <a:pt x="35946" y="8498"/>
                    <a:pt x="35894" y="7851"/>
                  </a:cubicBezTo>
                  <a:cubicBezTo>
                    <a:pt x="35843" y="7179"/>
                    <a:pt x="36345" y="6586"/>
                    <a:pt x="37023" y="6536"/>
                  </a:cubicBezTo>
                  <a:cubicBezTo>
                    <a:pt x="37056" y="6533"/>
                    <a:pt x="37089" y="6532"/>
                    <a:pt x="37121" y="6532"/>
                  </a:cubicBezTo>
                  <a:cubicBezTo>
                    <a:pt x="37256" y="6532"/>
                    <a:pt x="37384" y="6556"/>
                    <a:pt x="37510" y="6596"/>
                  </a:cubicBezTo>
                  <a:cubicBezTo>
                    <a:pt x="37567" y="6339"/>
                    <a:pt x="37802" y="6160"/>
                    <a:pt x="38060" y="6160"/>
                  </a:cubicBezTo>
                  <a:close/>
                  <a:moveTo>
                    <a:pt x="32422" y="0"/>
                  </a:moveTo>
                  <a:cubicBezTo>
                    <a:pt x="28671" y="0"/>
                    <a:pt x="24724" y="1128"/>
                    <a:pt x="21513" y="2260"/>
                  </a:cubicBezTo>
                  <a:cubicBezTo>
                    <a:pt x="15284" y="4453"/>
                    <a:pt x="9527" y="7972"/>
                    <a:pt x="4448" y="12158"/>
                  </a:cubicBezTo>
                  <a:cubicBezTo>
                    <a:pt x="3872" y="11947"/>
                    <a:pt x="3222" y="11841"/>
                    <a:pt x="2566" y="11841"/>
                  </a:cubicBezTo>
                  <a:cubicBezTo>
                    <a:pt x="1661" y="11841"/>
                    <a:pt x="745" y="12042"/>
                    <a:pt x="0" y="12444"/>
                  </a:cubicBezTo>
                  <a:cubicBezTo>
                    <a:pt x="772" y="13114"/>
                    <a:pt x="1857" y="13518"/>
                    <a:pt x="2897" y="13518"/>
                  </a:cubicBezTo>
                  <a:cubicBezTo>
                    <a:pt x="3135" y="13518"/>
                    <a:pt x="3370" y="13497"/>
                    <a:pt x="3599" y="13453"/>
                  </a:cubicBezTo>
                  <a:lnTo>
                    <a:pt x="3599" y="13453"/>
                  </a:lnTo>
                  <a:cubicBezTo>
                    <a:pt x="2796" y="14492"/>
                    <a:pt x="2701" y="15852"/>
                    <a:pt x="2937" y="17147"/>
                  </a:cubicBezTo>
                  <a:cubicBezTo>
                    <a:pt x="3900" y="16153"/>
                    <a:pt x="4523" y="14853"/>
                    <a:pt x="4648" y="13468"/>
                  </a:cubicBezTo>
                  <a:cubicBezTo>
                    <a:pt x="9250" y="12507"/>
                    <a:pt x="14004" y="12173"/>
                    <a:pt x="18775" y="12173"/>
                  </a:cubicBezTo>
                  <a:cubicBezTo>
                    <a:pt x="20984" y="12173"/>
                    <a:pt x="23196" y="12244"/>
                    <a:pt x="25398" y="12359"/>
                  </a:cubicBezTo>
                  <a:cubicBezTo>
                    <a:pt x="25659" y="12374"/>
                    <a:pt x="25920" y="12389"/>
                    <a:pt x="26181" y="12404"/>
                  </a:cubicBezTo>
                  <a:cubicBezTo>
                    <a:pt x="27210" y="12459"/>
                    <a:pt x="28234" y="12529"/>
                    <a:pt x="29253" y="12599"/>
                  </a:cubicBezTo>
                  <a:cubicBezTo>
                    <a:pt x="30262" y="12670"/>
                    <a:pt x="31261" y="12750"/>
                    <a:pt x="32260" y="12830"/>
                  </a:cubicBezTo>
                  <a:cubicBezTo>
                    <a:pt x="33117" y="12899"/>
                    <a:pt x="34007" y="12959"/>
                    <a:pt x="34892" y="12959"/>
                  </a:cubicBezTo>
                  <a:cubicBezTo>
                    <a:pt x="37000" y="12959"/>
                    <a:pt x="39072" y="12616"/>
                    <a:pt x="40572" y="11219"/>
                  </a:cubicBezTo>
                  <a:cubicBezTo>
                    <a:pt x="41455" y="10396"/>
                    <a:pt x="42133" y="9051"/>
                    <a:pt x="42384" y="7681"/>
                  </a:cubicBezTo>
                  <a:cubicBezTo>
                    <a:pt x="42534" y="6847"/>
                    <a:pt x="42529" y="6009"/>
                    <a:pt x="42318" y="5266"/>
                  </a:cubicBezTo>
                  <a:cubicBezTo>
                    <a:pt x="42258" y="5055"/>
                    <a:pt x="42183" y="4850"/>
                    <a:pt x="42087" y="4654"/>
                  </a:cubicBezTo>
                  <a:cubicBezTo>
                    <a:pt x="41656" y="3766"/>
                    <a:pt x="40963" y="3033"/>
                    <a:pt x="40190" y="2415"/>
                  </a:cubicBezTo>
                  <a:cubicBezTo>
                    <a:pt x="37980" y="644"/>
                    <a:pt x="35257" y="0"/>
                    <a:pt x="3242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3"/>
            <p:cNvSpPr/>
            <p:nvPr/>
          </p:nvSpPr>
          <p:spPr>
            <a:xfrm>
              <a:off x="5834775" y="1990675"/>
              <a:ext cx="29275" cy="27850"/>
            </a:xfrm>
            <a:custGeom>
              <a:rect b="b" l="l" r="r" t="t"/>
              <a:pathLst>
                <a:path extrusionOk="0" h="1114" w="1171">
                  <a:moveTo>
                    <a:pt x="551" y="0"/>
                  </a:moveTo>
                  <a:cubicBezTo>
                    <a:pt x="293" y="0"/>
                    <a:pt x="58" y="179"/>
                    <a:pt x="1" y="436"/>
                  </a:cubicBezTo>
                  <a:cubicBezTo>
                    <a:pt x="327" y="547"/>
                    <a:pt x="593" y="793"/>
                    <a:pt x="729" y="1114"/>
                  </a:cubicBezTo>
                  <a:cubicBezTo>
                    <a:pt x="919" y="1049"/>
                    <a:pt x="1075" y="888"/>
                    <a:pt x="1115" y="672"/>
                  </a:cubicBezTo>
                  <a:cubicBezTo>
                    <a:pt x="1170" y="361"/>
                    <a:pt x="964" y="65"/>
                    <a:pt x="653" y="10"/>
                  </a:cubicBezTo>
                  <a:cubicBezTo>
                    <a:pt x="619" y="3"/>
                    <a:pt x="585" y="0"/>
                    <a:pt x="5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3"/>
            <p:cNvSpPr/>
            <p:nvPr/>
          </p:nvSpPr>
          <p:spPr>
            <a:xfrm>
              <a:off x="5833150" y="2001575"/>
              <a:ext cx="19850" cy="17650"/>
            </a:xfrm>
            <a:custGeom>
              <a:rect b="b" l="l" r="r" t="t"/>
              <a:pathLst>
                <a:path extrusionOk="0" h="706" w="794">
                  <a:moveTo>
                    <a:pt x="66" y="0"/>
                  </a:moveTo>
                  <a:cubicBezTo>
                    <a:pt x="61" y="10"/>
                    <a:pt x="56" y="20"/>
                    <a:pt x="56" y="31"/>
                  </a:cubicBezTo>
                  <a:cubicBezTo>
                    <a:pt x="1" y="342"/>
                    <a:pt x="206" y="638"/>
                    <a:pt x="518" y="693"/>
                  </a:cubicBezTo>
                  <a:cubicBezTo>
                    <a:pt x="556" y="701"/>
                    <a:pt x="594" y="705"/>
                    <a:pt x="631" y="705"/>
                  </a:cubicBezTo>
                  <a:cubicBezTo>
                    <a:pt x="688" y="705"/>
                    <a:pt x="742" y="696"/>
                    <a:pt x="794" y="678"/>
                  </a:cubicBezTo>
                  <a:cubicBezTo>
                    <a:pt x="658" y="357"/>
                    <a:pt x="392" y="111"/>
                    <a:pt x="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3"/>
            <p:cNvSpPr/>
            <p:nvPr/>
          </p:nvSpPr>
          <p:spPr>
            <a:xfrm>
              <a:off x="5793125" y="1999950"/>
              <a:ext cx="63150" cy="61350"/>
            </a:xfrm>
            <a:custGeom>
              <a:rect b="b" l="l" r="r" t="t"/>
              <a:pathLst>
                <a:path extrusionOk="0" h="2454" w="2526">
                  <a:moveTo>
                    <a:pt x="1278" y="1"/>
                  </a:moveTo>
                  <a:cubicBezTo>
                    <a:pt x="1246" y="1"/>
                    <a:pt x="1213" y="2"/>
                    <a:pt x="1180" y="5"/>
                  </a:cubicBezTo>
                  <a:cubicBezTo>
                    <a:pt x="502" y="55"/>
                    <a:pt x="0" y="648"/>
                    <a:pt x="51" y="1320"/>
                  </a:cubicBezTo>
                  <a:cubicBezTo>
                    <a:pt x="103" y="1967"/>
                    <a:pt x="640" y="2453"/>
                    <a:pt x="1273" y="2453"/>
                  </a:cubicBezTo>
                  <a:cubicBezTo>
                    <a:pt x="1304" y="2453"/>
                    <a:pt x="1335" y="2452"/>
                    <a:pt x="1366" y="2450"/>
                  </a:cubicBezTo>
                  <a:cubicBezTo>
                    <a:pt x="1647" y="2424"/>
                    <a:pt x="1898" y="2314"/>
                    <a:pt x="2093" y="2138"/>
                  </a:cubicBezTo>
                  <a:cubicBezTo>
                    <a:pt x="2364" y="1892"/>
                    <a:pt x="2525" y="1526"/>
                    <a:pt x="2490" y="1135"/>
                  </a:cubicBezTo>
                  <a:cubicBezTo>
                    <a:pt x="2480" y="994"/>
                    <a:pt x="2450" y="863"/>
                    <a:pt x="2395" y="743"/>
                  </a:cubicBezTo>
                  <a:cubicBezTo>
                    <a:pt x="2343" y="761"/>
                    <a:pt x="2289" y="770"/>
                    <a:pt x="2232" y="770"/>
                  </a:cubicBezTo>
                  <a:cubicBezTo>
                    <a:pt x="2195" y="770"/>
                    <a:pt x="2157" y="766"/>
                    <a:pt x="2119" y="758"/>
                  </a:cubicBezTo>
                  <a:cubicBezTo>
                    <a:pt x="1807" y="703"/>
                    <a:pt x="1602" y="407"/>
                    <a:pt x="1657" y="96"/>
                  </a:cubicBezTo>
                  <a:cubicBezTo>
                    <a:pt x="1657" y="85"/>
                    <a:pt x="1662" y="75"/>
                    <a:pt x="1667" y="65"/>
                  </a:cubicBezTo>
                  <a:cubicBezTo>
                    <a:pt x="1541" y="25"/>
                    <a:pt x="1413" y="1"/>
                    <a:pt x="12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3"/>
            <p:cNvSpPr/>
            <p:nvPr/>
          </p:nvSpPr>
          <p:spPr>
            <a:xfrm>
              <a:off x="5779700" y="1868425"/>
              <a:ext cx="15950" cy="15475"/>
            </a:xfrm>
            <a:custGeom>
              <a:rect b="b" l="l" r="r" t="t"/>
              <a:pathLst>
                <a:path extrusionOk="0" h="619" w="638">
                  <a:moveTo>
                    <a:pt x="320" y="0"/>
                  </a:moveTo>
                  <a:cubicBezTo>
                    <a:pt x="314" y="0"/>
                    <a:pt x="308" y="1"/>
                    <a:pt x="301" y="1"/>
                  </a:cubicBezTo>
                  <a:cubicBezTo>
                    <a:pt x="131" y="11"/>
                    <a:pt x="0" y="152"/>
                    <a:pt x="10" y="322"/>
                  </a:cubicBezTo>
                  <a:cubicBezTo>
                    <a:pt x="20" y="487"/>
                    <a:pt x="151" y="619"/>
                    <a:pt x="314" y="619"/>
                  </a:cubicBezTo>
                  <a:cubicBezTo>
                    <a:pt x="320" y="619"/>
                    <a:pt x="326" y="619"/>
                    <a:pt x="332" y="618"/>
                  </a:cubicBezTo>
                  <a:cubicBezTo>
                    <a:pt x="502" y="608"/>
                    <a:pt x="638" y="463"/>
                    <a:pt x="628" y="292"/>
                  </a:cubicBezTo>
                  <a:cubicBezTo>
                    <a:pt x="618" y="128"/>
                    <a:pt x="482"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3"/>
            <p:cNvSpPr/>
            <p:nvPr/>
          </p:nvSpPr>
          <p:spPr>
            <a:xfrm>
              <a:off x="5723725" y="1888250"/>
              <a:ext cx="15850" cy="15475"/>
            </a:xfrm>
            <a:custGeom>
              <a:rect b="b" l="l" r="r" t="t"/>
              <a:pathLst>
                <a:path extrusionOk="0" h="619" w="634">
                  <a:moveTo>
                    <a:pt x="320" y="0"/>
                  </a:moveTo>
                  <a:cubicBezTo>
                    <a:pt x="314" y="0"/>
                    <a:pt x="308" y="1"/>
                    <a:pt x="302" y="1"/>
                  </a:cubicBezTo>
                  <a:cubicBezTo>
                    <a:pt x="131" y="11"/>
                    <a:pt x="1" y="152"/>
                    <a:pt x="11" y="327"/>
                  </a:cubicBezTo>
                  <a:cubicBezTo>
                    <a:pt x="16" y="487"/>
                    <a:pt x="151" y="619"/>
                    <a:pt x="314" y="619"/>
                  </a:cubicBezTo>
                  <a:cubicBezTo>
                    <a:pt x="320" y="619"/>
                    <a:pt x="326" y="619"/>
                    <a:pt x="332" y="618"/>
                  </a:cubicBezTo>
                  <a:cubicBezTo>
                    <a:pt x="503" y="608"/>
                    <a:pt x="633" y="468"/>
                    <a:pt x="628" y="292"/>
                  </a:cubicBezTo>
                  <a:cubicBezTo>
                    <a:pt x="618" y="132"/>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3"/>
            <p:cNvSpPr/>
            <p:nvPr/>
          </p:nvSpPr>
          <p:spPr>
            <a:xfrm>
              <a:off x="5683075" y="1873200"/>
              <a:ext cx="15825" cy="15475"/>
            </a:xfrm>
            <a:custGeom>
              <a:rect b="b" l="l" r="r" t="t"/>
              <a:pathLst>
                <a:path extrusionOk="0" h="619" w="633">
                  <a:moveTo>
                    <a:pt x="320" y="0"/>
                  </a:moveTo>
                  <a:cubicBezTo>
                    <a:pt x="314" y="0"/>
                    <a:pt x="308" y="0"/>
                    <a:pt x="302" y="1"/>
                  </a:cubicBezTo>
                  <a:cubicBezTo>
                    <a:pt x="131" y="6"/>
                    <a:pt x="0" y="151"/>
                    <a:pt x="10" y="322"/>
                  </a:cubicBezTo>
                  <a:cubicBezTo>
                    <a:pt x="15" y="487"/>
                    <a:pt x="151" y="619"/>
                    <a:pt x="314" y="619"/>
                  </a:cubicBezTo>
                  <a:cubicBezTo>
                    <a:pt x="320" y="619"/>
                    <a:pt x="326" y="618"/>
                    <a:pt x="332" y="618"/>
                  </a:cubicBezTo>
                  <a:cubicBezTo>
                    <a:pt x="502" y="608"/>
                    <a:pt x="633" y="462"/>
                    <a:pt x="628" y="292"/>
                  </a:cubicBezTo>
                  <a:cubicBezTo>
                    <a:pt x="618" y="127"/>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3"/>
            <p:cNvSpPr/>
            <p:nvPr/>
          </p:nvSpPr>
          <p:spPr>
            <a:xfrm>
              <a:off x="5667775" y="1908075"/>
              <a:ext cx="15825" cy="15475"/>
            </a:xfrm>
            <a:custGeom>
              <a:rect b="b" l="l" r="r" t="t"/>
              <a:pathLst>
                <a:path extrusionOk="0" h="619" w="633">
                  <a:moveTo>
                    <a:pt x="319" y="0"/>
                  </a:moveTo>
                  <a:cubicBezTo>
                    <a:pt x="313" y="0"/>
                    <a:pt x="307" y="1"/>
                    <a:pt x="301" y="1"/>
                  </a:cubicBezTo>
                  <a:cubicBezTo>
                    <a:pt x="131" y="11"/>
                    <a:pt x="0" y="157"/>
                    <a:pt x="5" y="327"/>
                  </a:cubicBezTo>
                  <a:cubicBezTo>
                    <a:pt x="15" y="487"/>
                    <a:pt x="151" y="619"/>
                    <a:pt x="314" y="619"/>
                  </a:cubicBezTo>
                  <a:cubicBezTo>
                    <a:pt x="319" y="619"/>
                    <a:pt x="325" y="619"/>
                    <a:pt x="331" y="618"/>
                  </a:cubicBezTo>
                  <a:cubicBezTo>
                    <a:pt x="502" y="608"/>
                    <a:pt x="633" y="468"/>
                    <a:pt x="622" y="297"/>
                  </a:cubicBezTo>
                  <a:cubicBezTo>
                    <a:pt x="613" y="132"/>
                    <a:pt x="482" y="0"/>
                    <a:pt x="3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3"/>
            <p:cNvSpPr/>
            <p:nvPr/>
          </p:nvSpPr>
          <p:spPr>
            <a:xfrm>
              <a:off x="5512800" y="1887250"/>
              <a:ext cx="15825" cy="15475"/>
            </a:xfrm>
            <a:custGeom>
              <a:rect b="b" l="l" r="r" t="t"/>
              <a:pathLst>
                <a:path extrusionOk="0" h="619" w="633">
                  <a:moveTo>
                    <a:pt x="324" y="0"/>
                  </a:moveTo>
                  <a:cubicBezTo>
                    <a:pt x="318" y="0"/>
                    <a:pt x="312" y="0"/>
                    <a:pt x="306" y="1"/>
                  </a:cubicBezTo>
                  <a:cubicBezTo>
                    <a:pt x="131" y="6"/>
                    <a:pt x="0" y="151"/>
                    <a:pt x="10" y="322"/>
                  </a:cubicBezTo>
                  <a:cubicBezTo>
                    <a:pt x="20" y="490"/>
                    <a:pt x="160" y="618"/>
                    <a:pt x="322" y="618"/>
                  </a:cubicBezTo>
                  <a:cubicBezTo>
                    <a:pt x="325" y="618"/>
                    <a:pt x="328" y="618"/>
                    <a:pt x="331" y="618"/>
                  </a:cubicBezTo>
                  <a:cubicBezTo>
                    <a:pt x="507" y="608"/>
                    <a:pt x="633" y="463"/>
                    <a:pt x="628" y="292"/>
                  </a:cubicBezTo>
                  <a:cubicBezTo>
                    <a:pt x="618" y="127"/>
                    <a:pt x="482"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3"/>
            <p:cNvSpPr/>
            <p:nvPr/>
          </p:nvSpPr>
          <p:spPr>
            <a:xfrm>
              <a:off x="5486075" y="1922750"/>
              <a:ext cx="15825" cy="15375"/>
            </a:xfrm>
            <a:custGeom>
              <a:rect b="b" l="l" r="r" t="t"/>
              <a:pathLst>
                <a:path extrusionOk="0" h="615" w="633">
                  <a:moveTo>
                    <a:pt x="320" y="1"/>
                  </a:moveTo>
                  <a:cubicBezTo>
                    <a:pt x="314" y="1"/>
                    <a:pt x="307" y="1"/>
                    <a:pt x="301" y="1"/>
                  </a:cubicBezTo>
                  <a:cubicBezTo>
                    <a:pt x="131" y="6"/>
                    <a:pt x="0" y="152"/>
                    <a:pt x="10" y="323"/>
                  </a:cubicBezTo>
                  <a:cubicBezTo>
                    <a:pt x="20" y="487"/>
                    <a:pt x="151" y="614"/>
                    <a:pt x="313" y="614"/>
                  </a:cubicBezTo>
                  <a:cubicBezTo>
                    <a:pt x="319" y="614"/>
                    <a:pt x="325" y="614"/>
                    <a:pt x="331" y="614"/>
                  </a:cubicBezTo>
                  <a:cubicBezTo>
                    <a:pt x="502" y="609"/>
                    <a:pt x="633" y="463"/>
                    <a:pt x="628" y="292"/>
                  </a:cubicBezTo>
                  <a:cubicBezTo>
                    <a:pt x="618" y="128"/>
                    <a:pt x="482"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3"/>
            <p:cNvSpPr/>
            <p:nvPr/>
          </p:nvSpPr>
          <p:spPr>
            <a:xfrm>
              <a:off x="5434625" y="1919500"/>
              <a:ext cx="15950" cy="15475"/>
            </a:xfrm>
            <a:custGeom>
              <a:rect b="b" l="l" r="r" t="t"/>
              <a:pathLst>
                <a:path extrusionOk="0" h="619" w="638">
                  <a:moveTo>
                    <a:pt x="311" y="1"/>
                  </a:moveTo>
                  <a:cubicBezTo>
                    <a:pt x="308" y="1"/>
                    <a:pt x="305" y="1"/>
                    <a:pt x="301" y="1"/>
                  </a:cubicBezTo>
                  <a:cubicBezTo>
                    <a:pt x="136" y="11"/>
                    <a:pt x="0" y="156"/>
                    <a:pt x="10" y="327"/>
                  </a:cubicBezTo>
                  <a:cubicBezTo>
                    <a:pt x="20" y="492"/>
                    <a:pt x="151" y="619"/>
                    <a:pt x="318" y="619"/>
                  </a:cubicBezTo>
                  <a:cubicBezTo>
                    <a:pt x="324" y="619"/>
                    <a:pt x="330" y="619"/>
                    <a:pt x="336" y="618"/>
                  </a:cubicBezTo>
                  <a:cubicBezTo>
                    <a:pt x="502" y="613"/>
                    <a:pt x="638" y="468"/>
                    <a:pt x="628" y="297"/>
                  </a:cubicBezTo>
                  <a:cubicBezTo>
                    <a:pt x="618" y="129"/>
                    <a:pt x="477" y="1"/>
                    <a:pt x="3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3"/>
            <p:cNvSpPr/>
            <p:nvPr/>
          </p:nvSpPr>
          <p:spPr>
            <a:xfrm>
              <a:off x="5955000" y="1968325"/>
              <a:ext cx="5425" cy="60375"/>
            </a:xfrm>
            <a:custGeom>
              <a:rect b="b" l="l" r="r" t="t"/>
              <a:pathLst>
                <a:path extrusionOk="0" fill="none" h="2415" w="217">
                  <a:moveTo>
                    <a:pt x="66" y="2415"/>
                  </a:moveTo>
                  <a:cubicBezTo>
                    <a:pt x="216" y="1581"/>
                    <a:pt x="211" y="743"/>
                    <a:pt x="0"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3"/>
            <p:cNvSpPr/>
            <p:nvPr/>
          </p:nvSpPr>
          <p:spPr>
            <a:xfrm>
              <a:off x="5628375" y="2048500"/>
              <a:ext cx="69025" cy="103175"/>
            </a:xfrm>
            <a:custGeom>
              <a:rect b="b" l="l" r="r" t="t"/>
              <a:pathLst>
                <a:path extrusionOk="0" fill="none" h="4127" w="2761">
                  <a:moveTo>
                    <a:pt x="0" y="4126"/>
                  </a:moveTo>
                  <a:cubicBezTo>
                    <a:pt x="1154" y="2922"/>
                    <a:pt x="2108" y="1521"/>
                    <a:pt x="2761"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3"/>
            <p:cNvSpPr/>
            <p:nvPr/>
          </p:nvSpPr>
          <p:spPr>
            <a:xfrm>
              <a:off x="5532000" y="1989025"/>
              <a:ext cx="102025" cy="156625"/>
            </a:xfrm>
            <a:custGeom>
              <a:rect b="b" l="l" r="r" t="t"/>
              <a:pathLst>
                <a:path extrusionOk="0" fill="none" h="6265" w="4081">
                  <a:moveTo>
                    <a:pt x="4081" y="0"/>
                  </a:moveTo>
                  <a:cubicBezTo>
                    <a:pt x="2199" y="1682"/>
                    <a:pt x="788" y="3875"/>
                    <a:pt x="0" y="626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3"/>
            <p:cNvSpPr/>
            <p:nvPr/>
          </p:nvSpPr>
          <p:spPr>
            <a:xfrm>
              <a:off x="6129050" y="1993300"/>
              <a:ext cx="14950" cy="30375"/>
            </a:xfrm>
            <a:custGeom>
              <a:rect b="b" l="l" r="r" t="t"/>
              <a:pathLst>
                <a:path extrusionOk="0" fill="none" h="1215" w="598">
                  <a:moveTo>
                    <a:pt x="0" y="0"/>
                  </a:moveTo>
                  <a:cubicBezTo>
                    <a:pt x="5" y="0"/>
                    <a:pt x="5" y="0"/>
                    <a:pt x="5" y="0"/>
                  </a:cubicBezTo>
                  <a:cubicBezTo>
                    <a:pt x="387" y="266"/>
                    <a:pt x="597" y="753"/>
                    <a:pt x="532" y="121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3"/>
            <p:cNvSpPr/>
            <p:nvPr/>
          </p:nvSpPr>
          <p:spPr>
            <a:xfrm>
              <a:off x="6064550" y="1984250"/>
              <a:ext cx="23100" cy="44200"/>
            </a:xfrm>
            <a:custGeom>
              <a:rect b="b" l="l" r="r" t="t"/>
              <a:pathLst>
                <a:path extrusionOk="0" fill="none" h="1768" w="924">
                  <a:moveTo>
                    <a:pt x="0" y="1"/>
                  </a:moveTo>
                  <a:cubicBezTo>
                    <a:pt x="246" y="242"/>
                    <a:pt x="497" y="488"/>
                    <a:pt x="668" y="779"/>
                  </a:cubicBezTo>
                  <a:cubicBezTo>
                    <a:pt x="833" y="1060"/>
                    <a:pt x="924" y="1386"/>
                    <a:pt x="863" y="1697"/>
                  </a:cubicBezTo>
                  <a:cubicBezTo>
                    <a:pt x="858" y="1722"/>
                    <a:pt x="853" y="1742"/>
                    <a:pt x="848" y="176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3"/>
            <p:cNvSpPr/>
            <p:nvPr/>
          </p:nvSpPr>
          <p:spPr>
            <a:xfrm>
              <a:off x="5990750" y="1973725"/>
              <a:ext cx="29525" cy="54475"/>
            </a:xfrm>
            <a:custGeom>
              <a:rect b="b" l="l" r="r" t="t"/>
              <a:pathLst>
                <a:path extrusionOk="0" fill="none" h="2179" w="1181">
                  <a:moveTo>
                    <a:pt x="1" y="0"/>
                  </a:moveTo>
                  <a:cubicBezTo>
                    <a:pt x="688" y="447"/>
                    <a:pt x="1180" y="1350"/>
                    <a:pt x="1050" y="217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3"/>
            <p:cNvSpPr/>
            <p:nvPr/>
          </p:nvSpPr>
          <p:spPr>
            <a:xfrm>
              <a:off x="5541150" y="2074100"/>
              <a:ext cx="55375" cy="105675"/>
            </a:xfrm>
            <a:custGeom>
              <a:rect b="b" l="l" r="r" t="t"/>
              <a:pathLst>
                <a:path extrusionOk="0" fill="none" h="4227" w="2215">
                  <a:moveTo>
                    <a:pt x="1" y="4227"/>
                  </a:moveTo>
                  <a:cubicBezTo>
                    <a:pt x="106" y="3780"/>
                    <a:pt x="247" y="3333"/>
                    <a:pt x="417" y="2907"/>
                  </a:cubicBezTo>
                  <a:cubicBezTo>
                    <a:pt x="834" y="1838"/>
                    <a:pt x="1446" y="849"/>
                    <a:pt x="2214"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3"/>
            <p:cNvSpPr/>
            <p:nvPr/>
          </p:nvSpPr>
          <p:spPr>
            <a:xfrm>
              <a:off x="5112500" y="2091550"/>
              <a:ext cx="26750" cy="3400"/>
            </a:xfrm>
            <a:custGeom>
              <a:rect b="b" l="l" r="r" t="t"/>
              <a:pathLst>
                <a:path extrusionOk="0" fill="none" h="136" w="1070">
                  <a:moveTo>
                    <a:pt x="1070" y="136"/>
                  </a:moveTo>
                  <a:cubicBezTo>
                    <a:pt x="708" y="121"/>
                    <a:pt x="352" y="76"/>
                    <a:pt x="1"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3"/>
            <p:cNvSpPr/>
            <p:nvPr/>
          </p:nvSpPr>
          <p:spPr>
            <a:xfrm>
              <a:off x="5105600" y="2106850"/>
              <a:ext cx="27250" cy="1025"/>
            </a:xfrm>
            <a:custGeom>
              <a:rect b="b" l="l" r="r" t="t"/>
              <a:pathLst>
                <a:path extrusionOk="0" fill="none" h="41" w="1090">
                  <a:moveTo>
                    <a:pt x="1090" y="31"/>
                  </a:moveTo>
                  <a:cubicBezTo>
                    <a:pt x="728" y="1"/>
                    <a:pt x="362" y="6"/>
                    <a:pt x="1" y="4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3"/>
            <p:cNvSpPr/>
            <p:nvPr/>
          </p:nvSpPr>
          <p:spPr>
            <a:xfrm>
              <a:off x="5785975" y="1939325"/>
              <a:ext cx="56100" cy="50600"/>
            </a:xfrm>
            <a:custGeom>
              <a:rect b="b" l="l" r="r" t="t"/>
              <a:pathLst>
                <a:path extrusionOk="0" fill="none" h="2024" w="2244">
                  <a:moveTo>
                    <a:pt x="2244" y="21"/>
                  </a:moveTo>
                  <a:cubicBezTo>
                    <a:pt x="1039" y="1"/>
                    <a:pt x="126" y="924"/>
                    <a:pt x="0" y="20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3"/>
            <p:cNvSpPr/>
            <p:nvPr/>
          </p:nvSpPr>
          <p:spPr>
            <a:xfrm>
              <a:off x="5830400" y="2042725"/>
              <a:ext cx="110575" cy="34925"/>
            </a:xfrm>
            <a:custGeom>
              <a:rect b="b" l="l" r="r" t="t"/>
              <a:pathLst>
                <a:path extrusionOk="0" fill="none" h="1397" w="4423">
                  <a:moveTo>
                    <a:pt x="4422" y="1185"/>
                  </a:moveTo>
                  <a:cubicBezTo>
                    <a:pt x="3117" y="1396"/>
                    <a:pt x="1732" y="1115"/>
                    <a:pt x="602" y="427"/>
                  </a:cubicBezTo>
                  <a:cubicBezTo>
                    <a:pt x="392" y="297"/>
                    <a:pt x="191" y="156"/>
                    <a:pt x="0"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3"/>
            <p:cNvSpPr/>
            <p:nvPr/>
          </p:nvSpPr>
          <p:spPr>
            <a:xfrm>
              <a:off x="5827250" y="2035950"/>
              <a:ext cx="6425" cy="14325"/>
            </a:xfrm>
            <a:custGeom>
              <a:rect b="b" l="l" r="r" t="t"/>
              <a:pathLst>
                <a:path extrusionOk="0" fill="none" h="573" w="257">
                  <a:moveTo>
                    <a:pt x="26" y="573"/>
                  </a:moveTo>
                  <a:cubicBezTo>
                    <a:pt x="1" y="362"/>
                    <a:pt x="91" y="136"/>
                    <a:pt x="257"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3"/>
            <p:cNvSpPr/>
            <p:nvPr/>
          </p:nvSpPr>
          <p:spPr>
            <a:xfrm>
              <a:off x="5289675" y="2104475"/>
              <a:ext cx="208200" cy="6550"/>
            </a:xfrm>
            <a:custGeom>
              <a:rect b="b" l="l" r="r" t="t"/>
              <a:pathLst>
                <a:path extrusionOk="0" fill="none" h="262" w="8328">
                  <a:moveTo>
                    <a:pt x="1" y="261"/>
                  </a:moveTo>
                  <a:cubicBezTo>
                    <a:pt x="2772" y="40"/>
                    <a:pt x="5552" y="0"/>
                    <a:pt x="8328" y="15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3"/>
            <p:cNvSpPr/>
            <p:nvPr/>
          </p:nvSpPr>
          <p:spPr>
            <a:xfrm>
              <a:off x="5460725" y="2088400"/>
              <a:ext cx="29125" cy="1400"/>
            </a:xfrm>
            <a:custGeom>
              <a:rect b="b" l="l" r="r" t="t"/>
              <a:pathLst>
                <a:path extrusionOk="0" fill="none" h="56" w="1165">
                  <a:moveTo>
                    <a:pt x="0" y="56"/>
                  </a:moveTo>
                  <a:cubicBezTo>
                    <a:pt x="392" y="36"/>
                    <a:pt x="778" y="21"/>
                    <a:pt x="1165"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0" name="Google Shape;2340;p13"/>
          <p:cNvGrpSpPr/>
          <p:nvPr/>
        </p:nvGrpSpPr>
        <p:grpSpPr>
          <a:xfrm>
            <a:off x="80324" y="-153212"/>
            <a:ext cx="9108424" cy="3884910"/>
            <a:chOff x="80324" y="-153212"/>
            <a:chExt cx="9108424" cy="3884910"/>
          </a:xfrm>
        </p:grpSpPr>
        <p:grpSp>
          <p:nvGrpSpPr>
            <p:cNvPr id="2341" name="Google Shape;2341;p13"/>
            <p:cNvGrpSpPr/>
            <p:nvPr/>
          </p:nvGrpSpPr>
          <p:grpSpPr>
            <a:xfrm>
              <a:off x="5095113" y="-153212"/>
              <a:ext cx="316899" cy="316978"/>
              <a:chOff x="5052650" y="3025125"/>
              <a:chExt cx="316899" cy="316978"/>
            </a:xfrm>
          </p:grpSpPr>
          <p:sp>
            <p:nvSpPr>
              <p:cNvPr id="2342" name="Google Shape;2342;p1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5" name="Google Shape;2345;p13"/>
            <p:cNvGrpSpPr/>
            <p:nvPr/>
          </p:nvGrpSpPr>
          <p:grpSpPr>
            <a:xfrm>
              <a:off x="7885524" y="1244132"/>
              <a:ext cx="120724" cy="120609"/>
              <a:chOff x="4788500" y="2618450"/>
              <a:chExt cx="130400" cy="130275"/>
            </a:xfrm>
          </p:grpSpPr>
          <p:sp>
            <p:nvSpPr>
              <p:cNvPr id="2346" name="Google Shape;2346;p1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 name="Google Shape;2348;p13"/>
            <p:cNvGrpSpPr/>
            <p:nvPr/>
          </p:nvGrpSpPr>
          <p:grpSpPr>
            <a:xfrm>
              <a:off x="7594183" y="3094126"/>
              <a:ext cx="211626" cy="211449"/>
              <a:chOff x="4788500" y="2618450"/>
              <a:chExt cx="130400" cy="130275"/>
            </a:xfrm>
          </p:grpSpPr>
          <p:sp>
            <p:nvSpPr>
              <p:cNvPr id="2349" name="Google Shape;2349;p1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1" name="Google Shape;2351;p13"/>
            <p:cNvGrpSpPr/>
            <p:nvPr/>
          </p:nvGrpSpPr>
          <p:grpSpPr>
            <a:xfrm>
              <a:off x="9068024" y="367382"/>
              <a:ext cx="120724" cy="120609"/>
              <a:chOff x="4788500" y="2618450"/>
              <a:chExt cx="130400" cy="130275"/>
            </a:xfrm>
          </p:grpSpPr>
          <p:sp>
            <p:nvSpPr>
              <p:cNvPr id="2352" name="Google Shape;2352;p1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 name="Google Shape;2354;p13"/>
            <p:cNvGrpSpPr/>
            <p:nvPr/>
          </p:nvGrpSpPr>
          <p:grpSpPr>
            <a:xfrm>
              <a:off x="6203163" y="367300"/>
              <a:ext cx="120739" cy="120769"/>
              <a:chOff x="5052650" y="3025125"/>
              <a:chExt cx="316899" cy="316978"/>
            </a:xfrm>
          </p:grpSpPr>
          <p:sp>
            <p:nvSpPr>
              <p:cNvPr id="2355" name="Google Shape;2355;p1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8" name="Google Shape;2358;p13"/>
            <p:cNvGrpSpPr/>
            <p:nvPr/>
          </p:nvGrpSpPr>
          <p:grpSpPr>
            <a:xfrm>
              <a:off x="9068024" y="3248032"/>
              <a:ext cx="120724" cy="120609"/>
              <a:chOff x="4788500" y="2618450"/>
              <a:chExt cx="130400" cy="130275"/>
            </a:xfrm>
          </p:grpSpPr>
          <p:sp>
            <p:nvSpPr>
              <p:cNvPr id="2359" name="Google Shape;2359;p1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1" name="Google Shape;2361;p13"/>
            <p:cNvGrpSpPr/>
            <p:nvPr/>
          </p:nvGrpSpPr>
          <p:grpSpPr>
            <a:xfrm>
              <a:off x="80324" y="1967620"/>
              <a:ext cx="120724" cy="120609"/>
              <a:chOff x="4788500" y="2618450"/>
              <a:chExt cx="130400" cy="130275"/>
            </a:xfrm>
          </p:grpSpPr>
          <p:sp>
            <p:nvSpPr>
              <p:cNvPr id="2362" name="Google Shape;2362;p1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 name="Google Shape;2364;p13"/>
            <p:cNvGrpSpPr/>
            <p:nvPr/>
          </p:nvGrpSpPr>
          <p:grpSpPr>
            <a:xfrm>
              <a:off x="138318" y="3520249"/>
              <a:ext cx="211626" cy="211449"/>
              <a:chOff x="4788500" y="2618450"/>
              <a:chExt cx="130400" cy="130275"/>
            </a:xfrm>
          </p:grpSpPr>
          <p:sp>
            <p:nvSpPr>
              <p:cNvPr id="2365" name="Google Shape;2365;p1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67" name="Google Shape;2367;p13"/>
          <p:cNvSpPr txBox="1"/>
          <p:nvPr>
            <p:ph idx="15"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2368" name="Google Shape;2368;p13"/>
          <p:cNvSpPr txBox="1"/>
          <p:nvPr>
            <p:ph idx="16" type="title"/>
          </p:nvPr>
        </p:nvSpPr>
        <p:spPr>
          <a:xfrm>
            <a:off x="5393200" y="1824075"/>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369" name="Google Shape;2369;p13"/>
          <p:cNvSpPr txBox="1"/>
          <p:nvPr>
            <p:ph hasCustomPrompt="1" idx="17" type="title"/>
          </p:nvPr>
        </p:nvSpPr>
        <p:spPr>
          <a:xfrm>
            <a:off x="5412000" y="1244125"/>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370" name="Google Shape;2370;p13"/>
          <p:cNvSpPr txBox="1"/>
          <p:nvPr>
            <p:ph idx="18" type="subTitle"/>
          </p:nvPr>
        </p:nvSpPr>
        <p:spPr>
          <a:xfrm>
            <a:off x="5393200" y="2231773"/>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2371" name="Google Shape;2371;p13"/>
          <p:cNvSpPr txBox="1"/>
          <p:nvPr>
            <p:ph idx="19" type="title"/>
          </p:nvPr>
        </p:nvSpPr>
        <p:spPr>
          <a:xfrm>
            <a:off x="5393200" y="3611778"/>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372" name="Google Shape;2372;p13"/>
          <p:cNvSpPr txBox="1"/>
          <p:nvPr>
            <p:ph hasCustomPrompt="1" idx="20" type="title"/>
          </p:nvPr>
        </p:nvSpPr>
        <p:spPr>
          <a:xfrm>
            <a:off x="5412000" y="3031850"/>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373" name="Google Shape;2373;p13"/>
          <p:cNvSpPr txBox="1"/>
          <p:nvPr>
            <p:ph idx="21" type="subTitle"/>
          </p:nvPr>
        </p:nvSpPr>
        <p:spPr>
          <a:xfrm>
            <a:off x="5393200" y="4019500"/>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grpSp>
        <p:nvGrpSpPr>
          <p:cNvPr id="2374" name="Google Shape;2374;p13"/>
          <p:cNvGrpSpPr/>
          <p:nvPr/>
        </p:nvGrpSpPr>
        <p:grpSpPr>
          <a:xfrm>
            <a:off x="7594186" y="3624570"/>
            <a:ext cx="1876687" cy="1761812"/>
            <a:chOff x="7099611" y="3472170"/>
            <a:chExt cx="1876687" cy="1761812"/>
          </a:xfrm>
        </p:grpSpPr>
        <p:sp>
          <p:nvSpPr>
            <p:cNvPr id="2375" name="Google Shape;2375;p13"/>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6" name="Google Shape;2376;p13"/>
            <p:cNvGrpSpPr/>
            <p:nvPr/>
          </p:nvGrpSpPr>
          <p:grpSpPr>
            <a:xfrm flipH="1">
              <a:off x="7099611" y="3472170"/>
              <a:ext cx="1876687" cy="1761812"/>
              <a:chOff x="578800" y="3042675"/>
              <a:chExt cx="1185975" cy="1113450"/>
            </a:xfrm>
          </p:grpSpPr>
          <p:sp>
            <p:nvSpPr>
              <p:cNvPr id="2377" name="Google Shape;2377;p13"/>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3"/>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3"/>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3"/>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3"/>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3"/>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3"/>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3"/>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3"/>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3"/>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3"/>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3"/>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3"/>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3"/>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3"/>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3"/>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3"/>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3"/>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3"/>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3"/>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3"/>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3"/>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3"/>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3"/>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3"/>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3"/>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3"/>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3"/>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3"/>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3"/>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3"/>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3"/>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3"/>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3"/>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3"/>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3"/>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3"/>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3"/>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3"/>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3"/>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3"/>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3"/>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3"/>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3"/>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3"/>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3"/>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3"/>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3"/>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3"/>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3"/>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3"/>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3"/>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3"/>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3"/>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3"/>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3"/>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3"/>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3"/>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3"/>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3"/>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3"/>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3"/>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3"/>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3"/>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3"/>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3"/>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3"/>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3"/>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3"/>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3"/>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3"/>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3"/>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3"/>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3"/>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3"/>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3"/>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3"/>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3"/>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3"/>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3"/>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3"/>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3"/>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3"/>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3"/>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3"/>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3"/>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3"/>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3"/>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3"/>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3"/>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3"/>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3"/>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3"/>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3"/>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3"/>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3"/>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3"/>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3"/>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3"/>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3"/>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3"/>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3"/>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3"/>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3"/>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3"/>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3"/>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3"/>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3"/>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3"/>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3"/>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3"/>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3"/>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3"/>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3"/>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3"/>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3"/>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3"/>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2494" name="Shape 2494"/>
        <p:cNvGrpSpPr/>
        <p:nvPr/>
      </p:nvGrpSpPr>
      <p:grpSpPr>
        <a:xfrm>
          <a:off x="0" y="0"/>
          <a:ext cx="0" cy="0"/>
          <a:chOff x="0" y="0"/>
          <a:chExt cx="0" cy="0"/>
        </a:xfrm>
      </p:grpSpPr>
      <p:sp>
        <p:nvSpPr>
          <p:cNvPr id="2495" name="Google Shape;2495;p14"/>
          <p:cNvSpPr/>
          <p:nvPr/>
        </p:nvSpPr>
        <p:spPr>
          <a:xfrm>
            <a:off x="1585986"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4"/>
          <p:cNvSpPr/>
          <p:nvPr/>
        </p:nvSpPr>
        <p:spPr>
          <a:xfrm>
            <a:off x="-277575" y="2967025"/>
            <a:ext cx="9523639" cy="2270779"/>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4"/>
          <p:cNvSpPr/>
          <p:nvPr/>
        </p:nvSpPr>
        <p:spPr>
          <a:xfrm>
            <a:off x="1338286"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4"/>
          <p:cNvSpPr/>
          <p:nvPr/>
        </p:nvSpPr>
        <p:spPr>
          <a:xfrm>
            <a:off x="3086343" y="3945361"/>
            <a:ext cx="6159858" cy="991519"/>
          </a:xfrm>
          <a:custGeom>
            <a:rect b="b" l="l" r="r" t="t"/>
            <a:pathLst>
              <a:path extrusionOk="0" h="30280" w="188116">
                <a:moveTo>
                  <a:pt x="188115" y="286"/>
                </a:moveTo>
                <a:lnTo>
                  <a:pt x="188115" y="26996"/>
                </a:lnTo>
                <a:cubicBezTo>
                  <a:pt x="165509" y="28763"/>
                  <a:pt x="142617" y="30279"/>
                  <a:pt x="119956" y="30279"/>
                </a:cubicBezTo>
                <a:cubicBezTo>
                  <a:pt x="102596" y="30279"/>
                  <a:pt x="85377" y="29387"/>
                  <a:pt x="68534" y="27014"/>
                </a:cubicBezTo>
                <a:cubicBezTo>
                  <a:pt x="44446" y="23642"/>
                  <a:pt x="22250" y="17397"/>
                  <a:pt x="0" y="11330"/>
                </a:cubicBezTo>
                <a:cubicBezTo>
                  <a:pt x="2712" y="11598"/>
                  <a:pt x="5424" y="11776"/>
                  <a:pt x="8172" y="11937"/>
                </a:cubicBezTo>
                <a:cubicBezTo>
                  <a:pt x="13543" y="12258"/>
                  <a:pt x="18949" y="12401"/>
                  <a:pt x="24338" y="12401"/>
                </a:cubicBezTo>
                <a:cubicBezTo>
                  <a:pt x="35311" y="12401"/>
                  <a:pt x="46284" y="11812"/>
                  <a:pt x="57115" y="10902"/>
                </a:cubicBezTo>
                <a:cubicBezTo>
                  <a:pt x="73405" y="9546"/>
                  <a:pt x="89446" y="7476"/>
                  <a:pt x="105468" y="5496"/>
                </a:cubicBezTo>
                <a:cubicBezTo>
                  <a:pt x="128360" y="2641"/>
                  <a:pt x="152020" y="0"/>
                  <a:pt x="175358" y="0"/>
                </a:cubicBezTo>
                <a:cubicBezTo>
                  <a:pt x="179622" y="0"/>
                  <a:pt x="183869" y="89"/>
                  <a:pt x="188115" y="286"/>
                </a:cubicBezTo>
                <a:close/>
              </a:path>
            </a:pathLst>
          </a:custGeom>
          <a:solidFill>
            <a:srgbClr val="252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4"/>
          <p:cNvSpPr/>
          <p:nvPr/>
        </p:nvSpPr>
        <p:spPr>
          <a:xfrm flipH="1">
            <a:off x="804294" y="4138630"/>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4"/>
          <p:cNvSpPr/>
          <p:nvPr/>
        </p:nvSpPr>
        <p:spPr>
          <a:xfrm rot="147765">
            <a:off x="3598492" y="4267734"/>
            <a:ext cx="6025395" cy="77186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4"/>
          <p:cNvSpPr/>
          <p:nvPr/>
        </p:nvSpPr>
        <p:spPr>
          <a:xfrm>
            <a:off x="-101875" y="-25"/>
            <a:ext cx="2692851" cy="5258323"/>
          </a:xfrm>
          <a:custGeom>
            <a:rect b="b" l="l" r="r" t="t"/>
            <a:pathLst>
              <a:path extrusionOk="0" h="160584" w="82237">
                <a:moveTo>
                  <a:pt x="0" y="0"/>
                </a:moveTo>
                <a:lnTo>
                  <a:pt x="0" y="160584"/>
                </a:lnTo>
                <a:lnTo>
                  <a:pt x="82237" y="160584"/>
                </a:lnTo>
                <a:cubicBezTo>
                  <a:pt x="58453" y="133927"/>
                  <a:pt x="43982" y="98759"/>
                  <a:pt x="43982" y="60237"/>
                </a:cubicBezTo>
                <a:cubicBezTo>
                  <a:pt x="43982" y="38826"/>
                  <a:pt x="48443" y="18449"/>
                  <a:pt x="56490" y="0"/>
                </a:cubicBezTo>
                <a:close/>
              </a:path>
            </a:pathLst>
          </a:custGeom>
          <a:solidFill>
            <a:srgbClr val="252363"/>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4"/>
          <p:cNvSpPr/>
          <p:nvPr/>
        </p:nvSpPr>
        <p:spPr>
          <a:xfrm>
            <a:off x="-101873" y="4038289"/>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3" name="Google Shape;2503;p14"/>
          <p:cNvGrpSpPr/>
          <p:nvPr/>
        </p:nvGrpSpPr>
        <p:grpSpPr>
          <a:xfrm>
            <a:off x="632923" y="3479850"/>
            <a:ext cx="2951769" cy="1030046"/>
            <a:chOff x="4830925" y="3166050"/>
            <a:chExt cx="1936475" cy="675750"/>
          </a:xfrm>
        </p:grpSpPr>
        <p:sp>
          <p:nvSpPr>
            <p:cNvPr id="2504" name="Google Shape;2504;p14"/>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4"/>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4"/>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4"/>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4"/>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4"/>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4"/>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4"/>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4"/>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4"/>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4"/>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4"/>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4"/>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4"/>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4"/>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4"/>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4"/>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4"/>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4"/>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4"/>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4"/>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4"/>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4"/>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4"/>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4"/>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4"/>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4"/>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4"/>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4"/>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4"/>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4"/>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4"/>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4"/>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4"/>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4"/>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4"/>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0" name="Google Shape;2540;p14"/>
          <p:cNvGrpSpPr/>
          <p:nvPr/>
        </p:nvGrpSpPr>
        <p:grpSpPr>
          <a:xfrm>
            <a:off x="-658384" y="3453275"/>
            <a:ext cx="2074856" cy="1830674"/>
            <a:chOff x="2489900" y="3367200"/>
            <a:chExt cx="903250" cy="796950"/>
          </a:xfrm>
        </p:grpSpPr>
        <p:sp>
          <p:nvSpPr>
            <p:cNvPr id="2541" name="Google Shape;2541;p14"/>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4"/>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4"/>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4"/>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4"/>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4"/>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4"/>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4"/>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4"/>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4"/>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4"/>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4"/>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4"/>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4"/>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4"/>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4"/>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4"/>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4"/>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4"/>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4"/>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4"/>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4"/>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4"/>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4"/>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4"/>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4"/>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4"/>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4"/>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4"/>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4"/>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4"/>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4"/>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4"/>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4"/>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4"/>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4"/>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4"/>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4"/>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4"/>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4"/>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4"/>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4"/>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4"/>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4"/>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4"/>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4"/>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4"/>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4"/>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4"/>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4"/>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4"/>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4"/>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4"/>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4"/>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4"/>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4"/>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4"/>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4"/>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4"/>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4"/>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4"/>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4"/>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4"/>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4" name="Google Shape;2604;p14"/>
          <p:cNvGrpSpPr/>
          <p:nvPr/>
        </p:nvGrpSpPr>
        <p:grpSpPr>
          <a:xfrm>
            <a:off x="7203011" y="4655327"/>
            <a:ext cx="1790243" cy="587151"/>
            <a:chOff x="1656825" y="3872400"/>
            <a:chExt cx="835625" cy="274075"/>
          </a:xfrm>
        </p:grpSpPr>
        <p:sp>
          <p:nvSpPr>
            <p:cNvPr id="2605" name="Google Shape;2605;p14"/>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4"/>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4"/>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4"/>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4"/>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4"/>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4"/>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4"/>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4"/>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4"/>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4"/>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4"/>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4"/>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4"/>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4"/>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4"/>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4"/>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4"/>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4"/>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4"/>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4"/>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4"/>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4"/>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4"/>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4"/>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4"/>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 name="Google Shape;2631;p14"/>
          <p:cNvGrpSpPr/>
          <p:nvPr/>
        </p:nvGrpSpPr>
        <p:grpSpPr>
          <a:xfrm>
            <a:off x="1789235" y="2643451"/>
            <a:ext cx="1037240" cy="414744"/>
            <a:chOff x="6176600" y="3023250"/>
            <a:chExt cx="444100" cy="177575"/>
          </a:xfrm>
        </p:grpSpPr>
        <p:sp>
          <p:nvSpPr>
            <p:cNvPr id="2632" name="Google Shape;2632;p14"/>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4"/>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4"/>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4"/>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4"/>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4"/>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4"/>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4"/>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4"/>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4"/>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4"/>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4"/>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4"/>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4"/>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4"/>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4"/>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4"/>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4"/>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4"/>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1" name="Google Shape;2651;p14"/>
          <p:cNvGrpSpPr/>
          <p:nvPr/>
        </p:nvGrpSpPr>
        <p:grpSpPr>
          <a:xfrm>
            <a:off x="417687" y="207698"/>
            <a:ext cx="8828396" cy="4000427"/>
            <a:chOff x="417687" y="207698"/>
            <a:chExt cx="8828396" cy="4000427"/>
          </a:xfrm>
        </p:grpSpPr>
        <p:grpSp>
          <p:nvGrpSpPr>
            <p:cNvPr id="2652" name="Google Shape;2652;p14"/>
            <p:cNvGrpSpPr/>
            <p:nvPr/>
          </p:nvGrpSpPr>
          <p:grpSpPr>
            <a:xfrm>
              <a:off x="561550" y="1131975"/>
              <a:ext cx="316899" cy="316978"/>
              <a:chOff x="5052650" y="3025125"/>
              <a:chExt cx="316899" cy="316978"/>
            </a:xfrm>
          </p:grpSpPr>
          <p:sp>
            <p:nvSpPr>
              <p:cNvPr id="2653" name="Google Shape;2653;p1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6" name="Google Shape;2656;p14"/>
            <p:cNvGrpSpPr/>
            <p:nvPr/>
          </p:nvGrpSpPr>
          <p:grpSpPr>
            <a:xfrm>
              <a:off x="1184187" y="2096607"/>
              <a:ext cx="120724" cy="120609"/>
              <a:chOff x="4788500" y="2618450"/>
              <a:chExt cx="130400" cy="130275"/>
            </a:xfrm>
          </p:grpSpPr>
          <p:sp>
            <p:nvSpPr>
              <p:cNvPr id="2657" name="Google Shape;2657;p1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9" name="Google Shape;2659;p14"/>
            <p:cNvGrpSpPr/>
            <p:nvPr/>
          </p:nvGrpSpPr>
          <p:grpSpPr>
            <a:xfrm>
              <a:off x="4536163" y="3731641"/>
              <a:ext cx="120739" cy="120737"/>
              <a:chOff x="5052650" y="3025125"/>
              <a:chExt cx="316899" cy="316978"/>
            </a:xfrm>
          </p:grpSpPr>
          <p:sp>
            <p:nvSpPr>
              <p:cNvPr id="2660" name="Google Shape;2660;p1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3" name="Google Shape;2663;p14"/>
            <p:cNvGrpSpPr/>
            <p:nvPr/>
          </p:nvGrpSpPr>
          <p:grpSpPr>
            <a:xfrm>
              <a:off x="2826464" y="207698"/>
              <a:ext cx="211625" cy="211678"/>
              <a:chOff x="5052650" y="3025125"/>
              <a:chExt cx="316899" cy="316978"/>
            </a:xfrm>
          </p:grpSpPr>
          <p:sp>
            <p:nvSpPr>
              <p:cNvPr id="2664" name="Google Shape;2664;p1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7" name="Google Shape;2667;p14"/>
            <p:cNvGrpSpPr/>
            <p:nvPr/>
          </p:nvGrpSpPr>
          <p:grpSpPr>
            <a:xfrm>
              <a:off x="5033081" y="3996702"/>
              <a:ext cx="211626" cy="211423"/>
              <a:chOff x="4788500" y="2618450"/>
              <a:chExt cx="130400" cy="130275"/>
            </a:xfrm>
          </p:grpSpPr>
          <p:sp>
            <p:nvSpPr>
              <p:cNvPr id="2668" name="Google Shape;2668;p1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0" name="Google Shape;2670;p14"/>
            <p:cNvGrpSpPr/>
            <p:nvPr/>
          </p:nvGrpSpPr>
          <p:grpSpPr>
            <a:xfrm>
              <a:off x="417687" y="539995"/>
              <a:ext cx="120724" cy="120609"/>
              <a:chOff x="4788500" y="2618450"/>
              <a:chExt cx="130400" cy="130275"/>
            </a:xfrm>
          </p:grpSpPr>
          <p:sp>
            <p:nvSpPr>
              <p:cNvPr id="2671" name="Google Shape;2671;p1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3" name="Google Shape;2673;p14"/>
            <p:cNvGrpSpPr/>
            <p:nvPr/>
          </p:nvGrpSpPr>
          <p:grpSpPr>
            <a:xfrm>
              <a:off x="454633" y="2898976"/>
              <a:ext cx="211626" cy="211449"/>
              <a:chOff x="4788500" y="2618450"/>
              <a:chExt cx="130400" cy="130275"/>
            </a:xfrm>
          </p:grpSpPr>
          <p:sp>
            <p:nvSpPr>
              <p:cNvPr id="2674" name="Google Shape;2674;p1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14"/>
            <p:cNvGrpSpPr/>
            <p:nvPr/>
          </p:nvGrpSpPr>
          <p:grpSpPr>
            <a:xfrm>
              <a:off x="2470238" y="1188850"/>
              <a:ext cx="120739" cy="120769"/>
              <a:chOff x="5052650" y="3025125"/>
              <a:chExt cx="316899" cy="316978"/>
            </a:xfrm>
          </p:grpSpPr>
          <p:sp>
            <p:nvSpPr>
              <p:cNvPr id="2677" name="Google Shape;2677;p1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0" name="Google Shape;2680;p14"/>
            <p:cNvGrpSpPr/>
            <p:nvPr/>
          </p:nvGrpSpPr>
          <p:grpSpPr>
            <a:xfrm>
              <a:off x="8782274" y="707907"/>
              <a:ext cx="120724" cy="120609"/>
              <a:chOff x="4788500" y="2618450"/>
              <a:chExt cx="130400" cy="130275"/>
            </a:xfrm>
          </p:grpSpPr>
          <p:sp>
            <p:nvSpPr>
              <p:cNvPr id="2681" name="Google Shape;2681;p1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3" name="Google Shape;2683;p14"/>
            <p:cNvGrpSpPr/>
            <p:nvPr/>
          </p:nvGrpSpPr>
          <p:grpSpPr>
            <a:xfrm>
              <a:off x="9034456" y="1885177"/>
              <a:ext cx="211626" cy="211423"/>
              <a:chOff x="4788500" y="2618450"/>
              <a:chExt cx="130400" cy="130275"/>
            </a:xfrm>
          </p:grpSpPr>
          <p:sp>
            <p:nvSpPr>
              <p:cNvPr id="2684" name="Google Shape;2684;p1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6" name="Google Shape;2686;p14"/>
            <p:cNvGrpSpPr/>
            <p:nvPr/>
          </p:nvGrpSpPr>
          <p:grpSpPr>
            <a:xfrm>
              <a:off x="6246374" y="207707"/>
              <a:ext cx="120724" cy="120609"/>
              <a:chOff x="4788500" y="2618450"/>
              <a:chExt cx="130400" cy="130275"/>
            </a:xfrm>
          </p:grpSpPr>
          <p:sp>
            <p:nvSpPr>
              <p:cNvPr id="2687" name="Google Shape;2687;p1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9" name="Google Shape;2689;p14"/>
            <p:cNvGrpSpPr/>
            <p:nvPr/>
          </p:nvGrpSpPr>
          <p:grpSpPr>
            <a:xfrm>
              <a:off x="5758838" y="587138"/>
              <a:ext cx="120739" cy="120769"/>
              <a:chOff x="5052650" y="3025125"/>
              <a:chExt cx="316899" cy="316978"/>
            </a:xfrm>
          </p:grpSpPr>
          <p:sp>
            <p:nvSpPr>
              <p:cNvPr id="2690" name="Google Shape;2690;p1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93" name="Google Shape;2693;p14"/>
          <p:cNvSpPr txBox="1"/>
          <p:nvPr>
            <p:ph type="title"/>
          </p:nvPr>
        </p:nvSpPr>
        <p:spPr>
          <a:xfrm>
            <a:off x="3046675" y="2686025"/>
            <a:ext cx="5377200" cy="531900"/>
          </a:xfrm>
          <a:prstGeom prst="rect">
            <a:avLst/>
          </a:prstGeom>
        </p:spPr>
        <p:txBody>
          <a:bodyPr anchorCtr="0" anchor="ctr" bIns="0" lIns="0" spcFirstLastPara="1" rIns="0" wrap="square" tIns="0">
            <a:noAutofit/>
          </a:bodyPr>
          <a:lstStyle>
            <a:lvl1pPr lvl="0" rtl="0" algn="r">
              <a:spcBef>
                <a:spcPts val="0"/>
              </a:spcBef>
              <a:spcAft>
                <a:spcPts val="0"/>
              </a:spcAft>
              <a:buSzPts val="18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2694" name="Google Shape;2694;p14"/>
          <p:cNvSpPr txBox="1"/>
          <p:nvPr>
            <p:ph idx="1" type="subTitle"/>
          </p:nvPr>
        </p:nvSpPr>
        <p:spPr>
          <a:xfrm>
            <a:off x="3046675" y="1131975"/>
            <a:ext cx="5377200" cy="15540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SzPts val="2500"/>
              <a:buNone/>
              <a:defRPr sz="25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
    <p:spTree>
      <p:nvGrpSpPr>
        <p:cNvPr id="2695" name="Shape 2695"/>
        <p:cNvGrpSpPr/>
        <p:nvPr/>
      </p:nvGrpSpPr>
      <p:grpSpPr>
        <a:xfrm>
          <a:off x="0" y="0"/>
          <a:ext cx="0" cy="0"/>
          <a:chOff x="0" y="0"/>
          <a:chExt cx="0" cy="0"/>
        </a:xfrm>
      </p:grpSpPr>
      <p:grpSp>
        <p:nvGrpSpPr>
          <p:cNvPr id="2696" name="Google Shape;2696;p15"/>
          <p:cNvGrpSpPr/>
          <p:nvPr/>
        </p:nvGrpSpPr>
        <p:grpSpPr>
          <a:xfrm flipH="1">
            <a:off x="3873929" y="0"/>
            <a:ext cx="2876946" cy="5143313"/>
            <a:chOff x="6536175" y="0"/>
            <a:chExt cx="2440158" cy="4362437"/>
          </a:xfrm>
        </p:grpSpPr>
        <p:sp>
          <p:nvSpPr>
            <p:cNvPr id="2697" name="Google Shape;2697;p15"/>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5"/>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9" name="Google Shape;2699;p15"/>
          <p:cNvGrpSpPr/>
          <p:nvPr/>
        </p:nvGrpSpPr>
        <p:grpSpPr>
          <a:xfrm flipH="1">
            <a:off x="6740905" y="293577"/>
            <a:ext cx="2336438" cy="780360"/>
            <a:chOff x="4897050" y="1836675"/>
            <a:chExt cx="1283475" cy="428675"/>
          </a:xfrm>
        </p:grpSpPr>
        <p:sp>
          <p:nvSpPr>
            <p:cNvPr id="2700" name="Google Shape;2700;p15"/>
            <p:cNvSpPr/>
            <p:nvPr/>
          </p:nvSpPr>
          <p:spPr>
            <a:xfrm>
              <a:off x="6129175" y="1993425"/>
              <a:ext cx="51350" cy="30875"/>
            </a:xfrm>
            <a:custGeom>
              <a:rect b="b" l="l" r="r" t="t"/>
              <a:pathLst>
                <a:path extrusionOk="0" h="1235" w="2054">
                  <a:moveTo>
                    <a:pt x="0" y="0"/>
                  </a:moveTo>
                  <a:lnTo>
                    <a:pt x="0" y="0"/>
                  </a:lnTo>
                  <a:cubicBezTo>
                    <a:pt x="382" y="261"/>
                    <a:pt x="592" y="748"/>
                    <a:pt x="527" y="1210"/>
                  </a:cubicBezTo>
                  <a:lnTo>
                    <a:pt x="527" y="1235"/>
                  </a:lnTo>
                  <a:cubicBezTo>
                    <a:pt x="743" y="1225"/>
                    <a:pt x="954" y="1215"/>
                    <a:pt x="1165" y="1205"/>
                  </a:cubicBezTo>
                  <a:cubicBezTo>
                    <a:pt x="1451" y="1185"/>
                    <a:pt x="1732" y="1170"/>
                    <a:pt x="2013" y="1155"/>
                  </a:cubicBezTo>
                  <a:cubicBezTo>
                    <a:pt x="2053" y="793"/>
                    <a:pt x="1877" y="397"/>
                    <a:pt x="1541" y="236"/>
                  </a:cubicBezTo>
                  <a:cubicBezTo>
                    <a:pt x="1024" y="156"/>
                    <a:pt x="517" y="7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5"/>
            <p:cNvSpPr/>
            <p:nvPr/>
          </p:nvSpPr>
          <p:spPr>
            <a:xfrm>
              <a:off x="5990750" y="1973225"/>
              <a:ext cx="96900" cy="55225"/>
            </a:xfrm>
            <a:custGeom>
              <a:rect b="b" l="l" r="r" t="t"/>
              <a:pathLst>
                <a:path extrusionOk="0" h="2209" w="3876">
                  <a:moveTo>
                    <a:pt x="1" y="0"/>
                  </a:moveTo>
                  <a:lnTo>
                    <a:pt x="1" y="20"/>
                  </a:lnTo>
                  <a:cubicBezTo>
                    <a:pt x="688" y="467"/>
                    <a:pt x="1180" y="1370"/>
                    <a:pt x="1050" y="2198"/>
                  </a:cubicBezTo>
                  <a:lnTo>
                    <a:pt x="1050" y="2209"/>
                  </a:lnTo>
                  <a:cubicBezTo>
                    <a:pt x="1602" y="2198"/>
                    <a:pt x="2159" y="2188"/>
                    <a:pt x="2711" y="2173"/>
                  </a:cubicBezTo>
                  <a:cubicBezTo>
                    <a:pt x="3078" y="2163"/>
                    <a:pt x="3444" y="2153"/>
                    <a:pt x="3815" y="2138"/>
                  </a:cubicBezTo>
                  <a:cubicBezTo>
                    <a:pt x="3876" y="1827"/>
                    <a:pt x="3785" y="1501"/>
                    <a:pt x="3620" y="1220"/>
                  </a:cubicBezTo>
                  <a:cubicBezTo>
                    <a:pt x="3449" y="929"/>
                    <a:pt x="3198" y="683"/>
                    <a:pt x="2952" y="442"/>
                  </a:cubicBezTo>
                  <a:lnTo>
                    <a:pt x="2957" y="427"/>
                  </a:lnTo>
                  <a:cubicBezTo>
                    <a:pt x="2571" y="371"/>
                    <a:pt x="2184" y="316"/>
                    <a:pt x="1798" y="261"/>
                  </a:cubicBezTo>
                  <a:cubicBezTo>
                    <a:pt x="1195" y="181"/>
                    <a:pt x="598" y="85"/>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5"/>
            <p:cNvSpPr/>
            <p:nvPr/>
          </p:nvSpPr>
          <p:spPr>
            <a:xfrm>
              <a:off x="6064550" y="1983875"/>
              <a:ext cx="79450" cy="42825"/>
            </a:xfrm>
            <a:custGeom>
              <a:rect b="b" l="l" r="r" t="t"/>
              <a:pathLst>
                <a:path extrusionOk="0" h="1713" w="3178">
                  <a:moveTo>
                    <a:pt x="5" y="1"/>
                  </a:moveTo>
                  <a:lnTo>
                    <a:pt x="0" y="16"/>
                  </a:lnTo>
                  <a:cubicBezTo>
                    <a:pt x="246" y="257"/>
                    <a:pt x="497" y="503"/>
                    <a:pt x="668" y="794"/>
                  </a:cubicBezTo>
                  <a:cubicBezTo>
                    <a:pt x="833" y="1075"/>
                    <a:pt x="924" y="1401"/>
                    <a:pt x="863" y="1712"/>
                  </a:cubicBezTo>
                  <a:cubicBezTo>
                    <a:pt x="1611" y="1687"/>
                    <a:pt x="2364" y="1657"/>
                    <a:pt x="3112" y="1617"/>
                  </a:cubicBezTo>
                  <a:lnTo>
                    <a:pt x="3112" y="1592"/>
                  </a:lnTo>
                  <a:cubicBezTo>
                    <a:pt x="3177" y="1130"/>
                    <a:pt x="2967" y="643"/>
                    <a:pt x="2585" y="377"/>
                  </a:cubicBezTo>
                  <a:cubicBezTo>
                    <a:pt x="2465" y="362"/>
                    <a:pt x="2344" y="342"/>
                    <a:pt x="2224" y="327"/>
                  </a:cubicBezTo>
                  <a:cubicBezTo>
                    <a:pt x="1486" y="217"/>
                    <a:pt x="743" y="106"/>
                    <a:pt x="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5"/>
            <p:cNvSpPr/>
            <p:nvPr/>
          </p:nvSpPr>
          <p:spPr>
            <a:xfrm>
              <a:off x="5955000" y="1968325"/>
              <a:ext cx="65275" cy="60375"/>
            </a:xfrm>
            <a:custGeom>
              <a:rect b="b" l="l" r="r" t="t"/>
              <a:pathLst>
                <a:path extrusionOk="0" h="2415" w="2611">
                  <a:moveTo>
                    <a:pt x="0" y="0"/>
                  </a:moveTo>
                  <a:cubicBezTo>
                    <a:pt x="211" y="743"/>
                    <a:pt x="216" y="1581"/>
                    <a:pt x="66" y="2415"/>
                  </a:cubicBezTo>
                  <a:lnTo>
                    <a:pt x="151" y="2415"/>
                  </a:lnTo>
                  <a:cubicBezTo>
                    <a:pt x="929" y="2415"/>
                    <a:pt x="1702" y="2415"/>
                    <a:pt x="2480" y="2405"/>
                  </a:cubicBezTo>
                  <a:lnTo>
                    <a:pt x="2480" y="2394"/>
                  </a:lnTo>
                  <a:cubicBezTo>
                    <a:pt x="2610" y="1566"/>
                    <a:pt x="2118" y="663"/>
                    <a:pt x="1431" y="216"/>
                  </a:cubicBezTo>
                  <a:lnTo>
                    <a:pt x="1431" y="196"/>
                  </a:lnTo>
                  <a:cubicBezTo>
                    <a:pt x="954" y="121"/>
                    <a:pt x="477" y="5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5"/>
            <p:cNvSpPr/>
            <p:nvPr/>
          </p:nvSpPr>
          <p:spPr>
            <a:xfrm>
              <a:off x="5514925" y="2145625"/>
              <a:ext cx="113450" cy="87225"/>
            </a:xfrm>
            <a:custGeom>
              <a:rect b="b" l="l" r="r" t="t"/>
              <a:pathLst>
                <a:path extrusionOk="0" h="3489" w="4538">
                  <a:moveTo>
                    <a:pt x="683" y="1"/>
                  </a:moveTo>
                  <a:cubicBezTo>
                    <a:pt x="312" y="1130"/>
                    <a:pt x="81" y="2304"/>
                    <a:pt x="1" y="3489"/>
                  </a:cubicBezTo>
                  <a:cubicBezTo>
                    <a:pt x="1687" y="2716"/>
                    <a:pt x="3243" y="1602"/>
                    <a:pt x="4538" y="241"/>
                  </a:cubicBezTo>
                  <a:cubicBezTo>
                    <a:pt x="3519" y="171"/>
                    <a:pt x="2495" y="101"/>
                    <a:pt x="1466" y="46"/>
                  </a:cubicBezTo>
                  <a:cubicBezTo>
                    <a:pt x="1205" y="31"/>
                    <a:pt x="944" y="16"/>
                    <a:pt x="683"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5"/>
            <p:cNvSpPr/>
            <p:nvPr/>
          </p:nvSpPr>
          <p:spPr>
            <a:xfrm>
              <a:off x="4897050" y="1836675"/>
              <a:ext cx="1063375" cy="428675"/>
            </a:xfrm>
            <a:custGeom>
              <a:rect b="b" l="l" r="r" t="t"/>
              <a:pathLst>
                <a:path extrusionOk="0" h="17147" w="42535">
                  <a:moveTo>
                    <a:pt x="35626" y="1270"/>
                  </a:moveTo>
                  <a:cubicBezTo>
                    <a:pt x="35788" y="1270"/>
                    <a:pt x="35924" y="1398"/>
                    <a:pt x="35934" y="1562"/>
                  </a:cubicBezTo>
                  <a:cubicBezTo>
                    <a:pt x="35944" y="1733"/>
                    <a:pt x="35808" y="1878"/>
                    <a:pt x="35638" y="1888"/>
                  </a:cubicBezTo>
                  <a:cubicBezTo>
                    <a:pt x="35632" y="1889"/>
                    <a:pt x="35626" y="1889"/>
                    <a:pt x="35620" y="1889"/>
                  </a:cubicBezTo>
                  <a:cubicBezTo>
                    <a:pt x="35457" y="1889"/>
                    <a:pt x="35326" y="1757"/>
                    <a:pt x="35316" y="1592"/>
                  </a:cubicBezTo>
                  <a:cubicBezTo>
                    <a:pt x="35306" y="1422"/>
                    <a:pt x="35437" y="1281"/>
                    <a:pt x="35607" y="1271"/>
                  </a:cubicBezTo>
                  <a:cubicBezTo>
                    <a:pt x="35614" y="1271"/>
                    <a:pt x="35620" y="1270"/>
                    <a:pt x="35626" y="1270"/>
                  </a:cubicBezTo>
                  <a:close/>
                  <a:moveTo>
                    <a:pt x="31761" y="1461"/>
                  </a:moveTo>
                  <a:cubicBezTo>
                    <a:pt x="31924" y="1461"/>
                    <a:pt x="32059" y="1588"/>
                    <a:pt x="32069" y="1753"/>
                  </a:cubicBezTo>
                  <a:cubicBezTo>
                    <a:pt x="32074" y="1923"/>
                    <a:pt x="31943" y="2069"/>
                    <a:pt x="31773" y="2079"/>
                  </a:cubicBezTo>
                  <a:cubicBezTo>
                    <a:pt x="31767" y="2079"/>
                    <a:pt x="31761" y="2080"/>
                    <a:pt x="31755" y="2080"/>
                  </a:cubicBezTo>
                  <a:cubicBezTo>
                    <a:pt x="31592" y="2080"/>
                    <a:pt x="31456" y="1948"/>
                    <a:pt x="31451" y="1783"/>
                  </a:cubicBezTo>
                  <a:cubicBezTo>
                    <a:pt x="31441" y="1612"/>
                    <a:pt x="31572" y="1467"/>
                    <a:pt x="31743" y="1462"/>
                  </a:cubicBezTo>
                  <a:cubicBezTo>
                    <a:pt x="31749" y="1461"/>
                    <a:pt x="31755" y="1461"/>
                    <a:pt x="31761" y="1461"/>
                  </a:cubicBezTo>
                  <a:close/>
                  <a:moveTo>
                    <a:pt x="24954" y="2023"/>
                  </a:moveTo>
                  <a:cubicBezTo>
                    <a:pt x="25112" y="2023"/>
                    <a:pt x="25248" y="2150"/>
                    <a:pt x="25258" y="2315"/>
                  </a:cubicBezTo>
                  <a:cubicBezTo>
                    <a:pt x="25263" y="2486"/>
                    <a:pt x="25137" y="2631"/>
                    <a:pt x="24961" y="2641"/>
                  </a:cubicBezTo>
                  <a:cubicBezTo>
                    <a:pt x="24958" y="2641"/>
                    <a:pt x="24955" y="2641"/>
                    <a:pt x="24952" y="2641"/>
                  </a:cubicBezTo>
                  <a:cubicBezTo>
                    <a:pt x="24790" y="2641"/>
                    <a:pt x="24650" y="2513"/>
                    <a:pt x="24640" y="2345"/>
                  </a:cubicBezTo>
                  <a:cubicBezTo>
                    <a:pt x="24630" y="2174"/>
                    <a:pt x="24761" y="2029"/>
                    <a:pt x="24936" y="2024"/>
                  </a:cubicBezTo>
                  <a:cubicBezTo>
                    <a:pt x="24942" y="2023"/>
                    <a:pt x="24948" y="2023"/>
                    <a:pt x="24954" y="2023"/>
                  </a:cubicBezTo>
                  <a:close/>
                  <a:moveTo>
                    <a:pt x="33387" y="2063"/>
                  </a:moveTo>
                  <a:cubicBezTo>
                    <a:pt x="33550" y="2063"/>
                    <a:pt x="33685" y="2195"/>
                    <a:pt x="33695" y="2355"/>
                  </a:cubicBezTo>
                  <a:cubicBezTo>
                    <a:pt x="33700" y="2531"/>
                    <a:pt x="33570" y="2671"/>
                    <a:pt x="33399" y="2681"/>
                  </a:cubicBezTo>
                  <a:cubicBezTo>
                    <a:pt x="33393" y="2682"/>
                    <a:pt x="33387" y="2682"/>
                    <a:pt x="33381" y="2682"/>
                  </a:cubicBezTo>
                  <a:cubicBezTo>
                    <a:pt x="33218" y="2682"/>
                    <a:pt x="33083" y="2550"/>
                    <a:pt x="33078" y="2390"/>
                  </a:cubicBezTo>
                  <a:cubicBezTo>
                    <a:pt x="33068" y="2215"/>
                    <a:pt x="33198" y="2074"/>
                    <a:pt x="33369" y="2064"/>
                  </a:cubicBezTo>
                  <a:cubicBezTo>
                    <a:pt x="33375" y="2064"/>
                    <a:pt x="33381" y="2063"/>
                    <a:pt x="33387" y="2063"/>
                  </a:cubicBezTo>
                  <a:close/>
                  <a:moveTo>
                    <a:pt x="31148" y="2856"/>
                  </a:moveTo>
                  <a:cubicBezTo>
                    <a:pt x="31311" y="2856"/>
                    <a:pt x="31442" y="2988"/>
                    <a:pt x="31451" y="3153"/>
                  </a:cubicBezTo>
                  <a:cubicBezTo>
                    <a:pt x="31462" y="3324"/>
                    <a:pt x="31331" y="3464"/>
                    <a:pt x="31160" y="3474"/>
                  </a:cubicBezTo>
                  <a:cubicBezTo>
                    <a:pt x="31154" y="3475"/>
                    <a:pt x="31148" y="3475"/>
                    <a:pt x="31143" y="3475"/>
                  </a:cubicBezTo>
                  <a:cubicBezTo>
                    <a:pt x="30980" y="3475"/>
                    <a:pt x="30844" y="3343"/>
                    <a:pt x="30834" y="3183"/>
                  </a:cubicBezTo>
                  <a:cubicBezTo>
                    <a:pt x="30829" y="3013"/>
                    <a:pt x="30960" y="2867"/>
                    <a:pt x="31130" y="2857"/>
                  </a:cubicBezTo>
                  <a:cubicBezTo>
                    <a:pt x="31136" y="2857"/>
                    <a:pt x="31142" y="2856"/>
                    <a:pt x="31148" y="2856"/>
                  </a:cubicBezTo>
                  <a:close/>
                  <a:moveTo>
                    <a:pt x="21814" y="3314"/>
                  </a:moveTo>
                  <a:cubicBezTo>
                    <a:pt x="21980" y="3314"/>
                    <a:pt x="22121" y="3442"/>
                    <a:pt x="22131" y="3610"/>
                  </a:cubicBezTo>
                  <a:cubicBezTo>
                    <a:pt x="22141" y="3781"/>
                    <a:pt x="22005" y="3926"/>
                    <a:pt x="21839" y="3931"/>
                  </a:cubicBezTo>
                  <a:cubicBezTo>
                    <a:pt x="21833" y="3932"/>
                    <a:pt x="21827" y="3932"/>
                    <a:pt x="21821" y="3932"/>
                  </a:cubicBezTo>
                  <a:cubicBezTo>
                    <a:pt x="21654" y="3932"/>
                    <a:pt x="21523" y="3805"/>
                    <a:pt x="21513" y="3640"/>
                  </a:cubicBezTo>
                  <a:cubicBezTo>
                    <a:pt x="21503" y="3469"/>
                    <a:pt x="21639" y="3324"/>
                    <a:pt x="21804" y="3314"/>
                  </a:cubicBezTo>
                  <a:cubicBezTo>
                    <a:pt x="21808" y="3314"/>
                    <a:pt x="21811" y="3314"/>
                    <a:pt x="21814" y="3314"/>
                  </a:cubicBezTo>
                  <a:close/>
                  <a:moveTo>
                    <a:pt x="23881" y="3444"/>
                  </a:moveTo>
                  <a:cubicBezTo>
                    <a:pt x="24043" y="3444"/>
                    <a:pt x="24179" y="3571"/>
                    <a:pt x="24189" y="3735"/>
                  </a:cubicBezTo>
                  <a:cubicBezTo>
                    <a:pt x="24194" y="3906"/>
                    <a:pt x="24063" y="4052"/>
                    <a:pt x="23892" y="4057"/>
                  </a:cubicBezTo>
                  <a:cubicBezTo>
                    <a:pt x="23886" y="4057"/>
                    <a:pt x="23880" y="4057"/>
                    <a:pt x="23874" y="4057"/>
                  </a:cubicBezTo>
                  <a:cubicBezTo>
                    <a:pt x="23712" y="4057"/>
                    <a:pt x="23581" y="3930"/>
                    <a:pt x="23571" y="3766"/>
                  </a:cubicBezTo>
                  <a:cubicBezTo>
                    <a:pt x="23561" y="3595"/>
                    <a:pt x="23692" y="3449"/>
                    <a:pt x="23862" y="3444"/>
                  </a:cubicBezTo>
                  <a:cubicBezTo>
                    <a:pt x="23868" y="3444"/>
                    <a:pt x="23875" y="3444"/>
                    <a:pt x="23881" y="3444"/>
                  </a:cubicBezTo>
                  <a:close/>
                  <a:moveTo>
                    <a:pt x="38060" y="6160"/>
                  </a:moveTo>
                  <a:cubicBezTo>
                    <a:pt x="38094" y="6160"/>
                    <a:pt x="38128" y="6163"/>
                    <a:pt x="38162" y="6170"/>
                  </a:cubicBezTo>
                  <a:cubicBezTo>
                    <a:pt x="38473" y="6225"/>
                    <a:pt x="38679" y="6521"/>
                    <a:pt x="38624" y="6832"/>
                  </a:cubicBezTo>
                  <a:cubicBezTo>
                    <a:pt x="38584" y="7048"/>
                    <a:pt x="38428" y="7209"/>
                    <a:pt x="38238" y="7274"/>
                  </a:cubicBezTo>
                  <a:cubicBezTo>
                    <a:pt x="38293" y="7394"/>
                    <a:pt x="38323" y="7525"/>
                    <a:pt x="38333" y="7666"/>
                  </a:cubicBezTo>
                  <a:cubicBezTo>
                    <a:pt x="38368" y="8057"/>
                    <a:pt x="38207" y="8423"/>
                    <a:pt x="37936" y="8669"/>
                  </a:cubicBezTo>
                  <a:cubicBezTo>
                    <a:pt x="37741" y="8845"/>
                    <a:pt x="37490" y="8955"/>
                    <a:pt x="37209" y="8981"/>
                  </a:cubicBezTo>
                  <a:cubicBezTo>
                    <a:pt x="37178" y="8983"/>
                    <a:pt x="37147" y="8984"/>
                    <a:pt x="37116" y="8984"/>
                  </a:cubicBezTo>
                  <a:cubicBezTo>
                    <a:pt x="36483" y="8984"/>
                    <a:pt x="35946" y="8498"/>
                    <a:pt x="35894" y="7851"/>
                  </a:cubicBezTo>
                  <a:cubicBezTo>
                    <a:pt x="35843" y="7179"/>
                    <a:pt x="36345" y="6586"/>
                    <a:pt x="37023" y="6536"/>
                  </a:cubicBezTo>
                  <a:cubicBezTo>
                    <a:pt x="37056" y="6533"/>
                    <a:pt x="37089" y="6532"/>
                    <a:pt x="37121" y="6532"/>
                  </a:cubicBezTo>
                  <a:cubicBezTo>
                    <a:pt x="37256" y="6532"/>
                    <a:pt x="37384" y="6556"/>
                    <a:pt x="37510" y="6596"/>
                  </a:cubicBezTo>
                  <a:cubicBezTo>
                    <a:pt x="37567" y="6339"/>
                    <a:pt x="37802" y="6160"/>
                    <a:pt x="38060" y="6160"/>
                  </a:cubicBezTo>
                  <a:close/>
                  <a:moveTo>
                    <a:pt x="32422" y="0"/>
                  </a:moveTo>
                  <a:cubicBezTo>
                    <a:pt x="28671" y="0"/>
                    <a:pt x="24724" y="1128"/>
                    <a:pt x="21513" y="2260"/>
                  </a:cubicBezTo>
                  <a:cubicBezTo>
                    <a:pt x="15284" y="4453"/>
                    <a:pt x="9527" y="7972"/>
                    <a:pt x="4448" y="12158"/>
                  </a:cubicBezTo>
                  <a:cubicBezTo>
                    <a:pt x="3872" y="11947"/>
                    <a:pt x="3222" y="11841"/>
                    <a:pt x="2566" y="11841"/>
                  </a:cubicBezTo>
                  <a:cubicBezTo>
                    <a:pt x="1661" y="11841"/>
                    <a:pt x="745" y="12042"/>
                    <a:pt x="0" y="12444"/>
                  </a:cubicBezTo>
                  <a:cubicBezTo>
                    <a:pt x="772" y="13114"/>
                    <a:pt x="1857" y="13518"/>
                    <a:pt x="2897" y="13518"/>
                  </a:cubicBezTo>
                  <a:cubicBezTo>
                    <a:pt x="3135" y="13518"/>
                    <a:pt x="3370" y="13497"/>
                    <a:pt x="3599" y="13453"/>
                  </a:cubicBezTo>
                  <a:lnTo>
                    <a:pt x="3599" y="13453"/>
                  </a:lnTo>
                  <a:cubicBezTo>
                    <a:pt x="2796" y="14492"/>
                    <a:pt x="2701" y="15852"/>
                    <a:pt x="2937" y="17147"/>
                  </a:cubicBezTo>
                  <a:cubicBezTo>
                    <a:pt x="3900" y="16153"/>
                    <a:pt x="4523" y="14853"/>
                    <a:pt x="4648" y="13468"/>
                  </a:cubicBezTo>
                  <a:cubicBezTo>
                    <a:pt x="9250" y="12507"/>
                    <a:pt x="14004" y="12173"/>
                    <a:pt x="18775" y="12173"/>
                  </a:cubicBezTo>
                  <a:cubicBezTo>
                    <a:pt x="20984" y="12173"/>
                    <a:pt x="23196" y="12244"/>
                    <a:pt x="25398" y="12359"/>
                  </a:cubicBezTo>
                  <a:cubicBezTo>
                    <a:pt x="25659" y="12374"/>
                    <a:pt x="25920" y="12389"/>
                    <a:pt x="26181" y="12404"/>
                  </a:cubicBezTo>
                  <a:cubicBezTo>
                    <a:pt x="27210" y="12459"/>
                    <a:pt x="28234" y="12529"/>
                    <a:pt x="29253" y="12599"/>
                  </a:cubicBezTo>
                  <a:cubicBezTo>
                    <a:pt x="30262" y="12670"/>
                    <a:pt x="31261" y="12750"/>
                    <a:pt x="32260" y="12830"/>
                  </a:cubicBezTo>
                  <a:cubicBezTo>
                    <a:pt x="33117" y="12899"/>
                    <a:pt x="34007" y="12959"/>
                    <a:pt x="34892" y="12959"/>
                  </a:cubicBezTo>
                  <a:cubicBezTo>
                    <a:pt x="37000" y="12959"/>
                    <a:pt x="39072" y="12616"/>
                    <a:pt x="40572" y="11219"/>
                  </a:cubicBezTo>
                  <a:cubicBezTo>
                    <a:pt x="41455" y="10396"/>
                    <a:pt x="42133" y="9051"/>
                    <a:pt x="42384" y="7681"/>
                  </a:cubicBezTo>
                  <a:cubicBezTo>
                    <a:pt x="42534" y="6847"/>
                    <a:pt x="42529" y="6009"/>
                    <a:pt x="42318" y="5266"/>
                  </a:cubicBezTo>
                  <a:cubicBezTo>
                    <a:pt x="42258" y="5055"/>
                    <a:pt x="42183" y="4850"/>
                    <a:pt x="42087" y="4654"/>
                  </a:cubicBezTo>
                  <a:cubicBezTo>
                    <a:pt x="41656" y="3766"/>
                    <a:pt x="40963" y="3033"/>
                    <a:pt x="40190" y="2415"/>
                  </a:cubicBezTo>
                  <a:cubicBezTo>
                    <a:pt x="37980" y="644"/>
                    <a:pt x="35257" y="0"/>
                    <a:pt x="32422"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5"/>
            <p:cNvSpPr/>
            <p:nvPr/>
          </p:nvSpPr>
          <p:spPr>
            <a:xfrm>
              <a:off x="5834775" y="1990675"/>
              <a:ext cx="29275" cy="27850"/>
            </a:xfrm>
            <a:custGeom>
              <a:rect b="b" l="l" r="r" t="t"/>
              <a:pathLst>
                <a:path extrusionOk="0" h="1114" w="1171">
                  <a:moveTo>
                    <a:pt x="551" y="0"/>
                  </a:moveTo>
                  <a:cubicBezTo>
                    <a:pt x="293" y="0"/>
                    <a:pt x="58" y="179"/>
                    <a:pt x="1" y="436"/>
                  </a:cubicBezTo>
                  <a:cubicBezTo>
                    <a:pt x="327" y="547"/>
                    <a:pt x="593" y="793"/>
                    <a:pt x="729" y="1114"/>
                  </a:cubicBezTo>
                  <a:cubicBezTo>
                    <a:pt x="919" y="1049"/>
                    <a:pt x="1075" y="888"/>
                    <a:pt x="1115" y="672"/>
                  </a:cubicBezTo>
                  <a:cubicBezTo>
                    <a:pt x="1170" y="361"/>
                    <a:pt x="964" y="65"/>
                    <a:pt x="653" y="10"/>
                  </a:cubicBezTo>
                  <a:cubicBezTo>
                    <a:pt x="619" y="3"/>
                    <a:pt x="585" y="0"/>
                    <a:pt x="5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5"/>
            <p:cNvSpPr/>
            <p:nvPr/>
          </p:nvSpPr>
          <p:spPr>
            <a:xfrm>
              <a:off x="5833150" y="2001575"/>
              <a:ext cx="19850" cy="17650"/>
            </a:xfrm>
            <a:custGeom>
              <a:rect b="b" l="l" r="r" t="t"/>
              <a:pathLst>
                <a:path extrusionOk="0" h="706" w="794">
                  <a:moveTo>
                    <a:pt x="66" y="0"/>
                  </a:moveTo>
                  <a:cubicBezTo>
                    <a:pt x="61" y="10"/>
                    <a:pt x="56" y="20"/>
                    <a:pt x="56" y="31"/>
                  </a:cubicBezTo>
                  <a:cubicBezTo>
                    <a:pt x="1" y="342"/>
                    <a:pt x="206" y="638"/>
                    <a:pt x="518" y="693"/>
                  </a:cubicBezTo>
                  <a:cubicBezTo>
                    <a:pt x="556" y="701"/>
                    <a:pt x="594" y="705"/>
                    <a:pt x="631" y="705"/>
                  </a:cubicBezTo>
                  <a:cubicBezTo>
                    <a:pt x="688" y="705"/>
                    <a:pt x="742" y="696"/>
                    <a:pt x="794" y="678"/>
                  </a:cubicBezTo>
                  <a:cubicBezTo>
                    <a:pt x="658" y="357"/>
                    <a:pt x="392" y="111"/>
                    <a:pt x="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5"/>
            <p:cNvSpPr/>
            <p:nvPr/>
          </p:nvSpPr>
          <p:spPr>
            <a:xfrm>
              <a:off x="5793125" y="1999950"/>
              <a:ext cx="63150" cy="61350"/>
            </a:xfrm>
            <a:custGeom>
              <a:rect b="b" l="l" r="r" t="t"/>
              <a:pathLst>
                <a:path extrusionOk="0" h="2454" w="2526">
                  <a:moveTo>
                    <a:pt x="1278" y="1"/>
                  </a:moveTo>
                  <a:cubicBezTo>
                    <a:pt x="1246" y="1"/>
                    <a:pt x="1213" y="2"/>
                    <a:pt x="1180" y="5"/>
                  </a:cubicBezTo>
                  <a:cubicBezTo>
                    <a:pt x="502" y="55"/>
                    <a:pt x="0" y="648"/>
                    <a:pt x="51" y="1320"/>
                  </a:cubicBezTo>
                  <a:cubicBezTo>
                    <a:pt x="103" y="1967"/>
                    <a:pt x="640" y="2453"/>
                    <a:pt x="1273" y="2453"/>
                  </a:cubicBezTo>
                  <a:cubicBezTo>
                    <a:pt x="1304" y="2453"/>
                    <a:pt x="1335" y="2452"/>
                    <a:pt x="1366" y="2450"/>
                  </a:cubicBezTo>
                  <a:cubicBezTo>
                    <a:pt x="1647" y="2424"/>
                    <a:pt x="1898" y="2314"/>
                    <a:pt x="2093" y="2138"/>
                  </a:cubicBezTo>
                  <a:cubicBezTo>
                    <a:pt x="2364" y="1892"/>
                    <a:pt x="2525" y="1526"/>
                    <a:pt x="2490" y="1135"/>
                  </a:cubicBezTo>
                  <a:cubicBezTo>
                    <a:pt x="2480" y="994"/>
                    <a:pt x="2450" y="863"/>
                    <a:pt x="2395" y="743"/>
                  </a:cubicBezTo>
                  <a:cubicBezTo>
                    <a:pt x="2343" y="761"/>
                    <a:pt x="2289" y="770"/>
                    <a:pt x="2232" y="770"/>
                  </a:cubicBezTo>
                  <a:cubicBezTo>
                    <a:pt x="2195" y="770"/>
                    <a:pt x="2157" y="766"/>
                    <a:pt x="2119" y="758"/>
                  </a:cubicBezTo>
                  <a:cubicBezTo>
                    <a:pt x="1807" y="703"/>
                    <a:pt x="1602" y="407"/>
                    <a:pt x="1657" y="96"/>
                  </a:cubicBezTo>
                  <a:cubicBezTo>
                    <a:pt x="1657" y="85"/>
                    <a:pt x="1662" y="75"/>
                    <a:pt x="1667" y="65"/>
                  </a:cubicBezTo>
                  <a:cubicBezTo>
                    <a:pt x="1541" y="25"/>
                    <a:pt x="1413" y="1"/>
                    <a:pt x="12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5"/>
            <p:cNvSpPr/>
            <p:nvPr/>
          </p:nvSpPr>
          <p:spPr>
            <a:xfrm>
              <a:off x="5779700" y="1868425"/>
              <a:ext cx="15950" cy="15475"/>
            </a:xfrm>
            <a:custGeom>
              <a:rect b="b" l="l" r="r" t="t"/>
              <a:pathLst>
                <a:path extrusionOk="0" h="619" w="638">
                  <a:moveTo>
                    <a:pt x="320" y="0"/>
                  </a:moveTo>
                  <a:cubicBezTo>
                    <a:pt x="314" y="0"/>
                    <a:pt x="308" y="1"/>
                    <a:pt x="301" y="1"/>
                  </a:cubicBezTo>
                  <a:cubicBezTo>
                    <a:pt x="131" y="11"/>
                    <a:pt x="0" y="152"/>
                    <a:pt x="10" y="322"/>
                  </a:cubicBezTo>
                  <a:cubicBezTo>
                    <a:pt x="20" y="487"/>
                    <a:pt x="151" y="619"/>
                    <a:pt x="314" y="619"/>
                  </a:cubicBezTo>
                  <a:cubicBezTo>
                    <a:pt x="320" y="619"/>
                    <a:pt x="326" y="619"/>
                    <a:pt x="332" y="618"/>
                  </a:cubicBezTo>
                  <a:cubicBezTo>
                    <a:pt x="502" y="608"/>
                    <a:pt x="638" y="463"/>
                    <a:pt x="628" y="292"/>
                  </a:cubicBezTo>
                  <a:cubicBezTo>
                    <a:pt x="618" y="128"/>
                    <a:pt x="482"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5"/>
            <p:cNvSpPr/>
            <p:nvPr/>
          </p:nvSpPr>
          <p:spPr>
            <a:xfrm>
              <a:off x="5723725" y="1888250"/>
              <a:ext cx="15850" cy="15475"/>
            </a:xfrm>
            <a:custGeom>
              <a:rect b="b" l="l" r="r" t="t"/>
              <a:pathLst>
                <a:path extrusionOk="0" h="619" w="634">
                  <a:moveTo>
                    <a:pt x="320" y="0"/>
                  </a:moveTo>
                  <a:cubicBezTo>
                    <a:pt x="314" y="0"/>
                    <a:pt x="308" y="1"/>
                    <a:pt x="302" y="1"/>
                  </a:cubicBezTo>
                  <a:cubicBezTo>
                    <a:pt x="131" y="11"/>
                    <a:pt x="1" y="152"/>
                    <a:pt x="11" y="327"/>
                  </a:cubicBezTo>
                  <a:cubicBezTo>
                    <a:pt x="16" y="487"/>
                    <a:pt x="151" y="619"/>
                    <a:pt x="314" y="619"/>
                  </a:cubicBezTo>
                  <a:cubicBezTo>
                    <a:pt x="320" y="619"/>
                    <a:pt x="326" y="619"/>
                    <a:pt x="332" y="618"/>
                  </a:cubicBezTo>
                  <a:cubicBezTo>
                    <a:pt x="503" y="608"/>
                    <a:pt x="633" y="468"/>
                    <a:pt x="628" y="292"/>
                  </a:cubicBezTo>
                  <a:cubicBezTo>
                    <a:pt x="618" y="132"/>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5"/>
            <p:cNvSpPr/>
            <p:nvPr/>
          </p:nvSpPr>
          <p:spPr>
            <a:xfrm>
              <a:off x="5683075" y="1873200"/>
              <a:ext cx="15825" cy="15475"/>
            </a:xfrm>
            <a:custGeom>
              <a:rect b="b" l="l" r="r" t="t"/>
              <a:pathLst>
                <a:path extrusionOk="0" h="619" w="633">
                  <a:moveTo>
                    <a:pt x="320" y="0"/>
                  </a:moveTo>
                  <a:cubicBezTo>
                    <a:pt x="314" y="0"/>
                    <a:pt x="308" y="0"/>
                    <a:pt x="302" y="1"/>
                  </a:cubicBezTo>
                  <a:cubicBezTo>
                    <a:pt x="131" y="6"/>
                    <a:pt x="0" y="151"/>
                    <a:pt x="10" y="322"/>
                  </a:cubicBezTo>
                  <a:cubicBezTo>
                    <a:pt x="15" y="487"/>
                    <a:pt x="151" y="619"/>
                    <a:pt x="314" y="619"/>
                  </a:cubicBezTo>
                  <a:cubicBezTo>
                    <a:pt x="320" y="619"/>
                    <a:pt x="326" y="618"/>
                    <a:pt x="332" y="618"/>
                  </a:cubicBezTo>
                  <a:cubicBezTo>
                    <a:pt x="502" y="608"/>
                    <a:pt x="633" y="462"/>
                    <a:pt x="628" y="292"/>
                  </a:cubicBezTo>
                  <a:cubicBezTo>
                    <a:pt x="618" y="127"/>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5"/>
            <p:cNvSpPr/>
            <p:nvPr/>
          </p:nvSpPr>
          <p:spPr>
            <a:xfrm>
              <a:off x="5667775" y="1908075"/>
              <a:ext cx="15825" cy="15475"/>
            </a:xfrm>
            <a:custGeom>
              <a:rect b="b" l="l" r="r" t="t"/>
              <a:pathLst>
                <a:path extrusionOk="0" h="619" w="633">
                  <a:moveTo>
                    <a:pt x="319" y="0"/>
                  </a:moveTo>
                  <a:cubicBezTo>
                    <a:pt x="313" y="0"/>
                    <a:pt x="307" y="1"/>
                    <a:pt x="301" y="1"/>
                  </a:cubicBezTo>
                  <a:cubicBezTo>
                    <a:pt x="131" y="11"/>
                    <a:pt x="0" y="157"/>
                    <a:pt x="5" y="327"/>
                  </a:cubicBezTo>
                  <a:cubicBezTo>
                    <a:pt x="15" y="487"/>
                    <a:pt x="151" y="619"/>
                    <a:pt x="314" y="619"/>
                  </a:cubicBezTo>
                  <a:cubicBezTo>
                    <a:pt x="319" y="619"/>
                    <a:pt x="325" y="619"/>
                    <a:pt x="331" y="618"/>
                  </a:cubicBezTo>
                  <a:cubicBezTo>
                    <a:pt x="502" y="608"/>
                    <a:pt x="633" y="468"/>
                    <a:pt x="622" y="297"/>
                  </a:cubicBezTo>
                  <a:cubicBezTo>
                    <a:pt x="613" y="132"/>
                    <a:pt x="482" y="0"/>
                    <a:pt x="3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5"/>
            <p:cNvSpPr/>
            <p:nvPr/>
          </p:nvSpPr>
          <p:spPr>
            <a:xfrm>
              <a:off x="5512800" y="1887250"/>
              <a:ext cx="15825" cy="15475"/>
            </a:xfrm>
            <a:custGeom>
              <a:rect b="b" l="l" r="r" t="t"/>
              <a:pathLst>
                <a:path extrusionOk="0" h="619" w="633">
                  <a:moveTo>
                    <a:pt x="324" y="0"/>
                  </a:moveTo>
                  <a:cubicBezTo>
                    <a:pt x="318" y="0"/>
                    <a:pt x="312" y="0"/>
                    <a:pt x="306" y="1"/>
                  </a:cubicBezTo>
                  <a:cubicBezTo>
                    <a:pt x="131" y="6"/>
                    <a:pt x="0" y="151"/>
                    <a:pt x="10" y="322"/>
                  </a:cubicBezTo>
                  <a:cubicBezTo>
                    <a:pt x="20" y="490"/>
                    <a:pt x="160" y="618"/>
                    <a:pt x="322" y="618"/>
                  </a:cubicBezTo>
                  <a:cubicBezTo>
                    <a:pt x="325" y="618"/>
                    <a:pt x="328" y="618"/>
                    <a:pt x="331" y="618"/>
                  </a:cubicBezTo>
                  <a:cubicBezTo>
                    <a:pt x="507" y="608"/>
                    <a:pt x="633" y="463"/>
                    <a:pt x="628" y="292"/>
                  </a:cubicBezTo>
                  <a:cubicBezTo>
                    <a:pt x="618" y="127"/>
                    <a:pt x="482"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5"/>
            <p:cNvSpPr/>
            <p:nvPr/>
          </p:nvSpPr>
          <p:spPr>
            <a:xfrm>
              <a:off x="5486075" y="1922750"/>
              <a:ext cx="15825" cy="15375"/>
            </a:xfrm>
            <a:custGeom>
              <a:rect b="b" l="l" r="r" t="t"/>
              <a:pathLst>
                <a:path extrusionOk="0" h="615" w="633">
                  <a:moveTo>
                    <a:pt x="320" y="1"/>
                  </a:moveTo>
                  <a:cubicBezTo>
                    <a:pt x="314" y="1"/>
                    <a:pt x="307" y="1"/>
                    <a:pt x="301" y="1"/>
                  </a:cubicBezTo>
                  <a:cubicBezTo>
                    <a:pt x="131" y="6"/>
                    <a:pt x="0" y="152"/>
                    <a:pt x="10" y="323"/>
                  </a:cubicBezTo>
                  <a:cubicBezTo>
                    <a:pt x="20" y="487"/>
                    <a:pt x="151" y="614"/>
                    <a:pt x="313" y="614"/>
                  </a:cubicBezTo>
                  <a:cubicBezTo>
                    <a:pt x="319" y="614"/>
                    <a:pt x="325" y="614"/>
                    <a:pt x="331" y="614"/>
                  </a:cubicBezTo>
                  <a:cubicBezTo>
                    <a:pt x="502" y="609"/>
                    <a:pt x="633" y="463"/>
                    <a:pt x="628" y="292"/>
                  </a:cubicBezTo>
                  <a:cubicBezTo>
                    <a:pt x="618" y="128"/>
                    <a:pt x="482"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5"/>
            <p:cNvSpPr/>
            <p:nvPr/>
          </p:nvSpPr>
          <p:spPr>
            <a:xfrm>
              <a:off x="5434625" y="1919500"/>
              <a:ext cx="15950" cy="15475"/>
            </a:xfrm>
            <a:custGeom>
              <a:rect b="b" l="l" r="r" t="t"/>
              <a:pathLst>
                <a:path extrusionOk="0" h="619" w="638">
                  <a:moveTo>
                    <a:pt x="311" y="1"/>
                  </a:moveTo>
                  <a:cubicBezTo>
                    <a:pt x="308" y="1"/>
                    <a:pt x="305" y="1"/>
                    <a:pt x="301" y="1"/>
                  </a:cubicBezTo>
                  <a:cubicBezTo>
                    <a:pt x="136" y="11"/>
                    <a:pt x="0" y="156"/>
                    <a:pt x="10" y="327"/>
                  </a:cubicBezTo>
                  <a:cubicBezTo>
                    <a:pt x="20" y="492"/>
                    <a:pt x="151" y="619"/>
                    <a:pt x="318" y="619"/>
                  </a:cubicBezTo>
                  <a:cubicBezTo>
                    <a:pt x="324" y="619"/>
                    <a:pt x="330" y="619"/>
                    <a:pt x="336" y="618"/>
                  </a:cubicBezTo>
                  <a:cubicBezTo>
                    <a:pt x="502" y="613"/>
                    <a:pt x="638" y="468"/>
                    <a:pt x="628" y="297"/>
                  </a:cubicBezTo>
                  <a:cubicBezTo>
                    <a:pt x="618" y="129"/>
                    <a:pt x="477" y="1"/>
                    <a:pt x="3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5"/>
            <p:cNvSpPr/>
            <p:nvPr/>
          </p:nvSpPr>
          <p:spPr>
            <a:xfrm>
              <a:off x="5955000" y="1968325"/>
              <a:ext cx="5425" cy="60375"/>
            </a:xfrm>
            <a:custGeom>
              <a:rect b="b" l="l" r="r" t="t"/>
              <a:pathLst>
                <a:path extrusionOk="0" fill="none" h="2415" w="217">
                  <a:moveTo>
                    <a:pt x="66" y="2415"/>
                  </a:moveTo>
                  <a:cubicBezTo>
                    <a:pt x="216" y="1581"/>
                    <a:pt x="211" y="743"/>
                    <a:pt x="0"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5"/>
            <p:cNvSpPr/>
            <p:nvPr/>
          </p:nvSpPr>
          <p:spPr>
            <a:xfrm>
              <a:off x="5628375" y="2048500"/>
              <a:ext cx="69025" cy="103175"/>
            </a:xfrm>
            <a:custGeom>
              <a:rect b="b" l="l" r="r" t="t"/>
              <a:pathLst>
                <a:path extrusionOk="0" fill="none" h="4127" w="2761">
                  <a:moveTo>
                    <a:pt x="0" y="4126"/>
                  </a:moveTo>
                  <a:cubicBezTo>
                    <a:pt x="1154" y="2922"/>
                    <a:pt x="2108" y="1521"/>
                    <a:pt x="2761"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5"/>
            <p:cNvSpPr/>
            <p:nvPr/>
          </p:nvSpPr>
          <p:spPr>
            <a:xfrm>
              <a:off x="5532000" y="1989025"/>
              <a:ext cx="102025" cy="156625"/>
            </a:xfrm>
            <a:custGeom>
              <a:rect b="b" l="l" r="r" t="t"/>
              <a:pathLst>
                <a:path extrusionOk="0" fill="none" h="6265" w="4081">
                  <a:moveTo>
                    <a:pt x="4081" y="0"/>
                  </a:moveTo>
                  <a:cubicBezTo>
                    <a:pt x="2199" y="1682"/>
                    <a:pt x="788" y="3875"/>
                    <a:pt x="0" y="626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5"/>
            <p:cNvSpPr/>
            <p:nvPr/>
          </p:nvSpPr>
          <p:spPr>
            <a:xfrm>
              <a:off x="6129050" y="1993300"/>
              <a:ext cx="14950" cy="30375"/>
            </a:xfrm>
            <a:custGeom>
              <a:rect b="b" l="l" r="r" t="t"/>
              <a:pathLst>
                <a:path extrusionOk="0" fill="none" h="1215" w="598">
                  <a:moveTo>
                    <a:pt x="0" y="0"/>
                  </a:moveTo>
                  <a:cubicBezTo>
                    <a:pt x="5" y="0"/>
                    <a:pt x="5" y="0"/>
                    <a:pt x="5" y="0"/>
                  </a:cubicBezTo>
                  <a:cubicBezTo>
                    <a:pt x="387" y="266"/>
                    <a:pt x="597" y="753"/>
                    <a:pt x="532" y="121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5"/>
            <p:cNvSpPr/>
            <p:nvPr/>
          </p:nvSpPr>
          <p:spPr>
            <a:xfrm>
              <a:off x="6064550" y="1984250"/>
              <a:ext cx="23100" cy="44200"/>
            </a:xfrm>
            <a:custGeom>
              <a:rect b="b" l="l" r="r" t="t"/>
              <a:pathLst>
                <a:path extrusionOk="0" fill="none" h="1768" w="924">
                  <a:moveTo>
                    <a:pt x="0" y="1"/>
                  </a:moveTo>
                  <a:cubicBezTo>
                    <a:pt x="246" y="242"/>
                    <a:pt x="497" y="488"/>
                    <a:pt x="668" y="779"/>
                  </a:cubicBezTo>
                  <a:cubicBezTo>
                    <a:pt x="833" y="1060"/>
                    <a:pt x="924" y="1386"/>
                    <a:pt x="863" y="1697"/>
                  </a:cubicBezTo>
                  <a:cubicBezTo>
                    <a:pt x="858" y="1722"/>
                    <a:pt x="853" y="1742"/>
                    <a:pt x="848" y="176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5"/>
            <p:cNvSpPr/>
            <p:nvPr/>
          </p:nvSpPr>
          <p:spPr>
            <a:xfrm>
              <a:off x="5990750" y="1973725"/>
              <a:ext cx="29525" cy="54475"/>
            </a:xfrm>
            <a:custGeom>
              <a:rect b="b" l="l" r="r" t="t"/>
              <a:pathLst>
                <a:path extrusionOk="0" fill="none" h="2179" w="1181">
                  <a:moveTo>
                    <a:pt x="1" y="0"/>
                  </a:moveTo>
                  <a:cubicBezTo>
                    <a:pt x="688" y="447"/>
                    <a:pt x="1180" y="1350"/>
                    <a:pt x="1050" y="217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5"/>
            <p:cNvSpPr/>
            <p:nvPr/>
          </p:nvSpPr>
          <p:spPr>
            <a:xfrm>
              <a:off x="5541150" y="2074100"/>
              <a:ext cx="55375" cy="105675"/>
            </a:xfrm>
            <a:custGeom>
              <a:rect b="b" l="l" r="r" t="t"/>
              <a:pathLst>
                <a:path extrusionOk="0" fill="none" h="4227" w="2215">
                  <a:moveTo>
                    <a:pt x="1" y="4227"/>
                  </a:moveTo>
                  <a:cubicBezTo>
                    <a:pt x="106" y="3780"/>
                    <a:pt x="247" y="3333"/>
                    <a:pt x="417" y="2907"/>
                  </a:cubicBezTo>
                  <a:cubicBezTo>
                    <a:pt x="834" y="1838"/>
                    <a:pt x="1446" y="849"/>
                    <a:pt x="2214"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5"/>
            <p:cNvSpPr/>
            <p:nvPr/>
          </p:nvSpPr>
          <p:spPr>
            <a:xfrm>
              <a:off x="5112500" y="2091550"/>
              <a:ext cx="26750" cy="3400"/>
            </a:xfrm>
            <a:custGeom>
              <a:rect b="b" l="l" r="r" t="t"/>
              <a:pathLst>
                <a:path extrusionOk="0" fill="none" h="136" w="1070">
                  <a:moveTo>
                    <a:pt x="1070" y="136"/>
                  </a:moveTo>
                  <a:cubicBezTo>
                    <a:pt x="708" y="121"/>
                    <a:pt x="352" y="76"/>
                    <a:pt x="1"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5"/>
            <p:cNvSpPr/>
            <p:nvPr/>
          </p:nvSpPr>
          <p:spPr>
            <a:xfrm>
              <a:off x="5105600" y="2106850"/>
              <a:ext cx="27250" cy="1025"/>
            </a:xfrm>
            <a:custGeom>
              <a:rect b="b" l="l" r="r" t="t"/>
              <a:pathLst>
                <a:path extrusionOk="0" fill="none" h="41" w="1090">
                  <a:moveTo>
                    <a:pt x="1090" y="31"/>
                  </a:moveTo>
                  <a:cubicBezTo>
                    <a:pt x="728" y="1"/>
                    <a:pt x="362" y="6"/>
                    <a:pt x="1" y="4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5"/>
            <p:cNvSpPr/>
            <p:nvPr/>
          </p:nvSpPr>
          <p:spPr>
            <a:xfrm>
              <a:off x="5785975" y="1939325"/>
              <a:ext cx="56100" cy="50600"/>
            </a:xfrm>
            <a:custGeom>
              <a:rect b="b" l="l" r="r" t="t"/>
              <a:pathLst>
                <a:path extrusionOk="0" fill="none" h="2024" w="2244">
                  <a:moveTo>
                    <a:pt x="2244" y="21"/>
                  </a:moveTo>
                  <a:cubicBezTo>
                    <a:pt x="1039" y="1"/>
                    <a:pt x="126" y="924"/>
                    <a:pt x="0" y="20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5"/>
            <p:cNvSpPr/>
            <p:nvPr/>
          </p:nvSpPr>
          <p:spPr>
            <a:xfrm>
              <a:off x="5830400" y="2042725"/>
              <a:ext cx="110575" cy="34925"/>
            </a:xfrm>
            <a:custGeom>
              <a:rect b="b" l="l" r="r" t="t"/>
              <a:pathLst>
                <a:path extrusionOk="0" fill="none" h="1397" w="4423">
                  <a:moveTo>
                    <a:pt x="4422" y="1185"/>
                  </a:moveTo>
                  <a:cubicBezTo>
                    <a:pt x="3117" y="1396"/>
                    <a:pt x="1732" y="1115"/>
                    <a:pt x="602" y="427"/>
                  </a:cubicBezTo>
                  <a:cubicBezTo>
                    <a:pt x="392" y="297"/>
                    <a:pt x="191" y="156"/>
                    <a:pt x="0"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5"/>
            <p:cNvSpPr/>
            <p:nvPr/>
          </p:nvSpPr>
          <p:spPr>
            <a:xfrm>
              <a:off x="5827250" y="2035950"/>
              <a:ext cx="6425" cy="14325"/>
            </a:xfrm>
            <a:custGeom>
              <a:rect b="b" l="l" r="r" t="t"/>
              <a:pathLst>
                <a:path extrusionOk="0" fill="none" h="573" w="257">
                  <a:moveTo>
                    <a:pt x="26" y="573"/>
                  </a:moveTo>
                  <a:cubicBezTo>
                    <a:pt x="1" y="362"/>
                    <a:pt x="91" y="136"/>
                    <a:pt x="257"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5"/>
            <p:cNvSpPr/>
            <p:nvPr/>
          </p:nvSpPr>
          <p:spPr>
            <a:xfrm>
              <a:off x="5289675" y="2104475"/>
              <a:ext cx="208200" cy="6550"/>
            </a:xfrm>
            <a:custGeom>
              <a:rect b="b" l="l" r="r" t="t"/>
              <a:pathLst>
                <a:path extrusionOk="0" fill="none" h="262" w="8328">
                  <a:moveTo>
                    <a:pt x="1" y="261"/>
                  </a:moveTo>
                  <a:cubicBezTo>
                    <a:pt x="2772" y="40"/>
                    <a:pt x="5552" y="0"/>
                    <a:pt x="8328" y="15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5"/>
            <p:cNvSpPr/>
            <p:nvPr/>
          </p:nvSpPr>
          <p:spPr>
            <a:xfrm>
              <a:off x="5460725" y="2088400"/>
              <a:ext cx="29125" cy="1400"/>
            </a:xfrm>
            <a:custGeom>
              <a:rect b="b" l="l" r="r" t="t"/>
              <a:pathLst>
                <a:path extrusionOk="0" fill="none" h="56" w="1165">
                  <a:moveTo>
                    <a:pt x="0" y="56"/>
                  </a:moveTo>
                  <a:cubicBezTo>
                    <a:pt x="392" y="36"/>
                    <a:pt x="778" y="21"/>
                    <a:pt x="1165"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0" name="Google Shape;2730;p15"/>
          <p:cNvSpPr/>
          <p:nvPr/>
        </p:nvSpPr>
        <p:spPr>
          <a:xfrm>
            <a:off x="-277575" y="24317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5"/>
          <p:cNvSpPr/>
          <p:nvPr/>
        </p:nvSpPr>
        <p:spPr>
          <a:xfrm flipH="1">
            <a:off x="-5" y="3655999"/>
            <a:ext cx="9144014" cy="1384140"/>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5"/>
          <p:cNvSpPr/>
          <p:nvPr/>
        </p:nvSpPr>
        <p:spPr>
          <a:xfrm flipH="1">
            <a:off x="527787" y="3910895"/>
            <a:ext cx="8616238" cy="874326"/>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3" name="Google Shape;2733;p15"/>
          <p:cNvGrpSpPr/>
          <p:nvPr/>
        </p:nvGrpSpPr>
        <p:grpSpPr>
          <a:xfrm rot="285632">
            <a:off x="3557752" y="4169594"/>
            <a:ext cx="1790235" cy="587148"/>
            <a:chOff x="1656825" y="3872400"/>
            <a:chExt cx="835625" cy="274075"/>
          </a:xfrm>
        </p:grpSpPr>
        <p:sp>
          <p:nvSpPr>
            <p:cNvPr id="2734" name="Google Shape;2734;p15"/>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5"/>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5"/>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5"/>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5"/>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5"/>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5"/>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5"/>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5"/>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5"/>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5"/>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5"/>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5"/>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5"/>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5"/>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5"/>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5"/>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5"/>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5"/>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5"/>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5"/>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5"/>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5"/>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5"/>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5"/>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5"/>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0" name="Google Shape;2760;p15"/>
          <p:cNvSpPr/>
          <p:nvPr/>
        </p:nvSpPr>
        <p:spPr>
          <a:xfrm>
            <a:off x="0" y="3910899"/>
            <a:ext cx="9144014" cy="1249403"/>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1" name="Google Shape;2761;p15"/>
          <p:cNvGrpSpPr/>
          <p:nvPr/>
        </p:nvGrpSpPr>
        <p:grpSpPr>
          <a:xfrm>
            <a:off x="-64244" y="162345"/>
            <a:ext cx="8930584" cy="3012643"/>
            <a:chOff x="-64244" y="162345"/>
            <a:chExt cx="8930584" cy="3012643"/>
          </a:xfrm>
        </p:grpSpPr>
        <p:grpSp>
          <p:nvGrpSpPr>
            <p:cNvPr id="2762" name="Google Shape;2762;p15"/>
            <p:cNvGrpSpPr/>
            <p:nvPr/>
          </p:nvGrpSpPr>
          <p:grpSpPr>
            <a:xfrm>
              <a:off x="-64244" y="1625394"/>
              <a:ext cx="254819" cy="254914"/>
              <a:chOff x="5052650" y="3025125"/>
              <a:chExt cx="316899" cy="316978"/>
            </a:xfrm>
          </p:grpSpPr>
          <p:sp>
            <p:nvSpPr>
              <p:cNvPr id="2763" name="Google Shape;2763;p1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6" name="Google Shape;2766;p15"/>
            <p:cNvGrpSpPr/>
            <p:nvPr/>
          </p:nvGrpSpPr>
          <p:grpSpPr>
            <a:xfrm>
              <a:off x="1111724" y="1776207"/>
              <a:ext cx="120724" cy="120609"/>
              <a:chOff x="4788500" y="2618450"/>
              <a:chExt cx="130400" cy="130275"/>
            </a:xfrm>
          </p:grpSpPr>
          <p:sp>
            <p:nvSpPr>
              <p:cNvPr id="2767" name="Google Shape;2767;p1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9" name="Google Shape;2769;p15"/>
            <p:cNvGrpSpPr/>
            <p:nvPr/>
          </p:nvGrpSpPr>
          <p:grpSpPr>
            <a:xfrm>
              <a:off x="8696989" y="2571746"/>
              <a:ext cx="169351" cy="169361"/>
              <a:chOff x="5052650" y="3025125"/>
              <a:chExt cx="316899" cy="316978"/>
            </a:xfrm>
          </p:grpSpPr>
          <p:sp>
            <p:nvSpPr>
              <p:cNvPr id="2770" name="Google Shape;2770;p1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3" name="Google Shape;2773;p15"/>
            <p:cNvGrpSpPr/>
            <p:nvPr/>
          </p:nvGrpSpPr>
          <p:grpSpPr>
            <a:xfrm>
              <a:off x="8479213" y="1655438"/>
              <a:ext cx="120739" cy="120769"/>
              <a:chOff x="5052650" y="3025125"/>
              <a:chExt cx="316899" cy="316978"/>
            </a:xfrm>
          </p:grpSpPr>
          <p:sp>
            <p:nvSpPr>
              <p:cNvPr id="2774" name="Google Shape;2774;p1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7" name="Google Shape;2777;p15"/>
            <p:cNvGrpSpPr/>
            <p:nvPr/>
          </p:nvGrpSpPr>
          <p:grpSpPr>
            <a:xfrm>
              <a:off x="7515206" y="2963564"/>
              <a:ext cx="211626" cy="211423"/>
              <a:chOff x="4788500" y="2618450"/>
              <a:chExt cx="130400" cy="130275"/>
            </a:xfrm>
          </p:grpSpPr>
          <p:sp>
            <p:nvSpPr>
              <p:cNvPr id="2778" name="Google Shape;2778;p1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0" name="Google Shape;2780;p15"/>
            <p:cNvGrpSpPr/>
            <p:nvPr/>
          </p:nvGrpSpPr>
          <p:grpSpPr>
            <a:xfrm>
              <a:off x="5369274" y="162345"/>
              <a:ext cx="120724" cy="120609"/>
              <a:chOff x="4788500" y="2618450"/>
              <a:chExt cx="130400" cy="130275"/>
            </a:xfrm>
          </p:grpSpPr>
          <p:sp>
            <p:nvSpPr>
              <p:cNvPr id="2781" name="Google Shape;2781;p1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3" name="Google Shape;2783;p15"/>
            <p:cNvGrpSpPr/>
            <p:nvPr/>
          </p:nvGrpSpPr>
          <p:grpSpPr>
            <a:xfrm>
              <a:off x="316158" y="2550701"/>
              <a:ext cx="211626" cy="211449"/>
              <a:chOff x="4788500" y="2618450"/>
              <a:chExt cx="130400" cy="130275"/>
            </a:xfrm>
          </p:grpSpPr>
          <p:sp>
            <p:nvSpPr>
              <p:cNvPr id="2784" name="Google Shape;2784;p1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6" name="Google Shape;2786;p15"/>
            <p:cNvGrpSpPr/>
            <p:nvPr/>
          </p:nvGrpSpPr>
          <p:grpSpPr>
            <a:xfrm>
              <a:off x="3586013" y="659638"/>
              <a:ext cx="120739" cy="120769"/>
              <a:chOff x="5052650" y="3025125"/>
              <a:chExt cx="316899" cy="316978"/>
            </a:xfrm>
          </p:grpSpPr>
          <p:sp>
            <p:nvSpPr>
              <p:cNvPr id="2787" name="Google Shape;2787;p1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90" name="Google Shape;2790;p15"/>
          <p:cNvGrpSpPr/>
          <p:nvPr/>
        </p:nvGrpSpPr>
        <p:grpSpPr>
          <a:xfrm flipH="1">
            <a:off x="-125439" y="3480916"/>
            <a:ext cx="3277898" cy="1122588"/>
            <a:chOff x="1607000" y="1593250"/>
            <a:chExt cx="1114325" cy="381625"/>
          </a:xfrm>
        </p:grpSpPr>
        <p:sp>
          <p:nvSpPr>
            <p:cNvPr id="2791" name="Google Shape;2791;p15"/>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5"/>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5"/>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5"/>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5"/>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5"/>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5"/>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5"/>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5"/>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5"/>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5"/>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5"/>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5"/>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5"/>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5"/>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5"/>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5"/>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5"/>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5"/>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5"/>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5"/>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5"/>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3" name="Google Shape;2813;p15"/>
          <p:cNvGrpSpPr/>
          <p:nvPr/>
        </p:nvGrpSpPr>
        <p:grpSpPr>
          <a:xfrm flipH="1">
            <a:off x="6839452" y="3781733"/>
            <a:ext cx="2615356" cy="1537625"/>
            <a:chOff x="2300300" y="2941775"/>
            <a:chExt cx="825450" cy="485300"/>
          </a:xfrm>
        </p:grpSpPr>
        <p:sp>
          <p:nvSpPr>
            <p:cNvPr id="2814" name="Google Shape;2814;p15"/>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5"/>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5"/>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5"/>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5"/>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5"/>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5"/>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5"/>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5"/>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5"/>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5"/>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5"/>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5"/>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5"/>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5"/>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5"/>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5"/>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5"/>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5"/>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5"/>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5"/>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5"/>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5"/>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5"/>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5"/>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5"/>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5"/>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5"/>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5"/>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5"/>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5"/>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5"/>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5"/>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5"/>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5"/>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5"/>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5"/>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5"/>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5"/>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5"/>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5"/>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5"/>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5"/>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5"/>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5"/>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5"/>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5"/>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5"/>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2" name="Google Shape;2862;p15"/>
          <p:cNvGrpSpPr/>
          <p:nvPr/>
        </p:nvGrpSpPr>
        <p:grpSpPr>
          <a:xfrm>
            <a:off x="190587" y="1095750"/>
            <a:ext cx="1058814" cy="365111"/>
            <a:chOff x="1066499" y="-515375"/>
            <a:chExt cx="1058814" cy="365111"/>
          </a:xfrm>
        </p:grpSpPr>
        <p:sp>
          <p:nvSpPr>
            <p:cNvPr id="2863" name="Google Shape;2863;p15"/>
            <p:cNvSpPr/>
            <p:nvPr/>
          </p:nvSpPr>
          <p:spPr>
            <a:xfrm>
              <a:off x="1066499" y="-419236"/>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5"/>
            <p:cNvSpPr/>
            <p:nvPr/>
          </p:nvSpPr>
          <p:spPr>
            <a:xfrm>
              <a:off x="1556349" y="-515375"/>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5" name="Google Shape;2865;p15"/>
          <p:cNvGrpSpPr/>
          <p:nvPr/>
        </p:nvGrpSpPr>
        <p:grpSpPr>
          <a:xfrm>
            <a:off x="762130" y="-250345"/>
            <a:ext cx="1235256" cy="1030744"/>
            <a:chOff x="763250" y="1835425"/>
            <a:chExt cx="701850" cy="585650"/>
          </a:xfrm>
        </p:grpSpPr>
        <p:sp>
          <p:nvSpPr>
            <p:cNvPr id="2866" name="Google Shape;2866;p15"/>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5"/>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5"/>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5"/>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5"/>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5"/>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5"/>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5"/>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5"/>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5"/>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5"/>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5"/>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5"/>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5"/>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5"/>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5"/>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5"/>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5"/>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5"/>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5"/>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5"/>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5"/>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5"/>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9" name="Google Shape;2889;p15"/>
          <p:cNvSpPr txBox="1"/>
          <p:nvPr>
            <p:ph type="title"/>
          </p:nvPr>
        </p:nvSpPr>
        <p:spPr>
          <a:xfrm>
            <a:off x="2995200" y="1489175"/>
            <a:ext cx="4634400" cy="8418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sz="50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890" name="Google Shape;2890;p15"/>
          <p:cNvSpPr txBox="1"/>
          <p:nvPr>
            <p:ph hasCustomPrompt="1" idx="2" type="title"/>
          </p:nvPr>
        </p:nvSpPr>
        <p:spPr>
          <a:xfrm>
            <a:off x="1537975" y="1688225"/>
            <a:ext cx="1075500" cy="841800"/>
          </a:xfrm>
          <a:prstGeom prst="rect">
            <a:avLst/>
          </a:prstGeom>
        </p:spPr>
        <p:txBody>
          <a:bodyPr anchorCtr="0" anchor="ctr" bIns="0" lIns="0" spcFirstLastPara="1" rIns="0" wrap="square" tIns="0">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891" name="Google Shape;2891;p15"/>
          <p:cNvSpPr txBox="1"/>
          <p:nvPr>
            <p:ph idx="1" type="subTitle"/>
          </p:nvPr>
        </p:nvSpPr>
        <p:spPr>
          <a:xfrm>
            <a:off x="2995200" y="2330975"/>
            <a:ext cx="4634400" cy="3981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800"/>
              <a:buNone/>
              <a:defRPr sz="2000">
                <a:solidFill>
                  <a:schemeClr val="dk1"/>
                </a:solidFill>
              </a:defRPr>
            </a:lvl1pPr>
            <a:lvl2pPr lvl="1" rtl="0" algn="ctr">
              <a:lnSpc>
                <a:spcPct val="100000"/>
              </a:lnSpc>
              <a:spcBef>
                <a:spcPts val="0"/>
              </a:spcBef>
              <a:spcAft>
                <a:spcPts val="0"/>
              </a:spcAft>
              <a:buSzPts val="1800"/>
              <a:buNone/>
              <a:defRPr sz="1800"/>
            </a:lvl2pPr>
            <a:lvl3pPr lvl="2" rtl="0" algn="ctr">
              <a:lnSpc>
                <a:spcPct val="100000"/>
              </a:lnSpc>
              <a:spcBef>
                <a:spcPts val="1600"/>
              </a:spcBef>
              <a:spcAft>
                <a:spcPts val="0"/>
              </a:spcAft>
              <a:buSzPts val="1800"/>
              <a:buNone/>
              <a:defRPr sz="1800"/>
            </a:lvl3pPr>
            <a:lvl4pPr lvl="3" rtl="0" algn="ctr">
              <a:lnSpc>
                <a:spcPct val="100000"/>
              </a:lnSpc>
              <a:spcBef>
                <a:spcPts val="1600"/>
              </a:spcBef>
              <a:spcAft>
                <a:spcPts val="0"/>
              </a:spcAft>
              <a:buSzPts val="1800"/>
              <a:buNone/>
              <a:defRPr sz="1800"/>
            </a:lvl4pPr>
            <a:lvl5pPr lvl="4" rtl="0" algn="ctr">
              <a:lnSpc>
                <a:spcPct val="100000"/>
              </a:lnSpc>
              <a:spcBef>
                <a:spcPts val="1600"/>
              </a:spcBef>
              <a:spcAft>
                <a:spcPts val="0"/>
              </a:spcAft>
              <a:buSzPts val="1800"/>
              <a:buNone/>
              <a:defRPr sz="1800"/>
            </a:lvl5pPr>
            <a:lvl6pPr lvl="5" rtl="0" algn="ctr">
              <a:lnSpc>
                <a:spcPct val="100000"/>
              </a:lnSpc>
              <a:spcBef>
                <a:spcPts val="1600"/>
              </a:spcBef>
              <a:spcAft>
                <a:spcPts val="0"/>
              </a:spcAft>
              <a:buSzPts val="1800"/>
              <a:buNone/>
              <a:defRPr sz="1800"/>
            </a:lvl6pPr>
            <a:lvl7pPr lvl="6" rtl="0" algn="ctr">
              <a:lnSpc>
                <a:spcPct val="100000"/>
              </a:lnSpc>
              <a:spcBef>
                <a:spcPts val="1600"/>
              </a:spcBef>
              <a:spcAft>
                <a:spcPts val="0"/>
              </a:spcAft>
              <a:buSzPts val="1800"/>
              <a:buNone/>
              <a:defRPr sz="1800"/>
            </a:lvl7pPr>
            <a:lvl8pPr lvl="7" rtl="0" algn="ctr">
              <a:lnSpc>
                <a:spcPct val="100000"/>
              </a:lnSpc>
              <a:spcBef>
                <a:spcPts val="1600"/>
              </a:spcBef>
              <a:spcAft>
                <a:spcPts val="0"/>
              </a:spcAft>
              <a:buSzPts val="1800"/>
              <a:buNone/>
              <a:defRPr sz="1800"/>
            </a:lvl8pPr>
            <a:lvl9pPr lvl="8" rtl="0" algn="ctr">
              <a:lnSpc>
                <a:spcPct val="100000"/>
              </a:lnSpc>
              <a:spcBef>
                <a:spcPts val="1600"/>
              </a:spcBef>
              <a:spcAft>
                <a:spcPts val="1600"/>
              </a:spcAft>
              <a:buSzPts val="1800"/>
              <a:buNone/>
              <a:defRPr sz="18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ew ">
  <p:cSld name="CUSTOM_2">
    <p:spTree>
      <p:nvGrpSpPr>
        <p:cNvPr id="2892" name="Shape 2892"/>
        <p:cNvGrpSpPr/>
        <p:nvPr/>
      </p:nvGrpSpPr>
      <p:grpSpPr>
        <a:xfrm>
          <a:off x="0" y="0"/>
          <a:ext cx="0" cy="0"/>
          <a:chOff x="0" y="0"/>
          <a:chExt cx="0" cy="0"/>
        </a:xfrm>
      </p:grpSpPr>
      <p:grpSp>
        <p:nvGrpSpPr>
          <p:cNvPr id="2893" name="Google Shape;2893;p16"/>
          <p:cNvGrpSpPr/>
          <p:nvPr/>
        </p:nvGrpSpPr>
        <p:grpSpPr>
          <a:xfrm>
            <a:off x="2828439" y="0"/>
            <a:ext cx="2876946" cy="5143313"/>
            <a:chOff x="6536175" y="0"/>
            <a:chExt cx="2440158" cy="4362437"/>
          </a:xfrm>
        </p:grpSpPr>
        <p:sp>
          <p:nvSpPr>
            <p:cNvPr id="2894" name="Google Shape;2894;p16"/>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6"/>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6" name="Google Shape;2896;p16"/>
          <p:cNvSpPr/>
          <p:nvPr/>
        </p:nvSpPr>
        <p:spPr>
          <a:xfrm>
            <a:off x="849889" y="0"/>
            <a:ext cx="5722280" cy="5757650"/>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6"/>
          <p:cNvSpPr/>
          <p:nvPr/>
        </p:nvSpPr>
        <p:spPr>
          <a:xfrm flipH="1">
            <a:off x="698345" y="4159765"/>
            <a:ext cx="6025358" cy="100761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6"/>
          <p:cNvSpPr/>
          <p:nvPr/>
        </p:nvSpPr>
        <p:spPr>
          <a:xfrm>
            <a:off x="606877" y="0"/>
            <a:ext cx="4971315" cy="5541978"/>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6"/>
          <p:cNvSpPr/>
          <p:nvPr/>
        </p:nvSpPr>
        <p:spPr>
          <a:xfrm>
            <a:off x="-25423" y="0"/>
            <a:ext cx="4971315" cy="5757650"/>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6"/>
          <p:cNvSpPr/>
          <p:nvPr/>
        </p:nvSpPr>
        <p:spPr>
          <a:xfrm rot="192764">
            <a:off x="3490586" y="4328450"/>
            <a:ext cx="6029306" cy="1007242"/>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1" name="Google Shape;2901;p16"/>
          <p:cNvGrpSpPr/>
          <p:nvPr/>
        </p:nvGrpSpPr>
        <p:grpSpPr>
          <a:xfrm flipH="1">
            <a:off x="3925234" y="3875808"/>
            <a:ext cx="1957555" cy="1150889"/>
            <a:chOff x="2300300" y="2941775"/>
            <a:chExt cx="825450" cy="485300"/>
          </a:xfrm>
        </p:grpSpPr>
        <p:sp>
          <p:nvSpPr>
            <p:cNvPr id="2902" name="Google Shape;2902;p16"/>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6"/>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6"/>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6"/>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6"/>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6"/>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6"/>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6"/>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6"/>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6"/>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6"/>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6"/>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6"/>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6"/>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6"/>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6"/>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6"/>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6"/>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6"/>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6"/>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6"/>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6"/>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6"/>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6"/>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6"/>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6"/>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6"/>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6"/>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6"/>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6"/>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6"/>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6"/>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6"/>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6"/>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6"/>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6"/>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6"/>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6"/>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6"/>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6"/>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6"/>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6"/>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6"/>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6"/>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6"/>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6"/>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6"/>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6"/>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0" name="Google Shape;2950;p16"/>
          <p:cNvGrpSpPr/>
          <p:nvPr/>
        </p:nvGrpSpPr>
        <p:grpSpPr>
          <a:xfrm flipH="1">
            <a:off x="6975961" y="4523883"/>
            <a:ext cx="1961964" cy="643501"/>
            <a:chOff x="1656825" y="3872400"/>
            <a:chExt cx="835625" cy="274075"/>
          </a:xfrm>
        </p:grpSpPr>
        <p:sp>
          <p:nvSpPr>
            <p:cNvPr id="2951" name="Google Shape;2951;p16"/>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6"/>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6"/>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6"/>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6"/>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6"/>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6"/>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6"/>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6"/>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6"/>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6"/>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6"/>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6"/>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6"/>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6"/>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6"/>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6"/>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6"/>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6"/>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6"/>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6"/>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6"/>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6"/>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6"/>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6"/>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6"/>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7" name="Google Shape;2977;p16"/>
          <p:cNvSpPr/>
          <p:nvPr/>
        </p:nvSpPr>
        <p:spPr>
          <a:xfrm>
            <a:off x="-207825" y="4028774"/>
            <a:ext cx="9799148" cy="1442784"/>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78" name="Google Shape;2978;p16"/>
          <p:cNvGrpSpPr/>
          <p:nvPr/>
        </p:nvGrpSpPr>
        <p:grpSpPr>
          <a:xfrm flipH="1">
            <a:off x="3925224" y="-386795"/>
            <a:ext cx="2382099" cy="1531032"/>
            <a:chOff x="885749" y="857680"/>
            <a:chExt cx="2382099" cy="1531032"/>
          </a:xfrm>
        </p:grpSpPr>
        <p:sp>
          <p:nvSpPr>
            <p:cNvPr id="2979" name="Google Shape;2979;p16"/>
            <p:cNvSpPr/>
            <p:nvPr/>
          </p:nvSpPr>
          <p:spPr>
            <a:xfrm flipH="1">
              <a:off x="2420408" y="21197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6"/>
            <p:cNvSpPr/>
            <p:nvPr/>
          </p:nvSpPr>
          <p:spPr>
            <a:xfrm flipH="1">
              <a:off x="2209034" y="202360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1" name="Google Shape;2981;p16"/>
            <p:cNvGrpSpPr/>
            <p:nvPr/>
          </p:nvGrpSpPr>
          <p:grpSpPr>
            <a:xfrm>
              <a:off x="885749" y="857680"/>
              <a:ext cx="1235256" cy="1030744"/>
              <a:chOff x="763250" y="1835425"/>
              <a:chExt cx="701850" cy="585650"/>
            </a:xfrm>
          </p:grpSpPr>
          <p:sp>
            <p:nvSpPr>
              <p:cNvPr id="2982" name="Google Shape;2982;p16"/>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6"/>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6"/>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6"/>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6"/>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6"/>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6"/>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6"/>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6"/>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6"/>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6"/>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6"/>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6"/>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6"/>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6"/>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6"/>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6"/>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6"/>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6"/>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6"/>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6"/>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6"/>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6"/>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05" name="Google Shape;3005;p16"/>
          <p:cNvGrpSpPr/>
          <p:nvPr/>
        </p:nvGrpSpPr>
        <p:grpSpPr>
          <a:xfrm>
            <a:off x="-25420" y="2350090"/>
            <a:ext cx="2520360" cy="841789"/>
            <a:chOff x="4897050" y="1836675"/>
            <a:chExt cx="1283475" cy="428675"/>
          </a:xfrm>
        </p:grpSpPr>
        <p:sp>
          <p:nvSpPr>
            <p:cNvPr id="3006" name="Google Shape;3006;p16"/>
            <p:cNvSpPr/>
            <p:nvPr/>
          </p:nvSpPr>
          <p:spPr>
            <a:xfrm>
              <a:off x="6129175" y="1993425"/>
              <a:ext cx="51350" cy="30875"/>
            </a:xfrm>
            <a:custGeom>
              <a:rect b="b" l="l" r="r" t="t"/>
              <a:pathLst>
                <a:path extrusionOk="0" h="1235" w="2054">
                  <a:moveTo>
                    <a:pt x="0" y="0"/>
                  </a:moveTo>
                  <a:lnTo>
                    <a:pt x="0" y="0"/>
                  </a:lnTo>
                  <a:cubicBezTo>
                    <a:pt x="382" y="261"/>
                    <a:pt x="592" y="748"/>
                    <a:pt x="527" y="1210"/>
                  </a:cubicBezTo>
                  <a:lnTo>
                    <a:pt x="527" y="1235"/>
                  </a:lnTo>
                  <a:cubicBezTo>
                    <a:pt x="743" y="1225"/>
                    <a:pt x="954" y="1215"/>
                    <a:pt x="1165" y="1205"/>
                  </a:cubicBezTo>
                  <a:cubicBezTo>
                    <a:pt x="1451" y="1185"/>
                    <a:pt x="1732" y="1170"/>
                    <a:pt x="2013" y="1155"/>
                  </a:cubicBezTo>
                  <a:cubicBezTo>
                    <a:pt x="2053" y="793"/>
                    <a:pt x="1877" y="397"/>
                    <a:pt x="1541" y="236"/>
                  </a:cubicBezTo>
                  <a:cubicBezTo>
                    <a:pt x="1024" y="156"/>
                    <a:pt x="517" y="7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6"/>
            <p:cNvSpPr/>
            <p:nvPr/>
          </p:nvSpPr>
          <p:spPr>
            <a:xfrm>
              <a:off x="5990750" y="1973225"/>
              <a:ext cx="96900" cy="55225"/>
            </a:xfrm>
            <a:custGeom>
              <a:rect b="b" l="l" r="r" t="t"/>
              <a:pathLst>
                <a:path extrusionOk="0" h="2209" w="3876">
                  <a:moveTo>
                    <a:pt x="1" y="0"/>
                  </a:moveTo>
                  <a:lnTo>
                    <a:pt x="1" y="20"/>
                  </a:lnTo>
                  <a:cubicBezTo>
                    <a:pt x="688" y="467"/>
                    <a:pt x="1180" y="1370"/>
                    <a:pt x="1050" y="2198"/>
                  </a:cubicBezTo>
                  <a:lnTo>
                    <a:pt x="1050" y="2209"/>
                  </a:lnTo>
                  <a:cubicBezTo>
                    <a:pt x="1602" y="2198"/>
                    <a:pt x="2159" y="2188"/>
                    <a:pt x="2711" y="2173"/>
                  </a:cubicBezTo>
                  <a:cubicBezTo>
                    <a:pt x="3078" y="2163"/>
                    <a:pt x="3444" y="2153"/>
                    <a:pt x="3815" y="2138"/>
                  </a:cubicBezTo>
                  <a:cubicBezTo>
                    <a:pt x="3876" y="1827"/>
                    <a:pt x="3785" y="1501"/>
                    <a:pt x="3620" y="1220"/>
                  </a:cubicBezTo>
                  <a:cubicBezTo>
                    <a:pt x="3449" y="929"/>
                    <a:pt x="3198" y="683"/>
                    <a:pt x="2952" y="442"/>
                  </a:cubicBezTo>
                  <a:lnTo>
                    <a:pt x="2957" y="427"/>
                  </a:lnTo>
                  <a:cubicBezTo>
                    <a:pt x="2571" y="371"/>
                    <a:pt x="2184" y="316"/>
                    <a:pt x="1798" y="261"/>
                  </a:cubicBezTo>
                  <a:cubicBezTo>
                    <a:pt x="1195" y="181"/>
                    <a:pt x="598" y="8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6"/>
            <p:cNvSpPr/>
            <p:nvPr/>
          </p:nvSpPr>
          <p:spPr>
            <a:xfrm>
              <a:off x="6064550" y="1983875"/>
              <a:ext cx="79450" cy="42825"/>
            </a:xfrm>
            <a:custGeom>
              <a:rect b="b" l="l" r="r" t="t"/>
              <a:pathLst>
                <a:path extrusionOk="0" h="1713" w="3178">
                  <a:moveTo>
                    <a:pt x="5" y="1"/>
                  </a:moveTo>
                  <a:lnTo>
                    <a:pt x="0" y="16"/>
                  </a:lnTo>
                  <a:cubicBezTo>
                    <a:pt x="246" y="257"/>
                    <a:pt x="497" y="503"/>
                    <a:pt x="668" y="794"/>
                  </a:cubicBezTo>
                  <a:cubicBezTo>
                    <a:pt x="833" y="1075"/>
                    <a:pt x="924" y="1401"/>
                    <a:pt x="863" y="1712"/>
                  </a:cubicBezTo>
                  <a:cubicBezTo>
                    <a:pt x="1611" y="1687"/>
                    <a:pt x="2364" y="1657"/>
                    <a:pt x="3112" y="1617"/>
                  </a:cubicBezTo>
                  <a:lnTo>
                    <a:pt x="3112" y="1592"/>
                  </a:lnTo>
                  <a:cubicBezTo>
                    <a:pt x="3177" y="1130"/>
                    <a:pt x="2967" y="643"/>
                    <a:pt x="2585" y="377"/>
                  </a:cubicBezTo>
                  <a:cubicBezTo>
                    <a:pt x="2465" y="362"/>
                    <a:pt x="2344" y="342"/>
                    <a:pt x="2224" y="327"/>
                  </a:cubicBezTo>
                  <a:cubicBezTo>
                    <a:pt x="1486" y="217"/>
                    <a:pt x="743" y="106"/>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6"/>
            <p:cNvSpPr/>
            <p:nvPr/>
          </p:nvSpPr>
          <p:spPr>
            <a:xfrm>
              <a:off x="5955000" y="1968325"/>
              <a:ext cx="65275" cy="60375"/>
            </a:xfrm>
            <a:custGeom>
              <a:rect b="b" l="l" r="r" t="t"/>
              <a:pathLst>
                <a:path extrusionOk="0" h="2415" w="2611">
                  <a:moveTo>
                    <a:pt x="0" y="0"/>
                  </a:moveTo>
                  <a:cubicBezTo>
                    <a:pt x="211" y="743"/>
                    <a:pt x="216" y="1581"/>
                    <a:pt x="66" y="2415"/>
                  </a:cubicBezTo>
                  <a:lnTo>
                    <a:pt x="151" y="2415"/>
                  </a:lnTo>
                  <a:cubicBezTo>
                    <a:pt x="929" y="2415"/>
                    <a:pt x="1702" y="2415"/>
                    <a:pt x="2480" y="2405"/>
                  </a:cubicBezTo>
                  <a:lnTo>
                    <a:pt x="2480" y="2394"/>
                  </a:lnTo>
                  <a:cubicBezTo>
                    <a:pt x="2610" y="1566"/>
                    <a:pt x="2118" y="663"/>
                    <a:pt x="1431" y="216"/>
                  </a:cubicBezTo>
                  <a:lnTo>
                    <a:pt x="1431" y="196"/>
                  </a:lnTo>
                  <a:cubicBezTo>
                    <a:pt x="954" y="121"/>
                    <a:pt x="477" y="5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6"/>
            <p:cNvSpPr/>
            <p:nvPr/>
          </p:nvSpPr>
          <p:spPr>
            <a:xfrm>
              <a:off x="5514925" y="2145625"/>
              <a:ext cx="113450" cy="87225"/>
            </a:xfrm>
            <a:custGeom>
              <a:rect b="b" l="l" r="r" t="t"/>
              <a:pathLst>
                <a:path extrusionOk="0" h="3489" w="4538">
                  <a:moveTo>
                    <a:pt x="683" y="1"/>
                  </a:moveTo>
                  <a:cubicBezTo>
                    <a:pt x="312" y="1130"/>
                    <a:pt x="81" y="2304"/>
                    <a:pt x="1" y="3489"/>
                  </a:cubicBezTo>
                  <a:cubicBezTo>
                    <a:pt x="1687" y="2716"/>
                    <a:pt x="3243" y="1602"/>
                    <a:pt x="4538" y="241"/>
                  </a:cubicBezTo>
                  <a:cubicBezTo>
                    <a:pt x="3519" y="171"/>
                    <a:pt x="2495" y="101"/>
                    <a:pt x="1466" y="46"/>
                  </a:cubicBezTo>
                  <a:cubicBezTo>
                    <a:pt x="1205" y="31"/>
                    <a:pt x="944" y="16"/>
                    <a:pt x="683"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6"/>
            <p:cNvSpPr/>
            <p:nvPr/>
          </p:nvSpPr>
          <p:spPr>
            <a:xfrm>
              <a:off x="4897050" y="1836675"/>
              <a:ext cx="1063375" cy="428675"/>
            </a:xfrm>
            <a:custGeom>
              <a:rect b="b" l="l" r="r" t="t"/>
              <a:pathLst>
                <a:path extrusionOk="0" h="17147" w="42535">
                  <a:moveTo>
                    <a:pt x="35626" y="1270"/>
                  </a:moveTo>
                  <a:cubicBezTo>
                    <a:pt x="35788" y="1270"/>
                    <a:pt x="35924" y="1398"/>
                    <a:pt x="35934" y="1562"/>
                  </a:cubicBezTo>
                  <a:cubicBezTo>
                    <a:pt x="35944" y="1733"/>
                    <a:pt x="35808" y="1878"/>
                    <a:pt x="35638" y="1888"/>
                  </a:cubicBezTo>
                  <a:cubicBezTo>
                    <a:pt x="35632" y="1889"/>
                    <a:pt x="35626" y="1889"/>
                    <a:pt x="35620" y="1889"/>
                  </a:cubicBezTo>
                  <a:cubicBezTo>
                    <a:pt x="35457" y="1889"/>
                    <a:pt x="35326" y="1757"/>
                    <a:pt x="35316" y="1592"/>
                  </a:cubicBezTo>
                  <a:cubicBezTo>
                    <a:pt x="35306" y="1422"/>
                    <a:pt x="35437" y="1281"/>
                    <a:pt x="35607" y="1271"/>
                  </a:cubicBezTo>
                  <a:cubicBezTo>
                    <a:pt x="35614" y="1271"/>
                    <a:pt x="35620" y="1270"/>
                    <a:pt x="35626" y="1270"/>
                  </a:cubicBezTo>
                  <a:close/>
                  <a:moveTo>
                    <a:pt x="31761" y="1461"/>
                  </a:moveTo>
                  <a:cubicBezTo>
                    <a:pt x="31924" y="1461"/>
                    <a:pt x="32059" y="1588"/>
                    <a:pt x="32069" y="1753"/>
                  </a:cubicBezTo>
                  <a:cubicBezTo>
                    <a:pt x="32074" y="1923"/>
                    <a:pt x="31943" y="2069"/>
                    <a:pt x="31773" y="2079"/>
                  </a:cubicBezTo>
                  <a:cubicBezTo>
                    <a:pt x="31767" y="2079"/>
                    <a:pt x="31761" y="2080"/>
                    <a:pt x="31755" y="2080"/>
                  </a:cubicBezTo>
                  <a:cubicBezTo>
                    <a:pt x="31592" y="2080"/>
                    <a:pt x="31456" y="1948"/>
                    <a:pt x="31451" y="1783"/>
                  </a:cubicBezTo>
                  <a:cubicBezTo>
                    <a:pt x="31441" y="1612"/>
                    <a:pt x="31572" y="1467"/>
                    <a:pt x="31743" y="1462"/>
                  </a:cubicBezTo>
                  <a:cubicBezTo>
                    <a:pt x="31749" y="1461"/>
                    <a:pt x="31755" y="1461"/>
                    <a:pt x="31761" y="1461"/>
                  </a:cubicBezTo>
                  <a:close/>
                  <a:moveTo>
                    <a:pt x="24954" y="2023"/>
                  </a:moveTo>
                  <a:cubicBezTo>
                    <a:pt x="25112" y="2023"/>
                    <a:pt x="25248" y="2150"/>
                    <a:pt x="25258" y="2315"/>
                  </a:cubicBezTo>
                  <a:cubicBezTo>
                    <a:pt x="25263" y="2486"/>
                    <a:pt x="25137" y="2631"/>
                    <a:pt x="24961" y="2641"/>
                  </a:cubicBezTo>
                  <a:cubicBezTo>
                    <a:pt x="24958" y="2641"/>
                    <a:pt x="24955" y="2641"/>
                    <a:pt x="24952" y="2641"/>
                  </a:cubicBezTo>
                  <a:cubicBezTo>
                    <a:pt x="24790" y="2641"/>
                    <a:pt x="24650" y="2513"/>
                    <a:pt x="24640" y="2345"/>
                  </a:cubicBezTo>
                  <a:cubicBezTo>
                    <a:pt x="24630" y="2174"/>
                    <a:pt x="24761" y="2029"/>
                    <a:pt x="24936" y="2024"/>
                  </a:cubicBezTo>
                  <a:cubicBezTo>
                    <a:pt x="24942" y="2023"/>
                    <a:pt x="24948" y="2023"/>
                    <a:pt x="24954" y="2023"/>
                  </a:cubicBezTo>
                  <a:close/>
                  <a:moveTo>
                    <a:pt x="33387" y="2063"/>
                  </a:moveTo>
                  <a:cubicBezTo>
                    <a:pt x="33550" y="2063"/>
                    <a:pt x="33685" y="2195"/>
                    <a:pt x="33695" y="2355"/>
                  </a:cubicBezTo>
                  <a:cubicBezTo>
                    <a:pt x="33700" y="2531"/>
                    <a:pt x="33570" y="2671"/>
                    <a:pt x="33399" y="2681"/>
                  </a:cubicBezTo>
                  <a:cubicBezTo>
                    <a:pt x="33393" y="2682"/>
                    <a:pt x="33387" y="2682"/>
                    <a:pt x="33381" y="2682"/>
                  </a:cubicBezTo>
                  <a:cubicBezTo>
                    <a:pt x="33218" y="2682"/>
                    <a:pt x="33083" y="2550"/>
                    <a:pt x="33078" y="2390"/>
                  </a:cubicBezTo>
                  <a:cubicBezTo>
                    <a:pt x="33068" y="2215"/>
                    <a:pt x="33198" y="2074"/>
                    <a:pt x="33369" y="2064"/>
                  </a:cubicBezTo>
                  <a:cubicBezTo>
                    <a:pt x="33375" y="2064"/>
                    <a:pt x="33381" y="2063"/>
                    <a:pt x="33387" y="2063"/>
                  </a:cubicBezTo>
                  <a:close/>
                  <a:moveTo>
                    <a:pt x="31148" y="2856"/>
                  </a:moveTo>
                  <a:cubicBezTo>
                    <a:pt x="31311" y="2856"/>
                    <a:pt x="31442" y="2988"/>
                    <a:pt x="31451" y="3153"/>
                  </a:cubicBezTo>
                  <a:cubicBezTo>
                    <a:pt x="31462" y="3324"/>
                    <a:pt x="31331" y="3464"/>
                    <a:pt x="31160" y="3474"/>
                  </a:cubicBezTo>
                  <a:cubicBezTo>
                    <a:pt x="31154" y="3475"/>
                    <a:pt x="31148" y="3475"/>
                    <a:pt x="31143" y="3475"/>
                  </a:cubicBezTo>
                  <a:cubicBezTo>
                    <a:pt x="30980" y="3475"/>
                    <a:pt x="30844" y="3343"/>
                    <a:pt x="30834" y="3183"/>
                  </a:cubicBezTo>
                  <a:cubicBezTo>
                    <a:pt x="30829" y="3013"/>
                    <a:pt x="30960" y="2867"/>
                    <a:pt x="31130" y="2857"/>
                  </a:cubicBezTo>
                  <a:cubicBezTo>
                    <a:pt x="31136" y="2857"/>
                    <a:pt x="31142" y="2856"/>
                    <a:pt x="31148" y="2856"/>
                  </a:cubicBezTo>
                  <a:close/>
                  <a:moveTo>
                    <a:pt x="21814" y="3314"/>
                  </a:moveTo>
                  <a:cubicBezTo>
                    <a:pt x="21980" y="3314"/>
                    <a:pt x="22121" y="3442"/>
                    <a:pt x="22131" y="3610"/>
                  </a:cubicBezTo>
                  <a:cubicBezTo>
                    <a:pt x="22141" y="3781"/>
                    <a:pt x="22005" y="3926"/>
                    <a:pt x="21839" y="3931"/>
                  </a:cubicBezTo>
                  <a:cubicBezTo>
                    <a:pt x="21833" y="3932"/>
                    <a:pt x="21827" y="3932"/>
                    <a:pt x="21821" y="3932"/>
                  </a:cubicBezTo>
                  <a:cubicBezTo>
                    <a:pt x="21654" y="3932"/>
                    <a:pt x="21523" y="3805"/>
                    <a:pt x="21513" y="3640"/>
                  </a:cubicBezTo>
                  <a:cubicBezTo>
                    <a:pt x="21503" y="3469"/>
                    <a:pt x="21639" y="3324"/>
                    <a:pt x="21804" y="3314"/>
                  </a:cubicBezTo>
                  <a:cubicBezTo>
                    <a:pt x="21808" y="3314"/>
                    <a:pt x="21811" y="3314"/>
                    <a:pt x="21814" y="3314"/>
                  </a:cubicBezTo>
                  <a:close/>
                  <a:moveTo>
                    <a:pt x="23881" y="3444"/>
                  </a:moveTo>
                  <a:cubicBezTo>
                    <a:pt x="24043" y="3444"/>
                    <a:pt x="24179" y="3571"/>
                    <a:pt x="24189" y="3735"/>
                  </a:cubicBezTo>
                  <a:cubicBezTo>
                    <a:pt x="24194" y="3906"/>
                    <a:pt x="24063" y="4052"/>
                    <a:pt x="23892" y="4057"/>
                  </a:cubicBezTo>
                  <a:cubicBezTo>
                    <a:pt x="23886" y="4057"/>
                    <a:pt x="23880" y="4057"/>
                    <a:pt x="23874" y="4057"/>
                  </a:cubicBezTo>
                  <a:cubicBezTo>
                    <a:pt x="23712" y="4057"/>
                    <a:pt x="23581" y="3930"/>
                    <a:pt x="23571" y="3766"/>
                  </a:cubicBezTo>
                  <a:cubicBezTo>
                    <a:pt x="23561" y="3595"/>
                    <a:pt x="23692" y="3449"/>
                    <a:pt x="23862" y="3444"/>
                  </a:cubicBezTo>
                  <a:cubicBezTo>
                    <a:pt x="23868" y="3444"/>
                    <a:pt x="23875" y="3444"/>
                    <a:pt x="23881" y="3444"/>
                  </a:cubicBezTo>
                  <a:close/>
                  <a:moveTo>
                    <a:pt x="38060" y="6160"/>
                  </a:moveTo>
                  <a:cubicBezTo>
                    <a:pt x="38094" y="6160"/>
                    <a:pt x="38128" y="6163"/>
                    <a:pt x="38162" y="6170"/>
                  </a:cubicBezTo>
                  <a:cubicBezTo>
                    <a:pt x="38473" y="6225"/>
                    <a:pt x="38679" y="6521"/>
                    <a:pt x="38624" y="6832"/>
                  </a:cubicBezTo>
                  <a:cubicBezTo>
                    <a:pt x="38584" y="7048"/>
                    <a:pt x="38428" y="7209"/>
                    <a:pt x="38238" y="7274"/>
                  </a:cubicBezTo>
                  <a:cubicBezTo>
                    <a:pt x="38293" y="7394"/>
                    <a:pt x="38323" y="7525"/>
                    <a:pt x="38333" y="7666"/>
                  </a:cubicBezTo>
                  <a:cubicBezTo>
                    <a:pt x="38368" y="8057"/>
                    <a:pt x="38207" y="8423"/>
                    <a:pt x="37936" y="8669"/>
                  </a:cubicBezTo>
                  <a:cubicBezTo>
                    <a:pt x="37741" y="8845"/>
                    <a:pt x="37490" y="8955"/>
                    <a:pt x="37209" y="8981"/>
                  </a:cubicBezTo>
                  <a:cubicBezTo>
                    <a:pt x="37178" y="8983"/>
                    <a:pt x="37147" y="8984"/>
                    <a:pt x="37116" y="8984"/>
                  </a:cubicBezTo>
                  <a:cubicBezTo>
                    <a:pt x="36483" y="8984"/>
                    <a:pt x="35946" y="8498"/>
                    <a:pt x="35894" y="7851"/>
                  </a:cubicBezTo>
                  <a:cubicBezTo>
                    <a:pt x="35843" y="7179"/>
                    <a:pt x="36345" y="6586"/>
                    <a:pt x="37023" y="6536"/>
                  </a:cubicBezTo>
                  <a:cubicBezTo>
                    <a:pt x="37056" y="6533"/>
                    <a:pt x="37089" y="6532"/>
                    <a:pt x="37121" y="6532"/>
                  </a:cubicBezTo>
                  <a:cubicBezTo>
                    <a:pt x="37256" y="6532"/>
                    <a:pt x="37384" y="6556"/>
                    <a:pt x="37510" y="6596"/>
                  </a:cubicBezTo>
                  <a:cubicBezTo>
                    <a:pt x="37567" y="6339"/>
                    <a:pt x="37802" y="6160"/>
                    <a:pt x="38060" y="6160"/>
                  </a:cubicBezTo>
                  <a:close/>
                  <a:moveTo>
                    <a:pt x="32422" y="0"/>
                  </a:moveTo>
                  <a:cubicBezTo>
                    <a:pt x="28671" y="0"/>
                    <a:pt x="24724" y="1128"/>
                    <a:pt x="21513" y="2260"/>
                  </a:cubicBezTo>
                  <a:cubicBezTo>
                    <a:pt x="15284" y="4453"/>
                    <a:pt x="9527" y="7972"/>
                    <a:pt x="4448" y="12158"/>
                  </a:cubicBezTo>
                  <a:cubicBezTo>
                    <a:pt x="3872" y="11947"/>
                    <a:pt x="3222" y="11841"/>
                    <a:pt x="2566" y="11841"/>
                  </a:cubicBezTo>
                  <a:cubicBezTo>
                    <a:pt x="1661" y="11841"/>
                    <a:pt x="745" y="12042"/>
                    <a:pt x="0" y="12444"/>
                  </a:cubicBezTo>
                  <a:cubicBezTo>
                    <a:pt x="772" y="13114"/>
                    <a:pt x="1857" y="13518"/>
                    <a:pt x="2897" y="13518"/>
                  </a:cubicBezTo>
                  <a:cubicBezTo>
                    <a:pt x="3135" y="13518"/>
                    <a:pt x="3370" y="13497"/>
                    <a:pt x="3599" y="13453"/>
                  </a:cubicBezTo>
                  <a:lnTo>
                    <a:pt x="3599" y="13453"/>
                  </a:lnTo>
                  <a:cubicBezTo>
                    <a:pt x="2796" y="14492"/>
                    <a:pt x="2701" y="15852"/>
                    <a:pt x="2937" y="17147"/>
                  </a:cubicBezTo>
                  <a:cubicBezTo>
                    <a:pt x="3900" y="16153"/>
                    <a:pt x="4523" y="14853"/>
                    <a:pt x="4648" y="13468"/>
                  </a:cubicBezTo>
                  <a:cubicBezTo>
                    <a:pt x="9250" y="12507"/>
                    <a:pt x="14004" y="12173"/>
                    <a:pt x="18775" y="12173"/>
                  </a:cubicBezTo>
                  <a:cubicBezTo>
                    <a:pt x="20984" y="12173"/>
                    <a:pt x="23196" y="12244"/>
                    <a:pt x="25398" y="12359"/>
                  </a:cubicBezTo>
                  <a:cubicBezTo>
                    <a:pt x="25659" y="12374"/>
                    <a:pt x="25920" y="12389"/>
                    <a:pt x="26181" y="12404"/>
                  </a:cubicBezTo>
                  <a:cubicBezTo>
                    <a:pt x="27210" y="12459"/>
                    <a:pt x="28234" y="12529"/>
                    <a:pt x="29253" y="12599"/>
                  </a:cubicBezTo>
                  <a:cubicBezTo>
                    <a:pt x="30262" y="12670"/>
                    <a:pt x="31261" y="12750"/>
                    <a:pt x="32260" y="12830"/>
                  </a:cubicBezTo>
                  <a:cubicBezTo>
                    <a:pt x="33117" y="12899"/>
                    <a:pt x="34007" y="12959"/>
                    <a:pt x="34892" y="12959"/>
                  </a:cubicBezTo>
                  <a:cubicBezTo>
                    <a:pt x="37000" y="12959"/>
                    <a:pt x="39072" y="12616"/>
                    <a:pt x="40572" y="11219"/>
                  </a:cubicBezTo>
                  <a:cubicBezTo>
                    <a:pt x="41455" y="10396"/>
                    <a:pt x="42133" y="9051"/>
                    <a:pt x="42384" y="7681"/>
                  </a:cubicBezTo>
                  <a:cubicBezTo>
                    <a:pt x="42534" y="6847"/>
                    <a:pt x="42529" y="6009"/>
                    <a:pt x="42318" y="5266"/>
                  </a:cubicBezTo>
                  <a:cubicBezTo>
                    <a:pt x="42258" y="5055"/>
                    <a:pt x="42183" y="4850"/>
                    <a:pt x="42087" y="4654"/>
                  </a:cubicBezTo>
                  <a:cubicBezTo>
                    <a:pt x="41656" y="3766"/>
                    <a:pt x="40963" y="3033"/>
                    <a:pt x="40190" y="2415"/>
                  </a:cubicBezTo>
                  <a:cubicBezTo>
                    <a:pt x="37980" y="644"/>
                    <a:pt x="35257" y="0"/>
                    <a:pt x="32422"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6"/>
            <p:cNvSpPr/>
            <p:nvPr/>
          </p:nvSpPr>
          <p:spPr>
            <a:xfrm>
              <a:off x="5834775" y="1990675"/>
              <a:ext cx="29275" cy="27850"/>
            </a:xfrm>
            <a:custGeom>
              <a:rect b="b" l="l" r="r" t="t"/>
              <a:pathLst>
                <a:path extrusionOk="0" h="1114" w="1171">
                  <a:moveTo>
                    <a:pt x="551" y="0"/>
                  </a:moveTo>
                  <a:cubicBezTo>
                    <a:pt x="293" y="0"/>
                    <a:pt x="58" y="179"/>
                    <a:pt x="1" y="436"/>
                  </a:cubicBezTo>
                  <a:cubicBezTo>
                    <a:pt x="327" y="547"/>
                    <a:pt x="593" y="793"/>
                    <a:pt x="729" y="1114"/>
                  </a:cubicBezTo>
                  <a:cubicBezTo>
                    <a:pt x="919" y="1049"/>
                    <a:pt x="1075" y="888"/>
                    <a:pt x="1115" y="672"/>
                  </a:cubicBezTo>
                  <a:cubicBezTo>
                    <a:pt x="1170" y="361"/>
                    <a:pt x="964" y="65"/>
                    <a:pt x="653" y="10"/>
                  </a:cubicBezTo>
                  <a:cubicBezTo>
                    <a:pt x="619" y="3"/>
                    <a:pt x="585" y="0"/>
                    <a:pt x="5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6"/>
            <p:cNvSpPr/>
            <p:nvPr/>
          </p:nvSpPr>
          <p:spPr>
            <a:xfrm>
              <a:off x="5833150" y="2001575"/>
              <a:ext cx="19850" cy="17650"/>
            </a:xfrm>
            <a:custGeom>
              <a:rect b="b" l="l" r="r" t="t"/>
              <a:pathLst>
                <a:path extrusionOk="0" h="706" w="794">
                  <a:moveTo>
                    <a:pt x="66" y="0"/>
                  </a:moveTo>
                  <a:cubicBezTo>
                    <a:pt x="61" y="10"/>
                    <a:pt x="56" y="20"/>
                    <a:pt x="56" y="31"/>
                  </a:cubicBezTo>
                  <a:cubicBezTo>
                    <a:pt x="1" y="342"/>
                    <a:pt x="206" y="638"/>
                    <a:pt x="518" y="693"/>
                  </a:cubicBezTo>
                  <a:cubicBezTo>
                    <a:pt x="556" y="701"/>
                    <a:pt x="594" y="705"/>
                    <a:pt x="631" y="705"/>
                  </a:cubicBezTo>
                  <a:cubicBezTo>
                    <a:pt x="688" y="705"/>
                    <a:pt x="742" y="696"/>
                    <a:pt x="794" y="678"/>
                  </a:cubicBezTo>
                  <a:cubicBezTo>
                    <a:pt x="658" y="357"/>
                    <a:pt x="392" y="111"/>
                    <a:pt x="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6"/>
            <p:cNvSpPr/>
            <p:nvPr/>
          </p:nvSpPr>
          <p:spPr>
            <a:xfrm>
              <a:off x="5793125" y="1999950"/>
              <a:ext cx="63150" cy="61350"/>
            </a:xfrm>
            <a:custGeom>
              <a:rect b="b" l="l" r="r" t="t"/>
              <a:pathLst>
                <a:path extrusionOk="0" h="2454" w="2526">
                  <a:moveTo>
                    <a:pt x="1278" y="1"/>
                  </a:moveTo>
                  <a:cubicBezTo>
                    <a:pt x="1246" y="1"/>
                    <a:pt x="1213" y="2"/>
                    <a:pt x="1180" y="5"/>
                  </a:cubicBezTo>
                  <a:cubicBezTo>
                    <a:pt x="502" y="55"/>
                    <a:pt x="0" y="648"/>
                    <a:pt x="51" y="1320"/>
                  </a:cubicBezTo>
                  <a:cubicBezTo>
                    <a:pt x="103" y="1967"/>
                    <a:pt x="640" y="2453"/>
                    <a:pt x="1273" y="2453"/>
                  </a:cubicBezTo>
                  <a:cubicBezTo>
                    <a:pt x="1304" y="2453"/>
                    <a:pt x="1335" y="2452"/>
                    <a:pt x="1366" y="2450"/>
                  </a:cubicBezTo>
                  <a:cubicBezTo>
                    <a:pt x="1647" y="2424"/>
                    <a:pt x="1898" y="2314"/>
                    <a:pt x="2093" y="2138"/>
                  </a:cubicBezTo>
                  <a:cubicBezTo>
                    <a:pt x="2364" y="1892"/>
                    <a:pt x="2525" y="1526"/>
                    <a:pt x="2490" y="1135"/>
                  </a:cubicBezTo>
                  <a:cubicBezTo>
                    <a:pt x="2480" y="994"/>
                    <a:pt x="2450" y="863"/>
                    <a:pt x="2395" y="743"/>
                  </a:cubicBezTo>
                  <a:cubicBezTo>
                    <a:pt x="2343" y="761"/>
                    <a:pt x="2289" y="770"/>
                    <a:pt x="2232" y="770"/>
                  </a:cubicBezTo>
                  <a:cubicBezTo>
                    <a:pt x="2195" y="770"/>
                    <a:pt x="2157" y="766"/>
                    <a:pt x="2119" y="758"/>
                  </a:cubicBezTo>
                  <a:cubicBezTo>
                    <a:pt x="1807" y="703"/>
                    <a:pt x="1602" y="407"/>
                    <a:pt x="1657" y="96"/>
                  </a:cubicBezTo>
                  <a:cubicBezTo>
                    <a:pt x="1657" y="85"/>
                    <a:pt x="1662" y="75"/>
                    <a:pt x="1667" y="65"/>
                  </a:cubicBezTo>
                  <a:cubicBezTo>
                    <a:pt x="1541" y="25"/>
                    <a:pt x="1413" y="1"/>
                    <a:pt x="12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6"/>
            <p:cNvSpPr/>
            <p:nvPr/>
          </p:nvSpPr>
          <p:spPr>
            <a:xfrm>
              <a:off x="5779700" y="1868425"/>
              <a:ext cx="15950" cy="15475"/>
            </a:xfrm>
            <a:custGeom>
              <a:rect b="b" l="l" r="r" t="t"/>
              <a:pathLst>
                <a:path extrusionOk="0" h="619" w="638">
                  <a:moveTo>
                    <a:pt x="320" y="0"/>
                  </a:moveTo>
                  <a:cubicBezTo>
                    <a:pt x="314" y="0"/>
                    <a:pt x="308" y="1"/>
                    <a:pt x="301" y="1"/>
                  </a:cubicBezTo>
                  <a:cubicBezTo>
                    <a:pt x="131" y="11"/>
                    <a:pt x="0" y="152"/>
                    <a:pt x="10" y="322"/>
                  </a:cubicBezTo>
                  <a:cubicBezTo>
                    <a:pt x="20" y="487"/>
                    <a:pt x="151" y="619"/>
                    <a:pt x="314" y="619"/>
                  </a:cubicBezTo>
                  <a:cubicBezTo>
                    <a:pt x="320" y="619"/>
                    <a:pt x="326" y="619"/>
                    <a:pt x="332" y="618"/>
                  </a:cubicBezTo>
                  <a:cubicBezTo>
                    <a:pt x="502" y="608"/>
                    <a:pt x="638" y="463"/>
                    <a:pt x="628" y="292"/>
                  </a:cubicBezTo>
                  <a:cubicBezTo>
                    <a:pt x="618" y="128"/>
                    <a:pt x="482" y="0"/>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6"/>
            <p:cNvSpPr/>
            <p:nvPr/>
          </p:nvSpPr>
          <p:spPr>
            <a:xfrm>
              <a:off x="5723725" y="1888250"/>
              <a:ext cx="15850" cy="15475"/>
            </a:xfrm>
            <a:custGeom>
              <a:rect b="b" l="l" r="r" t="t"/>
              <a:pathLst>
                <a:path extrusionOk="0" h="619" w="634">
                  <a:moveTo>
                    <a:pt x="320" y="0"/>
                  </a:moveTo>
                  <a:cubicBezTo>
                    <a:pt x="314" y="0"/>
                    <a:pt x="308" y="1"/>
                    <a:pt x="302" y="1"/>
                  </a:cubicBezTo>
                  <a:cubicBezTo>
                    <a:pt x="131" y="11"/>
                    <a:pt x="1" y="152"/>
                    <a:pt x="11" y="327"/>
                  </a:cubicBezTo>
                  <a:cubicBezTo>
                    <a:pt x="16" y="487"/>
                    <a:pt x="151" y="619"/>
                    <a:pt x="314" y="619"/>
                  </a:cubicBezTo>
                  <a:cubicBezTo>
                    <a:pt x="320" y="619"/>
                    <a:pt x="326" y="619"/>
                    <a:pt x="332" y="618"/>
                  </a:cubicBezTo>
                  <a:cubicBezTo>
                    <a:pt x="503" y="608"/>
                    <a:pt x="633" y="468"/>
                    <a:pt x="628" y="292"/>
                  </a:cubicBezTo>
                  <a:cubicBezTo>
                    <a:pt x="618" y="132"/>
                    <a:pt x="483" y="0"/>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6"/>
            <p:cNvSpPr/>
            <p:nvPr/>
          </p:nvSpPr>
          <p:spPr>
            <a:xfrm>
              <a:off x="5683075" y="1873200"/>
              <a:ext cx="15825" cy="15475"/>
            </a:xfrm>
            <a:custGeom>
              <a:rect b="b" l="l" r="r" t="t"/>
              <a:pathLst>
                <a:path extrusionOk="0" h="619" w="633">
                  <a:moveTo>
                    <a:pt x="320" y="0"/>
                  </a:moveTo>
                  <a:cubicBezTo>
                    <a:pt x="314" y="0"/>
                    <a:pt x="308" y="0"/>
                    <a:pt x="302" y="1"/>
                  </a:cubicBezTo>
                  <a:cubicBezTo>
                    <a:pt x="131" y="6"/>
                    <a:pt x="0" y="151"/>
                    <a:pt x="10" y="322"/>
                  </a:cubicBezTo>
                  <a:cubicBezTo>
                    <a:pt x="15" y="487"/>
                    <a:pt x="151" y="619"/>
                    <a:pt x="314" y="619"/>
                  </a:cubicBezTo>
                  <a:cubicBezTo>
                    <a:pt x="320" y="619"/>
                    <a:pt x="326" y="618"/>
                    <a:pt x="332" y="618"/>
                  </a:cubicBezTo>
                  <a:cubicBezTo>
                    <a:pt x="502" y="608"/>
                    <a:pt x="633" y="462"/>
                    <a:pt x="628" y="292"/>
                  </a:cubicBezTo>
                  <a:cubicBezTo>
                    <a:pt x="618" y="127"/>
                    <a:pt x="483" y="0"/>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6"/>
            <p:cNvSpPr/>
            <p:nvPr/>
          </p:nvSpPr>
          <p:spPr>
            <a:xfrm>
              <a:off x="5667775" y="1908075"/>
              <a:ext cx="15825" cy="15475"/>
            </a:xfrm>
            <a:custGeom>
              <a:rect b="b" l="l" r="r" t="t"/>
              <a:pathLst>
                <a:path extrusionOk="0" h="619" w="633">
                  <a:moveTo>
                    <a:pt x="319" y="0"/>
                  </a:moveTo>
                  <a:cubicBezTo>
                    <a:pt x="313" y="0"/>
                    <a:pt x="307" y="1"/>
                    <a:pt x="301" y="1"/>
                  </a:cubicBezTo>
                  <a:cubicBezTo>
                    <a:pt x="131" y="11"/>
                    <a:pt x="0" y="157"/>
                    <a:pt x="5" y="327"/>
                  </a:cubicBezTo>
                  <a:cubicBezTo>
                    <a:pt x="15" y="487"/>
                    <a:pt x="151" y="619"/>
                    <a:pt x="314" y="619"/>
                  </a:cubicBezTo>
                  <a:cubicBezTo>
                    <a:pt x="319" y="619"/>
                    <a:pt x="325" y="619"/>
                    <a:pt x="331" y="618"/>
                  </a:cubicBezTo>
                  <a:cubicBezTo>
                    <a:pt x="502" y="608"/>
                    <a:pt x="633" y="468"/>
                    <a:pt x="622" y="297"/>
                  </a:cubicBezTo>
                  <a:cubicBezTo>
                    <a:pt x="613" y="132"/>
                    <a:pt x="482" y="0"/>
                    <a:pt x="3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6"/>
            <p:cNvSpPr/>
            <p:nvPr/>
          </p:nvSpPr>
          <p:spPr>
            <a:xfrm>
              <a:off x="5512800" y="1887250"/>
              <a:ext cx="15825" cy="15475"/>
            </a:xfrm>
            <a:custGeom>
              <a:rect b="b" l="l" r="r" t="t"/>
              <a:pathLst>
                <a:path extrusionOk="0" h="619" w="633">
                  <a:moveTo>
                    <a:pt x="324" y="0"/>
                  </a:moveTo>
                  <a:cubicBezTo>
                    <a:pt x="318" y="0"/>
                    <a:pt x="312" y="0"/>
                    <a:pt x="306" y="1"/>
                  </a:cubicBezTo>
                  <a:cubicBezTo>
                    <a:pt x="131" y="6"/>
                    <a:pt x="0" y="151"/>
                    <a:pt x="10" y="322"/>
                  </a:cubicBezTo>
                  <a:cubicBezTo>
                    <a:pt x="20" y="490"/>
                    <a:pt x="160" y="618"/>
                    <a:pt x="322" y="618"/>
                  </a:cubicBezTo>
                  <a:cubicBezTo>
                    <a:pt x="325" y="618"/>
                    <a:pt x="328" y="618"/>
                    <a:pt x="331" y="618"/>
                  </a:cubicBezTo>
                  <a:cubicBezTo>
                    <a:pt x="507" y="608"/>
                    <a:pt x="633" y="463"/>
                    <a:pt x="628" y="292"/>
                  </a:cubicBezTo>
                  <a:cubicBezTo>
                    <a:pt x="618" y="127"/>
                    <a:pt x="482" y="0"/>
                    <a:pt x="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6"/>
            <p:cNvSpPr/>
            <p:nvPr/>
          </p:nvSpPr>
          <p:spPr>
            <a:xfrm>
              <a:off x="5486075" y="1922750"/>
              <a:ext cx="15825" cy="15375"/>
            </a:xfrm>
            <a:custGeom>
              <a:rect b="b" l="l" r="r" t="t"/>
              <a:pathLst>
                <a:path extrusionOk="0" h="615" w="633">
                  <a:moveTo>
                    <a:pt x="320" y="1"/>
                  </a:moveTo>
                  <a:cubicBezTo>
                    <a:pt x="314" y="1"/>
                    <a:pt x="307" y="1"/>
                    <a:pt x="301" y="1"/>
                  </a:cubicBezTo>
                  <a:cubicBezTo>
                    <a:pt x="131" y="6"/>
                    <a:pt x="0" y="152"/>
                    <a:pt x="10" y="323"/>
                  </a:cubicBezTo>
                  <a:cubicBezTo>
                    <a:pt x="20" y="487"/>
                    <a:pt x="151" y="614"/>
                    <a:pt x="313" y="614"/>
                  </a:cubicBezTo>
                  <a:cubicBezTo>
                    <a:pt x="319" y="614"/>
                    <a:pt x="325" y="614"/>
                    <a:pt x="331" y="614"/>
                  </a:cubicBezTo>
                  <a:cubicBezTo>
                    <a:pt x="502" y="609"/>
                    <a:pt x="633" y="463"/>
                    <a:pt x="628" y="292"/>
                  </a:cubicBezTo>
                  <a:cubicBezTo>
                    <a:pt x="618" y="128"/>
                    <a:pt x="482" y="1"/>
                    <a:pt x="3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6"/>
            <p:cNvSpPr/>
            <p:nvPr/>
          </p:nvSpPr>
          <p:spPr>
            <a:xfrm>
              <a:off x="5434625" y="1919500"/>
              <a:ext cx="15950" cy="15475"/>
            </a:xfrm>
            <a:custGeom>
              <a:rect b="b" l="l" r="r" t="t"/>
              <a:pathLst>
                <a:path extrusionOk="0" h="619" w="638">
                  <a:moveTo>
                    <a:pt x="311" y="1"/>
                  </a:moveTo>
                  <a:cubicBezTo>
                    <a:pt x="308" y="1"/>
                    <a:pt x="305" y="1"/>
                    <a:pt x="301" y="1"/>
                  </a:cubicBezTo>
                  <a:cubicBezTo>
                    <a:pt x="136" y="11"/>
                    <a:pt x="0" y="156"/>
                    <a:pt x="10" y="327"/>
                  </a:cubicBezTo>
                  <a:cubicBezTo>
                    <a:pt x="20" y="492"/>
                    <a:pt x="151" y="619"/>
                    <a:pt x="318" y="619"/>
                  </a:cubicBezTo>
                  <a:cubicBezTo>
                    <a:pt x="324" y="619"/>
                    <a:pt x="330" y="619"/>
                    <a:pt x="336" y="618"/>
                  </a:cubicBezTo>
                  <a:cubicBezTo>
                    <a:pt x="502" y="613"/>
                    <a:pt x="638" y="468"/>
                    <a:pt x="628" y="297"/>
                  </a:cubicBezTo>
                  <a:cubicBezTo>
                    <a:pt x="618" y="129"/>
                    <a:pt x="477" y="1"/>
                    <a:pt x="3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6"/>
            <p:cNvSpPr/>
            <p:nvPr/>
          </p:nvSpPr>
          <p:spPr>
            <a:xfrm>
              <a:off x="5955000" y="1968325"/>
              <a:ext cx="5425" cy="60375"/>
            </a:xfrm>
            <a:custGeom>
              <a:rect b="b" l="l" r="r" t="t"/>
              <a:pathLst>
                <a:path extrusionOk="0" fill="none" h="2415" w="217">
                  <a:moveTo>
                    <a:pt x="66" y="2415"/>
                  </a:moveTo>
                  <a:cubicBezTo>
                    <a:pt x="216" y="1581"/>
                    <a:pt x="211" y="743"/>
                    <a:pt x="0"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6"/>
            <p:cNvSpPr/>
            <p:nvPr/>
          </p:nvSpPr>
          <p:spPr>
            <a:xfrm>
              <a:off x="5628375" y="2048500"/>
              <a:ext cx="69025" cy="103175"/>
            </a:xfrm>
            <a:custGeom>
              <a:rect b="b" l="l" r="r" t="t"/>
              <a:pathLst>
                <a:path extrusionOk="0" fill="none" h="4127" w="2761">
                  <a:moveTo>
                    <a:pt x="0" y="4126"/>
                  </a:moveTo>
                  <a:cubicBezTo>
                    <a:pt x="1154" y="2922"/>
                    <a:pt x="2108" y="1521"/>
                    <a:pt x="2761"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6"/>
            <p:cNvSpPr/>
            <p:nvPr/>
          </p:nvSpPr>
          <p:spPr>
            <a:xfrm>
              <a:off x="5532000" y="1989025"/>
              <a:ext cx="102025" cy="156625"/>
            </a:xfrm>
            <a:custGeom>
              <a:rect b="b" l="l" r="r" t="t"/>
              <a:pathLst>
                <a:path extrusionOk="0" fill="none" h="6265" w="4081">
                  <a:moveTo>
                    <a:pt x="4081" y="0"/>
                  </a:moveTo>
                  <a:cubicBezTo>
                    <a:pt x="2199" y="1682"/>
                    <a:pt x="788" y="3875"/>
                    <a:pt x="0" y="626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6"/>
            <p:cNvSpPr/>
            <p:nvPr/>
          </p:nvSpPr>
          <p:spPr>
            <a:xfrm>
              <a:off x="6129050" y="1993300"/>
              <a:ext cx="14950" cy="30375"/>
            </a:xfrm>
            <a:custGeom>
              <a:rect b="b" l="l" r="r" t="t"/>
              <a:pathLst>
                <a:path extrusionOk="0" fill="none" h="1215" w="598">
                  <a:moveTo>
                    <a:pt x="0" y="0"/>
                  </a:moveTo>
                  <a:cubicBezTo>
                    <a:pt x="5" y="0"/>
                    <a:pt x="5" y="0"/>
                    <a:pt x="5" y="0"/>
                  </a:cubicBezTo>
                  <a:cubicBezTo>
                    <a:pt x="387" y="266"/>
                    <a:pt x="597" y="753"/>
                    <a:pt x="532" y="121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6"/>
            <p:cNvSpPr/>
            <p:nvPr/>
          </p:nvSpPr>
          <p:spPr>
            <a:xfrm>
              <a:off x="6064550" y="1984250"/>
              <a:ext cx="23100" cy="44200"/>
            </a:xfrm>
            <a:custGeom>
              <a:rect b="b" l="l" r="r" t="t"/>
              <a:pathLst>
                <a:path extrusionOk="0" fill="none" h="1768" w="924">
                  <a:moveTo>
                    <a:pt x="0" y="1"/>
                  </a:moveTo>
                  <a:cubicBezTo>
                    <a:pt x="246" y="242"/>
                    <a:pt x="497" y="488"/>
                    <a:pt x="668" y="779"/>
                  </a:cubicBezTo>
                  <a:cubicBezTo>
                    <a:pt x="833" y="1060"/>
                    <a:pt x="924" y="1386"/>
                    <a:pt x="863" y="1697"/>
                  </a:cubicBezTo>
                  <a:cubicBezTo>
                    <a:pt x="858" y="1722"/>
                    <a:pt x="853" y="1742"/>
                    <a:pt x="848" y="176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6"/>
            <p:cNvSpPr/>
            <p:nvPr/>
          </p:nvSpPr>
          <p:spPr>
            <a:xfrm>
              <a:off x="5990750" y="1973725"/>
              <a:ext cx="29525" cy="54475"/>
            </a:xfrm>
            <a:custGeom>
              <a:rect b="b" l="l" r="r" t="t"/>
              <a:pathLst>
                <a:path extrusionOk="0" fill="none" h="2179" w="1181">
                  <a:moveTo>
                    <a:pt x="1" y="0"/>
                  </a:moveTo>
                  <a:cubicBezTo>
                    <a:pt x="688" y="447"/>
                    <a:pt x="1180" y="1350"/>
                    <a:pt x="1050" y="217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6"/>
            <p:cNvSpPr/>
            <p:nvPr/>
          </p:nvSpPr>
          <p:spPr>
            <a:xfrm>
              <a:off x="5541150" y="2074100"/>
              <a:ext cx="55375" cy="105675"/>
            </a:xfrm>
            <a:custGeom>
              <a:rect b="b" l="l" r="r" t="t"/>
              <a:pathLst>
                <a:path extrusionOk="0" fill="none" h="4227" w="2215">
                  <a:moveTo>
                    <a:pt x="1" y="4227"/>
                  </a:moveTo>
                  <a:cubicBezTo>
                    <a:pt x="106" y="3780"/>
                    <a:pt x="247" y="3333"/>
                    <a:pt x="417" y="2907"/>
                  </a:cubicBezTo>
                  <a:cubicBezTo>
                    <a:pt x="834" y="1838"/>
                    <a:pt x="1446" y="849"/>
                    <a:pt x="2214"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6"/>
            <p:cNvSpPr/>
            <p:nvPr/>
          </p:nvSpPr>
          <p:spPr>
            <a:xfrm>
              <a:off x="5112500" y="2091550"/>
              <a:ext cx="26750" cy="3400"/>
            </a:xfrm>
            <a:custGeom>
              <a:rect b="b" l="l" r="r" t="t"/>
              <a:pathLst>
                <a:path extrusionOk="0" fill="none" h="136" w="1070">
                  <a:moveTo>
                    <a:pt x="1070" y="136"/>
                  </a:moveTo>
                  <a:cubicBezTo>
                    <a:pt x="708" y="121"/>
                    <a:pt x="352" y="76"/>
                    <a:pt x="1"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6"/>
            <p:cNvSpPr/>
            <p:nvPr/>
          </p:nvSpPr>
          <p:spPr>
            <a:xfrm>
              <a:off x="5105600" y="2106850"/>
              <a:ext cx="27250" cy="1025"/>
            </a:xfrm>
            <a:custGeom>
              <a:rect b="b" l="l" r="r" t="t"/>
              <a:pathLst>
                <a:path extrusionOk="0" fill="none" h="41" w="1090">
                  <a:moveTo>
                    <a:pt x="1090" y="31"/>
                  </a:moveTo>
                  <a:cubicBezTo>
                    <a:pt x="728" y="1"/>
                    <a:pt x="362" y="6"/>
                    <a:pt x="1" y="4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6"/>
            <p:cNvSpPr/>
            <p:nvPr/>
          </p:nvSpPr>
          <p:spPr>
            <a:xfrm>
              <a:off x="5785975" y="1939325"/>
              <a:ext cx="56100" cy="50600"/>
            </a:xfrm>
            <a:custGeom>
              <a:rect b="b" l="l" r="r" t="t"/>
              <a:pathLst>
                <a:path extrusionOk="0" fill="none" h="2024" w="2244">
                  <a:moveTo>
                    <a:pt x="2244" y="21"/>
                  </a:moveTo>
                  <a:cubicBezTo>
                    <a:pt x="1039" y="1"/>
                    <a:pt x="126" y="924"/>
                    <a:pt x="0" y="20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6"/>
            <p:cNvSpPr/>
            <p:nvPr/>
          </p:nvSpPr>
          <p:spPr>
            <a:xfrm>
              <a:off x="5830400" y="2042725"/>
              <a:ext cx="110575" cy="34925"/>
            </a:xfrm>
            <a:custGeom>
              <a:rect b="b" l="l" r="r" t="t"/>
              <a:pathLst>
                <a:path extrusionOk="0" fill="none" h="1397" w="4423">
                  <a:moveTo>
                    <a:pt x="4422" y="1185"/>
                  </a:moveTo>
                  <a:cubicBezTo>
                    <a:pt x="3117" y="1396"/>
                    <a:pt x="1732" y="1115"/>
                    <a:pt x="602" y="427"/>
                  </a:cubicBezTo>
                  <a:cubicBezTo>
                    <a:pt x="392" y="297"/>
                    <a:pt x="191" y="156"/>
                    <a:pt x="0"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6"/>
            <p:cNvSpPr/>
            <p:nvPr/>
          </p:nvSpPr>
          <p:spPr>
            <a:xfrm>
              <a:off x="5827250" y="2035950"/>
              <a:ext cx="6425" cy="14325"/>
            </a:xfrm>
            <a:custGeom>
              <a:rect b="b" l="l" r="r" t="t"/>
              <a:pathLst>
                <a:path extrusionOk="0" fill="none" h="573" w="257">
                  <a:moveTo>
                    <a:pt x="26" y="573"/>
                  </a:moveTo>
                  <a:cubicBezTo>
                    <a:pt x="1" y="362"/>
                    <a:pt x="91" y="136"/>
                    <a:pt x="257"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6"/>
            <p:cNvSpPr/>
            <p:nvPr/>
          </p:nvSpPr>
          <p:spPr>
            <a:xfrm>
              <a:off x="5289675" y="2104475"/>
              <a:ext cx="208200" cy="6550"/>
            </a:xfrm>
            <a:custGeom>
              <a:rect b="b" l="l" r="r" t="t"/>
              <a:pathLst>
                <a:path extrusionOk="0" fill="none" h="262" w="8328">
                  <a:moveTo>
                    <a:pt x="1" y="261"/>
                  </a:moveTo>
                  <a:cubicBezTo>
                    <a:pt x="2772" y="40"/>
                    <a:pt x="5552" y="0"/>
                    <a:pt x="8328" y="15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6"/>
            <p:cNvSpPr/>
            <p:nvPr/>
          </p:nvSpPr>
          <p:spPr>
            <a:xfrm>
              <a:off x="5460725" y="2088400"/>
              <a:ext cx="29125" cy="1400"/>
            </a:xfrm>
            <a:custGeom>
              <a:rect b="b" l="l" r="r" t="t"/>
              <a:pathLst>
                <a:path extrusionOk="0" fill="none" h="56" w="1165">
                  <a:moveTo>
                    <a:pt x="0" y="56"/>
                  </a:moveTo>
                  <a:cubicBezTo>
                    <a:pt x="392" y="36"/>
                    <a:pt x="778" y="21"/>
                    <a:pt x="1165"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6" name="Google Shape;3036;p16"/>
          <p:cNvGrpSpPr/>
          <p:nvPr/>
        </p:nvGrpSpPr>
        <p:grpSpPr>
          <a:xfrm>
            <a:off x="-128471" y="1043016"/>
            <a:ext cx="1233061" cy="694823"/>
            <a:chOff x="2437450" y="2382200"/>
            <a:chExt cx="767975" cy="432750"/>
          </a:xfrm>
        </p:grpSpPr>
        <p:sp>
          <p:nvSpPr>
            <p:cNvPr id="3037" name="Google Shape;3037;p16"/>
            <p:cNvSpPr/>
            <p:nvPr/>
          </p:nvSpPr>
          <p:spPr>
            <a:xfrm>
              <a:off x="2437450" y="2454450"/>
              <a:ext cx="179475" cy="283475"/>
            </a:xfrm>
            <a:custGeom>
              <a:rect b="b" l="l" r="r" t="t"/>
              <a:pathLst>
                <a:path extrusionOk="0" h="11339" w="7179">
                  <a:moveTo>
                    <a:pt x="3737" y="4433"/>
                  </a:moveTo>
                  <a:cubicBezTo>
                    <a:pt x="3957" y="4433"/>
                    <a:pt x="4153" y="4588"/>
                    <a:pt x="4202" y="4809"/>
                  </a:cubicBezTo>
                  <a:cubicBezTo>
                    <a:pt x="4310" y="4771"/>
                    <a:pt x="4426" y="4751"/>
                    <a:pt x="4548" y="4751"/>
                  </a:cubicBezTo>
                  <a:cubicBezTo>
                    <a:pt x="4573" y="4751"/>
                    <a:pt x="4598" y="4752"/>
                    <a:pt x="4623" y="4753"/>
                  </a:cubicBezTo>
                  <a:cubicBezTo>
                    <a:pt x="5196" y="4798"/>
                    <a:pt x="5627" y="5300"/>
                    <a:pt x="5582" y="5878"/>
                  </a:cubicBezTo>
                  <a:cubicBezTo>
                    <a:pt x="5539" y="6427"/>
                    <a:pt x="5082" y="6845"/>
                    <a:pt x="4541" y="6845"/>
                  </a:cubicBezTo>
                  <a:cubicBezTo>
                    <a:pt x="4513" y="6845"/>
                    <a:pt x="4486" y="6844"/>
                    <a:pt x="4458" y="6841"/>
                  </a:cubicBezTo>
                  <a:cubicBezTo>
                    <a:pt x="3886" y="6796"/>
                    <a:pt x="3454" y="6294"/>
                    <a:pt x="3499" y="5717"/>
                  </a:cubicBezTo>
                  <a:cubicBezTo>
                    <a:pt x="3504" y="5602"/>
                    <a:pt x="3534" y="5486"/>
                    <a:pt x="3579" y="5386"/>
                  </a:cubicBezTo>
                  <a:cubicBezTo>
                    <a:pt x="3414" y="5331"/>
                    <a:pt x="3283" y="5190"/>
                    <a:pt x="3248" y="5009"/>
                  </a:cubicBezTo>
                  <a:cubicBezTo>
                    <a:pt x="3203" y="4743"/>
                    <a:pt x="3379" y="4487"/>
                    <a:pt x="3645" y="4442"/>
                  </a:cubicBezTo>
                  <a:cubicBezTo>
                    <a:pt x="3676" y="4436"/>
                    <a:pt x="3706" y="4433"/>
                    <a:pt x="3737" y="4433"/>
                  </a:cubicBezTo>
                  <a:close/>
                  <a:moveTo>
                    <a:pt x="6139" y="0"/>
                  </a:moveTo>
                  <a:cubicBezTo>
                    <a:pt x="5582" y="462"/>
                    <a:pt x="5070" y="979"/>
                    <a:pt x="4608" y="1536"/>
                  </a:cubicBezTo>
                  <a:cubicBezTo>
                    <a:pt x="3966" y="2319"/>
                    <a:pt x="3414" y="3187"/>
                    <a:pt x="2691" y="3900"/>
                  </a:cubicBezTo>
                  <a:cubicBezTo>
                    <a:pt x="1993" y="4589"/>
                    <a:pt x="1083" y="5137"/>
                    <a:pt x="104" y="5137"/>
                  </a:cubicBezTo>
                  <a:cubicBezTo>
                    <a:pt x="69" y="5137"/>
                    <a:pt x="35" y="5136"/>
                    <a:pt x="1" y="5135"/>
                  </a:cubicBezTo>
                  <a:lnTo>
                    <a:pt x="1" y="6395"/>
                  </a:lnTo>
                  <a:cubicBezTo>
                    <a:pt x="35" y="6393"/>
                    <a:pt x="69" y="6393"/>
                    <a:pt x="104" y="6393"/>
                  </a:cubicBezTo>
                  <a:cubicBezTo>
                    <a:pt x="1083" y="6393"/>
                    <a:pt x="1993" y="6941"/>
                    <a:pt x="2691" y="7624"/>
                  </a:cubicBezTo>
                  <a:cubicBezTo>
                    <a:pt x="3414" y="8337"/>
                    <a:pt x="3966" y="9205"/>
                    <a:pt x="4608" y="9988"/>
                  </a:cubicBezTo>
                  <a:cubicBezTo>
                    <a:pt x="5010" y="10475"/>
                    <a:pt x="5447" y="10922"/>
                    <a:pt x="5918" y="11339"/>
                  </a:cubicBezTo>
                  <a:cubicBezTo>
                    <a:pt x="7148" y="9190"/>
                    <a:pt x="7178" y="6565"/>
                    <a:pt x="7023" y="4086"/>
                  </a:cubicBezTo>
                  <a:cubicBezTo>
                    <a:pt x="6937" y="2700"/>
                    <a:pt x="6792" y="1280"/>
                    <a:pt x="6174" y="35"/>
                  </a:cubicBezTo>
                  <a:lnTo>
                    <a:pt x="61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6"/>
            <p:cNvSpPr/>
            <p:nvPr/>
          </p:nvSpPr>
          <p:spPr>
            <a:xfrm>
              <a:off x="2585400" y="2382200"/>
              <a:ext cx="620025" cy="432750"/>
            </a:xfrm>
            <a:custGeom>
              <a:rect b="b" l="l" r="r" t="t"/>
              <a:pathLst>
                <a:path extrusionOk="0" h="17310" w="24801">
                  <a:moveTo>
                    <a:pt x="5620" y="1384"/>
                  </a:moveTo>
                  <a:cubicBezTo>
                    <a:pt x="5783" y="1384"/>
                    <a:pt x="5914" y="1511"/>
                    <a:pt x="5923" y="1675"/>
                  </a:cubicBezTo>
                  <a:cubicBezTo>
                    <a:pt x="5933" y="1846"/>
                    <a:pt x="5803" y="1992"/>
                    <a:pt x="5632" y="2002"/>
                  </a:cubicBezTo>
                  <a:cubicBezTo>
                    <a:pt x="5629" y="2002"/>
                    <a:pt x="5626" y="2002"/>
                    <a:pt x="5623" y="2002"/>
                  </a:cubicBezTo>
                  <a:cubicBezTo>
                    <a:pt x="5456" y="2002"/>
                    <a:pt x="5316" y="1873"/>
                    <a:pt x="5306" y="1705"/>
                  </a:cubicBezTo>
                  <a:cubicBezTo>
                    <a:pt x="5296" y="1535"/>
                    <a:pt x="5431" y="1389"/>
                    <a:pt x="5602" y="1384"/>
                  </a:cubicBezTo>
                  <a:cubicBezTo>
                    <a:pt x="5608" y="1384"/>
                    <a:pt x="5614" y="1384"/>
                    <a:pt x="5620" y="1384"/>
                  </a:cubicBezTo>
                  <a:close/>
                  <a:moveTo>
                    <a:pt x="4496" y="2393"/>
                  </a:moveTo>
                  <a:cubicBezTo>
                    <a:pt x="4658" y="2393"/>
                    <a:pt x="4789" y="2520"/>
                    <a:pt x="4799" y="2684"/>
                  </a:cubicBezTo>
                  <a:cubicBezTo>
                    <a:pt x="4809" y="2855"/>
                    <a:pt x="4678" y="3000"/>
                    <a:pt x="4508" y="3010"/>
                  </a:cubicBezTo>
                  <a:cubicBezTo>
                    <a:pt x="4505" y="3011"/>
                    <a:pt x="4501" y="3011"/>
                    <a:pt x="4498" y="3011"/>
                  </a:cubicBezTo>
                  <a:cubicBezTo>
                    <a:pt x="4332" y="3011"/>
                    <a:pt x="4191" y="2882"/>
                    <a:pt x="4182" y="2714"/>
                  </a:cubicBezTo>
                  <a:cubicBezTo>
                    <a:pt x="4171" y="2544"/>
                    <a:pt x="4307" y="2398"/>
                    <a:pt x="4478" y="2393"/>
                  </a:cubicBezTo>
                  <a:cubicBezTo>
                    <a:pt x="4484" y="2393"/>
                    <a:pt x="4490" y="2393"/>
                    <a:pt x="4496" y="2393"/>
                  </a:cubicBezTo>
                  <a:close/>
                  <a:moveTo>
                    <a:pt x="13737" y="8200"/>
                  </a:moveTo>
                  <a:cubicBezTo>
                    <a:pt x="13899" y="8200"/>
                    <a:pt x="14035" y="8327"/>
                    <a:pt x="14045" y="8492"/>
                  </a:cubicBezTo>
                  <a:cubicBezTo>
                    <a:pt x="14050" y="8662"/>
                    <a:pt x="13919" y="8808"/>
                    <a:pt x="13748" y="8818"/>
                  </a:cubicBezTo>
                  <a:cubicBezTo>
                    <a:pt x="13745" y="8818"/>
                    <a:pt x="13742" y="8818"/>
                    <a:pt x="13739" y="8818"/>
                  </a:cubicBezTo>
                  <a:cubicBezTo>
                    <a:pt x="13577" y="8818"/>
                    <a:pt x="13432" y="8689"/>
                    <a:pt x="13427" y="8522"/>
                  </a:cubicBezTo>
                  <a:cubicBezTo>
                    <a:pt x="13417" y="8356"/>
                    <a:pt x="13548" y="8205"/>
                    <a:pt x="13718" y="8200"/>
                  </a:cubicBezTo>
                  <a:cubicBezTo>
                    <a:pt x="13724" y="8200"/>
                    <a:pt x="13731" y="8200"/>
                    <a:pt x="13737" y="8200"/>
                  </a:cubicBezTo>
                  <a:close/>
                  <a:moveTo>
                    <a:pt x="17129" y="9425"/>
                  </a:moveTo>
                  <a:cubicBezTo>
                    <a:pt x="17292" y="9425"/>
                    <a:pt x="17423" y="9557"/>
                    <a:pt x="17433" y="9721"/>
                  </a:cubicBezTo>
                  <a:cubicBezTo>
                    <a:pt x="17443" y="9892"/>
                    <a:pt x="17312" y="10038"/>
                    <a:pt x="17141" y="10043"/>
                  </a:cubicBezTo>
                  <a:cubicBezTo>
                    <a:pt x="17135" y="10043"/>
                    <a:pt x="17129" y="10043"/>
                    <a:pt x="17123" y="10043"/>
                  </a:cubicBezTo>
                  <a:cubicBezTo>
                    <a:pt x="16960" y="10043"/>
                    <a:pt x="16825" y="9916"/>
                    <a:pt x="16815" y="9751"/>
                  </a:cubicBezTo>
                  <a:cubicBezTo>
                    <a:pt x="16810" y="9581"/>
                    <a:pt x="16941" y="9435"/>
                    <a:pt x="17111" y="9425"/>
                  </a:cubicBezTo>
                  <a:cubicBezTo>
                    <a:pt x="17117" y="9425"/>
                    <a:pt x="17123" y="9425"/>
                    <a:pt x="17129" y="9425"/>
                  </a:cubicBezTo>
                  <a:close/>
                  <a:moveTo>
                    <a:pt x="13420" y="10524"/>
                  </a:moveTo>
                  <a:cubicBezTo>
                    <a:pt x="13583" y="10524"/>
                    <a:pt x="13718" y="10656"/>
                    <a:pt x="13723" y="10821"/>
                  </a:cubicBezTo>
                  <a:cubicBezTo>
                    <a:pt x="13733" y="10991"/>
                    <a:pt x="13603" y="11132"/>
                    <a:pt x="13432" y="11142"/>
                  </a:cubicBezTo>
                  <a:cubicBezTo>
                    <a:pt x="13426" y="11142"/>
                    <a:pt x="13420" y="11142"/>
                    <a:pt x="13414" y="11142"/>
                  </a:cubicBezTo>
                  <a:cubicBezTo>
                    <a:pt x="13251" y="11142"/>
                    <a:pt x="13116" y="11015"/>
                    <a:pt x="13106" y="10851"/>
                  </a:cubicBezTo>
                  <a:cubicBezTo>
                    <a:pt x="13101" y="10680"/>
                    <a:pt x="13231" y="10534"/>
                    <a:pt x="13402" y="10524"/>
                  </a:cubicBezTo>
                  <a:cubicBezTo>
                    <a:pt x="13408" y="10524"/>
                    <a:pt x="13414" y="10524"/>
                    <a:pt x="13420" y="10524"/>
                  </a:cubicBezTo>
                  <a:close/>
                  <a:moveTo>
                    <a:pt x="14671" y="11428"/>
                  </a:moveTo>
                  <a:cubicBezTo>
                    <a:pt x="14838" y="11428"/>
                    <a:pt x="14978" y="11557"/>
                    <a:pt x="14983" y="11724"/>
                  </a:cubicBezTo>
                  <a:cubicBezTo>
                    <a:pt x="14993" y="11895"/>
                    <a:pt x="14863" y="12040"/>
                    <a:pt x="14692" y="12045"/>
                  </a:cubicBezTo>
                  <a:cubicBezTo>
                    <a:pt x="14686" y="12046"/>
                    <a:pt x="14680" y="12046"/>
                    <a:pt x="14674" y="12046"/>
                  </a:cubicBezTo>
                  <a:cubicBezTo>
                    <a:pt x="14511" y="12046"/>
                    <a:pt x="14375" y="11919"/>
                    <a:pt x="14366" y="11754"/>
                  </a:cubicBezTo>
                  <a:cubicBezTo>
                    <a:pt x="14361" y="11583"/>
                    <a:pt x="14491" y="11438"/>
                    <a:pt x="14662" y="11428"/>
                  </a:cubicBezTo>
                  <a:cubicBezTo>
                    <a:pt x="14665" y="11428"/>
                    <a:pt x="14668" y="11428"/>
                    <a:pt x="14671" y="11428"/>
                  </a:cubicBezTo>
                  <a:close/>
                  <a:moveTo>
                    <a:pt x="4176" y="14379"/>
                  </a:moveTo>
                  <a:cubicBezTo>
                    <a:pt x="4343" y="14379"/>
                    <a:pt x="4483" y="14508"/>
                    <a:pt x="4493" y="14675"/>
                  </a:cubicBezTo>
                  <a:cubicBezTo>
                    <a:pt x="4503" y="14846"/>
                    <a:pt x="4367" y="14992"/>
                    <a:pt x="4197" y="14997"/>
                  </a:cubicBezTo>
                  <a:cubicBezTo>
                    <a:pt x="4190" y="14997"/>
                    <a:pt x="4184" y="14997"/>
                    <a:pt x="4178" y="14997"/>
                  </a:cubicBezTo>
                  <a:cubicBezTo>
                    <a:pt x="4016" y="14997"/>
                    <a:pt x="3880" y="14870"/>
                    <a:pt x="3875" y="14705"/>
                  </a:cubicBezTo>
                  <a:cubicBezTo>
                    <a:pt x="3865" y="14535"/>
                    <a:pt x="3996" y="14389"/>
                    <a:pt x="4166" y="14379"/>
                  </a:cubicBezTo>
                  <a:cubicBezTo>
                    <a:pt x="4170" y="14379"/>
                    <a:pt x="4173" y="14379"/>
                    <a:pt x="4176" y="14379"/>
                  </a:cubicBezTo>
                  <a:close/>
                  <a:moveTo>
                    <a:pt x="8163" y="0"/>
                  </a:moveTo>
                  <a:cubicBezTo>
                    <a:pt x="5294" y="0"/>
                    <a:pt x="2428" y="1049"/>
                    <a:pt x="221" y="2890"/>
                  </a:cubicBezTo>
                  <a:lnTo>
                    <a:pt x="256" y="2925"/>
                  </a:lnTo>
                  <a:cubicBezTo>
                    <a:pt x="874" y="4170"/>
                    <a:pt x="1019" y="5590"/>
                    <a:pt x="1105" y="6976"/>
                  </a:cubicBezTo>
                  <a:cubicBezTo>
                    <a:pt x="1260" y="9455"/>
                    <a:pt x="1230" y="12080"/>
                    <a:pt x="0" y="14229"/>
                  </a:cubicBezTo>
                  <a:cubicBezTo>
                    <a:pt x="2231" y="16186"/>
                    <a:pt x="5192" y="17310"/>
                    <a:pt x="8160" y="17310"/>
                  </a:cubicBezTo>
                  <a:cubicBezTo>
                    <a:pt x="8679" y="17310"/>
                    <a:pt x="9198" y="17275"/>
                    <a:pt x="9713" y="17205"/>
                  </a:cubicBezTo>
                  <a:cubicBezTo>
                    <a:pt x="13799" y="16648"/>
                    <a:pt x="17508" y="13862"/>
                    <a:pt x="19184" y="10098"/>
                  </a:cubicBezTo>
                  <a:cubicBezTo>
                    <a:pt x="20568" y="11033"/>
                    <a:pt x="22378" y="11577"/>
                    <a:pt x="24081" y="11577"/>
                  </a:cubicBezTo>
                  <a:cubicBezTo>
                    <a:pt x="24323" y="11577"/>
                    <a:pt x="24564" y="11566"/>
                    <a:pt x="24801" y="11543"/>
                  </a:cubicBezTo>
                  <a:cubicBezTo>
                    <a:pt x="23601" y="10123"/>
                    <a:pt x="22005" y="9064"/>
                    <a:pt x="20188" y="8652"/>
                  </a:cubicBezTo>
                  <a:cubicBezTo>
                    <a:pt x="22005" y="8241"/>
                    <a:pt x="23601" y="7182"/>
                    <a:pt x="24801" y="5761"/>
                  </a:cubicBezTo>
                  <a:cubicBezTo>
                    <a:pt x="24569" y="5740"/>
                    <a:pt x="24334" y="5729"/>
                    <a:pt x="24097" y="5729"/>
                  </a:cubicBezTo>
                  <a:cubicBezTo>
                    <a:pt x="22390" y="5729"/>
                    <a:pt x="20572" y="6273"/>
                    <a:pt x="19184" y="7212"/>
                  </a:cubicBezTo>
                  <a:cubicBezTo>
                    <a:pt x="18130" y="4843"/>
                    <a:pt x="16273" y="2860"/>
                    <a:pt x="14024" y="1580"/>
                  </a:cubicBezTo>
                  <a:cubicBezTo>
                    <a:pt x="13819" y="1465"/>
                    <a:pt x="13613" y="1354"/>
                    <a:pt x="13402" y="1249"/>
                  </a:cubicBezTo>
                  <a:cubicBezTo>
                    <a:pt x="12243" y="672"/>
                    <a:pt x="10998" y="275"/>
                    <a:pt x="9713" y="104"/>
                  </a:cubicBezTo>
                  <a:cubicBezTo>
                    <a:pt x="9199" y="34"/>
                    <a:pt x="8681"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6"/>
            <p:cNvSpPr/>
            <p:nvPr/>
          </p:nvSpPr>
          <p:spPr>
            <a:xfrm>
              <a:off x="3005650" y="2617800"/>
              <a:ext cx="15825" cy="15500"/>
            </a:xfrm>
            <a:custGeom>
              <a:rect b="b" l="l" r="r" t="t"/>
              <a:pathLst>
                <a:path extrusionOk="0" h="620" w="633">
                  <a:moveTo>
                    <a:pt x="319" y="1"/>
                  </a:moveTo>
                  <a:cubicBezTo>
                    <a:pt x="313" y="1"/>
                    <a:pt x="307" y="1"/>
                    <a:pt x="301" y="1"/>
                  </a:cubicBezTo>
                  <a:cubicBezTo>
                    <a:pt x="131" y="11"/>
                    <a:pt x="0" y="157"/>
                    <a:pt x="5" y="327"/>
                  </a:cubicBezTo>
                  <a:cubicBezTo>
                    <a:pt x="15" y="492"/>
                    <a:pt x="150" y="619"/>
                    <a:pt x="313" y="619"/>
                  </a:cubicBezTo>
                  <a:cubicBezTo>
                    <a:pt x="319" y="619"/>
                    <a:pt x="325" y="619"/>
                    <a:pt x="331" y="619"/>
                  </a:cubicBezTo>
                  <a:cubicBezTo>
                    <a:pt x="502" y="608"/>
                    <a:pt x="633" y="468"/>
                    <a:pt x="623" y="297"/>
                  </a:cubicBezTo>
                  <a:cubicBezTo>
                    <a:pt x="613" y="133"/>
                    <a:pt x="482"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6"/>
            <p:cNvSpPr/>
            <p:nvPr/>
          </p:nvSpPr>
          <p:spPr>
            <a:xfrm>
              <a:off x="2944400" y="2667875"/>
              <a:ext cx="15850" cy="15475"/>
            </a:xfrm>
            <a:custGeom>
              <a:rect b="b" l="l" r="r" t="t"/>
              <a:pathLst>
                <a:path extrusionOk="0" h="619" w="634">
                  <a:moveTo>
                    <a:pt x="311" y="1"/>
                  </a:moveTo>
                  <a:cubicBezTo>
                    <a:pt x="308" y="1"/>
                    <a:pt x="305" y="1"/>
                    <a:pt x="302" y="1"/>
                  </a:cubicBezTo>
                  <a:cubicBezTo>
                    <a:pt x="131" y="11"/>
                    <a:pt x="1" y="156"/>
                    <a:pt x="6" y="327"/>
                  </a:cubicBezTo>
                  <a:cubicBezTo>
                    <a:pt x="15" y="492"/>
                    <a:pt x="151" y="619"/>
                    <a:pt x="314" y="619"/>
                  </a:cubicBezTo>
                  <a:cubicBezTo>
                    <a:pt x="320" y="619"/>
                    <a:pt x="326" y="619"/>
                    <a:pt x="332" y="618"/>
                  </a:cubicBezTo>
                  <a:cubicBezTo>
                    <a:pt x="503" y="613"/>
                    <a:pt x="633" y="468"/>
                    <a:pt x="623" y="297"/>
                  </a:cubicBezTo>
                  <a:cubicBezTo>
                    <a:pt x="618" y="130"/>
                    <a:pt x="478" y="1"/>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6"/>
            <p:cNvSpPr/>
            <p:nvPr/>
          </p:nvSpPr>
          <p:spPr>
            <a:xfrm>
              <a:off x="2920825" y="2587175"/>
              <a:ext cx="15825" cy="15475"/>
            </a:xfrm>
            <a:custGeom>
              <a:rect b="b" l="l" r="r" t="t"/>
              <a:pathLst>
                <a:path extrusionOk="0" h="619" w="633">
                  <a:moveTo>
                    <a:pt x="320" y="1"/>
                  </a:moveTo>
                  <a:cubicBezTo>
                    <a:pt x="314" y="1"/>
                    <a:pt x="307" y="1"/>
                    <a:pt x="301" y="1"/>
                  </a:cubicBezTo>
                  <a:cubicBezTo>
                    <a:pt x="131" y="6"/>
                    <a:pt x="0" y="157"/>
                    <a:pt x="10" y="323"/>
                  </a:cubicBezTo>
                  <a:cubicBezTo>
                    <a:pt x="15" y="490"/>
                    <a:pt x="160" y="619"/>
                    <a:pt x="322" y="619"/>
                  </a:cubicBezTo>
                  <a:cubicBezTo>
                    <a:pt x="325" y="619"/>
                    <a:pt x="328" y="619"/>
                    <a:pt x="331" y="619"/>
                  </a:cubicBezTo>
                  <a:cubicBezTo>
                    <a:pt x="502" y="609"/>
                    <a:pt x="633" y="463"/>
                    <a:pt x="628" y="293"/>
                  </a:cubicBezTo>
                  <a:cubicBezTo>
                    <a:pt x="618" y="128"/>
                    <a:pt x="48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6"/>
            <p:cNvSpPr/>
            <p:nvPr/>
          </p:nvSpPr>
          <p:spPr>
            <a:xfrm>
              <a:off x="2912900" y="2645275"/>
              <a:ext cx="15850" cy="15500"/>
            </a:xfrm>
            <a:custGeom>
              <a:rect b="b" l="l" r="r" t="t"/>
              <a:pathLst>
                <a:path extrusionOk="0" h="620" w="634">
                  <a:moveTo>
                    <a:pt x="320" y="1"/>
                  </a:moveTo>
                  <a:cubicBezTo>
                    <a:pt x="314" y="1"/>
                    <a:pt x="308" y="1"/>
                    <a:pt x="302" y="1"/>
                  </a:cubicBezTo>
                  <a:cubicBezTo>
                    <a:pt x="131" y="11"/>
                    <a:pt x="1" y="157"/>
                    <a:pt x="6" y="328"/>
                  </a:cubicBezTo>
                  <a:cubicBezTo>
                    <a:pt x="16" y="492"/>
                    <a:pt x="151" y="619"/>
                    <a:pt x="314" y="619"/>
                  </a:cubicBezTo>
                  <a:cubicBezTo>
                    <a:pt x="320" y="619"/>
                    <a:pt x="326" y="619"/>
                    <a:pt x="332" y="619"/>
                  </a:cubicBezTo>
                  <a:cubicBezTo>
                    <a:pt x="503" y="609"/>
                    <a:pt x="633" y="468"/>
                    <a:pt x="623" y="298"/>
                  </a:cubicBezTo>
                  <a:cubicBezTo>
                    <a:pt x="618" y="133"/>
                    <a:pt x="483"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6"/>
            <p:cNvSpPr/>
            <p:nvPr/>
          </p:nvSpPr>
          <p:spPr>
            <a:xfrm>
              <a:off x="2689675" y="2442000"/>
              <a:ext cx="15950" cy="15475"/>
            </a:xfrm>
            <a:custGeom>
              <a:rect b="b" l="l" r="r" t="t"/>
              <a:pathLst>
                <a:path extrusionOk="0" h="619" w="638">
                  <a:moveTo>
                    <a:pt x="325" y="1"/>
                  </a:moveTo>
                  <a:cubicBezTo>
                    <a:pt x="319" y="1"/>
                    <a:pt x="313" y="1"/>
                    <a:pt x="307" y="1"/>
                  </a:cubicBezTo>
                  <a:cubicBezTo>
                    <a:pt x="136" y="6"/>
                    <a:pt x="0" y="152"/>
                    <a:pt x="11" y="322"/>
                  </a:cubicBezTo>
                  <a:cubicBezTo>
                    <a:pt x="20" y="490"/>
                    <a:pt x="161" y="619"/>
                    <a:pt x="327" y="619"/>
                  </a:cubicBezTo>
                  <a:cubicBezTo>
                    <a:pt x="330" y="619"/>
                    <a:pt x="334" y="619"/>
                    <a:pt x="337" y="618"/>
                  </a:cubicBezTo>
                  <a:cubicBezTo>
                    <a:pt x="507" y="608"/>
                    <a:pt x="638" y="463"/>
                    <a:pt x="628" y="292"/>
                  </a:cubicBezTo>
                  <a:cubicBezTo>
                    <a:pt x="618" y="128"/>
                    <a:pt x="487" y="1"/>
                    <a:pt x="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6"/>
            <p:cNvSpPr/>
            <p:nvPr/>
          </p:nvSpPr>
          <p:spPr>
            <a:xfrm>
              <a:off x="2682025" y="2741675"/>
              <a:ext cx="15950" cy="15475"/>
            </a:xfrm>
            <a:custGeom>
              <a:rect b="b" l="l" r="r" t="t"/>
              <a:pathLst>
                <a:path extrusionOk="0" h="619" w="638">
                  <a:moveTo>
                    <a:pt x="311" y="0"/>
                  </a:moveTo>
                  <a:cubicBezTo>
                    <a:pt x="308" y="0"/>
                    <a:pt x="305" y="0"/>
                    <a:pt x="301" y="0"/>
                  </a:cubicBezTo>
                  <a:cubicBezTo>
                    <a:pt x="131" y="10"/>
                    <a:pt x="0" y="156"/>
                    <a:pt x="10" y="326"/>
                  </a:cubicBezTo>
                  <a:cubicBezTo>
                    <a:pt x="15" y="491"/>
                    <a:pt x="151" y="618"/>
                    <a:pt x="313" y="618"/>
                  </a:cubicBezTo>
                  <a:cubicBezTo>
                    <a:pt x="319" y="618"/>
                    <a:pt x="325" y="618"/>
                    <a:pt x="332" y="618"/>
                  </a:cubicBezTo>
                  <a:cubicBezTo>
                    <a:pt x="502" y="613"/>
                    <a:pt x="638" y="467"/>
                    <a:pt x="628" y="296"/>
                  </a:cubicBezTo>
                  <a:cubicBezTo>
                    <a:pt x="618" y="129"/>
                    <a:pt x="478"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6"/>
            <p:cNvSpPr/>
            <p:nvPr/>
          </p:nvSpPr>
          <p:spPr>
            <a:xfrm>
              <a:off x="2523775" y="2573200"/>
              <a:ext cx="54375" cy="52375"/>
            </a:xfrm>
            <a:custGeom>
              <a:rect b="b" l="l" r="r" t="t"/>
              <a:pathLst>
                <a:path extrusionOk="0" h="2095" w="2175">
                  <a:moveTo>
                    <a:pt x="1095" y="1"/>
                  </a:moveTo>
                  <a:cubicBezTo>
                    <a:pt x="973" y="1"/>
                    <a:pt x="858" y="21"/>
                    <a:pt x="754" y="59"/>
                  </a:cubicBezTo>
                  <a:lnTo>
                    <a:pt x="759" y="84"/>
                  </a:lnTo>
                  <a:cubicBezTo>
                    <a:pt x="804" y="350"/>
                    <a:pt x="628" y="601"/>
                    <a:pt x="362" y="651"/>
                  </a:cubicBezTo>
                  <a:cubicBezTo>
                    <a:pt x="332" y="656"/>
                    <a:pt x="302" y="659"/>
                    <a:pt x="272" y="659"/>
                  </a:cubicBezTo>
                  <a:cubicBezTo>
                    <a:pt x="223" y="659"/>
                    <a:pt x="173" y="651"/>
                    <a:pt x="126" y="636"/>
                  </a:cubicBezTo>
                  <a:cubicBezTo>
                    <a:pt x="81" y="736"/>
                    <a:pt x="51" y="852"/>
                    <a:pt x="46" y="967"/>
                  </a:cubicBezTo>
                  <a:cubicBezTo>
                    <a:pt x="1" y="1544"/>
                    <a:pt x="433" y="2046"/>
                    <a:pt x="1005" y="2091"/>
                  </a:cubicBezTo>
                  <a:cubicBezTo>
                    <a:pt x="1033" y="2094"/>
                    <a:pt x="1060" y="2095"/>
                    <a:pt x="1088" y="2095"/>
                  </a:cubicBezTo>
                  <a:cubicBezTo>
                    <a:pt x="1629" y="2095"/>
                    <a:pt x="2086" y="1677"/>
                    <a:pt x="2129" y="1128"/>
                  </a:cubicBezTo>
                  <a:cubicBezTo>
                    <a:pt x="2174" y="550"/>
                    <a:pt x="1743" y="48"/>
                    <a:pt x="1170" y="3"/>
                  </a:cubicBezTo>
                  <a:cubicBezTo>
                    <a:pt x="1145" y="2"/>
                    <a:pt x="1120"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6"/>
            <p:cNvSpPr/>
            <p:nvPr/>
          </p:nvSpPr>
          <p:spPr>
            <a:xfrm>
              <a:off x="2526925" y="2574650"/>
              <a:ext cx="16975" cy="15050"/>
            </a:xfrm>
            <a:custGeom>
              <a:rect b="b" l="l" r="r" t="t"/>
              <a:pathLst>
                <a:path extrusionOk="0" h="602" w="679">
                  <a:moveTo>
                    <a:pt x="623" y="1"/>
                  </a:moveTo>
                  <a:cubicBezTo>
                    <a:pt x="347" y="91"/>
                    <a:pt x="116" y="302"/>
                    <a:pt x="0" y="578"/>
                  </a:cubicBezTo>
                  <a:cubicBezTo>
                    <a:pt x="47" y="593"/>
                    <a:pt x="97" y="601"/>
                    <a:pt x="146" y="601"/>
                  </a:cubicBezTo>
                  <a:cubicBezTo>
                    <a:pt x="176" y="601"/>
                    <a:pt x="206" y="598"/>
                    <a:pt x="236" y="593"/>
                  </a:cubicBezTo>
                  <a:cubicBezTo>
                    <a:pt x="502" y="543"/>
                    <a:pt x="678" y="292"/>
                    <a:pt x="633" y="26"/>
                  </a:cubicBezTo>
                  <a:lnTo>
                    <a:pt x="6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6"/>
            <p:cNvSpPr/>
            <p:nvPr/>
          </p:nvSpPr>
          <p:spPr>
            <a:xfrm>
              <a:off x="2517500" y="2565275"/>
              <a:ext cx="25125" cy="23825"/>
            </a:xfrm>
            <a:custGeom>
              <a:rect b="b" l="l" r="r" t="t"/>
              <a:pathLst>
                <a:path extrusionOk="0" h="953" w="1005">
                  <a:moveTo>
                    <a:pt x="535" y="0"/>
                  </a:moveTo>
                  <a:cubicBezTo>
                    <a:pt x="504" y="0"/>
                    <a:pt x="474" y="3"/>
                    <a:pt x="443" y="9"/>
                  </a:cubicBezTo>
                  <a:cubicBezTo>
                    <a:pt x="177" y="54"/>
                    <a:pt x="1" y="310"/>
                    <a:pt x="46" y="576"/>
                  </a:cubicBezTo>
                  <a:cubicBezTo>
                    <a:pt x="81" y="757"/>
                    <a:pt x="212" y="898"/>
                    <a:pt x="377" y="953"/>
                  </a:cubicBezTo>
                  <a:cubicBezTo>
                    <a:pt x="493" y="677"/>
                    <a:pt x="724" y="466"/>
                    <a:pt x="1005" y="376"/>
                  </a:cubicBezTo>
                  <a:cubicBezTo>
                    <a:pt x="952" y="155"/>
                    <a:pt x="755" y="0"/>
                    <a:pt x="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6"/>
            <p:cNvSpPr/>
            <p:nvPr/>
          </p:nvSpPr>
          <p:spPr>
            <a:xfrm>
              <a:off x="2630200" y="2586200"/>
              <a:ext cx="191125" cy="152975"/>
            </a:xfrm>
            <a:custGeom>
              <a:rect b="b" l="l" r="r" t="t"/>
              <a:pathLst>
                <a:path extrusionOk="0" fill="none" h="6119" w="7645">
                  <a:moveTo>
                    <a:pt x="0" y="2154"/>
                  </a:moveTo>
                  <a:cubicBezTo>
                    <a:pt x="2043" y="4237"/>
                    <a:pt x="4764" y="5652"/>
                    <a:pt x="7645" y="6119"/>
                  </a:cubicBezTo>
                  <a:cubicBezTo>
                    <a:pt x="7645" y="5612"/>
                    <a:pt x="7464" y="5035"/>
                    <a:pt x="7228" y="4588"/>
                  </a:cubicBezTo>
                  <a:cubicBezTo>
                    <a:pt x="6154" y="2570"/>
                    <a:pt x="4392" y="929"/>
                    <a:pt x="2304"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6"/>
            <p:cNvSpPr/>
            <p:nvPr/>
          </p:nvSpPr>
          <p:spPr>
            <a:xfrm>
              <a:off x="2584275" y="2455325"/>
              <a:ext cx="32650" cy="284475"/>
            </a:xfrm>
            <a:custGeom>
              <a:rect b="b" l="l" r="r" t="t"/>
              <a:pathLst>
                <a:path extrusionOk="0" fill="none" h="11379" w="1306">
                  <a:moveTo>
                    <a:pt x="301" y="0"/>
                  </a:moveTo>
                  <a:cubicBezTo>
                    <a:pt x="919" y="1245"/>
                    <a:pt x="1064" y="2665"/>
                    <a:pt x="1150" y="4051"/>
                  </a:cubicBezTo>
                  <a:cubicBezTo>
                    <a:pt x="1305" y="6530"/>
                    <a:pt x="1275" y="9155"/>
                    <a:pt x="45" y="11304"/>
                  </a:cubicBezTo>
                  <a:cubicBezTo>
                    <a:pt x="30" y="11329"/>
                    <a:pt x="15" y="11354"/>
                    <a:pt x="0" y="113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6"/>
            <p:cNvSpPr/>
            <p:nvPr/>
          </p:nvSpPr>
          <p:spPr>
            <a:xfrm>
              <a:off x="3085950" y="2625475"/>
              <a:ext cx="78950" cy="27625"/>
            </a:xfrm>
            <a:custGeom>
              <a:rect b="b" l="l" r="r" t="t"/>
              <a:pathLst>
                <a:path extrusionOk="0" fill="none" h="1105" w="3158">
                  <a:moveTo>
                    <a:pt x="1" y="0"/>
                  </a:moveTo>
                  <a:cubicBezTo>
                    <a:pt x="613" y="432"/>
                    <a:pt x="1356" y="628"/>
                    <a:pt x="2079" y="818"/>
                  </a:cubicBezTo>
                  <a:cubicBezTo>
                    <a:pt x="2440" y="914"/>
                    <a:pt x="2796" y="1009"/>
                    <a:pt x="3158" y="110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6"/>
            <p:cNvSpPr/>
            <p:nvPr/>
          </p:nvSpPr>
          <p:spPr>
            <a:xfrm>
              <a:off x="2912775" y="2401350"/>
              <a:ext cx="15975" cy="23125"/>
            </a:xfrm>
            <a:custGeom>
              <a:rect b="b" l="l" r="r" t="t"/>
              <a:pathLst>
                <a:path extrusionOk="0" fill="none" h="925" w="639">
                  <a:moveTo>
                    <a:pt x="1" y="924"/>
                  </a:moveTo>
                  <a:cubicBezTo>
                    <a:pt x="106" y="779"/>
                    <a:pt x="207" y="628"/>
                    <a:pt x="307" y="483"/>
                  </a:cubicBezTo>
                  <a:cubicBezTo>
                    <a:pt x="417" y="322"/>
                    <a:pt x="528" y="161"/>
                    <a:pt x="638"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6"/>
            <p:cNvSpPr/>
            <p:nvPr/>
          </p:nvSpPr>
          <p:spPr>
            <a:xfrm>
              <a:off x="2926575" y="2410025"/>
              <a:ext cx="17975" cy="24225"/>
            </a:xfrm>
            <a:custGeom>
              <a:rect b="b" l="l" r="r" t="t"/>
              <a:pathLst>
                <a:path extrusionOk="0" fill="none" h="969" w="719">
                  <a:moveTo>
                    <a:pt x="1" y="969"/>
                  </a:moveTo>
                  <a:cubicBezTo>
                    <a:pt x="126" y="803"/>
                    <a:pt x="252" y="633"/>
                    <a:pt x="377" y="467"/>
                  </a:cubicBezTo>
                  <a:cubicBezTo>
                    <a:pt x="488" y="311"/>
                    <a:pt x="603" y="156"/>
                    <a:pt x="7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6"/>
            <p:cNvSpPr/>
            <p:nvPr/>
          </p:nvSpPr>
          <p:spPr>
            <a:xfrm>
              <a:off x="2740250" y="2515050"/>
              <a:ext cx="34400" cy="46450"/>
            </a:xfrm>
            <a:custGeom>
              <a:rect b="b" l="l" r="r" t="t"/>
              <a:pathLst>
                <a:path extrusionOk="0" fill="none" h="1858" w="1376">
                  <a:moveTo>
                    <a:pt x="91" y="1802"/>
                  </a:moveTo>
                  <a:cubicBezTo>
                    <a:pt x="593" y="1857"/>
                    <a:pt x="1300" y="1602"/>
                    <a:pt x="1366" y="1069"/>
                  </a:cubicBezTo>
                  <a:cubicBezTo>
                    <a:pt x="1376" y="989"/>
                    <a:pt x="1371" y="899"/>
                    <a:pt x="1345" y="803"/>
                  </a:cubicBezTo>
                  <a:cubicBezTo>
                    <a:pt x="1200" y="241"/>
                    <a:pt x="512" y="20"/>
                    <a:pt x="0"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6"/>
            <p:cNvSpPr/>
            <p:nvPr/>
          </p:nvSpPr>
          <p:spPr>
            <a:xfrm>
              <a:off x="2773500" y="2541650"/>
              <a:ext cx="24250" cy="47575"/>
            </a:xfrm>
            <a:custGeom>
              <a:rect b="b" l="l" r="r" t="t"/>
              <a:pathLst>
                <a:path extrusionOk="0" fill="none" h="1903" w="970">
                  <a:moveTo>
                    <a:pt x="0" y="0"/>
                  </a:moveTo>
                  <a:cubicBezTo>
                    <a:pt x="10" y="5"/>
                    <a:pt x="26" y="5"/>
                    <a:pt x="36" y="5"/>
                  </a:cubicBezTo>
                  <a:cubicBezTo>
                    <a:pt x="437" y="81"/>
                    <a:pt x="778" y="402"/>
                    <a:pt x="869" y="799"/>
                  </a:cubicBezTo>
                  <a:cubicBezTo>
                    <a:pt x="969" y="1205"/>
                    <a:pt x="788" y="1662"/>
                    <a:pt x="447" y="190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6"/>
            <p:cNvSpPr/>
            <p:nvPr/>
          </p:nvSpPr>
          <p:spPr>
            <a:xfrm>
              <a:off x="2775125" y="2498100"/>
              <a:ext cx="28775" cy="42450"/>
            </a:xfrm>
            <a:custGeom>
              <a:rect b="b" l="l" r="r" t="t"/>
              <a:pathLst>
                <a:path extrusionOk="0" fill="none" h="1698" w="1151">
                  <a:moveTo>
                    <a:pt x="1" y="1662"/>
                  </a:moveTo>
                  <a:cubicBezTo>
                    <a:pt x="397" y="1697"/>
                    <a:pt x="804" y="1466"/>
                    <a:pt x="974" y="1110"/>
                  </a:cubicBezTo>
                  <a:cubicBezTo>
                    <a:pt x="1150" y="754"/>
                    <a:pt x="1080" y="292"/>
                    <a:pt x="8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6"/>
            <p:cNvSpPr/>
            <p:nvPr/>
          </p:nvSpPr>
          <p:spPr>
            <a:xfrm>
              <a:off x="2438575" y="2594850"/>
              <a:ext cx="63275" cy="18850"/>
            </a:xfrm>
            <a:custGeom>
              <a:rect b="b" l="l" r="r" t="t"/>
              <a:pathLst>
                <a:path extrusionOk="0" fill="none" h="754" w="2531">
                  <a:moveTo>
                    <a:pt x="1" y="663"/>
                  </a:moveTo>
                  <a:cubicBezTo>
                    <a:pt x="453" y="728"/>
                    <a:pt x="914" y="754"/>
                    <a:pt x="1366" y="668"/>
                  </a:cubicBezTo>
                  <a:cubicBezTo>
                    <a:pt x="1793" y="583"/>
                    <a:pt x="2209" y="382"/>
                    <a:pt x="2490" y="51"/>
                  </a:cubicBezTo>
                  <a:cubicBezTo>
                    <a:pt x="2505" y="36"/>
                    <a:pt x="2521" y="21"/>
                    <a:pt x="2531"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6"/>
            <p:cNvSpPr/>
            <p:nvPr/>
          </p:nvSpPr>
          <p:spPr>
            <a:xfrm>
              <a:off x="2492175" y="2591850"/>
              <a:ext cx="15700" cy="13825"/>
            </a:xfrm>
            <a:custGeom>
              <a:rect b="b" l="l" r="r" t="t"/>
              <a:pathLst>
                <a:path extrusionOk="0" fill="none" h="553" w="628">
                  <a:moveTo>
                    <a:pt x="0" y="0"/>
                  </a:moveTo>
                  <a:cubicBezTo>
                    <a:pt x="126" y="30"/>
                    <a:pt x="246" y="91"/>
                    <a:pt x="346" y="171"/>
                  </a:cubicBezTo>
                  <a:cubicBezTo>
                    <a:pt x="472" y="271"/>
                    <a:pt x="567" y="402"/>
                    <a:pt x="627" y="55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6"/>
            <p:cNvSpPr/>
            <p:nvPr/>
          </p:nvSpPr>
          <p:spPr>
            <a:xfrm>
              <a:off x="2871750" y="2749450"/>
              <a:ext cx="11700" cy="24500"/>
            </a:xfrm>
            <a:custGeom>
              <a:rect b="b" l="l" r="r" t="t"/>
              <a:pathLst>
                <a:path extrusionOk="0" fill="none" h="980" w="468">
                  <a:moveTo>
                    <a:pt x="1" y="0"/>
                  </a:moveTo>
                  <a:cubicBezTo>
                    <a:pt x="136" y="337"/>
                    <a:pt x="292" y="663"/>
                    <a:pt x="467" y="97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6"/>
            <p:cNvSpPr/>
            <p:nvPr/>
          </p:nvSpPr>
          <p:spPr>
            <a:xfrm>
              <a:off x="2887425" y="2740800"/>
              <a:ext cx="10700" cy="24600"/>
            </a:xfrm>
            <a:custGeom>
              <a:rect b="b" l="l" r="r" t="t"/>
              <a:pathLst>
                <a:path extrusionOk="0" fill="none" h="984" w="428">
                  <a:moveTo>
                    <a:pt x="1" y="0"/>
                  </a:moveTo>
                  <a:cubicBezTo>
                    <a:pt x="141" y="326"/>
                    <a:pt x="287" y="653"/>
                    <a:pt x="428" y="98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6"/>
            <p:cNvSpPr/>
            <p:nvPr/>
          </p:nvSpPr>
          <p:spPr>
            <a:xfrm>
              <a:off x="2650525" y="2634375"/>
              <a:ext cx="109700" cy="67025"/>
            </a:xfrm>
            <a:custGeom>
              <a:rect b="b" l="l" r="r" t="t"/>
              <a:pathLst>
                <a:path extrusionOk="0" fill="none" h="2681" w="4388">
                  <a:moveTo>
                    <a:pt x="0" y="1"/>
                  </a:moveTo>
                  <a:cubicBezTo>
                    <a:pt x="1321" y="1110"/>
                    <a:pt x="2806" y="2018"/>
                    <a:pt x="4387" y="268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6"/>
            <p:cNvSpPr/>
            <p:nvPr/>
          </p:nvSpPr>
          <p:spPr>
            <a:xfrm>
              <a:off x="2536325" y="2531850"/>
              <a:ext cx="47975" cy="43325"/>
            </a:xfrm>
            <a:custGeom>
              <a:rect b="b" l="l" r="r" t="t"/>
              <a:pathLst>
                <a:path extrusionOk="0" fill="none" h="1733" w="1919">
                  <a:moveTo>
                    <a:pt x="1" y="21"/>
                  </a:moveTo>
                  <a:cubicBezTo>
                    <a:pt x="1030" y="1"/>
                    <a:pt x="1813" y="794"/>
                    <a:pt x="1918" y="1733"/>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2" name="Google Shape;3062;p16"/>
          <p:cNvGrpSpPr/>
          <p:nvPr/>
        </p:nvGrpSpPr>
        <p:grpSpPr>
          <a:xfrm>
            <a:off x="-516984" y="3453275"/>
            <a:ext cx="2074856" cy="1830674"/>
            <a:chOff x="2489900" y="3367200"/>
            <a:chExt cx="903250" cy="796950"/>
          </a:xfrm>
        </p:grpSpPr>
        <p:sp>
          <p:nvSpPr>
            <p:cNvPr id="3063" name="Google Shape;3063;p16"/>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6"/>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6"/>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6"/>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6"/>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6"/>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6"/>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6"/>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6"/>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6"/>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6"/>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6"/>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6"/>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6"/>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6"/>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6"/>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6"/>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6"/>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6"/>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6"/>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6"/>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6"/>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6"/>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6"/>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6"/>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6"/>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6"/>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6"/>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6"/>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6"/>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6"/>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6"/>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6"/>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6"/>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6"/>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6"/>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6"/>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6"/>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6"/>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6"/>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6"/>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6"/>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6"/>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6"/>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6"/>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6"/>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6"/>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6"/>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6"/>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6"/>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6"/>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6"/>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6"/>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6"/>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6"/>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6"/>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6"/>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6"/>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6"/>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6"/>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6"/>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6"/>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6"/>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6" name="Google Shape;3126;p16"/>
          <p:cNvSpPr txBox="1"/>
          <p:nvPr>
            <p:ph type="title"/>
          </p:nvPr>
        </p:nvSpPr>
        <p:spPr>
          <a:xfrm>
            <a:off x="4786325" y="2165600"/>
            <a:ext cx="3637800" cy="841800"/>
          </a:xfrm>
          <a:prstGeom prst="rect">
            <a:avLst/>
          </a:prstGeom>
        </p:spPr>
        <p:txBody>
          <a:bodyPr anchorCtr="0" anchor="ctr" bIns="0" lIns="0" spcFirstLastPara="1" rIns="0" wrap="square" tIns="0">
            <a:noAutofit/>
          </a:bodyPr>
          <a:lstStyle>
            <a:lvl1pPr lvl="0" rtl="0" algn="r">
              <a:spcBef>
                <a:spcPts val="0"/>
              </a:spcBef>
              <a:spcAft>
                <a:spcPts val="0"/>
              </a:spcAft>
              <a:buSzPts val="3600"/>
              <a:buNone/>
              <a:defRPr sz="50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127" name="Google Shape;3127;p16"/>
          <p:cNvSpPr txBox="1"/>
          <p:nvPr>
            <p:ph hasCustomPrompt="1" idx="2" type="title"/>
          </p:nvPr>
        </p:nvSpPr>
        <p:spPr>
          <a:xfrm>
            <a:off x="7324875" y="1038050"/>
            <a:ext cx="1075500" cy="841800"/>
          </a:xfrm>
          <a:prstGeom prst="rect">
            <a:avLst/>
          </a:prstGeom>
        </p:spPr>
        <p:txBody>
          <a:bodyPr anchorCtr="0" anchor="ctr" bIns="0" lIns="0" spcFirstLastPara="1" rIns="0" wrap="square" tIns="0">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128" name="Google Shape;3128;p16"/>
          <p:cNvSpPr txBox="1"/>
          <p:nvPr>
            <p:ph idx="1" type="subTitle"/>
          </p:nvPr>
        </p:nvSpPr>
        <p:spPr>
          <a:xfrm>
            <a:off x="5403725" y="3007400"/>
            <a:ext cx="3019800" cy="6435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SzPts val="1800"/>
              <a:buNone/>
              <a:defRPr sz="2000">
                <a:solidFill>
                  <a:schemeClr val="dk1"/>
                </a:solidFill>
              </a:defRPr>
            </a:lvl1pPr>
            <a:lvl2pPr lvl="1" rtl="0" algn="ctr">
              <a:lnSpc>
                <a:spcPct val="100000"/>
              </a:lnSpc>
              <a:spcBef>
                <a:spcPts val="0"/>
              </a:spcBef>
              <a:spcAft>
                <a:spcPts val="0"/>
              </a:spcAft>
              <a:buSzPts val="1800"/>
              <a:buNone/>
              <a:defRPr sz="1800"/>
            </a:lvl2pPr>
            <a:lvl3pPr lvl="2" rtl="0" algn="ctr">
              <a:lnSpc>
                <a:spcPct val="100000"/>
              </a:lnSpc>
              <a:spcBef>
                <a:spcPts val="1600"/>
              </a:spcBef>
              <a:spcAft>
                <a:spcPts val="0"/>
              </a:spcAft>
              <a:buSzPts val="1800"/>
              <a:buNone/>
              <a:defRPr sz="1800"/>
            </a:lvl3pPr>
            <a:lvl4pPr lvl="3" rtl="0" algn="ctr">
              <a:lnSpc>
                <a:spcPct val="100000"/>
              </a:lnSpc>
              <a:spcBef>
                <a:spcPts val="1600"/>
              </a:spcBef>
              <a:spcAft>
                <a:spcPts val="0"/>
              </a:spcAft>
              <a:buSzPts val="1800"/>
              <a:buNone/>
              <a:defRPr sz="1800"/>
            </a:lvl4pPr>
            <a:lvl5pPr lvl="4" rtl="0" algn="ctr">
              <a:lnSpc>
                <a:spcPct val="100000"/>
              </a:lnSpc>
              <a:spcBef>
                <a:spcPts val="1600"/>
              </a:spcBef>
              <a:spcAft>
                <a:spcPts val="0"/>
              </a:spcAft>
              <a:buSzPts val="1800"/>
              <a:buNone/>
              <a:defRPr sz="1800"/>
            </a:lvl5pPr>
            <a:lvl6pPr lvl="5" rtl="0" algn="ctr">
              <a:lnSpc>
                <a:spcPct val="100000"/>
              </a:lnSpc>
              <a:spcBef>
                <a:spcPts val="1600"/>
              </a:spcBef>
              <a:spcAft>
                <a:spcPts val="0"/>
              </a:spcAft>
              <a:buSzPts val="1800"/>
              <a:buNone/>
              <a:defRPr sz="1800"/>
            </a:lvl6pPr>
            <a:lvl7pPr lvl="6" rtl="0" algn="ctr">
              <a:lnSpc>
                <a:spcPct val="100000"/>
              </a:lnSpc>
              <a:spcBef>
                <a:spcPts val="1600"/>
              </a:spcBef>
              <a:spcAft>
                <a:spcPts val="0"/>
              </a:spcAft>
              <a:buSzPts val="1800"/>
              <a:buNone/>
              <a:defRPr sz="1800"/>
            </a:lvl7pPr>
            <a:lvl8pPr lvl="7" rtl="0" algn="ctr">
              <a:lnSpc>
                <a:spcPct val="100000"/>
              </a:lnSpc>
              <a:spcBef>
                <a:spcPts val="1600"/>
              </a:spcBef>
              <a:spcAft>
                <a:spcPts val="0"/>
              </a:spcAft>
              <a:buSzPts val="1800"/>
              <a:buNone/>
              <a:defRPr sz="1800"/>
            </a:lvl8pPr>
            <a:lvl9pPr lvl="8" rtl="0" algn="ctr">
              <a:lnSpc>
                <a:spcPct val="100000"/>
              </a:lnSpc>
              <a:spcBef>
                <a:spcPts val="1600"/>
              </a:spcBef>
              <a:spcAft>
                <a:spcPts val="1600"/>
              </a:spcAft>
              <a:buSzPts val="1800"/>
              <a:buNone/>
              <a:defRPr sz="1800"/>
            </a:lvl9pPr>
          </a:lstStyle>
          <a:p/>
        </p:txBody>
      </p:sp>
      <p:grpSp>
        <p:nvGrpSpPr>
          <p:cNvPr id="3129" name="Google Shape;3129;p16"/>
          <p:cNvGrpSpPr/>
          <p:nvPr/>
        </p:nvGrpSpPr>
        <p:grpSpPr>
          <a:xfrm>
            <a:off x="-25410" y="2"/>
            <a:ext cx="9144419" cy="4523745"/>
            <a:chOff x="329153" y="-44812"/>
            <a:chExt cx="8986261" cy="4354779"/>
          </a:xfrm>
        </p:grpSpPr>
        <p:grpSp>
          <p:nvGrpSpPr>
            <p:cNvPr id="3130" name="Google Shape;3130;p16"/>
            <p:cNvGrpSpPr/>
            <p:nvPr/>
          </p:nvGrpSpPr>
          <p:grpSpPr>
            <a:xfrm flipH="1">
              <a:off x="2261390" y="-44812"/>
              <a:ext cx="316899" cy="316978"/>
              <a:chOff x="5052650" y="3025125"/>
              <a:chExt cx="316899" cy="316978"/>
            </a:xfrm>
          </p:grpSpPr>
          <p:sp>
            <p:nvSpPr>
              <p:cNvPr id="3131" name="Google Shape;3131;p1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4" name="Google Shape;3134;p16"/>
            <p:cNvGrpSpPr/>
            <p:nvPr/>
          </p:nvGrpSpPr>
          <p:grpSpPr>
            <a:xfrm flipH="1">
              <a:off x="1995503" y="689607"/>
              <a:ext cx="120724" cy="120609"/>
              <a:chOff x="4788500" y="2618450"/>
              <a:chExt cx="130400" cy="130275"/>
            </a:xfrm>
          </p:grpSpPr>
          <p:sp>
            <p:nvSpPr>
              <p:cNvPr id="3135" name="Google Shape;3135;p1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7" name="Google Shape;3137;p16"/>
            <p:cNvGrpSpPr/>
            <p:nvPr/>
          </p:nvGrpSpPr>
          <p:grpSpPr>
            <a:xfrm flipH="1">
              <a:off x="3267131" y="3772163"/>
              <a:ext cx="211626" cy="211449"/>
              <a:chOff x="4788500" y="2618450"/>
              <a:chExt cx="130400" cy="130275"/>
            </a:xfrm>
          </p:grpSpPr>
          <p:sp>
            <p:nvSpPr>
              <p:cNvPr id="3138" name="Google Shape;3138;p1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0" name="Google Shape;3140;p16"/>
            <p:cNvGrpSpPr/>
            <p:nvPr/>
          </p:nvGrpSpPr>
          <p:grpSpPr>
            <a:xfrm flipH="1">
              <a:off x="329153" y="367382"/>
              <a:ext cx="120724" cy="120609"/>
              <a:chOff x="4788500" y="2618450"/>
              <a:chExt cx="130400" cy="130275"/>
            </a:xfrm>
          </p:grpSpPr>
          <p:sp>
            <p:nvSpPr>
              <p:cNvPr id="3141" name="Google Shape;3141;p1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3" name="Google Shape;3143;p16"/>
            <p:cNvGrpSpPr/>
            <p:nvPr/>
          </p:nvGrpSpPr>
          <p:grpSpPr>
            <a:xfrm flipH="1">
              <a:off x="606877" y="2292864"/>
              <a:ext cx="90602" cy="90528"/>
              <a:chOff x="4788500" y="2618450"/>
              <a:chExt cx="130400" cy="130275"/>
            </a:xfrm>
          </p:grpSpPr>
          <p:sp>
            <p:nvSpPr>
              <p:cNvPr id="3144" name="Google Shape;3144;p1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6" name="Google Shape;3146;p16"/>
            <p:cNvGrpSpPr/>
            <p:nvPr/>
          </p:nvGrpSpPr>
          <p:grpSpPr>
            <a:xfrm flipH="1">
              <a:off x="8591053" y="3983620"/>
              <a:ext cx="120724" cy="120609"/>
              <a:chOff x="4788500" y="2618450"/>
              <a:chExt cx="130400" cy="130275"/>
            </a:xfrm>
          </p:grpSpPr>
          <p:sp>
            <p:nvSpPr>
              <p:cNvPr id="3147" name="Google Shape;3147;p1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9" name="Google Shape;3149;p16"/>
            <p:cNvGrpSpPr/>
            <p:nvPr/>
          </p:nvGrpSpPr>
          <p:grpSpPr>
            <a:xfrm flipH="1">
              <a:off x="8937932" y="3481249"/>
              <a:ext cx="211626" cy="211449"/>
              <a:chOff x="4788500" y="2618450"/>
              <a:chExt cx="130400" cy="130275"/>
            </a:xfrm>
          </p:grpSpPr>
          <p:sp>
            <p:nvSpPr>
              <p:cNvPr id="3150" name="Google Shape;3150;p1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2" name="Google Shape;3152;p16"/>
            <p:cNvGrpSpPr/>
            <p:nvPr/>
          </p:nvGrpSpPr>
          <p:grpSpPr>
            <a:xfrm flipH="1">
              <a:off x="2667877" y="4219439"/>
              <a:ext cx="90602" cy="90528"/>
              <a:chOff x="4788500" y="2618450"/>
              <a:chExt cx="130400" cy="130275"/>
            </a:xfrm>
          </p:grpSpPr>
          <p:sp>
            <p:nvSpPr>
              <p:cNvPr id="3153" name="Google Shape;3153;p1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5" name="Google Shape;3155;p16"/>
            <p:cNvGrpSpPr/>
            <p:nvPr/>
          </p:nvGrpSpPr>
          <p:grpSpPr>
            <a:xfrm flipH="1">
              <a:off x="6723702" y="494726"/>
              <a:ext cx="90602" cy="90528"/>
              <a:chOff x="4788500" y="2618450"/>
              <a:chExt cx="130400" cy="130275"/>
            </a:xfrm>
          </p:grpSpPr>
          <p:sp>
            <p:nvSpPr>
              <p:cNvPr id="3156" name="Google Shape;3156;p1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8" name="Google Shape;3158;p16"/>
            <p:cNvGrpSpPr/>
            <p:nvPr/>
          </p:nvGrpSpPr>
          <p:grpSpPr>
            <a:xfrm flipH="1">
              <a:off x="4945903" y="3170707"/>
              <a:ext cx="120724" cy="120609"/>
              <a:chOff x="4788500" y="2618450"/>
              <a:chExt cx="130400" cy="130275"/>
            </a:xfrm>
          </p:grpSpPr>
          <p:sp>
            <p:nvSpPr>
              <p:cNvPr id="3159" name="Google Shape;3159;p1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1" name="Google Shape;3161;p16"/>
            <p:cNvGrpSpPr/>
            <p:nvPr/>
          </p:nvGrpSpPr>
          <p:grpSpPr>
            <a:xfrm flipH="1">
              <a:off x="7180550" y="179175"/>
              <a:ext cx="120739" cy="120769"/>
              <a:chOff x="5052650" y="3025125"/>
              <a:chExt cx="316899" cy="316978"/>
            </a:xfrm>
          </p:grpSpPr>
          <p:sp>
            <p:nvSpPr>
              <p:cNvPr id="3162" name="Google Shape;3162;p1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5" name="Google Shape;3165;p16"/>
            <p:cNvGrpSpPr/>
            <p:nvPr/>
          </p:nvGrpSpPr>
          <p:grpSpPr>
            <a:xfrm flipH="1">
              <a:off x="8998515" y="591413"/>
              <a:ext cx="316899" cy="316978"/>
              <a:chOff x="5052650" y="3025125"/>
              <a:chExt cx="316899" cy="316978"/>
            </a:xfrm>
          </p:grpSpPr>
          <p:sp>
            <p:nvSpPr>
              <p:cNvPr id="3166" name="Google Shape;3166;p1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5">
    <p:spTree>
      <p:nvGrpSpPr>
        <p:cNvPr id="3169" name="Shape 3169"/>
        <p:cNvGrpSpPr/>
        <p:nvPr/>
      </p:nvGrpSpPr>
      <p:grpSpPr>
        <a:xfrm>
          <a:off x="0" y="0"/>
          <a:ext cx="0" cy="0"/>
          <a:chOff x="0" y="0"/>
          <a:chExt cx="0" cy="0"/>
        </a:xfrm>
      </p:grpSpPr>
      <p:sp>
        <p:nvSpPr>
          <p:cNvPr id="3170" name="Google Shape;3170;p17"/>
          <p:cNvSpPr/>
          <p:nvPr/>
        </p:nvSpPr>
        <p:spPr>
          <a:xfrm flipH="1">
            <a:off x="6131012"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7"/>
          <p:cNvSpPr/>
          <p:nvPr/>
        </p:nvSpPr>
        <p:spPr>
          <a:xfrm flipH="1">
            <a:off x="-692564" y="3389162"/>
            <a:ext cx="9523639" cy="2270779"/>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7"/>
          <p:cNvSpPr/>
          <p:nvPr/>
        </p:nvSpPr>
        <p:spPr>
          <a:xfrm flipH="1">
            <a:off x="6378712"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7"/>
          <p:cNvSpPr/>
          <p:nvPr/>
        </p:nvSpPr>
        <p:spPr>
          <a:xfrm flipH="1">
            <a:off x="-85476" y="4028798"/>
            <a:ext cx="6159858" cy="991519"/>
          </a:xfrm>
          <a:custGeom>
            <a:rect b="b" l="l" r="r" t="t"/>
            <a:pathLst>
              <a:path extrusionOk="0" h="30280" w="188116">
                <a:moveTo>
                  <a:pt x="188115" y="286"/>
                </a:moveTo>
                <a:lnTo>
                  <a:pt x="188115" y="26996"/>
                </a:lnTo>
                <a:cubicBezTo>
                  <a:pt x="165509" y="28763"/>
                  <a:pt x="142617" y="30279"/>
                  <a:pt x="119956" y="30279"/>
                </a:cubicBezTo>
                <a:cubicBezTo>
                  <a:pt x="102596" y="30279"/>
                  <a:pt x="85377" y="29387"/>
                  <a:pt x="68534" y="27014"/>
                </a:cubicBezTo>
                <a:cubicBezTo>
                  <a:pt x="44446" y="23642"/>
                  <a:pt x="22250" y="17397"/>
                  <a:pt x="0" y="11330"/>
                </a:cubicBezTo>
                <a:cubicBezTo>
                  <a:pt x="2712" y="11598"/>
                  <a:pt x="5424" y="11776"/>
                  <a:pt x="8172" y="11937"/>
                </a:cubicBezTo>
                <a:cubicBezTo>
                  <a:pt x="13543" y="12258"/>
                  <a:pt x="18949" y="12401"/>
                  <a:pt x="24338" y="12401"/>
                </a:cubicBezTo>
                <a:cubicBezTo>
                  <a:pt x="35311" y="12401"/>
                  <a:pt x="46284" y="11812"/>
                  <a:pt x="57115" y="10902"/>
                </a:cubicBezTo>
                <a:cubicBezTo>
                  <a:pt x="73405" y="9546"/>
                  <a:pt x="89446" y="7476"/>
                  <a:pt x="105468" y="5496"/>
                </a:cubicBezTo>
                <a:cubicBezTo>
                  <a:pt x="128360" y="2641"/>
                  <a:pt x="152020" y="0"/>
                  <a:pt x="175358" y="0"/>
                </a:cubicBezTo>
                <a:cubicBezTo>
                  <a:pt x="179622" y="0"/>
                  <a:pt x="183869" y="89"/>
                  <a:pt x="188115" y="286"/>
                </a:cubicBezTo>
                <a:close/>
              </a:path>
            </a:pathLst>
          </a:custGeom>
          <a:solidFill>
            <a:srgbClr val="252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7"/>
          <p:cNvSpPr/>
          <p:nvPr/>
        </p:nvSpPr>
        <p:spPr>
          <a:xfrm>
            <a:off x="2331073" y="4138630"/>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7"/>
          <p:cNvSpPr/>
          <p:nvPr/>
        </p:nvSpPr>
        <p:spPr>
          <a:xfrm flipH="1" rot="-147765">
            <a:off x="-463162" y="4267734"/>
            <a:ext cx="6025395" cy="77186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76" name="Google Shape;3176;p17"/>
          <p:cNvGrpSpPr/>
          <p:nvPr/>
        </p:nvGrpSpPr>
        <p:grpSpPr>
          <a:xfrm rot="-458410">
            <a:off x="3738584" y="4260472"/>
            <a:ext cx="1493990" cy="490011"/>
            <a:chOff x="1656825" y="3872400"/>
            <a:chExt cx="835625" cy="274075"/>
          </a:xfrm>
        </p:grpSpPr>
        <p:sp>
          <p:nvSpPr>
            <p:cNvPr id="3177" name="Google Shape;3177;p17"/>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7"/>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7"/>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7"/>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7"/>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7"/>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7"/>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7"/>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7"/>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7"/>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7"/>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7"/>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7"/>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7"/>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7"/>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7"/>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7"/>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7"/>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7"/>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7"/>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7"/>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7"/>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7"/>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7"/>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7"/>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7"/>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03" name="Google Shape;3203;p17"/>
          <p:cNvSpPr/>
          <p:nvPr/>
        </p:nvSpPr>
        <p:spPr>
          <a:xfrm flipH="1">
            <a:off x="6569749" y="-25"/>
            <a:ext cx="2692851" cy="5258323"/>
          </a:xfrm>
          <a:custGeom>
            <a:rect b="b" l="l" r="r" t="t"/>
            <a:pathLst>
              <a:path extrusionOk="0" h="160584" w="82237">
                <a:moveTo>
                  <a:pt x="0" y="0"/>
                </a:moveTo>
                <a:lnTo>
                  <a:pt x="0" y="160584"/>
                </a:lnTo>
                <a:lnTo>
                  <a:pt x="82237" y="160584"/>
                </a:lnTo>
                <a:cubicBezTo>
                  <a:pt x="58453" y="133927"/>
                  <a:pt x="43982" y="98759"/>
                  <a:pt x="43982" y="60237"/>
                </a:cubicBezTo>
                <a:cubicBezTo>
                  <a:pt x="43982" y="38826"/>
                  <a:pt x="48443" y="18449"/>
                  <a:pt x="56490" y="0"/>
                </a:cubicBezTo>
                <a:close/>
              </a:path>
            </a:pathLst>
          </a:custGeom>
          <a:solidFill>
            <a:srgbClr val="252363"/>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7"/>
          <p:cNvSpPr/>
          <p:nvPr/>
        </p:nvSpPr>
        <p:spPr>
          <a:xfrm flipH="1">
            <a:off x="-536550" y="4038289"/>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05" name="Google Shape;3205;p17"/>
          <p:cNvGrpSpPr/>
          <p:nvPr/>
        </p:nvGrpSpPr>
        <p:grpSpPr>
          <a:xfrm flipH="1">
            <a:off x="4459898" y="238925"/>
            <a:ext cx="2951769" cy="1030046"/>
            <a:chOff x="4830925" y="3166050"/>
            <a:chExt cx="1936475" cy="675750"/>
          </a:xfrm>
        </p:grpSpPr>
        <p:sp>
          <p:nvSpPr>
            <p:cNvPr id="3206" name="Google Shape;3206;p17"/>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7"/>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7"/>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7"/>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7"/>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7"/>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7"/>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7"/>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7"/>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7"/>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7"/>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7"/>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7"/>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7"/>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7"/>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7"/>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7"/>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7"/>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7"/>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7"/>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7"/>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7"/>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7"/>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7"/>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7"/>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7"/>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7"/>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7"/>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7"/>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7"/>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7"/>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7"/>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7"/>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7"/>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7"/>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7"/>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2" name="Google Shape;3242;p17"/>
          <p:cNvGrpSpPr/>
          <p:nvPr/>
        </p:nvGrpSpPr>
        <p:grpSpPr>
          <a:xfrm>
            <a:off x="332304" y="4638046"/>
            <a:ext cx="1790243" cy="587151"/>
            <a:chOff x="1656825" y="3872400"/>
            <a:chExt cx="835625" cy="274075"/>
          </a:xfrm>
        </p:grpSpPr>
        <p:sp>
          <p:nvSpPr>
            <p:cNvPr id="3243" name="Google Shape;3243;p17"/>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7"/>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7"/>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7"/>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7"/>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7"/>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7"/>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7"/>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7"/>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7"/>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7"/>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7"/>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7"/>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7"/>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7"/>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7"/>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7"/>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7"/>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7"/>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7"/>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7"/>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7"/>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7"/>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7"/>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7"/>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7"/>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9" name="Google Shape;3269;p17"/>
          <p:cNvGrpSpPr/>
          <p:nvPr/>
        </p:nvGrpSpPr>
        <p:grpSpPr>
          <a:xfrm flipH="1">
            <a:off x="162950" y="-78050"/>
            <a:ext cx="316899" cy="316978"/>
            <a:chOff x="5052650" y="3025125"/>
            <a:chExt cx="316899" cy="316978"/>
          </a:xfrm>
        </p:grpSpPr>
        <p:sp>
          <p:nvSpPr>
            <p:cNvPr id="3270" name="Google Shape;3270;p1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3" name="Google Shape;3273;p17"/>
          <p:cNvGrpSpPr/>
          <p:nvPr/>
        </p:nvGrpSpPr>
        <p:grpSpPr>
          <a:xfrm flipH="1">
            <a:off x="5415205" y="2378255"/>
            <a:ext cx="1235256" cy="1030744"/>
            <a:chOff x="763250" y="1835425"/>
            <a:chExt cx="701850" cy="585650"/>
          </a:xfrm>
        </p:grpSpPr>
        <p:sp>
          <p:nvSpPr>
            <p:cNvPr id="3274" name="Google Shape;3274;p17"/>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7"/>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7"/>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7"/>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7"/>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7"/>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7"/>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7"/>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7"/>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7"/>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7"/>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7"/>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7"/>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7"/>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7"/>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7"/>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7"/>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7"/>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7"/>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7"/>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7"/>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7"/>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7"/>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7" name="Google Shape;3297;p17"/>
          <p:cNvGrpSpPr/>
          <p:nvPr/>
        </p:nvGrpSpPr>
        <p:grpSpPr>
          <a:xfrm>
            <a:off x="7594186" y="3624570"/>
            <a:ext cx="1876687" cy="1761812"/>
            <a:chOff x="7099611" y="3472170"/>
            <a:chExt cx="1876687" cy="1761812"/>
          </a:xfrm>
        </p:grpSpPr>
        <p:sp>
          <p:nvSpPr>
            <p:cNvPr id="3298" name="Google Shape;3298;p17"/>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9" name="Google Shape;3299;p17"/>
            <p:cNvGrpSpPr/>
            <p:nvPr/>
          </p:nvGrpSpPr>
          <p:grpSpPr>
            <a:xfrm flipH="1">
              <a:off x="7099611" y="3472170"/>
              <a:ext cx="1876687" cy="1761812"/>
              <a:chOff x="578800" y="3042675"/>
              <a:chExt cx="1185975" cy="1113450"/>
            </a:xfrm>
          </p:grpSpPr>
          <p:sp>
            <p:nvSpPr>
              <p:cNvPr id="3300" name="Google Shape;3300;p17"/>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7"/>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7"/>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7"/>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7"/>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7"/>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7"/>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7"/>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7"/>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7"/>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7"/>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7"/>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7"/>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7"/>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7"/>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7"/>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7"/>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7"/>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7"/>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7"/>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7"/>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7"/>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7"/>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7"/>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7"/>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7"/>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7"/>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7"/>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7"/>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7"/>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7"/>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7"/>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7"/>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7"/>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7"/>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7"/>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7"/>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7"/>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7"/>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7"/>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7"/>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7"/>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7"/>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7"/>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7"/>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7"/>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7"/>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7"/>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7"/>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7"/>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7"/>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7"/>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7"/>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7"/>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7"/>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7"/>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7"/>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7"/>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7"/>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7"/>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7"/>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7"/>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7"/>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7"/>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7"/>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7"/>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7"/>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7"/>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7"/>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7"/>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7"/>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7"/>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7"/>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7"/>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7"/>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7"/>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7"/>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7"/>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7"/>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7"/>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7"/>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7"/>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7"/>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7"/>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7"/>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7"/>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7"/>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7"/>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7"/>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7"/>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7"/>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7"/>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7"/>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7"/>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7"/>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7"/>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7"/>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7"/>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7"/>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7"/>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7"/>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7"/>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7"/>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7"/>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7"/>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7"/>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7"/>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7"/>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7"/>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7"/>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7"/>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7"/>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7"/>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7"/>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7"/>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7"/>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7"/>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17" name="Google Shape;3417;p17"/>
          <p:cNvGrpSpPr/>
          <p:nvPr/>
        </p:nvGrpSpPr>
        <p:grpSpPr>
          <a:xfrm>
            <a:off x="2186214" y="166122"/>
            <a:ext cx="820208" cy="327963"/>
            <a:chOff x="6176600" y="3023250"/>
            <a:chExt cx="444100" cy="177575"/>
          </a:xfrm>
        </p:grpSpPr>
        <p:sp>
          <p:nvSpPr>
            <p:cNvPr id="3418" name="Google Shape;3418;p17"/>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7"/>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7"/>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7"/>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7"/>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7"/>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7"/>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7"/>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7"/>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7"/>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7"/>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7"/>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7"/>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7"/>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7"/>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7"/>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7"/>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7"/>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7"/>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7" name="Google Shape;3437;p17"/>
          <p:cNvGrpSpPr/>
          <p:nvPr/>
        </p:nvGrpSpPr>
        <p:grpSpPr>
          <a:xfrm>
            <a:off x="90797" y="373345"/>
            <a:ext cx="8774801" cy="3267512"/>
            <a:chOff x="90797" y="373345"/>
            <a:chExt cx="8774801" cy="3267512"/>
          </a:xfrm>
        </p:grpSpPr>
        <p:grpSp>
          <p:nvGrpSpPr>
            <p:cNvPr id="3438" name="Google Shape;3438;p17"/>
            <p:cNvGrpSpPr/>
            <p:nvPr/>
          </p:nvGrpSpPr>
          <p:grpSpPr>
            <a:xfrm>
              <a:off x="8048014" y="3130818"/>
              <a:ext cx="80718" cy="80653"/>
              <a:chOff x="4788500" y="2618450"/>
              <a:chExt cx="130400" cy="130275"/>
            </a:xfrm>
          </p:grpSpPr>
          <p:sp>
            <p:nvSpPr>
              <p:cNvPr id="3439" name="Google Shape;3439;p1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1" name="Google Shape;3441;p17"/>
            <p:cNvGrpSpPr/>
            <p:nvPr/>
          </p:nvGrpSpPr>
          <p:grpSpPr>
            <a:xfrm flipH="1">
              <a:off x="3672797" y="373345"/>
              <a:ext cx="120739" cy="120737"/>
              <a:chOff x="5052650" y="3025125"/>
              <a:chExt cx="316899" cy="316978"/>
            </a:xfrm>
          </p:grpSpPr>
          <p:sp>
            <p:nvSpPr>
              <p:cNvPr id="3442" name="Google Shape;3442;p1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5" name="Google Shape;3445;p17"/>
            <p:cNvGrpSpPr/>
            <p:nvPr/>
          </p:nvGrpSpPr>
          <p:grpSpPr>
            <a:xfrm>
              <a:off x="8744874" y="2873632"/>
              <a:ext cx="120724" cy="120609"/>
              <a:chOff x="4953114" y="2947679"/>
              <a:chExt cx="130400" cy="130275"/>
            </a:xfrm>
          </p:grpSpPr>
          <p:sp>
            <p:nvSpPr>
              <p:cNvPr id="3446" name="Google Shape;3446;p17"/>
              <p:cNvSpPr/>
              <p:nvPr/>
            </p:nvSpPr>
            <p:spPr>
              <a:xfrm>
                <a:off x="4953114" y="2947679"/>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7"/>
              <p:cNvSpPr/>
              <p:nvPr/>
            </p:nvSpPr>
            <p:spPr>
              <a:xfrm>
                <a:off x="4965039" y="2981304"/>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8" name="Google Shape;3448;p17"/>
            <p:cNvGrpSpPr/>
            <p:nvPr/>
          </p:nvGrpSpPr>
          <p:grpSpPr>
            <a:xfrm>
              <a:off x="162951" y="1345033"/>
              <a:ext cx="169351" cy="169361"/>
              <a:chOff x="5052650" y="3025125"/>
              <a:chExt cx="316899" cy="316978"/>
            </a:xfrm>
          </p:grpSpPr>
          <p:sp>
            <p:nvSpPr>
              <p:cNvPr id="3449" name="Google Shape;3449;p1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2" name="Google Shape;3452;p17"/>
            <p:cNvGrpSpPr/>
            <p:nvPr/>
          </p:nvGrpSpPr>
          <p:grpSpPr>
            <a:xfrm>
              <a:off x="3538627" y="1188318"/>
              <a:ext cx="80718" cy="80653"/>
              <a:chOff x="4788500" y="2618450"/>
              <a:chExt cx="130400" cy="130275"/>
            </a:xfrm>
          </p:grpSpPr>
          <p:sp>
            <p:nvSpPr>
              <p:cNvPr id="3453" name="Google Shape;3453;p1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5" name="Google Shape;3455;p17"/>
            <p:cNvGrpSpPr/>
            <p:nvPr/>
          </p:nvGrpSpPr>
          <p:grpSpPr>
            <a:xfrm flipH="1">
              <a:off x="8394460" y="494063"/>
              <a:ext cx="276127" cy="484203"/>
              <a:chOff x="5014612" y="2738125"/>
              <a:chExt cx="276127" cy="484203"/>
            </a:xfrm>
          </p:grpSpPr>
          <p:sp>
            <p:nvSpPr>
              <p:cNvPr id="3456" name="Google Shape;3456;p17"/>
              <p:cNvSpPr/>
              <p:nvPr/>
            </p:nvSpPr>
            <p:spPr>
              <a:xfrm>
                <a:off x="5014612" y="2738125"/>
                <a:ext cx="276127" cy="276196"/>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7"/>
              <p:cNvSpPr/>
              <p:nvPr/>
            </p:nvSpPr>
            <p:spPr>
              <a:xfrm>
                <a:off x="5070155" y="2867533"/>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9" name="Google Shape;3459;p17"/>
            <p:cNvGrpSpPr/>
            <p:nvPr/>
          </p:nvGrpSpPr>
          <p:grpSpPr>
            <a:xfrm flipH="1">
              <a:off x="90797" y="3520120"/>
              <a:ext cx="120739" cy="120737"/>
              <a:chOff x="5052650" y="3025125"/>
              <a:chExt cx="316899" cy="316978"/>
            </a:xfrm>
          </p:grpSpPr>
          <p:sp>
            <p:nvSpPr>
              <p:cNvPr id="3460" name="Google Shape;3460;p1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3" name="Google Shape;3463;p17"/>
            <p:cNvGrpSpPr/>
            <p:nvPr/>
          </p:nvGrpSpPr>
          <p:grpSpPr>
            <a:xfrm>
              <a:off x="6812514" y="2546181"/>
              <a:ext cx="80718" cy="80653"/>
              <a:chOff x="4788500" y="2618450"/>
              <a:chExt cx="130400" cy="130275"/>
            </a:xfrm>
          </p:grpSpPr>
          <p:sp>
            <p:nvSpPr>
              <p:cNvPr id="3464" name="Google Shape;3464;p1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6" name="Google Shape;3466;p17"/>
            <p:cNvGrpSpPr/>
            <p:nvPr/>
          </p:nvGrpSpPr>
          <p:grpSpPr>
            <a:xfrm flipH="1">
              <a:off x="8182297" y="1369345"/>
              <a:ext cx="120739" cy="120737"/>
              <a:chOff x="5052650" y="3025125"/>
              <a:chExt cx="316899" cy="316978"/>
            </a:xfrm>
          </p:grpSpPr>
          <p:sp>
            <p:nvSpPr>
              <p:cNvPr id="3467" name="Google Shape;3467;p1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0" name="Google Shape;3470;p17"/>
            <p:cNvGrpSpPr/>
            <p:nvPr/>
          </p:nvGrpSpPr>
          <p:grpSpPr>
            <a:xfrm>
              <a:off x="4975949" y="3389157"/>
              <a:ext cx="120724" cy="120609"/>
              <a:chOff x="4788500" y="2618450"/>
              <a:chExt cx="130400" cy="130275"/>
            </a:xfrm>
          </p:grpSpPr>
          <p:sp>
            <p:nvSpPr>
              <p:cNvPr id="3471" name="Google Shape;3471;p1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3" name="Google Shape;3473;p17"/>
            <p:cNvGrpSpPr/>
            <p:nvPr/>
          </p:nvGrpSpPr>
          <p:grpSpPr>
            <a:xfrm>
              <a:off x="4951639" y="1710483"/>
              <a:ext cx="169351" cy="169361"/>
              <a:chOff x="5052650" y="3025125"/>
              <a:chExt cx="316899" cy="316978"/>
            </a:xfrm>
          </p:grpSpPr>
          <p:sp>
            <p:nvSpPr>
              <p:cNvPr id="3474" name="Google Shape;3474;p1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77" name="Google Shape;3477;p17"/>
          <p:cNvSpPr/>
          <p:nvPr/>
        </p:nvSpPr>
        <p:spPr>
          <a:xfrm>
            <a:off x="5503412" y="1888664"/>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7"/>
          <p:cNvSpPr/>
          <p:nvPr/>
        </p:nvSpPr>
        <p:spPr>
          <a:xfrm>
            <a:off x="5993262" y="1792525"/>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7"/>
          <p:cNvSpPr txBox="1"/>
          <p:nvPr>
            <p:ph type="title"/>
          </p:nvPr>
        </p:nvSpPr>
        <p:spPr>
          <a:xfrm>
            <a:off x="720676" y="2165600"/>
            <a:ext cx="3538800" cy="8418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sz="50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480" name="Google Shape;3480;p17"/>
          <p:cNvSpPr txBox="1"/>
          <p:nvPr>
            <p:ph hasCustomPrompt="1" idx="2" type="title"/>
          </p:nvPr>
        </p:nvSpPr>
        <p:spPr>
          <a:xfrm>
            <a:off x="743575" y="1038050"/>
            <a:ext cx="1075500" cy="841800"/>
          </a:xfrm>
          <a:prstGeom prst="rect">
            <a:avLst/>
          </a:prstGeom>
        </p:spPr>
        <p:txBody>
          <a:bodyPr anchorCtr="0" anchor="ctr" bIns="0" lIns="0" spcFirstLastPara="1" rIns="0" wrap="square" tIns="0">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481" name="Google Shape;3481;p17"/>
          <p:cNvSpPr txBox="1"/>
          <p:nvPr>
            <p:ph idx="1" type="subTitle"/>
          </p:nvPr>
        </p:nvSpPr>
        <p:spPr>
          <a:xfrm>
            <a:off x="720000" y="3007400"/>
            <a:ext cx="3538800" cy="643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800"/>
              <a:buNone/>
              <a:defRPr sz="2000">
                <a:solidFill>
                  <a:schemeClr val="dk1"/>
                </a:solidFill>
              </a:defRPr>
            </a:lvl1pPr>
            <a:lvl2pPr lvl="1" rtl="0" algn="ctr">
              <a:lnSpc>
                <a:spcPct val="100000"/>
              </a:lnSpc>
              <a:spcBef>
                <a:spcPts val="0"/>
              </a:spcBef>
              <a:spcAft>
                <a:spcPts val="0"/>
              </a:spcAft>
              <a:buSzPts val="1800"/>
              <a:buNone/>
              <a:defRPr sz="1800"/>
            </a:lvl2pPr>
            <a:lvl3pPr lvl="2" rtl="0" algn="ctr">
              <a:lnSpc>
                <a:spcPct val="100000"/>
              </a:lnSpc>
              <a:spcBef>
                <a:spcPts val="1600"/>
              </a:spcBef>
              <a:spcAft>
                <a:spcPts val="0"/>
              </a:spcAft>
              <a:buSzPts val="1800"/>
              <a:buNone/>
              <a:defRPr sz="1800"/>
            </a:lvl3pPr>
            <a:lvl4pPr lvl="3" rtl="0" algn="ctr">
              <a:lnSpc>
                <a:spcPct val="100000"/>
              </a:lnSpc>
              <a:spcBef>
                <a:spcPts val="1600"/>
              </a:spcBef>
              <a:spcAft>
                <a:spcPts val="0"/>
              </a:spcAft>
              <a:buSzPts val="1800"/>
              <a:buNone/>
              <a:defRPr sz="1800"/>
            </a:lvl4pPr>
            <a:lvl5pPr lvl="4" rtl="0" algn="ctr">
              <a:lnSpc>
                <a:spcPct val="100000"/>
              </a:lnSpc>
              <a:spcBef>
                <a:spcPts val="1600"/>
              </a:spcBef>
              <a:spcAft>
                <a:spcPts val="0"/>
              </a:spcAft>
              <a:buSzPts val="1800"/>
              <a:buNone/>
              <a:defRPr sz="1800"/>
            </a:lvl5pPr>
            <a:lvl6pPr lvl="5" rtl="0" algn="ctr">
              <a:lnSpc>
                <a:spcPct val="100000"/>
              </a:lnSpc>
              <a:spcBef>
                <a:spcPts val="1600"/>
              </a:spcBef>
              <a:spcAft>
                <a:spcPts val="0"/>
              </a:spcAft>
              <a:buSzPts val="1800"/>
              <a:buNone/>
              <a:defRPr sz="1800"/>
            </a:lvl6pPr>
            <a:lvl7pPr lvl="6" rtl="0" algn="ctr">
              <a:lnSpc>
                <a:spcPct val="100000"/>
              </a:lnSpc>
              <a:spcBef>
                <a:spcPts val="1600"/>
              </a:spcBef>
              <a:spcAft>
                <a:spcPts val="0"/>
              </a:spcAft>
              <a:buSzPts val="1800"/>
              <a:buNone/>
              <a:defRPr sz="1800"/>
            </a:lvl7pPr>
            <a:lvl8pPr lvl="7" rtl="0" algn="ctr">
              <a:lnSpc>
                <a:spcPct val="100000"/>
              </a:lnSpc>
              <a:spcBef>
                <a:spcPts val="1600"/>
              </a:spcBef>
              <a:spcAft>
                <a:spcPts val="0"/>
              </a:spcAft>
              <a:buSzPts val="1800"/>
              <a:buNone/>
              <a:defRPr sz="1800"/>
            </a:lvl8pPr>
            <a:lvl9pPr lvl="8" rtl="0" algn="ctr">
              <a:lnSpc>
                <a:spcPct val="100000"/>
              </a:lnSpc>
              <a:spcBef>
                <a:spcPts val="1600"/>
              </a:spcBef>
              <a:spcAft>
                <a:spcPts val="1600"/>
              </a:spcAft>
              <a:buSzPts val="1800"/>
              <a:buNone/>
              <a:defRPr sz="1800"/>
            </a:lvl9pPr>
          </a:lstStyle>
          <a:p/>
        </p:txBody>
      </p:sp>
      <p:grpSp>
        <p:nvGrpSpPr>
          <p:cNvPr id="3482" name="Google Shape;3482;p17"/>
          <p:cNvGrpSpPr/>
          <p:nvPr/>
        </p:nvGrpSpPr>
        <p:grpSpPr>
          <a:xfrm flipH="1">
            <a:off x="8036842" y="1732919"/>
            <a:ext cx="1595479" cy="548380"/>
            <a:chOff x="2360400" y="1877425"/>
            <a:chExt cx="873900" cy="300400"/>
          </a:xfrm>
        </p:grpSpPr>
        <p:sp>
          <p:nvSpPr>
            <p:cNvPr id="3483" name="Google Shape;3483;p17"/>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7"/>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7"/>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7"/>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7"/>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7"/>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7"/>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7"/>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7"/>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7"/>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7"/>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7"/>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7"/>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7"/>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7"/>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7"/>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7"/>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7"/>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7"/>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7"/>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7"/>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7"/>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7"/>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7"/>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7"/>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3">
    <p:spTree>
      <p:nvGrpSpPr>
        <p:cNvPr id="3508" name="Shape 3508"/>
        <p:cNvGrpSpPr/>
        <p:nvPr/>
      </p:nvGrpSpPr>
      <p:grpSpPr>
        <a:xfrm>
          <a:off x="0" y="0"/>
          <a:ext cx="0" cy="0"/>
          <a:chOff x="0" y="0"/>
          <a:chExt cx="0" cy="0"/>
        </a:xfrm>
      </p:grpSpPr>
      <p:grpSp>
        <p:nvGrpSpPr>
          <p:cNvPr id="3509" name="Google Shape;3509;p18"/>
          <p:cNvGrpSpPr/>
          <p:nvPr/>
        </p:nvGrpSpPr>
        <p:grpSpPr>
          <a:xfrm>
            <a:off x="5792167" y="0"/>
            <a:ext cx="2691494" cy="4811768"/>
            <a:chOff x="6536175" y="0"/>
            <a:chExt cx="2440158" cy="4362437"/>
          </a:xfrm>
        </p:grpSpPr>
        <p:sp>
          <p:nvSpPr>
            <p:cNvPr id="3510" name="Google Shape;3510;p18"/>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8"/>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2" name="Google Shape;3512;p18"/>
          <p:cNvSpPr/>
          <p:nvPr/>
        </p:nvSpPr>
        <p:spPr>
          <a:xfrm flipH="1">
            <a:off x="-12006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8"/>
          <p:cNvSpPr/>
          <p:nvPr/>
        </p:nvSpPr>
        <p:spPr>
          <a:xfrm flipH="1">
            <a:off x="-648050"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8"/>
          <p:cNvSpPr/>
          <p:nvPr/>
        </p:nvSpPr>
        <p:spPr>
          <a:xfrm flipH="1">
            <a:off x="-7098" y="4301674"/>
            <a:ext cx="9799148" cy="977546"/>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5" name="Google Shape;3515;p18"/>
          <p:cNvGrpSpPr/>
          <p:nvPr/>
        </p:nvGrpSpPr>
        <p:grpSpPr>
          <a:xfrm>
            <a:off x="-1174821" y="3453275"/>
            <a:ext cx="1893557" cy="1830674"/>
            <a:chOff x="2489900" y="3367200"/>
            <a:chExt cx="824325" cy="796950"/>
          </a:xfrm>
        </p:grpSpPr>
        <p:sp>
          <p:nvSpPr>
            <p:cNvPr id="3516" name="Google Shape;3516;p18"/>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8"/>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8"/>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8"/>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8"/>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8"/>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8"/>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8"/>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8"/>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8"/>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8"/>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8"/>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8"/>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8"/>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8"/>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8"/>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8"/>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8"/>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8"/>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8"/>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8"/>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8"/>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8"/>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8"/>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8"/>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8"/>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8"/>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8"/>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8"/>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8"/>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8"/>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8"/>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8"/>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8"/>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8"/>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8"/>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8"/>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8"/>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8"/>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8"/>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8"/>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8"/>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8"/>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8"/>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8"/>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8"/>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8"/>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8"/>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8"/>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8"/>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8"/>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8"/>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8"/>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8"/>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8"/>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1" name="Google Shape;3571;p18"/>
          <p:cNvGrpSpPr/>
          <p:nvPr/>
        </p:nvGrpSpPr>
        <p:grpSpPr>
          <a:xfrm flipH="1">
            <a:off x="7528878" y="4774721"/>
            <a:ext cx="1790243" cy="587151"/>
            <a:chOff x="1656825" y="3872400"/>
            <a:chExt cx="835625" cy="274075"/>
          </a:xfrm>
        </p:grpSpPr>
        <p:sp>
          <p:nvSpPr>
            <p:cNvPr id="3572" name="Google Shape;3572;p18"/>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8"/>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8"/>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8"/>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8"/>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8"/>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8"/>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8"/>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8"/>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8"/>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8"/>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8"/>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8"/>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8"/>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8"/>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8"/>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8"/>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8"/>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8"/>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8"/>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8"/>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8"/>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8"/>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8"/>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8"/>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8"/>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8" name="Google Shape;3598;p18"/>
          <p:cNvGrpSpPr/>
          <p:nvPr/>
        </p:nvGrpSpPr>
        <p:grpSpPr>
          <a:xfrm>
            <a:off x="3751789" y="4729322"/>
            <a:ext cx="820208" cy="327963"/>
            <a:chOff x="6176600" y="3023250"/>
            <a:chExt cx="444100" cy="177575"/>
          </a:xfrm>
        </p:grpSpPr>
        <p:sp>
          <p:nvSpPr>
            <p:cNvPr id="3599" name="Google Shape;3599;p18"/>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8"/>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8"/>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8"/>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8"/>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8"/>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8"/>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8"/>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8"/>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8"/>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8"/>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8"/>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8"/>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8"/>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8"/>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8"/>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8"/>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8"/>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8"/>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8" name="Google Shape;3618;p18"/>
          <p:cNvGrpSpPr/>
          <p:nvPr/>
        </p:nvGrpSpPr>
        <p:grpSpPr>
          <a:xfrm flipH="1" rot="744417">
            <a:off x="7452227" y="127741"/>
            <a:ext cx="2535501" cy="824511"/>
            <a:chOff x="937925" y="2699200"/>
            <a:chExt cx="1529800" cy="497500"/>
          </a:xfrm>
        </p:grpSpPr>
        <p:sp>
          <p:nvSpPr>
            <p:cNvPr id="3619" name="Google Shape;3619;p18"/>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8"/>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8"/>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8"/>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8"/>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8"/>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8"/>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8"/>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8"/>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8"/>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8"/>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8"/>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8"/>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8"/>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8"/>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8"/>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8"/>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8"/>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8"/>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8"/>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8"/>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8"/>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8"/>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8"/>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8"/>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8"/>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8"/>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8"/>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8"/>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8"/>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8"/>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0" name="Google Shape;3650;p18"/>
          <p:cNvGrpSpPr/>
          <p:nvPr/>
        </p:nvGrpSpPr>
        <p:grpSpPr>
          <a:xfrm>
            <a:off x="-28799" y="56688"/>
            <a:ext cx="9215523" cy="3180703"/>
            <a:chOff x="-28799" y="56688"/>
            <a:chExt cx="9215523" cy="3180703"/>
          </a:xfrm>
        </p:grpSpPr>
        <p:grpSp>
          <p:nvGrpSpPr>
            <p:cNvPr id="3651" name="Google Shape;3651;p18"/>
            <p:cNvGrpSpPr/>
            <p:nvPr/>
          </p:nvGrpSpPr>
          <p:grpSpPr>
            <a:xfrm flipH="1">
              <a:off x="-28799" y="56688"/>
              <a:ext cx="9215523" cy="3180703"/>
              <a:chOff x="-109049" y="56688"/>
              <a:chExt cx="9215523" cy="3180703"/>
            </a:xfrm>
          </p:grpSpPr>
          <p:grpSp>
            <p:nvGrpSpPr>
              <p:cNvPr id="3652" name="Google Shape;3652;p18"/>
              <p:cNvGrpSpPr/>
              <p:nvPr/>
            </p:nvGrpSpPr>
            <p:grpSpPr>
              <a:xfrm>
                <a:off x="-109049" y="2049025"/>
                <a:ext cx="316899" cy="316978"/>
                <a:chOff x="5052650" y="3025125"/>
                <a:chExt cx="316899" cy="316978"/>
              </a:xfrm>
            </p:grpSpPr>
            <p:sp>
              <p:nvSpPr>
                <p:cNvPr id="3653" name="Google Shape;3653;p1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6" name="Google Shape;3656;p18"/>
              <p:cNvGrpSpPr/>
              <p:nvPr/>
            </p:nvGrpSpPr>
            <p:grpSpPr>
              <a:xfrm flipH="1">
                <a:off x="8650043" y="3007393"/>
                <a:ext cx="80718" cy="80653"/>
                <a:chOff x="4788500" y="2618450"/>
                <a:chExt cx="130400" cy="130275"/>
              </a:xfrm>
            </p:grpSpPr>
            <p:sp>
              <p:nvSpPr>
                <p:cNvPr id="3657" name="Google Shape;3657;p1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9" name="Google Shape;3659;p18"/>
              <p:cNvGrpSpPr/>
              <p:nvPr/>
            </p:nvGrpSpPr>
            <p:grpSpPr>
              <a:xfrm>
                <a:off x="8767785" y="2447683"/>
                <a:ext cx="169351" cy="169361"/>
                <a:chOff x="5052650" y="3025125"/>
                <a:chExt cx="316899" cy="316978"/>
              </a:xfrm>
            </p:grpSpPr>
            <p:sp>
              <p:nvSpPr>
                <p:cNvPr id="3660" name="Google Shape;3660;p1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3" name="Google Shape;3663;p18"/>
              <p:cNvGrpSpPr/>
              <p:nvPr/>
            </p:nvGrpSpPr>
            <p:grpSpPr>
              <a:xfrm flipH="1">
                <a:off x="207852" y="3116782"/>
                <a:ext cx="120724" cy="120609"/>
                <a:chOff x="4788500" y="2618450"/>
                <a:chExt cx="130400" cy="130275"/>
              </a:xfrm>
            </p:grpSpPr>
            <p:sp>
              <p:nvSpPr>
                <p:cNvPr id="3664" name="Google Shape;3664;p1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6" name="Google Shape;3666;p18"/>
              <p:cNvGrpSpPr/>
              <p:nvPr/>
            </p:nvGrpSpPr>
            <p:grpSpPr>
              <a:xfrm flipH="1">
                <a:off x="8937123" y="1380396"/>
                <a:ext cx="169351" cy="169361"/>
                <a:chOff x="5052650" y="3025125"/>
                <a:chExt cx="316899" cy="316978"/>
              </a:xfrm>
            </p:grpSpPr>
            <p:sp>
              <p:nvSpPr>
                <p:cNvPr id="3667" name="Google Shape;3667;p1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0" name="Google Shape;3670;p18"/>
              <p:cNvGrpSpPr/>
              <p:nvPr/>
            </p:nvGrpSpPr>
            <p:grpSpPr>
              <a:xfrm flipH="1">
                <a:off x="442718" y="1424743"/>
                <a:ext cx="80718" cy="80653"/>
                <a:chOff x="4788500" y="2618450"/>
                <a:chExt cx="130400" cy="130275"/>
              </a:xfrm>
            </p:grpSpPr>
            <p:sp>
              <p:nvSpPr>
                <p:cNvPr id="3671" name="Google Shape;3671;p1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3" name="Google Shape;3673;p18"/>
              <p:cNvGrpSpPr/>
              <p:nvPr/>
            </p:nvGrpSpPr>
            <p:grpSpPr>
              <a:xfrm>
                <a:off x="6950445" y="56688"/>
                <a:ext cx="120739" cy="120737"/>
                <a:chOff x="5052650" y="3025125"/>
                <a:chExt cx="316899" cy="316978"/>
              </a:xfrm>
            </p:grpSpPr>
            <p:sp>
              <p:nvSpPr>
                <p:cNvPr id="3674" name="Google Shape;3674;p1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7" name="Google Shape;3677;p18"/>
              <p:cNvGrpSpPr/>
              <p:nvPr/>
            </p:nvGrpSpPr>
            <p:grpSpPr>
              <a:xfrm flipH="1">
                <a:off x="6510043" y="229168"/>
                <a:ext cx="80718" cy="80653"/>
                <a:chOff x="4788500" y="2618450"/>
                <a:chExt cx="130400" cy="130275"/>
              </a:xfrm>
            </p:grpSpPr>
            <p:sp>
              <p:nvSpPr>
                <p:cNvPr id="3678" name="Google Shape;3678;p1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80" name="Google Shape;3680;p18"/>
            <p:cNvGrpSpPr/>
            <p:nvPr/>
          </p:nvGrpSpPr>
          <p:grpSpPr>
            <a:xfrm>
              <a:off x="7025714" y="174443"/>
              <a:ext cx="80718" cy="80653"/>
              <a:chOff x="4788500" y="2618450"/>
              <a:chExt cx="130400" cy="130275"/>
            </a:xfrm>
          </p:grpSpPr>
          <p:sp>
            <p:nvSpPr>
              <p:cNvPr id="3681" name="Google Shape;3681;p1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83" name="Google Shape;3683;p18"/>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4">
    <p:spTree>
      <p:nvGrpSpPr>
        <p:cNvPr id="3684" name="Shape 3684"/>
        <p:cNvGrpSpPr/>
        <p:nvPr/>
      </p:nvGrpSpPr>
      <p:grpSpPr>
        <a:xfrm>
          <a:off x="0" y="0"/>
          <a:ext cx="0" cy="0"/>
          <a:chOff x="0" y="0"/>
          <a:chExt cx="0" cy="0"/>
        </a:xfrm>
      </p:grpSpPr>
      <p:grpSp>
        <p:nvGrpSpPr>
          <p:cNvPr id="3685" name="Google Shape;3685;p19"/>
          <p:cNvGrpSpPr/>
          <p:nvPr/>
        </p:nvGrpSpPr>
        <p:grpSpPr>
          <a:xfrm>
            <a:off x="5792167" y="0"/>
            <a:ext cx="2691494" cy="4811768"/>
            <a:chOff x="6536175" y="0"/>
            <a:chExt cx="2440158" cy="4362437"/>
          </a:xfrm>
        </p:grpSpPr>
        <p:sp>
          <p:nvSpPr>
            <p:cNvPr id="3686" name="Google Shape;3686;p19"/>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9"/>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8" name="Google Shape;3688;p19"/>
          <p:cNvSpPr/>
          <p:nvPr/>
        </p:nvSpPr>
        <p:spPr>
          <a:xfrm flipH="1">
            <a:off x="-12006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9"/>
          <p:cNvSpPr/>
          <p:nvPr/>
        </p:nvSpPr>
        <p:spPr>
          <a:xfrm flipH="1">
            <a:off x="-648050"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9"/>
          <p:cNvSpPr/>
          <p:nvPr/>
        </p:nvSpPr>
        <p:spPr>
          <a:xfrm flipH="1">
            <a:off x="-7098" y="4301674"/>
            <a:ext cx="9799148" cy="977546"/>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9"/>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grpSp>
        <p:nvGrpSpPr>
          <p:cNvPr id="3692" name="Google Shape;3692;p19"/>
          <p:cNvGrpSpPr/>
          <p:nvPr/>
        </p:nvGrpSpPr>
        <p:grpSpPr>
          <a:xfrm flipH="1">
            <a:off x="-28799" y="56688"/>
            <a:ext cx="9215523" cy="3180703"/>
            <a:chOff x="-28799" y="56688"/>
            <a:chExt cx="9215523" cy="3180703"/>
          </a:xfrm>
        </p:grpSpPr>
        <p:grpSp>
          <p:nvGrpSpPr>
            <p:cNvPr id="3693" name="Google Shape;3693;p19"/>
            <p:cNvGrpSpPr/>
            <p:nvPr/>
          </p:nvGrpSpPr>
          <p:grpSpPr>
            <a:xfrm flipH="1">
              <a:off x="-28799" y="56688"/>
              <a:ext cx="9215523" cy="3180703"/>
              <a:chOff x="-109049" y="56688"/>
              <a:chExt cx="9215523" cy="3180703"/>
            </a:xfrm>
          </p:grpSpPr>
          <p:grpSp>
            <p:nvGrpSpPr>
              <p:cNvPr id="3694" name="Google Shape;3694;p19"/>
              <p:cNvGrpSpPr/>
              <p:nvPr/>
            </p:nvGrpSpPr>
            <p:grpSpPr>
              <a:xfrm>
                <a:off x="-109049" y="2049025"/>
                <a:ext cx="316899" cy="316978"/>
                <a:chOff x="5052650" y="3025125"/>
                <a:chExt cx="316899" cy="316978"/>
              </a:xfrm>
            </p:grpSpPr>
            <p:sp>
              <p:nvSpPr>
                <p:cNvPr id="3695" name="Google Shape;3695;p1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8" name="Google Shape;3698;p19"/>
              <p:cNvGrpSpPr/>
              <p:nvPr/>
            </p:nvGrpSpPr>
            <p:grpSpPr>
              <a:xfrm flipH="1">
                <a:off x="8650043" y="3007393"/>
                <a:ext cx="80718" cy="80653"/>
                <a:chOff x="4788500" y="2618450"/>
                <a:chExt cx="130400" cy="130275"/>
              </a:xfrm>
            </p:grpSpPr>
            <p:sp>
              <p:nvSpPr>
                <p:cNvPr id="3699" name="Google Shape;3699;p1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1" name="Google Shape;3701;p19"/>
              <p:cNvGrpSpPr/>
              <p:nvPr/>
            </p:nvGrpSpPr>
            <p:grpSpPr>
              <a:xfrm>
                <a:off x="8767785" y="2447683"/>
                <a:ext cx="169351" cy="169361"/>
                <a:chOff x="5052650" y="3025125"/>
                <a:chExt cx="316899" cy="316978"/>
              </a:xfrm>
            </p:grpSpPr>
            <p:sp>
              <p:nvSpPr>
                <p:cNvPr id="3702" name="Google Shape;3702;p1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5" name="Google Shape;3705;p19"/>
              <p:cNvGrpSpPr/>
              <p:nvPr/>
            </p:nvGrpSpPr>
            <p:grpSpPr>
              <a:xfrm flipH="1">
                <a:off x="207852" y="3116782"/>
                <a:ext cx="120724" cy="120609"/>
                <a:chOff x="4788500" y="2618450"/>
                <a:chExt cx="130400" cy="130275"/>
              </a:xfrm>
            </p:grpSpPr>
            <p:sp>
              <p:nvSpPr>
                <p:cNvPr id="3706" name="Google Shape;3706;p1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8" name="Google Shape;3708;p19"/>
              <p:cNvGrpSpPr/>
              <p:nvPr/>
            </p:nvGrpSpPr>
            <p:grpSpPr>
              <a:xfrm flipH="1">
                <a:off x="8937123" y="1380396"/>
                <a:ext cx="169351" cy="169361"/>
                <a:chOff x="5052650" y="3025125"/>
                <a:chExt cx="316899" cy="316978"/>
              </a:xfrm>
            </p:grpSpPr>
            <p:sp>
              <p:nvSpPr>
                <p:cNvPr id="3709" name="Google Shape;3709;p1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2" name="Google Shape;3712;p19"/>
              <p:cNvGrpSpPr/>
              <p:nvPr/>
            </p:nvGrpSpPr>
            <p:grpSpPr>
              <a:xfrm flipH="1">
                <a:off x="442718" y="1424743"/>
                <a:ext cx="80718" cy="80653"/>
                <a:chOff x="4788500" y="2618450"/>
                <a:chExt cx="130400" cy="130275"/>
              </a:xfrm>
            </p:grpSpPr>
            <p:sp>
              <p:nvSpPr>
                <p:cNvPr id="3713" name="Google Shape;3713;p1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5" name="Google Shape;3715;p19"/>
              <p:cNvGrpSpPr/>
              <p:nvPr/>
            </p:nvGrpSpPr>
            <p:grpSpPr>
              <a:xfrm>
                <a:off x="6950445" y="56688"/>
                <a:ext cx="120739" cy="120737"/>
                <a:chOff x="5052650" y="3025125"/>
                <a:chExt cx="316899" cy="316978"/>
              </a:xfrm>
            </p:grpSpPr>
            <p:sp>
              <p:nvSpPr>
                <p:cNvPr id="3716" name="Google Shape;3716;p1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9" name="Google Shape;3719;p19"/>
              <p:cNvGrpSpPr/>
              <p:nvPr/>
            </p:nvGrpSpPr>
            <p:grpSpPr>
              <a:xfrm flipH="1">
                <a:off x="6510043" y="229168"/>
                <a:ext cx="80718" cy="80653"/>
                <a:chOff x="4788500" y="2618450"/>
                <a:chExt cx="130400" cy="130275"/>
              </a:xfrm>
            </p:grpSpPr>
            <p:sp>
              <p:nvSpPr>
                <p:cNvPr id="3720" name="Google Shape;3720;p1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22" name="Google Shape;3722;p19"/>
            <p:cNvGrpSpPr/>
            <p:nvPr/>
          </p:nvGrpSpPr>
          <p:grpSpPr>
            <a:xfrm>
              <a:off x="7025714" y="174443"/>
              <a:ext cx="80718" cy="80653"/>
              <a:chOff x="4788500" y="2618450"/>
              <a:chExt cx="130400" cy="130275"/>
            </a:xfrm>
          </p:grpSpPr>
          <p:sp>
            <p:nvSpPr>
              <p:cNvPr id="3723" name="Google Shape;3723;p1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25" name="Google Shape;3725;p19"/>
          <p:cNvGrpSpPr/>
          <p:nvPr/>
        </p:nvGrpSpPr>
        <p:grpSpPr>
          <a:xfrm flipH="1">
            <a:off x="7852709" y="226551"/>
            <a:ext cx="1334008" cy="458531"/>
            <a:chOff x="2360400" y="1877425"/>
            <a:chExt cx="873900" cy="300400"/>
          </a:xfrm>
        </p:grpSpPr>
        <p:sp>
          <p:nvSpPr>
            <p:cNvPr id="3726" name="Google Shape;3726;p19"/>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9"/>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9"/>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9"/>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9"/>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9"/>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9"/>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9"/>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9"/>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9"/>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9"/>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9"/>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9"/>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9"/>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9"/>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9"/>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9"/>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9"/>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9"/>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9"/>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9"/>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9"/>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9"/>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9"/>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9"/>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1" name="Google Shape;3751;p19"/>
          <p:cNvGrpSpPr/>
          <p:nvPr/>
        </p:nvGrpSpPr>
        <p:grpSpPr>
          <a:xfrm>
            <a:off x="-1504672" y="3453275"/>
            <a:ext cx="2074856" cy="1830674"/>
            <a:chOff x="2489900" y="3367200"/>
            <a:chExt cx="903250" cy="796950"/>
          </a:xfrm>
        </p:grpSpPr>
        <p:sp>
          <p:nvSpPr>
            <p:cNvPr id="3752" name="Google Shape;3752;p19"/>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9"/>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9"/>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9"/>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9"/>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9"/>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9"/>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9"/>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9"/>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9"/>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9"/>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9"/>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9"/>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9"/>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9"/>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9"/>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9"/>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9"/>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9"/>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9"/>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9"/>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9"/>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9"/>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9"/>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9"/>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9"/>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9"/>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9"/>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9"/>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9"/>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9"/>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9"/>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9"/>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9"/>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9"/>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9"/>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9"/>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9"/>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9"/>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9"/>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9"/>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9"/>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9"/>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9"/>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9"/>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9"/>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9"/>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9"/>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9"/>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9"/>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9"/>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9"/>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9"/>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9"/>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9"/>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9"/>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9"/>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9"/>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9"/>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9"/>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9"/>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9"/>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9"/>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5" name="Google Shape;3815;p19"/>
          <p:cNvGrpSpPr/>
          <p:nvPr/>
        </p:nvGrpSpPr>
        <p:grpSpPr>
          <a:xfrm flipH="1">
            <a:off x="3538893" y="4686749"/>
            <a:ext cx="1033110" cy="413093"/>
            <a:chOff x="6176600" y="3023250"/>
            <a:chExt cx="444100" cy="177575"/>
          </a:xfrm>
        </p:grpSpPr>
        <p:sp>
          <p:nvSpPr>
            <p:cNvPr id="3816" name="Google Shape;3816;p19"/>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9"/>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9"/>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9"/>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9"/>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9"/>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9"/>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9"/>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9"/>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9"/>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9"/>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9"/>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9"/>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9"/>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9"/>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9"/>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9"/>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9"/>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9"/>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5" name="Google Shape;3835;p19"/>
          <p:cNvGrpSpPr/>
          <p:nvPr/>
        </p:nvGrpSpPr>
        <p:grpSpPr>
          <a:xfrm flipH="1">
            <a:off x="7540729" y="4725107"/>
            <a:ext cx="1484070" cy="486702"/>
            <a:chOff x="1656825" y="3872400"/>
            <a:chExt cx="835625" cy="274075"/>
          </a:xfrm>
        </p:grpSpPr>
        <p:sp>
          <p:nvSpPr>
            <p:cNvPr id="3836" name="Google Shape;3836;p19"/>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9"/>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9"/>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9"/>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9"/>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9"/>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9"/>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9"/>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9"/>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9"/>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9"/>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9"/>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9"/>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9"/>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9"/>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9"/>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9"/>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9"/>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9"/>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9"/>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9"/>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9"/>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9"/>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9"/>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9"/>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9"/>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3862" name="Shape 3862"/>
        <p:cNvGrpSpPr/>
        <p:nvPr/>
      </p:nvGrpSpPr>
      <p:grpSpPr>
        <a:xfrm>
          <a:off x="0" y="0"/>
          <a:ext cx="0" cy="0"/>
          <a:chOff x="0" y="0"/>
          <a:chExt cx="0" cy="0"/>
        </a:xfrm>
      </p:grpSpPr>
      <p:grpSp>
        <p:nvGrpSpPr>
          <p:cNvPr id="3863" name="Google Shape;3863;p20"/>
          <p:cNvGrpSpPr/>
          <p:nvPr/>
        </p:nvGrpSpPr>
        <p:grpSpPr>
          <a:xfrm flipH="1">
            <a:off x="4453583" y="0"/>
            <a:ext cx="2627074" cy="4696600"/>
            <a:chOff x="6536175" y="0"/>
            <a:chExt cx="2440158" cy="4362437"/>
          </a:xfrm>
        </p:grpSpPr>
        <p:sp>
          <p:nvSpPr>
            <p:cNvPr id="3864" name="Google Shape;3864;p20"/>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0"/>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6" name="Google Shape;3866;p20"/>
          <p:cNvSpPr/>
          <p:nvPr/>
        </p:nvSpPr>
        <p:spPr>
          <a:xfrm flipH="1">
            <a:off x="-12081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0"/>
          <p:cNvSpPr/>
          <p:nvPr/>
        </p:nvSpPr>
        <p:spPr>
          <a:xfrm flipH="1">
            <a:off x="-714375"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0"/>
          <p:cNvSpPr/>
          <p:nvPr/>
        </p:nvSpPr>
        <p:spPr>
          <a:xfrm flipH="1">
            <a:off x="-73423" y="4174001"/>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9" name="Google Shape;3869;p20"/>
          <p:cNvGrpSpPr/>
          <p:nvPr/>
        </p:nvGrpSpPr>
        <p:grpSpPr>
          <a:xfrm>
            <a:off x="7526136" y="3600070"/>
            <a:ext cx="1876687" cy="1761812"/>
            <a:chOff x="7526136" y="3600070"/>
            <a:chExt cx="1876687" cy="1761812"/>
          </a:xfrm>
        </p:grpSpPr>
        <p:sp>
          <p:nvSpPr>
            <p:cNvPr id="3870" name="Google Shape;3870;p20"/>
            <p:cNvSpPr/>
            <p:nvPr/>
          </p:nvSpPr>
          <p:spPr>
            <a:xfrm>
              <a:off x="8380450" y="3671525"/>
              <a:ext cx="65475" cy="179200"/>
            </a:xfrm>
            <a:custGeom>
              <a:rect b="b" l="l" r="r" t="t"/>
              <a:pathLst>
                <a:path extrusionOk="0" h="7168" w="2619">
                  <a:moveTo>
                    <a:pt x="976" y="0"/>
                  </a:moveTo>
                  <a:lnTo>
                    <a:pt x="1857" y="1191"/>
                  </a:lnTo>
                  <a:lnTo>
                    <a:pt x="2619" y="2429"/>
                  </a:lnTo>
                  <a:lnTo>
                    <a:pt x="1476" y="5715"/>
                  </a:lnTo>
                  <a:lnTo>
                    <a:pt x="786" y="7168"/>
                  </a:lnTo>
                  <a:lnTo>
                    <a:pt x="429" y="4882"/>
                  </a:lnTo>
                  <a:lnTo>
                    <a:pt x="0" y="3143"/>
                  </a:lnTo>
                  <a:close/>
                </a:path>
              </a:pathLst>
            </a:custGeom>
            <a:solidFill>
              <a:schemeClr val="lt2"/>
            </a:solidFill>
            <a:ln>
              <a:noFill/>
            </a:ln>
          </p:spPr>
        </p:sp>
        <p:grpSp>
          <p:nvGrpSpPr>
            <p:cNvPr id="3871" name="Google Shape;3871;p20"/>
            <p:cNvGrpSpPr/>
            <p:nvPr/>
          </p:nvGrpSpPr>
          <p:grpSpPr>
            <a:xfrm flipH="1">
              <a:off x="7526136" y="3600070"/>
              <a:ext cx="1876687" cy="1761812"/>
              <a:chOff x="578800" y="3042675"/>
              <a:chExt cx="1185975" cy="1113450"/>
            </a:xfrm>
          </p:grpSpPr>
          <p:sp>
            <p:nvSpPr>
              <p:cNvPr id="3872" name="Google Shape;3872;p20"/>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0"/>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20"/>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0"/>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0"/>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0"/>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0"/>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0"/>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0"/>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0"/>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0"/>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0"/>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0"/>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0"/>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0"/>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0"/>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0"/>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0"/>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0"/>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0"/>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0"/>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20"/>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0"/>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0"/>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0"/>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0"/>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0"/>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0"/>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0"/>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0"/>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0"/>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0"/>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0"/>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0"/>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0"/>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0"/>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0"/>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0"/>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0"/>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0"/>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0"/>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0"/>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0"/>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0"/>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0"/>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0"/>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0"/>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0"/>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0"/>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0"/>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0"/>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0"/>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0"/>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0"/>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0"/>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0"/>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0"/>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0"/>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0"/>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0"/>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0"/>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0"/>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0"/>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0"/>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0"/>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0"/>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0"/>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0"/>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0"/>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0"/>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0"/>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0"/>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0"/>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0"/>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0"/>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0"/>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0"/>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0"/>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0"/>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0"/>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0"/>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0"/>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0"/>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0"/>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0"/>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0"/>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0"/>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0"/>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0"/>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0"/>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0"/>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0"/>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0"/>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0"/>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0"/>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0"/>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0"/>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0"/>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0"/>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0"/>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0"/>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0"/>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0"/>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0"/>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0"/>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0"/>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0"/>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0"/>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0"/>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0"/>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0"/>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0"/>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0"/>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0"/>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0"/>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0"/>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0"/>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89" name="Google Shape;3989;p20"/>
          <p:cNvGrpSpPr/>
          <p:nvPr/>
        </p:nvGrpSpPr>
        <p:grpSpPr>
          <a:xfrm>
            <a:off x="720004" y="4774721"/>
            <a:ext cx="1790243" cy="587151"/>
            <a:chOff x="1656825" y="3872400"/>
            <a:chExt cx="835625" cy="274075"/>
          </a:xfrm>
        </p:grpSpPr>
        <p:sp>
          <p:nvSpPr>
            <p:cNvPr id="3990" name="Google Shape;3990;p20"/>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0"/>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0"/>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0"/>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0"/>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0"/>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0"/>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0"/>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0"/>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0"/>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0"/>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0"/>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0"/>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0"/>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0"/>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0"/>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20"/>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0"/>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0"/>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0"/>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0"/>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0"/>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0"/>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0"/>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0"/>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0"/>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6" name="Google Shape;4016;p20"/>
          <p:cNvGrpSpPr/>
          <p:nvPr/>
        </p:nvGrpSpPr>
        <p:grpSpPr>
          <a:xfrm>
            <a:off x="5268693" y="4507249"/>
            <a:ext cx="1033110" cy="413093"/>
            <a:chOff x="6176600" y="3023250"/>
            <a:chExt cx="444100" cy="177575"/>
          </a:xfrm>
        </p:grpSpPr>
        <p:sp>
          <p:nvSpPr>
            <p:cNvPr id="4017" name="Google Shape;4017;p20"/>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0"/>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0"/>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0"/>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0"/>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0"/>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0"/>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0"/>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0"/>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0"/>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0"/>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0"/>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20"/>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0"/>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0"/>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20"/>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20"/>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0"/>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0"/>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6" name="Google Shape;4036;p20"/>
          <p:cNvGrpSpPr/>
          <p:nvPr/>
        </p:nvGrpSpPr>
        <p:grpSpPr>
          <a:xfrm>
            <a:off x="163314" y="373345"/>
            <a:ext cx="9123810" cy="3345239"/>
            <a:chOff x="163314" y="373345"/>
            <a:chExt cx="9123810" cy="3345239"/>
          </a:xfrm>
        </p:grpSpPr>
        <p:grpSp>
          <p:nvGrpSpPr>
            <p:cNvPr id="4037" name="Google Shape;4037;p20"/>
            <p:cNvGrpSpPr/>
            <p:nvPr/>
          </p:nvGrpSpPr>
          <p:grpSpPr>
            <a:xfrm flipH="1">
              <a:off x="8970225" y="1475550"/>
              <a:ext cx="316899" cy="316978"/>
              <a:chOff x="5052650" y="3025125"/>
              <a:chExt cx="316899" cy="316978"/>
            </a:xfrm>
          </p:grpSpPr>
          <p:sp>
            <p:nvSpPr>
              <p:cNvPr id="4038" name="Google Shape;4038;p2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1" name="Google Shape;4041;p20"/>
            <p:cNvGrpSpPr/>
            <p:nvPr/>
          </p:nvGrpSpPr>
          <p:grpSpPr>
            <a:xfrm>
              <a:off x="163314" y="2086343"/>
              <a:ext cx="80718" cy="80653"/>
              <a:chOff x="4788500" y="2618450"/>
              <a:chExt cx="130400" cy="130275"/>
            </a:xfrm>
          </p:grpSpPr>
          <p:sp>
            <p:nvSpPr>
              <p:cNvPr id="4042" name="Google Shape;4042;p2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2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4" name="Google Shape;4044;p20"/>
            <p:cNvGrpSpPr/>
            <p:nvPr/>
          </p:nvGrpSpPr>
          <p:grpSpPr>
            <a:xfrm flipH="1">
              <a:off x="3826022" y="373345"/>
              <a:ext cx="120739" cy="120737"/>
              <a:chOff x="5052650" y="3025125"/>
              <a:chExt cx="316899" cy="316978"/>
            </a:xfrm>
          </p:grpSpPr>
          <p:sp>
            <p:nvSpPr>
              <p:cNvPr id="4045" name="Google Shape;4045;p2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2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2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8" name="Google Shape;4048;p20"/>
            <p:cNvGrpSpPr/>
            <p:nvPr/>
          </p:nvGrpSpPr>
          <p:grpSpPr>
            <a:xfrm>
              <a:off x="8799274" y="3010220"/>
              <a:ext cx="120724" cy="120609"/>
              <a:chOff x="4788500" y="2618450"/>
              <a:chExt cx="130400" cy="130275"/>
            </a:xfrm>
          </p:grpSpPr>
          <p:sp>
            <p:nvSpPr>
              <p:cNvPr id="4049" name="Google Shape;4049;p2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1" name="Google Shape;4051;p20"/>
            <p:cNvGrpSpPr/>
            <p:nvPr/>
          </p:nvGrpSpPr>
          <p:grpSpPr>
            <a:xfrm>
              <a:off x="316176" y="1345033"/>
              <a:ext cx="169351" cy="169361"/>
              <a:chOff x="5052650" y="3025125"/>
              <a:chExt cx="316899" cy="316978"/>
            </a:xfrm>
          </p:grpSpPr>
          <p:sp>
            <p:nvSpPr>
              <p:cNvPr id="4052" name="Google Shape;4052;p2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5" name="Google Shape;4055;p20"/>
            <p:cNvGrpSpPr/>
            <p:nvPr/>
          </p:nvGrpSpPr>
          <p:grpSpPr>
            <a:xfrm>
              <a:off x="3691852" y="1188318"/>
              <a:ext cx="80718" cy="80653"/>
              <a:chOff x="4788500" y="2618450"/>
              <a:chExt cx="130400" cy="130275"/>
            </a:xfrm>
          </p:grpSpPr>
          <p:sp>
            <p:nvSpPr>
              <p:cNvPr id="4056" name="Google Shape;4056;p2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8" name="Google Shape;4058;p20"/>
            <p:cNvGrpSpPr/>
            <p:nvPr/>
          </p:nvGrpSpPr>
          <p:grpSpPr>
            <a:xfrm flipH="1">
              <a:off x="6009123" y="3442388"/>
              <a:ext cx="276127" cy="276196"/>
              <a:chOff x="5052649" y="3065900"/>
              <a:chExt cx="276127" cy="276196"/>
            </a:xfrm>
          </p:grpSpPr>
          <p:sp>
            <p:nvSpPr>
              <p:cNvPr id="4059" name="Google Shape;4059;p20"/>
              <p:cNvSpPr/>
              <p:nvPr/>
            </p:nvSpPr>
            <p:spPr>
              <a:xfrm>
                <a:off x="5052649" y="3065900"/>
                <a:ext cx="276127" cy="276196"/>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2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2" name="Google Shape;4062;p20"/>
            <p:cNvGrpSpPr/>
            <p:nvPr/>
          </p:nvGrpSpPr>
          <p:grpSpPr>
            <a:xfrm flipH="1">
              <a:off x="244022" y="3520120"/>
              <a:ext cx="120739" cy="120737"/>
              <a:chOff x="5052650" y="3025125"/>
              <a:chExt cx="316899" cy="316978"/>
            </a:xfrm>
          </p:grpSpPr>
          <p:sp>
            <p:nvSpPr>
              <p:cNvPr id="4063" name="Google Shape;4063;p2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2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2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6" name="Google Shape;4066;p20"/>
            <p:cNvGrpSpPr/>
            <p:nvPr/>
          </p:nvGrpSpPr>
          <p:grpSpPr>
            <a:xfrm>
              <a:off x="7186577" y="3540156"/>
              <a:ext cx="80718" cy="80653"/>
              <a:chOff x="4788500" y="2618450"/>
              <a:chExt cx="130400" cy="130275"/>
            </a:xfrm>
          </p:grpSpPr>
          <p:sp>
            <p:nvSpPr>
              <p:cNvPr id="4067" name="Google Shape;4067;p2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69" name="Google Shape;4069;p20"/>
          <p:cNvSpPr txBox="1"/>
          <p:nvPr>
            <p:ph idx="1" type="subTitle"/>
          </p:nvPr>
        </p:nvSpPr>
        <p:spPr>
          <a:xfrm>
            <a:off x="1017975" y="1585925"/>
            <a:ext cx="4547400" cy="28410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2"/>
              </a:buClr>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p:txBody>
      </p:sp>
      <p:sp>
        <p:nvSpPr>
          <p:cNvPr id="4070" name="Google Shape;4070;p20"/>
          <p:cNvSpPr txBox="1"/>
          <p:nvPr>
            <p:ph type="title"/>
          </p:nvPr>
        </p:nvSpPr>
        <p:spPr>
          <a:xfrm>
            <a:off x="4310150" y="445025"/>
            <a:ext cx="4113900" cy="1140900"/>
          </a:xfrm>
          <a:prstGeom prst="rect">
            <a:avLst/>
          </a:prstGeom>
        </p:spPr>
        <p:txBody>
          <a:bodyPr anchorCtr="0" anchor="ctr" bIns="0" lIns="0" spcFirstLastPara="1" rIns="0" wrap="square" tIns="0">
            <a:noAutofit/>
          </a:bodyPr>
          <a:lstStyle>
            <a:lvl1pPr lvl="0" rtl="0" algn="r">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rgbClr val="E0F9FF"/>
        </a:solidFill>
      </p:bgPr>
    </p:bg>
    <p:spTree>
      <p:nvGrpSpPr>
        <p:cNvPr id="296" name="Shape 296"/>
        <p:cNvGrpSpPr/>
        <p:nvPr/>
      </p:nvGrpSpPr>
      <p:grpSpPr>
        <a:xfrm>
          <a:off x="0" y="0"/>
          <a:ext cx="0" cy="0"/>
          <a:chOff x="0" y="0"/>
          <a:chExt cx="0" cy="0"/>
        </a:xfrm>
      </p:grpSpPr>
      <p:grpSp>
        <p:nvGrpSpPr>
          <p:cNvPr id="297" name="Google Shape;297;p3"/>
          <p:cNvGrpSpPr/>
          <p:nvPr/>
        </p:nvGrpSpPr>
        <p:grpSpPr>
          <a:xfrm>
            <a:off x="363975" y="0"/>
            <a:ext cx="2440158" cy="4362437"/>
            <a:chOff x="6536175" y="0"/>
            <a:chExt cx="2440158" cy="4362437"/>
          </a:xfrm>
        </p:grpSpPr>
        <p:sp>
          <p:nvSpPr>
            <p:cNvPr id="298" name="Google Shape;298;p3"/>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42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42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 name="Google Shape;300;p3"/>
          <p:cNvSpPr/>
          <p:nvPr/>
        </p:nvSpPr>
        <p:spPr>
          <a:xfrm>
            <a:off x="-277575" y="24317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42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1" name="Google Shape;301;p3"/>
          <p:cNvGrpSpPr/>
          <p:nvPr/>
        </p:nvGrpSpPr>
        <p:grpSpPr>
          <a:xfrm>
            <a:off x="6756186" y="889441"/>
            <a:ext cx="3277898" cy="1122588"/>
            <a:chOff x="1607000" y="1593250"/>
            <a:chExt cx="1114325" cy="381625"/>
          </a:xfrm>
        </p:grpSpPr>
        <p:sp>
          <p:nvSpPr>
            <p:cNvPr id="302" name="Google Shape;302;p3"/>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 name="Google Shape;324;p3"/>
          <p:cNvGrpSpPr/>
          <p:nvPr/>
        </p:nvGrpSpPr>
        <p:grpSpPr>
          <a:xfrm>
            <a:off x="185635" y="1003551"/>
            <a:ext cx="1250674" cy="500104"/>
            <a:chOff x="6176600" y="3023250"/>
            <a:chExt cx="444100" cy="177575"/>
          </a:xfrm>
        </p:grpSpPr>
        <p:sp>
          <p:nvSpPr>
            <p:cNvPr id="325" name="Google Shape;325;p3"/>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rgbClr val="6FD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 name="Google Shape;344;p3"/>
          <p:cNvGrpSpPr/>
          <p:nvPr/>
        </p:nvGrpSpPr>
        <p:grpSpPr>
          <a:xfrm>
            <a:off x="643200" y="332188"/>
            <a:ext cx="8135577" cy="3196666"/>
            <a:chOff x="643200" y="332188"/>
            <a:chExt cx="8135577" cy="3196666"/>
          </a:xfrm>
        </p:grpSpPr>
        <p:grpSp>
          <p:nvGrpSpPr>
            <p:cNvPr id="345" name="Google Shape;345;p3"/>
            <p:cNvGrpSpPr/>
            <p:nvPr/>
          </p:nvGrpSpPr>
          <p:grpSpPr>
            <a:xfrm>
              <a:off x="7873493" y="332197"/>
              <a:ext cx="258178" cy="258242"/>
              <a:chOff x="5052650" y="3025125"/>
              <a:chExt cx="316899" cy="316978"/>
            </a:xfrm>
          </p:grpSpPr>
          <p:sp>
            <p:nvSpPr>
              <p:cNvPr id="346" name="Google Shape;346;p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 name="Google Shape;349;p3"/>
            <p:cNvGrpSpPr/>
            <p:nvPr/>
          </p:nvGrpSpPr>
          <p:grpSpPr>
            <a:xfrm>
              <a:off x="2480888" y="381513"/>
              <a:ext cx="316899" cy="316978"/>
              <a:chOff x="5052650" y="3025125"/>
              <a:chExt cx="316899" cy="316978"/>
            </a:xfrm>
          </p:grpSpPr>
          <p:sp>
            <p:nvSpPr>
              <p:cNvPr id="350" name="Google Shape;350;p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 name="Google Shape;353;p3"/>
            <p:cNvGrpSpPr/>
            <p:nvPr/>
          </p:nvGrpSpPr>
          <p:grpSpPr>
            <a:xfrm>
              <a:off x="2267099" y="1503657"/>
              <a:ext cx="120724" cy="120609"/>
              <a:chOff x="4788500" y="2618450"/>
              <a:chExt cx="130400" cy="130275"/>
            </a:xfrm>
          </p:grpSpPr>
          <p:sp>
            <p:nvSpPr>
              <p:cNvPr id="354" name="Google Shape;354;p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 name="Google Shape;356;p3"/>
            <p:cNvGrpSpPr/>
            <p:nvPr/>
          </p:nvGrpSpPr>
          <p:grpSpPr>
            <a:xfrm>
              <a:off x="8658038" y="2311013"/>
              <a:ext cx="120739" cy="120769"/>
              <a:chOff x="5052650" y="3025125"/>
              <a:chExt cx="316899" cy="316978"/>
            </a:xfrm>
          </p:grpSpPr>
          <p:sp>
            <p:nvSpPr>
              <p:cNvPr id="357" name="Google Shape;357;p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 name="Google Shape;360;p3"/>
            <p:cNvGrpSpPr/>
            <p:nvPr/>
          </p:nvGrpSpPr>
          <p:grpSpPr>
            <a:xfrm>
              <a:off x="643200" y="2722663"/>
              <a:ext cx="316899" cy="316978"/>
              <a:chOff x="5052650" y="3025125"/>
              <a:chExt cx="316899" cy="316978"/>
            </a:xfrm>
          </p:grpSpPr>
          <p:sp>
            <p:nvSpPr>
              <p:cNvPr id="361" name="Google Shape;361;p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 name="Google Shape;364;p3"/>
            <p:cNvGrpSpPr/>
            <p:nvPr/>
          </p:nvGrpSpPr>
          <p:grpSpPr>
            <a:xfrm>
              <a:off x="7706574" y="3408245"/>
              <a:ext cx="120724" cy="120609"/>
              <a:chOff x="4788500" y="2618450"/>
              <a:chExt cx="130400" cy="130275"/>
            </a:xfrm>
          </p:grpSpPr>
          <p:sp>
            <p:nvSpPr>
              <p:cNvPr id="365" name="Google Shape;365;p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 name="Google Shape;367;p3"/>
            <p:cNvGrpSpPr/>
            <p:nvPr/>
          </p:nvGrpSpPr>
          <p:grpSpPr>
            <a:xfrm>
              <a:off x="6280188" y="332188"/>
              <a:ext cx="120739" cy="120769"/>
              <a:chOff x="5052650" y="3025125"/>
              <a:chExt cx="316899" cy="316978"/>
            </a:xfrm>
          </p:grpSpPr>
          <p:sp>
            <p:nvSpPr>
              <p:cNvPr id="368" name="Google Shape;368;p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 name="Google Shape;371;p3"/>
            <p:cNvGrpSpPr/>
            <p:nvPr/>
          </p:nvGrpSpPr>
          <p:grpSpPr>
            <a:xfrm rot="5400000">
              <a:off x="8010853" y="3147940"/>
              <a:ext cx="149777" cy="149621"/>
              <a:chOff x="4788500" y="2618450"/>
              <a:chExt cx="130400" cy="130275"/>
            </a:xfrm>
          </p:grpSpPr>
          <p:sp>
            <p:nvSpPr>
              <p:cNvPr id="372" name="Google Shape;372;p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 name="Google Shape;374;p3"/>
            <p:cNvGrpSpPr/>
            <p:nvPr/>
          </p:nvGrpSpPr>
          <p:grpSpPr>
            <a:xfrm>
              <a:off x="960088" y="2431763"/>
              <a:ext cx="120739" cy="120769"/>
              <a:chOff x="5052650" y="3025125"/>
              <a:chExt cx="316899" cy="316978"/>
            </a:xfrm>
          </p:grpSpPr>
          <p:sp>
            <p:nvSpPr>
              <p:cNvPr id="375" name="Google Shape;375;p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78" name="Google Shape;378;p3"/>
          <p:cNvSpPr txBox="1"/>
          <p:nvPr>
            <p:ph idx="1" type="subTitle"/>
          </p:nvPr>
        </p:nvSpPr>
        <p:spPr>
          <a:xfrm>
            <a:off x="2307150" y="3021425"/>
            <a:ext cx="4529700" cy="3492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800"/>
              <a:buNone/>
              <a:defRPr sz="2000"/>
            </a:lvl1pPr>
            <a:lvl2pPr lvl="1" rtl="0" algn="ctr">
              <a:lnSpc>
                <a:spcPct val="100000"/>
              </a:lnSpc>
              <a:spcBef>
                <a:spcPts val="0"/>
              </a:spcBef>
              <a:spcAft>
                <a:spcPts val="0"/>
              </a:spcAft>
              <a:buSzPts val="1800"/>
              <a:buNone/>
              <a:defRPr sz="1800"/>
            </a:lvl2pPr>
            <a:lvl3pPr lvl="2" rtl="0" algn="ctr">
              <a:lnSpc>
                <a:spcPct val="100000"/>
              </a:lnSpc>
              <a:spcBef>
                <a:spcPts val="1600"/>
              </a:spcBef>
              <a:spcAft>
                <a:spcPts val="0"/>
              </a:spcAft>
              <a:buSzPts val="1800"/>
              <a:buNone/>
              <a:defRPr sz="1800"/>
            </a:lvl3pPr>
            <a:lvl4pPr lvl="3" rtl="0" algn="ctr">
              <a:lnSpc>
                <a:spcPct val="100000"/>
              </a:lnSpc>
              <a:spcBef>
                <a:spcPts val="1600"/>
              </a:spcBef>
              <a:spcAft>
                <a:spcPts val="0"/>
              </a:spcAft>
              <a:buSzPts val="1800"/>
              <a:buNone/>
              <a:defRPr sz="1800"/>
            </a:lvl4pPr>
            <a:lvl5pPr lvl="4" rtl="0" algn="ctr">
              <a:lnSpc>
                <a:spcPct val="100000"/>
              </a:lnSpc>
              <a:spcBef>
                <a:spcPts val="1600"/>
              </a:spcBef>
              <a:spcAft>
                <a:spcPts val="0"/>
              </a:spcAft>
              <a:buSzPts val="1800"/>
              <a:buNone/>
              <a:defRPr sz="1800"/>
            </a:lvl5pPr>
            <a:lvl6pPr lvl="5" rtl="0" algn="ctr">
              <a:lnSpc>
                <a:spcPct val="100000"/>
              </a:lnSpc>
              <a:spcBef>
                <a:spcPts val="1600"/>
              </a:spcBef>
              <a:spcAft>
                <a:spcPts val="0"/>
              </a:spcAft>
              <a:buSzPts val="1800"/>
              <a:buNone/>
              <a:defRPr sz="1800"/>
            </a:lvl6pPr>
            <a:lvl7pPr lvl="6" rtl="0" algn="ctr">
              <a:lnSpc>
                <a:spcPct val="100000"/>
              </a:lnSpc>
              <a:spcBef>
                <a:spcPts val="1600"/>
              </a:spcBef>
              <a:spcAft>
                <a:spcPts val="0"/>
              </a:spcAft>
              <a:buSzPts val="1800"/>
              <a:buNone/>
              <a:defRPr sz="1800"/>
            </a:lvl7pPr>
            <a:lvl8pPr lvl="7" rtl="0" algn="ctr">
              <a:lnSpc>
                <a:spcPct val="100000"/>
              </a:lnSpc>
              <a:spcBef>
                <a:spcPts val="1600"/>
              </a:spcBef>
              <a:spcAft>
                <a:spcPts val="0"/>
              </a:spcAft>
              <a:buSzPts val="1800"/>
              <a:buNone/>
              <a:defRPr sz="1800"/>
            </a:lvl8pPr>
            <a:lvl9pPr lvl="8" rtl="0" algn="ctr">
              <a:lnSpc>
                <a:spcPct val="100000"/>
              </a:lnSpc>
              <a:spcBef>
                <a:spcPts val="1600"/>
              </a:spcBef>
              <a:spcAft>
                <a:spcPts val="1600"/>
              </a:spcAft>
              <a:buSzPts val="1800"/>
              <a:buNone/>
              <a:defRPr sz="1800"/>
            </a:lvl9pPr>
          </a:lstStyle>
          <a:p/>
        </p:txBody>
      </p:sp>
      <p:sp>
        <p:nvSpPr>
          <p:cNvPr id="379" name="Google Shape;379;p3"/>
          <p:cNvSpPr/>
          <p:nvPr/>
        </p:nvSpPr>
        <p:spPr>
          <a:xfrm>
            <a:off x="3118675" y="4656323"/>
            <a:ext cx="6025358" cy="53394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rgbClr val="FFDD6B">
              <a:alpha val="93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
          <p:cNvSpPr/>
          <p:nvPr/>
        </p:nvSpPr>
        <p:spPr>
          <a:xfrm>
            <a:off x="-40275" y="4535100"/>
            <a:ext cx="9144014" cy="67572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rgbClr val="F4B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 name="Google Shape;381;p3"/>
          <p:cNvGrpSpPr/>
          <p:nvPr/>
        </p:nvGrpSpPr>
        <p:grpSpPr>
          <a:xfrm flipH="1">
            <a:off x="-134473" y="3781733"/>
            <a:ext cx="2615356" cy="1537625"/>
            <a:chOff x="2300300" y="2941775"/>
            <a:chExt cx="825450" cy="485300"/>
          </a:xfrm>
        </p:grpSpPr>
        <p:sp>
          <p:nvSpPr>
            <p:cNvPr id="382" name="Google Shape;382;p3"/>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 name="Google Shape;430;p3"/>
          <p:cNvGrpSpPr/>
          <p:nvPr/>
        </p:nvGrpSpPr>
        <p:grpSpPr>
          <a:xfrm>
            <a:off x="7251441" y="3453275"/>
            <a:ext cx="2074856" cy="1830674"/>
            <a:chOff x="2489900" y="3367200"/>
            <a:chExt cx="903250" cy="796950"/>
          </a:xfrm>
        </p:grpSpPr>
        <p:sp>
          <p:nvSpPr>
            <p:cNvPr id="431" name="Google Shape;431;p3"/>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 name="Google Shape;494;p3"/>
          <p:cNvSpPr txBox="1"/>
          <p:nvPr>
            <p:ph type="title"/>
          </p:nvPr>
        </p:nvSpPr>
        <p:spPr>
          <a:xfrm>
            <a:off x="2131800" y="2179625"/>
            <a:ext cx="4880400" cy="841800"/>
          </a:xfrm>
          <a:prstGeom prst="rect">
            <a:avLst/>
          </a:prstGeom>
        </p:spPr>
        <p:txBody>
          <a:bodyPr anchorCtr="0" anchor="ctr" bIns="0" lIns="0" spcFirstLastPara="1" rIns="0" wrap="square" tIns="0">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8">
    <p:spTree>
      <p:nvGrpSpPr>
        <p:cNvPr id="4071" name="Shape 4071"/>
        <p:cNvGrpSpPr/>
        <p:nvPr/>
      </p:nvGrpSpPr>
      <p:grpSpPr>
        <a:xfrm>
          <a:off x="0" y="0"/>
          <a:ext cx="0" cy="0"/>
          <a:chOff x="0" y="0"/>
          <a:chExt cx="0" cy="0"/>
        </a:xfrm>
      </p:grpSpPr>
      <p:grpSp>
        <p:nvGrpSpPr>
          <p:cNvPr id="4072" name="Google Shape;4072;p21"/>
          <p:cNvGrpSpPr/>
          <p:nvPr/>
        </p:nvGrpSpPr>
        <p:grpSpPr>
          <a:xfrm>
            <a:off x="5553939" y="0"/>
            <a:ext cx="2483593" cy="4440089"/>
            <a:chOff x="6536175" y="0"/>
            <a:chExt cx="2440158" cy="4362437"/>
          </a:xfrm>
        </p:grpSpPr>
        <p:sp>
          <p:nvSpPr>
            <p:cNvPr id="4073" name="Google Shape;4073;p21"/>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1"/>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5" name="Google Shape;4075;p21"/>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1"/>
          <p:cNvSpPr/>
          <p:nvPr/>
        </p:nvSpPr>
        <p:spPr>
          <a:xfrm>
            <a:off x="3118675" y="4245740"/>
            <a:ext cx="6025358" cy="63168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7" name="Google Shape;4077;p21"/>
          <p:cNvGrpSpPr/>
          <p:nvPr/>
        </p:nvGrpSpPr>
        <p:grpSpPr>
          <a:xfrm rot="285632">
            <a:off x="4468677" y="4363669"/>
            <a:ext cx="1790235" cy="587148"/>
            <a:chOff x="1656825" y="3872400"/>
            <a:chExt cx="835625" cy="274075"/>
          </a:xfrm>
        </p:grpSpPr>
        <p:sp>
          <p:nvSpPr>
            <p:cNvPr id="4078" name="Google Shape;4078;p21"/>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1"/>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1"/>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21"/>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21"/>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1"/>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1"/>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1"/>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1"/>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1"/>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1"/>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1"/>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1"/>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1"/>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1"/>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1"/>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1"/>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1"/>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1"/>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21"/>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21"/>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1"/>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1"/>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1"/>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1"/>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1"/>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4" name="Google Shape;4104;p21"/>
          <p:cNvSpPr/>
          <p:nvPr/>
        </p:nvSpPr>
        <p:spPr>
          <a:xfrm>
            <a:off x="0" y="3962877"/>
            <a:ext cx="9144014" cy="119739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5" name="Google Shape;4105;p21"/>
          <p:cNvGrpSpPr/>
          <p:nvPr/>
        </p:nvGrpSpPr>
        <p:grpSpPr>
          <a:xfrm flipH="1">
            <a:off x="-553434" y="3453275"/>
            <a:ext cx="2074856" cy="1830674"/>
            <a:chOff x="2489900" y="3367200"/>
            <a:chExt cx="903250" cy="796950"/>
          </a:xfrm>
        </p:grpSpPr>
        <p:sp>
          <p:nvSpPr>
            <p:cNvPr id="4106" name="Google Shape;4106;p21"/>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1"/>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1"/>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1"/>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1"/>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1"/>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1"/>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21"/>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21"/>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21"/>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21"/>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1"/>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1"/>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1"/>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1"/>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1"/>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1"/>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1"/>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1"/>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1"/>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1"/>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1"/>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1"/>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1"/>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1"/>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21"/>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21"/>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1"/>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1"/>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1"/>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1"/>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1"/>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1"/>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1"/>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1"/>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1"/>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1"/>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1"/>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1"/>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1"/>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1"/>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21"/>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21"/>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1"/>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1"/>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1"/>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1"/>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1"/>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1"/>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1"/>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1"/>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1"/>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1"/>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1"/>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1"/>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1"/>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1"/>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21"/>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21"/>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21"/>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21"/>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21"/>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21"/>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9" name="Google Shape;4169;p21"/>
          <p:cNvGrpSpPr/>
          <p:nvPr/>
        </p:nvGrpSpPr>
        <p:grpSpPr>
          <a:xfrm>
            <a:off x="4" y="312679"/>
            <a:ext cx="1233061" cy="694823"/>
            <a:chOff x="2437450" y="2382200"/>
            <a:chExt cx="767975" cy="432750"/>
          </a:xfrm>
        </p:grpSpPr>
        <p:sp>
          <p:nvSpPr>
            <p:cNvPr id="4170" name="Google Shape;4170;p21"/>
            <p:cNvSpPr/>
            <p:nvPr/>
          </p:nvSpPr>
          <p:spPr>
            <a:xfrm>
              <a:off x="2437450" y="2454450"/>
              <a:ext cx="179475" cy="283475"/>
            </a:xfrm>
            <a:custGeom>
              <a:rect b="b" l="l" r="r" t="t"/>
              <a:pathLst>
                <a:path extrusionOk="0" h="11339" w="7179">
                  <a:moveTo>
                    <a:pt x="3737" y="4433"/>
                  </a:moveTo>
                  <a:cubicBezTo>
                    <a:pt x="3957" y="4433"/>
                    <a:pt x="4153" y="4588"/>
                    <a:pt x="4202" y="4809"/>
                  </a:cubicBezTo>
                  <a:cubicBezTo>
                    <a:pt x="4310" y="4771"/>
                    <a:pt x="4426" y="4751"/>
                    <a:pt x="4548" y="4751"/>
                  </a:cubicBezTo>
                  <a:cubicBezTo>
                    <a:pt x="4573" y="4751"/>
                    <a:pt x="4598" y="4752"/>
                    <a:pt x="4623" y="4753"/>
                  </a:cubicBezTo>
                  <a:cubicBezTo>
                    <a:pt x="5196" y="4798"/>
                    <a:pt x="5627" y="5300"/>
                    <a:pt x="5582" y="5878"/>
                  </a:cubicBezTo>
                  <a:cubicBezTo>
                    <a:pt x="5539" y="6427"/>
                    <a:pt x="5082" y="6845"/>
                    <a:pt x="4541" y="6845"/>
                  </a:cubicBezTo>
                  <a:cubicBezTo>
                    <a:pt x="4513" y="6845"/>
                    <a:pt x="4486" y="6844"/>
                    <a:pt x="4458" y="6841"/>
                  </a:cubicBezTo>
                  <a:cubicBezTo>
                    <a:pt x="3886" y="6796"/>
                    <a:pt x="3454" y="6294"/>
                    <a:pt x="3499" y="5717"/>
                  </a:cubicBezTo>
                  <a:cubicBezTo>
                    <a:pt x="3504" y="5602"/>
                    <a:pt x="3534" y="5486"/>
                    <a:pt x="3579" y="5386"/>
                  </a:cubicBezTo>
                  <a:cubicBezTo>
                    <a:pt x="3414" y="5331"/>
                    <a:pt x="3283" y="5190"/>
                    <a:pt x="3248" y="5009"/>
                  </a:cubicBezTo>
                  <a:cubicBezTo>
                    <a:pt x="3203" y="4743"/>
                    <a:pt x="3379" y="4487"/>
                    <a:pt x="3645" y="4442"/>
                  </a:cubicBezTo>
                  <a:cubicBezTo>
                    <a:pt x="3676" y="4436"/>
                    <a:pt x="3706" y="4433"/>
                    <a:pt x="3737" y="4433"/>
                  </a:cubicBezTo>
                  <a:close/>
                  <a:moveTo>
                    <a:pt x="6139" y="0"/>
                  </a:moveTo>
                  <a:cubicBezTo>
                    <a:pt x="5582" y="462"/>
                    <a:pt x="5070" y="979"/>
                    <a:pt x="4608" y="1536"/>
                  </a:cubicBezTo>
                  <a:cubicBezTo>
                    <a:pt x="3966" y="2319"/>
                    <a:pt x="3414" y="3187"/>
                    <a:pt x="2691" y="3900"/>
                  </a:cubicBezTo>
                  <a:cubicBezTo>
                    <a:pt x="1993" y="4589"/>
                    <a:pt x="1083" y="5137"/>
                    <a:pt x="104" y="5137"/>
                  </a:cubicBezTo>
                  <a:cubicBezTo>
                    <a:pt x="69" y="5137"/>
                    <a:pt x="35" y="5136"/>
                    <a:pt x="1" y="5135"/>
                  </a:cubicBezTo>
                  <a:lnTo>
                    <a:pt x="1" y="6395"/>
                  </a:lnTo>
                  <a:cubicBezTo>
                    <a:pt x="35" y="6393"/>
                    <a:pt x="69" y="6393"/>
                    <a:pt x="104" y="6393"/>
                  </a:cubicBezTo>
                  <a:cubicBezTo>
                    <a:pt x="1083" y="6393"/>
                    <a:pt x="1993" y="6941"/>
                    <a:pt x="2691" y="7624"/>
                  </a:cubicBezTo>
                  <a:cubicBezTo>
                    <a:pt x="3414" y="8337"/>
                    <a:pt x="3966" y="9205"/>
                    <a:pt x="4608" y="9988"/>
                  </a:cubicBezTo>
                  <a:cubicBezTo>
                    <a:pt x="5010" y="10475"/>
                    <a:pt x="5447" y="10922"/>
                    <a:pt x="5918" y="11339"/>
                  </a:cubicBezTo>
                  <a:cubicBezTo>
                    <a:pt x="7148" y="9190"/>
                    <a:pt x="7178" y="6565"/>
                    <a:pt x="7023" y="4086"/>
                  </a:cubicBezTo>
                  <a:cubicBezTo>
                    <a:pt x="6937" y="2700"/>
                    <a:pt x="6792" y="1280"/>
                    <a:pt x="6174" y="35"/>
                  </a:cubicBezTo>
                  <a:lnTo>
                    <a:pt x="61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21"/>
            <p:cNvSpPr/>
            <p:nvPr/>
          </p:nvSpPr>
          <p:spPr>
            <a:xfrm>
              <a:off x="2585400" y="2382200"/>
              <a:ext cx="620025" cy="432750"/>
            </a:xfrm>
            <a:custGeom>
              <a:rect b="b" l="l" r="r" t="t"/>
              <a:pathLst>
                <a:path extrusionOk="0" h="17310" w="24801">
                  <a:moveTo>
                    <a:pt x="5620" y="1384"/>
                  </a:moveTo>
                  <a:cubicBezTo>
                    <a:pt x="5783" y="1384"/>
                    <a:pt x="5914" y="1511"/>
                    <a:pt x="5923" y="1675"/>
                  </a:cubicBezTo>
                  <a:cubicBezTo>
                    <a:pt x="5933" y="1846"/>
                    <a:pt x="5803" y="1992"/>
                    <a:pt x="5632" y="2002"/>
                  </a:cubicBezTo>
                  <a:cubicBezTo>
                    <a:pt x="5629" y="2002"/>
                    <a:pt x="5626" y="2002"/>
                    <a:pt x="5623" y="2002"/>
                  </a:cubicBezTo>
                  <a:cubicBezTo>
                    <a:pt x="5456" y="2002"/>
                    <a:pt x="5316" y="1873"/>
                    <a:pt x="5306" y="1705"/>
                  </a:cubicBezTo>
                  <a:cubicBezTo>
                    <a:pt x="5296" y="1535"/>
                    <a:pt x="5431" y="1389"/>
                    <a:pt x="5602" y="1384"/>
                  </a:cubicBezTo>
                  <a:cubicBezTo>
                    <a:pt x="5608" y="1384"/>
                    <a:pt x="5614" y="1384"/>
                    <a:pt x="5620" y="1384"/>
                  </a:cubicBezTo>
                  <a:close/>
                  <a:moveTo>
                    <a:pt x="4496" y="2393"/>
                  </a:moveTo>
                  <a:cubicBezTo>
                    <a:pt x="4658" y="2393"/>
                    <a:pt x="4789" y="2520"/>
                    <a:pt x="4799" y="2684"/>
                  </a:cubicBezTo>
                  <a:cubicBezTo>
                    <a:pt x="4809" y="2855"/>
                    <a:pt x="4678" y="3000"/>
                    <a:pt x="4508" y="3010"/>
                  </a:cubicBezTo>
                  <a:cubicBezTo>
                    <a:pt x="4505" y="3011"/>
                    <a:pt x="4501" y="3011"/>
                    <a:pt x="4498" y="3011"/>
                  </a:cubicBezTo>
                  <a:cubicBezTo>
                    <a:pt x="4332" y="3011"/>
                    <a:pt x="4191" y="2882"/>
                    <a:pt x="4182" y="2714"/>
                  </a:cubicBezTo>
                  <a:cubicBezTo>
                    <a:pt x="4171" y="2544"/>
                    <a:pt x="4307" y="2398"/>
                    <a:pt x="4478" y="2393"/>
                  </a:cubicBezTo>
                  <a:cubicBezTo>
                    <a:pt x="4484" y="2393"/>
                    <a:pt x="4490" y="2393"/>
                    <a:pt x="4496" y="2393"/>
                  </a:cubicBezTo>
                  <a:close/>
                  <a:moveTo>
                    <a:pt x="13737" y="8200"/>
                  </a:moveTo>
                  <a:cubicBezTo>
                    <a:pt x="13899" y="8200"/>
                    <a:pt x="14035" y="8327"/>
                    <a:pt x="14045" y="8492"/>
                  </a:cubicBezTo>
                  <a:cubicBezTo>
                    <a:pt x="14050" y="8662"/>
                    <a:pt x="13919" y="8808"/>
                    <a:pt x="13748" y="8818"/>
                  </a:cubicBezTo>
                  <a:cubicBezTo>
                    <a:pt x="13745" y="8818"/>
                    <a:pt x="13742" y="8818"/>
                    <a:pt x="13739" y="8818"/>
                  </a:cubicBezTo>
                  <a:cubicBezTo>
                    <a:pt x="13577" y="8818"/>
                    <a:pt x="13432" y="8689"/>
                    <a:pt x="13427" y="8522"/>
                  </a:cubicBezTo>
                  <a:cubicBezTo>
                    <a:pt x="13417" y="8356"/>
                    <a:pt x="13548" y="8205"/>
                    <a:pt x="13718" y="8200"/>
                  </a:cubicBezTo>
                  <a:cubicBezTo>
                    <a:pt x="13724" y="8200"/>
                    <a:pt x="13731" y="8200"/>
                    <a:pt x="13737" y="8200"/>
                  </a:cubicBezTo>
                  <a:close/>
                  <a:moveTo>
                    <a:pt x="17129" y="9425"/>
                  </a:moveTo>
                  <a:cubicBezTo>
                    <a:pt x="17292" y="9425"/>
                    <a:pt x="17423" y="9557"/>
                    <a:pt x="17433" y="9721"/>
                  </a:cubicBezTo>
                  <a:cubicBezTo>
                    <a:pt x="17443" y="9892"/>
                    <a:pt x="17312" y="10038"/>
                    <a:pt x="17141" y="10043"/>
                  </a:cubicBezTo>
                  <a:cubicBezTo>
                    <a:pt x="17135" y="10043"/>
                    <a:pt x="17129" y="10043"/>
                    <a:pt x="17123" y="10043"/>
                  </a:cubicBezTo>
                  <a:cubicBezTo>
                    <a:pt x="16960" y="10043"/>
                    <a:pt x="16825" y="9916"/>
                    <a:pt x="16815" y="9751"/>
                  </a:cubicBezTo>
                  <a:cubicBezTo>
                    <a:pt x="16810" y="9581"/>
                    <a:pt x="16941" y="9435"/>
                    <a:pt x="17111" y="9425"/>
                  </a:cubicBezTo>
                  <a:cubicBezTo>
                    <a:pt x="17117" y="9425"/>
                    <a:pt x="17123" y="9425"/>
                    <a:pt x="17129" y="9425"/>
                  </a:cubicBezTo>
                  <a:close/>
                  <a:moveTo>
                    <a:pt x="13420" y="10524"/>
                  </a:moveTo>
                  <a:cubicBezTo>
                    <a:pt x="13583" y="10524"/>
                    <a:pt x="13718" y="10656"/>
                    <a:pt x="13723" y="10821"/>
                  </a:cubicBezTo>
                  <a:cubicBezTo>
                    <a:pt x="13733" y="10991"/>
                    <a:pt x="13603" y="11132"/>
                    <a:pt x="13432" y="11142"/>
                  </a:cubicBezTo>
                  <a:cubicBezTo>
                    <a:pt x="13426" y="11142"/>
                    <a:pt x="13420" y="11142"/>
                    <a:pt x="13414" y="11142"/>
                  </a:cubicBezTo>
                  <a:cubicBezTo>
                    <a:pt x="13251" y="11142"/>
                    <a:pt x="13116" y="11015"/>
                    <a:pt x="13106" y="10851"/>
                  </a:cubicBezTo>
                  <a:cubicBezTo>
                    <a:pt x="13101" y="10680"/>
                    <a:pt x="13231" y="10534"/>
                    <a:pt x="13402" y="10524"/>
                  </a:cubicBezTo>
                  <a:cubicBezTo>
                    <a:pt x="13408" y="10524"/>
                    <a:pt x="13414" y="10524"/>
                    <a:pt x="13420" y="10524"/>
                  </a:cubicBezTo>
                  <a:close/>
                  <a:moveTo>
                    <a:pt x="14671" y="11428"/>
                  </a:moveTo>
                  <a:cubicBezTo>
                    <a:pt x="14838" y="11428"/>
                    <a:pt x="14978" y="11557"/>
                    <a:pt x="14983" y="11724"/>
                  </a:cubicBezTo>
                  <a:cubicBezTo>
                    <a:pt x="14993" y="11895"/>
                    <a:pt x="14863" y="12040"/>
                    <a:pt x="14692" y="12045"/>
                  </a:cubicBezTo>
                  <a:cubicBezTo>
                    <a:pt x="14686" y="12046"/>
                    <a:pt x="14680" y="12046"/>
                    <a:pt x="14674" y="12046"/>
                  </a:cubicBezTo>
                  <a:cubicBezTo>
                    <a:pt x="14511" y="12046"/>
                    <a:pt x="14375" y="11919"/>
                    <a:pt x="14366" y="11754"/>
                  </a:cubicBezTo>
                  <a:cubicBezTo>
                    <a:pt x="14361" y="11583"/>
                    <a:pt x="14491" y="11438"/>
                    <a:pt x="14662" y="11428"/>
                  </a:cubicBezTo>
                  <a:cubicBezTo>
                    <a:pt x="14665" y="11428"/>
                    <a:pt x="14668" y="11428"/>
                    <a:pt x="14671" y="11428"/>
                  </a:cubicBezTo>
                  <a:close/>
                  <a:moveTo>
                    <a:pt x="4176" y="14379"/>
                  </a:moveTo>
                  <a:cubicBezTo>
                    <a:pt x="4343" y="14379"/>
                    <a:pt x="4483" y="14508"/>
                    <a:pt x="4493" y="14675"/>
                  </a:cubicBezTo>
                  <a:cubicBezTo>
                    <a:pt x="4503" y="14846"/>
                    <a:pt x="4367" y="14992"/>
                    <a:pt x="4197" y="14997"/>
                  </a:cubicBezTo>
                  <a:cubicBezTo>
                    <a:pt x="4190" y="14997"/>
                    <a:pt x="4184" y="14997"/>
                    <a:pt x="4178" y="14997"/>
                  </a:cubicBezTo>
                  <a:cubicBezTo>
                    <a:pt x="4016" y="14997"/>
                    <a:pt x="3880" y="14870"/>
                    <a:pt x="3875" y="14705"/>
                  </a:cubicBezTo>
                  <a:cubicBezTo>
                    <a:pt x="3865" y="14535"/>
                    <a:pt x="3996" y="14389"/>
                    <a:pt x="4166" y="14379"/>
                  </a:cubicBezTo>
                  <a:cubicBezTo>
                    <a:pt x="4170" y="14379"/>
                    <a:pt x="4173" y="14379"/>
                    <a:pt x="4176" y="14379"/>
                  </a:cubicBezTo>
                  <a:close/>
                  <a:moveTo>
                    <a:pt x="8163" y="0"/>
                  </a:moveTo>
                  <a:cubicBezTo>
                    <a:pt x="5294" y="0"/>
                    <a:pt x="2428" y="1049"/>
                    <a:pt x="221" y="2890"/>
                  </a:cubicBezTo>
                  <a:lnTo>
                    <a:pt x="256" y="2925"/>
                  </a:lnTo>
                  <a:cubicBezTo>
                    <a:pt x="874" y="4170"/>
                    <a:pt x="1019" y="5590"/>
                    <a:pt x="1105" y="6976"/>
                  </a:cubicBezTo>
                  <a:cubicBezTo>
                    <a:pt x="1260" y="9455"/>
                    <a:pt x="1230" y="12080"/>
                    <a:pt x="0" y="14229"/>
                  </a:cubicBezTo>
                  <a:cubicBezTo>
                    <a:pt x="2231" y="16186"/>
                    <a:pt x="5192" y="17310"/>
                    <a:pt x="8160" y="17310"/>
                  </a:cubicBezTo>
                  <a:cubicBezTo>
                    <a:pt x="8679" y="17310"/>
                    <a:pt x="9198" y="17275"/>
                    <a:pt x="9713" y="17205"/>
                  </a:cubicBezTo>
                  <a:cubicBezTo>
                    <a:pt x="13799" y="16648"/>
                    <a:pt x="17508" y="13862"/>
                    <a:pt x="19184" y="10098"/>
                  </a:cubicBezTo>
                  <a:cubicBezTo>
                    <a:pt x="20568" y="11033"/>
                    <a:pt x="22378" y="11577"/>
                    <a:pt x="24081" y="11577"/>
                  </a:cubicBezTo>
                  <a:cubicBezTo>
                    <a:pt x="24323" y="11577"/>
                    <a:pt x="24564" y="11566"/>
                    <a:pt x="24801" y="11543"/>
                  </a:cubicBezTo>
                  <a:cubicBezTo>
                    <a:pt x="23601" y="10123"/>
                    <a:pt x="22005" y="9064"/>
                    <a:pt x="20188" y="8652"/>
                  </a:cubicBezTo>
                  <a:cubicBezTo>
                    <a:pt x="22005" y="8241"/>
                    <a:pt x="23601" y="7182"/>
                    <a:pt x="24801" y="5761"/>
                  </a:cubicBezTo>
                  <a:cubicBezTo>
                    <a:pt x="24569" y="5740"/>
                    <a:pt x="24334" y="5729"/>
                    <a:pt x="24097" y="5729"/>
                  </a:cubicBezTo>
                  <a:cubicBezTo>
                    <a:pt x="22390" y="5729"/>
                    <a:pt x="20572" y="6273"/>
                    <a:pt x="19184" y="7212"/>
                  </a:cubicBezTo>
                  <a:cubicBezTo>
                    <a:pt x="18130" y="4843"/>
                    <a:pt x="16273" y="2860"/>
                    <a:pt x="14024" y="1580"/>
                  </a:cubicBezTo>
                  <a:cubicBezTo>
                    <a:pt x="13819" y="1465"/>
                    <a:pt x="13613" y="1354"/>
                    <a:pt x="13402" y="1249"/>
                  </a:cubicBezTo>
                  <a:cubicBezTo>
                    <a:pt x="12243" y="672"/>
                    <a:pt x="10998" y="275"/>
                    <a:pt x="9713" y="104"/>
                  </a:cubicBezTo>
                  <a:cubicBezTo>
                    <a:pt x="9199" y="34"/>
                    <a:pt x="8681" y="0"/>
                    <a:pt x="81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21"/>
            <p:cNvSpPr/>
            <p:nvPr/>
          </p:nvSpPr>
          <p:spPr>
            <a:xfrm>
              <a:off x="3005650" y="2617800"/>
              <a:ext cx="15825" cy="15500"/>
            </a:xfrm>
            <a:custGeom>
              <a:rect b="b" l="l" r="r" t="t"/>
              <a:pathLst>
                <a:path extrusionOk="0" h="620" w="633">
                  <a:moveTo>
                    <a:pt x="319" y="1"/>
                  </a:moveTo>
                  <a:cubicBezTo>
                    <a:pt x="313" y="1"/>
                    <a:pt x="307" y="1"/>
                    <a:pt x="301" y="1"/>
                  </a:cubicBezTo>
                  <a:cubicBezTo>
                    <a:pt x="131" y="11"/>
                    <a:pt x="0" y="157"/>
                    <a:pt x="5" y="327"/>
                  </a:cubicBezTo>
                  <a:cubicBezTo>
                    <a:pt x="15" y="492"/>
                    <a:pt x="150" y="619"/>
                    <a:pt x="313" y="619"/>
                  </a:cubicBezTo>
                  <a:cubicBezTo>
                    <a:pt x="319" y="619"/>
                    <a:pt x="325" y="619"/>
                    <a:pt x="331" y="619"/>
                  </a:cubicBezTo>
                  <a:cubicBezTo>
                    <a:pt x="502" y="608"/>
                    <a:pt x="633" y="468"/>
                    <a:pt x="623" y="297"/>
                  </a:cubicBezTo>
                  <a:cubicBezTo>
                    <a:pt x="613" y="133"/>
                    <a:pt x="482"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21"/>
            <p:cNvSpPr/>
            <p:nvPr/>
          </p:nvSpPr>
          <p:spPr>
            <a:xfrm>
              <a:off x="2944400" y="2667875"/>
              <a:ext cx="15850" cy="15475"/>
            </a:xfrm>
            <a:custGeom>
              <a:rect b="b" l="l" r="r" t="t"/>
              <a:pathLst>
                <a:path extrusionOk="0" h="619" w="634">
                  <a:moveTo>
                    <a:pt x="311" y="1"/>
                  </a:moveTo>
                  <a:cubicBezTo>
                    <a:pt x="308" y="1"/>
                    <a:pt x="305" y="1"/>
                    <a:pt x="302" y="1"/>
                  </a:cubicBezTo>
                  <a:cubicBezTo>
                    <a:pt x="131" y="11"/>
                    <a:pt x="1" y="156"/>
                    <a:pt x="6" y="327"/>
                  </a:cubicBezTo>
                  <a:cubicBezTo>
                    <a:pt x="15" y="492"/>
                    <a:pt x="151" y="619"/>
                    <a:pt x="314" y="619"/>
                  </a:cubicBezTo>
                  <a:cubicBezTo>
                    <a:pt x="320" y="619"/>
                    <a:pt x="326" y="619"/>
                    <a:pt x="332" y="618"/>
                  </a:cubicBezTo>
                  <a:cubicBezTo>
                    <a:pt x="503" y="613"/>
                    <a:pt x="633" y="468"/>
                    <a:pt x="623" y="297"/>
                  </a:cubicBezTo>
                  <a:cubicBezTo>
                    <a:pt x="618" y="130"/>
                    <a:pt x="478" y="1"/>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1"/>
            <p:cNvSpPr/>
            <p:nvPr/>
          </p:nvSpPr>
          <p:spPr>
            <a:xfrm>
              <a:off x="2920825" y="2587175"/>
              <a:ext cx="15825" cy="15475"/>
            </a:xfrm>
            <a:custGeom>
              <a:rect b="b" l="l" r="r" t="t"/>
              <a:pathLst>
                <a:path extrusionOk="0" h="619" w="633">
                  <a:moveTo>
                    <a:pt x="320" y="1"/>
                  </a:moveTo>
                  <a:cubicBezTo>
                    <a:pt x="314" y="1"/>
                    <a:pt x="307" y="1"/>
                    <a:pt x="301" y="1"/>
                  </a:cubicBezTo>
                  <a:cubicBezTo>
                    <a:pt x="131" y="6"/>
                    <a:pt x="0" y="157"/>
                    <a:pt x="10" y="323"/>
                  </a:cubicBezTo>
                  <a:cubicBezTo>
                    <a:pt x="15" y="490"/>
                    <a:pt x="160" y="619"/>
                    <a:pt x="322" y="619"/>
                  </a:cubicBezTo>
                  <a:cubicBezTo>
                    <a:pt x="325" y="619"/>
                    <a:pt x="328" y="619"/>
                    <a:pt x="331" y="619"/>
                  </a:cubicBezTo>
                  <a:cubicBezTo>
                    <a:pt x="502" y="609"/>
                    <a:pt x="633" y="463"/>
                    <a:pt x="628" y="293"/>
                  </a:cubicBezTo>
                  <a:cubicBezTo>
                    <a:pt x="618" y="128"/>
                    <a:pt x="48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21"/>
            <p:cNvSpPr/>
            <p:nvPr/>
          </p:nvSpPr>
          <p:spPr>
            <a:xfrm>
              <a:off x="2912900" y="2645275"/>
              <a:ext cx="15850" cy="15500"/>
            </a:xfrm>
            <a:custGeom>
              <a:rect b="b" l="l" r="r" t="t"/>
              <a:pathLst>
                <a:path extrusionOk="0" h="620" w="634">
                  <a:moveTo>
                    <a:pt x="320" y="1"/>
                  </a:moveTo>
                  <a:cubicBezTo>
                    <a:pt x="314" y="1"/>
                    <a:pt x="308" y="1"/>
                    <a:pt x="302" y="1"/>
                  </a:cubicBezTo>
                  <a:cubicBezTo>
                    <a:pt x="131" y="11"/>
                    <a:pt x="1" y="157"/>
                    <a:pt x="6" y="328"/>
                  </a:cubicBezTo>
                  <a:cubicBezTo>
                    <a:pt x="16" y="492"/>
                    <a:pt x="151" y="619"/>
                    <a:pt x="314" y="619"/>
                  </a:cubicBezTo>
                  <a:cubicBezTo>
                    <a:pt x="320" y="619"/>
                    <a:pt x="326" y="619"/>
                    <a:pt x="332" y="619"/>
                  </a:cubicBezTo>
                  <a:cubicBezTo>
                    <a:pt x="503" y="609"/>
                    <a:pt x="633" y="468"/>
                    <a:pt x="623" y="298"/>
                  </a:cubicBezTo>
                  <a:cubicBezTo>
                    <a:pt x="618" y="133"/>
                    <a:pt x="483"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21"/>
            <p:cNvSpPr/>
            <p:nvPr/>
          </p:nvSpPr>
          <p:spPr>
            <a:xfrm>
              <a:off x="2689675" y="2442000"/>
              <a:ext cx="15950" cy="15475"/>
            </a:xfrm>
            <a:custGeom>
              <a:rect b="b" l="l" r="r" t="t"/>
              <a:pathLst>
                <a:path extrusionOk="0" h="619" w="638">
                  <a:moveTo>
                    <a:pt x="325" y="1"/>
                  </a:moveTo>
                  <a:cubicBezTo>
                    <a:pt x="319" y="1"/>
                    <a:pt x="313" y="1"/>
                    <a:pt x="307" y="1"/>
                  </a:cubicBezTo>
                  <a:cubicBezTo>
                    <a:pt x="136" y="6"/>
                    <a:pt x="0" y="152"/>
                    <a:pt x="11" y="322"/>
                  </a:cubicBezTo>
                  <a:cubicBezTo>
                    <a:pt x="20" y="490"/>
                    <a:pt x="161" y="619"/>
                    <a:pt x="327" y="619"/>
                  </a:cubicBezTo>
                  <a:cubicBezTo>
                    <a:pt x="330" y="619"/>
                    <a:pt x="334" y="619"/>
                    <a:pt x="337" y="618"/>
                  </a:cubicBezTo>
                  <a:cubicBezTo>
                    <a:pt x="507" y="608"/>
                    <a:pt x="638" y="463"/>
                    <a:pt x="628" y="292"/>
                  </a:cubicBezTo>
                  <a:cubicBezTo>
                    <a:pt x="618" y="128"/>
                    <a:pt x="487" y="1"/>
                    <a:pt x="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21"/>
            <p:cNvSpPr/>
            <p:nvPr/>
          </p:nvSpPr>
          <p:spPr>
            <a:xfrm>
              <a:off x="2682025" y="2741675"/>
              <a:ext cx="15950" cy="15475"/>
            </a:xfrm>
            <a:custGeom>
              <a:rect b="b" l="l" r="r" t="t"/>
              <a:pathLst>
                <a:path extrusionOk="0" h="619" w="638">
                  <a:moveTo>
                    <a:pt x="311" y="0"/>
                  </a:moveTo>
                  <a:cubicBezTo>
                    <a:pt x="308" y="0"/>
                    <a:pt x="305" y="0"/>
                    <a:pt x="301" y="0"/>
                  </a:cubicBezTo>
                  <a:cubicBezTo>
                    <a:pt x="131" y="10"/>
                    <a:pt x="0" y="156"/>
                    <a:pt x="10" y="326"/>
                  </a:cubicBezTo>
                  <a:cubicBezTo>
                    <a:pt x="15" y="491"/>
                    <a:pt x="151" y="618"/>
                    <a:pt x="313" y="618"/>
                  </a:cubicBezTo>
                  <a:cubicBezTo>
                    <a:pt x="319" y="618"/>
                    <a:pt x="325" y="618"/>
                    <a:pt x="332" y="618"/>
                  </a:cubicBezTo>
                  <a:cubicBezTo>
                    <a:pt x="502" y="613"/>
                    <a:pt x="638" y="467"/>
                    <a:pt x="628" y="296"/>
                  </a:cubicBezTo>
                  <a:cubicBezTo>
                    <a:pt x="618" y="129"/>
                    <a:pt x="478"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1"/>
            <p:cNvSpPr/>
            <p:nvPr/>
          </p:nvSpPr>
          <p:spPr>
            <a:xfrm>
              <a:off x="2523775" y="2573200"/>
              <a:ext cx="54375" cy="52375"/>
            </a:xfrm>
            <a:custGeom>
              <a:rect b="b" l="l" r="r" t="t"/>
              <a:pathLst>
                <a:path extrusionOk="0" h="2095" w="2175">
                  <a:moveTo>
                    <a:pt x="1095" y="1"/>
                  </a:moveTo>
                  <a:cubicBezTo>
                    <a:pt x="973" y="1"/>
                    <a:pt x="858" y="21"/>
                    <a:pt x="754" y="59"/>
                  </a:cubicBezTo>
                  <a:lnTo>
                    <a:pt x="759" y="84"/>
                  </a:lnTo>
                  <a:cubicBezTo>
                    <a:pt x="804" y="350"/>
                    <a:pt x="628" y="601"/>
                    <a:pt x="362" y="651"/>
                  </a:cubicBezTo>
                  <a:cubicBezTo>
                    <a:pt x="332" y="656"/>
                    <a:pt x="302" y="659"/>
                    <a:pt x="272" y="659"/>
                  </a:cubicBezTo>
                  <a:cubicBezTo>
                    <a:pt x="223" y="659"/>
                    <a:pt x="173" y="651"/>
                    <a:pt x="126" y="636"/>
                  </a:cubicBezTo>
                  <a:cubicBezTo>
                    <a:pt x="81" y="736"/>
                    <a:pt x="51" y="852"/>
                    <a:pt x="46" y="967"/>
                  </a:cubicBezTo>
                  <a:cubicBezTo>
                    <a:pt x="1" y="1544"/>
                    <a:pt x="433" y="2046"/>
                    <a:pt x="1005" y="2091"/>
                  </a:cubicBezTo>
                  <a:cubicBezTo>
                    <a:pt x="1033" y="2094"/>
                    <a:pt x="1060" y="2095"/>
                    <a:pt x="1088" y="2095"/>
                  </a:cubicBezTo>
                  <a:cubicBezTo>
                    <a:pt x="1629" y="2095"/>
                    <a:pt x="2086" y="1677"/>
                    <a:pt x="2129" y="1128"/>
                  </a:cubicBezTo>
                  <a:cubicBezTo>
                    <a:pt x="2174" y="550"/>
                    <a:pt x="1743" y="48"/>
                    <a:pt x="1170" y="3"/>
                  </a:cubicBezTo>
                  <a:cubicBezTo>
                    <a:pt x="1145" y="2"/>
                    <a:pt x="1120"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1"/>
            <p:cNvSpPr/>
            <p:nvPr/>
          </p:nvSpPr>
          <p:spPr>
            <a:xfrm>
              <a:off x="2526925" y="2574650"/>
              <a:ext cx="16975" cy="15050"/>
            </a:xfrm>
            <a:custGeom>
              <a:rect b="b" l="l" r="r" t="t"/>
              <a:pathLst>
                <a:path extrusionOk="0" h="602" w="679">
                  <a:moveTo>
                    <a:pt x="623" y="1"/>
                  </a:moveTo>
                  <a:cubicBezTo>
                    <a:pt x="347" y="91"/>
                    <a:pt x="116" y="302"/>
                    <a:pt x="0" y="578"/>
                  </a:cubicBezTo>
                  <a:cubicBezTo>
                    <a:pt x="47" y="593"/>
                    <a:pt x="97" y="601"/>
                    <a:pt x="146" y="601"/>
                  </a:cubicBezTo>
                  <a:cubicBezTo>
                    <a:pt x="176" y="601"/>
                    <a:pt x="206" y="598"/>
                    <a:pt x="236" y="593"/>
                  </a:cubicBezTo>
                  <a:cubicBezTo>
                    <a:pt x="502" y="543"/>
                    <a:pt x="678" y="292"/>
                    <a:pt x="633" y="26"/>
                  </a:cubicBezTo>
                  <a:lnTo>
                    <a:pt x="6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1"/>
            <p:cNvSpPr/>
            <p:nvPr/>
          </p:nvSpPr>
          <p:spPr>
            <a:xfrm>
              <a:off x="2517500" y="2565275"/>
              <a:ext cx="25125" cy="23825"/>
            </a:xfrm>
            <a:custGeom>
              <a:rect b="b" l="l" r="r" t="t"/>
              <a:pathLst>
                <a:path extrusionOk="0" h="953" w="1005">
                  <a:moveTo>
                    <a:pt x="535" y="0"/>
                  </a:moveTo>
                  <a:cubicBezTo>
                    <a:pt x="504" y="0"/>
                    <a:pt x="474" y="3"/>
                    <a:pt x="443" y="9"/>
                  </a:cubicBezTo>
                  <a:cubicBezTo>
                    <a:pt x="177" y="54"/>
                    <a:pt x="1" y="310"/>
                    <a:pt x="46" y="576"/>
                  </a:cubicBezTo>
                  <a:cubicBezTo>
                    <a:pt x="81" y="757"/>
                    <a:pt x="212" y="898"/>
                    <a:pt x="377" y="953"/>
                  </a:cubicBezTo>
                  <a:cubicBezTo>
                    <a:pt x="493" y="677"/>
                    <a:pt x="724" y="466"/>
                    <a:pt x="1005" y="376"/>
                  </a:cubicBezTo>
                  <a:cubicBezTo>
                    <a:pt x="952" y="155"/>
                    <a:pt x="755" y="0"/>
                    <a:pt x="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21"/>
            <p:cNvSpPr/>
            <p:nvPr/>
          </p:nvSpPr>
          <p:spPr>
            <a:xfrm>
              <a:off x="2630200" y="2586200"/>
              <a:ext cx="191125" cy="152975"/>
            </a:xfrm>
            <a:custGeom>
              <a:rect b="b" l="l" r="r" t="t"/>
              <a:pathLst>
                <a:path extrusionOk="0" fill="none" h="6119" w="7645">
                  <a:moveTo>
                    <a:pt x="0" y="2154"/>
                  </a:moveTo>
                  <a:cubicBezTo>
                    <a:pt x="2043" y="4237"/>
                    <a:pt x="4764" y="5652"/>
                    <a:pt x="7645" y="6119"/>
                  </a:cubicBezTo>
                  <a:cubicBezTo>
                    <a:pt x="7645" y="5612"/>
                    <a:pt x="7464" y="5035"/>
                    <a:pt x="7228" y="4588"/>
                  </a:cubicBezTo>
                  <a:cubicBezTo>
                    <a:pt x="6154" y="2570"/>
                    <a:pt x="4392" y="929"/>
                    <a:pt x="2304"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21"/>
            <p:cNvSpPr/>
            <p:nvPr/>
          </p:nvSpPr>
          <p:spPr>
            <a:xfrm>
              <a:off x="2584275" y="2455325"/>
              <a:ext cx="32650" cy="284475"/>
            </a:xfrm>
            <a:custGeom>
              <a:rect b="b" l="l" r="r" t="t"/>
              <a:pathLst>
                <a:path extrusionOk="0" fill="none" h="11379" w="1306">
                  <a:moveTo>
                    <a:pt x="301" y="0"/>
                  </a:moveTo>
                  <a:cubicBezTo>
                    <a:pt x="919" y="1245"/>
                    <a:pt x="1064" y="2665"/>
                    <a:pt x="1150" y="4051"/>
                  </a:cubicBezTo>
                  <a:cubicBezTo>
                    <a:pt x="1305" y="6530"/>
                    <a:pt x="1275" y="9155"/>
                    <a:pt x="45" y="11304"/>
                  </a:cubicBezTo>
                  <a:cubicBezTo>
                    <a:pt x="30" y="11329"/>
                    <a:pt x="15" y="11354"/>
                    <a:pt x="0" y="113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1"/>
            <p:cNvSpPr/>
            <p:nvPr/>
          </p:nvSpPr>
          <p:spPr>
            <a:xfrm>
              <a:off x="3085950" y="2625475"/>
              <a:ext cx="78950" cy="27625"/>
            </a:xfrm>
            <a:custGeom>
              <a:rect b="b" l="l" r="r" t="t"/>
              <a:pathLst>
                <a:path extrusionOk="0" fill="none" h="1105" w="3158">
                  <a:moveTo>
                    <a:pt x="1" y="0"/>
                  </a:moveTo>
                  <a:cubicBezTo>
                    <a:pt x="613" y="432"/>
                    <a:pt x="1356" y="628"/>
                    <a:pt x="2079" y="818"/>
                  </a:cubicBezTo>
                  <a:cubicBezTo>
                    <a:pt x="2440" y="914"/>
                    <a:pt x="2796" y="1009"/>
                    <a:pt x="3158" y="110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1"/>
            <p:cNvSpPr/>
            <p:nvPr/>
          </p:nvSpPr>
          <p:spPr>
            <a:xfrm>
              <a:off x="2912775" y="2401350"/>
              <a:ext cx="15975" cy="23125"/>
            </a:xfrm>
            <a:custGeom>
              <a:rect b="b" l="l" r="r" t="t"/>
              <a:pathLst>
                <a:path extrusionOk="0" fill="none" h="925" w="639">
                  <a:moveTo>
                    <a:pt x="1" y="924"/>
                  </a:moveTo>
                  <a:cubicBezTo>
                    <a:pt x="106" y="779"/>
                    <a:pt x="207" y="628"/>
                    <a:pt x="307" y="483"/>
                  </a:cubicBezTo>
                  <a:cubicBezTo>
                    <a:pt x="417" y="322"/>
                    <a:pt x="528" y="161"/>
                    <a:pt x="638"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1"/>
            <p:cNvSpPr/>
            <p:nvPr/>
          </p:nvSpPr>
          <p:spPr>
            <a:xfrm>
              <a:off x="2926575" y="2410025"/>
              <a:ext cx="17975" cy="24225"/>
            </a:xfrm>
            <a:custGeom>
              <a:rect b="b" l="l" r="r" t="t"/>
              <a:pathLst>
                <a:path extrusionOk="0" fill="none" h="969" w="719">
                  <a:moveTo>
                    <a:pt x="1" y="969"/>
                  </a:moveTo>
                  <a:cubicBezTo>
                    <a:pt x="126" y="803"/>
                    <a:pt x="252" y="633"/>
                    <a:pt x="377" y="467"/>
                  </a:cubicBezTo>
                  <a:cubicBezTo>
                    <a:pt x="488" y="311"/>
                    <a:pt x="603" y="156"/>
                    <a:pt x="7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1"/>
            <p:cNvSpPr/>
            <p:nvPr/>
          </p:nvSpPr>
          <p:spPr>
            <a:xfrm>
              <a:off x="2740250" y="2515050"/>
              <a:ext cx="34400" cy="46450"/>
            </a:xfrm>
            <a:custGeom>
              <a:rect b="b" l="l" r="r" t="t"/>
              <a:pathLst>
                <a:path extrusionOk="0" fill="none" h="1858" w="1376">
                  <a:moveTo>
                    <a:pt x="91" y="1802"/>
                  </a:moveTo>
                  <a:cubicBezTo>
                    <a:pt x="593" y="1857"/>
                    <a:pt x="1300" y="1602"/>
                    <a:pt x="1366" y="1069"/>
                  </a:cubicBezTo>
                  <a:cubicBezTo>
                    <a:pt x="1376" y="989"/>
                    <a:pt x="1371" y="899"/>
                    <a:pt x="1345" y="803"/>
                  </a:cubicBezTo>
                  <a:cubicBezTo>
                    <a:pt x="1200" y="241"/>
                    <a:pt x="512" y="20"/>
                    <a:pt x="0"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1"/>
            <p:cNvSpPr/>
            <p:nvPr/>
          </p:nvSpPr>
          <p:spPr>
            <a:xfrm>
              <a:off x="2773500" y="2541650"/>
              <a:ext cx="24250" cy="47575"/>
            </a:xfrm>
            <a:custGeom>
              <a:rect b="b" l="l" r="r" t="t"/>
              <a:pathLst>
                <a:path extrusionOk="0" fill="none" h="1903" w="970">
                  <a:moveTo>
                    <a:pt x="0" y="0"/>
                  </a:moveTo>
                  <a:cubicBezTo>
                    <a:pt x="10" y="5"/>
                    <a:pt x="26" y="5"/>
                    <a:pt x="36" y="5"/>
                  </a:cubicBezTo>
                  <a:cubicBezTo>
                    <a:pt x="437" y="81"/>
                    <a:pt x="778" y="402"/>
                    <a:pt x="869" y="799"/>
                  </a:cubicBezTo>
                  <a:cubicBezTo>
                    <a:pt x="969" y="1205"/>
                    <a:pt x="788" y="1662"/>
                    <a:pt x="447" y="190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1"/>
            <p:cNvSpPr/>
            <p:nvPr/>
          </p:nvSpPr>
          <p:spPr>
            <a:xfrm>
              <a:off x="2775125" y="2498100"/>
              <a:ext cx="28775" cy="42450"/>
            </a:xfrm>
            <a:custGeom>
              <a:rect b="b" l="l" r="r" t="t"/>
              <a:pathLst>
                <a:path extrusionOk="0" fill="none" h="1698" w="1151">
                  <a:moveTo>
                    <a:pt x="1" y="1662"/>
                  </a:moveTo>
                  <a:cubicBezTo>
                    <a:pt x="397" y="1697"/>
                    <a:pt x="804" y="1466"/>
                    <a:pt x="974" y="1110"/>
                  </a:cubicBezTo>
                  <a:cubicBezTo>
                    <a:pt x="1150" y="754"/>
                    <a:pt x="1080" y="292"/>
                    <a:pt x="8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1"/>
            <p:cNvSpPr/>
            <p:nvPr/>
          </p:nvSpPr>
          <p:spPr>
            <a:xfrm>
              <a:off x="2438575" y="2594850"/>
              <a:ext cx="63275" cy="18850"/>
            </a:xfrm>
            <a:custGeom>
              <a:rect b="b" l="l" r="r" t="t"/>
              <a:pathLst>
                <a:path extrusionOk="0" fill="none" h="754" w="2531">
                  <a:moveTo>
                    <a:pt x="1" y="663"/>
                  </a:moveTo>
                  <a:cubicBezTo>
                    <a:pt x="453" y="728"/>
                    <a:pt x="914" y="754"/>
                    <a:pt x="1366" y="668"/>
                  </a:cubicBezTo>
                  <a:cubicBezTo>
                    <a:pt x="1793" y="583"/>
                    <a:pt x="2209" y="382"/>
                    <a:pt x="2490" y="51"/>
                  </a:cubicBezTo>
                  <a:cubicBezTo>
                    <a:pt x="2505" y="36"/>
                    <a:pt x="2521" y="21"/>
                    <a:pt x="2531"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1"/>
            <p:cNvSpPr/>
            <p:nvPr/>
          </p:nvSpPr>
          <p:spPr>
            <a:xfrm>
              <a:off x="2492175" y="2591850"/>
              <a:ext cx="15700" cy="13825"/>
            </a:xfrm>
            <a:custGeom>
              <a:rect b="b" l="l" r="r" t="t"/>
              <a:pathLst>
                <a:path extrusionOk="0" fill="none" h="553" w="628">
                  <a:moveTo>
                    <a:pt x="0" y="0"/>
                  </a:moveTo>
                  <a:cubicBezTo>
                    <a:pt x="126" y="30"/>
                    <a:pt x="246" y="91"/>
                    <a:pt x="346" y="171"/>
                  </a:cubicBezTo>
                  <a:cubicBezTo>
                    <a:pt x="472" y="271"/>
                    <a:pt x="567" y="402"/>
                    <a:pt x="627" y="55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1"/>
            <p:cNvSpPr/>
            <p:nvPr/>
          </p:nvSpPr>
          <p:spPr>
            <a:xfrm>
              <a:off x="2871750" y="2749450"/>
              <a:ext cx="11700" cy="24500"/>
            </a:xfrm>
            <a:custGeom>
              <a:rect b="b" l="l" r="r" t="t"/>
              <a:pathLst>
                <a:path extrusionOk="0" fill="none" h="980" w="468">
                  <a:moveTo>
                    <a:pt x="1" y="0"/>
                  </a:moveTo>
                  <a:cubicBezTo>
                    <a:pt x="136" y="337"/>
                    <a:pt x="292" y="663"/>
                    <a:pt x="467" y="97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1"/>
            <p:cNvSpPr/>
            <p:nvPr/>
          </p:nvSpPr>
          <p:spPr>
            <a:xfrm>
              <a:off x="2887425" y="2740800"/>
              <a:ext cx="10700" cy="24600"/>
            </a:xfrm>
            <a:custGeom>
              <a:rect b="b" l="l" r="r" t="t"/>
              <a:pathLst>
                <a:path extrusionOk="0" fill="none" h="984" w="428">
                  <a:moveTo>
                    <a:pt x="1" y="0"/>
                  </a:moveTo>
                  <a:cubicBezTo>
                    <a:pt x="141" y="326"/>
                    <a:pt x="287" y="653"/>
                    <a:pt x="428" y="98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1"/>
            <p:cNvSpPr/>
            <p:nvPr/>
          </p:nvSpPr>
          <p:spPr>
            <a:xfrm>
              <a:off x="2650525" y="2634375"/>
              <a:ext cx="109700" cy="67025"/>
            </a:xfrm>
            <a:custGeom>
              <a:rect b="b" l="l" r="r" t="t"/>
              <a:pathLst>
                <a:path extrusionOk="0" fill="none" h="2681" w="4388">
                  <a:moveTo>
                    <a:pt x="0" y="1"/>
                  </a:moveTo>
                  <a:cubicBezTo>
                    <a:pt x="1321" y="1110"/>
                    <a:pt x="2806" y="2018"/>
                    <a:pt x="4387" y="268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1"/>
            <p:cNvSpPr/>
            <p:nvPr/>
          </p:nvSpPr>
          <p:spPr>
            <a:xfrm>
              <a:off x="2536325" y="2531850"/>
              <a:ext cx="47975" cy="43325"/>
            </a:xfrm>
            <a:custGeom>
              <a:rect b="b" l="l" r="r" t="t"/>
              <a:pathLst>
                <a:path extrusionOk="0" fill="none" h="1733" w="1919">
                  <a:moveTo>
                    <a:pt x="1" y="21"/>
                  </a:moveTo>
                  <a:cubicBezTo>
                    <a:pt x="1030" y="1"/>
                    <a:pt x="1813" y="794"/>
                    <a:pt x="1918" y="1733"/>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5" name="Google Shape;4195;p21"/>
          <p:cNvGrpSpPr/>
          <p:nvPr/>
        </p:nvGrpSpPr>
        <p:grpSpPr>
          <a:xfrm>
            <a:off x="1750879" y="4696796"/>
            <a:ext cx="1790243" cy="587151"/>
            <a:chOff x="1656825" y="3872400"/>
            <a:chExt cx="835625" cy="274075"/>
          </a:xfrm>
        </p:grpSpPr>
        <p:sp>
          <p:nvSpPr>
            <p:cNvPr id="4196" name="Google Shape;4196;p21"/>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21"/>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1"/>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1"/>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1"/>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1"/>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1"/>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1"/>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1"/>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1"/>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1"/>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1"/>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1"/>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21"/>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21"/>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21"/>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1"/>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21"/>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21"/>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21"/>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1"/>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1"/>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1"/>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1"/>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1"/>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1"/>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2" name="Google Shape;4222;p21"/>
          <p:cNvGrpSpPr/>
          <p:nvPr/>
        </p:nvGrpSpPr>
        <p:grpSpPr>
          <a:xfrm>
            <a:off x="149252" y="-141837"/>
            <a:ext cx="9060672" cy="3439345"/>
            <a:chOff x="149252" y="-141837"/>
            <a:chExt cx="9060672" cy="3439345"/>
          </a:xfrm>
        </p:grpSpPr>
        <p:grpSp>
          <p:nvGrpSpPr>
            <p:cNvPr id="4223" name="Google Shape;4223;p21"/>
            <p:cNvGrpSpPr/>
            <p:nvPr/>
          </p:nvGrpSpPr>
          <p:grpSpPr>
            <a:xfrm>
              <a:off x="7569118" y="440272"/>
              <a:ext cx="258178" cy="258242"/>
              <a:chOff x="5052650" y="3025125"/>
              <a:chExt cx="316899" cy="316978"/>
            </a:xfrm>
          </p:grpSpPr>
          <p:sp>
            <p:nvSpPr>
              <p:cNvPr id="4224" name="Google Shape;4224;p2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2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2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7" name="Google Shape;4227;p21"/>
            <p:cNvGrpSpPr/>
            <p:nvPr/>
          </p:nvGrpSpPr>
          <p:grpSpPr>
            <a:xfrm>
              <a:off x="2451700" y="-141837"/>
              <a:ext cx="316899" cy="316978"/>
              <a:chOff x="5052650" y="3025125"/>
              <a:chExt cx="316899" cy="316978"/>
            </a:xfrm>
          </p:grpSpPr>
          <p:sp>
            <p:nvSpPr>
              <p:cNvPr id="4228" name="Google Shape;4228;p2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2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1" name="Google Shape;4231;p21"/>
            <p:cNvGrpSpPr/>
            <p:nvPr/>
          </p:nvGrpSpPr>
          <p:grpSpPr>
            <a:xfrm>
              <a:off x="3306549" y="332270"/>
              <a:ext cx="120724" cy="120609"/>
              <a:chOff x="4788500" y="2618450"/>
              <a:chExt cx="130400" cy="130275"/>
            </a:xfrm>
          </p:grpSpPr>
          <p:sp>
            <p:nvSpPr>
              <p:cNvPr id="4232" name="Google Shape;4232;p2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4" name="Google Shape;4234;p21"/>
            <p:cNvGrpSpPr/>
            <p:nvPr/>
          </p:nvGrpSpPr>
          <p:grpSpPr>
            <a:xfrm>
              <a:off x="8658038" y="2311013"/>
              <a:ext cx="120739" cy="120769"/>
              <a:chOff x="5052650" y="3025125"/>
              <a:chExt cx="316899" cy="316978"/>
            </a:xfrm>
          </p:grpSpPr>
          <p:sp>
            <p:nvSpPr>
              <p:cNvPr id="4235" name="Google Shape;4235;p2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8" name="Google Shape;4238;p21"/>
            <p:cNvGrpSpPr/>
            <p:nvPr/>
          </p:nvGrpSpPr>
          <p:grpSpPr>
            <a:xfrm>
              <a:off x="8893025" y="1109238"/>
              <a:ext cx="316899" cy="316978"/>
              <a:chOff x="13992450" y="3473750"/>
              <a:chExt cx="316899" cy="316978"/>
            </a:xfrm>
          </p:grpSpPr>
          <p:sp>
            <p:nvSpPr>
              <p:cNvPr id="4239" name="Google Shape;4239;p21"/>
              <p:cNvSpPr/>
              <p:nvPr/>
            </p:nvSpPr>
            <p:spPr>
              <a:xfrm>
                <a:off x="13992450" y="3473750"/>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21"/>
              <p:cNvSpPr/>
              <p:nvPr/>
            </p:nvSpPr>
            <p:spPr>
              <a:xfrm>
                <a:off x="14047992" y="3643933"/>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21"/>
              <p:cNvSpPr/>
              <p:nvPr/>
            </p:nvSpPr>
            <p:spPr>
              <a:xfrm>
                <a:off x="14103851" y="3639113"/>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2" name="Google Shape;4242;p21"/>
            <p:cNvGrpSpPr/>
            <p:nvPr/>
          </p:nvGrpSpPr>
          <p:grpSpPr>
            <a:xfrm>
              <a:off x="6441488" y="211513"/>
              <a:ext cx="120739" cy="120769"/>
              <a:chOff x="5052650" y="3025125"/>
              <a:chExt cx="316899" cy="316978"/>
            </a:xfrm>
          </p:grpSpPr>
          <p:sp>
            <p:nvSpPr>
              <p:cNvPr id="4243" name="Google Shape;4243;p2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6" name="Google Shape;4246;p21"/>
            <p:cNvGrpSpPr/>
            <p:nvPr/>
          </p:nvGrpSpPr>
          <p:grpSpPr>
            <a:xfrm>
              <a:off x="368663" y="1787838"/>
              <a:ext cx="120739" cy="120769"/>
              <a:chOff x="5052650" y="3025125"/>
              <a:chExt cx="316899" cy="316978"/>
            </a:xfrm>
          </p:grpSpPr>
          <p:sp>
            <p:nvSpPr>
              <p:cNvPr id="4247" name="Google Shape;4247;p2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0" name="Google Shape;4250;p21"/>
            <p:cNvGrpSpPr/>
            <p:nvPr/>
          </p:nvGrpSpPr>
          <p:grpSpPr>
            <a:xfrm>
              <a:off x="149252" y="2792204"/>
              <a:ext cx="149621" cy="149504"/>
              <a:chOff x="4788500" y="2618450"/>
              <a:chExt cx="130400" cy="130275"/>
            </a:xfrm>
          </p:grpSpPr>
          <p:sp>
            <p:nvSpPr>
              <p:cNvPr id="4251" name="Google Shape;4251;p2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3" name="Google Shape;4253;p21"/>
            <p:cNvGrpSpPr/>
            <p:nvPr/>
          </p:nvGrpSpPr>
          <p:grpSpPr>
            <a:xfrm>
              <a:off x="8859002" y="3148004"/>
              <a:ext cx="149621" cy="149504"/>
              <a:chOff x="4788500" y="2618450"/>
              <a:chExt cx="130400" cy="130275"/>
            </a:xfrm>
          </p:grpSpPr>
          <p:sp>
            <p:nvSpPr>
              <p:cNvPr id="4254" name="Google Shape;4254;p2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56" name="Google Shape;4256;p21"/>
          <p:cNvGrpSpPr/>
          <p:nvPr/>
        </p:nvGrpSpPr>
        <p:grpSpPr>
          <a:xfrm>
            <a:off x="7494566" y="4006207"/>
            <a:ext cx="2108721" cy="724805"/>
            <a:chOff x="2360400" y="1877425"/>
            <a:chExt cx="873900" cy="300400"/>
          </a:xfrm>
        </p:grpSpPr>
        <p:sp>
          <p:nvSpPr>
            <p:cNvPr id="4257" name="Google Shape;4257;p21"/>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1"/>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1"/>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1"/>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1"/>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21"/>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21"/>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21"/>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21"/>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1"/>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1"/>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1"/>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1"/>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21"/>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1"/>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1"/>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21"/>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21"/>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1"/>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1"/>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1"/>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1"/>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1"/>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1"/>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21"/>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2" name="Google Shape;4282;p21"/>
          <p:cNvSpPr txBox="1"/>
          <p:nvPr>
            <p:ph type="title"/>
          </p:nvPr>
        </p:nvSpPr>
        <p:spPr>
          <a:xfrm>
            <a:off x="1830373" y="1007500"/>
            <a:ext cx="2205900" cy="1073100"/>
          </a:xfrm>
          <a:prstGeom prst="rect">
            <a:avLst/>
          </a:prstGeom>
        </p:spPr>
        <p:txBody>
          <a:bodyPr anchorCtr="0" anchor="ctr" bIns="0" lIns="0" spcFirstLastPara="1" rIns="0" wrap="square" tIns="0">
            <a:noAutofit/>
          </a:bodyPr>
          <a:lstStyle>
            <a:lvl1pPr lvl="0" rtl="0" algn="r">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4283" name="Google Shape;4283;p21"/>
          <p:cNvSpPr txBox="1"/>
          <p:nvPr>
            <p:ph idx="2" type="title"/>
          </p:nvPr>
        </p:nvSpPr>
        <p:spPr>
          <a:xfrm>
            <a:off x="720000" y="2080600"/>
            <a:ext cx="3316200" cy="1562700"/>
          </a:xfrm>
          <a:prstGeom prst="rect">
            <a:avLst/>
          </a:prstGeom>
        </p:spPr>
        <p:txBody>
          <a:bodyPr anchorCtr="0" anchor="ctr" bIns="0" lIns="0" spcFirstLastPara="1" rIns="0" wrap="square" tIns="0">
            <a:noAutofit/>
          </a:bodyPr>
          <a:lstStyle>
            <a:lvl1pPr lvl="0" rtl="0" algn="r">
              <a:spcBef>
                <a:spcPts val="0"/>
              </a:spcBef>
              <a:spcAft>
                <a:spcPts val="0"/>
              </a:spcAft>
              <a:buSzPts val="2000"/>
              <a:buFont typeface="Didact Gothic"/>
              <a:buNone/>
              <a:defRPr sz="1800">
                <a:latin typeface="Didact Gothic"/>
                <a:ea typeface="Didact Gothic"/>
                <a:cs typeface="Didact Gothic"/>
                <a:sym typeface="Didact Gothic"/>
              </a:defRPr>
            </a:lvl1pPr>
            <a:lvl2pPr lvl="1" rtl="0">
              <a:spcBef>
                <a:spcPts val="0"/>
              </a:spcBef>
              <a:spcAft>
                <a:spcPts val="0"/>
              </a:spcAft>
              <a:buSzPts val="2000"/>
              <a:buFont typeface="Didact Gothic"/>
              <a:buNone/>
              <a:defRPr sz="2000">
                <a:latin typeface="Didact Gothic"/>
                <a:ea typeface="Didact Gothic"/>
                <a:cs typeface="Didact Gothic"/>
                <a:sym typeface="Didact Gothic"/>
              </a:defRPr>
            </a:lvl2pPr>
            <a:lvl3pPr lvl="2" rtl="0">
              <a:spcBef>
                <a:spcPts val="0"/>
              </a:spcBef>
              <a:spcAft>
                <a:spcPts val="0"/>
              </a:spcAft>
              <a:buSzPts val="2000"/>
              <a:buFont typeface="Didact Gothic"/>
              <a:buNone/>
              <a:defRPr sz="2000">
                <a:latin typeface="Didact Gothic"/>
                <a:ea typeface="Didact Gothic"/>
                <a:cs typeface="Didact Gothic"/>
                <a:sym typeface="Didact Gothic"/>
              </a:defRPr>
            </a:lvl3pPr>
            <a:lvl4pPr lvl="3" rtl="0">
              <a:spcBef>
                <a:spcPts val="0"/>
              </a:spcBef>
              <a:spcAft>
                <a:spcPts val="0"/>
              </a:spcAft>
              <a:buSzPts val="2000"/>
              <a:buFont typeface="Didact Gothic"/>
              <a:buNone/>
              <a:defRPr sz="2000">
                <a:latin typeface="Didact Gothic"/>
                <a:ea typeface="Didact Gothic"/>
                <a:cs typeface="Didact Gothic"/>
                <a:sym typeface="Didact Gothic"/>
              </a:defRPr>
            </a:lvl4pPr>
            <a:lvl5pPr lvl="4" rtl="0">
              <a:spcBef>
                <a:spcPts val="0"/>
              </a:spcBef>
              <a:spcAft>
                <a:spcPts val="0"/>
              </a:spcAft>
              <a:buSzPts val="2000"/>
              <a:buFont typeface="Didact Gothic"/>
              <a:buNone/>
              <a:defRPr sz="2000">
                <a:latin typeface="Didact Gothic"/>
                <a:ea typeface="Didact Gothic"/>
                <a:cs typeface="Didact Gothic"/>
                <a:sym typeface="Didact Gothic"/>
              </a:defRPr>
            </a:lvl5pPr>
            <a:lvl6pPr lvl="5" rtl="0">
              <a:spcBef>
                <a:spcPts val="0"/>
              </a:spcBef>
              <a:spcAft>
                <a:spcPts val="0"/>
              </a:spcAft>
              <a:buSzPts val="2000"/>
              <a:buFont typeface="Didact Gothic"/>
              <a:buNone/>
              <a:defRPr sz="2000">
                <a:latin typeface="Didact Gothic"/>
                <a:ea typeface="Didact Gothic"/>
                <a:cs typeface="Didact Gothic"/>
                <a:sym typeface="Didact Gothic"/>
              </a:defRPr>
            </a:lvl6pPr>
            <a:lvl7pPr lvl="6" rtl="0">
              <a:spcBef>
                <a:spcPts val="0"/>
              </a:spcBef>
              <a:spcAft>
                <a:spcPts val="0"/>
              </a:spcAft>
              <a:buSzPts val="2000"/>
              <a:buFont typeface="Didact Gothic"/>
              <a:buNone/>
              <a:defRPr sz="2000">
                <a:latin typeface="Didact Gothic"/>
                <a:ea typeface="Didact Gothic"/>
                <a:cs typeface="Didact Gothic"/>
                <a:sym typeface="Didact Gothic"/>
              </a:defRPr>
            </a:lvl7pPr>
            <a:lvl8pPr lvl="7" rtl="0">
              <a:spcBef>
                <a:spcPts val="0"/>
              </a:spcBef>
              <a:spcAft>
                <a:spcPts val="0"/>
              </a:spcAft>
              <a:buSzPts val="2000"/>
              <a:buFont typeface="Didact Gothic"/>
              <a:buNone/>
              <a:defRPr sz="2000">
                <a:latin typeface="Didact Gothic"/>
                <a:ea typeface="Didact Gothic"/>
                <a:cs typeface="Didact Gothic"/>
                <a:sym typeface="Didact Gothic"/>
              </a:defRPr>
            </a:lvl8pPr>
            <a:lvl9pPr lvl="8" rtl="0">
              <a:spcBef>
                <a:spcPts val="0"/>
              </a:spcBef>
              <a:spcAft>
                <a:spcPts val="0"/>
              </a:spcAft>
              <a:buSzPts val="2000"/>
              <a:buFont typeface="Didact Gothic"/>
              <a:buNone/>
              <a:defRPr sz="2000">
                <a:latin typeface="Didact Gothic"/>
                <a:ea typeface="Didact Gothic"/>
                <a:cs typeface="Didact Gothic"/>
                <a:sym typeface="Didact Gothic"/>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9">
    <p:spTree>
      <p:nvGrpSpPr>
        <p:cNvPr id="4284" name="Shape 4284"/>
        <p:cNvGrpSpPr/>
        <p:nvPr/>
      </p:nvGrpSpPr>
      <p:grpSpPr>
        <a:xfrm>
          <a:off x="0" y="0"/>
          <a:ext cx="0" cy="0"/>
          <a:chOff x="0" y="0"/>
          <a:chExt cx="0" cy="0"/>
        </a:xfrm>
      </p:grpSpPr>
      <p:grpSp>
        <p:nvGrpSpPr>
          <p:cNvPr id="4285" name="Google Shape;4285;p22"/>
          <p:cNvGrpSpPr/>
          <p:nvPr/>
        </p:nvGrpSpPr>
        <p:grpSpPr>
          <a:xfrm flipH="1">
            <a:off x="377488" y="0"/>
            <a:ext cx="2440158" cy="4362437"/>
            <a:chOff x="6536175" y="0"/>
            <a:chExt cx="2440158" cy="4362437"/>
          </a:xfrm>
        </p:grpSpPr>
        <p:sp>
          <p:nvSpPr>
            <p:cNvPr id="4286" name="Google Shape;4286;p22"/>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2"/>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8" name="Google Shape;4288;p22"/>
          <p:cNvGrpSpPr/>
          <p:nvPr/>
        </p:nvGrpSpPr>
        <p:grpSpPr>
          <a:xfrm>
            <a:off x="-125176" y="-225508"/>
            <a:ext cx="2382099" cy="1531032"/>
            <a:chOff x="885749" y="857680"/>
            <a:chExt cx="2382099" cy="1531032"/>
          </a:xfrm>
        </p:grpSpPr>
        <p:sp>
          <p:nvSpPr>
            <p:cNvPr id="4289" name="Google Shape;4289;p22"/>
            <p:cNvSpPr/>
            <p:nvPr/>
          </p:nvSpPr>
          <p:spPr>
            <a:xfrm flipH="1">
              <a:off x="2420408" y="21197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2"/>
            <p:cNvSpPr/>
            <p:nvPr/>
          </p:nvSpPr>
          <p:spPr>
            <a:xfrm flipH="1">
              <a:off x="2209034" y="202360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1" name="Google Shape;4291;p22"/>
            <p:cNvGrpSpPr/>
            <p:nvPr/>
          </p:nvGrpSpPr>
          <p:grpSpPr>
            <a:xfrm>
              <a:off x="885749" y="857680"/>
              <a:ext cx="1235256" cy="1030744"/>
              <a:chOff x="763250" y="1835425"/>
              <a:chExt cx="701850" cy="585650"/>
            </a:xfrm>
          </p:grpSpPr>
          <p:sp>
            <p:nvSpPr>
              <p:cNvPr id="4292" name="Google Shape;4292;p22"/>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22"/>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22"/>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22"/>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22"/>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2"/>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2"/>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2"/>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2"/>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2"/>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2"/>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2"/>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2"/>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2"/>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2"/>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22"/>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22"/>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22"/>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22"/>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22"/>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22"/>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22"/>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22"/>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15" name="Google Shape;4315;p22"/>
          <p:cNvSpPr/>
          <p:nvPr/>
        </p:nvSpPr>
        <p:spPr>
          <a:xfrm flipH="1">
            <a:off x="-44943" y="25079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2"/>
          <p:cNvSpPr/>
          <p:nvPr/>
        </p:nvSpPr>
        <p:spPr>
          <a:xfrm flipH="1">
            <a:off x="-44958" y="4166602"/>
            <a:ext cx="6025358" cy="696257"/>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7" name="Google Shape;4317;p22"/>
          <p:cNvGrpSpPr/>
          <p:nvPr/>
        </p:nvGrpSpPr>
        <p:grpSpPr>
          <a:xfrm flipH="1" rot="-285632">
            <a:off x="2838935" y="4304444"/>
            <a:ext cx="1790235" cy="587148"/>
            <a:chOff x="1656825" y="3872400"/>
            <a:chExt cx="835625" cy="274075"/>
          </a:xfrm>
        </p:grpSpPr>
        <p:sp>
          <p:nvSpPr>
            <p:cNvPr id="4318" name="Google Shape;4318;p22"/>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2"/>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2"/>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2"/>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2"/>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2"/>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2"/>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2"/>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2"/>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2"/>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2"/>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2"/>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2"/>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2"/>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2"/>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2"/>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2"/>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2"/>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2"/>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2"/>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2"/>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2"/>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22"/>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22"/>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2"/>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2"/>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44" name="Google Shape;4344;p22"/>
          <p:cNvSpPr/>
          <p:nvPr/>
        </p:nvSpPr>
        <p:spPr>
          <a:xfrm flipH="1">
            <a:off x="57108" y="3857649"/>
            <a:ext cx="9144014" cy="1378863"/>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45" name="Google Shape;4345;p22"/>
          <p:cNvGrpSpPr/>
          <p:nvPr/>
        </p:nvGrpSpPr>
        <p:grpSpPr>
          <a:xfrm>
            <a:off x="6720238" y="3857933"/>
            <a:ext cx="2615356" cy="1537625"/>
            <a:chOff x="2300300" y="2941775"/>
            <a:chExt cx="825450" cy="485300"/>
          </a:xfrm>
        </p:grpSpPr>
        <p:sp>
          <p:nvSpPr>
            <p:cNvPr id="4346" name="Google Shape;4346;p22"/>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22"/>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22"/>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22"/>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22"/>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22"/>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22"/>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22"/>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22"/>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22"/>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22"/>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22"/>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22"/>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22"/>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22"/>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22"/>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22"/>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22"/>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22"/>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22"/>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2"/>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22"/>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2"/>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2"/>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2"/>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22"/>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22"/>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22"/>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22"/>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22"/>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22"/>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22"/>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22"/>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22"/>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22"/>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22"/>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22"/>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22"/>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22"/>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22"/>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22"/>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22"/>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22"/>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22"/>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22"/>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2"/>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2"/>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2"/>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4" name="Google Shape;4394;p22"/>
          <p:cNvGrpSpPr/>
          <p:nvPr/>
        </p:nvGrpSpPr>
        <p:grpSpPr>
          <a:xfrm>
            <a:off x="-781750" y="3529475"/>
            <a:ext cx="2074856" cy="1830674"/>
            <a:chOff x="2489900" y="3367200"/>
            <a:chExt cx="903250" cy="796950"/>
          </a:xfrm>
        </p:grpSpPr>
        <p:sp>
          <p:nvSpPr>
            <p:cNvPr id="4395" name="Google Shape;4395;p22"/>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2"/>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2"/>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2"/>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22"/>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2"/>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2"/>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2"/>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22"/>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2"/>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22"/>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22"/>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2"/>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22"/>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22"/>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22"/>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22"/>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22"/>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22"/>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22"/>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22"/>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22"/>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22"/>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2"/>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22"/>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22"/>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2"/>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22"/>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2"/>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2"/>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22"/>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2"/>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2"/>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22"/>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2"/>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2"/>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22"/>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22"/>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2"/>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2"/>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2"/>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2"/>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2"/>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2"/>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2"/>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2"/>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2"/>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2"/>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2"/>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2"/>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2"/>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2"/>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2"/>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2"/>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2"/>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2"/>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2"/>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2"/>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2"/>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2"/>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2"/>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2"/>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2"/>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8" name="Google Shape;4458;p22"/>
          <p:cNvGrpSpPr/>
          <p:nvPr/>
        </p:nvGrpSpPr>
        <p:grpSpPr>
          <a:xfrm flipH="1">
            <a:off x="-155548" y="-141837"/>
            <a:ext cx="9213072" cy="3439345"/>
            <a:chOff x="149252" y="-141837"/>
            <a:chExt cx="9213072" cy="3439345"/>
          </a:xfrm>
        </p:grpSpPr>
        <p:grpSp>
          <p:nvGrpSpPr>
            <p:cNvPr id="4459" name="Google Shape;4459;p22"/>
            <p:cNvGrpSpPr/>
            <p:nvPr/>
          </p:nvGrpSpPr>
          <p:grpSpPr>
            <a:xfrm>
              <a:off x="7100668" y="-58303"/>
              <a:ext cx="258178" cy="258242"/>
              <a:chOff x="4477653" y="2413151"/>
              <a:chExt cx="316899" cy="316978"/>
            </a:xfrm>
          </p:grpSpPr>
          <p:sp>
            <p:nvSpPr>
              <p:cNvPr id="4460" name="Google Shape;4460;p22"/>
              <p:cNvSpPr/>
              <p:nvPr/>
            </p:nvSpPr>
            <p:spPr>
              <a:xfrm>
                <a:off x="4477653" y="2413151"/>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2"/>
              <p:cNvSpPr/>
              <p:nvPr/>
            </p:nvSpPr>
            <p:spPr>
              <a:xfrm>
                <a:off x="4533196" y="2583334"/>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2"/>
              <p:cNvSpPr/>
              <p:nvPr/>
            </p:nvSpPr>
            <p:spPr>
              <a:xfrm>
                <a:off x="4589054" y="2578514"/>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3" name="Google Shape;4463;p22"/>
            <p:cNvGrpSpPr/>
            <p:nvPr/>
          </p:nvGrpSpPr>
          <p:grpSpPr>
            <a:xfrm>
              <a:off x="2451700" y="-141837"/>
              <a:ext cx="316899" cy="316978"/>
              <a:chOff x="5052650" y="3025125"/>
              <a:chExt cx="316899" cy="316978"/>
            </a:xfrm>
          </p:grpSpPr>
          <p:sp>
            <p:nvSpPr>
              <p:cNvPr id="4464" name="Google Shape;4464;p2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7" name="Google Shape;4467;p22"/>
            <p:cNvGrpSpPr/>
            <p:nvPr/>
          </p:nvGrpSpPr>
          <p:grpSpPr>
            <a:xfrm>
              <a:off x="3306549" y="332270"/>
              <a:ext cx="120724" cy="120609"/>
              <a:chOff x="4788500" y="2618450"/>
              <a:chExt cx="130400" cy="130275"/>
            </a:xfrm>
          </p:grpSpPr>
          <p:sp>
            <p:nvSpPr>
              <p:cNvPr id="4468" name="Google Shape;4468;p2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0" name="Google Shape;4470;p22"/>
            <p:cNvGrpSpPr/>
            <p:nvPr/>
          </p:nvGrpSpPr>
          <p:grpSpPr>
            <a:xfrm>
              <a:off x="8658038" y="2311013"/>
              <a:ext cx="120739" cy="120769"/>
              <a:chOff x="5052650" y="3025125"/>
              <a:chExt cx="316899" cy="316978"/>
            </a:xfrm>
          </p:grpSpPr>
          <p:sp>
            <p:nvSpPr>
              <p:cNvPr id="4471" name="Google Shape;4471;p2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4" name="Google Shape;4474;p22"/>
            <p:cNvGrpSpPr/>
            <p:nvPr/>
          </p:nvGrpSpPr>
          <p:grpSpPr>
            <a:xfrm>
              <a:off x="9045425" y="1566438"/>
              <a:ext cx="316899" cy="316978"/>
              <a:chOff x="14144850" y="3930950"/>
              <a:chExt cx="316899" cy="316978"/>
            </a:xfrm>
          </p:grpSpPr>
          <p:sp>
            <p:nvSpPr>
              <p:cNvPr id="4475" name="Google Shape;4475;p22"/>
              <p:cNvSpPr/>
              <p:nvPr/>
            </p:nvSpPr>
            <p:spPr>
              <a:xfrm>
                <a:off x="14144850" y="3930950"/>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2"/>
              <p:cNvSpPr/>
              <p:nvPr/>
            </p:nvSpPr>
            <p:spPr>
              <a:xfrm>
                <a:off x="14200392" y="4101133"/>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2"/>
              <p:cNvSpPr/>
              <p:nvPr/>
            </p:nvSpPr>
            <p:spPr>
              <a:xfrm>
                <a:off x="14256251" y="4096313"/>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8" name="Google Shape;4478;p22"/>
            <p:cNvGrpSpPr/>
            <p:nvPr/>
          </p:nvGrpSpPr>
          <p:grpSpPr>
            <a:xfrm>
              <a:off x="6441488" y="211513"/>
              <a:ext cx="120739" cy="120769"/>
              <a:chOff x="5052650" y="3025125"/>
              <a:chExt cx="316899" cy="316978"/>
            </a:xfrm>
          </p:grpSpPr>
          <p:sp>
            <p:nvSpPr>
              <p:cNvPr id="4479" name="Google Shape;4479;p2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2" name="Google Shape;4482;p22"/>
            <p:cNvGrpSpPr/>
            <p:nvPr/>
          </p:nvGrpSpPr>
          <p:grpSpPr>
            <a:xfrm>
              <a:off x="368663" y="1787838"/>
              <a:ext cx="120739" cy="120769"/>
              <a:chOff x="5052650" y="3025125"/>
              <a:chExt cx="316899" cy="316978"/>
            </a:xfrm>
          </p:grpSpPr>
          <p:sp>
            <p:nvSpPr>
              <p:cNvPr id="4483" name="Google Shape;4483;p2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6" name="Google Shape;4486;p22"/>
            <p:cNvGrpSpPr/>
            <p:nvPr/>
          </p:nvGrpSpPr>
          <p:grpSpPr>
            <a:xfrm>
              <a:off x="149252" y="2792204"/>
              <a:ext cx="149621" cy="149504"/>
              <a:chOff x="4788500" y="2618450"/>
              <a:chExt cx="130400" cy="130275"/>
            </a:xfrm>
          </p:grpSpPr>
          <p:sp>
            <p:nvSpPr>
              <p:cNvPr id="4487" name="Google Shape;4487;p2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22"/>
            <p:cNvGrpSpPr/>
            <p:nvPr/>
          </p:nvGrpSpPr>
          <p:grpSpPr>
            <a:xfrm>
              <a:off x="8859002" y="3148004"/>
              <a:ext cx="149621" cy="149504"/>
              <a:chOff x="4788500" y="2618450"/>
              <a:chExt cx="130400" cy="130275"/>
            </a:xfrm>
          </p:grpSpPr>
          <p:sp>
            <p:nvSpPr>
              <p:cNvPr id="4490" name="Google Shape;4490;p2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92" name="Google Shape;4492;p22"/>
          <p:cNvSpPr txBox="1"/>
          <p:nvPr>
            <p:ph type="title"/>
          </p:nvPr>
        </p:nvSpPr>
        <p:spPr>
          <a:xfrm>
            <a:off x="5107875" y="1007500"/>
            <a:ext cx="2013900" cy="10731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4493" name="Google Shape;4493;p22"/>
          <p:cNvSpPr txBox="1"/>
          <p:nvPr>
            <p:ph idx="2" type="title"/>
          </p:nvPr>
        </p:nvSpPr>
        <p:spPr>
          <a:xfrm>
            <a:off x="5107875" y="2080600"/>
            <a:ext cx="3316200" cy="1562700"/>
          </a:xfrm>
          <a:prstGeom prst="rect">
            <a:avLst/>
          </a:prstGeom>
        </p:spPr>
        <p:txBody>
          <a:bodyPr anchorCtr="0" anchor="ctr" bIns="0" lIns="0" spcFirstLastPara="1" rIns="0" wrap="square" tIns="0">
            <a:noAutofit/>
          </a:bodyPr>
          <a:lstStyle>
            <a:lvl1pPr lvl="0" rtl="0">
              <a:spcBef>
                <a:spcPts val="0"/>
              </a:spcBef>
              <a:spcAft>
                <a:spcPts val="0"/>
              </a:spcAft>
              <a:buSzPts val="2000"/>
              <a:buFont typeface="Didact Gothic"/>
              <a:buNone/>
              <a:defRPr sz="1800">
                <a:latin typeface="Didact Gothic"/>
                <a:ea typeface="Didact Gothic"/>
                <a:cs typeface="Didact Gothic"/>
                <a:sym typeface="Didact Gothic"/>
              </a:defRPr>
            </a:lvl1pPr>
            <a:lvl2pPr lvl="1" rtl="0">
              <a:spcBef>
                <a:spcPts val="0"/>
              </a:spcBef>
              <a:spcAft>
                <a:spcPts val="0"/>
              </a:spcAft>
              <a:buSzPts val="2000"/>
              <a:buFont typeface="Didact Gothic"/>
              <a:buNone/>
              <a:defRPr sz="2000">
                <a:latin typeface="Didact Gothic"/>
                <a:ea typeface="Didact Gothic"/>
                <a:cs typeface="Didact Gothic"/>
                <a:sym typeface="Didact Gothic"/>
              </a:defRPr>
            </a:lvl2pPr>
            <a:lvl3pPr lvl="2" rtl="0">
              <a:spcBef>
                <a:spcPts val="0"/>
              </a:spcBef>
              <a:spcAft>
                <a:spcPts val="0"/>
              </a:spcAft>
              <a:buSzPts val="2000"/>
              <a:buFont typeface="Didact Gothic"/>
              <a:buNone/>
              <a:defRPr sz="2000">
                <a:latin typeface="Didact Gothic"/>
                <a:ea typeface="Didact Gothic"/>
                <a:cs typeface="Didact Gothic"/>
                <a:sym typeface="Didact Gothic"/>
              </a:defRPr>
            </a:lvl3pPr>
            <a:lvl4pPr lvl="3" rtl="0">
              <a:spcBef>
                <a:spcPts val="0"/>
              </a:spcBef>
              <a:spcAft>
                <a:spcPts val="0"/>
              </a:spcAft>
              <a:buSzPts val="2000"/>
              <a:buFont typeface="Didact Gothic"/>
              <a:buNone/>
              <a:defRPr sz="2000">
                <a:latin typeface="Didact Gothic"/>
                <a:ea typeface="Didact Gothic"/>
                <a:cs typeface="Didact Gothic"/>
                <a:sym typeface="Didact Gothic"/>
              </a:defRPr>
            </a:lvl4pPr>
            <a:lvl5pPr lvl="4" rtl="0">
              <a:spcBef>
                <a:spcPts val="0"/>
              </a:spcBef>
              <a:spcAft>
                <a:spcPts val="0"/>
              </a:spcAft>
              <a:buSzPts val="2000"/>
              <a:buFont typeface="Didact Gothic"/>
              <a:buNone/>
              <a:defRPr sz="2000">
                <a:latin typeface="Didact Gothic"/>
                <a:ea typeface="Didact Gothic"/>
                <a:cs typeface="Didact Gothic"/>
                <a:sym typeface="Didact Gothic"/>
              </a:defRPr>
            </a:lvl5pPr>
            <a:lvl6pPr lvl="5" rtl="0">
              <a:spcBef>
                <a:spcPts val="0"/>
              </a:spcBef>
              <a:spcAft>
                <a:spcPts val="0"/>
              </a:spcAft>
              <a:buSzPts val="2000"/>
              <a:buFont typeface="Didact Gothic"/>
              <a:buNone/>
              <a:defRPr sz="2000">
                <a:latin typeface="Didact Gothic"/>
                <a:ea typeface="Didact Gothic"/>
                <a:cs typeface="Didact Gothic"/>
                <a:sym typeface="Didact Gothic"/>
              </a:defRPr>
            </a:lvl6pPr>
            <a:lvl7pPr lvl="6" rtl="0">
              <a:spcBef>
                <a:spcPts val="0"/>
              </a:spcBef>
              <a:spcAft>
                <a:spcPts val="0"/>
              </a:spcAft>
              <a:buSzPts val="2000"/>
              <a:buFont typeface="Didact Gothic"/>
              <a:buNone/>
              <a:defRPr sz="2000">
                <a:latin typeface="Didact Gothic"/>
                <a:ea typeface="Didact Gothic"/>
                <a:cs typeface="Didact Gothic"/>
                <a:sym typeface="Didact Gothic"/>
              </a:defRPr>
            </a:lvl7pPr>
            <a:lvl8pPr lvl="7" rtl="0">
              <a:spcBef>
                <a:spcPts val="0"/>
              </a:spcBef>
              <a:spcAft>
                <a:spcPts val="0"/>
              </a:spcAft>
              <a:buSzPts val="2000"/>
              <a:buFont typeface="Didact Gothic"/>
              <a:buNone/>
              <a:defRPr sz="2000">
                <a:latin typeface="Didact Gothic"/>
                <a:ea typeface="Didact Gothic"/>
                <a:cs typeface="Didact Gothic"/>
                <a:sym typeface="Didact Gothic"/>
              </a:defRPr>
            </a:lvl8pPr>
            <a:lvl9pPr lvl="8" rtl="0">
              <a:spcBef>
                <a:spcPts val="0"/>
              </a:spcBef>
              <a:spcAft>
                <a:spcPts val="0"/>
              </a:spcAft>
              <a:buSzPts val="2000"/>
              <a:buFont typeface="Didact Gothic"/>
              <a:buNone/>
              <a:defRPr sz="2000">
                <a:latin typeface="Didact Gothic"/>
                <a:ea typeface="Didact Gothic"/>
                <a:cs typeface="Didact Gothic"/>
                <a:sym typeface="Didact Gothic"/>
              </a:defRPr>
            </a:lvl9pPr>
          </a:lstStyle>
          <a:p/>
        </p:txBody>
      </p:sp>
      <p:grpSp>
        <p:nvGrpSpPr>
          <p:cNvPr id="4494" name="Google Shape;4494;p22"/>
          <p:cNvGrpSpPr/>
          <p:nvPr/>
        </p:nvGrpSpPr>
        <p:grpSpPr>
          <a:xfrm rot="1601952">
            <a:off x="7295375" y="667755"/>
            <a:ext cx="3277948" cy="1122605"/>
            <a:chOff x="1607000" y="1593250"/>
            <a:chExt cx="1114325" cy="381625"/>
          </a:xfrm>
        </p:grpSpPr>
        <p:sp>
          <p:nvSpPr>
            <p:cNvPr id="4495" name="Google Shape;4495;p22"/>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2"/>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2"/>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2"/>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22"/>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22"/>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2"/>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2"/>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2"/>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2"/>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2"/>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2"/>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2"/>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2"/>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2"/>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2"/>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2"/>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2"/>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2"/>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2"/>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2"/>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2"/>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0">
    <p:spTree>
      <p:nvGrpSpPr>
        <p:cNvPr id="4517" name="Shape 4517"/>
        <p:cNvGrpSpPr/>
        <p:nvPr/>
      </p:nvGrpSpPr>
      <p:grpSpPr>
        <a:xfrm>
          <a:off x="0" y="0"/>
          <a:ext cx="0" cy="0"/>
          <a:chOff x="0" y="0"/>
          <a:chExt cx="0" cy="0"/>
        </a:xfrm>
      </p:grpSpPr>
      <p:grpSp>
        <p:nvGrpSpPr>
          <p:cNvPr id="4518" name="Google Shape;4518;p23"/>
          <p:cNvGrpSpPr/>
          <p:nvPr/>
        </p:nvGrpSpPr>
        <p:grpSpPr>
          <a:xfrm>
            <a:off x="3107474" y="0"/>
            <a:ext cx="2876946" cy="5143313"/>
            <a:chOff x="6536175" y="0"/>
            <a:chExt cx="2440158" cy="4362437"/>
          </a:xfrm>
        </p:grpSpPr>
        <p:sp>
          <p:nvSpPr>
            <p:cNvPr id="4519" name="Google Shape;4519;p23"/>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3"/>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21" name="Google Shape;4521;p23"/>
          <p:cNvSpPr/>
          <p:nvPr/>
        </p:nvSpPr>
        <p:spPr>
          <a:xfrm>
            <a:off x="-339089" y="3783113"/>
            <a:ext cx="9523639" cy="2454010"/>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3"/>
          <p:cNvSpPr/>
          <p:nvPr/>
        </p:nvSpPr>
        <p:spPr>
          <a:xfrm>
            <a:off x="3800154"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3" name="Google Shape;4523;p23"/>
          <p:cNvGrpSpPr/>
          <p:nvPr/>
        </p:nvGrpSpPr>
        <p:grpSpPr>
          <a:xfrm flipH="1" rot="420318">
            <a:off x="4248759" y="4630718"/>
            <a:ext cx="1279872" cy="419728"/>
            <a:chOff x="1656825" y="3872400"/>
            <a:chExt cx="835625" cy="274075"/>
          </a:xfrm>
        </p:grpSpPr>
        <p:sp>
          <p:nvSpPr>
            <p:cNvPr id="4524" name="Google Shape;4524;p23"/>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3"/>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23"/>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23"/>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23"/>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3"/>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3"/>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3"/>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3"/>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3"/>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3"/>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3"/>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3"/>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3"/>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3"/>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3"/>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3"/>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3"/>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3"/>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3"/>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3"/>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3"/>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3"/>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3"/>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3"/>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3"/>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0" name="Google Shape;4550;p23"/>
          <p:cNvSpPr/>
          <p:nvPr/>
        </p:nvSpPr>
        <p:spPr>
          <a:xfrm>
            <a:off x="-614589" y="4174001"/>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1" name="Google Shape;4551;p23"/>
          <p:cNvGrpSpPr/>
          <p:nvPr/>
        </p:nvGrpSpPr>
        <p:grpSpPr>
          <a:xfrm>
            <a:off x="8153838" y="3600070"/>
            <a:ext cx="1876687" cy="1761812"/>
            <a:chOff x="578800" y="3042675"/>
            <a:chExt cx="1185975" cy="1113450"/>
          </a:xfrm>
        </p:grpSpPr>
        <p:sp>
          <p:nvSpPr>
            <p:cNvPr id="4552" name="Google Shape;4552;p23"/>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3"/>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23"/>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23"/>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23"/>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23"/>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3"/>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3"/>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3"/>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3"/>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3"/>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3"/>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3"/>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3"/>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3"/>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3"/>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3"/>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3"/>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3"/>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23"/>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23"/>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3"/>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3"/>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3"/>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3"/>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3"/>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3"/>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3"/>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3"/>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3"/>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3"/>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3"/>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3"/>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3"/>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23"/>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23"/>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3"/>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3"/>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3"/>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3"/>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3"/>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3"/>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3"/>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3"/>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3"/>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3"/>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3"/>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3"/>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3"/>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23"/>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23"/>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23"/>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3"/>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3"/>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3"/>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3"/>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3"/>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3"/>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3"/>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3"/>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3"/>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3"/>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3"/>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3"/>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3"/>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3"/>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3"/>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3"/>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3"/>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3"/>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3"/>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3"/>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3"/>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3"/>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3"/>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3"/>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3"/>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3"/>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3"/>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23"/>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23"/>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23"/>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23"/>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23"/>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23"/>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23"/>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23"/>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3"/>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3"/>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23"/>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23"/>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3"/>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3"/>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3"/>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23"/>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23"/>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23"/>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23"/>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23"/>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23"/>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3"/>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23"/>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23"/>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23"/>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23"/>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23"/>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23"/>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23"/>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23"/>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23"/>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23"/>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23"/>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23"/>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23"/>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23"/>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23"/>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23"/>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9" name="Google Shape;4669;p23"/>
          <p:cNvSpPr/>
          <p:nvPr/>
        </p:nvSpPr>
        <p:spPr>
          <a:xfrm>
            <a:off x="-101526" y="961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0" name="Google Shape;4670;p23"/>
          <p:cNvGrpSpPr/>
          <p:nvPr/>
        </p:nvGrpSpPr>
        <p:grpSpPr>
          <a:xfrm flipH="1">
            <a:off x="117883" y="4655327"/>
            <a:ext cx="1790243" cy="587151"/>
            <a:chOff x="1656825" y="3872400"/>
            <a:chExt cx="835625" cy="274075"/>
          </a:xfrm>
        </p:grpSpPr>
        <p:sp>
          <p:nvSpPr>
            <p:cNvPr id="4671" name="Google Shape;4671;p23"/>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23"/>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23"/>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23"/>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23"/>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23"/>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23"/>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23"/>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23"/>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23"/>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23"/>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23"/>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23"/>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23"/>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23"/>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23"/>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23"/>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23"/>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23"/>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23"/>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23"/>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23"/>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23"/>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23"/>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23"/>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23"/>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7" name="Google Shape;4697;p23"/>
          <p:cNvGrpSpPr/>
          <p:nvPr/>
        </p:nvGrpSpPr>
        <p:grpSpPr>
          <a:xfrm flipH="1">
            <a:off x="-32863" y="231013"/>
            <a:ext cx="9242087" cy="3187178"/>
            <a:chOff x="-98087" y="231013"/>
            <a:chExt cx="9242087" cy="3187178"/>
          </a:xfrm>
        </p:grpSpPr>
        <p:grpSp>
          <p:nvGrpSpPr>
            <p:cNvPr id="4698" name="Google Shape;4698;p23"/>
            <p:cNvGrpSpPr/>
            <p:nvPr/>
          </p:nvGrpSpPr>
          <p:grpSpPr>
            <a:xfrm>
              <a:off x="-98087" y="1332300"/>
              <a:ext cx="316899" cy="316978"/>
              <a:chOff x="5052650" y="3025125"/>
              <a:chExt cx="316899" cy="316978"/>
            </a:xfrm>
          </p:grpSpPr>
          <p:sp>
            <p:nvSpPr>
              <p:cNvPr id="4699" name="Google Shape;4699;p2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2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2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2" name="Google Shape;4702;p23"/>
            <p:cNvGrpSpPr/>
            <p:nvPr/>
          </p:nvGrpSpPr>
          <p:grpSpPr>
            <a:xfrm>
              <a:off x="7923288" y="231013"/>
              <a:ext cx="120739" cy="120769"/>
              <a:chOff x="5052650" y="3025125"/>
              <a:chExt cx="316899" cy="316978"/>
            </a:xfrm>
          </p:grpSpPr>
          <p:sp>
            <p:nvSpPr>
              <p:cNvPr id="4703" name="Google Shape;4703;p2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2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2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6" name="Google Shape;4706;p23"/>
            <p:cNvGrpSpPr/>
            <p:nvPr/>
          </p:nvGrpSpPr>
          <p:grpSpPr>
            <a:xfrm>
              <a:off x="8827100" y="3101213"/>
              <a:ext cx="316899" cy="316978"/>
              <a:chOff x="5052650" y="3025125"/>
              <a:chExt cx="316899" cy="316978"/>
            </a:xfrm>
          </p:grpSpPr>
          <p:sp>
            <p:nvSpPr>
              <p:cNvPr id="4707" name="Google Shape;4707;p2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2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2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23"/>
            <p:cNvGrpSpPr/>
            <p:nvPr/>
          </p:nvGrpSpPr>
          <p:grpSpPr>
            <a:xfrm>
              <a:off x="1523974" y="1938857"/>
              <a:ext cx="120724" cy="120609"/>
              <a:chOff x="4788500" y="2618450"/>
              <a:chExt cx="130400" cy="130275"/>
            </a:xfrm>
          </p:grpSpPr>
          <p:sp>
            <p:nvSpPr>
              <p:cNvPr id="4711" name="Google Shape;4711;p2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3" name="Google Shape;4713;p23"/>
            <p:cNvGrpSpPr/>
            <p:nvPr/>
          </p:nvGrpSpPr>
          <p:grpSpPr>
            <a:xfrm>
              <a:off x="4263795" y="1649277"/>
              <a:ext cx="89598" cy="89499"/>
              <a:chOff x="4788500" y="2618450"/>
              <a:chExt cx="130400" cy="130275"/>
            </a:xfrm>
          </p:grpSpPr>
          <p:sp>
            <p:nvSpPr>
              <p:cNvPr id="4714" name="Google Shape;4714;p2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6" name="Google Shape;4716;p23"/>
            <p:cNvGrpSpPr/>
            <p:nvPr/>
          </p:nvGrpSpPr>
          <p:grpSpPr>
            <a:xfrm>
              <a:off x="4266838" y="2473594"/>
              <a:ext cx="215491" cy="215545"/>
              <a:chOff x="4268238" y="3585419"/>
              <a:chExt cx="316899" cy="316978"/>
            </a:xfrm>
          </p:grpSpPr>
          <p:sp>
            <p:nvSpPr>
              <p:cNvPr id="4717" name="Google Shape;4717;p23"/>
              <p:cNvSpPr/>
              <p:nvPr/>
            </p:nvSpPr>
            <p:spPr>
              <a:xfrm>
                <a:off x="4268238" y="3585419"/>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3"/>
              <p:cNvSpPr/>
              <p:nvPr/>
            </p:nvSpPr>
            <p:spPr>
              <a:xfrm>
                <a:off x="4323781" y="3755602"/>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3"/>
              <p:cNvSpPr/>
              <p:nvPr/>
            </p:nvSpPr>
            <p:spPr>
              <a:xfrm>
                <a:off x="4379639" y="3750782"/>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0" name="Google Shape;4720;p23"/>
            <p:cNvGrpSpPr/>
            <p:nvPr/>
          </p:nvGrpSpPr>
          <p:grpSpPr>
            <a:xfrm>
              <a:off x="8249671" y="2187312"/>
              <a:ext cx="89587" cy="89610"/>
              <a:chOff x="5052650" y="3025125"/>
              <a:chExt cx="316899" cy="316978"/>
            </a:xfrm>
          </p:grpSpPr>
          <p:sp>
            <p:nvSpPr>
              <p:cNvPr id="4721" name="Google Shape;4721;p2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4" name="Google Shape;4724;p23"/>
            <p:cNvGrpSpPr/>
            <p:nvPr/>
          </p:nvGrpSpPr>
          <p:grpSpPr>
            <a:xfrm>
              <a:off x="6674220" y="382964"/>
              <a:ext cx="89598" cy="89512"/>
              <a:chOff x="4788500" y="2618450"/>
              <a:chExt cx="130400" cy="130275"/>
            </a:xfrm>
          </p:grpSpPr>
          <p:sp>
            <p:nvSpPr>
              <p:cNvPr id="4725" name="Google Shape;4725;p2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2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7" name="Google Shape;4727;p23"/>
            <p:cNvGrpSpPr/>
            <p:nvPr/>
          </p:nvGrpSpPr>
          <p:grpSpPr>
            <a:xfrm>
              <a:off x="-12" y="3199325"/>
              <a:ext cx="120739" cy="120769"/>
              <a:chOff x="5052650" y="3025125"/>
              <a:chExt cx="316899" cy="316978"/>
            </a:xfrm>
          </p:grpSpPr>
          <p:sp>
            <p:nvSpPr>
              <p:cNvPr id="4728" name="Google Shape;4728;p2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2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2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1" name="Google Shape;4731;p23"/>
            <p:cNvGrpSpPr/>
            <p:nvPr/>
          </p:nvGrpSpPr>
          <p:grpSpPr>
            <a:xfrm>
              <a:off x="378483" y="2526915"/>
              <a:ext cx="89598" cy="89499"/>
              <a:chOff x="4788500" y="2618450"/>
              <a:chExt cx="130400" cy="130275"/>
            </a:xfrm>
          </p:grpSpPr>
          <p:sp>
            <p:nvSpPr>
              <p:cNvPr id="4732" name="Google Shape;4732;p2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2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734" name="Google Shape;4734;p23"/>
          <p:cNvSpPr txBox="1"/>
          <p:nvPr>
            <p:ph idx="1" type="subTitle"/>
          </p:nvPr>
        </p:nvSpPr>
        <p:spPr>
          <a:xfrm>
            <a:off x="1774427" y="2949100"/>
            <a:ext cx="2070000" cy="3939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2000"/>
              <a:buFont typeface="Bebas Neue"/>
              <a:buNone/>
              <a:defRPr sz="2000">
                <a:solidFill>
                  <a:schemeClr val="lt2"/>
                </a:solidFill>
                <a:latin typeface="Luckiest Guy"/>
                <a:ea typeface="Luckiest Guy"/>
                <a:cs typeface="Luckiest Guy"/>
                <a:sym typeface="Luckiest Guy"/>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4735" name="Google Shape;4735;p23"/>
          <p:cNvSpPr txBox="1"/>
          <p:nvPr>
            <p:ph idx="2" type="subTitle"/>
          </p:nvPr>
        </p:nvSpPr>
        <p:spPr>
          <a:xfrm>
            <a:off x="5299705" y="2949100"/>
            <a:ext cx="2070000" cy="3939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2000"/>
              <a:buFont typeface="Bebas Neue"/>
              <a:buNone/>
              <a:defRPr sz="2000">
                <a:solidFill>
                  <a:schemeClr val="lt2"/>
                </a:solidFill>
                <a:latin typeface="Luckiest Guy"/>
                <a:ea typeface="Luckiest Guy"/>
                <a:cs typeface="Luckiest Guy"/>
                <a:sym typeface="Luckiest Guy"/>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4736" name="Google Shape;4736;p23"/>
          <p:cNvSpPr txBox="1"/>
          <p:nvPr>
            <p:ph idx="3" type="subTitle"/>
          </p:nvPr>
        </p:nvSpPr>
        <p:spPr>
          <a:xfrm flipH="1">
            <a:off x="5299700" y="3343025"/>
            <a:ext cx="2070000" cy="689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4737" name="Google Shape;4737;p23"/>
          <p:cNvSpPr txBox="1"/>
          <p:nvPr>
            <p:ph idx="4" type="subTitle"/>
          </p:nvPr>
        </p:nvSpPr>
        <p:spPr>
          <a:xfrm flipH="1">
            <a:off x="1774295" y="3343025"/>
            <a:ext cx="2070000" cy="689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grpSp>
        <p:nvGrpSpPr>
          <p:cNvPr id="4738" name="Google Shape;4738;p23"/>
          <p:cNvGrpSpPr/>
          <p:nvPr/>
        </p:nvGrpSpPr>
        <p:grpSpPr>
          <a:xfrm flipH="1">
            <a:off x="6415098" y="96150"/>
            <a:ext cx="2951769" cy="1030046"/>
            <a:chOff x="4830925" y="3166050"/>
            <a:chExt cx="1936475" cy="675750"/>
          </a:xfrm>
        </p:grpSpPr>
        <p:sp>
          <p:nvSpPr>
            <p:cNvPr id="4739" name="Google Shape;4739;p23"/>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23"/>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23"/>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23"/>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23"/>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23"/>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23"/>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23"/>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23"/>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23"/>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23"/>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23"/>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23"/>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23"/>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23"/>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23"/>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23"/>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23"/>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23"/>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23"/>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23"/>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23"/>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23"/>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23"/>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23"/>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23"/>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23"/>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23"/>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23"/>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23"/>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23"/>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23"/>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23"/>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23"/>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23"/>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23"/>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75" name="Google Shape;4775;p23"/>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4776" name="Shape 4776"/>
        <p:cNvGrpSpPr/>
        <p:nvPr/>
      </p:nvGrpSpPr>
      <p:grpSpPr>
        <a:xfrm>
          <a:off x="0" y="0"/>
          <a:ext cx="0" cy="0"/>
          <a:chOff x="0" y="0"/>
          <a:chExt cx="0" cy="0"/>
        </a:xfrm>
      </p:grpSpPr>
      <p:grpSp>
        <p:nvGrpSpPr>
          <p:cNvPr id="4777" name="Google Shape;4777;p24"/>
          <p:cNvGrpSpPr/>
          <p:nvPr/>
        </p:nvGrpSpPr>
        <p:grpSpPr>
          <a:xfrm>
            <a:off x="4571991" y="0"/>
            <a:ext cx="2876946" cy="5143313"/>
            <a:chOff x="6536175" y="0"/>
            <a:chExt cx="2440158" cy="4362437"/>
          </a:xfrm>
        </p:grpSpPr>
        <p:sp>
          <p:nvSpPr>
            <p:cNvPr id="4778" name="Google Shape;4778;p24"/>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24"/>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0" name="Google Shape;4780;p24"/>
          <p:cNvSpPr/>
          <p:nvPr/>
        </p:nvSpPr>
        <p:spPr>
          <a:xfrm>
            <a:off x="-249614" y="3783113"/>
            <a:ext cx="9523639" cy="2454010"/>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24"/>
          <p:cNvSpPr/>
          <p:nvPr/>
        </p:nvSpPr>
        <p:spPr>
          <a:xfrm>
            <a:off x="3889629"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82" name="Google Shape;4782;p24"/>
          <p:cNvGrpSpPr/>
          <p:nvPr/>
        </p:nvGrpSpPr>
        <p:grpSpPr>
          <a:xfrm flipH="1" rot="420318">
            <a:off x="4425184" y="4581443"/>
            <a:ext cx="1279872" cy="419728"/>
            <a:chOff x="1656825" y="3872400"/>
            <a:chExt cx="835625" cy="274075"/>
          </a:xfrm>
        </p:grpSpPr>
        <p:sp>
          <p:nvSpPr>
            <p:cNvPr id="4783" name="Google Shape;4783;p24"/>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24"/>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24"/>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24"/>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24"/>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24"/>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24"/>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24"/>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24"/>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24"/>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24"/>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24"/>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24"/>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24"/>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24"/>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24"/>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24"/>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24"/>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24"/>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24"/>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24"/>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24"/>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24"/>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24"/>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24"/>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24"/>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9" name="Google Shape;4809;p24"/>
          <p:cNvSpPr/>
          <p:nvPr/>
        </p:nvSpPr>
        <p:spPr>
          <a:xfrm>
            <a:off x="-525114" y="4174001"/>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0" name="Google Shape;4810;p24"/>
          <p:cNvGrpSpPr/>
          <p:nvPr/>
        </p:nvGrpSpPr>
        <p:grpSpPr>
          <a:xfrm>
            <a:off x="-98087" y="231013"/>
            <a:ext cx="9091346" cy="3089081"/>
            <a:chOff x="-98087" y="231013"/>
            <a:chExt cx="9091346" cy="3089081"/>
          </a:xfrm>
        </p:grpSpPr>
        <p:grpSp>
          <p:nvGrpSpPr>
            <p:cNvPr id="4811" name="Google Shape;4811;p24"/>
            <p:cNvGrpSpPr/>
            <p:nvPr/>
          </p:nvGrpSpPr>
          <p:grpSpPr>
            <a:xfrm>
              <a:off x="-98087" y="1332300"/>
              <a:ext cx="316899" cy="316978"/>
              <a:chOff x="5052650" y="3025125"/>
              <a:chExt cx="316899" cy="316978"/>
            </a:xfrm>
          </p:grpSpPr>
          <p:sp>
            <p:nvSpPr>
              <p:cNvPr id="4812" name="Google Shape;4812;p2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2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2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5" name="Google Shape;4815;p24"/>
            <p:cNvGrpSpPr/>
            <p:nvPr/>
          </p:nvGrpSpPr>
          <p:grpSpPr>
            <a:xfrm>
              <a:off x="7923288" y="231013"/>
              <a:ext cx="120739" cy="120769"/>
              <a:chOff x="5052650" y="3025125"/>
              <a:chExt cx="316899" cy="316978"/>
            </a:xfrm>
          </p:grpSpPr>
          <p:sp>
            <p:nvSpPr>
              <p:cNvPr id="4816" name="Google Shape;4816;p2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2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2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9" name="Google Shape;4819;p24"/>
            <p:cNvGrpSpPr/>
            <p:nvPr/>
          </p:nvGrpSpPr>
          <p:grpSpPr>
            <a:xfrm>
              <a:off x="8586775" y="1224738"/>
              <a:ext cx="316899" cy="316978"/>
              <a:chOff x="5052650" y="3025125"/>
              <a:chExt cx="316899" cy="316978"/>
            </a:xfrm>
          </p:grpSpPr>
          <p:sp>
            <p:nvSpPr>
              <p:cNvPr id="4820" name="Google Shape;4820;p2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2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2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3" name="Google Shape;4823;p24"/>
            <p:cNvGrpSpPr/>
            <p:nvPr/>
          </p:nvGrpSpPr>
          <p:grpSpPr>
            <a:xfrm>
              <a:off x="6120874" y="1843057"/>
              <a:ext cx="120724" cy="120609"/>
              <a:chOff x="4788500" y="2618450"/>
              <a:chExt cx="130400" cy="130275"/>
            </a:xfrm>
          </p:grpSpPr>
          <p:sp>
            <p:nvSpPr>
              <p:cNvPr id="4824" name="Google Shape;4824;p2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2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6" name="Google Shape;4826;p24"/>
            <p:cNvGrpSpPr/>
            <p:nvPr/>
          </p:nvGrpSpPr>
          <p:grpSpPr>
            <a:xfrm>
              <a:off x="3269145" y="1496927"/>
              <a:ext cx="89598" cy="89499"/>
              <a:chOff x="4788500" y="2618450"/>
              <a:chExt cx="130400" cy="130275"/>
            </a:xfrm>
          </p:grpSpPr>
          <p:sp>
            <p:nvSpPr>
              <p:cNvPr id="4827" name="Google Shape;4827;p2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2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9" name="Google Shape;4829;p24"/>
            <p:cNvGrpSpPr/>
            <p:nvPr/>
          </p:nvGrpSpPr>
          <p:grpSpPr>
            <a:xfrm>
              <a:off x="3358738" y="2160944"/>
              <a:ext cx="215491" cy="215545"/>
              <a:chOff x="5052650" y="3025125"/>
              <a:chExt cx="316899" cy="316978"/>
            </a:xfrm>
          </p:grpSpPr>
          <p:sp>
            <p:nvSpPr>
              <p:cNvPr id="4830" name="Google Shape;4830;p2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2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2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3" name="Google Shape;4833;p24"/>
            <p:cNvGrpSpPr/>
            <p:nvPr/>
          </p:nvGrpSpPr>
          <p:grpSpPr>
            <a:xfrm>
              <a:off x="8903671" y="2223925"/>
              <a:ext cx="89587" cy="89610"/>
              <a:chOff x="5052650" y="3025125"/>
              <a:chExt cx="316899" cy="316978"/>
            </a:xfrm>
          </p:grpSpPr>
          <p:sp>
            <p:nvSpPr>
              <p:cNvPr id="4834" name="Google Shape;4834;p2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2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2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7" name="Google Shape;4837;p24"/>
            <p:cNvGrpSpPr/>
            <p:nvPr/>
          </p:nvGrpSpPr>
          <p:grpSpPr>
            <a:xfrm>
              <a:off x="6602520" y="262264"/>
              <a:ext cx="89598" cy="89512"/>
              <a:chOff x="4788500" y="2618450"/>
              <a:chExt cx="130400" cy="130275"/>
            </a:xfrm>
          </p:grpSpPr>
          <p:sp>
            <p:nvSpPr>
              <p:cNvPr id="4838" name="Google Shape;4838;p2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2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0" name="Google Shape;4840;p24"/>
            <p:cNvGrpSpPr/>
            <p:nvPr/>
          </p:nvGrpSpPr>
          <p:grpSpPr>
            <a:xfrm>
              <a:off x="-12" y="3199325"/>
              <a:ext cx="120739" cy="120769"/>
              <a:chOff x="5052650" y="3025125"/>
              <a:chExt cx="316899" cy="316978"/>
            </a:xfrm>
          </p:grpSpPr>
          <p:sp>
            <p:nvSpPr>
              <p:cNvPr id="4841" name="Google Shape;4841;p2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2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2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4" name="Google Shape;4844;p24"/>
            <p:cNvGrpSpPr/>
            <p:nvPr/>
          </p:nvGrpSpPr>
          <p:grpSpPr>
            <a:xfrm>
              <a:off x="378483" y="2526915"/>
              <a:ext cx="89598" cy="89499"/>
              <a:chOff x="4788500" y="2618450"/>
              <a:chExt cx="130400" cy="130275"/>
            </a:xfrm>
          </p:grpSpPr>
          <p:sp>
            <p:nvSpPr>
              <p:cNvPr id="4845" name="Google Shape;4845;p2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2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47" name="Google Shape;4847;p24"/>
          <p:cNvGrpSpPr/>
          <p:nvPr/>
        </p:nvGrpSpPr>
        <p:grpSpPr>
          <a:xfrm flipH="1">
            <a:off x="7751524" y="3910407"/>
            <a:ext cx="1876687" cy="1761812"/>
            <a:chOff x="7099611" y="3472170"/>
            <a:chExt cx="1876687" cy="1761812"/>
          </a:xfrm>
        </p:grpSpPr>
        <p:sp>
          <p:nvSpPr>
            <p:cNvPr id="4848" name="Google Shape;4848;p24"/>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9" name="Google Shape;4849;p24"/>
            <p:cNvGrpSpPr/>
            <p:nvPr/>
          </p:nvGrpSpPr>
          <p:grpSpPr>
            <a:xfrm flipH="1">
              <a:off x="7099611" y="3472170"/>
              <a:ext cx="1876687" cy="1761812"/>
              <a:chOff x="578800" y="3042675"/>
              <a:chExt cx="1185975" cy="1113450"/>
            </a:xfrm>
          </p:grpSpPr>
          <p:sp>
            <p:nvSpPr>
              <p:cNvPr id="4850" name="Google Shape;4850;p24"/>
              <p:cNvSpPr/>
              <p:nvPr/>
            </p:nvSpPr>
            <p:spPr>
              <a:xfrm>
                <a:off x="1600225" y="3982700"/>
                <a:ext cx="16350" cy="38400"/>
              </a:xfrm>
              <a:custGeom>
                <a:rect b="b" l="l" r="r" t="t"/>
                <a:pathLst>
                  <a:path extrusionOk="0" fill="none" h="1536" w="654">
                    <a:moveTo>
                      <a:pt x="1" y="0"/>
                    </a:moveTo>
                    <a:cubicBezTo>
                      <a:pt x="131" y="542"/>
                      <a:pt x="357" y="1064"/>
                      <a:pt x="653" y="153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24"/>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24"/>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24"/>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24"/>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24"/>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24"/>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24"/>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24"/>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24"/>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24"/>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24"/>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24"/>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24"/>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24"/>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24"/>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24"/>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24"/>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24"/>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24"/>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24"/>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24"/>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24"/>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24"/>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24"/>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24"/>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24"/>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24"/>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24"/>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24"/>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24"/>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24"/>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24"/>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24"/>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24"/>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24"/>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24"/>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24"/>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24"/>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24"/>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24"/>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24"/>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24"/>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24"/>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24"/>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4"/>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24"/>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24"/>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24"/>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24"/>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24"/>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24"/>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24"/>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24"/>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24"/>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24"/>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24"/>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24"/>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24"/>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24"/>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24"/>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24"/>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24"/>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24"/>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24"/>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24"/>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24"/>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24"/>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24"/>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24"/>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24"/>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24"/>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24"/>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24"/>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24"/>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24"/>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24"/>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24"/>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24"/>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24"/>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24"/>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24"/>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24"/>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24"/>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24"/>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24"/>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24"/>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24"/>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24"/>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24"/>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24"/>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24"/>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24"/>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24"/>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24"/>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24"/>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24"/>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24"/>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24"/>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24"/>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24"/>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24"/>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24"/>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24"/>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24"/>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24"/>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24"/>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24"/>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24"/>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24"/>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24"/>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24"/>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24"/>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24"/>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24"/>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24"/>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24"/>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24"/>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68" name="Google Shape;4968;p24"/>
          <p:cNvGrpSpPr/>
          <p:nvPr/>
        </p:nvGrpSpPr>
        <p:grpSpPr>
          <a:xfrm flipH="1">
            <a:off x="-295184" y="4241107"/>
            <a:ext cx="2108721" cy="724805"/>
            <a:chOff x="2360400" y="1877425"/>
            <a:chExt cx="873900" cy="300400"/>
          </a:xfrm>
        </p:grpSpPr>
        <p:sp>
          <p:nvSpPr>
            <p:cNvPr id="4969" name="Google Shape;4969;p24"/>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24"/>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24"/>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24"/>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24"/>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24"/>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24"/>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24"/>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24"/>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24"/>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24"/>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24"/>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24"/>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24"/>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24"/>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24"/>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24"/>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24"/>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24"/>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24"/>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24"/>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24"/>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24"/>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24"/>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24"/>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4" name="Google Shape;4994;p24"/>
          <p:cNvSpPr txBox="1"/>
          <p:nvPr>
            <p:ph type="title"/>
          </p:nvPr>
        </p:nvSpPr>
        <p:spPr>
          <a:xfrm>
            <a:off x="720000" y="2395438"/>
            <a:ext cx="2264100" cy="3792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995" name="Google Shape;4995;p24"/>
          <p:cNvSpPr txBox="1"/>
          <p:nvPr>
            <p:ph idx="1" type="subTitle"/>
          </p:nvPr>
        </p:nvSpPr>
        <p:spPr>
          <a:xfrm>
            <a:off x="720000" y="2774715"/>
            <a:ext cx="2264100" cy="884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4996" name="Google Shape;4996;p24"/>
          <p:cNvSpPr txBox="1"/>
          <p:nvPr>
            <p:ph idx="2" type="title"/>
          </p:nvPr>
        </p:nvSpPr>
        <p:spPr>
          <a:xfrm>
            <a:off x="3439950" y="2395438"/>
            <a:ext cx="2264100" cy="3792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997" name="Google Shape;4997;p24"/>
          <p:cNvSpPr txBox="1"/>
          <p:nvPr>
            <p:ph idx="3" type="subTitle"/>
          </p:nvPr>
        </p:nvSpPr>
        <p:spPr>
          <a:xfrm>
            <a:off x="3439950" y="2774715"/>
            <a:ext cx="2264100" cy="884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4998" name="Google Shape;4998;p24"/>
          <p:cNvSpPr txBox="1"/>
          <p:nvPr>
            <p:ph idx="4" type="title"/>
          </p:nvPr>
        </p:nvSpPr>
        <p:spPr>
          <a:xfrm>
            <a:off x="6201000" y="2395438"/>
            <a:ext cx="2223000" cy="3792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999" name="Google Shape;4999;p24"/>
          <p:cNvSpPr txBox="1"/>
          <p:nvPr>
            <p:ph idx="5" type="subTitle"/>
          </p:nvPr>
        </p:nvSpPr>
        <p:spPr>
          <a:xfrm>
            <a:off x="6201000" y="2774715"/>
            <a:ext cx="2223000" cy="884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5000" name="Google Shape;5000;p24"/>
          <p:cNvSpPr txBox="1"/>
          <p:nvPr>
            <p:ph idx="6"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5001" name="Shape 5001"/>
        <p:cNvGrpSpPr/>
        <p:nvPr/>
      </p:nvGrpSpPr>
      <p:grpSpPr>
        <a:xfrm>
          <a:off x="0" y="0"/>
          <a:ext cx="0" cy="0"/>
          <a:chOff x="0" y="0"/>
          <a:chExt cx="0" cy="0"/>
        </a:xfrm>
      </p:grpSpPr>
      <p:grpSp>
        <p:nvGrpSpPr>
          <p:cNvPr id="5002" name="Google Shape;5002;p25"/>
          <p:cNvGrpSpPr/>
          <p:nvPr/>
        </p:nvGrpSpPr>
        <p:grpSpPr>
          <a:xfrm flipH="1">
            <a:off x="3317866" y="0"/>
            <a:ext cx="2876946" cy="5143313"/>
            <a:chOff x="6536175" y="0"/>
            <a:chExt cx="2440158" cy="4362437"/>
          </a:xfrm>
        </p:grpSpPr>
        <p:sp>
          <p:nvSpPr>
            <p:cNvPr id="5003" name="Google Shape;5003;p25"/>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25"/>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5" name="Google Shape;5005;p25"/>
          <p:cNvSpPr/>
          <p:nvPr/>
        </p:nvSpPr>
        <p:spPr>
          <a:xfrm flipH="1">
            <a:off x="-12081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25"/>
          <p:cNvSpPr/>
          <p:nvPr/>
        </p:nvSpPr>
        <p:spPr>
          <a:xfrm flipH="1">
            <a:off x="-73433" y="4603500"/>
            <a:ext cx="6025358" cy="675719"/>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25"/>
          <p:cNvSpPr/>
          <p:nvPr/>
        </p:nvSpPr>
        <p:spPr>
          <a:xfrm flipH="1">
            <a:off x="-73423" y="4473600"/>
            <a:ext cx="9799148" cy="805613"/>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8" name="Google Shape;5008;p25"/>
          <p:cNvGrpSpPr/>
          <p:nvPr/>
        </p:nvGrpSpPr>
        <p:grpSpPr>
          <a:xfrm flipH="1">
            <a:off x="-959109" y="4236133"/>
            <a:ext cx="1879880" cy="1105222"/>
            <a:chOff x="2300300" y="2941775"/>
            <a:chExt cx="825450" cy="485300"/>
          </a:xfrm>
        </p:grpSpPr>
        <p:sp>
          <p:nvSpPr>
            <p:cNvPr id="5009" name="Google Shape;5009;p25"/>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25"/>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25"/>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25"/>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25"/>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25"/>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25"/>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25"/>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25"/>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25"/>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25"/>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25"/>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25"/>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25"/>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25"/>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25"/>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25"/>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25"/>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25"/>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25"/>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25"/>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25"/>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25"/>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25"/>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25"/>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25"/>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25"/>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25"/>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25"/>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25"/>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25"/>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25"/>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25"/>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25"/>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25"/>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25"/>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25"/>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25"/>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25"/>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25"/>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25"/>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25"/>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25"/>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25"/>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25"/>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25"/>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25"/>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25"/>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7" name="Google Shape;5057;p25"/>
          <p:cNvGrpSpPr/>
          <p:nvPr/>
        </p:nvGrpSpPr>
        <p:grpSpPr>
          <a:xfrm>
            <a:off x="-317240" y="3357476"/>
            <a:ext cx="1037240" cy="414744"/>
            <a:chOff x="6176600" y="3023250"/>
            <a:chExt cx="444100" cy="177575"/>
          </a:xfrm>
        </p:grpSpPr>
        <p:sp>
          <p:nvSpPr>
            <p:cNvPr id="5058" name="Google Shape;5058;p25"/>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25"/>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25"/>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25"/>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25"/>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25"/>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25"/>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25"/>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25"/>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25"/>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25"/>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25"/>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25"/>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25"/>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25"/>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25"/>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25"/>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25"/>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25"/>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7" name="Google Shape;5077;p25"/>
          <p:cNvGrpSpPr/>
          <p:nvPr/>
        </p:nvGrpSpPr>
        <p:grpSpPr>
          <a:xfrm>
            <a:off x="8190336" y="3600070"/>
            <a:ext cx="1876687" cy="1761812"/>
            <a:chOff x="578800" y="3042675"/>
            <a:chExt cx="1185975" cy="1113450"/>
          </a:xfrm>
        </p:grpSpPr>
        <p:sp>
          <p:nvSpPr>
            <p:cNvPr id="5078" name="Google Shape;5078;p25"/>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25"/>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25"/>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25"/>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25"/>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25"/>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25"/>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25"/>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25"/>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25"/>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25"/>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25"/>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25"/>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25"/>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25"/>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25"/>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25"/>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25"/>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25"/>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25"/>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25"/>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25"/>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25"/>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25"/>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25"/>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25"/>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25"/>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25"/>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25"/>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25"/>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25"/>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25"/>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25"/>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25"/>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25"/>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25"/>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25"/>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25"/>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25"/>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25"/>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25"/>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25"/>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25"/>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25"/>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25"/>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25"/>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25"/>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25"/>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25"/>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25"/>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25"/>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25"/>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25"/>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25"/>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25"/>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25"/>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25"/>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25"/>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25"/>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25"/>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25"/>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25"/>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25"/>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25"/>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25"/>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25"/>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25"/>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25"/>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25"/>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25"/>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25"/>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25"/>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25"/>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25"/>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25"/>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25"/>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25"/>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25"/>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25"/>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25"/>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25"/>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25"/>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25"/>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25"/>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25"/>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25"/>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25"/>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25"/>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25"/>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25"/>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25"/>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25"/>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25"/>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25"/>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25"/>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25"/>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25"/>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25"/>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25"/>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25"/>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25"/>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25"/>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25"/>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25"/>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25"/>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25"/>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25"/>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25"/>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25"/>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25"/>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25"/>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25"/>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25"/>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25"/>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25"/>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25"/>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25"/>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5" name="Google Shape;5195;p25"/>
          <p:cNvGrpSpPr/>
          <p:nvPr/>
        </p:nvGrpSpPr>
        <p:grpSpPr>
          <a:xfrm flipH="1" rot="606894">
            <a:off x="7047772" y="24990"/>
            <a:ext cx="2951752" cy="1030040"/>
            <a:chOff x="4830925" y="3166050"/>
            <a:chExt cx="1936475" cy="675750"/>
          </a:xfrm>
        </p:grpSpPr>
        <p:sp>
          <p:nvSpPr>
            <p:cNvPr id="5196" name="Google Shape;5196;p25"/>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25"/>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25"/>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25"/>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25"/>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25"/>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25"/>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25"/>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25"/>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25"/>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25"/>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25"/>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25"/>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25"/>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25"/>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25"/>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25"/>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25"/>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25"/>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25"/>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25"/>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25"/>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25"/>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25"/>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25"/>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25"/>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25"/>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25"/>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25"/>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25"/>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25"/>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25"/>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25"/>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25"/>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25"/>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25"/>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2" name="Google Shape;5232;p25"/>
          <p:cNvGrpSpPr/>
          <p:nvPr/>
        </p:nvGrpSpPr>
        <p:grpSpPr>
          <a:xfrm>
            <a:off x="74226" y="-67017"/>
            <a:ext cx="9141198" cy="3304408"/>
            <a:chOff x="74226" y="-67017"/>
            <a:chExt cx="9141198" cy="3304408"/>
          </a:xfrm>
        </p:grpSpPr>
        <p:grpSp>
          <p:nvGrpSpPr>
            <p:cNvPr id="5233" name="Google Shape;5233;p25"/>
            <p:cNvGrpSpPr/>
            <p:nvPr/>
          </p:nvGrpSpPr>
          <p:grpSpPr>
            <a:xfrm flipH="1">
              <a:off x="8898525" y="2049025"/>
              <a:ext cx="316899" cy="316978"/>
              <a:chOff x="5052650" y="3025125"/>
              <a:chExt cx="316899" cy="316978"/>
            </a:xfrm>
          </p:grpSpPr>
          <p:sp>
            <p:nvSpPr>
              <p:cNvPr id="5234" name="Google Shape;5234;p2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2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2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7" name="Google Shape;5237;p25"/>
            <p:cNvGrpSpPr/>
            <p:nvPr/>
          </p:nvGrpSpPr>
          <p:grpSpPr>
            <a:xfrm>
              <a:off x="340527" y="3036193"/>
              <a:ext cx="80718" cy="80653"/>
              <a:chOff x="4788500" y="2618450"/>
              <a:chExt cx="130400" cy="130275"/>
            </a:xfrm>
          </p:grpSpPr>
          <p:sp>
            <p:nvSpPr>
              <p:cNvPr id="5238" name="Google Shape;5238;p2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2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0" name="Google Shape;5240;p25"/>
            <p:cNvGrpSpPr/>
            <p:nvPr/>
          </p:nvGrpSpPr>
          <p:grpSpPr>
            <a:xfrm flipH="1">
              <a:off x="340514" y="1879658"/>
              <a:ext cx="169351" cy="169361"/>
              <a:chOff x="5052650" y="3025125"/>
              <a:chExt cx="316899" cy="316978"/>
            </a:xfrm>
          </p:grpSpPr>
          <p:sp>
            <p:nvSpPr>
              <p:cNvPr id="5241" name="Google Shape;5241;p2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2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2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4" name="Google Shape;5244;p25"/>
            <p:cNvGrpSpPr/>
            <p:nvPr/>
          </p:nvGrpSpPr>
          <p:grpSpPr>
            <a:xfrm>
              <a:off x="8682774" y="3116782"/>
              <a:ext cx="120724" cy="120609"/>
              <a:chOff x="4788500" y="2618450"/>
              <a:chExt cx="130400" cy="130275"/>
            </a:xfrm>
          </p:grpSpPr>
          <p:sp>
            <p:nvSpPr>
              <p:cNvPr id="5245" name="Google Shape;5245;p2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2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7" name="Google Shape;5247;p25"/>
            <p:cNvGrpSpPr/>
            <p:nvPr/>
          </p:nvGrpSpPr>
          <p:grpSpPr>
            <a:xfrm>
              <a:off x="74226" y="789483"/>
              <a:ext cx="169351" cy="169361"/>
              <a:chOff x="5052650" y="3025125"/>
              <a:chExt cx="316899" cy="316978"/>
            </a:xfrm>
          </p:grpSpPr>
          <p:sp>
            <p:nvSpPr>
              <p:cNvPr id="5248" name="Google Shape;5248;p2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2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2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1" name="Google Shape;5251;p25"/>
            <p:cNvGrpSpPr/>
            <p:nvPr/>
          </p:nvGrpSpPr>
          <p:grpSpPr>
            <a:xfrm>
              <a:off x="6705077" y="188243"/>
              <a:ext cx="80718" cy="80653"/>
              <a:chOff x="4788500" y="2618450"/>
              <a:chExt cx="130400" cy="130275"/>
            </a:xfrm>
          </p:grpSpPr>
          <p:sp>
            <p:nvSpPr>
              <p:cNvPr id="5252" name="Google Shape;5252;p2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2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4" name="Google Shape;5254;p25"/>
            <p:cNvGrpSpPr/>
            <p:nvPr/>
          </p:nvGrpSpPr>
          <p:grpSpPr>
            <a:xfrm flipH="1">
              <a:off x="5951914" y="-67017"/>
              <a:ext cx="169351" cy="169361"/>
              <a:chOff x="5052650" y="3025125"/>
              <a:chExt cx="316899" cy="316978"/>
            </a:xfrm>
          </p:grpSpPr>
          <p:sp>
            <p:nvSpPr>
              <p:cNvPr id="5255" name="Google Shape;5255;p2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2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2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8" name="Google Shape;5258;p25"/>
            <p:cNvGrpSpPr/>
            <p:nvPr/>
          </p:nvGrpSpPr>
          <p:grpSpPr>
            <a:xfrm>
              <a:off x="8602052" y="1736243"/>
              <a:ext cx="80718" cy="80653"/>
              <a:chOff x="4788500" y="2618450"/>
              <a:chExt cx="130400" cy="130275"/>
            </a:xfrm>
          </p:grpSpPr>
          <p:sp>
            <p:nvSpPr>
              <p:cNvPr id="5259" name="Google Shape;5259;p2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2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61" name="Google Shape;5261;p25"/>
          <p:cNvSpPr txBox="1"/>
          <p:nvPr>
            <p:ph type="title"/>
          </p:nvPr>
        </p:nvSpPr>
        <p:spPr>
          <a:xfrm>
            <a:off x="1369999" y="1853613"/>
            <a:ext cx="2867100" cy="4158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262" name="Google Shape;5262;p25"/>
          <p:cNvSpPr txBox="1"/>
          <p:nvPr>
            <p:ph idx="1" type="subTitle"/>
          </p:nvPr>
        </p:nvSpPr>
        <p:spPr>
          <a:xfrm>
            <a:off x="1369999" y="2269313"/>
            <a:ext cx="2867100" cy="542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5263" name="Google Shape;5263;p25"/>
          <p:cNvSpPr txBox="1"/>
          <p:nvPr>
            <p:ph idx="2" type="title"/>
          </p:nvPr>
        </p:nvSpPr>
        <p:spPr>
          <a:xfrm>
            <a:off x="4906901" y="1853613"/>
            <a:ext cx="2867100" cy="4158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264" name="Google Shape;5264;p25"/>
          <p:cNvSpPr txBox="1"/>
          <p:nvPr>
            <p:ph idx="3" type="subTitle"/>
          </p:nvPr>
        </p:nvSpPr>
        <p:spPr>
          <a:xfrm>
            <a:off x="4906899" y="2269313"/>
            <a:ext cx="2867100" cy="542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5265" name="Google Shape;5265;p25"/>
          <p:cNvSpPr txBox="1"/>
          <p:nvPr>
            <p:ph idx="4" type="title"/>
          </p:nvPr>
        </p:nvSpPr>
        <p:spPr>
          <a:xfrm>
            <a:off x="1369999" y="3647600"/>
            <a:ext cx="2867100" cy="4158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266" name="Google Shape;5266;p25"/>
          <p:cNvSpPr txBox="1"/>
          <p:nvPr>
            <p:ph idx="5" type="subTitle"/>
          </p:nvPr>
        </p:nvSpPr>
        <p:spPr>
          <a:xfrm>
            <a:off x="1369999" y="4063400"/>
            <a:ext cx="2867100" cy="542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5267" name="Google Shape;5267;p25"/>
          <p:cNvSpPr txBox="1"/>
          <p:nvPr>
            <p:ph idx="6" type="title"/>
          </p:nvPr>
        </p:nvSpPr>
        <p:spPr>
          <a:xfrm>
            <a:off x="4906901" y="3647600"/>
            <a:ext cx="2867100" cy="4158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268" name="Google Shape;5268;p25"/>
          <p:cNvSpPr txBox="1"/>
          <p:nvPr>
            <p:ph idx="7" type="subTitle"/>
          </p:nvPr>
        </p:nvSpPr>
        <p:spPr>
          <a:xfrm>
            <a:off x="4906899" y="4063400"/>
            <a:ext cx="2867100" cy="542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5269" name="Google Shape;5269;p25"/>
          <p:cNvSpPr txBox="1"/>
          <p:nvPr>
            <p:ph idx="8"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5270" name="Shape 5270"/>
        <p:cNvGrpSpPr/>
        <p:nvPr/>
      </p:nvGrpSpPr>
      <p:grpSpPr>
        <a:xfrm>
          <a:off x="0" y="0"/>
          <a:ext cx="0" cy="0"/>
          <a:chOff x="0" y="0"/>
          <a:chExt cx="0" cy="0"/>
        </a:xfrm>
      </p:grpSpPr>
      <p:grpSp>
        <p:nvGrpSpPr>
          <p:cNvPr id="5271" name="Google Shape;5271;p26"/>
          <p:cNvGrpSpPr/>
          <p:nvPr/>
        </p:nvGrpSpPr>
        <p:grpSpPr>
          <a:xfrm flipH="1">
            <a:off x="2317780" y="0"/>
            <a:ext cx="2762015" cy="4937843"/>
            <a:chOff x="6536175" y="0"/>
            <a:chExt cx="2440158" cy="4362437"/>
          </a:xfrm>
        </p:grpSpPr>
        <p:sp>
          <p:nvSpPr>
            <p:cNvPr id="5272" name="Google Shape;5272;p26"/>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26"/>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4" name="Google Shape;5274;p26"/>
          <p:cNvSpPr/>
          <p:nvPr/>
        </p:nvSpPr>
        <p:spPr>
          <a:xfrm>
            <a:off x="2794199" y="4565106"/>
            <a:ext cx="6025358" cy="703891"/>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26"/>
          <p:cNvSpPr/>
          <p:nvPr/>
        </p:nvSpPr>
        <p:spPr>
          <a:xfrm flipH="1" rot="-134753">
            <a:off x="432" y="4682763"/>
            <a:ext cx="6024458" cy="704028"/>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6" name="Google Shape;5276;p26"/>
          <p:cNvGrpSpPr/>
          <p:nvPr/>
        </p:nvGrpSpPr>
        <p:grpSpPr>
          <a:xfrm>
            <a:off x="3266953" y="4786002"/>
            <a:ext cx="1392235" cy="456609"/>
            <a:chOff x="1656825" y="3872400"/>
            <a:chExt cx="835625" cy="274075"/>
          </a:xfrm>
        </p:grpSpPr>
        <p:sp>
          <p:nvSpPr>
            <p:cNvPr id="5277" name="Google Shape;5277;p26"/>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26"/>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26"/>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26"/>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26"/>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26"/>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26"/>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26"/>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26"/>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26"/>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26"/>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26"/>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26"/>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26"/>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26"/>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26"/>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26"/>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26"/>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26"/>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26"/>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26"/>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26"/>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26"/>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26"/>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26"/>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26"/>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3" name="Google Shape;5303;p26"/>
          <p:cNvSpPr/>
          <p:nvPr/>
        </p:nvSpPr>
        <p:spPr>
          <a:xfrm flipH="1">
            <a:off x="-73423" y="4473600"/>
            <a:ext cx="9799148" cy="1007932"/>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4" name="Google Shape;5304;p26"/>
          <p:cNvGrpSpPr/>
          <p:nvPr/>
        </p:nvGrpSpPr>
        <p:grpSpPr>
          <a:xfrm flipH="1" rot="-523845">
            <a:off x="-946055" y="3600230"/>
            <a:ext cx="1615430" cy="1761854"/>
            <a:chOff x="743925" y="3042675"/>
            <a:chExt cx="1020850" cy="1113450"/>
          </a:xfrm>
        </p:grpSpPr>
        <p:sp>
          <p:nvSpPr>
            <p:cNvPr id="5305" name="Google Shape;5305;p26"/>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26"/>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26"/>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26"/>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26"/>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26"/>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26"/>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26"/>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26"/>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26"/>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26"/>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26"/>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26"/>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26"/>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26"/>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26"/>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26"/>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26"/>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26"/>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26"/>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26"/>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26"/>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26"/>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26"/>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26"/>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26"/>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26"/>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26"/>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26"/>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26"/>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26"/>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26"/>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26"/>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26"/>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26"/>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26"/>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26"/>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26"/>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26"/>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26"/>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26"/>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26"/>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26"/>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26"/>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26"/>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26"/>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26"/>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26"/>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26"/>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26"/>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26"/>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26"/>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26"/>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26"/>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26"/>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26"/>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26"/>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26"/>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26"/>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26"/>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26"/>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26"/>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26"/>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26"/>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26"/>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26"/>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26"/>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26"/>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26"/>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26"/>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26"/>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26"/>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26"/>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26"/>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26"/>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26"/>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26"/>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26"/>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26"/>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26"/>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26"/>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26"/>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26"/>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26"/>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26"/>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26"/>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26"/>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26"/>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26"/>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26"/>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26"/>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26"/>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26"/>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26"/>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26"/>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26"/>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26"/>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26"/>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26"/>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26"/>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26"/>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6" name="Google Shape;5406;p26"/>
          <p:cNvGrpSpPr/>
          <p:nvPr/>
        </p:nvGrpSpPr>
        <p:grpSpPr>
          <a:xfrm>
            <a:off x="7956334" y="4210983"/>
            <a:ext cx="1957555" cy="1150889"/>
            <a:chOff x="2300300" y="2941775"/>
            <a:chExt cx="825450" cy="485300"/>
          </a:xfrm>
        </p:grpSpPr>
        <p:sp>
          <p:nvSpPr>
            <p:cNvPr id="5407" name="Google Shape;5407;p26"/>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26"/>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26"/>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26"/>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26"/>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26"/>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26"/>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26"/>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26"/>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26"/>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26"/>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26"/>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26"/>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26"/>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26"/>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26"/>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26"/>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26"/>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26"/>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26"/>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26"/>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26"/>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26"/>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26"/>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26"/>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26"/>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26"/>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26"/>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26"/>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26"/>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26"/>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26"/>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26"/>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26"/>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26"/>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26"/>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26"/>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26"/>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26"/>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26"/>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26"/>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26"/>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26"/>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26"/>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26"/>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26"/>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26"/>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26"/>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5" name="Google Shape;5455;p26"/>
          <p:cNvGrpSpPr/>
          <p:nvPr/>
        </p:nvGrpSpPr>
        <p:grpSpPr>
          <a:xfrm>
            <a:off x="-98087" y="-96198"/>
            <a:ext cx="9242087" cy="3932295"/>
            <a:chOff x="-98087" y="-96198"/>
            <a:chExt cx="9242087" cy="3932295"/>
          </a:xfrm>
        </p:grpSpPr>
        <p:grpSp>
          <p:nvGrpSpPr>
            <p:cNvPr id="5456" name="Google Shape;5456;p26"/>
            <p:cNvGrpSpPr/>
            <p:nvPr/>
          </p:nvGrpSpPr>
          <p:grpSpPr>
            <a:xfrm>
              <a:off x="-98087" y="1152125"/>
              <a:ext cx="316899" cy="316978"/>
              <a:chOff x="5052650" y="3025125"/>
              <a:chExt cx="316899" cy="316978"/>
            </a:xfrm>
          </p:grpSpPr>
          <p:sp>
            <p:nvSpPr>
              <p:cNvPr id="5457" name="Google Shape;5457;p2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2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2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26"/>
            <p:cNvGrpSpPr/>
            <p:nvPr/>
          </p:nvGrpSpPr>
          <p:grpSpPr>
            <a:xfrm>
              <a:off x="5910088" y="1406288"/>
              <a:ext cx="120739" cy="120769"/>
              <a:chOff x="5052650" y="3025125"/>
              <a:chExt cx="316899" cy="316978"/>
            </a:xfrm>
          </p:grpSpPr>
          <p:sp>
            <p:nvSpPr>
              <p:cNvPr id="5461" name="Google Shape;5461;p2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2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2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4" name="Google Shape;5464;p26"/>
            <p:cNvGrpSpPr/>
            <p:nvPr/>
          </p:nvGrpSpPr>
          <p:grpSpPr>
            <a:xfrm>
              <a:off x="8827100" y="3101213"/>
              <a:ext cx="316899" cy="316978"/>
              <a:chOff x="5052650" y="3025125"/>
              <a:chExt cx="316899" cy="316978"/>
            </a:xfrm>
          </p:grpSpPr>
          <p:sp>
            <p:nvSpPr>
              <p:cNvPr id="5465" name="Google Shape;5465;p2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2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2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8" name="Google Shape;5468;p26"/>
            <p:cNvGrpSpPr/>
            <p:nvPr/>
          </p:nvGrpSpPr>
          <p:grpSpPr>
            <a:xfrm>
              <a:off x="3817845" y="166411"/>
              <a:ext cx="89598" cy="89525"/>
              <a:chOff x="4788500" y="2618450"/>
              <a:chExt cx="130400" cy="130275"/>
            </a:xfrm>
          </p:grpSpPr>
          <p:sp>
            <p:nvSpPr>
              <p:cNvPr id="5469" name="Google Shape;5469;p2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2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1" name="Google Shape;5471;p26"/>
            <p:cNvGrpSpPr/>
            <p:nvPr/>
          </p:nvGrpSpPr>
          <p:grpSpPr>
            <a:xfrm>
              <a:off x="8817820" y="2616427"/>
              <a:ext cx="89598" cy="89499"/>
              <a:chOff x="4788500" y="2618450"/>
              <a:chExt cx="130400" cy="130275"/>
            </a:xfrm>
          </p:grpSpPr>
          <p:sp>
            <p:nvSpPr>
              <p:cNvPr id="5472" name="Google Shape;5472;p2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2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4" name="Google Shape;5474;p26"/>
            <p:cNvGrpSpPr/>
            <p:nvPr/>
          </p:nvGrpSpPr>
          <p:grpSpPr>
            <a:xfrm>
              <a:off x="8827363" y="936569"/>
              <a:ext cx="215491" cy="215545"/>
              <a:chOff x="5052650" y="3025125"/>
              <a:chExt cx="316899" cy="316978"/>
            </a:xfrm>
          </p:grpSpPr>
          <p:sp>
            <p:nvSpPr>
              <p:cNvPr id="5475" name="Google Shape;5475;p2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2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2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26"/>
            <p:cNvGrpSpPr/>
            <p:nvPr/>
          </p:nvGrpSpPr>
          <p:grpSpPr>
            <a:xfrm>
              <a:off x="8599146" y="3746487"/>
              <a:ext cx="89587" cy="89610"/>
              <a:chOff x="5052650" y="3025125"/>
              <a:chExt cx="316899" cy="316978"/>
            </a:xfrm>
          </p:grpSpPr>
          <p:sp>
            <p:nvSpPr>
              <p:cNvPr id="5479" name="Google Shape;5479;p2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2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2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2" name="Google Shape;5482;p26"/>
            <p:cNvGrpSpPr/>
            <p:nvPr/>
          </p:nvGrpSpPr>
          <p:grpSpPr>
            <a:xfrm>
              <a:off x="3177583" y="3268639"/>
              <a:ext cx="89598" cy="89512"/>
              <a:chOff x="4788500" y="2618450"/>
              <a:chExt cx="130400" cy="130275"/>
            </a:xfrm>
          </p:grpSpPr>
          <p:sp>
            <p:nvSpPr>
              <p:cNvPr id="5483" name="Google Shape;5483;p2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2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5" name="Google Shape;5485;p26"/>
            <p:cNvGrpSpPr/>
            <p:nvPr/>
          </p:nvGrpSpPr>
          <p:grpSpPr>
            <a:xfrm>
              <a:off x="196213" y="3108113"/>
              <a:ext cx="120739" cy="120769"/>
              <a:chOff x="5052650" y="3025125"/>
              <a:chExt cx="316899" cy="316978"/>
            </a:xfrm>
          </p:grpSpPr>
          <p:sp>
            <p:nvSpPr>
              <p:cNvPr id="5486" name="Google Shape;5486;p2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2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2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9" name="Google Shape;5489;p26"/>
            <p:cNvGrpSpPr/>
            <p:nvPr/>
          </p:nvGrpSpPr>
          <p:grpSpPr>
            <a:xfrm>
              <a:off x="316958" y="2210565"/>
              <a:ext cx="89598" cy="89499"/>
              <a:chOff x="4788500" y="2618450"/>
              <a:chExt cx="130400" cy="130275"/>
            </a:xfrm>
          </p:grpSpPr>
          <p:sp>
            <p:nvSpPr>
              <p:cNvPr id="5490" name="Google Shape;5490;p2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2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26"/>
            <p:cNvGrpSpPr/>
            <p:nvPr/>
          </p:nvGrpSpPr>
          <p:grpSpPr>
            <a:xfrm>
              <a:off x="3177564" y="-96198"/>
              <a:ext cx="224840" cy="224896"/>
              <a:chOff x="5052650" y="3025125"/>
              <a:chExt cx="316899" cy="316978"/>
            </a:xfrm>
          </p:grpSpPr>
          <p:sp>
            <p:nvSpPr>
              <p:cNvPr id="5493" name="Google Shape;5493;p2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2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2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96" name="Google Shape;5496;p26"/>
          <p:cNvSpPr txBox="1"/>
          <p:nvPr>
            <p:ph type="title"/>
          </p:nvPr>
        </p:nvSpPr>
        <p:spPr>
          <a:xfrm>
            <a:off x="720000" y="181905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97" name="Google Shape;5497;p26"/>
          <p:cNvSpPr txBox="1"/>
          <p:nvPr>
            <p:ph idx="1" type="subTitle"/>
          </p:nvPr>
        </p:nvSpPr>
        <p:spPr>
          <a:xfrm>
            <a:off x="720000" y="2210575"/>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5498" name="Google Shape;5498;p26"/>
          <p:cNvSpPr txBox="1"/>
          <p:nvPr>
            <p:ph idx="2" type="title"/>
          </p:nvPr>
        </p:nvSpPr>
        <p:spPr>
          <a:xfrm>
            <a:off x="3419271" y="181905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99" name="Google Shape;5499;p26"/>
          <p:cNvSpPr txBox="1"/>
          <p:nvPr>
            <p:ph idx="3" type="subTitle"/>
          </p:nvPr>
        </p:nvSpPr>
        <p:spPr>
          <a:xfrm>
            <a:off x="3419271" y="2210575"/>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5500" name="Google Shape;5500;p26"/>
          <p:cNvSpPr txBox="1"/>
          <p:nvPr>
            <p:ph idx="4" type="title"/>
          </p:nvPr>
        </p:nvSpPr>
        <p:spPr>
          <a:xfrm>
            <a:off x="720000" y="350940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501" name="Google Shape;5501;p26"/>
          <p:cNvSpPr txBox="1"/>
          <p:nvPr>
            <p:ph idx="5" type="subTitle"/>
          </p:nvPr>
        </p:nvSpPr>
        <p:spPr>
          <a:xfrm>
            <a:off x="720000" y="3900900"/>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5502" name="Google Shape;5502;p26"/>
          <p:cNvSpPr txBox="1"/>
          <p:nvPr>
            <p:ph idx="6" type="title"/>
          </p:nvPr>
        </p:nvSpPr>
        <p:spPr>
          <a:xfrm>
            <a:off x="3419271" y="350940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503" name="Google Shape;5503;p26"/>
          <p:cNvSpPr txBox="1"/>
          <p:nvPr>
            <p:ph idx="7" type="subTitle"/>
          </p:nvPr>
        </p:nvSpPr>
        <p:spPr>
          <a:xfrm>
            <a:off x="3419271" y="3900900"/>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5504" name="Google Shape;5504;p26"/>
          <p:cNvSpPr txBox="1"/>
          <p:nvPr>
            <p:ph idx="8" type="title"/>
          </p:nvPr>
        </p:nvSpPr>
        <p:spPr>
          <a:xfrm>
            <a:off x="6118549" y="181905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505" name="Google Shape;5505;p26"/>
          <p:cNvSpPr txBox="1"/>
          <p:nvPr>
            <p:ph idx="9" type="subTitle"/>
          </p:nvPr>
        </p:nvSpPr>
        <p:spPr>
          <a:xfrm>
            <a:off x="6118550" y="2210575"/>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5506" name="Google Shape;5506;p26"/>
          <p:cNvSpPr txBox="1"/>
          <p:nvPr>
            <p:ph idx="13" type="title"/>
          </p:nvPr>
        </p:nvSpPr>
        <p:spPr>
          <a:xfrm>
            <a:off x="6118549" y="350940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507" name="Google Shape;5507;p26"/>
          <p:cNvSpPr txBox="1"/>
          <p:nvPr>
            <p:ph idx="14" type="subTitle"/>
          </p:nvPr>
        </p:nvSpPr>
        <p:spPr>
          <a:xfrm>
            <a:off x="6118550" y="3900900"/>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5508" name="Google Shape;5508;p26"/>
          <p:cNvSpPr txBox="1"/>
          <p:nvPr>
            <p:ph idx="15"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CUSTOM_6">
    <p:spTree>
      <p:nvGrpSpPr>
        <p:cNvPr id="5509" name="Shape 5509"/>
        <p:cNvGrpSpPr/>
        <p:nvPr/>
      </p:nvGrpSpPr>
      <p:grpSpPr>
        <a:xfrm>
          <a:off x="0" y="0"/>
          <a:ext cx="0" cy="0"/>
          <a:chOff x="0" y="0"/>
          <a:chExt cx="0" cy="0"/>
        </a:xfrm>
      </p:grpSpPr>
      <p:grpSp>
        <p:nvGrpSpPr>
          <p:cNvPr id="5510" name="Google Shape;5510;p27"/>
          <p:cNvGrpSpPr/>
          <p:nvPr/>
        </p:nvGrpSpPr>
        <p:grpSpPr>
          <a:xfrm>
            <a:off x="2952899" y="0"/>
            <a:ext cx="2876946" cy="5143313"/>
            <a:chOff x="6536175" y="0"/>
            <a:chExt cx="2440158" cy="4362437"/>
          </a:xfrm>
        </p:grpSpPr>
        <p:sp>
          <p:nvSpPr>
            <p:cNvPr id="5511" name="Google Shape;5511;p27"/>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27"/>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3" name="Google Shape;5513;p27"/>
          <p:cNvSpPr/>
          <p:nvPr/>
        </p:nvSpPr>
        <p:spPr>
          <a:xfrm>
            <a:off x="-25511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27"/>
          <p:cNvSpPr/>
          <p:nvPr/>
        </p:nvSpPr>
        <p:spPr>
          <a:xfrm>
            <a:off x="3195786" y="4603500"/>
            <a:ext cx="6025358" cy="675719"/>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5" name="Google Shape;5515;p27"/>
          <p:cNvGrpSpPr/>
          <p:nvPr/>
        </p:nvGrpSpPr>
        <p:grpSpPr>
          <a:xfrm rot="279742">
            <a:off x="3582660" y="4630895"/>
            <a:ext cx="1279900" cy="419735"/>
            <a:chOff x="1656825" y="3872400"/>
            <a:chExt cx="835625" cy="274075"/>
          </a:xfrm>
        </p:grpSpPr>
        <p:sp>
          <p:nvSpPr>
            <p:cNvPr id="5516" name="Google Shape;5516;p27"/>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27"/>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27"/>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27"/>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27"/>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27"/>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27"/>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27"/>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27"/>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27"/>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27"/>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27"/>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27"/>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27"/>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27"/>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27"/>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27"/>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27"/>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27"/>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27"/>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27"/>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27"/>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27"/>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27"/>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27"/>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27"/>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2" name="Google Shape;5542;p27"/>
          <p:cNvSpPr/>
          <p:nvPr/>
        </p:nvSpPr>
        <p:spPr>
          <a:xfrm>
            <a:off x="-801275" y="4532699"/>
            <a:ext cx="10218586" cy="746544"/>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3" name="Google Shape;5543;p27"/>
          <p:cNvGrpSpPr/>
          <p:nvPr/>
        </p:nvGrpSpPr>
        <p:grpSpPr>
          <a:xfrm>
            <a:off x="7780316" y="46482"/>
            <a:ext cx="2108721" cy="724805"/>
            <a:chOff x="2360400" y="1877425"/>
            <a:chExt cx="873900" cy="300400"/>
          </a:xfrm>
        </p:grpSpPr>
        <p:sp>
          <p:nvSpPr>
            <p:cNvPr id="5544" name="Google Shape;5544;p27"/>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27"/>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27"/>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27"/>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27"/>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27"/>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27"/>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27"/>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27"/>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27"/>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27"/>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27"/>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27"/>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27"/>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27"/>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27"/>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27"/>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27"/>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27"/>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27"/>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27"/>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27"/>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27"/>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27"/>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27"/>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9" name="Google Shape;5569;p27"/>
          <p:cNvSpPr/>
          <p:nvPr/>
        </p:nvSpPr>
        <p:spPr>
          <a:xfrm>
            <a:off x="-101526" y="961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27"/>
          <p:cNvSpPr/>
          <p:nvPr/>
        </p:nvSpPr>
        <p:spPr>
          <a:xfrm>
            <a:off x="388324" y="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1" name="Google Shape;5571;p27"/>
          <p:cNvGrpSpPr/>
          <p:nvPr/>
        </p:nvGrpSpPr>
        <p:grpSpPr>
          <a:xfrm>
            <a:off x="7203011" y="4655327"/>
            <a:ext cx="1790243" cy="587151"/>
            <a:chOff x="1656825" y="3872400"/>
            <a:chExt cx="835625" cy="274075"/>
          </a:xfrm>
        </p:grpSpPr>
        <p:sp>
          <p:nvSpPr>
            <p:cNvPr id="5572" name="Google Shape;5572;p27"/>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27"/>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27"/>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27"/>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27"/>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27"/>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27"/>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27"/>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27"/>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27"/>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27"/>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27"/>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27"/>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27"/>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7"/>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27"/>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27"/>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27"/>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27"/>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27"/>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7"/>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27"/>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27"/>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27"/>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27"/>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27"/>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8" name="Google Shape;5598;p27"/>
          <p:cNvGrpSpPr/>
          <p:nvPr/>
        </p:nvGrpSpPr>
        <p:grpSpPr>
          <a:xfrm>
            <a:off x="-98087" y="-94781"/>
            <a:ext cx="9242087" cy="4038422"/>
            <a:chOff x="-98087" y="-94781"/>
            <a:chExt cx="9242087" cy="4038422"/>
          </a:xfrm>
        </p:grpSpPr>
        <p:grpSp>
          <p:nvGrpSpPr>
            <p:cNvPr id="5599" name="Google Shape;5599;p27"/>
            <p:cNvGrpSpPr/>
            <p:nvPr/>
          </p:nvGrpSpPr>
          <p:grpSpPr>
            <a:xfrm>
              <a:off x="-98087" y="1332300"/>
              <a:ext cx="316899" cy="316978"/>
              <a:chOff x="5052650" y="3025125"/>
              <a:chExt cx="316899" cy="316978"/>
            </a:xfrm>
          </p:grpSpPr>
          <p:sp>
            <p:nvSpPr>
              <p:cNvPr id="5600" name="Google Shape;5600;p2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2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2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3" name="Google Shape;5603;p27"/>
            <p:cNvGrpSpPr/>
            <p:nvPr/>
          </p:nvGrpSpPr>
          <p:grpSpPr>
            <a:xfrm>
              <a:off x="8706363" y="1175988"/>
              <a:ext cx="120739" cy="120769"/>
              <a:chOff x="5052650" y="3025125"/>
              <a:chExt cx="316899" cy="316978"/>
            </a:xfrm>
          </p:grpSpPr>
          <p:sp>
            <p:nvSpPr>
              <p:cNvPr id="5604" name="Google Shape;5604;p2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2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2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7" name="Google Shape;5607;p27"/>
            <p:cNvGrpSpPr/>
            <p:nvPr/>
          </p:nvGrpSpPr>
          <p:grpSpPr>
            <a:xfrm>
              <a:off x="8827100" y="3101213"/>
              <a:ext cx="316899" cy="316978"/>
              <a:chOff x="5052650" y="3025125"/>
              <a:chExt cx="316899" cy="316978"/>
            </a:xfrm>
          </p:grpSpPr>
          <p:sp>
            <p:nvSpPr>
              <p:cNvPr id="5608" name="Google Shape;5608;p2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2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2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1" name="Google Shape;5611;p27"/>
            <p:cNvGrpSpPr/>
            <p:nvPr/>
          </p:nvGrpSpPr>
          <p:grpSpPr>
            <a:xfrm>
              <a:off x="8691874" y="3823032"/>
              <a:ext cx="120724" cy="120609"/>
              <a:chOff x="4788500" y="2618450"/>
              <a:chExt cx="130400" cy="130275"/>
            </a:xfrm>
          </p:grpSpPr>
          <p:sp>
            <p:nvSpPr>
              <p:cNvPr id="5612" name="Google Shape;5612;p2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4" name="Google Shape;5614;p27"/>
            <p:cNvGrpSpPr/>
            <p:nvPr/>
          </p:nvGrpSpPr>
          <p:grpSpPr>
            <a:xfrm>
              <a:off x="4049395" y="197252"/>
              <a:ext cx="89598" cy="89499"/>
              <a:chOff x="4788500" y="2618450"/>
              <a:chExt cx="130400" cy="130275"/>
            </a:xfrm>
          </p:grpSpPr>
          <p:sp>
            <p:nvSpPr>
              <p:cNvPr id="5615" name="Google Shape;5615;p2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7" name="Google Shape;5617;p27"/>
            <p:cNvGrpSpPr/>
            <p:nvPr/>
          </p:nvGrpSpPr>
          <p:grpSpPr>
            <a:xfrm>
              <a:off x="3639388" y="-94781"/>
              <a:ext cx="215491" cy="215545"/>
              <a:chOff x="5052650" y="3025125"/>
              <a:chExt cx="316899" cy="316978"/>
            </a:xfrm>
          </p:grpSpPr>
          <p:sp>
            <p:nvSpPr>
              <p:cNvPr id="5618" name="Google Shape;5618;p2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1" name="Google Shape;5621;p27"/>
            <p:cNvGrpSpPr/>
            <p:nvPr/>
          </p:nvGrpSpPr>
          <p:grpSpPr>
            <a:xfrm>
              <a:off x="7468496" y="197137"/>
              <a:ext cx="89587" cy="89610"/>
              <a:chOff x="5052650" y="3025125"/>
              <a:chExt cx="316899" cy="316978"/>
            </a:xfrm>
          </p:grpSpPr>
          <p:sp>
            <p:nvSpPr>
              <p:cNvPr id="5622" name="Google Shape;5622;p2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2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2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5" name="Google Shape;5625;p27"/>
            <p:cNvGrpSpPr/>
            <p:nvPr/>
          </p:nvGrpSpPr>
          <p:grpSpPr>
            <a:xfrm>
              <a:off x="8691870" y="1818139"/>
              <a:ext cx="89598" cy="89512"/>
              <a:chOff x="4788500" y="2618450"/>
              <a:chExt cx="130400" cy="130275"/>
            </a:xfrm>
          </p:grpSpPr>
          <p:sp>
            <p:nvSpPr>
              <p:cNvPr id="5626" name="Google Shape;5626;p2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2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8" name="Google Shape;5628;p27"/>
            <p:cNvGrpSpPr/>
            <p:nvPr/>
          </p:nvGrpSpPr>
          <p:grpSpPr>
            <a:xfrm>
              <a:off x="-12" y="3199325"/>
              <a:ext cx="120739" cy="120769"/>
              <a:chOff x="5052650" y="3025125"/>
              <a:chExt cx="316899" cy="316978"/>
            </a:xfrm>
          </p:grpSpPr>
          <p:sp>
            <p:nvSpPr>
              <p:cNvPr id="5629" name="Google Shape;5629;p2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2" name="Google Shape;5632;p27"/>
            <p:cNvGrpSpPr/>
            <p:nvPr/>
          </p:nvGrpSpPr>
          <p:grpSpPr>
            <a:xfrm>
              <a:off x="378483" y="2526915"/>
              <a:ext cx="89598" cy="89499"/>
              <a:chOff x="4788500" y="2618450"/>
              <a:chExt cx="130400" cy="130275"/>
            </a:xfrm>
          </p:grpSpPr>
          <p:sp>
            <p:nvSpPr>
              <p:cNvPr id="5633" name="Google Shape;5633;p2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2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35" name="Google Shape;5635;p27"/>
          <p:cNvGrpSpPr/>
          <p:nvPr/>
        </p:nvGrpSpPr>
        <p:grpSpPr>
          <a:xfrm>
            <a:off x="-1504672" y="3453275"/>
            <a:ext cx="2074856" cy="1830674"/>
            <a:chOff x="2489900" y="3367200"/>
            <a:chExt cx="903250" cy="796950"/>
          </a:xfrm>
        </p:grpSpPr>
        <p:sp>
          <p:nvSpPr>
            <p:cNvPr id="5636" name="Google Shape;5636;p27"/>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27"/>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27"/>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7"/>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7"/>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7"/>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27"/>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27"/>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7"/>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7"/>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7"/>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27"/>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27"/>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7"/>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7"/>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7"/>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27"/>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27"/>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27"/>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27"/>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7"/>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7"/>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7"/>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7"/>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27"/>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27"/>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27"/>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7"/>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7"/>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7"/>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27"/>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27"/>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27"/>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27"/>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7"/>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27"/>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7"/>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7"/>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7"/>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7"/>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7"/>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7"/>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7"/>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7"/>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27"/>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27"/>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27"/>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27"/>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27"/>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27"/>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27"/>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27"/>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27"/>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27"/>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27"/>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27"/>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27"/>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27"/>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27"/>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27"/>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27"/>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27"/>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27"/>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99" name="Google Shape;5699;p27"/>
          <p:cNvSpPr txBox="1"/>
          <p:nvPr>
            <p:ph type="title"/>
          </p:nvPr>
        </p:nvSpPr>
        <p:spPr>
          <a:xfrm>
            <a:off x="1530274" y="1175988"/>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5700" name="Google Shape;5700;p27"/>
          <p:cNvSpPr txBox="1"/>
          <p:nvPr>
            <p:ph idx="1" type="subTitle"/>
          </p:nvPr>
        </p:nvSpPr>
        <p:spPr>
          <a:xfrm>
            <a:off x="1530274" y="1591688"/>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701" name="Google Shape;5701;p27"/>
          <p:cNvSpPr txBox="1"/>
          <p:nvPr>
            <p:ph idx="2" type="title"/>
          </p:nvPr>
        </p:nvSpPr>
        <p:spPr>
          <a:xfrm>
            <a:off x="1530274" y="3487025"/>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5702" name="Google Shape;5702;p27"/>
          <p:cNvSpPr txBox="1"/>
          <p:nvPr>
            <p:ph idx="3" type="subTitle"/>
          </p:nvPr>
        </p:nvSpPr>
        <p:spPr>
          <a:xfrm>
            <a:off x="1530274" y="3902825"/>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703" name="Google Shape;5703;p27"/>
          <p:cNvSpPr txBox="1"/>
          <p:nvPr>
            <p:ph idx="4"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5704" name="Google Shape;5704;p27"/>
          <p:cNvSpPr txBox="1"/>
          <p:nvPr>
            <p:ph idx="5" type="title"/>
          </p:nvPr>
        </p:nvSpPr>
        <p:spPr>
          <a:xfrm>
            <a:off x="1530274" y="2353850"/>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5705" name="Google Shape;5705;p27"/>
          <p:cNvSpPr txBox="1"/>
          <p:nvPr>
            <p:ph idx="6" type="subTitle"/>
          </p:nvPr>
        </p:nvSpPr>
        <p:spPr>
          <a:xfrm>
            <a:off x="1530274" y="2769550"/>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706" name="Google Shape;5706;p27"/>
          <p:cNvSpPr txBox="1"/>
          <p:nvPr>
            <p:ph idx="7" type="title"/>
          </p:nvPr>
        </p:nvSpPr>
        <p:spPr>
          <a:xfrm>
            <a:off x="5556899" y="1175988"/>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5707" name="Google Shape;5707;p27"/>
          <p:cNvSpPr txBox="1"/>
          <p:nvPr>
            <p:ph idx="8" type="subTitle"/>
          </p:nvPr>
        </p:nvSpPr>
        <p:spPr>
          <a:xfrm>
            <a:off x="5556899" y="1591688"/>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708" name="Google Shape;5708;p27"/>
          <p:cNvSpPr txBox="1"/>
          <p:nvPr>
            <p:ph idx="9" type="title"/>
          </p:nvPr>
        </p:nvSpPr>
        <p:spPr>
          <a:xfrm>
            <a:off x="5556899" y="3487025"/>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5709" name="Google Shape;5709;p27"/>
          <p:cNvSpPr txBox="1"/>
          <p:nvPr>
            <p:ph idx="13" type="subTitle"/>
          </p:nvPr>
        </p:nvSpPr>
        <p:spPr>
          <a:xfrm>
            <a:off x="5556899" y="3902825"/>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710" name="Google Shape;5710;p27"/>
          <p:cNvSpPr txBox="1"/>
          <p:nvPr>
            <p:ph idx="14" type="title"/>
          </p:nvPr>
        </p:nvSpPr>
        <p:spPr>
          <a:xfrm>
            <a:off x="5556899" y="2353850"/>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5711" name="Google Shape;5711;p27"/>
          <p:cNvSpPr txBox="1"/>
          <p:nvPr>
            <p:ph idx="15" type="subTitle"/>
          </p:nvPr>
        </p:nvSpPr>
        <p:spPr>
          <a:xfrm>
            <a:off x="5556899" y="2769550"/>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5712" name="Shape 5712"/>
        <p:cNvGrpSpPr/>
        <p:nvPr/>
      </p:nvGrpSpPr>
      <p:grpSpPr>
        <a:xfrm>
          <a:off x="0" y="0"/>
          <a:ext cx="0" cy="0"/>
          <a:chOff x="0" y="0"/>
          <a:chExt cx="0" cy="0"/>
        </a:xfrm>
      </p:grpSpPr>
      <p:sp>
        <p:nvSpPr>
          <p:cNvPr id="5713" name="Google Shape;5713;p28"/>
          <p:cNvSpPr/>
          <p:nvPr/>
        </p:nvSpPr>
        <p:spPr>
          <a:xfrm>
            <a:off x="-277575" y="24317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4" name="Google Shape;5714;p28"/>
          <p:cNvGrpSpPr/>
          <p:nvPr/>
        </p:nvGrpSpPr>
        <p:grpSpPr>
          <a:xfrm>
            <a:off x="6536175" y="0"/>
            <a:ext cx="2440158" cy="4362437"/>
            <a:chOff x="6536175" y="0"/>
            <a:chExt cx="2440158" cy="4362437"/>
          </a:xfrm>
        </p:grpSpPr>
        <p:sp>
          <p:nvSpPr>
            <p:cNvPr id="5715" name="Google Shape;5715;p28"/>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8"/>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7" name="Google Shape;5717;p28"/>
          <p:cNvSpPr/>
          <p:nvPr/>
        </p:nvSpPr>
        <p:spPr>
          <a:xfrm>
            <a:off x="3118664" y="405731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8" name="Google Shape;5718;p28"/>
          <p:cNvGrpSpPr/>
          <p:nvPr/>
        </p:nvGrpSpPr>
        <p:grpSpPr>
          <a:xfrm rot="559299">
            <a:off x="4355725" y="4358482"/>
            <a:ext cx="1494022" cy="490021"/>
            <a:chOff x="1656825" y="3872400"/>
            <a:chExt cx="835625" cy="274075"/>
          </a:xfrm>
        </p:grpSpPr>
        <p:sp>
          <p:nvSpPr>
            <p:cNvPr id="5719" name="Google Shape;5719;p28"/>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8"/>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8"/>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8"/>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28"/>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28"/>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28"/>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28"/>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28"/>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28"/>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28"/>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28"/>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28"/>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28"/>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28"/>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28"/>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28"/>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28"/>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28"/>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28"/>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28"/>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28"/>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28"/>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28"/>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28"/>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28"/>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45" name="Google Shape;5745;p28"/>
          <p:cNvSpPr/>
          <p:nvPr/>
        </p:nvSpPr>
        <p:spPr>
          <a:xfrm>
            <a:off x="0"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6" name="Google Shape;5746;p28"/>
          <p:cNvGrpSpPr/>
          <p:nvPr/>
        </p:nvGrpSpPr>
        <p:grpSpPr>
          <a:xfrm flipH="1">
            <a:off x="7156179" y="4244363"/>
            <a:ext cx="2535643" cy="824556"/>
            <a:chOff x="937925" y="2699200"/>
            <a:chExt cx="1529800" cy="497500"/>
          </a:xfrm>
        </p:grpSpPr>
        <p:sp>
          <p:nvSpPr>
            <p:cNvPr id="5747" name="Google Shape;5747;p28"/>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28"/>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28"/>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28"/>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28"/>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28"/>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28"/>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28"/>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28"/>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28"/>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8"/>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28"/>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28"/>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28"/>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28"/>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28"/>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28"/>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28"/>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28"/>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28"/>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28"/>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28"/>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28"/>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28"/>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28"/>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28"/>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28"/>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28"/>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28"/>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28"/>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28"/>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8" name="Google Shape;5778;p28"/>
          <p:cNvGrpSpPr/>
          <p:nvPr/>
        </p:nvGrpSpPr>
        <p:grpSpPr>
          <a:xfrm flipH="1">
            <a:off x="-122399" y="312965"/>
            <a:ext cx="1684792" cy="579111"/>
            <a:chOff x="2360400" y="1877425"/>
            <a:chExt cx="873900" cy="300400"/>
          </a:xfrm>
        </p:grpSpPr>
        <p:sp>
          <p:nvSpPr>
            <p:cNvPr id="5779" name="Google Shape;5779;p28"/>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28"/>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28"/>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28"/>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28"/>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28"/>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8"/>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8"/>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8"/>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8"/>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8"/>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8"/>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8"/>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8"/>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8"/>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28"/>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28"/>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28"/>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28"/>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28"/>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28"/>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28"/>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8"/>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8"/>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28"/>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4" name="Google Shape;5804;p28"/>
          <p:cNvGrpSpPr/>
          <p:nvPr/>
        </p:nvGrpSpPr>
        <p:grpSpPr>
          <a:xfrm flipH="1">
            <a:off x="7952405" y="174900"/>
            <a:ext cx="1363184" cy="1295774"/>
            <a:chOff x="522905" y="174900"/>
            <a:chExt cx="1363184" cy="1295774"/>
          </a:xfrm>
        </p:grpSpPr>
        <p:sp>
          <p:nvSpPr>
            <p:cNvPr id="5805" name="Google Shape;5805;p28"/>
            <p:cNvSpPr/>
            <p:nvPr/>
          </p:nvSpPr>
          <p:spPr>
            <a:xfrm>
              <a:off x="827274" y="2710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8"/>
            <p:cNvSpPr/>
            <p:nvPr/>
          </p:nvSpPr>
          <p:spPr>
            <a:xfrm>
              <a:off x="1317124" y="17490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7" name="Google Shape;5807;p28"/>
            <p:cNvGrpSpPr/>
            <p:nvPr/>
          </p:nvGrpSpPr>
          <p:grpSpPr>
            <a:xfrm>
              <a:off x="522905" y="439930"/>
              <a:ext cx="1235256" cy="1030744"/>
              <a:chOff x="763250" y="1835425"/>
              <a:chExt cx="701850" cy="585650"/>
            </a:xfrm>
          </p:grpSpPr>
          <p:sp>
            <p:nvSpPr>
              <p:cNvPr id="5808" name="Google Shape;5808;p28"/>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28"/>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28"/>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28"/>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8"/>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8"/>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8"/>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28"/>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28"/>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8"/>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8"/>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8"/>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28"/>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8"/>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8"/>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28"/>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28"/>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28"/>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28"/>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8"/>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8"/>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8"/>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8"/>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31" name="Google Shape;5831;p28"/>
          <p:cNvGrpSpPr/>
          <p:nvPr/>
        </p:nvGrpSpPr>
        <p:grpSpPr>
          <a:xfrm>
            <a:off x="8531123" y="2844100"/>
            <a:ext cx="259983" cy="259766"/>
            <a:chOff x="4788503" y="2618451"/>
            <a:chExt cx="106980" cy="106891"/>
          </a:xfrm>
        </p:grpSpPr>
        <p:sp>
          <p:nvSpPr>
            <p:cNvPr id="5832" name="Google Shape;5832;p28"/>
            <p:cNvSpPr/>
            <p:nvPr/>
          </p:nvSpPr>
          <p:spPr>
            <a:xfrm>
              <a:off x="4788503" y="2618451"/>
              <a:ext cx="106980" cy="106891"/>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2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4" name="Google Shape;5834;p28"/>
          <p:cNvGrpSpPr/>
          <p:nvPr/>
        </p:nvGrpSpPr>
        <p:grpSpPr>
          <a:xfrm>
            <a:off x="224625" y="2201800"/>
            <a:ext cx="316899" cy="316978"/>
            <a:chOff x="5052650" y="3025125"/>
            <a:chExt cx="316899" cy="316978"/>
          </a:xfrm>
        </p:grpSpPr>
        <p:sp>
          <p:nvSpPr>
            <p:cNvPr id="5835" name="Google Shape;5835;p2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2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2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8" name="Google Shape;5838;p28"/>
          <p:cNvGrpSpPr/>
          <p:nvPr/>
        </p:nvGrpSpPr>
        <p:grpSpPr>
          <a:xfrm>
            <a:off x="5042363" y="354963"/>
            <a:ext cx="120739" cy="120769"/>
            <a:chOff x="5052650" y="3025125"/>
            <a:chExt cx="316899" cy="316978"/>
          </a:xfrm>
        </p:grpSpPr>
        <p:sp>
          <p:nvSpPr>
            <p:cNvPr id="5839" name="Google Shape;5839;p2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2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2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2" name="Google Shape;5842;p28"/>
          <p:cNvGrpSpPr/>
          <p:nvPr/>
        </p:nvGrpSpPr>
        <p:grpSpPr>
          <a:xfrm>
            <a:off x="559087" y="1532682"/>
            <a:ext cx="120724" cy="120609"/>
            <a:chOff x="4788500" y="2618450"/>
            <a:chExt cx="130400" cy="130275"/>
          </a:xfrm>
        </p:grpSpPr>
        <p:sp>
          <p:nvSpPr>
            <p:cNvPr id="5843" name="Google Shape;5843;p2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2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5" name="Google Shape;5845;p28"/>
          <p:cNvGrpSpPr/>
          <p:nvPr/>
        </p:nvGrpSpPr>
        <p:grpSpPr>
          <a:xfrm>
            <a:off x="635314" y="3103846"/>
            <a:ext cx="169351" cy="169361"/>
            <a:chOff x="5052650" y="3025125"/>
            <a:chExt cx="316899" cy="316978"/>
          </a:xfrm>
        </p:grpSpPr>
        <p:sp>
          <p:nvSpPr>
            <p:cNvPr id="5846" name="Google Shape;5846;p2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2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2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9" name="Google Shape;5849;p28"/>
          <p:cNvGrpSpPr/>
          <p:nvPr/>
        </p:nvGrpSpPr>
        <p:grpSpPr>
          <a:xfrm>
            <a:off x="8153891" y="2186912"/>
            <a:ext cx="169350" cy="169175"/>
            <a:chOff x="4788500" y="2618450"/>
            <a:chExt cx="130400" cy="130275"/>
          </a:xfrm>
        </p:grpSpPr>
        <p:sp>
          <p:nvSpPr>
            <p:cNvPr id="5850" name="Google Shape;5850;p2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2" name="Google Shape;5852;p28"/>
          <p:cNvGrpSpPr/>
          <p:nvPr/>
        </p:nvGrpSpPr>
        <p:grpSpPr>
          <a:xfrm>
            <a:off x="4712826" y="977794"/>
            <a:ext cx="93353" cy="93251"/>
            <a:chOff x="4788500" y="2618450"/>
            <a:chExt cx="130400" cy="130275"/>
          </a:xfrm>
        </p:grpSpPr>
        <p:sp>
          <p:nvSpPr>
            <p:cNvPr id="5853" name="Google Shape;5853;p2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2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5" name="Google Shape;5855;p28"/>
          <p:cNvGrpSpPr/>
          <p:nvPr/>
        </p:nvGrpSpPr>
        <p:grpSpPr>
          <a:xfrm>
            <a:off x="-704939" y="3472170"/>
            <a:ext cx="1876687" cy="1761812"/>
            <a:chOff x="7099611" y="3472170"/>
            <a:chExt cx="1876687" cy="1761812"/>
          </a:xfrm>
        </p:grpSpPr>
        <p:sp>
          <p:nvSpPr>
            <p:cNvPr id="5856" name="Google Shape;5856;p28"/>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7" name="Google Shape;5857;p28"/>
            <p:cNvGrpSpPr/>
            <p:nvPr/>
          </p:nvGrpSpPr>
          <p:grpSpPr>
            <a:xfrm flipH="1">
              <a:off x="7099611" y="3472170"/>
              <a:ext cx="1876687" cy="1761812"/>
              <a:chOff x="578800" y="3042675"/>
              <a:chExt cx="1185975" cy="1113450"/>
            </a:xfrm>
          </p:grpSpPr>
          <p:sp>
            <p:nvSpPr>
              <p:cNvPr id="5858" name="Google Shape;5858;p28"/>
              <p:cNvSpPr/>
              <p:nvPr/>
            </p:nvSpPr>
            <p:spPr>
              <a:xfrm>
                <a:off x="1600225" y="3982700"/>
                <a:ext cx="16350" cy="38400"/>
              </a:xfrm>
              <a:custGeom>
                <a:rect b="b" l="l" r="r" t="t"/>
                <a:pathLst>
                  <a:path extrusionOk="0" fill="none" h="1536" w="654">
                    <a:moveTo>
                      <a:pt x="1" y="0"/>
                    </a:moveTo>
                    <a:cubicBezTo>
                      <a:pt x="131" y="542"/>
                      <a:pt x="357" y="1064"/>
                      <a:pt x="653" y="153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8"/>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8"/>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8"/>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28"/>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28"/>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8"/>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28"/>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28"/>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28"/>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28"/>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28"/>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28"/>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28"/>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28"/>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28"/>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28"/>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28"/>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28"/>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28"/>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28"/>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28"/>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28"/>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28"/>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28"/>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28"/>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28"/>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28"/>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28"/>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28"/>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28"/>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28"/>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28"/>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28"/>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28"/>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28"/>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28"/>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28"/>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28"/>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28"/>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8"/>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28"/>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28"/>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8"/>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8"/>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8"/>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8"/>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28"/>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28"/>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28"/>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28"/>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28"/>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8"/>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8"/>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8"/>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8"/>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8"/>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8"/>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8"/>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8"/>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28"/>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28"/>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28"/>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8"/>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8"/>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8"/>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8"/>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28"/>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28"/>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28"/>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28"/>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28"/>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28"/>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28"/>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28"/>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28"/>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28"/>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28"/>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28"/>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28"/>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28"/>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28"/>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8"/>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8"/>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8"/>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8"/>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8"/>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8"/>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8"/>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8"/>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8"/>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8"/>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8"/>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8"/>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8"/>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8"/>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8"/>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8"/>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28"/>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28"/>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8"/>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8"/>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8"/>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28"/>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28"/>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8"/>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8"/>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8"/>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28"/>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28"/>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28"/>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28"/>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28"/>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8"/>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8"/>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8"/>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8"/>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8"/>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76" name="Google Shape;5976;p28"/>
          <p:cNvGrpSpPr/>
          <p:nvPr/>
        </p:nvGrpSpPr>
        <p:grpSpPr>
          <a:xfrm>
            <a:off x="8202512" y="3728132"/>
            <a:ext cx="120724" cy="120609"/>
            <a:chOff x="4788500" y="2618450"/>
            <a:chExt cx="130400" cy="130275"/>
          </a:xfrm>
        </p:grpSpPr>
        <p:sp>
          <p:nvSpPr>
            <p:cNvPr id="5977" name="Google Shape;5977;p2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9" name="Google Shape;5979;p28"/>
          <p:cNvGrpSpPr/>
          <p:nvPr/>
        </p:nvGrpSpPr>
        <p:grpSpPr>
          <a:xfrm>
            <a:off x="1987520" y="4743968"/>
            <a:ext cx="1494014" cy="490019"/>
            <a:chOff x="1656825" y="3872400"/>
            <a:chExt cx="835625" cy="274075"/>
          </a:xfrm>
        </p:grpSpPr>
        <p:sp>
          <p:nvSpPr>
            <p:cNvPr id="5980" name="Google Shape;5980;p28"/>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8"/>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8"/>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8"/>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8"/>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8"/>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8"/>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8"/>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8"/>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8"/>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8"/>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8"/>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8"/>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8"/>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28"/>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28"/>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28"/>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8"/>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8"/>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28"/>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28"/>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28"/>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8"/>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8"/>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8"/>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28"/>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6" name="Google Shape;6006;p28"/>
          <p:cNvSpPr txBox="1"/>
          <p:nvPr>
            <p:ph hasCustomPrompt="1" type="title"/>
          </p:nvPr>
        </p:nvSpPr>
        <p:spPr>
          <a:xfrm>
            <a:off x="1934450" y="741538"/>
            <a:ext cx="23949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6007" name="Google Shape;6007;p28"/>
          <p:cNvSpPr txBox="1"/>
          <p:nvPr>
            <p:ph idx="1" type="subTitle"/>
          </p:nvPr>
        </p:nvSpPr>
        <p:spPr>
          <a:xfrm>
            <a:off x="1934450" y="1447549"/>
            <a:ext cx="2394900" cy="6018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6008" name="Google Shape;6008;p28"/>
          <p:cNvSpPr txBox="1"/>
          <p:nvPr>
            <p:ph hasCustomPrompt="1" idx="2" type="title"/>
          </p:nvPr>
        </p:nvSpPr>
        <p:spPr>
          <a:xfrm>
            <a:off x="4814650" y="741541"/>
            <a:ext cx="23949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6009" name="Google Shape;6009;p28"/>
          <p:cNvSpPr txBox="1"/>
          <p:nvPr>
            <p:ph idx="3" type="subTitle"/>
          </p:nvPr>
        </p:nvSpPr>
        <p:spPr>
          <a:xfrm>
            <a:off x="4814650" y="1447543"/>
            <a:ext cx="2394900" cy="6018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6010" name="Google Shape;6010;p28"/>
          <p:cNvSpPr txBox="1"/>
          <p:nvPr>
            <p:ph hasCustomPrompt="1" idx="4" type="title"/>
          </p:nvPr>
        </p:nvSpPr>
        <p:spPr>
          <a:xfrm>
            <a:off x="4814650" y="2492971"/>
            <a:ext cx="23949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6011" name="Google Shape;6011;p28"/>
          <p:cNvSpPr txBox="1"/>
          <p:nvPr>
            <p:ph idx="5" type="subTitle"/>
          </p:nvPr>
        </p:nvSpPr>
        <p:spPr>
          <a:xfrm>
            <a:off x="4814650" y="3198971"/>
            <a:ext cx="2394900" cy="6018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6012" name="Google Shape;6012;p28"/>
          <p:cNvSpPr txBox="1"/>
          <p:nvPr>
            <p:ph hasCustomPrompt="1" idx="6" type="title"/>
          </p:nvPr>
        </p:nvSpPr>
        <p:spPr>
          <a:xfrm>
            <a:off x="1934450" y="2492950"/>
            <a:ext cx="23949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6013" name="Google Shape;6013;p28"/>
          <p:cNvSpPr txBox="1"/>
          <p:nvPr>
            <p:ph idx="7" type="subTitle"/>
          </p:nvPr>
        </p:nvSpPr>
        <p:spPr>
          <a:xfrm>
            <a:off x="1934450" y="3198961"/>
            <a:ext cx="2394900" cy="6018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_1_1_1_1_1_3">
    <p:spTree>
      <p:nvGrpSpPr>
        <p:cNvPr id="6014" name="Shape 6014"/>
        <p:cNvGrpSpPr/>
        <p:nvPr/>
      </p:nvGrpSpPr>
      <p:grpSpPr>
        <a:xfrm>
          <a:off x="0" y="0"/>
          <a:ext cx="0" cy="0"/>
          <a:chOff x="0" y="0"/>
          <a:chExt cx="0" cy="0"/>
        </a:xfrm>
      </p:grpSpPr>
      <p:grpSp>
        <p:nvGrpSpPr>
          <p:cNvPr id="6015" name="Google Shape;6015;p29"/>
          <p:cNvGrpSpPr/>
          <p:nvPr/>
        </p:nvGrpSpPr>
        <p:grpSpPr>
          <a:xfrm flipH="1">
            <a:off x="2524950" y="0"/>
            <a:ext cx="2440158" cy="4362437"/>
            <a:chOff x="6536175" y="0"/>
            <a:chExt cx="2440158" cy="4362437"/>
          </a:xfrm>
        </p:grpSpPr>
        <p:sp>
          <p:nvSpPr>
            <p:cNvPr id="6016" name="Google Shape;6016;p29"/>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9"/>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18" name="Google Shape;6018;p29"/>
          <p:cNvSpPr/>
          <p:nvPr/>
        </p:nvSpPr>
        <p:spPr>
          <a:xfrm>
            <a:off x="-277575" y="24317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9"/>
          <p:cNvSpPr/>
          <p:nvPr/>
        </p:nvSpPr>
        <p:spPr>
          <a:xfrm>
            <a:off x="3118665" y="3915666"/>
            <a:ext cx="6025358" cy="870993"/>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0" name="Google Shape;6020;p29"/>
          <p:cNvGrpSpPr/>
          <p:nvPr/>
        </p:nvGrpSpPr>
        <p:grpSpPr>
          <a:xfrm rot="285632">
            <a:off x="4571952" y="4228244"/>
            <a:ext cx="1790235" cy="587148"/>
            <a:chOff x="1656825" y="3872400"/>
            <a:chExt cx="835625" cy="274075"/>
          </a:xfrm>
        </p:grpSpPr>
        <p:sp>
          <p:nvSpPr>
            <p:cNvPr id="6021" name="Google Shape;6021;p29"/>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29"/>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29"/>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29"/>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29"/>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9"/>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9"/>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9"/>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9"/>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9"/>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9"/>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9"/>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9"/>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9"/>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9"/>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9"/>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9"/>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9"/>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29"/>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29"/>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9"/>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29"/>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29"/>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29"/>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29"/>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29"/>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47" name="Google Shape;6047;p29"/>
          <p:cNvSpPr/>
          <p:nvPr/>
        </p:nvSpPr>
        <p:spPr>
          <a:xfrm>
            <a:off x="0" y="3781449"/>
            <a:ext cx="9144014" cy="1378863"/>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8" name="Google Shape;6048;p29"/>
          <p:cNvGrpSpPr/>
          <p:nvPr/>
        </p:nvGrpSpPr>
        <p:grpSpPr>
          <a:xfrm rot="1515762">
            <a:off x="7408067" y="425324"/>
            <a:ext cx="3277939" cy="1122602"/>
            <a:chOff x="1607000" y="1593250"/>
            <a:chExt cx="1114325" cy="381625"/>
          </a:xfrm>
        </p:grpSpPr>
        <p:sp>
          <p:nvSpPr>
            <p:cNvPr id="6049" name="Google Shape;6049;p29"/>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29"/>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29"/>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29"/>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29"/>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29"/>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29"/>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29"/>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29"/>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29"/>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29"/>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29"/>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9"/>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29"/>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29"/>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29"/>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29"/>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9"/>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9"/>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9"/>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29"/>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29"/>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1" name="Google Shape;6071;p29"/>
          <p:cNvGrpSpPr/>
          <p:nvPr/>
        </p:nvGrpSpPr>
        <p:grpSpPr>
          <a:xfrm>
            <a:off x="-277565" y="289951"/>
            <a:ext cx="1250674" cy="500104"/>
            <a:chOff x="6176600" y="3023250"/>
            <a:chExt cx="444100" cy="177575"/>
          </a:xfrm>
        </p:grpSpPr>
        <p:sp>
          <p:nvSpPr>
            <p:cNvPr id="6072" name="Google Shape;6072;p29"/>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9"/>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9"/>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29"/>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29"/>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29"/>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29"/>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29"/>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29"/>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29"/>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29"/>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29"/>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29"/>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29"/>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29"/>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29"/>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29"/>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29"/>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29"/>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29"/>
          <p:cNvGrpSpPr/>
          <p:nvPr/>
        </p:nvGrpSpPr>
        <p:grpSpPr>
          <a:xfrm>
            <a:off x="-554259" y="3884869"/>
            <a:ext cx="2440113" cy="1434644"/>
            <a:chOff x="2300300" y="2941775"/>
            <a:chExt cx="825450" cy="485300"/>
          </a:xfrm>
        </p:grpSpPr>
        <p:sp>
          <p:nvSpPr>
            <p:cNvPr id="6092" name="Google Shape;6092;p29"/>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29"/>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29"/>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29"/>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29"/>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29"/>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29"/>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29"/>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29"/>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29"/>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29"/>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29"/>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29"/>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29"/>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29"/>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29"/>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29"/>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29"/>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29"/>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29"/>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29"/>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29"/>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29"/>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29"/>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29"/>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29"/>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29"/>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29"/>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29"/>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29"/>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29"/>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29"/>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29"/>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29"/>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29"/>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29"/>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29"/>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29"/>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29"/>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29"/>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29"/>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29"/>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29"/>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29"/>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29"/>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29"/>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29"/>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29"/>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0" name="Google Shape;6140;p29"/>
          <p:cNvGrpSpPr/>
          <p:nvPr/>
        </p:nvGrpSpPr>
        <p:grpSpPr>
          <a:xfrm>
            <a:off x="7563991" y="3453275"/>
            <a:ext cx="2074856" cy="1830674"/>
            <a:chOff x="2489900" y="3367200"/>
            <a:chExt cx="903250" cy="796950"/>
          </a:xfrm>
        </p:grpSpPr>
        <p:sp>
          <p:nvSpPr>
            <p:cNvPr id="6141" name="Google Shape;6141;p29"/>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29"/>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29"/>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29"/>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29"/>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29"/>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29"/>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29"/>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29"/>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29"/>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29"/>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29"/>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29"/>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29"/>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29"/>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29"/>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29"/>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29"/>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29"/>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29"/>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29"/>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29"/>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29"/>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29"/>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29"/>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29"/>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29"/>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29"/>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29"/>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29"/>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29"/>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29"/>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29"/>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29"/>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29"/>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29"/>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29"/>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29"/>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29"/>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29"/>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29"/>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29"/>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29"/>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29"/>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29"/>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29"/>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29"/>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29"/>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29"/>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29"/>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29"/>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29"/>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29"/>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29"/>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29"/>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29"/>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29"/>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29"/>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29"/>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29"/>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29"/>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29"/>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29"/>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4" name="Google Shape;6204;p29"/>
          <p:cNvGrpSpPr/>
          <p:nvPr/>
        </p:nvGrpSpPr>
        <p:grpSpPr>
          <a:xfrm>
            <a:off x="189315" y="251612"/>
            <a:ext cx="8739087" cy="2894812"/>
            <a:chOff x="189315" y="251613"/>
            <a:chExt cx="8739087" cy="2894812"/>
          </a:xfrm>
        </p:grpSpPr>
        <p:grpSp>
          <p:nvGrpSpPr>
            <p:cNvPr id="6205" name="Google Shape;6205;p29"/>
            <p:cNvGrpSpPr/>
            <p:nvPr/>
          </p:nvGrpSpPr>
          <p:grpSpPr>
            <a:xfrm>
              <a:off x="5744843" y="698497"/>
              <a:ext cx="258178" cy="258242"/>
              <a:chOff x="5052650" y="3025125"/>
              <a:chExt cx="316899" cy="316978"/>
            </a:xfrm>
          </p:grpSpPr>
          <p:sp>
            <p:nvSpPr>
              <p:cNvPr id="6206" name="Google Shape;6206;p2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2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2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9" name="Google Shape;6209;p29"/>
            <p:cNvGrpSpPr/>
            <p:nvPr/>
          </p:nvGrpSpPr>
          <p:grpSpPr>
            <a:xfrm>
              <a:off x="2387813" y="251613"/>
              <a:ext cx="316899" cy="316978"/>
              <a:chOff x="5052650" y="3025125"/>
              <a:chExt cx="316899" cy="316978"/>
            </a:xfrm>
          </p:grpSpPr>
          <p:sp>
            <p:nvSpPr>
              <p:cNvPr id="6210" name="Google Shape;6210;p2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2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2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3" name="Google Shape;6213;p29"/>
            <p:cNvGrpSpPr/>
            <p:nvPr/>
          </p:nvGrpSpPr>
          <p:grpSpPr>
            <a:xfrm>
              <a:off x="8658038" y="2311013"/>
              <a:ext cx="120739" cy="120769"/>
              <a:chOff x="5052650" y="3025125"/>
              <a:chExt cx="316899" cy="316978"/>
            </a:xfrm>
          </p:grpSpPr>
          <p:sp>
            <p:nvSpPr>
              <p:cNvPr id="6214" name="Google Shape;6214;p2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2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2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7" name="Google Shape;6217;p29"/>
            <p:cNvGrpSpPr/>
            <p:nvPr/>
          </p:nvGrpSpPr>
          <p:grpSpPr>
            <a:xfrm flipH="1">
              <a:off x="189315" y="2272838"/>
              <a:ext cx="316899" cy="316978"/>
              <a:chOff x="5052650" y="3025125"/>
              <a:chExt cx="316899" cy="316978"/>
            </a:xfrm>
          </p:grpSpPr>
          <p:sp>
            <p:nvSpPr>
              <p:cNvPr id="6218" name="Google Shape;6218;p2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2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2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1" name="Google Shape;6221;p29"/>
            <p:cNvGrpSpPr/>
            <p:nvPr/>
          </p:nvGrpSpPr>
          <p:grpSpPr>
            <a:xfrm>
              <a:off x="3172599" y="251620"/>
              <a:ext cx="120724" cy="120609"/>
              <a:chOff x="4846747" y="1806261"/>
              <a:chExt cx="130400" cy="130275"/>
            </a:xfrm>
          </p:grpSpPr>
          <p:sp>
            <p:nvSpPr>
              <p:cNvPr id="6222" name="Google Shape;6222;p29"/>
              <p:cNvSpPr/>
              <p:nvPr/>
            </p:nvSpPr>
            <p:spPr>
              <a:xfrm>
                <a:off x="4846747" y="1806261"/>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29"/>
              <p:cNvSpPr/>
              <p:nvPr/>
            </p:nvSpPr>
            <p:spPr>
              <a:xfrm>
                <a:off x="4858672" y="1839886"/>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4" name="Google Shape;6224;p29"/>
            <p:cNvGrpSpPr/>
            <p:nvPr/>
          </p:nvGrpSpPr>
          <p:grpSpPr>
            <a:xfrm>
              <a:off x="6342688" y="260763"/>
              <a:ext cx="120739" cy="120769"/>
              <a:chOff x="5052650" y="3025125"/>
              <a:chExt cx="316899" cy="316978"/>
            </a:xfrm>
          </p:grpSpPr>
          <p:sp>
            <p:nvSpPr>
              <p:cNvPr id="6225" name="Google Shape;6225;p2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2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2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8" name="Google Shape;6228;p29"/>
            <p:cNvGrpSpPr/>
            <p:nvPr/>
          </p:nvGrpSpPr>
          <p:grpSpPr>
            <a:xfrm rot="5400000">
              <a:off x="8778703" y="2837465"/>
              <a:ext cx="149777" cy="149621"/>
              <a:chOff x="4788500" y="2618450"/>
              <a:chExt cx="130400" cy="130275"/>
            </a:xfrm>
          </p:grpSpPr>
          <p:sp>
            <p:nvSpPr>
              <p:cNvPr id="6229" name="Google Shape;6229;p2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2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1" name="Google Shape;6231;p29"/>
            <p:cNvGrpSpPr/>
            <p:nvPr/>
          </p:nvGrpSpPr>
          <p:grpSpPr>
            <a:xfrm flipH="1">
              <a:off x="189325" y="1830138"/>
              <a:ext cx="120739" cy="120769"/>
              <a:chOff x="5052650" y="3025125"/>
              <a:chExt cx="316899" cy="316978"/>
            </a:xfrm>
          </p:grpSpPr>
          <p:sp>
            <p:nvSpPr>
              <p:cNvPr id="6232" name="Google Shape;6232;p2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2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2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5" name="Google Shape;6235;p29"/>
            <p:cNvGrpSpPr/>
            <p:nvPr/>
          </p:nvGrpSpPr>
          <p:grpSpPr>
            <a:xfrm>
              <a:off x="265901" y="3048380"/>
              <a:ext cx="98152" cy="98045"/>
              <a:chOff x="4788500" y="2618450"/>
              <a:chExt cx="130400" cy="130275"/>
            </a:xfrm>
          </p:grpSpPr>
          <p:sp>
            <p:nvSpPr>
              <p:cNvPr id="6236" name="Google Shape;6236;p2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2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38" name="Google Shape;6238;p29"/>
          <p:cNvGrpSpPr/>
          <p:nvPr/>
        </p:nvGrpSpPr>
        <p:grpSpPr>
          <a:xfrm flipH="1">
            <a:off x="2793952" y="4549319"/>
            <a:ext cx="983193" cy="393151"/>
            <a:chOff x="6176600" y="3023250"/>
            <a:chExt cx="444100" cy="177575"/>
          </a:xfrm>
        </p:grpSpPr>
        <p:sp>
          <p:nvSpPr>
            <p:cNvPr id="6239" name="Google Shape;6239;p29"/>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29"/>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29"/>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29"/>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29"/>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29"/>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29"/>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29"/>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29"/>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29"/>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29"/>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29"/>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29"/>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29"/>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29"/>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29"/>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29"/>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29"/>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29"/>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8" name="Google Shape;6258;p29"/>
          <p:cNvSpPr txBox="1"/>
          <p:nvPr>
            <p:ph hasCustomPrompt="1" type="title"/>
          </p:nvPr>
        </p:nvSpPr>
        <p:spPr>
          <a:xfrm>
            <a:off x="720000" y="2345910"/>
            <a:ext cx="23457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6259" name="Google Shape;6259;p29"/>
          <p:cNvSpPr txBox="1"/>
          <p:nvPr>
            <p:ph idx="1" type="subTitle"/>
          </p:nvPr>
        </p:nvSpPr>
        <p:spPr>
          <a:xfrm>
            <a:off x="720000" y="3068879"/>
            <a:ext cx="2345700" cy="6525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solidFill>
                  <a:schemeClr val="dk1"/>
                </a:solidFill>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6260" name="Google Shape;6260;p29"/>
          <p:cNvSpPr txBox="1"/>
          <p:nvPr>
            <p:ph hasCustomPrompt="1" idx="2" type="title"/>
          </p:nvPr>
        </p:nvSpPr>
        <p:spPr>
          <a:xfrm>
            <a:off x="3399147" y="2345888"/>
            <a:ext cx="23457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6261" name="Google Shape;6261;p29"/>
          <p:cNvSpPr txBox="1"/>
          <p:nvPr>
            <p:ph idx="3" type="subTitle"/>
          </p:nvPr>
        </p:nvSpPr>
        <p:spPr>
          <a:xfrm>
            <a:off x="3399149" y="3051917"/>
            <a:ext cx="2345700" cy="6525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solidFill>
                  <a:schemeClr val="dk1"/>
                </a:solidFill>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6262" name="Google Shape;6262;p29"/>
          <p:cNvSpPr txBox="1"/>
          <p:nvPr>
            <p:ph hasCustomPrompt="1" idx="4" type="title"/>
          </p:nvPr>
        </p:nvSpPr>
        <p:spPr>
          <a:xfrm>
            <a:off x="6078175" y="2345888"/>
            <a:ext cx="23457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6263" name="Google Shape;6263;p29"/>
          <p:cNvSpPr txBox="1"/>
          <p:nvPr>
            <p:ph idx="5" type="subTitle"/>
          </p:nvPr>
        </p:nvSpPr>
        <p:spPr>
          <a:xfrm>
            <a:off x="6078175" y="3051912"/>
            <a:ext cx="2345700" cy="6525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solidFill>
                  <a:schemeClr val="dk1"/>
                </a:solidFill>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6264" name="Shape 6264"/>
        <p:cNvGrpSpPr/>
        <p:nvPr/>
      </p:nvGrpSpPr>
      <p:grpSpPr>
        <a:xfrm>
          <a:off x="0" y="0"/>
          <a:ext cx="0" cy="0"/>
          <a:chOff x="0" y="0"/>
          <a:chExt cx="0" cy="0"/>
        </a:xfrm>
      </p:grpSpPr>
      <p:sp>
        <p:nvSpPr>
          <p:cNvPr id="6265" name="Google Shape;6265;p30"/>
          <p:cNvSpPr/>
          <p:nvPr/>
        </p:nvSpPr>
        <p:spPr>
          <a:xfrm flipH="1">
            <a:off x="-78071" y="24317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6" name="Google Shape;6266;p30"/>
          <p:cNvGrpSpPr/>
          <p:nvPr/>
        </p:nvGrpSpPr>
        <p:grpSpPr>
          <a:xfrm flipH="1">
            <a:off x="191660" y="0"/>
            <a:ext cx="2440158" cy="4362437"/>
            <a:chOff x="6536175" y="0"/>
            <a:chExt cx="2440158" cy="4362437"/>
          </a:xfrm>
        </p:grpSpPr>
        <p:sp>
          <p:nvSpPr>
            <p:cNvPr id="6267" name="Google Shape;6267;p30"/>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30"/>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9" name="Google Shape;6269;p30"/>
          <p:cNvSpPr/>
          <p:nvPr/>
        </p:nvSpPr>
        <p:spPr>
          <a:xfrm flipH="1">
            <a:off x="23971" y="405731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0" name="Google Shape;6270;p30"/>
          <p:cNvGrpSpPr/>
          <p:nvPr/>
        </p:nvGrpSpPr>
        <p:grpSpPr>
          <a:xfrm flipH="1" rot="-455691">
            <a:off x="3060882" y="4421712"/>
            <a:ext cx="1494001" cy="490014"/>
            <a:chOff x="1656825" y="3872400"/>
            <a:chExt cx="835625" cy="274075"/>
          </a:xfrm>
        </p:grpSpPr>
        <p:sp>
          <p:nvSpPr>
            <p:cNvPr id="6271" name="Google Shape;6271;p30"/>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30"/>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30"/>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30"/>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30"/>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30"/>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30"/>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30"/>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30"/>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30"/>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30"/>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30"/>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30"/>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30"/>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30"/>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30"/>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30"/>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30"/>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30"/>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30"/>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30"/>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30"/>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30"/>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30"/>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30"/>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30"/>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7" name="Google Shape;6297;p30"/>
          <p:cNvSpPr/>
          <p:nvPr/>
        </p:nvSpPr>
        <p:spPr>
          <a:xfrm flipH="1">
            <a:off x="23979"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8" name="Google Shape;6298;p30"/>
          <p:cNvGrpSpPr/>
          <p:nvPr/>
        </p:nvGrpSpPr>
        <p:grpSpPr>
          <a:xfrm flipH="1">
            <a:off x="6661188" y="3927874"/>
            <a:ext cx="3169746" cy="1030770"/>
            <a:chOff x="937925" y="2699200"/>
            <a:chExt cx="1529800" cy="497500"/>
          </a:xfrm>
        </p:grpSpPr>
        <p:sp>
          <p:nvSpPr>
            <p:cNvPr id="6299" name="Google Shape;6299;p30"/>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30"/>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30"/>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30"/>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30"/>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30"/>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30"/>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30"/>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30"/>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30"/>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30"/>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30"/>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30"/>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30"/>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30"/>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30"/>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30"/>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30"/>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30"/>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30"/>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30"/>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30"/>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30"/>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30"/>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30"/>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30"/>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30"/>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30"/>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30"/>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30"/>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30"/>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0" name="Google Shape;6330;p30"/>
          <p:cNvGrpSpPr/>
          <p:nvPr/>
        </p:nvGrpSpPr>
        <p:grpSpPr>
          <a:xfrm flipH="1">
            <a:off x="-253531" y="1176167"/>
            <a:ext cx="1987598" cy="683170"/>
            <a:chOff x="2360400" y="1877425"/>
            <a:chExt cx="873900" cy="300400"/>
          </a:xfrm>
        </p:grpSpPr>
        <p:sp>
          <p:nvSpPr>
            <p:cNvPr id="6331" name="Google Shape;6331;p30"/>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30"/>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30"/>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30"/>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30"/>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30"/>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30"/>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30"/>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30"/>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30"/>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30"/>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30"/>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30"/>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30"/>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30"/>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30"/>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30"/>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30"/>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30"/>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30"/>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30"/>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30"/>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30"/>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30"/>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30"/>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6" name="Google Shape;6356;p30"/>
          <p:cNvSpPr/>
          <p:nvPr/>
        </p:nvSpPr>
        <p:spPr>
          <a:xfrm flipH="1">
            <a:off x="7493279" y="22638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7" name="Google Shape;6357;p30"/>
          <p:cNvGrpSpPr/>
          <p:nvPr/>
        </p:nvGrpSpPr>
        <p:grpSpPr>
          <a:xfrm flipH="1">
            <a:off x="7409832" y="439930"/>
            <a:ext cx="1235256" cy="1030744"/>
            <a:chOff x="763250" y="1835425"/>
            <a:chExt cx="701850" cy="585650"/>
          </a:xfrm>
        </p:grpSpPr>
        <p:sp>
          <p:nvSpPr>
            <p:cNvPr id="6358" name="Google Shape;6358;p30"/>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30"/>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30"/>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30"/>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30"/>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30"/>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30"/>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30"/>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30"/>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30"/>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30"/>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30"/>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30"/>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30"/>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30"/>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30"/>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30"/>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30"/>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30"/>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30"/>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30"/>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30"/>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30"/>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1" name="Google Shape;6381;p30"/>
          <p:cNvGrpSpPr/>
          <p:nvPr/>
        </p:nvGrpSpPr>
        <p:grpSpPr>
          <a:xfrm flipH="1">
            <a:off x="337853" y="354963"/>
            <a:ext cx="8319765" cy="3043270"/>
            <a:chOff x="510375" y="354963"/>
            <a:chExt cx="8319765" cy="3043270"/>
          </a:xfrm>
        </p:grpSpPr>
        <p:grpSp>
          <p:nvGrpSpPr>
            <p:cNvPr id="6382" name="Google Shape;6382;p30"/>
            <p:cNvGrpSpPr/>
            <p:nvPr/>
          </p:nvGrpSpPr>
          <p:grpSpPr>
            <a:xfrm>
              <a:off x="8513242" y="2742023"/>
              <a:ext cx="316898" cy="316594"/>
              <a:chOff x="4788500" y="2618450"/>
              <a:chExt cx="130400" cy="130275"/>
            </a:xfrm>
          </p:grpSpPr>
          <p:sp>
            <p:nvSpPr>
              <p:cNvPr id="6383" name="Google Shape;6383;p3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3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5" name="Google Shape;6385;p30"/>
            <p:cNvGrpSpPr/>
            <p:nvPr/>
          </p:nvGrpSpPr>
          <p:grpSpPr>
            <a:xfrm>
              <a:off x="510375" y="2326825"/>
              <a:ext cx="316899" cy="316978"/>
              <a:chOff x="5052650" y="3025125"/>
              <a:chExt cx="316899" cy="316978"/>
            </a:xfrm>
          </p:grpSpPr>
          <p:sp>
            <p:nvSpPr>
              <p:cNvPr id="6386" name="Google Shape;6386;p3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3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3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9" name="Google Shape;6389;p30"/>
            <p:cNvGrpSpPr/>
            <p:nvPr/>
          </p:nvGrpSpPr>
          <p:grpSpPr>
            <a:xfrm>
              <a:off x="8031163" y="354963"/>
              <a:ext cx="120739" cy="120769"/>
              <a:chOff x="5052650" y="3025125"/>
              <a:chExt cx="316899" cy="316978"/>
            </a:xfrm>
          </p:grpSpPr>
          <p:sp>
            <p:nvSpPr>
              <p:cNvPr id="6390" name="Google Shape;6390;p3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3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3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3" name="Google Shape;6393;p30"/>
            <p:cNvGrpSpPr/>
            <p:nvPr/>
          </p:nvGrpSpPr>
          <p:grpSpPr>
            <a:xfrm>
              <a:off x="1541249" y="2095257"/>
              <a:ext cx="120724" cy="120609"/>
              <a:chOff x="4788500" y="2618450"/>
              <a:chExt cx="130400" cy="130275"/>
            </a:xfrm>
          </p:grpSpPr>
          <p:sp>
            <p:nvSpPr>
              <p:cNvPr id="6394" name="Google Shape;6394;p3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3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30"/>
            <p:cNvGrpSpPr/>
            <p:nvPr/>
          </p:nvGrpSpPr>
          <p:grpSpPr>
            <a:xfrm>
              <a:off x="1615039" y="3228871"/>
              <a:ext cx="169351" cy="169361"/>
              <a:chOff x="5052650" y="3025125"/>
              <a:chExt cx="316899" cy="316978"/>
            </a:xfrm>
          </p:grpSpPr>
          <p:sp>
            <p:nvSpPr>
              <p:cNvPr id="6397" name="Google Shape;6397;p3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3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3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0" name="Google Shape;6400;p30"/>
            <p:cNvGrpSpPr/>
            <p:nvPr/>
          </p:nvGrpSpPr>
          <p:grpSpPr>
            <a:xfrm>
              <a:off x="7325769" y="2466039"/>
              <a:ext cx="211626" cy="211423"/>
              <a:chOff x="4788500" y="2618450"/>
              <a:chExt cx="130400" cy="130275"/>
            </a:xfrm>
          </p:grpSpPr>
          <p:sp>
            <p:nvSpPr>
              <p:cNvPr id="6401" name="Google Shape;6401;p3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3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3" name="Google Shape;6403;p30"/>
            <p:cNvGrpSpPr/>
            <p:nvPr/>
          </p:nvGrpSpPr>
          <p:grpSpPr>
            <a:xfrm>
              <a:off x="7109349" y="942057"/>
              <a:ext cx="120724" cy="120609"/>
              <a:chOff x="4788500" y="2618450"/>
              <a:chExt cx="130400" cy="130275"/>
            </a:xfrm>
          </p:grpSpPr>
          <p:sp>
            <p:nvSpPr>
              <p:cNvPr id="6404" name="Google Shape;6404;p3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3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06" name="Google Shape;6406;p30"/>
          <p:cNvGrpSpPr/>
          <p:nvPr/>
        </p:nvGrpSpPr>
        <p:grpSpPr>
          <a:xfrm flipH="1">
            <a:off x="191695" y="3472170"/>
            <a:ext cx="1876687" cy="1761812"/>
            <a:chOff x="7099611" y="3472170"/>
            <a:chExt cx="1876687" cy="1761812"/>
          </a:xfrm>
        </p:grpSpPr>
        <p:sp>
          <p:nvSpPr>
            <p:cNvPr id="6407" name="Google Shape;6407;p30"/>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8" name="Google Shape;6408;p30"/>
            <p:cNvGrpSpPr/>
            <p:nvPr/>
          </p:nvGrpSpPr>
          <p:grpSpPr>
            <a:xfrm flipH="1">
              <a:off x="7099611" y="3472170"/>
              <a:ext cx="1876687" cy="1761812"/>
              <a:chOff x="578800" y="3042675"/>
              <a:chExt cx="1185975" cy="1113450"/>
            </a:xfrm>
          </p:grpSpPr>
          <p:sp>
            <p:nvSpPr>
              <p:cNvPr id="6409" name="Google Shape;6409;p30"/>
              <p:cNvSpPr/>
              <p:nvPr/>
            </p:nvSpPr>
            <p:spPr>
              <a:xfrm>
                <a:off x="1600225" y="3982700"/>
                <a:ext cx="16350" cy="38400"/>
              </a:xfrm>
              <a:custGeom>
                <a:rect b="b" l="l" r="r" t="t"/>
                <a:pathLst>
                  <a:path extrusionOk="0" fill="none" h="1536" w="654">
                    <a:moveTo>
                      <a:pt x="1" y="0"/>
                    </a:moveTo>
                    <a:cubicBezTo>
                      <a:pt x="131" y="542"/>
                      <a:pt x="357" y="1064"/>
                      <a:pt x="653" y="153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30"/>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30"/>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30"/>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30"/>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30"/>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30"/>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30"/>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30"/>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30"/>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30"/>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30"/>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30"/>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30"/>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30"/>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30"/>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30"/>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30"/>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30"/>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30"/>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30"/>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30"/>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30"/>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30"/>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30"/>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30"/>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30"/>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30"/>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30"/>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30"/>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30"/>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30"/>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30"/>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30"/>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30"/>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30"/>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30"/>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30"/>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30"/>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30"/>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30"/>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30"/>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30"/>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30"/>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30"/>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30"/>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30"/>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30"/>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30"/>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30"/>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30"/>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30"/>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30"/>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30"/>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30"/>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30"/>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30"/>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30"/>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30"/>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30"/>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30"/>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30"/>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30"/>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30"/>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30"/>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30"/>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30"/>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30"/>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30"/>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30"/>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30"/>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30"/>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30"/>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30"/>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30"/>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30"/>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30"/>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30"/>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30"/>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30"/>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30"/>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30"/>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30"/>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30"/>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30"/>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30"/>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30"/>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30"/>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30"/>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30"/>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30"/>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30"/>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30"/>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30"/>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30"/>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30"/>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30"/>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30"/>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30"/>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30"/>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30"/>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30"/>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30"/>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30"/>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30"/>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30"/>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30"/>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30"/>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30"/>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30"/>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30"/>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30"/>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30"/>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30"/>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30"/>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30"/>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30"/>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30"/>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527" name="Google Shape;6527;p30"/>
          <p:cNvSpPr txBox="1"/>
          <p:nvPr>
            <p:ph type="ctrTitle"/>
          </p:nvPr>
        </p:nvSpPr>
        <p:spPr>
          <a:xfrm>
            <a:off x="2429950" y="540000"/>
            <a:ext cx="4284000" cy="870900"/>
          </a:xfrm>
          <a:prstGeom prst="rect">
            <a:avLst/>
          </a:prstGeom>
        </p:spPr>
        <p:txBody>
          <a:bodyPr anchorCtr="0" anchor="ctr" bIns="0" lIns="0" spcFirstLastPara="1" rIns="0" wrap="square" tIns="0">
            <a:noAutofit/>
          </a:bodyPr>
          <a:lstStyle>
            <a:lvl1pPr lvl="0" rtl="0" algn="ctr">
              <a:spcBef>
                <a:spcPts val="0"/>
              </a:spcBef>
              <a:spcAft>
                <a:spcPts val="0"/>
              </a:spcAft>
              <a:buSzPts val="60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6528" name="Google Shape;6528;p30"/>
          <p:cNvSpPr txBox="1"/>
          <p:nvPr>
            <p:ph idx="1" type="subTitle"/>
          </p:nvPr>
        </p:nvSpPr>
        <p:spPr>
          <a:xfrm>
            <a:off x="3320850" y="2200825"/>
            <a:ext cx="2550300" cy="3255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solidFill>
                  <a:schemeClr val="dk1"/>
                </a:solidFill>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6529" name="Google Shape;6529;p30"/>
          <p:cNvSpPr txBox="1"/>
          <p:nvPr>
            <p:ph idx="2" type="subTitle"/>
          </p:nvPr>
        </p:nvSpPr>
        <p:spPr>
          <a:xfrm>
            <a:off x="3320838" y="2526250"/>
            <a:ext cx="2550300" cy="7719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6530" name="Google Shape;6530;p30"/>
          <p:cNvSpPr txBox="1"/>
          <p:nvPr/>
        </p:nvSpPr>
        <p:spPr>
          <a:xfrm>
            <a:off x="2429950" y="3464100"/>
            <a:ext cx="4284000" cy="4200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200">
                <a:solidFill>
                  <a:srgbClr val="FFFFFF"/>
                </a:solidFill>
                <a:latin typeface="Didact Gothic"/>
                <a:ea typeface="Didact Gothic"/>
                <a:cs typeface="Didact Gothic"/>
                <a:sym typeface="Didact Gothic"/>
              </a:rPr>
              <a:t>CREDITS: This presentation template was created by </a:t>
            </a:r>
            <a:r>
              <a:rPr b="1" lang="en" sz="1200">
                <a:solidFill>
                  <a:srgbClr val="57DECF"/>
                </a:solidFill>
                <a:uFill>
                  <a:noFill/>
                </a:uFill>
                <a:latin typeface="Didact Gothic"/>
                <a:ea typeface="Didact Gothic"/>
                <a:cs typeface="Didact Gothic"/>
                <a:sym typeface="Didact Gothic"/>
                <a:hlinkClick r:id="rId2">
                  <a:extLst>
                    <a:ext uri="{A12FA001-AC4F-418D-AE19-62706E023703}">
                      <ahyp:hlinkClr val="tx"/>
                    </a:ext>
                  </a:extLst>
                </a:hlinkClick>
              </a:rPr>
              <a:t>Slidesgo</a:t>
            </a:r>
            <a:r>
              <a:rPr lang="en" sz="1200">
                <a:solidFill>
                  <a:srgbClr val="FFFFFF"/>
                </a:solidFill>
                <a:latin typeface="Didact Gothic"/>
                <a:ea typeface="Didact Gothic"/>
                <a:cs typeface="Didact Gothic"/>
                <a:sym typeface="Didact Gothic"/>
              </a:rPr>
              <a:t>, including icons by </a:t>
            </a:r>
            <a:r>
              <a:rPr b="1" lang="en" sz="1200">
                <a:solidFill>
                  <a:srgbClr val="57DECF"/>
                </a:solidFill>
                <a:uFill>
                  <a:noFill/>
                </a:uFill>
                <a:latin typeface="Didact Gothic"/>
                <a:ea typeface="Didact Gothic"/>
                <a:cs typeface="Didact Gothic"/>
                <a:sym typeface="Didact Gothic"/>
                <a:hlinkClick r:id="rId3">
                  <a:extLst>
                    <a:ext uri="{A12FA001-AC4F-418D-AE19-62706E023703}">
                      <ahyp:hlinkClr val="tx"/>
                    </a:ext>
                  </a:extLst>
                </a:hlinkClick>
              </a:rPr>
              <a:t>Flaticon</a:t>
            </a:r>
            <a:r>
              <a:rPr lang="en" sz="1200">
                <a:solidFill>
                  <a:srgbClr val="FFFFFF"/>
                </a:solidFill>
                <a:latin typeface="Didact Gothic"/>
                <a:ea typeface="Didact Gothic"/>
                <a:cs typeface="Didact Gothic"/>
                <a:sym typeface="Didact Gothic"/>
              </a:rPr>
              <a:t>, and infographics &amp; images by </a:t>
            </a:r>
            <a:r>
              <a:rPr b="1" lang="en" sz="1200">
                <a:solidFill>
                  <a:srgbClr val="57DECF"/>
                </a:solidFill>
                <a:uFill>
                  <a:noFill/>
                </a:uFill>
                <a:latin typeface="Didact Gothic"/>
                <a:ea typeface="Didact Gothic"/>
                <a:cs typeface="Didact Gothic"/>
                <a:sym typeface="Didact Gothic"/>
                <a:hlinkClick r:id="rId4">
                  <a:extLst>
                    <a:ext uri="{A12FA001-AC4F-418D-AE19-62706E023703}">
                      <ahyp:hlinkClr val="tx"/>
                    </a:ext>
                  </a:extLst>
                </a:hlinkClick>
              </a:rPr>
              <a:t>Freepik</a:t>
            </a:r>
            <a:endParaRPr b="1" sz="1200">
              <a:solidFill>
                <a:srgbClr val="57DECF"/>
              </a:solidFill>
              <a:latin typeface="Didact Gothic"/>
              <a:ea typeface="Didact Gothic"/>
              <a:cs typeface="Didact Gothic"/>
              <a:sym typeface="Didact Gothic"/>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95" name="Shape 495"/>
        <p:cNvGrpSpPr/>
        <p:nvPr/>
      </p:nvGrpSpPr>
      <p:grpSpPr>
        <a:xfrm>
          <a:off x="0" y="0"/>
          <a:ext cx="0" cy="0"/>
          <a:chOff x="0" y="0"/>
          <a:chExt cx="0" cy="0"/>
        </a:xfrm>
      </p:grpSpPr>
      <p:grpSp>
        <p:nvGrpSpPr>
          <p:cNvPr id="496" name="Google Shape;496;p4"/>
          <p:cNvGrpSpPr/>
          <p:nvPr/>
        </p:nvGrpSpPr>
        <p:grpSpPr>
          <a:xfrm flipH="1">
            <a:off x="8014891" y="0"/>
            <a:ext cx="2876946" cy="5143313"/>
            <a:chOff x="6536175" y="0"/>
            <a:chExt cx="2440158" cy="4362437"/>
          </a:xfrm>
        </p:grpSpPr>
        <p:sp>
          <p:nvSpPr>
            <p:cNvPr id="497" name="Google Shape;497;p4"/>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 name="Google Shape;499;p4"/>
          <p:cNvSpPr/>
          <p:nvPr/>
        </p:nvSpPr>
        <p:spPr>
          <a:xfrm flipH="1">
            <a:off x="-12081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
          <p:cNvSpPr/>
          <p:nvPr/>
        </p:nvSpPr>
        <p:spPr>
          <a:xfrm flipH="1">
            <a:off x="-714375"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
          <p:cNvSpPr/>
          <p:nvPr/>
        </p:nvSpPr>
        <p:spPr>
          <a:xfrm flipH="1">
            <a:off x="-73423" y="4174001"/>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 name="Google Shape;502;p4"/>
          <p:cNvGrpSpPr/>
          <p:nvPr/>
        </p:nvGrpSpPr>
        <p:grpSpPr>
          <a:xfrm flipH="1">
            <a:off x="-959109" y="4236133"/>
            <a:ext cx="1879880" cy="1105222"/>
            <a:chOff x="2300300" y="2941775"/>
            <a:chExt cx="825450" cy="485300"/>
          </a:xfrm>
        </p:grpSpPr>
        <p:sp>
          <p:nvSpPr>
            <p:cNvPr id="503" name="Google Shape;503;p4"/>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4"/>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4"/>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4"/>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4"/>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4"/>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 name="Google Shape;551;p4"/>
          <p:cNvGrpSpPr/>
          <p:nvPr/>
        </p:nvGrpSpPr>
        <p:grpSpPr>
          <a:xfrm>
            <a:off x="-317240" y="3357476"/>
            <a:ext cx="1037240" cy="414744"/>
            <a:chOff x="6176600" y="3023250"/>
            <a:chExt cx="444100" cy="177575"/>
          </a:xfrm>
        </p:grpSpPr>
        <p:sp>
          <p:nvSpPr>
            <p:cNvPr id="552" name="Google Shape;552;p4"/>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 name="Google Shape;571;p4"/>
          <p:cNvGrpSpPr/>
          <p:nvPr/>
        </p:nvGrpSpPr>
        <p:grpSpPr>
          <a:xfrm flipH="1" rot="2534356">
            <a:off x="7975679" y="745193"/>
            <a:ext cx="2535602" cy="824556"/>
            <a:chOff x="937925" y="2699200"/>
            <a:chExt cx="1529800" cy="497500"/>
          </a:xfrm>
        </p:grpSpPr>
        <p:sp>
          <p:nvSpPr>
            <p:cNvPr id="572" name="Google Shape;572;p4"/>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 name="Google Shape;603;p4"/>
          <p:cNvGrpSpPr/>
          <p:nvPr/>
        </p:nvGrpSpPr>
        <p:grpSpPr>
          <a:xfrm>
            <a:off x="8190336" y="3600070"/>
            <a:ext cx="1876687" cy="1761812"/>
            <a:chOff x="578800" y="3042675"/>
            <a:chExt cx="1185975" cy="1113450"/>
          </a:xfrm>
        </p:grpSpPr>
        <p:sp>
          <p:nvSpPr>
            <p:cNvPr id="604" name="Google Shape;604;p4"/>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4"/>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4"/>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 name="Google Shape;721;p4"/>
          <p:cNvGrpSpPr/>
          <p:nvPr/>
        </p:nvGrpSpPr>
        <p:grpSpPr>
          <a:xfrm>
            <a:off x="74226" y="789483"/>
            <a:ext cx="9141198" cy="2447908"/>
            <a:chOff x="74226" y="789483"/>
            <a:chExt cx="9141198" cy="2447908"/>
          </a:xfrm>
        </p:grpSpPr>
        <p:grpSp>
          <p:nvGrpSpPr>
            <p:cNvPr id="722" name="Google Shape;722;p4"/>
            <p:cNvGrpSpPr/>
            <p:nvPr/>
          </p:nvGrpSpPr>
          <p:grpSpPr>
            <a:xfrm flipH="1">
              <a:off x="8898525" y="2049025"/>
              <a:ext cx="316899" cy="316978"/>
              <a:chOff x="5052650" y="3025125"/>
              <a:chExt cx="316899" cy="316978"/>
            </a:xfrm>
          </p:grpSpPr>
          <p:sp>
            <p:nvSpPr>
              <p:cNvPr id="723" name="Google Shape;723;p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 name="Google Shape;726;p4"/>
            <p:cNvGrpSpPr/>
            <p:nvPr/>
          </p:nvGrpSpPr>
          <p:grpSpPr>
            <a:xfrm>
              <a:off x="340527" y="3036193"/>
              <a:ext cx="80718" cy="80653"/>
              <a:chOff x="4788500" y="2618450"/>
              <a:chExt cx="130400" cy="130275"/>
            </a:xfrm>
          </p:grpSpPr>
          <p:sp>
            <p:nvSpPr>
              <p:cNvPr id="727" name="Google Shape;727;p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 name="Google Shape;729;p4"/>
            <p:cNvGrpSpPr/>
            <p:nvPr/>
          </p:nvGrpSpPr>
          <p:grpSpPr>
            <a:xfrm flipH="1">
              <a:off x="340514" y="1879658"/>
              <a:ext cx="169351" cy="169361"/>
              <a:chOff x="5052650" y="3025125"/>
              <a:chExt cx="316899" cy="316978"/>
            </a:xfrm>
          </p:grpSpPr>
          <p:sp>
            <p:nvSpPr>
              <p:cNvPr id="730" name="Google Shape;730;p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 name="Google Shape;733;p4"/>
            <p:cNvGrpSpPr/>
            <p:nvPr/>
          </p:nvGrpSpPr>
          <p:grpSpPr>
            <a:xfrm>
              <a:off x="8682774" y="3116782"/>
              <a:ext cx="120724" cy="120609"/>
              <a:chOff x="4788500" y="2618450"/>
              <a:chExt cx="130400" cy="130275"/>
            </a:xfrm>
          </p:grpSpPr>
          <p:sp>
            <p:nvSpPr>
              <p:cNvPr id="734" name="Google Shape;734;p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 name="Google Shape;736;p4"/>
            <p:cNvGrpSpPr/>
            <p:nvPr/>
          </p:nvGrpSpPr>
          <p:grpSpPr>
            <a:xfrm>
              <a:off x="74226" y="789483"/>
              <a:ext cx="169351" cy="169361"/>
              <a:chOff x="5052650" y="3025125"/>
              <a:chExt cx="316899" cy="316978"/>
            </a:xfrm>
          </p:grpSpPr>
          <p:sp>
            <p:nvSpPr>
              <p:cNvPr id="737" name="Google Shape;737;p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40" name="Google Shape;740;p4"/>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741" name="Google Shape;741;p4"/>
          <p:cNvSpPr txBox="1"/>
          <p:nvPr>
            <p:ph idx="1" type="body"/>
          </p:nvPr>
        </p:nvSpPr>
        <p:spPr>
          <a:xfrm>
            <a:off x="720000" y="1152475"/>
            <a:ext cx="7704000" cy="34509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SzPts val="1200"/>
              <a:buAutoNum type="arabicPeriod"/>
              <a:defRPr sz="1250"/>
            </a:lvl1pPr>
            <a:lvl2pPr indent="-304800" lvl="1" marL="914400" rtl="0">
              <a:lnSpc>
                <a:spcPct val="115000"/>
              </a:lnSpc>
              <a:spcBef>
                <a:spcPts val="1600"/>
              </a:spcBef>
              <a:spcAft>
                <a:spcPts val="0"/>
              </a:spcAft>
              <a:buSzPts val="1200"/>
              <a:buFont typeface="Roboto Condensed Light"/>
              <a:buAutoNum type="alphaLcPeriod"/>
              <a:defRPr/>
            </a:lvl2pPr>
            <a:lvl3pPr indent="-304800" lvl="2" marL="1371600" rtl="0">
              <a:lnSpc>
                <a:spcPct val="115000"/>
              </a:lnSpc>
              <a:spcBef>
                <a:spcPts val="1600"/>
              </a:spcBef>
              <a:spcAft>
                <a:spcPts val="0"/>
              </a:spcAft>
              <a:buSzPts val="1200"/>
              <a:buFont typeface="Roboto Condensed Light"/>
              <a:buAutoNum type="romanLcPeriod"/>
              <a:defRPr/>
            </a:lvl3pPr>
            <a:lvl4pPr indent="-304800" lvl="3" marL="1828800" rtl="0">
              <a:lnSpc>
                <a:spcPct val="115000"/>
              </a:lnSpc>
              <a:spcBef>
                <a:spcPts val="1600"/>
              </a:spcBef>
              <a:spcAft>
                <a:spcPts val="0"/>
              </a:spcAft>
              <a:buSzPts val="1200"/>
              <a:buFont typeface="Roboto Condensed Light"/>
              <a:buAutoNum type="arabicPeriod"/>
              <a:defRPr/>
            </a:lvl4pPr>
            <a:lvl5pPr indent="-304800" lvl="4" marL="2286000" rtl="0">
              <a:lnSpc>
                <a:spcPct val="115000"/>
              </a:lnSpc>
              <a:spcBef>
                <a:spcPts val="1600"/>
              </a:spcBef>
              <a:spcAft>
                <a:spcPts val="0"/>
              </a:spcAft>
              <a:buSzPts val="1200"/>
              <a:buFont typeface="Roboto Condensed Light"/>
              <a:buAutoNum type="alphaLcPeriod"/>
              <a:defRPr/>
            </a:lvl5pPr>
            <a:lvl6pPr indent="-304800" lvl="5" marL="2743200" rtl="0">
              <a:lnSpc>
                <a:spcPct val="115000"/>
              </a:lnSpc>
              <a:spcBef>
                <a:spcPts val="1600"/>
              </a:spcBef>
              <a:spcAft>
                <a:spcPts val="0"/>
              </a:spcAft>
              <a:buSzPts val="1200"/>
              <a:buFont typeface="Roboto Condensed Light"/>
              <a:buAutoNum type="romanLcPeriod"/>
              <a:defRPr/>
            </a:lvl6pPr>
            <a:lvl7pPr indent="-304800" lvl="6" marL="3200400" rtl="0">
              <a:lnSpc>
                <a:spcPct val="115000"/>
              </a:lnSpc>
              <a:spcBef>
                <a:spcPts val="1600"/>
              </a:spcBef>
              <a:spcAft>
                <a:spcPts val="0"/>
              </a:spcAft>
              <a:buSzPts val="1200"/>
              <a:buFont typeface="Roboto Condensed Light"/>
              <a:buAutoNum type="arabicPeriod"/>
              <a:defRPr/>
            </a:lvl7pPr>
            <a:lvl8pPr indent="-304800" lvl="7" marL="3657600" rtl="0">
              <a:lnSpc>
                <a:spcPct val="115000"/>
              </a:lnSpc>
              <a:spcBef>
                <a:spcPts val="1600"/>
              </a:spcBef>
              <a:spcAft>
                <a:spcPts val="0"/>
              </a:spcAft>
              <a:buSzPts val="1200"/>
              <a:buFont typeface="Roboto Condensed Light"/>
              <a:buAutoNum type="alphaLcPeriod"/>
              <a:defRPr/>
            </a:lvl8pPr>
            <a:lvl9pPr indent="-304800" lvl="8" marL="4114800" rtl="0">
              <a:lnSpc>
                <a:spcPct val="115000"/>
              </a:lnSpc>
              <a:spcBef>
                <a:spcPts val="1600"/>
              </a:spcBef>
              <a:spcAft>
                <a:spcPts val="1600"/>
              </a:spcAft>
              <a:buSzPts val="1200"/>
              <a:buFont typeface="Roboto Condensed Light"/>
              <a:buAutoNum type="romanLcPeriod"/>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6531" name="Shape 6531"/>
        <p:cNvGrpSpPr/>
        <p:nvPr/>
      </p:nvGrpSpPr>
      <p:grpSpPr>
        <a:xfrm>
          <a:off x="0" y="0"/>
          <a:ext cx="0" cy="0"/>
          <a:chOff x="0" y="0"/>
          <a:chExt cx="0" cy="0"/>
        </a:xfrm>
      </p:grpSpPr>
      <p:grpSp>
        <p:nvGrpSpPr>
          <p:cNvPr id="6532" name="Google Shape;6532;p31"/>
          <p:cNvGrpSpPr/>
          <p:nvPr/>
        </p:nvGrpSpPr>
        <p:grpSpPr>
          <a:xfrm>
            <a:off x="5792167" y="0"/>
            <a:ext cx="2691494" cy="4811768"/>
            <a:chOff x="6536175" y="0"/>
            <a:chExt cx="2440158" cy="4362437"/>
          </a:xfrm>
        </p:grpSpPr>
        <p:sp>
          <p:nvSpPr>
            <p:cNvPr id="6533" name="Google Shape;6533;p31"/>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31"/>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5" name="Google Shape;6535;p31"/>
          <p:cNvSpPr/>
          <p:nvPr/>
        </p:nvSpPr>
        <p:spPr>
          <a:xfrm flipH="1">
            <a:off x="-12006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31"/>
          <p:cNvSpPr/>
          <p:nvPr/>
        </p:nvSpPr>
        <p:spPr>
          <a:xfrm flipH="1">
            <a:off x="-648050"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31"/>
          <p:cNvSpPr/>
          <p:nvPr/>
        </p:nvSpPr>
        <p:spPr>
          <a:xfrm flipH="1">
            <a:off x="-7098" y="4301674"/>
            <a:ext cx="9799148" cy="977546"/>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8" name="Google Shape;6538;p31"/>
          <p:cNvGrpSpPr/>
          <p:nvPr/>
        </p:nvGrpSpPr>
        <p:grpSpPr>
          <a:xfrm flipH="1">
            <a:off x="-28799" y="56688"/>
            <a:ext cx="9215523" cy="3180703"/>
            <a:chOff x="-28799" y="56688"/>
            <a:chExt cx="9215523" cy="3180703"/>
          </a:xfrm>
        </p:grpSpPr>
        <p:grpSp>
          <p:nvGrpSpPr>
            <p:cNvPr id="6539" name="Google Shape;6539;p31"/>
            <p:cNvGrpSpPr/>
            <p:nvPr/>
          </p:nvGrpSpPr>
          <p:grpSpPr>
            <a:xfrm flipH="1">
              <a:off x="-28799" y="56688"/>
              <a:ext cx="9215523" cy="3180703"/>
              <a:chOff x="-109049" y="56688"/>
              <a:chExt cx="9215523" cy="3180703"/>
            </a:xfrm>
          </p:grpSpPr>
          <p:grpSp>
            <p:nvGrpSpPr>
              <p:cNvPr id="6540" name="Google Shape;6540;p31"/>
              <p:cNvGrpSpPr/>
              <p:nvPr/>
            </p:nvGrpSpPr>
            <p:grpSpPr>
              <a:xfrm>
                <a:off x="-109049" y="2049025"/>
                <a:ext cx="316899" cy="316978"/>
                <a:chOff x="5052650" y="3025125"/>
                <a:chExt cx="316899" cy="316978"/>
              </a:xfrm>
            </p:grpSpPr>
            <p:sp>
              <p:nvSpPr>
                <p:cNvPr id="6541" name="Google Shape;6541;p3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3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3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4" name="Google Shape;6544;p31"/>
              <p:cNvGrpSpPr/>
              <p:nvPr/>
            </p:nvGrpSpPr>
            <p:grpSpPr>
              <a:xfrm flipH="1">
                <a:off x="8650043" y="3007393"/>
                <a:ext cx="80718" cy="80653"/>
                <a:chOff x="4788500" y="2618450"/>
                <a:chExt cx="130400" cy="130275"/>
              </a:xfrm>
            </p:grpSpPr>
            <p:sp>
              <p:nvSpPr>
                <p:cNvPr id="6545" name="Google Shape;6545;p3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3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7" name="Google Shape;6547;p31"/>
              <p:cNvGrpSpPr/>
              <p:nvPr/>
            </p:nvGrpSpPr>
            <p:grpSpPr>
              <a:xfrm>
                <a:off x="8767785" y="2447683"/>
                <a:ext cx="169351" cy="169361"/>
                <a:chOff x="5052650" y="3025125"/>
                <a:chExt cx="316899" cy="316978"/>
              </a:xfrm>
            </p:grpSpPr>
            <p:sp>
              <p:nvSpPr>
                <p:cNvPr id="6548" name="Google Shape;6548;p3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3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3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1" name="Google Shape;6551;p31"/>
              <p:cNvGrpSpPr/>
              <p:nvPr/>
            </p:nvGrpSpPr>
            <p:grpSpPr>
              <a:xfrm flipH="1">
                <a:off x="207852" y="3116782"/>
                <a:ext cx="120724" cy="120609"/>
                <a:chOff x="4788500" y="2618450"/>
                <a:chExt cx="130400" cy="130275"/>
              </a:xfrm>
            </p:grpSpPr>
            <p:sp>
              <p:nvSpPr>
                <p:cNvPr id="6552" name="Google Shape;6552;p3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3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4" name="Google Shape;6554;p31"/>
              <p:cNvGrpSpPr/>
              <p:nvPr/>
            </p:nvGrpSpPr>
            <p:grpSpPr>
              <a:xfrm flipH="1">
                <a:off x="8937123" y="1380396"/>
                <a:ext cx="169351" cy="169361"/>
                <a:chOff x="5052650" y="3025125"/>
                <a:chExt cx="316899" cy="316978"/>
              </a:xfrm>
            </p:grpSpPr>
            <p:sp>
              <p:nvSpPr>
                <p:cNvPr id="6555" name="Google Shape;6555;p3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3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3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8" name="Google Shape;6558;p31"/>
              <p:cNvGrpSpPr/>
              <p:nvPr/>
            </p:nvGrpSpPr>
            <p:grpSpPr>
              <a:xfrm flipH="1">
                <a:off x="442718" y="1424743"/>
                <a:ext cx="80718" cy="80653"/>
                <a:chOff x="4788500" y="2618450"/>
                <a:chExt cx="130400" cy="130275"/>
              </a:xfrm>
            </p:grpSpPr>
            <p:sp>
              <p:nvSpPr>
                <p:cNvPr id="6559" name="Google Shape;6559;p3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3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1" name="Google Shape;6561;p31"/>
              <p:cNvGrpSpPr/>
              <p:nvPr/>
            </p:nvGrpSpPr>
            <p:grpSpPr>
              <a:xfrm>
                <a:off x="6950445" y="56688"/>
                <a:ext cx="120739" cy="120737"/>
                <a:chOff x="5052650" y="3025125"/>
                <a:chExt cx="316899" cy="316978"/>
              </a:xfrm>
            </p:grpSpPr>
            <p:sp>
              <p:nvSpPr>
                <p:cNvPr id="6562" name="Google Shape;6562;p3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3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3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5" name="Google Shape;6565;p31"/>
              <p:cNvGrpSpPr/>
              <p:nvPr/>
            </p:nvGrpSpPr>
            <p:grpSpPr>
              <a:xfrm flipH="1">
                <a:off x="6510043" y="229168"/>
                <a:ext cx="80718" cy="80653"/>
                <a:chOff x="4788500" y="2618450"/>
                <a:chExt cx="130400" cy="130275"/>
              </a:xfrm>
            </p:grpSpPr>
            <p:sp>
              <p:nvSpPr>
                <p:cNvPr id="6566" name="Google Shape;6566;p3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3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68" name="Google Shape;6568;p31"/>
            <p:cNvGrpSpPr/>
            <p:nvPr/>
          </p:nvGrpSpPr>
          <p:grpSpPr>
            <a:xfrm>
              <a:off x="7025714" y="174443"/>
              <a:ext cx="80718" cy="80653"/>
              <a:chOff x="4788500" y="2618450"/>
              <a:chExt cx="130400" cy="130275"/>
            </a:xfrm>
          </p:grpSpPr>
          <p:sp>
            <p:nvSpPr>
              <p:cNvPr id="6569" name="Google Shape;6569;p3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3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71" name="Google Shape;6571;p31"/>
          <p:cNvGrpSpPr/>
          <p:nvPr/>
        </p:nvGrpSpPr>
        <p:grpSpPr>
          <a:xfrm flipH="1">
            <a:off x="7852709" y="226551"/>
            <a:ext cx="1334008" cy="458531"/>
            <a:chOff x="2360400" y="1877425"/>
            <a:chExt cx="873900" cy="300400"/>
          </a:xfrm>
        </p:grpSpPr>
        <p:sp>
          <p:nvSpPr>
            <p:cNvPr id="6572" name="Google Shape;6572;p31"/>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31"/>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31"/>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31"/>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31"/>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31"/>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31"/>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31"/>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31"/>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31"/>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31"/>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31"/>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31"/>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31"/>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31"/>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31"/>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31"/>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31"/>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31"/>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31"/>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31"/>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31"/>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31"/>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31"/>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31"/>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31"/>
          <p:cNvGrpSpPr/>
          <p:nvPr/>
        </p:nvGrpSpPr>
        <p:grpSpPr>
          <a:xfrm flipH="1">
            <a:off x="3538893" y="4686749"/>
            <a:ext cx="1033110" cy="413093"/>
            <a:chOff x="6176600" y="3023250"/>
            <a:chExt cx="444100" cy="177575"/>
          </a:xfrm>
        </p:grpSpPr>
        <p:sp>
          <p:nvSpPr>
            <p:cNvPr id="6598" name="Google Shape;6598;p31"/>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31"/>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31"/>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31"/>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31"/>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31"/>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31"/>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31"/>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31"/>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31"/>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31"/>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31"/>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31"/>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31"/>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31"/>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31"/>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31"/>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31"/>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31"/>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7" name="Google Shape;6617;p31"/>
          <p:cNvGrpSpPr/>
          <p:nvPr/>
        </p:nvGrpSpPr>
        <p:grpSpPr>
          <a:xfrm flipH="1">
            <a:off x="7540729" y="4725107"/>
            <a:ext cx="1484070" cy="486702"/>
            <a:chOff x="1656825" y="3872400"/>
            <a:chExt cx="835625" cy="274075"/>
          </a:xfrm>
        </p:grpSpPr>
        <p:sp>
          <p:nvSpPr>
            <p:cNvPr id="6618" name="Google Shape;6618;p31"/>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31"/>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31"/>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31"/>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31"/>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31"/>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31"/>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31"/>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31"/>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31"/>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31"/>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31"/>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31"/>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31"/>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31"/>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31"/>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31"/>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31"/>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31"/>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31"/>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31"/>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31"/>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31"/>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31"/>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31"/>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31"/>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4" name="Google Shape;6644;p31"/>
          <p:cNvGrpSpPr/>
          <p:nvPr/>
        </p:nvGrpSpPr>
        <p:grpSpPr>
          <a:xfrm>
            <a:off x="-1504672" y="3453275"/>
            <a:ext cx="2074856" cy="1830674"/>
            <a:chOff x="2489900" y="3367200"/>
            <a:chExt cx="903250" cy="796950"/>
          </a:xfrm>
        </p:grpSpPr>
        <p:sp>
          <p:nvSpPr>
            <p:cNvPr id="6645" name="Google Shape;6645;p31"/>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31"/>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31"/>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31"/>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31"/>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31"/>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31"/>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31"/>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31"/>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31"/>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31"/>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31"/>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31"/>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31"/>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31"/>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31"/>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31"/>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31"/>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31"/>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31"/>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31"/>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31"/>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31"/>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31"/>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31"/>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31"/>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31"/>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31"/>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31"/>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31"/>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31"/>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31"/>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31"/>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31"/>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31"/>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31"/>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31"/>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31"/>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31"/>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31"/>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31"/>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31"/>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31"/>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31"/>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31"/>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31"/>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31"/>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31"/>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31"/>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31"/>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31"/>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31"/>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31"/>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31"/>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31"/>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31"/>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31"/>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31"/>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31"/>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31"/>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31"/>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31"/>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31"/>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6708" name="Shape 6708"/>
        <p:cNvGrpSpPr/>
        <p:nvPr/>
      </p:nvGrpSpPr>
      <p:grpSpPr>
        <a:xfrm>
          <a:off x="0" y="0"/>
          <a:ext cx="0" cy="0"/>
          <a:chOff x="0" y="0"/>
          <a:chExt cx="0" cy="0"/>
        </a:xfrm>
      </p:grpSpPr>
      <p:sp>
        <p:nvSpPr>
          <p:cNvPr id="6709" name="Google Shape;6709;p32"/>
          <p:cNvSpPr/>
          <p:nvPr/>
        </p:nvSpPr>
        <p:spPr>
          <a:xfrm flipH="1">
            <a:off x="6131012"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32"/>
          <p:cNvSpPr/>
          <p:nvPr/>
        </p:nvSpPr>
        <p:spPr>
          <a:xfrm flipH="1">
            <a:off x="-692564" y="3389162"/>
            <a:ext cx="9523639" cy="2270779"/>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32"/>
          <p:cNvSpPr/>
          <p:nvPr/>
        </p:nvSpPr>
        <p:spPr>
          <a:xfrm flipH="1">
            <a:off x="6378712"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32"/>
          <p:cNvSpPr/>
          <p:nvPr/>
        </p:nvSpPr>
        <p:spPr>
          <a:xfrm flipH="1">
            <a:off x="-85476" y="4028798"/>
            <a:ext cx="6159858" cy="991519"/>
          </a:xfrm>
          <a:custGeom>
            <a:rect b="b" l="l" r="r" t="t"/>
            <a:pathLst>
              <a:path extrusionOk="0" h="30280" w="188116">
                <a:moveTo>
                  <a:pt x="188115" y="286"/>
                </a:moveTo>
                <a:lnTo>
                  <a:pt x="188115" y="26996"/>
                </a:lnTo>
                <a:cubicBezTo>
                  <a:pt x="165509" y="28763"/>
                  <a:pt x="142617" y="30279"/>
                  <a:pt x="119956" y="30279"/>
                </a:cubicBezTo>
                <a:cubicBezTo>
                  <a:pt x="102596" y="30279"/>
                  <a:pt x="85377" y="29387"/>
                  <a:pt x="68534" y="27014"/>
                </a:cubicBezTo>
                <a:cubicBezTo>
                  <a:pt x="44446" y="23642"/>
                  <a:pt x="22250" y="17397"/>
                  <a:pt x="0" y="11330"/>
                </a:cubicBezTo>
                <a:cubicBezTo>
                  <a:pt x="2712" y="11598"/>
                  <a:pt x="5424" y="11776"/>
                  <a:pt x="8172" y="11937"/>
                </a:cubicBezTo>
                <a:cubicBezTo>
                  <a:pt x="13543" y="12258"/>
                  <a:pt x="18949" y="12401"/>
                  <a:pt x="24338" y="12401"/>
                </a:cubicBezTo>
                <a:cubicBezTo>
                  <a:pt x="35311" y="12401"/>
                  <a:pt x="46284" y="11812"/>
                  <a:pt x="57115" y="10902"/>
                </a:cubicBezTo>
                <a:cubicBezTo>
                  <a:pt x="73405" y="9546"/>
                  <a:pt x="89446" y="7476"/>
                  <a:pt x="105468" y="5496"/>
                </a:cubicBezTo>
                <a:cubicBezTo>
                  <a:pt x="128360" y="2641"/>
                  <a:pt x="152020" y="0"/>
                  <a:pt x="175358" y="0"/>
                </a:cubicBezTo>
                <a:cubicBezTo>
                  <a:pt x="179622" y="0"/>
                  <a:pt x="183869" y="89"/>
                  <a:pt x="188115" y="286"/>
                </a:cubicBezTo>
                <a:close/>
              </a:path>
            </a:pathLst>
          </a:custGeom>
          <a:solidFill>
            <a:srgbClr val="252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32"/>
          <p:cNvSpPr/>
          <p:nvPr/>
        </p:nvSpPr>
        <p:spPr>
          <a:xfrm>
            <a:off x="2331073" y="4138630"/>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32"/>
          <p:cNvSpPr/>
          <p:nvPr/>
        </p:nvSpPr>
        <p:spPr>
          <a:xfrm flipH="1" rot="-147765">
            <a:off x="-463162" y="4267734"/>
            <a:ext cx="6025395" cy="77186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5" name="Google Shape;6715;p32"/>
          <p:cNvGrpSpPr/>
          <p:nvPr/>
        </p:nvGrpSpPr>
        <p:grpSpPr>
          <a:xfrm rot="-458410">
            <a:off x="3738584" y="4260472"/>
            <a:ext cx="1493990" cy="490011"/>
            <a:chOff x="1656825" y="3872400"/>
            <a:chExt cx="835625" cy="274075"/>
          </a:xfrm>
        </p:grpSpPr>
        <p:sp>
          <p:nvSpPr>
            <p:cNvPr id="6716" name="Google Shape;6716;p32"/>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32"/>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32"/>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32"/>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32"/>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32"/>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32"/>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32"/>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32"/>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32"/>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32"/>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32"/>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32"/>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32"/>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32"/>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32"/>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32"/>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32"/>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32"/>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32"/>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32"/>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32"/>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32"/>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32"/>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32"/>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32"/>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2" name="Google Shape;6742;p32"/>
          <p:cNvSpPr/>
          <p:nvPr/>
        </p:nvSpPr>
        <p:spPr>
          <a:xfrm flipH="1">
            <a:off x="6569749" y="-25"/>
            <a:ext cx="2692851" cy="5258323"/>
          </a:xfrm>
          <a:custGeom>
            <a:rect b="b" l="l" r="r" t="t"/>
            <a:pathLst>
              <a:path extrusionOk="0" h="160584" w="82237">
                <a:moveTo>
                  <a:pt x="0" y="0"/>
                </a:moveTo>
                <a:lnTo>
                  <a:pt x="0" y="160584"/>
                </a:lnTo>
                <a:lnTo>
                  <a:pt x="82237" y="160584"/>
                </a:lnTo>
                <a:cubicBezTo>
                  <a:pt x="58453" y="133927"/>
                  <a:pt x="43982" y="98759"/>
                  <a:pt x="43982" y="60237"/>
                </a:cubicBezTo>
                <a:cubicBezTo>
                  <a:pt x="43982" y="38826"/>
                  <a:pt x="48443" y="18449"/>
                  <a:pt x="56490" y="0"/>
                </a:cubicBezTo>
                <a:close/>
              </a:path>
            </a:pathLst>
          </a:custGeom>
          <a:solidFill>
            <a:srgbClr val="252363"/>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32"/>
          <p:cNvSpPr/>
          <p:nvPr/>
        </p:nvSpPr>
        <p:spPr>
          <a:xfrm flipH="1">
            <a:off x="-536550" y="4038289"/>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4" name="Google Shape;6744;p32"/>
          <p:cNvGrpSpPr/>
          <p:nvPr/>
        </p:nvGrpSpPr>
        <p:grpSpPr>
          <a:xfrm flipH="1">
            <a:off x="4459898" y="238925"/>
            <a:ext cx="2951769" cy="1030046"/>
            <a:chOff x="4830925" y="3166050"/>
            <a:chExt cx="1936475" cy="675750"/>
          </a:xfrm>
        </p:grpSpPr>
        <p:sp>
          <p:nvSpPr>
            <p:cNvPr id="6745" name="Google Shape;6745;p32"/>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32"/>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32"/>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32"/>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32"/>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32"/>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32"/>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32"/>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32"/>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32"/>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32"/>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32"/>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32"/>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32"/>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32"/>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32"/>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32"/>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32"/>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32"/>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32"/>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32"/>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32"/>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32"/>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32"/>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32"/>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32"/>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32"/>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32"/>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32"/>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32"/>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32"/>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32"/>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32"/>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32"/>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32"/>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32"/>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1" name="Google Shape;6781;p32"/>
          <p:cNvGrpSpPr/>
          <p:nvPr/>
        </p:nvGrpSpPr>
        <p:grpSpPr>
          <a:xfrm>
            <a:off x="332304" y="4638046"/>
            <a:ext cx="1790243" cy="587151"/>
            <a:chOff x="1656825" y="3872400"/>
            <a:chExt cx="835625" cy="274075"/>
          </a:xfrm>
        </p:grpSpPr>
        <p:sp>
          <p:nvSpPr>
            <p:cNvPr id="6782" name="Google Shape;6782;p32"/>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32"/>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32"/>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32"/>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32"/>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32"/>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32"/>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32"/>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32"/>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32"/>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32"/>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32"/>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32"/>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32"/>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32"/>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32"/>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32"/>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32"/>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32"/>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32"/>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32"/>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32"/>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32"/>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32"/>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32"/>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32"/>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8" name="Google Shape;6808;p32"/>
          <p:cNvGrpSpPr/>
          <p:nvPr/>
        </p:nvGrpSpPr>
        <p:grpSpPr>
          <a:xfrm flipH="1">
            <a:off x="162950" y="-78050"/>
            <a:ext cx="316899" cy="316978"/>
            <a:chOff x="5052650" y="3025125"/>
            <a:chExt cx="316899" cy="316978"/>
          </a:xfrm>
        </p:grpSpPr>
        <p:sp>
          <p:nvSpPr>
            <p:cNvPr id="6809" name="Google Shape;6809;p3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3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3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2" name="Google Shape;6812;p32"/>
          <p:cNvGrpSpPr/>
          <p:nvPr/>
        </p:nvGrpSpPr>
        <p:grpSpPr>
          <a:xfrm flipH="1">
            <a:off x="5415205" y="2378255"/>
            <a:ext cx="1235256" cy="1030744"/>
            <a:chOff x="763250" y="1835425"/>
            <a:chExt cx="701850" cy="585650"/>
          </a:xfrm>
        </p:grpSpPr>
        <p:sp>
          <p:nvSpPr>
            <p:cNvPr id="6813" name="Google Shape;6813;p32"/>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32"/>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32"/>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32"/>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32"/>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32"/>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32"/>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32"/>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32"/>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32"/>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32"/>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32"/>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32"/>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32"/>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32"/>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32"/>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32"/>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32"/>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32"/>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32"/>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32"/>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32"/>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32"/>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6" name="Google Shape;6836;p32"/>
          <p:cNvGrpSpPr/>
          <p:nvPr/>
        </p:nvGrpSpPr>
        <p:grpSpPr>
          <a:xfrm>
            <a:off x="7594186" y="3624570"/>
            <a:ext cx="1876687" cy="1761812"/>
            <a:chOff x="7099611" y="3472170"/>
            <a:chExt cx="1876687" cy="1761812"/>
          </a:xfrm>
        </p:grpSpPr>
        <p:sp>
          <p:nvSpPr>
            <p:cNvPr id="6837" name="Google Shape;6837;p32"/>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8" name="Google Shape;6838;p32"/>
            <p:cNvGrpSpPr/>
            <p:nvPr/>
          </p:nvGrpSpPr>
          <p:grpSpPr>
            <a:xfrm flipH="1">
              <a:off x="7099611" y="3472170"/>
              <a:ext cx="1876687" cy="1761812"/>
              <a:chOff x="578800" y="3042675"/>
              <a:chExt cx="1185975" cy="1113450"/>
            </a:xfrm>
          </p:grpSpPr>
          <p:sp>
            <p:nvSpPr>
              <p:cNvPr id="6839" name="Google Shape;6839;p32"/>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32"/>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32"/>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32"/>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32"/>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32"/>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32"/>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32"/>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32"/>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32"/>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32"/>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32"/>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32"/>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32"/>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32"/>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32"/>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32"/>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32"/>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32"/>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32"/>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32"/>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32"/>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32"/>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32"/>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32"/>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32"/>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32"/>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32"/>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32"/>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32"/>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32"/>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32"/>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32"/>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32"/>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32"/>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32"/>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32"/>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32"/>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32"/>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32"/>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32"/>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32"/>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32"/>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32"/>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32"/>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32"/>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32"/>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32"/>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32"/>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32"/>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32"/>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32"/>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32"/>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32"/>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32"/>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32"/>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32"/>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32"/>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32"/>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32"/>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32"/>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32"/>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32"/>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32"/>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32"/>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32"/>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32"/>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32"/>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32"/>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32"/>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32"/>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32"/>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32"/>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32"/>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32"/>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32"/>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32"/>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32"/>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32"/>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32"/>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32"/>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32"/>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32"/>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32"/>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32"/>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32"/>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32"/>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32"/>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32"/>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32"/>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32"/>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32"/>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32"/>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32"/>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32"/>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32"/>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32"/>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32"/>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32"/>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32"/>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32"/>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32"/>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32"/>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32"/>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32"/>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32"/>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32"/>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32"/>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32"/>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32"/>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32"/>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32"/>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32"/>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32"/>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32"/>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32"/>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32"/>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56" name="Google Shape;6956;p32"/>
          <p:cNvGrpSpPr/>
          <p:nvPr/>
        </p:nvGrpSpPr>
        <p:grpSpPr>
          <a:xfrm>
            <a:off x="2186214" y="166122"/>
            <a:ext cx="820208" cy="327963"/>
            <a:chOff x="6176600" y="3023250"/>
            <a:chExt cx="444100" cy="177575"/>
          </a:xfrm>
        </p:grpSpPr>
        <p:sp>
          <p:nvSpPr>
            <p:cNvPr id="6957" name="Google Shape;6957;p32"/>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32"/>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32"/>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32"/>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32"/>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32"/>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32"/>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32"/>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32"/>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32"/>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32"/>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32"/>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32"/>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32"/>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32"/>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32"/>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32"/>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32"/>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32"/>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6" name="Google Shape;6976;p32"/>
          <p:cNvGrpSpPr/>
          <p:nvPr/>
        </p:nvGrpSpPr>
        <p:grpSpPr>
          <a:xfrm>
            <a:off x="90797" y="373345"/>
            <a:ext cx="8774801" cy="3267512"/>
            <a:chOff x="90797" y="373345"/>
            <a:chExt cx="8774801" cy="3267512"/>
          </a:xfrm>
        </p:grpSpPr>
        <p:grpSp>
          <p:nvGrpSpPr>
            <p:cNvPr id="6977" name="Google Shape;6977;p32"/>
            <p:cNvGrpSpPr/>
            <p:nvPr/>
          </p:nvGrpSpPr>
          <p:grpSpPr>
            <a:xfrm>
              <a:off x="8048014" y="3130818"/>
              <a:ext cx="80718" cy="80653"/>
              <a:chOff x="4788500" y="2618450"/>
              <a:chExt cx="130400" cy="130275"/>
            </a:xfrm>
          </p:grpSpPr>
          <p:sp>
            <p:nvSpPr>
              <p:cNvPr id="6978" name="Google Shape;6978;p3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3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0" name="Google Shape;6980;p32"/>
            <p:cNvGrpSpPr/>
            <p:nvPr/>
          </p:nvGrpSpPr>
          <p:grpSpPr>
            <a:xfrm flipH="1">
              <a:off x="3672797" y="373345"/>
              <a:ext cx="120739" cy="120737"/>
              <a:chOff x="5052650" y="3025125"/>
              <a:chExt cx="316899" cy="316978"/>
            </a:xfrm>
          </p:grpSpPr>
          <p:sp>
            <p:nvSpPr>
              <p:cNvPr id="6981" name="Google Shape;6981;p3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3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3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4" name="Google Shape;6984;p32"/>
            <p:cNvGrpSpPr/>
            <p:nvPr/>
          </p:nvGrpSpPr>
          <p:grpSpPr>
            <a:xfrm>
              <a:off x="8744874" y="2873632"/>
              <a:ext cx="120724" cy="120609"/>
              <a:chOff x="4953114" y="2947679"/>
              <a:chExt cx="130400" cy="130275"/>
            </a:xfrm>
          </p:grpSpPr>
          <p:sp>
            <p:nvSpPr>
              <p:cNvPr id="6985" name="Google Shape;6985;p32"/>
              <p:cNvSpPr/>
              <p:nvPr/>
            </p:nvSpPr>
            <p:spPr>
              <a:xfrm>
                <a:off x="4953114" y="2947679"/>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32"/>
              <p:cNvSpPr/>
              <p:nvPr/>
            </p:nvSpPr>
            <p:spPr>
              <a:xfrm>
                <a:off x="4965039" y="2981304"/>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7" name="Google Shape;6987;p32"/>
            <p:cNvGrpSpPr/>
            <p:nvPr/>
          </p:nvGrpSpPr>
          <p:grpSpPr>
            <a:xfrm>
              <a:off x="162951" y="1345033"/>
              <a:ext cx="169351" cy="169361"/>
              <a:chOff x="5052650" y="3025125"/>
              <a:chExt cx="316899" cy="316978"/>
            </a:xfrm>
          </p:grpSpPr>
          <p:sp>
            <p:nvSpPr>
              <p:cNvPr id="6988" name="Google Shape;6988;p3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3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3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1" name="Google Shape;6991;p32"/>
            <p:cNvGrpSpPr/>
            <p:nvPr/>
          </p:nvGrpSpPr>
          <p:grpSpPr>
            <a:xfrm>
              <a:off x="3538627" y="1188318"/>
              <a:ext cx="80718" cy="80653"/>
              <a:chOff x="4788500" y="2618450"/>
              <a:chExt cx="130400" cy="130275"/>
            </a:xfrm>
          </p:grpSpPr>
          <p:sp>
            <p:nvSpPr>
              <p:cNvPr id="6992" name="Google Shape;6992;p3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3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4" name="Google Shape;6994;p32"/>
            <p:cNvGrpSpPr/>
            <p:nvPr/>
          </p:nvGrpSpPr>
          <p:grpSpPr>
            <a:xfrm flipH="1">
              <a:off x="8394460" y="494063"/>
              <a:ext cx="276127" cy="484203"/>
              <a:chOff x="5014612" y="2738125"/>
              <a:chExt cx="276127" cy="484203"/>
            </a:xfrm>
          </p:grpSpPr>
          <p:sp>
            <p:nvSpPr>
              <p:cNvPr id="6995" name="Google Shape;6995;p32"/>
              <p:cNvSpPr/>
              <p:nvPr/>
            </p:nvSpPr>
            <p:spPr>
              <a:xfrm>
                <a:off x="5014612" y="2738125"/>
                <a:ext cx="276127" cy="276196"/>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32"/>
              <p:cNvSpPr/>
              <p:nvPr/>
            </p:nvSpPr>
            <p:spPr>
              <a:xfrm>
                <a:off x="5070155" y="2867533"/>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3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8" name="Google Shape;6998;p32"/>
            <p:cNvGrpSpPr/>
            <p:nvPr/>
          </p:nvGrpSpPr>
          <p:grpSpPr>
            <a:xfrm flipH="1">
              <a:off x="90797" y="3520120"/>
              <a:ext cx="120739" cy="120737"/>
              <a:chOff x="5052650" y="3025125"/>
              <a:chExt cx="316899" cy="316978"/>
            </a:xfrm>
          </p:grpSpPr>
          <p:sp>
            <p:nvSpPr>
              <p:cNvPr id="6999" name="Google Shape;6999;p3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3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3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2" name="Google Shape;7002;p32"/>
            <p:cNvGrpSpPr/>
            <p:nvPr/>
          </p:nvGrpSpPr>
          <p:grpSpPr>
            <a:xfrm>
              <a:off x="6812514" y="2546181"/>
              <a:ext cx="80718" cy="80653"/>
              <a:chOff x="4788500" y="2618450"/>
              <a:chExt cx="130400" cy="130275"/>
            </a:xfrm>
          </p:grpSpPr>
          <p:sp>
            <p:nvSpPr>
              <p:cNvPr id="7003" name="Google Shape;7003;p3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3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5" name="Google Shape;7005;p32"/>
            <p:cNvGrpSpPr/>
            <p:nvPr/>
          </p:nvGrpSpPr>
          <p:grpSpPr>
            <a:xfrm flipH="1">
              <a:off x="8182297" y="1369345"/>
              <a:ext cx="120739" cy="120737"/>
              <a:chOff x="5052650" y="3025125"/>
              <a:chExt cx="316899" cy="316978"/>
            </a:xfrm>
          </p:grpSpPr>
          <p:sp>
            <p:nvSpPr>
              <p:cNvPr id="7006" name="Google Shape;7006;p3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3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3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9" name="Google Shape;7009;p32"/>
            <p:cNvGrpSpPr/>
            <p:nvPr/>
          </p:nvGrpSpPr>
          <p:grpSpPr>
            <a:xfrm>
              <a:off x="4975949" y="3389157"/>
              <a:ext cx="120724" cy="120609"/>
              <a:chOff x="4788500" y="2618450"/>
              <a:chExt cx="130400" cy="130275"/>
            </a:xfrm>
          </p:grpSpPr>
          <p:sp>
            <p:nvSpPr>
              <p:cNvPr id="7010" name="Google Shape;7010;p3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3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2" name="Google Shape;7012;p32"/>
            <p:cNvGrpSpPr/>
            <p:nvPr/>
          </p:nvGrpSpPr>
          <p:grpSpPr>
            <a:xfrm>
              <a:off x="4951639" y="1710483"/>
              <a:ext cx="169351" cy="169361"/>
              <a:chOff x="5052650" y="3025125"/>
              <a:chExt cx="316899" cy="316978"/>
            </a:xfrm>
          </p:grpSpPr>
          <p:sp>
            <p:nvSpPr>
              <p:cNvPr id="7013" name="Google Shape;7013;p3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3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3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16" name="Google Shape;7016;p32"/>
          <p:cNvSpPr/>
          <p:nvPr/>
        </p:nvSpPr>
        <p:spPr>
          <a:xfrm>
            <a:off x="5503412" y="1888664"/>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32"/>
          <p:cNvSpPr/>
          <p:nvPr/>
        </p:nvSpPr>
        <p:spPr>
          <a:xfrm>
            <a:off x="5993262" y="1792525"/>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8" name="Google Shape;7018;p32"/>
          <p:cNvGrpSpPr/>
          <p:nvPr/>
        </p:nvGrpSpPr>
        <p:grpSpPr>
          <a:xfrm flipH="1">
            <a:off x="8036842" y="1732919"/>
            <a:ext cx="1595479" cy="548380"/>
            <a:chOff x="2360400" y="1877425"/>
            <a:chExt cx="873900" cy="300400"/>
          </a:xfrm>
        </p:grpSpPr>
        <p:sp>
          <p:nvSpPr>
            <p:cNvPr id="7019" name="Google Shape;7019;p32"/>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32"/>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32"/>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32"/>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32"/>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32"/>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32"/>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32"/>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32"/>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32"/>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32"/>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32"/>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32"/>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32"/>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32"/>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32"/>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32"/>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32"/>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32"/>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32"/>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32"/>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32"/>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32"/>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32"/>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32"/>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7047" name="Shape 7047"/>
        <p:cNvGrpSpPr/>
        <p:nvPr/>
      </p:nvGrpSpPr>
      <p:grpSpPr>
        <a:xfrm>
          <a:off x="0" y="0"/>
          <a:ext cx="0" cy="0"/>
          <a:chOff x="0" y="0"/>
          <a:chExt cx="0" cy="0"/>
        </a:xfrm>
      </p:grpSpPr>
      <p:sp>
        <p:nvSpPr>
          <p:cNvPr id="7048" name="Google Shape;7048;p34"/>
          <p:cNvSpPr/>
          <p:nvPr/>
        </p:nvSpPr>
        <p:spPr>
          <a:xfrm>
            <a:off x="-277575" y="24317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9" name="Google Shape;7049;p34"/>
          <p:cNvGrpSpPr/>
          <p:nvPr/>
        </p:nvGrpSpPr>
        <p:grpSpPr>
          <a:xfrm rot="-276413">
            <a:off x="4088361" y="3938371"/>
            <a:ext cx="1493994" cy="490012"/>
            <a:chOff x="1656825" y="3872400"/>
            <a:chExt cx="835625" cy="274075"/>
          </a:xfrm>
        </p:grpSpPr>
        <p:sp>
          <p:nvSpPr>
            <p:cNvPr id="7050" name="Google Shape;7050;p34"/>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34"/>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34"/>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34"/>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34"/>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34"/>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34"/>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34"/>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34"/>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34"/>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34"/>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34"/>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34"/>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34"/>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34"/>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34"/>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34"/>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34"/>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34"/>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34"/>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34"/>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34"/>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34"/>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34"/>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34"/>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34"/>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34"/>
          <p:cNvGrpSpPr/>
          <p:nvPr/>
        </p:nvGrpSpPr>
        <p:grpSpPr>
          <a:xfrm>
            <a:off x="6536175" y="0"/>
            <a:ext cx="2440158" cy="4362437"/>
            <a:chOff x="6536175" y="0"/>
            <a:chExt cx="2440158" cy="4362437"/>
          </a:xfrm>
        </p:grpSpPr>
        <p:sp>
          <p:nvSpPr>
            <p:cNvPr id="7077" name="Google Shape;7077;p34"/>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34"/>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79" name="Google Shape;7079;p34"/>
          <p:cNvSpPr/>
          <p:nvPr/>
        </p:nvSpPr>
        <p:spPr>
          <a:xfrm>
            <a:off x="3118664" y="405731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34"/>
          <p:cNvSpPr/>
          <p:nvPr/>
        </p:nvSpPr>
        <p:spPr>
          <a:xfrm>
            <a:off x="0"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1" name="Google Shape;7081;p34"/>
          <p:cNvGrpSpPr/>
          <p:nvPr/>
        </p:nvGrpSpPr>
        <p:grpSpPr>
          <a:xfrm>
            <a:off x="-127296" y="3771113"/>
            <a:ext cx="2535644" cy="824556"/>
            <a:chOff x="937925" y="2699200"/>
            <a:chExt cx="1529800" cy="497500"/>
          </a:xfrm>
        </p:grpSpPr>
        <p:sp>
          <p:nvSpPr>
            <p:cNvPr id="7082" name="Google Shape;7082;p34"/>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34"/>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34"/>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34"/>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34"/>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34"/>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34"/>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34"/>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34"/>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34"/>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34"/>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34"/>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34"/>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34"/>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34"/>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34"/>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34"/>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34"/>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34"/>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34"/>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34"/>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34"/>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34"/>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34"/>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34"/>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34"/>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34"/>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34"/>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34"/>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34"/>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34"/>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3" name="Google Shape;7113;p34"/>
          <p:cNvGrpSpPr/>
          <p:nvPr/>
        </p:nvGrpSpPr>
        <p:grpSpPr>
          <a:xfrm>
            <a:off x="7581601" y="1164190"/>
            <a:ext cx="1684792" cy="579111"/>
            <a:chOff x="2360400" y="1877425"/>
            <a:chExt cx="873900" cy="300400"/>
          </a:xfrm>
        </p:grpSpPr>
        <p:sp>
          <p:nvSpPr>
            <p:cNvPr id="7114" name="Google Shape;7114;p34"/>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34"/>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34"/>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34"/>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34"/>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34"/>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34"/>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34"/>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34"/>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34"/>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34"/>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34"/>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34"/>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34"/>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34"/>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34"/>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34"/>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34"/>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34"/>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34"/>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34"/>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34"/>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34"/>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34"/>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34"/>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34"/>
          <p:cNvGrpSpPr/>
          <p:nvPr/>
        </p:nvGrpSpPr>
        <p:grpSpPr>
          <a:xfrm>
            <a:off x="2736737" y="4747886"/>
            <a:ext cx="1494014" cy="490019"/>
            <a:chOff x="1656825" y="3872400"/>
            <a:chExt cx="835625" cy="274075"/>
          </a:xfrm>
        </p:grpSpPr>
        <p:sp>
          <p:nvSpPr>
            <p:cNvPr id="7140" name="Google Shape;7140;p34"/>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34"/>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34"/>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34"/>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34"/>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34"/>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34"/>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34"/>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34"/>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34"/>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34"/>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34"/>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34"/>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34"/>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34"/>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34"/>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34"/>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34"/>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34"/>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34"/>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34"/>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34"/>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34"/>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34"/>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34"/>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34"/>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6" name="Google Shape;7166;p34"/>
          <p:cNvSpPr/>
          <p:nvPr/>
        </p:nvSpPr>
        <p:spPr>
          <a:xfrm>
            <a:off x="827274" y="2710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34"/>
          <p:cNvSpPr/>
          <p:nvPr/>
        </p:nvSpPr>
        <p:spPr>
          <a:xfrm>
            <a:off x="1317124" y="17490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8" name="Google Shape;7168;p34"/>
          <p:cNvGrpSpPr/>
          <p:nvPr/>
        </p:nvGrpSpPr>
        <p:grpSpPr>
          <a:xfrm>
            <a:off x="522905" y="439930"/>
            <a:ext cx="1235256" cy="1030744"/>
            <a:chOff x="763250" y="1835425"/>
            <a:chExt cx="701850" cy="585650"/>
          </a:xfrm>
        </p:grpSpPr>
        <p:sp>
          <p:nvSpPr>
            <p:cNvPr id="7169" name="Google Shape;7169;p34"/>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34"/>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34"/>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34"/>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34"/>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34"/>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34"/>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34"/>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34"/>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34"/>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34"/>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34"/>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34"/>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34"/>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34"/>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34"/>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34"/>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34"/>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34"/>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34"/>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34"/>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34"/>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34"/>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34"/>
          <p:cNvGrpSpPr/>
          <p:nvPr/>
        </p:nvGrpSpPr>
        <p:grpSpPr>
          <a:xfrm>
            <a:off x="510375" y="354963"/>
            <a:ext cx="8319765" cy="3043270"/>
            <a:chOff x="510375" y="354963"/>
            <a:chExt cx="8319765" cy="3043270"/>
          </a:xfrm>
        </p:grpSpPr>
        <p:grpSp>
          <p:nvGrpSpPr>
            <p:cNvPr id="7193" name="Google Shape;7193;p34"/>
            <p:cNvGrpSpPr/>
            <p:nvPr/>
          </p:nvGrpSpPr>
          <p:grpSpPr>
            <a:xfrm>
              <a:off x="8513242" y="2742023"/>
              <a:ext cx="316898" cy="316594"/>
              <a:chOff x="4788500" y="2618450"/>
              <a:chExt cx="130400" cy="130275"/>
            </a:xfrm>
          </p:grpSpPr>
          <p:sp>
            <p:nvSpPr>
              <p:cNvPr id="7194" name="Google Shape;7194;p3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3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34"/>
            <p:cNvGrpSpPr/>
            <p:nvPr/>
          </p:nvGrpSpPr>
          <p:grpSpPr>
            <a:xfrm>
              <a:off x="510375" y="2326825"/>
              <a:ext cx="316899" cy="316978"/>
              <a:chOff x="5052650" y="3025125"/>
              <a:chExt cx="316899" cy="316978"/>
            </a:xfrm>
          </p:grpSpPr>
          <p:sp>
            <p:nvSpPr>
              <p:cNvPr id="7197" name="Google Shape;7197;p3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3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3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0" name="Google Shape;7200;p34"/>
            <p:cNvGrpSpPr/>
            <p:nvPr/>
          </p:nvGrpSpPr>
          <p:grpSpPr>
            <a:xfrm>
              <a:off x="8031163" y="354963"/>
              <a:ext cx="120739" cy="120769"/>
              <a:chOff x="5052650" y="3025125"/>
              <a:chExt cx="316899" cy="316978"/>
            </a:xfrm>
          </p:grpSpPr>
          <p:sp>
            <p:nvSpPr>
              <p:cNvPr id="7201" name="Google Shape;7201;p3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3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3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34"/>
            <p:cNvGrpSpPr/>
            <p:nvPr/>
          </p:nvGrpSpPr>
          <p:grpSpPr>
            <a:xfrm>
              <a:off x="1541249" y="2095257"/>
              <a:ext cx="120724" cy="120609"/>
              <a:chOff x="4788500" y="2618450"/>
              <a:chExt cx="130400" cy="130275"/>
            </a:xfrm>
          </p:grpSpPr>
          <p:sp>
            <p:nvSpPr>
              <p:cNvPr id="7205" name="Google Shape;7205;p3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3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7" name="Google Shape;7207;p34"/>
            <p:cNvGrpSpPr/>
            <p:nvPr/>
          </p:nvGrpSpPr>
          <p:grpSpPr>
            <a:xfrm>
              <a:off x="1615039" y="3228871"/>
              <a:ext cx="169351" cy="169361"/>
              <a:chOff x="5052650" y="3025125"/>
              <a:chExt cx="316899" cy="316978"/>
            </a:xfrm>
          </p:grpSpPr>
          <p:sp>
            <p:nvSpPr>
              <p:cNvPr id="7208" name="Google Shape;7208;p3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3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3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34"/>
            <p:cNvGrpSpPr/>
            <p:nvPr/>
          </p:nvGrpSpPr>
          <p:grpSpPr>
            <a:xfrm>
              <a:off x="7325769" y="2466039"/>
              <a:ext cx="211626" cy="211423"/>
              <a:chOff x="4788500" y="2618450"/>
              <a:chExt cx="130400" cy="130275"/>
            </a:xfrm>
          </p:grpSpPr>
          <p:sp>
            <p:nvSpPr>
              <p:cNvPr id="7212" name="Google Shape;7212;p3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3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34"/>
            <p:cNvGrpSpPr/>
            <p:nvPr/>
          </p:nvGrpSpPr>
          <p:grpSpPr>
            <a:xfrm>
              <a:off x="7109349" y="942057"/>
              <a:ext cx="120724" cy="120609"/>
              <a:chOff x="4788500" y="2618450"/>
              <a:chExt cx="130400" cy="130275"/>
            </a:xfrm>
          </p:grpSpPr>
          <p:sp>
            <p:nvSpPr>
              <p:cNvPr id="7215" name="Google Shape;7215;p3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3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17" name="Google Shape;7217;p34"/>
          <p:cNvGrpSpPr/>
          <p:nvPr/>
        </p:nvGrpSpPr>
        <p:grpSpPr>
          <a:xfrm>
            <a:off x="7099611" y="3472170"/>
            <a:ext cx="1876687" cy="1761812"/>
            <a:chOff x="7099611" y="3472170"/>
            <a:chExt cx="1876687" cy="1761812"/>
          </a:xfrm>
        </p:grpSpPr>
        <p:sp>
          <p:nvSpPr>
            <p:cNvPr id="7218" name="Google Shape;7218;p34"/>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9" name="Google Shape;7219;p34"/>
            <p:cNvGrpSpPr/>
            <p:nvPr/>
          </p:nvGrpSpPr>
          <p:grpSpPr>
            <a:xfrm flipH="1">
              <a:off x="7099611" y="3472170"/>
              <a:ext cx="1876687" cy="1761812"/>
              <a:chOff x="578800" y="3042675"/>
              <a:chExt cx="1185975" cy="1113450"/>
            </a:xfrm>
          </p:grpSpPr>
          <p:sp>
            <p:nvSpPr>
              <p:cNvPr id="7220" name="Google Shape;7220;p34"/>
              <p:cNvSpPr/>
              <p:nvPr/>
            </p:nvSpPr>
            <p:spPr>
              <a:xfrm>
                <a:off x="1600225" y="3982700"/>
                <a:ext cx="16350" cy="38400"/>
              </a:xfrm>
              <a:custGeom>
                <a:rect b="b" l="l" r="r" t="t"/>
                <a:pathLst>
                  <a:path extrusionOk="0" fill="none" h="1536" w="654">
                    <a:moveTo>
                      <a:pt x="1" y="0"/>
                    </a:moveTo>
                    <a:cubicBezTo>
                      <a:pt x="131" y="542"/>
                      <a:pt x="357" y="1064"/>
                      <a:pt x="653" y="153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34"/>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34"/>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34"/>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34"/>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34"/>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34"/>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34"/>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34"/>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34"/>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34"/>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34"/>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34"/>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34"/>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34"/>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34"/>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34"/>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34"/>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34"/>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34"/>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34"/>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34"/>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34"/>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34"/>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34"/>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34"/>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34"/>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34"/>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34"/>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34"/>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34"/>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34"/>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34"/>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34"/>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34"/>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34"/>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34"/>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34"/>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34"/>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34"/>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34"/>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34"/>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34"/>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34"/>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34"/>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34"/>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34"/>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34"/>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34"/>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34"/>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34"/>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34"/>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34"/>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34"/>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34"/>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34"/>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34"/>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34"/>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34"/>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34"/>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34"/>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34"/>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34"/>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34"/>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34"/>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34"/>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34"/>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34"/>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34"/>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34"/>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34"/>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34"/>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34"/>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34"/>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34"/>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34"/>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34"/>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34"/>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34"/>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34"/>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34"/>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34"/>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34"/>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34"/>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34"/>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34"/>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34"/>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34"/>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34"/>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34"/>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34"/>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34"/>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34"/>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34"/>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34"/>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34"/>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34"/>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34"/>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34"/>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34"/>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34"/>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34"/>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34"/>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34"/>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34"/>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34"/>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34"/>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34"/>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34"/>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34"/>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34"/>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34"/>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34"/>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34"/>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34"/>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34"/>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34"/>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34"/>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338" name="Google Shape;7338;p34"/>
          <p:cNvSpPr txBox="1"/>
          <p:nvPr>
            <p:ph type="ctrTitle"/>
          </p:nvPr>
        </p:nvSpPr>
        <p:spPr>
          <a:xfrm>
            <a:off x="1778550" y="857775"/>
            <a:ext cx="5586900" cy="2203200"/>
          </a:xfrm>
          <a:prstGeom prst="rect">
            <a:avLst/>
          </a:prstGeom>
        </p:spPr>
        <p:txBody>
          <a:bodyPr anchorCtr="0" anchor="ctr" bIns="0" lIns="0" spcFirstLastPara="1" rIns="0" wrap="square" tIns="0">
            <a:noAutofit/>
          </a:bodyPr>
          <a:lstStyle>
            <a:lvl1pPr lvl="0" rtl="0" algn="ctr">
              <a:lnSpc>
                <a:spcPct val="80000"/>
              </a:lnSpc>
              <a:spcBef>
                <a:spcPts val="0"/>
              </a:spcBef>
              <a:spcAft>
                <a:spcPts val="0"/>
              </a:spcAft>
              <a:buSzPts val="5200"/>
              <a:buNone/>
              <a:defRPr b="0" sz="6900">
                <a:latin typeface="Luckiest Guy"/>
                <a:ea typeface="Luckiest Guy"/>
                <a:cs typeface="Luckiest Guy"/>
                <a:sym typeface="Luckiest Guy"/>
              </a:defRPr>
            </a:lvl1pPr>
            <a:lvl2pPr lvl="1" rtl="0" algn="ctr">
              <a:spcBef>
                <a:spcPts val="0"/>
              </a:spcBef>
              <a:spcAft>
                <a:spcPts val="0"/>
              </a:spcAft>
              <a:buClr>
                <a:srgbClr val="191919"/>
              </a:buClr>
              <a:buSzPts val="5200"/>
              <a:buNone/>
              <a:defRPr sz="5200">
                <a:solidFill>
                  <a:srgbClr val="191919"/>
                </a:solidFill>
              </a:defRPr>
            </a:lvl2pPr>
            <a:lvl3pPr lvl="2" rtl="0" algn="ctr">
              <a:spcBef>
                <a:spcPts val="0"/>
              </a:spcBef>
              <a:spcAft>
                <a:spcPts val="0"/>
              </a:spcAft>
              <a:buClr>
                <a:srgbClr val="191919"/>
              </a:buClr>
              <a:buSzPts val="5200"/>
              <a:buNone/>
              <a:defRPr sz="5200">
                <a:solidFill>
                  <a:srgbClr val="191919"/>
                </a:solidFill>
              </a:defRPr>
            </a:lvl3pPr>
            <a:lvl4pPr lvl="3" rtl="0" algn="ctr">
              <a:spcBef>
                <a:spcPts val="0"/>
              </a:spcBef>
              <a:spcAft>
                <a:spcPts val="0"/>
              </a:spcAft>
              <a:buClr>
                <a:srgbClr val="191919"/>
              </a:buClr>
              <a:buSzPts val="5200"/>
              <a:buNone/>
              <a:defRPr sz="5200">
                <a:solidFill>
                  <a:srgbClr val="191919"/>
                </a:solidFill>
              </a:defRPr>
            </a:lvl4pPr>
            <a:lvl5pPr lvl="4" rtl="0" algn="ctr">
              <a:spcBef>
                <a:spcPts val="0"/>
              </a:spcBef>
              <a:spcAft>
                <a:spcPts val="0"/>
              </a:spcAft>
              <a:buClr>
                <a:srgbClr val="191919"/>
              </a:buClr>
              <a:buSzPts val="5200"/>
              <a:buNone/>
              <a:defRPr sz="5200">
                <a:solidFill>
                  <a:srgbClr val="191919"/>
                </a:solidFill>
              </a:defRPr>
            </a:lvl5pPr>
            <a:lvl6pPr lvl="5" rtl="0" algn="ctr">
              <a:spcBef>
                <a:spcPts val="0"/>
              </a:spcBef>
              <a:spcAft>
                <a:spcPts val="0"/>
              </a:spcAft>
              <a:buClr>
                <a:srgbClr val="191919"/>
              </a:buClr>
              <a:buSzPts val="5200"/>
              <a:buNone/>
              <a:defRPr sz="5200">
                <a:solidFill>
                  <a:srgbClr val="191919"/>
                </a:solidFill>
              </a:defRPr>
            </a:lvl6pPr>
            <a:lvl7pPr lvl="6" rtl="0" algn="ctr">
              <a:spcBef>
                <a:spcPts val="0"/>
              </a:spcBef>
              <a:spcAft>
                <a:spcPts val="0"/>
              </a:spcAft>
              <a:buClr>
                <a:srgbClr val="191919"/>
              </a:buClr>
              <a:buSzPts val="5200"/>
              <a:buNone/>
              <a:defRPr sz="5200">
                <a:solidFill>
                  <a:srgbClr val="191919"/>
                </a:solidFill>
              </a:defRPr>
            </a:lvl7pPr>
            <a:lvl8pPr lvl="7" rtl="0" algn="ctr">
              <a:spcBef>
                <a:spcPts val="0"/>
              </a:spcBef>
              <a:spcAft>
                <a:spcPts val="0"/>
              </a:spcAft>
              <a:buClr>
                <a:srgbClr val="191919"/>
              </a:buClr>
              <a:buSzPts val="5200"/>
              <a:buNone/>
              <a:defRPr sz="5200">
                <a:solidFill>
                  <a:srgbClr val="191919"/>
                </a:solidFill>
              </a:defRPr>
            </a:lvl8pPr>
            <a:lvl9pPr lvl="8" rtl="0" algn="ctr">
              <a:spcBef>
                <a:spcPts val="0"/>
              </a:spcBef>
              <a:spcAft>
                <a:spcPts val="0"/>
              </a:spcAft>
              <a:buClr>
                <a:srgbClr val="191919"/>
              </a:buClr>
              <a:buSzPts val="5200"/>
              <a:buNone/>
              <a:defRPr sz="5200">
                <a:solidFill>
                  <a:srgbClr val="191919"/>
                </a:solidFill>
              </a:defRPr>
            </a:lvl9pPr>
          </a:lstStyle>
          <a:p/>
        </p:txBody>
      </p:sp>
      <p:sp>
        <p:nvSpPr>
          <p:cNvPr id="7339" name="Google Shape;7339;p34"/>
          <p:cNvSpPr txBox="1"/>
          <p:nvPr>
            <p:ph idx="1" type="subTitle"/>
          </p:nvPr>
        </p:nvSpPr>
        <p:spPr>
          <a:xfrm>
            <a:off x="2392500" y="3098300"/>
            <a:ext cx="4359000" cy="3540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800"/>
              <a:buNone/>
              <a:defRPr sz="20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340" name="Shape 7340"/>
        <p:cNvGrpSpPr/>
        <p:nvPr/>
      </p:nvGrpSpPr>
      <p:grpSpPr>
        <a:xfrm>
          <a:off x="0" y="0"/>
          <a:ext cx="0" cy="0"/>
          <a:chOff x="0" y="0"/>
          <a:chExt cx="0" cy="0"/>
        </a:xfrm>
      </p:grpSpPr>
      <p:grpSp>
        <p:nvGrpSpPr>
          <p:cNvPr id="7341" name="Google Shape;7341;p35"/>
          <p:cNvGrpSpPr/>
          <p:nvPr/>
        </p:nvGrpSpPr>
        <p:grpSpPr>
          <a:xfrm>
            <a:off x="363975" y="0"/>
            <a:ext cx="2440158" cy="4362437"/>
            <a:chOff x="6536175" y="0"/>
            <a:chExt cx="2440158" cy="4362437"/>
          </a:xfrm>
        </p:grpSpPr>
        <p:sp>
          <p:nvSpPr>
            <p:cNvPr id="7342" name="Google Shape;7342;p35"/>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35"/>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4" name="Google Shape;7344;p35"/>
          <p:cNvSpPr/>
          <p:nvPr/>
        </p:nvSpPr>
        <p:spPr>
          <a:xfrm>
            <a:off x="-277575" y="24317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35"/>
          <p:cNvSpPr/>
          <p:nvPr/>
        </p:nvSpPr>
        <p:spPr>
          <a:xfrm>
            <a:off x="3118665" y="3915666"/>
            <a:ext cx="6025358" cy="870993"/>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46" name="Google Shape;7346;p35"/>
          <p:cNvGrpSpPr/>
          <p:nvPr/>
        </p:nvGrpSpPr>
        <p:grpSpPr>
          <a:xfrm rot="285632">
            <a:off x="4571952" y="4228244"/>
            <a:ext cx="1790235" cy="587148"/>
            <a:chOff x="1656825" y="3872400"/>
            <a:chExt cx="835625" cy="274075"/>
          </a:xfrm>
        </p:grpSpPr>
        <p:sp>
          <p:nvSpPr>
            <p:cNvPr id="7347" name="Google Shape;7347;p35"/>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35"/>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35"/>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35"/>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35"/>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35"/>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35"/>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35"/>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35"/>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35"/>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35"/>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35"/>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35"/>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35"/>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35"/>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35"/>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35"/>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35"/>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35"/>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35"/>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35"/>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35"/>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35"/>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35"/>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35"/>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35"/>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3" name="Google Shape;7373;p35"/>
          <p:cNvSpPr/>
          <p:nvPr/>
        </p:nvSpPr>
        <p:spPr>
          <a:xfrm>
            <a:off x="0" y="3781449"/>
            <a:ext cx="9144014" cy="1378863"/>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4" name="Google Shape;7374;p35"/>
          <p:cNvGrpSpPr/>
          <p:nvPr/>
        </p:nvGrpSpPr>
        <p:grpSpPr>
          <a:xfrm>
            <a:off x="6756186" y="889441"/>
            <a:ext cx="3277898" cy="1122588"/>
            <a:chOff x="1607000" y="1593250"/>
            <a:chExt cx="1114325" cy="381625"/>
          </a:xfrm>
        </p:grpSpPr>
        <p:sp>
          <p:nvSpPr>
            <p:cNvPr id="7375" name="Google Shape;7375;p35"/>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35"/>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35"/>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35"/>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35"/>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35"/>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35"/>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35"/>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35"/>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35"/>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35"/>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35"/>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35"/>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35"/>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35"/>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35"/>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35"/>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35"/>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35"/>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35"/>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35"/>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35"/>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7" name="Google Shape;7397;p35"/>
          <p:cNvGrpSpPr/>
          <p:nvPr/>
        </p:nvGrpSpPr>
        <p:grpSpPr>
          <a:xfrm>
            <a:off x="185635" y="1003551"/>
            <a:ext cx="1250674" cy="500104"/>
            <a:chOff x="6176600" y="3023250"/>
            <a:chExt cx="444100" cy="177575"/>
          </a:xfrm>
        </p:grpSpPr>
        <p:sp>
          <p:nvSpPr>
            <p:cNvPr id="7398" name="Google Shape;7398;p35"/>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35"/>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35"/>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35"/>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35"/>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35"/>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35"/>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35"/>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35"/>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35"/>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35"/>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35"/>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35"/>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35"/>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35"/>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35"/>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35"/>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35"/>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35"/>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35"/>
          <p:cNvGrpSpPr/>
          <p:nvPr/>
        </p:nvGrpSpPr>
        <p:grpSpPr>
          <a:xfrm flipH="1">
            <a:off x="-134473" y="3781733"/>
            <a:ext cx="2615356" cy="1537625"/>
            <a:chOff x="2300300" y="2941775"/>
            <a:chExt cx="825450" cy="485300"/>
          </a:xfrm>
        </p:grpSpPr>
        <p:sp>
          <p:nvSpPr>
            <p:cNvPr id="7418" name="Google Shape;7418;p35"/>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35"/>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35"/>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35"/>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35"/>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35"/>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35"/>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35"/>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35"/>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35"/>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35"/>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35"/>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35"/>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35"/>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35"/>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35"/>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35"/>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35"/>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35"/>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35"/>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35"/>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35"/>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35"/>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35"/>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35"/>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35"/>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35"/>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35"/>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35"/>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35"/>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35"/>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35"/>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35"/>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35"/>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35"/>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35"/>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35"/>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35"/>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35"/>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35"/>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35"/>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35"/>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35"/>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35"/>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35"/>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35"/>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35"/>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35"/>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6" name="Google Shape;7466;p35"/>
          <p:cNvGrpSpPr/>
          <p:nvPr/>
        </p:nvGrpSpPr>
        <p:grpSpPr>
          <a:xfrm>
            <a:off x="7251441" y="3453275"/>
            <a:ext cx="2074856" cy="1830674"/>
            <a:chOff x="2489900" y="3367200"/>
            <a:chExt cx="903250" cy="796950"/>
          </a:xfrm>
        </p:grpSpPr>
        <p:sp>
          <p:nvSpPr>
            <p:cNvPr id="7467" name="Google Shape;7467;p35"/>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35"/>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35"/>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35"/>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35"/>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35"/>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35"/>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35"/>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35"/>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35"/>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35"/>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35"/>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35"/>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35"/>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35"/>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35"/>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35"/>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35"/>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35"/>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35"/>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35"/>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35"/>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35"/>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35"/>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35"/>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35"/>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35"/>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35"/>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35"/>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35"/>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35"/>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35"/>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35"/>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35"/>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35"/>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35"/>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35"/>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35"/>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35"/>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35"/>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35"/>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35"/>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35"/>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35"/>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35"/>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35"/>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35"/>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35"/>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35"/>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35"/>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35"/>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35"/>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35"/>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35"/>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35"/>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35"/>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35"/>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35"/>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35"/>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35"/>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35"/>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35"/>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35"/>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0" name="Google Shape;7530;p35"/>
          <p:cNvGrpSpPr/>
          <p:nvPr/>
        </p:nvGrpSpPr>
        <p:grpSpPr>
          <a:xfrm>
            <a:off x="643200" y="332188"/>
            <a:ext cx="8135577" cy="3196666"/>
            <a:chOff x="643200" y="332188"/>
            <a:chExt cx="8135577" cy="3196666"/>
          </a:xfrm>
        </p:grpSpPr>
        <p:grpSp>
          <p:nvGrpSpPr>
            <p:cNvPr id="7531" name="Google Shape;7531;p35"/>
            <p:cNvGrpSpPr/>
            <p:nvPr/>
          </p:nvGrpSpPr>
          <p:grpSpPr>
            <a:xfrm>
              <a:off x="7873493" y="332197"/>
              <a:ext cx="258178" cy="258242"/>
              <a:chOff x="5052650" y="3025125"/>
              <a:chExt cx="316899" cy="316978"/>
            </a:xfrm>
          </p:grpSpPr>
          <p:sp>
            <p:nvSpPr>
              <p:cNvPr id="7532" name="Google Shape;7532;p3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3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3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35"/>
            <p:cNvGrpSpPr/>
            <p:nvPr/>
          </p:nvGrpSpPr>
          <p:grpSpPr>
            <a:xfrm>
              <a:off x="2480888" y="381513"/>
              <a:ext cx="316899" cy="316978"/>
              <a:chOff x="5052650" y="3025125"/>
              <a:chExt cx="316899" cy="316978"/>
            </a:xfrm>
          </p:grpSpPr>
          <p:sp>
            <p:nvSpPr>
              <p:cNvPr id="7536" name="Google Shape;7536;p3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3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3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35"/>
            <p:cNvGrpSpPr/>
            <p:nvPr/>
          </p:nvGrpSpPr>
          <p:grpSpPr>
            <a:xfrm>
              <a:off x="2267099" y="1503657"/>
              <a:ext cx="120724" cy="120609"/>
              <a:chOff x="4788500" y="2618450"/>
              <a:chExt cx="130400" cy="130275"/>
            </a:xfrm>
          </p:grpSpPr>
          <p:sp>
            <p:nvSpPr>
              <p:cNvPr id="7540" name="Google Shape;7540;p3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3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2" name="Google Shape;7542;p35"/>
            <p:cNvGrpSpPr/>
            <p:nvPr/>
          </p:nvGrpSpPr>
          <p:grpSpPr>
            <a:xfrm>
              <a:off x="8658038" y="2311013"/>
              <a:ext cx="120739" cy="120769"/>
              <a:chOff x="5052650" y="3025125"/>
              <a:chExt cx="316899" cy="316978"/>
            </a:xfrm>
          </p:grpSpPr>
          <p:sp>
            <p:nvSpPr>
              <p:cNvPr id="7543" name="Google Shape;7543;p3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3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3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35"/>
            <p:cNvGrpSpPr/>
            <p:nvPr/>
          </p:nvGrpSpPr>
          <p:grpSpPr>
            <a:xfrm>
              <a:off x="643200" y="2722663"/>
              <a:ext cx="316899" cy="316978"/>
              <a:chOff x="5052650" y="3025125"/>
              <a:chExt cx="316899" cy="316978"/>
            </a:xfrm>
          </p:grpSpPr>
          <p:sp>
            <p:nvSpPr>
              <p:cNvPr id="7547" name="Google Shape;7547;p3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3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3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35"/>
            <p:cNvGrpSpPr/>
            <p:nvPr/>
          </p:nvGrpSpPr>
          <p:grpSpPr>
            <a:xfrm>
              <a:off x="7706574" y="3408245"/>
              <a:ext cx="120724" cy="120609"/>
              <a:chOff x="4788500" y="2618450"/>
              <a:chExt cx="130400" cy="130275"/>
            </a:xfrm>
          </p:grpSpPr>
          <p:sp>
            <p:nvSpPr>
              <p:cNvPr id="7551" name="Google Shape;7551;p3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3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35"/>
            <p:cNvGrpSpPr/>
            <p:nvPr/>
          </p:nvGrpSpPr>
          <p:grpSpPr>
            <a:xfrm>
              <a:off x="6280188" y="332188"/>
              <a:ext cx="120739" cy="120769"/>
              <a:chOff x="5052650" y="3025125"/>
              <a:chExt cx="316899" cy="316978"/>
            </a:xfrm>
          </p:grpSpPr>
          <p:sp>
            <p:nvSpPr>
              <p:cNvPr id="7554" name="Google Shape;7554;p3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3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3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35"/>
            <p:cNvGrpSpPr/>
            <p:nvPr/>
          </p:nvGrpSpPr>
          <p:grpSpPr>
            <a:xfrm rot="5400000">
              <a:off x="8010853" y="3147940"/>
              <a:ext cx="149777" cy="149621"/>
              <a:chOff x="4788500" y="2618450"/>
              <a:chExt cx="130400" cy="130275"/>
            </a:xfrm>
          </p:grpSpPr>
          <p:sp>
            <p:nvSpPr>
              <p:cNvPr id="7558" name="Google Shape;7558;p3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3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0" name="Google Shape;7560;p35"/>
            <p:cNvGrpSpPr/>
            <p:nvPr/>
          </p:nvGrpSpPr>
          <p:grpSpPr>
            <a:xfrm>
              <a:off x="960088" y="2431763"/>
              <a:ext cx="120739" cy="120769"/>
              <a:chOff x="5052650" y="3025125"/>
              <a:chExt cx="316899" cy="316978"/>
            </a:xfrm>
          </p:grpSpPr>
          <p:sp>
            <p:nvSpPr>
              <p:cNvPr id="7561" name="Google Shape;7561;p3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3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3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64" name="Google Shape;7564;p35"/>
          <p:cNvSpPr txBox="1"/>
          <p:nvPr>
            <p:ph type="title"/>
          </p:nvPr>
        </p:nvSpPr>
        <p:spPr>
          <a:xfrm>
            <a:off x="2131800" y="2179625"/>
            <a:ext cx="4880400" cy="841800"/>
          </a:xfrm>
          <a:prstGeom prst="rect">
            <a:avLst/>
          </a:prstGeom>
        </p:spPr>
        <p:txBody>
          <a:bodyPr anchorCtr="0" anchor="ctr" bIns="0" lIns="0" spcFirstLastPara="1" rIns="0" wrap="square" tIns="0">
            <a:noAutofit/>
          </a:bodyPr>
          <a:lstStyle>
            <a:lvl1pPr lvl="0" rtl="0" algn="ctr">
              <a:spcBef>
                <a:spcPts val="0"/>
              </a:spcBef>
              <a:spcAft>
                <a:spcPts val="0"/>
              </a:spcAft>
              <a:buSzPts val="3600"/>
              <a:buNone/>
              <a:defRPr sz="50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565" name="Google Shape;7565;p35"/>
          <p:cNvSpPr txBox="1"/>
          <p:nvPr>
            <p:ph hasCustomPrompt="1" idx="2" type="title"/>
          </p:nvPr>
        </p:nvSpPr>
        <p:spPr>
          <a:xfrm>
            <a:off x="4034275" y="1052075"/>
            <a:ext cx="1075500" cy="841800"/>
          </a:xfrm>
          <a:prstGeom prst="rect">
            <a:avLst/>
          </a:prstGeom>
        </p:spPr>
        <p:txBody>
          <a:bodyPr anchorCtr="0" anchor="ctr" bIns="0" lIns="0" spcFirstLastPara="1" rIns="0" wrap="square" tIns="0">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7566" name="Google Shape;7566;p35"/>
          <p:cNvSpPr txBox="1"/>
          <p:nvPr>
            <p:ph idx="1" type="subTitle"/>
          </p:nvPr>
        </p:nvSpPr>
        <p:spPr>
          <a:xfrm>
            <a:off x="2307150" y="3021425"/>
            <a:ext cx="4529700" cy="3492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800"/>
              <a:buNone/>
              <a:defRPr sz="2000"/>
            </a:lvl1pPr>
            <a:lvl2pPr lvl="1" rtl="0" algn="ctr">
              <a:lnSpc>
                <a:spcPct val="100000"/>
              </a:lnSpc>
              <a:spcBef>
                <a:spcPts val="0"/>
              </a:spcBef>
              <a:spcAft>
                <a:spcPts val="0"/>
              </a:spcAft>
              <a:buSzPts val="1800"/>
              <a:buNone/>
              <a:defRPr sz="1800"/>
            </a:lvl2pPr>
            <a:lvl3pPr lvl="2" rtl="0" algn="ctr">
              <a:lnSpc>
                <a:spcPct val="100000"/>
              </a:lnSpc>
              <a:spcBef>
                <a:spcPts val="1600"/>
              </a:spcBef>
              <a:spcAft>
                <a:spcPts val="0"/>
              </a:spcAft>
              <a:buSzPts val="1800"/>
              <a:buNone/>
              <a:defRPr sz="1800"/>
            </a:lvl3pPr>
            <a:lvl4pPr lvl="3" rtl="0" algn="ctr">
              <a:lnSpc>
                <a:spcPct val="100000"/>
              </a:lnSpc>
              <a:spcBef>
                <a:spcPts val="1600"/>
              </a:spcBef>
              <a:spcAft>
                <a:spcPts val="0"/>
              </a:spcAft>
              <a:buSzPts val="1800"/>
              <a:buNone/>
              <a:defRPr sz="1800"/>
            </a:lvl4pPr>
            <a:lvl5pPr lvl="4" rtl="0" algn="ctr">
              <a:lnSpc>
                <a:spcPct val="100000"/>
              </a:lnSpc>
              <a:spcBef>
                <a:spcPts val="1600"/>
              </a:spcBef>
              <a:spcAft>
                <a:spcPts val="0"/>
              </a:spcAft>
              <a:buSzPts val="1800"/>
              <a:buNone/>
              <a:defRPr sz="1800"/>
            </a:lvl5pPr>
            <a:lvl6pPr lvl="5" rtl="0" algn="ctr">
              <a:lnSpc>
                <a:spcPct val="100000"/>
              </a:lnSpc>
              <a:spcBef>
                <a:spcPts val="1600"/>
              </a:spcBef>
              <a:spcAft>
                <a:spcPts val="0"/>
              </a:spcAft>
              <a:buSzPts val="1800"/>
              <a:buNone/>
              <a:defRPr sz="1800"/>
            </a:lvl6pPr>
            <a:lvl7pPr lvl="6" rtl="0" algn="ctr">
              <a:lnSpc>
                <a:spcPct val="100000"/>
              </a:lnSpc>
              <a:spcBef>
                <a:spcPts val="1600"/>
              </a:spcBef>
              <a:spcAft>
                <a:spcPts val="0"/>
              </a:spcAft>
              <a:buSzPts val="1800"/>
              <a:buNone/>
              <a:defRPr sz="1800"/>
            </a:lvl7pPr>
            <a:lvl8pPr lvl="7" rtl="0" algn="ctr">
              <a:lnSpc>
                <a:spcPct val="100000"/>
              </a:lnSpc>
              <a:spcBef>
                <a:spcPts val="1600"/>
              </a:spcBef>
              <a:spcAft>
                <a:spcPts val="0"/>
              </a:spcAft>
              <a:buSzPts val="1800"/>
              <a:buNone/>
              <a:defRPr sz="1800"/>
            </a:lvl8pPr>
            <a:lvl9pPr lvl="8" rtl="0" algn="ctr">
              <a:lnSpc>
                <a:spcPct val="100000"/>
              </a:lnSpc>
              <a:spcBef>
                <a:spcPts val="1600"/>
              </a:spcBef>
              <a:spcAft>
                <a:spcPts val="1600"/>
              </a:spcAft>
              <a:buSzPts val="1800"/>
              <a:buNone/>
              <a:defRPr sz="1800"/>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567" name="Shape 7567"/>
        <p:cNvGrpSpPr/>
        <p:nvPr/>
      </p:nvGrpSpPr>
      <p:grpSpPr>
        <a:xfrm>
          <a:off x="0" y="0"/>
          <a:ext cx="0" cy="0"/>
          <a:chOff x="0" y="0"/>
          <a:chExt cx="0" cy="0"/>
        </a:xfrm>
      </p:grpSpPr>
      <p:grpSp>
        <p:nvGrpSpPr>
          <p:cNvPr id="7568" name="Google Shape;7568;p36"/>
          <p:cNvGrpSpPr/>
          <p:nvPr/>
        </p:nvGrpSpPr>
        <p:grpSpPr>
          <a:xfrm flipH="1">
            <a:off x="8014891" y="0"/>
            <a:ext cx="2876946" cy="5143313"/>
            <a:chOff x="6536175" y="0"/>
            <a:chExt cx="2440158" cy="4362437"/>
          </a:xfrm>
        </p:grpSpPr>
        <p:sp>
          <p:nvSpPr>
            <p:cNvPr id="7569" name="Google Shape;7569;p36"/>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36"/>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1" name="Google Shape;7571;p36"/>
          <p:cNvSpPr/>
          <p:nvPr/>
        </p:nvSpPr>
        <p:spPr>
          <a:xfrm flipH="1">
            <a:off x="-12081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36"/>
          <p:cNvSpPr/>
          <p:nvPr/>
        </p:nvSpPr>
        <p:spPr>
          <a:xfrm flipH="1">
            <a:off x="-714375"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36"/>
          <p:cNvSpPr/>
          <p:nvPr/>
        </p:nvSpPr>
        <p:spPr>
          <a:xfrm flipH="1">
            <a:off x="-73423" y="4174001"/>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4" name="Google Shape;7574;p36"/>
          <p:cNvGrpSpPr/>
          <p:nvPr/>
        </p:nvGrpSpPr>
        <p:grpSpPr>
          <a:xfrm flipH="1">
            <a:off x="-959109" y="4236133"/>
            <a:ext cx="1879880" cy="1105222"/>
            <a:chOff x="2300300" y="2941775"/>
            <a:chExt cx="825450" cy="485300"/>
          </a:xfrm>
        </p:grpSpPr>
        <p:sp>
          <p:nvSpPr>
            <p:cNvPr id="7575" name="Google Shape;7575;p36"/>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36"/>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36"/>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36"/>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36"/>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36"/>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36"/>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36"/>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36"/>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36"/>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36"/>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36"/>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36"/>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36"/>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36"/>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36"/>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36"/>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36"/>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36"/>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36"/>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36"/>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36"/>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36"/>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36"/>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36"/>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36"/>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36"/>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36"/>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36"/>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36"/>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36"/>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36"/>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36"/>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36"/>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36"/>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36"/>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36"/>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36"/>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36"/>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36"/>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36"/>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36"/>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36"/>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36"/>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36"/>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36"/>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36"/>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36"/>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36"/>
          <p:cNvGrpSpPr/>
          <p:nvPr/>
        </p:nvGrpSpPr>
        <p:grpSpPr>
          <a:xfrm>
            <a:off x="-317240" y="3357476"/>
            <a:ext cx="1037240" cy="414744"/>
            <a:chOff x="6176600" y="3023250"/>
            <a:chExt cx="444100" cy="177575"/>
          </a:xfrm>
        </p:grpSpPr>
        <p:sp>
          <p:nvSpPr>
            <p:cNvPr id="7624" name="Google Shape;7624;p36"/>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36"/>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36"/>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36"/>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36"/>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36"/>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36"/>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36"/>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36"/>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36"/>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36"/>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36"/>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36"/>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36"/>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36"/>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36"/>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36"/>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36"/>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36"/>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3" name="Google Shape;7643;p36"/>
          <p:cNvGrpSpPr/>
          <p:nvPr/>
        </p:nvGrpSpPr>
        <p:grpSpPr>
          <a:xfrm flipH="1" rot="2534356">
            <a:off x="7975679" y="745193"/>
            <a:ext cx="2535602" cy="824556"/>
            <a:chOff x="937925" y="2699200"/>
            <a:chExt cx="1529800" cy="497500"/>
          </a:xfrm>
        </p:grpSpPr>
        <p:sp>
          <p:nvSpPr>
            <p:cNvPr id="7644" name="Google Shape;7644;p36"/>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36"/>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36"/>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36"/>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36"/>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36"/>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36"/>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36"/>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36"/>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36"/>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36"/>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36"/>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36"/>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36"/>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36"/>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36"/>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36"/>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36"/>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36"/>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36"/>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36"/>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36"/>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36"/>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36"/>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36"/>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36"/>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36"/>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36"/>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36"/>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36"/>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36"/>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36"/>
          <p:cNvGrpSpPr/>
          <p:nvPr/>
        </p:nvGrpSpPr>
        <p:grpSpPr>
          <a:xfrm>
            <a:off x="8190336" y="3600070"/>
            <a:ext cx="1876687" cy="1761812"/>
            <a:chOff x="578800" y="3042675"/>
            <a:chExt cx="1185975" cy="1113450"/>
          </a:xfrm>
        </p:grpSpPr>
        <p:sp>
          <p:nvSpPr>
            <p:cNvPr id="7676" name="Google Shape;7676;p36"/>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36"/>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36"/>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36"/>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36"/>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36"/>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36"/>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36"/>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36"/>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36"/>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36"/>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36"/>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36"/>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36"/>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36"/>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36"/>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36"/>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36"/>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36"/>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36"/>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36"/>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36"/>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36"/>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36"/>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36"/>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36"/>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36"/>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36"/>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36"/>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36"/>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36"/>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36"/>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36"/>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36"/>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36"/>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36"/>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36"/>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36"/>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36"/>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36"/>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36"/>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36"/>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36"/>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36"/>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36"/>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36"/>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36"/>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36"/>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36"/>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36"/>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36"/>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36"/>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36"/>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36"/>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36"/>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36"/>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36"/>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36"/>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36"/>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36"/>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36"/>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36"/>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36"/>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36"/>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36"/>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36"/>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36"/>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36"/>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36"/>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36"/>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36"/>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36"/>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36"/>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36"/>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36"/>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36"/>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36"/>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36"/>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36"/>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36"/>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36"/>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36"/>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36"/>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36"/>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36"/>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36"/>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36"/>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36"/>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36"/>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36"/>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36"/>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36"/>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36"/>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36"/>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36"/>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36"/>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36"/>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36"/>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36"/>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36"/>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36"/>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36"/>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36"/>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36"/>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36"/>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36"/>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36"/>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36"/>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36"/>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36"/>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36"/>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36"/>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36"/>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36"/>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36"/>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36"/>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36"/>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36"/>
          <p:cNvGrpSpPr/>
          <p:nvPr/>
        </p:nvGrpSpPr>
        <p:grpSpPr>
          <a:xfrm>
            <a:off x="74226" y="789483"/>
            <a:ext cx="9141198" cy="2447908"/>
            <a:chOff x="74226" y="789483"/>
            <a:chExt cx="9141198" cy="2447908"/>
          </a:xfrm>
        </p:grpSpPr>
        <p:grpSp>
          <p:nvGrpSpPr>
            <p:cNvPr id="7794" name="Google Shape;7794;p36"/>
            <p:cNvGrpSpPr/>
            <p:nvPr/>
          </p:nvGrpSpPr>
          <p:grpSpPr>
            <a:xfrm flipH="1">
              <a:off x="8898525" y="2049025"/>
              <a:ext cx="316899" cy="316978"/>
              <a:chOff x="5052650" y="3025125"/>
              <a:chExt cx="316899" cy="316978"/>
            </a:xfrm>
          </p:grpSpPr>
          <p:sp>
            <p:nvSpPr>
              <p:cNvPr id="7795" name="Google Shape;7795;p3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3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3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8" name="Google Shape;7798;p36"/>
            <p:cNvGrpSpPr/>
            <p:nvPr/>
          </p:nvGrpSpPr>
          <p:grpSpPr>
            <a:xfrm>
              <a:off x="340527" y="3036193"/>
              <a:ext cx="80718" cy="80653"/>
              <a:chOff x="4788500" y="2618450"/>
              <a:chExt cx="130400" cy="130275"/>
            </a:xfrm>
          </p:grpSpPr>
          <p:sp>
            <p:nvSpPr>
              <p:cNvPr id="7799" name="Google Shape;7799;p3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3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36"/>
            <p:cNvGrpSpPr/>
            <p:nvPr/>
          </p:nvGrpSpPr>
          <p:grpSpPr>
            <a:xfrm flipH="1">
              <a:off x="340514" y="1879658"/>
              <a:ext cx="169351" cy="169361"/>
              <a:chOff x="5052650" y="3025125"/>
              <a:chExt cx="316899" cy="316978"/>
            </a:xfrm>
          </p:grpSpPr>
          <p:sp>
            <p:nvSpPr>
              <p:cNvPr id="7802" name="Google Shape;7802;p3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3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3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5" name="Google Shape;7805;p36"/>
            <p:cNvGrpSpPr/>
            <p:nvPr/>
          </p:nvGrpSpPr>
          <p:grpSpPr>
            <a:xfrm>
              <a:off x="8682774" y="3116782"/>
              <a:ext cx="120724" cy="120609"/>
              <a:chOff x="4788500" y="2618450"/>
              <a:chExt cx="130400" cy="130275"/>
            </a:xfrm>
          </p:grpSpPr>
          <p:sp>
            <p:nvSpPr>
              <p:cNvPr id="7806" name="Google Shape;7806;p3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3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36"/>
            <p:cNvGrpSpPr/>
            <p:nvPr/>
          </p:nvGrpSpPr>
          <p:grpSpPr>
            <a:xfrm>
              <a:off x="74226" y="789483"/>
              <a:ext cx="169351" cy="169361"/>
              <a:chOff x="5052650" y="3025125"/>
              <a:chExt cx="316899" cy="316978"/>
            </a:xfrm>
          </p:grpSpPr>
          <p:sp>
            <p:nvSpPr>
              <p:cNvPr id="7809" name="Google Shape;7809;p3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3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3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812" name="Google Shape;7812;p36"/>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7813" name="Google Shape;7813;p36"/>
          <p:cNvSpPr txBox="1"/>
          <p:nvPr>
            <p:ph idx="1" type="body"/>
          </p:nvPr>
        </p:nvSpPr>
        <p:spPr>
          <a:xfrm>
            <a:off x="720000" y="1152475"/>
            <a:ext cx="7704000" cy="34509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SzPts val="1200"/>
              <a:buAutoNum type="arabicPeriod"/>
              <a:defRPr sz="1250"/>
            </a:lvl1pPr>
            <a:lvl2pPr indent="-304800" lvl="1" marL="914400" rtl="0">
              <a:lnSpc>
                <a:spcPct val="115000"/>
              </a:lnSpc>
              <a:spcBef>
                <a:spcPts val="1600"/>
              </a:spcBef>
              <a:spcAft>
                <a:spcPts val="0"/>
              </a:spcAft>
              <a:buSzPts val="1200"/>
              <a:buFont typeface="Roboto Condensed Light"/>
              <a:buAutoNum type="alphaLcPeriod"/>
              <a:defRPr/>
            </a:lvl2pPr>
            <a:lvl3pPr indent="-304800" lvl="2" marL="1371600" rtl="0">
              <a:lnSpc>
                <a:spcPct val="115000"/>
              </a:lnSpc>
              <a:spcBef>
                <a:spcPts val="1600"/>
              </a:spcBef>
              <a:spcAft>
                <a:spcPts val="0"/>
              </a:spcAft>
              <a:buSzPts val="1200"/>
              <a:buFont typeface="Roboto Condensed Light"/>
              <a:buAutoNum type="romanLcPeriod"/>
              <a:defRPr/>
            </a:lvl3pPr>
            <a:lvl4pPr indent="-304800" lvl="3" marL="1828800" rtl="0">
              <a:lnSpc>
                <a:spcPct val="115000"/>
              </a:lnSpc>
              <a:spcBef>
                <a:spcPts val="1600"/>
              </a:spcBef>
              <a:spcAft>
                <a:spcPts val="0"/>
              </a:spcAft>
              <a:buSzPts val="1200"/>
              <a:buFont typeface="Roboto Condensed Light"/>
              <a:buAutoNum type="arabicPeriod"/>
              <a:defRPr/>
            </a:lvl4pPr>
            <a:lvl5pPr indent="-304800" lvl="4" marL="2286000" rtl="0">
              <a:lnSpc>
                <a:spcPct val="115000"/>
              </a:lnSpc>
              <a:spcBef>
                <a:spcPts val="1600"/>
              </a:spcBef>
              <a:spcAft>
                <a:spcPts val="0"/>
              </a:spcAft>
              <a:buSzPts val="1200"/>
              <a:buFont typeface="Roboto Condensed Light"/>
              <a:buAutoNum type="alphaLcPeriod"/>
              <a:defRPr/>
            </a:lvl5pPr>
            <a:lvl6pPr indent="-304800" lvl="5" marL="2743200" rtl="0">
              <a:lnSpc>
                <a:spcPct val="115000"/>
              </a:lnSpc>
              <a:spcBef>
                <a:spcPts val="1600"/>
              </a:spcBef>
              <a:spcAft>
                <a:spcPts val="0"/>
              </a:spcAft>
              <a:buSzPts val="1200"/>
              <a:buFont typeface="Roboto Condensed Light"/>
              <a:buAutoNum type="romanLcPeriod"/>
              <a:defRPr/>
            </a:lvl6pPr>
            <a:lvl7pPr indent="-304800" lvl="6" marL="3200400" rtl="0">
              <a:lnSpc>
                <a:spcPct val="115000"/>
              </a:lnSpc>
              <a:spcBef>
                <a:spcPts val="1600"/>
              </a:spcBef>
              <a:spcAft>
                <a:spcPts val="0"/>
              </a:spcAft>
              <a:buSzPts val="1200"/>
              <a:buFont typeface="Roboto Condensed Light"/>
              <a:buAutoNum type="arabicPeriod"/>
              <a:defRPr/>
            </a:lvl7pPr>
            <a:lvl8pPr indent="-304800" lvl="7" marL="3657600" rtl="0">
              <a:lnSpc>
                <a:spcPct val="115000"/>
              </a:lnSpc>
              <a:spcBef>
                <a:spcPts val="1600"/>
              </a:spcBef>
              <a:spcAft>
                <a:spcPts val="0"/>
              </a:spcAft>
              <a:buSzPts val="1200"/>
              <a:buFont typeface="Roboto Condensed Light"/>
              <a:buAutoNum type="alphaLcPeriod"/>
              <a:defRPr/>
            </a:lvl8pPr>
            <a:lvl9pPr indent="-304800" lvl="8" marL="4114800" rtl="0">
              <a:lnSpc>
                <a:spcPct val="115000"/>
              </a:lnSpc>
              <a:spcBef>
                <a:spcPts val="1600"/>
              </a:spcBef>
              <a:spcAft>
                <a:spcPts val="1600"/>
              </a:spcAft>
              <a:buSzPts val="1200"/>
              <a:buFont typeface="Roboto Condensed Light"/>
              <a:buAutoNum type="romanLcPeriod"/>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814" name="Shape 7814"/>
        <p:cNvGrpSpPr/>
        <p:nvPr/>
      </p:nvGrpSpPr>
      <p:grpSpPr>
        <a:xfrm>
          <a:off x="0" y="0"/>
          <a:ext cx="0" cy="0"/>
          <a:chOff x="0" y="0"/>
          <a:chExt cx="0" cy="0"/>
        </a:xfrm>
      </p:grpSpPr>
      <p:grpSp>
        <p:nvGrpSpPr>
          <p:cNvPr id="7815" name="Google Shape;7815;p37"/>
          <p:cNvGrpSpPr/>
          <p:nvPr/>
        </p:nvGrpSpPr>
        <p:grpSpPr>
          <a:xfrm flipH="1">
            <a:off x="3126716" y="0"/>
            <a:ext cx="2876946" cy="5143313"/>
            <a:chOff x="6536175" y="0"/>
            <a:chExt cx="2440158" cy="4362437"/>
          </a:xfrm>
        </p:grpSpPr>
        <p:sp>
          <p:nvSpPr>
            <p:cNvPr id="7816" name="Google Shape;7816;p37"/>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37"/>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8" name="Google Shape;7818;p37"/>
          <p:cNvSpPr/>
          <p:nvPr/>
        </p:nvSpPr>
        <p:spPr>
          <a:xfrm flipH="1">
            <a:off x="-73414" y="3783113"/>
            <a:ext cx="9523639" cy="2454010"/>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37"/>
          <p:cNvSpPr/>
          <p:nvPr/>
        </p:nvSpPr>
        <p:spPr>
          <a:xfrm flipH="1">
            <a:off x="-714375"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0" name="Google Shape;7820;p37"/>
          <p:cNvGrpSpPr/>
          <p:nvPr/>
        </p:nvGrpSpPr>
        <p:grpSpPr>
          <a:xfrm rot="-420318">
            <a:off x="3582505" y="4630718"/>
            <a:ext cx="1279872" cy="419728"/>
            <a:chOff x="1656825" y="3872400"/>
            <a:chExt cx="835625" cy="274075"/>
          </a:xfrm>
        </p:grpSpPr>
        <p:sp>
          <p:nvSpPr>
            <p:cNvPr id="7821" name="Google Shape;7821;p37"/>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37"/>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37"/>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37"/>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37"/>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37"/>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37"/>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37"/>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37"/>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37"/>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37"/>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37"/>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37"/>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37"/>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37"/>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37"/>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37"/>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37"/>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37"/>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37"/>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37"/>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37"/>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37"/>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37"/>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37"/>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37"/>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7" name="Google Shape;7847;p37"/>
          <p:cNvSpPr/>
          <p:nvPr/>
        </p:nvSpPr>
        <p:spPr>
          <a:xfrm flipH="1">
            <a:off x="-73423" y="4174001"/>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48" name="Google Shape;7848;p37"/>
          <p:cNvGrpSpPr/>
          <p:nvPr/>
        </p:nvGrpSpPr>
        <p:grpSpPr>
          <a:xfrm>
            <a:off x="7780316" y="834832"/>
            <a:ext cx="2108721" cy="724805"/>
            <a:chOff x="2360400" y="1877425"/>
            <a:chExt cx="873900" cy="300400"/>
          </a:xfrm>
        </p:grpSpPr>
        <p:sp>
          <p:nvSpPr>
            <p:cNvPr id="7849" name="Google Shape;7849;p37"/>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37"/>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37"/>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37"/>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37"/>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37"/>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37"/>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37"/>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37"/>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37"/>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37"/>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37"/>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37"/>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37"/>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37"/>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37"/>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37"/>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37"/>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37"/>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37"/>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37"/>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37"/>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37"/>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37"/>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37"/>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4" name="Google Shape;7874;p37"/>
          <p:cNvGrpSpPr/>
          <p:nvPr/>
        </p:nvGrpSpPr>
        <p:grpSpPr>
          <a:xfrm flipH="1">
            <a:off x="-919389" y="3600070"/>
            <a:ext cx="1876687" cy="1761812"/>
            <a:chOff x="578800" y="3042675"/>
            <a:chExt cx="1185975" cy="1113450"/>
          </a:xfrm>
        </p:grpSpPr>
        <p:sp>
          <p:nvSpPr>
            <p:cNvPr id="7875" name="Google Shape;7875;p37"/>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37"/>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37"/>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37"/>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37"/>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37"/>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37"/>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37"/>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37"/>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37"/>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37"/>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37"/>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37"/>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37"/>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37"/>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37"/>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37"/>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37"/>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37"/>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37"/>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37"/>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37"/>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37"/>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37"/>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37"/>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37"/>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37"/>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37"/>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37"/>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37"/>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37"/>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37"/>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37"/>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37"/>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37"/>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37"/>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37"/>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37"/>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37"/>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37"/>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37"/>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37"/>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37"/>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37"/>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37"/>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37"/>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37"/>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37"/>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37"/>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37"/>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37"/>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37"/>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37"/>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37"/>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37"/>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37"/>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37"/>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37"/>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37"/>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37"/>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37"/>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37"/>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37"/>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37"/>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37"/>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37"/>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37"/>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37"/>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37"/>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37"/>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37"/>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37"/>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37"/>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37"/>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37"/>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37"/>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37"/>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37"/>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37"/>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37"/>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37"/>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37"/>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37"/>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37"/>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37"/>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37"/>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37"/>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37"/>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37"/>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37"/>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37"/>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37"/>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37"/>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37"/>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37"/>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37"/>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37"/>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37"/>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37"/>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37"/>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37"/>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37"/>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37"/>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37"/>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37"/>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37"/>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37"/>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37"/>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37"/>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37"/>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37"/>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37"/>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37"/>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37"/>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37"/>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37"/>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37"/>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92" name="Google Shape;7992;p37"/>
          <p:cNvSpPr/>
          <p:nvPr/>
        </p:nvSpPr>
        <p:spPr>
          <a:xfrm>
            <a:off x="-101526" y="961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37"/>
          <p:cNvSpPr/>
          <p:nvPr/>
        </p:nvSpPr>
        <p:spPr>
          <a:xfrm>
            <a:off x="388324" y="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4" name="Google Shape;7994;p37"/>
          <p:cNvGrpSpPr/>
          <p:nvPr/>
        </p:nvGrpSpPr>
        <p:grpSpPr>
          <a:xfrm>
            <a:off x="7203011" y="4655327"/>
            <a:ext cx="1790243" cy="587151"/>
            <a:chOff x="1656825" y="3872400"/>
            <a:chExt cx="835625" cy="274075"/>
          </a:xfrm>
        </p:grpSpPr>
        <p:sp>
          <p:nvSpPr>
            <p:cNvPr id="7995" name="Google Shape;7995;p37"/>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37"/>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37"/>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37"/>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37"/>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37"/>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37"/>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37"/>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37"/>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37"/>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37"/>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37"/>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37"/>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37"/>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37"/>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37"/>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37"/>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37"/>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37"/>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37"/>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37"/>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37"/>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37"/>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37"/>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37"/>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37"/>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37"/>
          <p:cNvGrpSpPr/>
          <p:nvPr/>
        </p:nvGrpSpPr>
        <p:grpSpPr>
          <a:xfrm>
            <a:off x="-98087" y="231013"/>
            <a:ext cx="9242087" cy="3187178"/>
            <a:chOff x="-98087" y="231013"/>
            <a:chExt cx="9242087" cy="3187178"/>
          </a:xfrm>
        </p:grpSpPr>
        <p:grpSp>
          <p:nvGrpSpPr>
            <p:cNvPr id="8022" name="Google Shape;8022;p37"/>
            <p:cNvGrpSpPr/>
            <p:nvPr/>
          </p:nvGrpSpPr>
          <p:grpSpPr>
            <a:xfrm>
              <a:off x="-98087" y="1332300"/>
              <a:ext cx="316899" cy="316978"/>
              <a:chOff x="5052650" y="3025125"/>
              <a:chExt cx="316899" cy="316978"/>
            </a:xfrm>
          </p:grpSpPr>
          <p:sp>
            <p:nvSpPr>
              <p:cNvPr id="8023" name="Google Shape;8023;p3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3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3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37"/>
            <p:cNvGrpSpPr/>
            <p:nvPr/>
          </p:nvGrpSpPr>
          <p:grpSpPr>
            <a:xfrm>
              <a:off x="7923288" y="231013"/>
              <a:ext cx="120739" cy="120769"/>
              <a:chOff x="5052650" y="3025125"/>
              <a:chExt cx="316899" cy="316978"/>
            </a:xfrm>
          </p:grpSpPr>
          <p:sp>
            <p:nvSpPr>
              <p:cNvPr id="8027" name="Google Shape;8027;p3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3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3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37"/>
            <p:cNvGrpSpPr/>
            <p:nvPr/>
          </p:nvGrpSpPr>
          <p:grpSpPr>
            <a:xfrm>
              <a:off x="8827100" y="3101213"/>
              <a:ext cx="316899" cy="316978"/>
              <a:chOff x="5052650" y="3025125"/>
              <a:chExt cx="316899" cy="316978"/>
            </a:xfrm>
          </p:grpSpPr>
          <p:sp>
            <p:nvSpPr>
              <p:cNvPr id="8031" name="Google Shape;8031;p3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3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3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37"/>
            <p:cNvGrpSpPr/>
            <p:nvPr/>
          </p:nvGrpSpPr>
          <p:grpSpPr>
            <a:xfrm>
              <a:off x="1523974" y="1938857"/>
              <a:ext cx="120724" cy="120609"/>
              <a:chOff x="4788500" y="2618450"/>
              <a:chExt cx="130400" cy="130275"/>
            </a:xfrm>
          </p:grpSpPr>
          <p:sp>
            <p:nvSpPr>
              <p:cNvPr id="8035" name="Google Shape;8035;p3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3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7" name="Google Shape;8037;p37"/>
            <p:cNvGrpSpPr/>
            <p:nvPr/>
          </p:nvGrpSpPr>
          <p:grpSpPr>
            <a:xfrm>
              <a:off x="4263795" y="1649277"/>
              <a:ext cx="89598" cy="89499"/>
              <a:chOff x="4788500" y="2618450"/>
              <a:chExt cx="130400" cy="130275"/>
            </a:xfrm>
          </p:grpSpPr>
          <p:sp>
            <p:nvSpPr>
              <p:cNvPr id="8038" name="Google Shape;8038;p3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3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37"/>
            <p:cNvGrpSpPr/>
            <p:nvPr/>
          </p:nvGrpSpPr>
          <p:grpSpPr>
            <a:xfrm>
              <a:off x="4800238" y="2092594"/>
              <a:ext cx="215491" cy="215545"/>
              <a:chOff x="5052650" y="3025125"/>
              <a:chExt cx="316899" cy="316978"/>
            </a:xfrm>
          </p:grpSpPr>
          <p:sp>
            <p:nvSpPr>
              <p:cNvPr id="8041" name="Google Shape;8041;p3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3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3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37"/>
            <p:cNvGrpSpPr/>
            <p:nvPr/>
          </p:nvGrpSpPr>
          <p:grpSpPr>
            <a:xfrm>
              <a:off x="8249671" y="2187312"/>
              <a:ext cx="89587" cy="89610"/>
              <a:chOff x="5052650" y="3025125"/>
              <a:chExt cx="316899" cy="316978"/>
            </a:xfrm>
          </p:grpSpPr>
          <p:sp>
            <p:nvSpPr>
              <p:cNvPr id="8045" name="Google Shape;8045;p3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3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3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37"/>
            <p:cNvGrpSpPr/>
            <p:nvPr/>
          </p:nvGrpSpPr>
          <p:grpSpPr>
            <a:xfrm>
              <a:off x="6674220" y="382964"/>
              <a:ext cx="89598" cy="89512"/>
              <a:chOff x="4788500" y="2618450"/>
              <a:chExt cx="130400" cy="130275"/>
            </a:xfrm>
          </p:grpSpPr>
          <p:sp>
            <p:nvSpPr>
              <p:cNvPr id="8049" name="Google Shape;8049;p3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3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37"/>
            <p:cNvGrpSpPr/>
            <p:nvPr/>
          </p:nvGrpSpPr>
          <p:grpSpPr>
            <a:xfrm>
              <a:off x="-12" y="3199325"/>
              <a:ext cx="120739" cy="120769"/>
              <a:chOff x="5052650" y="3025125"/>
              <a:chExt cx="316899" cy="316978"/>
            </a:xfrm>
          </p:grpSpPr>
          <p:sp>
            <p:nvSpPr>
              <p:cNvPr id="8052" name="Google Shape;8052;p3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3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3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5" name="Google Shape;8055;p37"/>
            <p:cNvGrpSpPr/>
            <p:nvPr/>
          </p:nvGrpSpPr>
          <p:grpSpPr>
            <a:xfrm>
              <a:off x="378483" y="2526915"/>
              <a:ext cx="89598" cy="89499"/>
              <a:chOff x="4788500" y="2618450"/>
              <a:chExt cx="130400" cy="130275"/>
            </a:xfrm>
          </p:grpSpPr>
          <p:sp>
            <p:nvSpPr>
              <p:cNvPr id="8056" name="Google Shape;8056;p3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3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058" name="Google Shape;8058;p37"/>
          <p:cNvSpPr txBox="1"/>
          <p:nvPr>
            <p:ph idx="1" type="subTitle"/>
          </p:nvPr>
        </p:nvSpPr>
        <p:spPr>
          <a:xfrm>
            <a:off x="957300" y="2532975"/>
            <a:ext cx="3476700" cy="3939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2000"/>
              <a:buFont typeface="Bebas Neue"/>
              <a:buNone/>
              <a:defRPr sz="2000">
                <a:solidFill>
                  <a:schemeClr val="lt2"/>
                </a:solidFill>
                <a:latin typeface="Luckiest Guy"/>
                <a:ea typeface="Luckiest Guy"/>
                <a:cs typeface="Luckiest Guy"/>
                <a:sym typeface="Luckiest Guy"/>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8059" name="Google Shape;8059;p37"/>
          <p:cNvSpPr txBox="1"/>
          <p:nvPr>
            <p:ph idx="2" type="subTitle"/>
          </p:nvPr>
        </p:nvSpPr>
        <p:spPr>
          <a:xfrm>
            <a:off x="4709981" y="2532975"/>
            <a:ext cx="3476700" cy="3939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2000"/>
              <a:buFont typeface="Bebas Neue"/>
              <a:buNone/>
              <a:defRPr sz="2000">
                <a:solidFill>
                  <a:schemeClr val="lt2"/>
                </a:solidFill>
                <a:latin typeface="Luckiest Guy"/>
                <a:ea typeface="Luckiest Guy"/>
                <a:cs typeface="Luckiest Guy"/>
                <a:sym typeface="Luckiest Guy"/>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8060" name="Google Shape;8060;p37"/>
          <p:cNvSpPr txBox="1"/>
          <p:nvPr>
            <p:ph idx="3" type="subTitle"/>
          </p:nvPr>
        </p:nvSpPr>
        <p:spPr>
          <a:xfrm>
            <a:off x="957300" y="2926900"/>
            <a:ext cx="3476700" cy="9330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8061" name="Google Shape;8061;p37"/>
          <p:cNvSpPr txBox="1"/>
          <p:nvPr>
            <p:ph idx="4" type="subTitle"/>
          </p:nvPr>
        </p:nvSpPr>
        <p:spPr>
          <a:xfrm>
            <a:off x="4709994" y="2926900"/>
            <a:ext cx="3476700" cy="9330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8062" name="Google Shape;8062;p37"/>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063" name="Shape 8063"/>
        <p:cNvGrpSpPr/>
        <p:nvPr/>
      </p:nvGrpSpPr>
      <p:grpSpPr>
        <a:xfrm>
          <a:off x="0" y="0"/>
          <a:ext cx="0" cy="0"/>
          <a:chOff x="0" y="0"/>
          <a:chExt cx="0" cy="0"/>
        </a:xfrm>
      </p:grpSpPr>
      <p:grpSp>
        <p:nvGrpSpPr>
          <p:cNvPr id="8064" name="Google Shape;8064;p38"/>
          <p:cNvGrpSpPr/>
          <p:nvPr/>
        </p:nvGrpSpPr>
        <p:grpSpPr>
          <a:xfrm flipH="1">
            <a:off x="4378449" y="0"/>
            <a:ext cx="2745666" cy="4908614"/>
            <a:chOff x="6536175" y="0"/>
            <a:chExt cx="2440158" cy="4362437"/>
          </a:xfrm>
        </p:grpSpPr>
        <p:sp>
          <p:nvSpPr>
            <p:cNvPr id="8065" name="Google Shape;8065;p38"/>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38"/>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67" name="Google Shape;8067;p38"/>
          <p:cNvSpPr/>
          <p:nvPr/>
        </p:nvSpPr>
        <p:spPr>
          <a:xfrm>
            <a:off x="-325900"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38"/>
          <p:cNvSpPr/>
          <p:nvPr/>
        </p:nvSpPr>
        <p:spPr>
          <a:xfrm>
            <a:off x="3700367"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9" name="Google Shape;8069;p38"/>
          <p:cNvGrpSpPr/>
          <p:nvPr/>
        </p:nvGrpSpPr>
        <p:grpSpPr>
          <a:xfrm>
            <a:off x="5724817" y="4696592"/>
            <a:ext cx="1280846" cy="420102"/>
            <a:chOff x="1656825" y="3872400"/>
            <a:chExt cx="835625" cy="274075"/>
          </a:xfrm>
        </p:grpSpPr>
        <p:sp>
          <p:nvSpPr>
            <p:cNvPr id="8070" name="Google Shape;8070;p38"/>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38"/>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38"/>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38"/>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38"/>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38"/>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38"/>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38"/>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38"/>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38"/>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38"/>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38"/>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38"/>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38"/>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38"/>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38"/>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38"/>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38"/>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38"/>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38"/>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38"/>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38"/>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38"/>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38"/>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38"/>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38"/>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6" name="Google Shape;8096;p38"/>
          <p:cNvSpPr/>
          <p:nvPr/>
        </p:nvSpPr>
        <p:spPr>
          <a:xfrm>
            <a:off x="-714375" y="4301674"/>
            <a:ext cx="9799148" cy="977546"/>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7" name="Google Shape;8097;p38"/>
          <p:cNvGrpSpPr/>
          <p:nvPr/>
        </p:nvGrpSpPr>
        <p:grpSpPr>
          <a:xfrm flipH="1">
            <a:off x="8221264" y="3453275"/>
            <a:ext cx="1893557" cy="1830674"/>
            <a:chOff x="2489900" y="3367200"/>
            <a:chExt cx="824325" cy="796950"/>
          </a:xfrm>
        </p:grpSpPr>
        <p:sp>
          <p:nvSpPr>
            <p:cNvPr id="8098" name="Google Shape;8098;p38"/>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38"/>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38"/>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38"/>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38"/>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38"/>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38"/>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38"/>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38"/>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38"/>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38"/>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38"/>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38"/>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38"/>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38"/>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38"/>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38"/>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38"/>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38"/>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38"/>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38"/>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38"/>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38"/>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38"/>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38"/>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38"/>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38"/>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38"/>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38"/>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38"/>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38"/>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38"/>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38"/>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38"/>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38"/>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38"/>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38"/>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38"/>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38"/>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38"/>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38"/>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38"/>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38"/>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38"/>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38"/>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38"/>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38"/>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38"/>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38"/>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38"/>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38"/>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38"/>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38"/>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38"/>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38"/>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38"/>
          <p:cNvGrpSpPr/>
          <p:nvPr/>
        </p:nvGrpSpPr>
        <p:grpSpPr>
          <a:xfrm>
            <a:off x="-67596" y="4774721"/>
            <a:ext cx="1790243" cy="587151"/>
            <a:chOff x="1656825" y="3872400"/>
            <a:chExt cx="835625" cy="274075"/>
          </a:xfrm>
        </p:grpSpPr>
        <p:sp>
          <p:nvSpPr>
            <p:cNvPr id="8154" name="Google Shape;8154;p38"/>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38"/>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38"/>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38"/>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38"/>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38"/>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38"/>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38"/>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38"/>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38"/>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38"/>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38"/>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38"/>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38"/>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38"/>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38"/>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38"/>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38"/>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38"/>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38"/>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38"/>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38"/>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38"/>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38"/>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38"/>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38"/>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0" name="Google Shape;8180;p38"/>
          <p:cNvGrpSpPr/>
          <p:nvPr/>
        </p:nvGrpSpPr>
        <p:grpSpPr>
          <a:xfrm>
            <a:off x="7459201" y="98565"/>
            <a:ext cx="1684792" cy="579111"/>
            <a:chOff x="2360400" y="1877425"/>
            <a:chExt cx="873900" cy="300400"/>
          </a:xfrm>
        </p:grpSpPr>
        <p:sp>
          <p:nvSpPr>
            <p:cNvPr id="8181" name="Google Shape;8181;p38"/>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38"/>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38"/>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38"/>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38"/>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38"/>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38"/>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38"/>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38"/>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38"/>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38"/>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38"/>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38"/>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38"/>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38"/>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38"/>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38"/>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38"/>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38"/>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38"/>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38"/>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38"/>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38"/>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38"/>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38"/>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06" name="Google Shape;8206;p38"/>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grpSp>
        <p:nvGrpSpPr>
          <p:cNvPr id="8207" name="Google Shape;8207;p38"/>
          <p:cNvGrpSpPr/>
          <p:nvPr/>
        </p:nvGrpSpPr>
        <p:grpSpPr>
          <a:xfrm>
            <a:off x="-109049" y="56688"/>
            <a:ext cx="9215523" cy="3180704"/>
            <a:chOff x="-109049" y="56688"/>
            <a:chExt cx="9215523" cy="3180704"/>
          </a:xfrm>
        </p:grpSpPr>
        <p:grpSp>
          <p:nvGrpSpPr>
            <p:cNvPr id="8208" name="Google Shape;8208;p38"/>
            <p:cNvGrpSpPr/>
            <p:nvPr/>
          </p:nvGrpSpPr>
          <p:grpSpPr>
            <a:xfrm>
              <a:off x="5221476" y="56688"/>
              <a:ext cx="316899" cy="316978"/>
              <a:chOff x="5052650" y="3025125"/>
              <a:chExt cx="316899" cy="316978"/>
            </a:xfrm>
          </p:grpSpPr>
          <p:sp>
            <p:nvSpPr>
              <p:cNvPr id="8209" name="Google Shape;8209;p3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3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3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2" name="Google Shape;8212;p38"/>
            <p:cNvGrpSpPr/>
            <p:nvPr/>
          </p:nvGrpSpPr>
          <p:grpSpPr>
            <a:xfrm>
              <a:off x="-109049" y="56688"/>
              <a:ext cx="9215523" cy="3180703"/>
              <a:chOff x="-109049" y="56688"/>
              <a:chExt cx="9215523" cy="3180703"/>
            </a:xfrm>
          </p:grpSpPr>
          <p:grpSp>
            <p:nvGrpSpPr>
              <p:cNvPr id="8213" name="Google Shape;8213;p38"/>
              <p:cNvGrpSpPr/>
              <p:nvPr/>
            </p:nvGrpSpPr>
            <p:grpSpPr>
              <a:xfrm>
                <a:off x="-109049" y="2049025"/>
                <a:ext cx="316899" cy="316978"/>
                <a:chOff x="5052650" y="3025125"/>
                <a:chExt cx="316899" cy="316978"/>
              </a:xfrm>
            </p:grpSpPr>
            <p:sp>
              <p:nvSpPr>
                <p:cNvPr id="8214" name="Google Shape;8214;p3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3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3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7" name="Google Shape;8217;p38"/>
              <p:cNvGrpSpPr/>
              <p:nvPr/>
            </p:nvGrpSpPr>
            <p:grpSpPr>
              <a:xfrm flipH="1">
                <a:off x="8650043" y="3007393"/>
                <a:ext cx="80718" cy="80653"/>
                <a:chOff x="4788500" y="2618450"/>
                <a:chExt cx="130400" cy="130275"/>
              </a:xfrm>
            </p:grpSpPr>
            <p:sp>
              <p:nvSpPr>
                <p:cNvPr id="8218" name="Google Shape;8218;p3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3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38"/>
              <p:cNvGrpSpPr/>
              <p:nvPr/>
            </p:nvGrpSpPr>
            <p:grpSpPr>
              <a:xfrm>
                <a:off x="8767785" y="2447683"/>
                <a:ext cx="169351" cy="169361"/>
                <a:chOff x="5052650" y="3025125"/>
                <a:chExt cx="316899" cy="316978"/>
              </a:xfrm>
            </p:grpSpPr>
            <p:sp>
              <p:nvSpPr>
                <p:cNvPr id="8221" name="Google Shape;8221;p3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3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3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38"/>
              <p:cNvGrpSpPr/>
              <p:nvPr/>
            </p:nvGrpSpPr>
            <p:grpSpPr>
              <a:xfrm flipH="1">
                <a:off x="207852" y="3116782"/>
                <a:ext cx="120724" cy="120609"/>
                <a:chOff x="4788500" y="2618450"/>
                <a:chExt cx="130400" cy="130275"/>
              </a:xfrm>
            </p:grpSpPr>
            <p:sp>
              <p:nvSpPr>
                <p:cNvPr id="8225" name="Google Shape;8225;p3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3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7" name="Google Shape;8227;p38"/>
              <p:cNvGrpSpPr/>
              <p:nvPr/>
            </p:nvGrpSpPr>
            <p:grpSpPr>
              <a:xfrm flipH="1">
                <a:off x="8937123" y="1380396"/>
                <a:ext cx="169351" cy="169361"/>
                <a:chOff x="5052650" y="3025125"/>
                <a:chExt cx="316899" cy="316978"/>
              </a:xfrm>
            </p:grpSpPr>
            <p:sp>
              <p:nvSpPr>
                <p:cNvPr id="8228" name="Google Shape;8228;p3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3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3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38"/>
              <p:cNvGrpSpPr/>
              <p:nvPr/>
            </p:nvGrpSpPr>
            <p:grpSpPr>
              <a:xfrm flipH="1">
                <a:off x="442718" y="1424743"/>
                <a:ext cx="80718" cy="80653"/>
                <a:chOff x="4788500" y="2618450"/>
                <a:chExt cx="130400" cy="130275"/>
              </a:xfrm>
            </p:grpSpPr>
            <p:sp>
              <p:nvSpPr>
                <p:cNvPr id="8232" name="Google Shape;8232;p3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3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4" name="Google Shape;8234;p38"/>
              <p:cNvGrpSpPr/>
              <p:nvPr/>
            </p:nvGrpSpPr>
            <p:grpSpPr>
              <a:xfrm>
                <a:off x="6950445" y="56688"/>
                <a:ext cx="120739" cy="120737"/>
                <a:chOff x="5052650" y="3025125"/>
                <a:chExt cx="316899" cy="316978"/>
              </a:xfrm>
            </p:grpSpPr>
            <p:sp>
              <p:nvSpPr>
                <p:cNvPr id="8235" name="Google Shape;8235;p3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3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3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8" name="Google Shape;8238;p38"/>
              <p:cNvGrpSpPr/>
              <p:nvPr/>
            </p:nvGrpSpPr>
            <p:grpSpPr>
              <a:xfrm flipH="1">
                <a:off x="6510043" y="229168"/>
                <a:ext cx="80718" cy="80653"/>
                <a:chOff x="4788500" y="2618450"/>
                <a:chExt cx="130400" cy="130275"/>
              </a:xfrm>
            </p:grpSpPr>
            <p:sp>
              <p:nvSpPr>
                <p:cNvPr id="8239" name="Google Shape;8239;p3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3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241" name="Shape 8241"/>
        <p:cNvGrpSpPr/>
        <p:nvPr/>
      </p:nvGrpSpPr>
      <p:grpSpPr>
        <a:xfrm>
          <a:off x="0" y="0"/>
          <a:ext cx="0" cy="0"/>
          <a:chOff x="0" y="0"/>
          <a:chExt cx="0" cy="0"/>
        </a:xfrm>
      </p:grpSpPr>
      <p:grpSp>
        <p:nvGrpSpPr>
          <p:cNvPr id="8242" name="Google Shape;8242;p39"/>
          <p:cNvGrpSpPr/>
          <p:nvPr/>
        </p:nvGrpSpPr>
        <p:grpSpPr>
          <a:xfrm>
            <a:off x="6236639" y="0"/>
            <a:ext cx="2483593" cy="4440089"/>
            <a:chOff x="6536175" y="0"/>
            <a:chExt cx="2440158" cy="4362437"/>
          </a:xfrm>
        </p:grpSpPr>
        <p:sp>
          <p:nvSpPr>
            <p:cNvPr id="8243" name="Google Shape;8243;p39"/>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39"/>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5" name="Google Shape;8245;p39"/>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39"/>
          <p:cNvSpPr/>
          <p:nvPr/>
        </p:nvSpPr>
        <p:spPr>
          <a:xfrm>
            <a:off x="3118675" y="4245740"/>
            <a:ext cx="6025358" cy="63168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7" name="Google Shape;8247;p39"/>
          <p:cNvGrpSpPr/>
          <p:nvPr/>
        </p:nvGrpSpPr>
        <p:grpSpPr>
          <a:xfrm rot="285632">
            <a:off x="4468677" y="4363669"/>
            <a:ext cx="1790235" cy="587148"/>
            <a:chOff x="1656825" y="3872400"/>
            <a:chExt cx="835625" cy="274075"/>
          </a:xfrm>
        </p:grpSpPr>
        <p:sp>
          <p:nvSpPr>
            <p:cNvPr id="8248" name="Google Shape;8248;p39"/>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39"/>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39"/>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39"/>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39"/>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39"/>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39"/>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39"/>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39"/>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39"/>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39"/>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39"/>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39"/>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39"/>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39"/>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39"/>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39"/>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39"/>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39"/>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39"/>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39"/>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39"/>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39"/>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39"/>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39"/>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39"/>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74" name="Google Shape;8274;p39"/>
          <p:cNvSpPr/>
          <p:nvPr/>
        </p:nvSpPr>
        <p:spPr>
          <a:xfrm>
            <a:off x="0" y="3962877"/>
            <a:ext cx="9144014" cy="119739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75" name="Google Shape;8275;p39"/>
          <p:cNvGrpSpPr/>
          <p:nvPr/>
        </p:nvGrpSpPr>
        <p:grpSpPr>
          <a:xfrm flipH="1">
            <a:off x="-553434" y="3453275"/>
            <a:ext cx="2074856" cy="1830674"/>
            <a:chOff x="2489900" y="3367200"/>
            <a:chExt cx="903250" cy="796950"/>
          </a:xfrm>
        </p:grpSpPr>
        <p:sp>
          <p:nvSpPr>
            <p:cNvPr id="8276" name="Google Shape;8276;p39"/>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39"/>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39"/>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39"/>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39"/>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39"/>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39"/>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39"/>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39"/>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39"/>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39"/>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39"/>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39"/>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39"/>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39"/>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39"/>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39"/>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39"/>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39"/>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39"/>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39"/>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39"/>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39"/>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39"/>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39"/>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39"/>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39"/>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39"/>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39"/>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39"/>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39"/>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39"/>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39"/>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39"/>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39"/>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39"/>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39"/>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39"/>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39"/>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39"/>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39"/>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39"/>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39"/>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39"/>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39"/>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39"/>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39"/>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39"/>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39"/>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39"/>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39"/>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39"/>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39"/>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39"/>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39"/>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39"/>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39"/>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39"/>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39"/>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39"/>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39"/>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39"/>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39"/>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39"/>
          <p:cNvGrpSpPr/>
          <p:nvPr/>
        </p:nvGrpSpPr>
        <p:grpSpPr>
          <a:xfrm>
            <a:off x="7706574" y="3408245"/>
            <a:ext cx="120724" cy="120609"/>
            <a:chOff x="4788500" y="2618450"/>
            <a:chExt cx="130400" cy="130275"/>
          </a:xfrm>
        </p:grpSpPr>
        <p:sp>
          <p:nvSpPr>
            <p:cNvPr id="8340" name="Google Shape;8340;p3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3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39"/>
          <p:cNvGrpSpPr/>
          <p:nvPr/>
        </p:nvGrpSpPr>
        <p:grpSpPr>
          <a:xfrm rot="5400000">
            <a:off x="8010853" y="3147940"/>
            <a:ext cx="149777" cy="149621"/>
            <a:chOff x="4788500" y="2618450"/>
            <a:chExt cx="130400" cy="130275"/>
          </a:xfrm>
        </p:grpSpPr>
        <p:sp>
          <p:nvSpPr>
            <p:cNvPr id="8343" name="Google Shape;8343;p3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3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39"/>
          <p:cNvGrpSpPr/>
          <p:nvPr/>
        </p:nvGrpSpPr>
        <p:grpSpPr>
          <a:xfrm>
            <a:off x="7706579" y="4133679"/>
            <a:ext cx="1233061" cy="694823"/>
            <a:chOff x="2437450" y="2382200"/>
            <a:chExt cx="767975" cy="432750"/>
          </a:xfrm>
        </p:grpSpPr>
        <p:sp>
          <p:nvSpPr>
            <p:cNvPr id="8346" name="Google Shape;8346;p39"/>
            <p:cNvSpPr/>
            <p:nvPr/>
          </p:nvSpPr>
          <p:spPr>
            <a:xfrm>
              <a:off x="2437450" y="2454450"/>
              <a:ext cx="179475" cy="283475"/>
            </a:xfrm>
            <a:custGeom>
              <a:rect b="b" l="l" r="r" t="t"/>
              <a:pathLst>
                <a:path extrusionOk="0" h="11339" w="7179">
                  <a:moveTo>
                    <a:pt x="3737" y="4433"/>
                  </a:moveTo>
                  <a:cubicBezTo>
                    <a:pt x="3957" y="4433"/>
                    <a:pt x="4153" y="4588"/>
                    <a:pt x="4202" y="4809"/>
                  </a:cubicBezTo>
                  <a:cubicBezTo>
                    <a:pt x="4310" y="4771"/>
                    <a:pt x="4426" y="4751"/>
                    <a:pt x="4548" y="4751"/>
                  </a:cubicBezTo>
                  <a:cubicBezTo>
                    <a:pt x="4573" y="4751"/>
                    <a:pt x="4598" y="4752"/>
                    <a:pt x="4623" y="4753"/>
                  </a:cubicBezTo>
                  <a:cubicBezTo>
                    <a:pt x="5196" y="4798"/>
                    <a:pt x="5627" y="5300"/>
                    <a:pt x="5582" y="5878"/>
                  </a:cubicBezTo>
                  <a:cubicBezTo>
                    <a:pt x="5539" y="6427"/>
                    <a:pt x="5082" y="6845"/>
                    <a:pt x="4541" y="6845"/>
                  </a:cubicBezTo>
                  <a:cubicBezTo>
                    <a:pt x="4513" y="6845"/>
                    <a:pt x="4486" y="6844"/>
                    <a:pt x="4458" y="6841"/>
                  </a:cubicBezTo>
                  <a:cubicBezTo>
                    <a:pt x="3886" y="6796"/>
                    <a:pt x="3454" y="6294"/>
                    <a:pt x="3499" y="5717"/>
                  </a:cubicBezTo>
                  <a:cubicBezTo>
                    <a:pt x="3504" y="5602"/>
                    <a:pt x="3534" y="5486"/>
                    <a:pt x="3579" y="5386"/>
                  </a:cubicBezTo>
                  <a:cubicBezTo>
                    <a:pt x="3414" y="5331"/>
                    <a:pt x="3283" y="5190"/>
                    <a:pt x="3248" y="5009"/>
                  </a:cubicBezTo>
                  <a:cubicBezTo>
                    <a:pt x="3203" y="4743"/>
                    <a:pt x="3379" y="4487"/>
                    <a:pt x="3645" y="4442"/>
                  </a:cubicBezTo>
                  <a:cubicBezTo>
                    <a:pt x="3676" y="4436"/>
                    <a:pt x="3706" y="4433"/>
                    <a:pt x="3737" y="4433"/>
                  </a:cubicBezTo>
                  <a:close/>
                  <a:moveTo>
                    <a:pt x="6139" y="0"/>
                  </a:moveTo>
                  <a:cubicBezTo>
                    <a:pt x="5582" y="462"/>
                    <a:pt x="5070" y="979"/>
                    <a:pt x="4608" y="1536"/>
                  </a:cubicBezTo>
                  <a:cubicBezTo>
                    <a:pt x="3966" y="2319"/>
                    <a:pt x="3414" y="3187"/>
                    <a:pt x="2691" y="3900"/>
                  </a:cubicBezTo>
                  <a:cubicBezTo>
                    <a:pt x="1993" y="4589"/>
                    <a:pt x="1083" y="5137"/>
                    <a:pt x="104" y="5137"/>
                  </a:cubicBezTo>
                  <a:cubicBezTo>
                    <a:pt x="69" y="5137"/>
                    <a:pt x="35" y="5136"/>
                    <a:pt x="1" y="5135"/>
                  </a:cubicBezTo>
                  <a:lnTo>
                    <a:pt x="1" y="6395"/>
                  </a:lnTo>
                  <a:cubicBezTo>
                    <a:pt x="35" y="6393"/>
                    <a:pt x="69" y="6393"/>
                    <a:pt x="104" y="6393"/>
                  </a:cubicBezTo>
                  <a:cubicBezTo>
                    <a:pt x="1083" y="6393"/>
                    <a:pt x="1993" y="6941"/>
                    <a:pt x="2691" y="7624"/>
                  </a:cubicBezTo>
                  <a:cubicBezTo>
                    <a:pt x="3414" y="8337"/>
                    <a:pt x="3966" y="9205"/>
                    <a:pt x="4608" y="9988"/>
                  </a:cubicBezTo>
                  <a:cubicBezTo>
                    <a:pt x="5010" y="10475"/>
                    <a:pt x="5447" y="10922"/>
                    <a:pt x="5918" y="11339"/>
                  </a:cubicBezTo>
                  <a:cubicBezTo>
                    <a:pt x="7148" y="9190"/>
                    <a:pt x="7178" y="6565"/>
                    <a:pt x="7023" y="4086"/>
                  </a:cubicBezTo>
                  <a:cubicBezTo>
                    <a:pt x="6937" y="2700"/>
                    <a:pt x="6792" y="1280"/>
                    <a:pt x="6174" y="35"/>
                  </a:cubicBezTo>
                  <a:lnTo>
                    <a:pt x="61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39"/>
            <p:cNvSpPr/>
            <p:nvPr/>
          </p:nvSpPr>
          <p:spPr>
            <a:xfrm>
              <a:off x="2585400" y="2382200"/>
              <a:ext cx="620025" cy="432750"/>
            </a:xfrm>
            <a:custGeom>
              <a:rect b="b" l="l" r="r" t="t"/>
              <a:pathLst>
                <a:path extrusionOk="0" h="17310" w="24801">
                  <a:moveTo>
                    <a:pt x="5620" y="1384"/>
                  </a:moveTo>
                  <a:cubicBezTo>
                    <a:pt x="5783" y="1384"/>
                    <a:pt x="5914" y="1511"/>
                    <a:pt x="5923" y="1675"/>
                  </a:cubicBezTo>
                  <a:cubicBezTo>
                    <a:pt x="5933" y="1846"/>
                    <a:pt x="5803" y="1992"/>
                    <a:pt x="5632" y="2002"/>
                  </a:cubicBezTo>
                  <a:cubicBezTo>
                    <a:pt x="5629" y="2002"/>
                    <a:pt x="5626" y="2002"/>
                    <a:pt x="5623" y="2002"/>
                  </a:cubicBezTo>
                  <a:cubicBezTo>
                    <a:pt x="5456" y="2002"/>
                    <a:pt x="5316" y="1873"/>
                    <a:pt x="5306" y="1705"/>
                  </a:cubicBezTo>
                  <a:cubicBezTo>
                    <a:pt x="5296" y="1535"/>
                    <a:pt x="5431" y="1389"/>
                    <a:pt x="5602" y="1384"/>
                  </a:cubicBezTo>
                  <a:cubicBezTo>
                    <a:pt x="5608" y="1384"/>
                    <a:pt x="5614" y="1384"/>
                    <a:pt x="5620" y="1384"/>
                  </a:cubicBezTo>
                  <a:close/>
                  <a:moveTo>
                    <a:pt x="4496" y="2393"/>
                  </a:moveTo>
                  <a:cubicBezTo>
                    <a:pt x="4658" y="2393"/>
                    <a:pt x="4789" y="2520"/>
                    <a:pt x="4799" y="2684"/>
                  </a:cubicBezTo>
                  <a:cubicBezTo>
                    <a:pt x="4809" y="2855"/>
                    <a:pt x="4678" y="3000"/>
                    <a:pt x="4508" y="3010"/>
                  </a:cubicBezTo>
                  <a:cubicBezTo>
                    <a:pt x="4505" y="3011"/>
                    <a:pt x="4501" y="3011"/>
                    <a:pt x="4498" y="3011"/>
                  </a:cubicBezTo>
                  <a:cubicBezTo>
                    <a:pt x="4332" y="3011"/>
                    <a:pt x="4191" y="2882"/>
                    <a:pt x="4182" y="2714"/>
                  </a:cubicBezTo>
                  <a:cubicBezTo>
                    <a:pt x="4171" y="2544"/>
                    <a:pt x="4307" y="2398"/>
                    <a:pt x="4478" y="2393"/>
                  </a:cubicBezTo>
                  <a:cubicBezTo>
                    <a:pt x="4484" y="2393"/>
                    <a:pt x="4490" y="2393"/>
                    <a:pt x="4496" y="2393"/>
                  </a:cubicBezTo>
                  <a:close/>
                  <a:moveTo>
                    <a:pt x="13737" y="8200"/>
                  </a:moveTo>
                  <a:cubicBezTo>
                    <a:pt x="13899" y="8200"/>
                    <a:pt x="14035" y="8327"/>
                    <a:pt x="14045" y="8492"/>
                  </a:cubicBezTo>
                  <a:cubicBezTo>
                    <a:pt x="14050" y="8662"/>
                    <a:pt x="13919" y="8808"/>
                    <a:pt x="13748" y="8818"/>
                  </a:cubicBezTo>
                  <a:cubicBezTo>
                    <a:pt x="13745" y="8818"/>
                    <a:pt x="13742" y="8818"/>
                    <a:pt x="13739" y="8818"/>
                  </a:cubicBezTo>
                  <a:cubicBezTo>
                    <a:pt x="13577" y="8818"/>
                    <a:pt x="13432" y="8689"/>
                    <a:pt x="13427" y="8522"/>
                  </a:cubicBezTo>
                  <a:cubicBezTo>
                    <a:pt x="13417" y="8356"/>
                    <a:pt x="13548" y="8205"/>
                    <a:pt x="13718" y="8200"/>
                  </a:cubicBezTo>
                  <a:cubicBezTo>
                    <a:pt x="13724" y="8200"/>
                    <a:pt x="13731" y="8200"/>
                    <a:pt x="13737" y="8200"/>
                  </a:cubicBezTo>
                  <a:close/>
                  <a:moveTo>
                    <a:pt x="17129" y="9425"/>
                  </a:moveTo>
                  <a:cubicBezTo>
                    <a:pt x="17292" y="9425"/>
                    <a:pt x="17423" y="9557"/>
                    <a:pt x="17433" y="9721"/>
                  </a:cubicBezTo>
                  <a:cubicBezTo>
                    <a:pt x="17443" y="9892"/>
                    <a:pt x="17312" y="10038"/>
                    <a:pt x="17141" y="10043"/>
                  </a:cubicBezTo>
                  <a:cubicBezTo>
                    <a:pt x="17135" y="10043"/>
                    <a:pt x="17129" y="10043"/>
                    <a:pt x="17123" y="10043"/>
                  </a:cubicBezTo>
                  <a:cubicBezTo>
                    <a:pt x="16960" y="10043"/>
                    <a:pt x="16825" y="9916"/>
                    <a:pt x="16815" y="9751"/>
                  </a:cubicBezTo>
                  <a:cubicBezTo>
                    <a:pt x="16810" y="9581"/>
                    <a:pt x="16941" y="9435"/>
                    <a:pt x="17111" y="9425"/>
                  </a:cubicBezTo>
                  <a:cubicBezTo>
                    <a:pt x="17117" y="9425"/>
                    <a:pt x="17123" y="9425"/>
                    <a:pt x="17129" y="9425"/>
                  </a:cubicBezTo>
                  <a:close/>
                  <a:moveTo>
                    <a:pt x="13420" y="10524"/>
                  </a:moveTo>
                  <a:cubicBezTo>
                    <a:pt x="13583" y="10524"/>
                    <a:pt x="13718" y="10656"/>
                    <a:pt x="13723" y="10821"/>
                  </a:cubicBezTo>
                  <a:cubicBezTo>
                    <a:pt x="13733" y="10991"/>
                    <a:pt x="13603" y="11132"/>
                    <a:pt x="13432" y="11142"/>
                  </a:cubicBezTo>
                  <a:cubicBezTo>
                    <a:pt x="13426" y="11142"/>
                    <a:pt x="13420" y="11142"/>
                    <a:pt x="13414" y="11142"/>
                  </a:cubicBezTo>
                  <a:cubicBezTo>
                    <a:pt x="13251" y="11142"/>
                    <a:pt x="13116" y="11015"/>
                    <a:pt x="13106" y="10851"/>
                  </a:cubicBezTo>
                  <a:cubicBezTo>
                    <a:pt x="13101" y="10680"/>
                    <a:pt x="13231" y="10534"/>
                    <a:pt x="13402" y="10524"/>
                  </a:cubicBezTo>
                  <a:cubicBezTo>
                    <a:pt x="13408" y="10524"/>
                    <a:pt x="13414" y="10524"/>
                    <a:pt x="13420" y="10524"/>
                  </a:cubicBezTo>
                  <a:close/>
                  <a:moveTo>
                    <a:pt x="14671" y="11428"/>
                  </a:moveTo>
                  <a:cubicBezTo>
                    <a:pt x="14838" y="11428"/>
                    <a:pt x="14978" y="11557"/>
                    <a:pt x="14983" y="11724"/>
                  </a:cubicBezTo>
                  <a:cubicBezTo>
                    <a:pt x="14993" y="11895"/>
                    <a:pt x="14863" y="12040"/>
                    <a:pt x="14692" y="12045"/>
                  </a:cubicBezTo>
                  <a:cubicBezTo>
                    <a:pt x="14686" y="12046"/>
                    <a:pt x="14680" y="12046"/>
                    <a:pt x="14674" y="12046"/>
                  </a:cubicBezTo>
                  <a:cubicBezTo>
                    <a:pt x="14511" y="12046"/>
                    <a:pt x="14375" y="11919"/>
                    <a:pt x="14366" y="11754"/>
                  </a:cubicBezTo>
                  <a:cubicBezTo>
                    <a:pt x="14361" y="11583"/>
                    <a:pt x="14491" y="11438"/>
                    <a:pt x="14662" y="11428"/>
                  </a:cubicBezTo>
                  <a:cubicBezTo>
                    <a:pt x="14665" y="11428"/>
                    <a:pt x="14668" y="11428"/>
                    <a:pt x="14671" y="11428"/>
                  </a:cubicBezTo>
                  <a:close/>
                  <a:moveTo>
                    <a:pt x="4176" y="14379"/>
                  </a:moveTo>
                  <a:cubicBezTo>
                    <a:pt x="4343" y="14379"/>
                    <a:pt x="4483" y="14508"/>
                    <a:pt x="4493" y="14675"/>
                  </a:cubicBezTo>
                  <a:cubicBezTo>
                    <a:pt x="4503" y="14846"/>
                    <a:pt x="4367" y="14992"/>
                    <a:pt x="4197" y="14997"/>
                  </a:cubicBezTo>
                  <a:cubicBezTo>
                    <a:pt x="4190" y="14997"/>
                    <a:pt x="4184" y="14997"/>
                    <a:pt x="4178" y="14997"/>
                  </a:cubicBezTo>
                  <a:cubicBezTo>
                    <a:pt x="4016" y="14997"/>
                    <a:pt x="3880" y="14870"/>
                    <a:pt x="3875" y="14705"/>
                  </a:cubicBezTo>
                  <a:cubicBezTo>
                    <a:pt x="3865" y="14535"/>
                    <a:pt x="3996" y="14389"/>
                    <a:pt x="4166" y="14379"/>
                  </a:cubicBezTo>
                  <a:cubicBezTo>
                    <a:pt x="4170" y="14379"/>
                    <a:pt x="4173" y="14379"/>
                    <a:pt x="4176" y="14379"/>
                  </a:cubicBezTo>
                  <a:close/>
                  <a:moveTo>
                    <a:pt x="8163" y="0"/>
                  </a:moveTo>
                  <a:cubicBezTo>
                    <a:pt x="5294" y="0"/>
                    <a:pt x="2428" y="1049"/>
                    <a:pt x="221" y="2890"/>
                  </a:cubicBezTo>
                  <a:lnTo>
                    <a:pt x="256" y="2925"/>
                  </a:lnTo>
                  <a:cubicBezTo>
                    <a:pt x="874" y="4170"/>
                    <a:pt x="1019" y="5590"/>
                    <a:pt x="1105" y="6976"/>
                  </a:cubicBezTo>
                  <a:cubicBezTo>
                    <a:pt x="1260" y="9455"/>
                    <a:pt x="1230" y="12080"/>
                    <a:pt x="0" y="14229"/>
                  </a:cubicBezTo>
                  <a:cubicBezTo>
                    <a:pt x="2231" y="16186"/>
                    <a:pt x="5192" y="17310"/>
                    <a:pt x="8160" y="17310"/>
                  </a:cubicBezTo>
                  <a:cubicBezTo>
                    <a:pt x="8679" y="17310"/>
                    <a:pt x="9198" y="17275"/>
                    <a:pt x="9713" y="17205"/>
                  </a:cubicBezTo>
                  <a:cubicBezTo>
                    <a:pt x="13799" y="16648"/>
                    <a:pt x="17508" y="13862"/>
                    <a:pt x="19184" y="10098"/>
                  </a:cubicBezTo>
                  <a:cubicBezTo>
                    <a:pt x="20568" y="11033"/>
                    <a:pt x="22378" y="11577"/>
                    <a:pt x="24081" y="11577"/>
                  </a:cubicBezTo>
                  <a:cubicBezTo>
                    <a:pt x="24323" y="11577"/>
                    <a:pt x="24564" y="11566"/>
                    <a:pt x="24801" y="11543"/>
                  </a:cubicBezTo>
                  <a:cubicBezTo>
                    <a:pt x="23601" y="10123"/>
                    <a:pt x="22005" y="9064"/>
                    <a:pt x="20188" y="8652"/>
                  </a:cubicBezTo>
                  <a:cubicBezTo>
                    <a:pt x="22005" y="8241"/>
                    <a:pt x="23601" y="7182"/>
                    <a:pt x="24801" y="5761"/>
                  </a:cubicBezTo>
                  <a:cubicBezTo>
                    <a:pt x="24569" y="5740"/>
                    <a:pt x="24334" y="5729"/>
                    <a:pt x="24097" y="5729"/>
                  </a:cubicBezTo>
                  <a:cubicBezTo>
                    <a:pt x="22390" y="5729"/>
                    <a:pt x="20572" y="6273"/>
                    <a:pt x="19184" y="7212"/>
                  </a:cubicBezTo>
                  <a:cubicBezTo>
                    <a:pt x="18130" y="4843"/>
                    <a:pt x="16273" y="2860"/>
                    <a:pt x="14024" y="1580"/>
                  </a:cubicBezTo>
                  <a:cubicBezTo>
                    <a:pt x="13819" y="1465"/>
                    <a:pt x="13613" y="1354"/>
                    <a:pt x="13402" y="1249"/>
                  </a:cubicBezTo>
                  <a:cubicBezTo>
                    <a:pt x="12243" y="672"/>
                    <a:pt x="10998" y="275"/>
                    <a:pt x="9713" y="104"/>
                  </a:cubicBezTo>
                  <a:cubicBezTo>
                    <a:pt x="9199" y="34"/>
                    <a:pt x="8681"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39"/>
            <p:cNvSpPr/>
            <p:nvPr/>
          </p:nvSpPr>
          <p:spPr>
            <a:xfrm>
              <a:off x="3005650" y="2617800"/>
              <a:ext cx="15825" cy="15500"/>
            </a:xfrm>
            <a:custGeom>
              <a:rect b="b" l="l" r="r" t="t"/>
              <a:pathLst>
                <a:path extrusionOk="0" h="620" w="633">
                  <a:moveTo>
                    <a:pt x="319" y="1"/>
                  </a:moveTo>
                  <a:cubicBezTo>
                    <a:pt x="313" y="1"/>
                    <a:pt x="307" y="1"/>
                    <a:pt x="301" y="1"/>
                  </a:cubicBezTo>
                  <a:cubicBezTo>
                    <a:pt x="131" y="11"/>
                    <a:pt x="0" y="157"/>
                    <a:pt x="5" y="327"/>
                  </a:cubicBezTo>
                  <a:cubicBezTo>
                    <a:pt x="15" y="492"/>
                    <a:pt x="150" y="619"/>
                    <a:pt x="313" y="619"/>
                  </a:cubicBezTo>
                  <a:cubicBezTo>
                    <a:pt x="319" y="619"/>
                    <a:pt x="325" y="619"/>
                    <a:pt x="331" y="619"/>
                  </a:cubicBezTo>
                  <a:cubicBezTo>
                    <a:pt x="502" y="608"/>
                    <a:pt x="633" y="468"/>
                    <a:pt x="623" y="297"/>
                  </a:cubicBezTo>
                  <a:cubicBezTo>
                    <a:pt x="613" y="133"/>
                    <a:pt x="482"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39"/>
            <p:cNvSpPr/>
            <p:nvPr/>
          </p:nvSpPr>
          <p:spPr>
            <a:xfrm>
              <a:off x="2944400" y="2667875"/>
              <a:ext cx="15850" cy="15475"/>
            </a:xfrm>
            <a:custGeom>
              <a:rect b="b" l="l" r="r" t="t"/>
              <a:pathLst>
                <a:path extrusionOk="0" h="619" w="634">
                  <a:moveTo>
                    <a:pt x="311" y="1"/>
                  </a:moveTo>
                  <a:cubicBezTo>
                    <a:pt x="308" y="1"/>
                    <a:pt x="305" y="1"/>
                    <a:pt x="302" y="1"/>
                  </a:cubicBezTo>
                  <a:cubicBezTo>
                    <a:pt x="131" y="11"/>
                    <a:pt x="1" y="156"/>
                    <a:pt x="6" y="327"/>
                  </a:cubicBezTo>
                  <a:cubicBezTo>
                    <a:pt x="15" y="492"/>
                    <a:pt x="151" y="619"/>
                    <a:pt x="314" y="619"/>
                  </a:cubicBezTo>
                  <a:cubicBezTo>
                    <a:pt x="320" y="619"/>
                    <a:pt x="326" y="619"/>
                    <a:pt x="332" y="618"/>
                  </a:cubicBezTo>
                  <a:cubicBezTo>
                    <a:pt x="503" y="613"/>
                    <a:pt x="633" y="468"/>
                    <a:pt x="623" y="297"/>
                  </a:cubicBezTo>
                  <a:cubicBezTo>
                    <a:pt x="618" y="130"/>
                    <a:pt x="478" y="1"/>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39"/>
            <p:cNvSpPr/>
            <p:nvPr/>
          </p:nvSpPr>
          <p:spPr>
            <a:xfrm>
              <a:off x="2920825" y="2587175"/>
              <a:ext cx="15825" cy="15475"/>
            </a:xfrm>
            <a:custGeom>
              <a:rect b="b" l="l" r="r" t="t"/>
              <a:pathLst>
                <a:path extrusionOk="0" h="619" w="633">
                  <a:moveTo>
                    <a:pt x="320" y="1"/>
                  </a:moveTo>
                  <a:cubicBezTo>
                    <a:pt x="314" y="1"/>
                    <a:pt x="307" y="1"/>
                    <a:pt x="301" y="1"/>
                  </a:cubicBezTo>
                  <a:cubicBezTo>
                    <a:pt x="131" y="6"/>
                    <a:pt x="0" y="157"/>
                    <a:pt x="10" y="323"/>
                  </a:cubicBezTo>
                  <a:cubicBezTo>
                    <a:pt x="15" y="490"/>
                    <a:pt x="160" y="619"/>
                    <a:pt x="322" y="619"/>
                  </a:cubicBezTo>
                  <a:cubicBezTo>
                    <a:pt x="325" y="619"/>
                    <a:pt x="328" y="619"/>
                    <a:pt x="331" y="619"/>
                  </a:cubicBezTo>
                  <a:cubicBezTo>
                    <a:pt x="502" y="609"/>
                    <a:pt x="633" y="463"/>
                    <a:pt x="628" y="293"/>
                  </a:cubicBezTo>
                  <a:cubicBezTo>
                    <a:pt x="618" y="128"/>
                    <a:pt x="48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39"/>
            <p:cNvSpPr/>
            <p:nvPr/>
          </p:nvSpPr>
          <p:spPr>
            <a:xfrm>
              <a:off x="2912900" y="2645275"/>
              <a:ext cx="15850" cy="15500"/>
            </a:xfrm>
            <a:custGeom>
              <a:rect b="b" l="l" r="r" t="t"/>
              <a:pathLst>
                <a:path extrusionOk="0" h="620" w="634">
                  <a:moveTo>
                    <a:pt x="320" y="1"/>
                  </a:moveTo>
                  <a:cubicBezTo>
                    <a:pt x="314" y="1"/>
                    <a:pt x="308" y="1"/>
                    <a:pt x="302" y="1"/>
                  </a:cubicBezTo>
                  <a:cubicBezTo>
                    <a:pt x="131" y="11"/>
                    <a:pt x="1" y="157"/>
                    <a:pt x="6" y="328"/>
                  </a:cubicBezTo>
                  <a:cubicBezTo>
                    <a:pt x="16" y="492"/>
                    <a:pt x="151" y="619"/>
                    <a:pt x="314" y="619"/>
                  </a:cubicBezTo>
                  <a:cubicBezTo>
                    <a:pt x="320" y="619"/>
                    <a:pt x="326" y="619"/>
                    <a:pt x="332" y="619"/>
                  </a:cubicBezTo>
                  <a:cubicBezTo>
                    <a:pt x="503" y="609"/>
                    <a:pt x="633" y="468"/>
                    <a:pt x="623" y="298"/>
                  </a:cubicBezTo>
                  <a:cubicBezTo>
                    <a:pt x="618" y="133"/>
                    <a:pt x="483"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39"/>
            <p:cNvSpPr/>
            <p:nvPr/>
          </p:nvSpPr>
          <p:spPr>
            <a:xfrm>
              <a:off x="2689675" y="2442000"/>
              <a:ext cx="15950" cy="15475"/>
            </a:xfrm>
            <a:custGeom>
              <a:rect b="b" l="l" r="r" t="t"/>
              <a:pathLst>
                <a:path extrusionOk="0" h="619" w="638">
                  <a:moveTo>
                    <a:pt x="325" y="1"/>
                  </a:moveTo>
                  <a:cubicBezTo>
                    <a:pt x="319" y="1"/>
                    <a:pt x="313" y="1"/>
                    <a:pt x="307" y="1"/>
                  </a:cubicBezTo>
                  <a:cubicBezTo>
                    <a:pt x="136" y="6"/>
                    <a:pt x="0" y="152"/>
                    <a:pt x="11" y="322"/>
                  </a:cubicBezTo>
                  <a:cubicBezTo>
                    <a:pt x="20" y="490"/>
                    <a:pt x="161" y="619"/>
                    <a:pt x="327" y="619"/>
                  </a:cubicBezTo>
                  <a:cubicBezTo>
                    <a:pt x="330" y="619"/>
                    <a:pt x="334" y="619"/>
                    <a:pt x="337" y="618"/>
                  </a:cubicBezTo>
                  <a:cubicBezTo>
                    <a:pt x="507" y="608"/>
                    <a:pt x="638" y="463"/>
                    <a:pt x="628" y="292"/>
                  </a:cubicBezTo>
                  <a:cubicBezTo>
                    <a:pt x="618" y="128"/>
                    <a:pt x="487" y="1"/>
                    <a:pt x="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39"/>
            <p:cNvSpPr/>
            <p:nvPr/>
          </p:nvSpPr>
          <p:spPr>
            <a:xfrm>
              <a:off x="2682025" y="2741675"/>
              <a:ext cx="15950" cy="15475"/>
            </a:xfrm>
            <a:custGeom>
              <a:rect b="b" l="l" r="r" t="t"/>
              <a:pathLst>
                <a:path extrusionOk="0" h="619" w="638">
                  <a:moveTo>
                    <a:pt x="311" y="0"/>
                  </a:moveTo>
                  <a:cubicBezTo>
                    <a:pt x="308" y="0"/>
                    <a:pt x="305" y="0"/>
                    <a:pt x="301" y="0"/>
                  </a:cubicBezTo>
                  <a:cubicBezTo>
                    <a:pt x="131" y="10"/>
                    <a:pt x="0" y="156"/>
                    <a:pt x="10" y="326"/>
                  </a:cubicBezTo>
                  <a:cubicBezTo>
                    <a:pt x="15" y="491"/>
                    <a:pt x="151" y="618"/>
                    <a:pt x="313" y="618"/>
                  </a:cubicBezTo>
                  <a:cubicBezTo>
                    <a:pt x="319" y="618"/>
                    <a:pt x="325" y="618"/>
                    <a:pt x="332" y="618"/>
                  </a:cubicBezTo>
                  <a:cubicBezTo>
                    <a:pt x="502" y="613"/>
                    <a:pt x="638" y="467"/>
                    <a:pt x="628" y="296"/>
                  </a:cubicBezTo>
                  <a:cubicBezTo>
                    <a:pt x="618" y="129"/>
                    <a:pt x="478"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39"/>
            <p:cNvSpPr/>
            <p:nvPr/>
          </p:nvSpPr>
          <p:spPr>
            <a:xfrm>
              <a:off x="2523775" y="2573200"/>
              <a:ext cx="54375" cy="52375"/>
            </a:xfrm>
            <a:custGeom>
              <a:rect b="b" l="l" r="r" t="t"/>
              <a:pathLst>
                <a:path extrusionOk="0" h="2095" w="2175">
                  <a:moveTo>
                    <a:pt x="1095" y="1"/>
                  </a:moveTo>
                  <a:cubicBezTo>
                    <a:pt x="973" y="1"/>
                    <a:pt x="858" y="21"/>
                    <a:pt x="754" y="59"/>
                  </a:cubicBezTo>
                  <a:lnTo>
                    <a:pt x="759" y="84"/>
                  </a:lnTo>
                  <a:cubicBezTo>
                    <a:pt x="804" y="350"/>
                    <a:pt x="628" y="601"/>
                    <a:pt x="362" y="651"/>
                  </a:cubicBezTo>
                  <a:cubicBezTo>
                    <a:pt x="332" y="656"/>
                    <a:pt x="302" y="659"/>
                    <a:pt x="272" y="659"/>
                  </a:cubicBezTo>
                  <a:cubicBezTo>
                    <a:pt x="223" y="659"/>
                    <a:pt x="173" y="651"/>
                    <a:pt x="126" y="636"/>
                  </a:cubicBezTo>
                  <a:cubicBezTo>
                    <a:pt x="81" y="736"/>
                    <a:pt x="51" y="852"/>
                    <a:pt x="46" y="967"/>
                  </a:cubicBezTo>
                  <a:cubicBezTo>
                    <a:pt x="1" y="1544"/>
                    <a:pt x="433" y="2046"/>
                    <a:pt x="1005" y="2091"/>
                  </a:cubicBezTo>
                  <a:cubicBezTo>
                    <a:pt x="1033" y="2094"/>
                    <a:pt x="1060" y="2095"/>
                    <a:pt x="1088" y="2095"/>
                  </a:cubicBezTo>
                  <a:cubicBezTo>
                    <a:pt x="1629" y="2095"/>
                    <a:pt x="2086" y="1677"/>
                    <a:pt x="2129" y="1128"/>
                  </a:cubicBezTo>
                  <a:cubicBezTo>
                    <a:pt x="2174" y="550"/>
                    <a:pt x="1743" y="48"/>
                    <a:pt x="1170" y="3"/>
                  </a:cubicBezTo>
                  <a:cubicBezTo>
                    <a:pt x="1145" y="2"/>
                    <a:pt x="1120"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39"/>
            <p:cNvSpPr/>
            <p:nvPr/>
          </p:nvSpPr>
          <p:spPr>
            <a:xfrm>
              <a:off x="2526925" y="2574650"/>
              <a:ext cx="16975" cy="15050"/>
            </a:xfrm>
            <a:custGeom>
              <a:rect b="b" l="l" r="r" t="t"/>
              <a:pathLst>
                <a:path extrusionOk="0" h="602" w="679">
                  <a:moveTo>
                    <a:pt x="623" y="1"/>
                  </a:moveTo>
                  <a:cubicBezTo>
                    <a:pt x="347" y="91"/>
                    <a:pt x="116" y="302"/>
                    <a:pt x="0" y="578"/>
                  </a:cubicBezTo>
                  <a:cubicBezTo>
                    <a:pt x="47" y="593"/>
                    <a:pt x="97" y="601"/>
                    <a:pt x="146" y="601"/>
                  </a:cubicBezTo>
                  <a:cubicBezTo>
                    <a:pt x="176" y="601"/>
                    <a:pt x="206" y="598"/>
                    <a:pt x="236" y="593"/>
                  </a:cubicBezTo>
                  <a:cubicBezTo>
                    <a:pt x="502" y="543"/>
                    <a:pt x="678" y="292"/>
                    <a:pt x="633" y="26"/>
                  </a:cubicBezTo>
                  <a:lnTo>
                    <a:pt x="6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39"/>
            <p:cNvSpPr/>
            <p:nvPr/>
          </p:nvSpPr>
          <p:spPr>
            <a:xfrm>
              <a:off x="2517500" y="2565275"/>
              <a:ext cx="25125" cy="23825"/>
            </a:xfrm>
            <a:custGeom>
              <a:rect b="b" l="l" r="r" t="t"/>
              <a:pathLst>
                <a:path extrusionOk="0" h="953" w="1005">
                  <a:moveTo>
                    <a:pt x="535" y="0"/>
                  </a:moveTo>
                  <a:cubicBezTo>
                    <a:pt x="504" y="0"/>
                    <a:pt x="474" y="3"/>
                    <a:pt x="443" y="9"/>
                  </a:cubicBezTo>
                  <a:cubicBezTo>
                    <a:pt x="177" y="54"/>
                    <a:pt x="1" y="310"/>
                    <a:pt x="46" y="576"/>
                  </a:cubicBezTo>
                  <a:cubicBezTo>
                    <a:pt x="81" y="757"/>
                    <a:pt x="212" y="898"/>
                    <a:pt x="377" y="953"/>
                  </a:cubicBezTo>
                  <a:cubicBezTo>
                    <a:pt x="493" y="677"/>
                    <a:pt x="724" y="466"/>
                    <a:pt x="1005" y="376"/>
                  </a:cubicBezTo>
                  <a:cubicBezTo>
                    <a:pt x="952" y="155"/>
                    <a:pt x="755" y="0"/>
                    <a:pt x="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39"/>
            <p:cNvSpPr/>
            <p:nvPr/>
          </p:nvSpPr>
          <p:spPr>
            <a:xfrm>
              <a:off x="2630200" y="2586200"/>
              <a:ext cx="191125" cy="152975"/>
            </a:xfrm>
            <a:custGeom>
              <a:rect b="b" l="l" r="r" t="t"/>
              <a:pathLst>
                <a:path extrusionOk="0" fill="none" h="6119" w="7645">
                  <a:moveTo>
                    <a:pt x="0" y="2154"/>
                  </a:moveTo>
                  <a:cubicBezTo>
                    <a:pt x="2043" y="4237"/>
                    <a:pt x="4764" y="5652"/>
                    <a:pt x="7645" y="6119"/>
                  </a:cubicBezTo>
                  <a:cubicBezTo>
                    <a:pt x="7645" y="5612"/>
                    <a:pt x="7464" y="5035"/>
                    <a:pt x="7228" y="4588"/>
                  </a:cubicBezTo>
                  <a:cubicBezTo>
                    <a:pt x="6154" y="2570"/>
                    <a:pt x="4392" y="929"/>
                    <a:pt x="2304"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39"/>
            <p:cNvSpPr/>
            <p:nvPr/>
          </p:nvSpPr>
          <p:spPr>
            <a:xfrm>
              <a:off x="2584275" y="2455325"/>
              <a:ext cx="32650" cy="284475"/>
            </a:xfrm>
            <a:custGeom>
              <a:rect b="b" l="l" r="r" t="t"/>
              <a:pathLst>
                <a:path extrusionOk="0" fill="none" h="11379" w="1306">
                  <a:moveTo>
                    <a:pt x="301" y="0"/>
                  </a:moveTo>
                  <a:cubicBezTo>
                    <a:pt x="919" y="1245"/>
                    <a:pt x="1064" y="2665"/>
                    <a:pt x="1150" y="4051"/>
                  </a:cubicBezTo>
                  <a:cubicBezTo>
                    <a:pt x="1305" y="6530"/>
                    <a:pt x="1275" y="9155"/>
                    <a:pt x="45" y="11304"/>
                  </a:cubicBezTo>
                  <a:cubicBezTo>
                    <a:pt x="30" y="11329"/>
                    <a:pt x="15" y="11354"/>
                    <a:pt x="0" y="113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39"/>
            <p:cNvSpPr/>
            <p:nvPr/>
          </p:nvSpPr>
          <p:spPr>
            <a:xfrm>
              <a:off x="3085950" y="2625475"/>
              <a:ext cx="78950" cy="27625"/>
            </a:xfrm>
            <a:custGeom>
              <a:rect b="b" l="l" r="r" t="t"/>
              <a:pathLst>
                <a:path extrusionOk="0" fill="none" h="1105" w="3158">
                  <a:moveTo>
                    <a:pt x="1" y="0"/>
                  </a:moveTo>
                  <a:cubicBezTo>
                    <a:pt x="613" y="432"/>
                    <a:pt x="1356" y="628"/>
                    <a:pt x="2079" y="818"/>
                  </a:cubicBezTo>
                  <a:cubicBezTo>
                    <a:pt x="2440" y="914"/>
                    <a:pt x="2796" y="1009"/>
                    <a:pt x="3158" y="110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39"/>
            <p:cNvSpPr/>
            <p:nvPr/>
          </p:nvSpPr>
          <p:spPr>
            <a:xfrm>
              <a:off x="2912775" y="2401350"/>
              <a:ext cx="15975" cy="23125"/>
            </a:xfrm>
            <a:custGeom>
              <a:rect b="b" l="l" r="r" t="t"/>
              <a:pathLst>
                <a:path extrusionOk="0" fill="none" h="925" w="639">
                  <a:moveTo>
                    <a:pt x="1" y="924"/>
                  </a:moveTo>
                  <a:cubicBezTo>
                    <a:pt x="106" y="779"/>
                    <a:pt x="207" y="628"/>
                    <a:pt x="307" y="483"/>
                  </a:cubicBezTo>
                  <a:cubicBezTo>
                    <a:pt x="417" y="322"/>
                    <a:pt x="528" y="161"/>
                    <a:pt x="638"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39"/>
            <p:cNvSpPr/>
            <p:nvPr/>
          </p:nvSpPr>
          <p:spPr>
            <a:xfrm>
              <a:off x="2926575" y="2410025"/>
              <a:ext cx="17975" cy="24225"/>
            </a:xfrm>
            <a:custGeom>
              <a:rect b="b" l="l" r="r" t="t"/>
              <a:pathLst>
                <a:path extrusionOk="0" fill="none" h="969" w="719">
                  <a:moveTo>
                    <a:pt x="1" y="969"/>
                  </a:moveTo>
                  <a:cubicBezTo>
                    <a:pt x="126" y="803"/>
                    <a:pt x="252" y="633"/>
                    <a:pt x="377" y="467"/>
                  </a:cubicBezTo>
                  <a:cubicBezTo>
                    <a:pt x="488" y="311"/>
                    <a:pt x="603" y="156"/>
                    <a:pt x="7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39"/>
            <p:cNvSpPr/>
            <p:nvPr/>
          </p:nvSpPr>
          <p:spPr>
            <a:xfrm>
              <a:off x="2740250" y="2515050"/>
              <a:ext cx="34400" cy="46450"/>
            </a:xfrm>
            <a:custGeom>
              <a:rect b="b" l="l" r="r" t="t"/>
              <a:pathLst>
                <a:path extrusionOk="0" fill="none" h="1858" w="1376">
                  <a:moveTo>
                    <a:pt x="91" y="1802"/>
                  </a:moveTo>
                  <a:cubicBezTo>
                    <a:pt x="593" y="1857"/>
                    <a:pt x="1300" y="1602"/>
                    <a:pt x="1366" y="1069"/>
                  </a:cubicBezTo>
                  <a:cubicBezTo>
                    <a:pt x="1376" y="989"/>
                    <a:pt x="1371" y="899"/>
                    <a:pt x="1345" y="803"/>
                  </a:cubicBezTo>
                  <a:cubicBezTo>
                    <a:pt x="1200" y="241"/>
                    <a:pt x="512" y="20"/>
                    <a:pt x="0"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39"/>
            <p:cNvSpPr/>
            <p:nvPr/>
          </p:nvSpPr>
          <p:spPr>
            <a:xfrm>
              <a:off x="2773500" y="2541650"/>
              <a:ext cx="24250" cy="47575"/>
            </a:xfrm>
            <a:custGeom>
              <a:rect b="b" l="l" r="r" t="t"/>
              <a:pathLst>
                <a:path extrusionOk="0" fill="none" h="1903" w="970">
                  <a:moveTo>
                    <a:pt x="0" y="0"/>
                  </a:moveTo>
                  <a:cubicBezTo>
                    <a:pt x="10" y="5"/>
                    <a:pt x="26" y="5"/>
                    <a:pt x="36" y="5"/>
                  </a:cubicBezTo>
                  <a:cubicBezTo>
                    <a:pt x="437" y="81"/>
                    <a:pt x="778" y="402"/>
                    <a:pt x="869" y="799"/>
                  </a:cubicBezTo>
                  <a:cubicBezTo>
                    <a:pt x="969" y="1205"/>
                    <a:pt x="788" y="1662"/>
                    <a:pt x="447" y="190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39"/>
            <p:cNvSpPr/>
            <p:nvPr/>
          </p:nvSpPr>
          <p:spPr>
            <a:xfrm>
              <a:off x="2775125" y="2498100"/>
              <a:ext cx="28775" cy="42450"/>
            </a:xfrm>
            <a:custGeom>
              <a:rect b="b" l="l" r="r" t="t"/>
              <a:pathLst>
                <a:path extrusionOk="0" fill="none" h="1698" w="1151">
                  <a:moveTo>
                    <a:pt x="1" y="1662"/>
                  </a:moveTo>
                  <a:cubicBezTo>
                    <a:pt x="397" y="1697"/>
                    <a:pt x="804" y="1466"/>
                    <a:pt x="974" y="1110"/>
                  </a:cubicBezTo>
                  <a:cubicBezTo>
                    <a:pt x="1150" y="754"/>
                    <a:pt x="1080" y="292"/>
                    <a:pt x="8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39"/>
            <p:cNvSpPr/>
            <p:nvPr/>
          </p:nvSpPr>
          <p:spPr>
            <a:xfrm>
              <a:off x="2438575" y="2594850"/>
              <a:ext cx="63275" cy="18850"/>
            </a:xfrm>
            <a:custGeom>
              <a:rect b="b" l="l" r="r" t="t"/>
              <a:pathLst>
                <a:path extrusionOk="0" fill="none" h="754" w="2531">
                  <a:moveTo>
                    <a:pt x="1" y="663"/>
                  </a:moveTo>
                  <a:cubicBezTo>
                    <a:pt x="453" y="728"/>
                    <a:pt x="914" y="754"/>
                    <a:pt x="1366" y="668"/>
                  </a:cubicBezTo>
                  <a:cubicBezTo>
                    <a:pt x="1793" y="583"/>
                    <a:pt x="2209" y="382"/>
                    <a:pt x="2490" y="51"/>
                  </a:cubicBezTo>
                  <a:cubicBezTo>
                    <a:pt x="2505" y="36"/>
                    <a:pt x="2521" y="21"/>
                    <a:pt x="2531"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39"/>
            <p:cNvSpPr/>
            <p:nvPr/>
          </p:nvSpPr>
          <p:spPr>
            <a:xfrm>
              <a:off x="2492175" y="2591850"/>
              <a:ext cx="15700" cy="13825"/>
            </a:xfrm>
            <a:custGeom>
              <a:rect b="b" l="l" r="r" t="t"/>
              <a:pathLst>
                <a:path extrusionOk="0" fill="none" h="553" w="628">
                  <a:moveTo>
                    <a:pt x="0" y="0"/>
                  </a:moveTo>
                  <a:cubicBezTo>
                    <a:pt x="126" y="30"/>
                    <a:pt x="246" y="91"/>
                    <a:pt x="346" y="171"/>
                  </a:cubicBezTo>
                  <a:cubicBezTo>
                    <a:pt x="472" y="271"/>
                    <a:pt x="567" y="402"/>
                    <a:pt x="627" y="55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39"/>
            <p:cNvSpPr/>
            <p:nvPr/>
          </p:nvSpPr>
          <p:spPr>
            <a:xfrm>
              <a:off x="2871750" y="2749450"/>
              <a:ext cx="11700" cy="24500"/>
            </a:xfrm>
            <a:custGeom>
              <a:rect b="b" l="l" r="r" t="t"/>
              <a:pathLst>
                <a:path extrusionOk="0" fill="none" h="980" w="468">
                  <a:moveTo>
                    <a:pt x="1" y="0"/>
                  </a:moveTo>
                  <a:cubicBezTo>
                    <a:pt x="136" y="337"/>
                    <a:pt x="292" y="663"/>
                    <a:pt x="467" y="97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39"/>
            <p:cNvSpPr/>
            <p:nvPr/>
          </p:nvSpPr>
          <p:spPr>
            <a:xfrm>
              <a:off x="2887425" y="2740800"/>
              <a:ext cx="10700" cy="24600"/>
            </a:xfrm>
            <a:custGeom>
              <a:rect b="b" l="l" r="r" t="t"/>
              <a:pathLst>
                <a:path extrusionOk="0" fill="none" h="984" w="428">
                  <a:moveTo>
                    <a:pt x="1" y="0"/>
                  </a:moveTo>
                  <a:cubicBezTo>
                    <a:pt x="141" y="326"/>
                    <a:pt x="287" y="653"/>
                    <a:pt x="428" y="98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39"/>
            <p:cNvSpPr/>
            <p:nvPr/>
          </p:nvSpPr>
          <p:spPr>
            <a:xfrm>
              <a:off x="2650525" y="2634375"/>
              <a:ext cx="109700" cy="67025"/>
            </a:xfrm>
            <a:custGeom>
              <a:rect b="b" l="l" r="r" t="t"/>
              <a:pathLst>
                <a:path extrusionOk="0" fill="none" h="2681" w="4388">
                  <a:moveTo>
                    <a:pt x="0" y="1"/>
                  </a:moveTo>
                  <a:cubicBezTo>
                    <a:pt x="1321" y="1110"/>
                    <a:pt x="2806" y="2018"/>
                    <a:pt x="4387" y="268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39"/>
            <p:cNvSpPr/>
            <p:nvPr/>
          </p:nvSpPr>
          <p:spPr>
            <a:xfrm>
              <a:off x="2536325" y="2531850"/>
              <a:ext cx="47975" cy="43325"/>
            </a:xfrm>
            <a:custGeom>
              <a:rect b="b" l="l" r="r" t="t"/>
              <a:pathLst>
                <a:path extrusionOk="0" fill="none" h="1733" w="1919">
                  <a:moveTo>
                    <a:pt x="1" y="21"/>
                  </a:moveTo>
                  <a:cubicBezTo>
                    <a:pt x="1030" y="1"/>
                    <a:pt x="1813" y="794"/>
                    <a:pt x="1918" y="1733"/>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1" name="Google Shape;8371;p39"/>
          <p:cNvGrpSpPr/>
          <p:nvPr/>
        </p:nvGrpSpPr>
        <p:grpSpPr>
          <a:xfrm>
            <a:off x="1750879" y="4696796"/>
            <a:ext cx="1790243" cy="587151"/>
            <a:chOff x="1656825" y="3872400"/>
            <a:chExt cx="835625" cy="274075"/>
          </a:xfrm>
        </p:grpSpPr>
        <p:sp>
          <p:nvSpPr>
            <p:cNvPr id="8372" name="Google Shape;8372;p39"/>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39"/>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39"/>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39"/>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39"/>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39"/>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39"/>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39"/>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39"/>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39"/>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39"/>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39"/>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39"/>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39"/>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39"/>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39"/>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39"/>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39"/>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39"/>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39"/>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39"/>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39"/>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39"/>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39"/>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39"/>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39"/>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8" name="Google Shape;8398;p39"/>
          <p:cNvGrpSpPr/>
          <p:nvPr/>
        </p:nvGrpSpPr>
        <p:grpSpPr>
          <a:xfrm>
            <a:off x="-46775" y="-141837"/>
            <a:ext cx="9055398" cy="3439345"/>
            <a:chOff x="-46775" y="-141837"/>
            <a:chExt cx="9055398" cy="3439345"/>
          </a:xfrm>
        </p:grpSpPr>
        <p:grpSp>
          <p:nvGrpSpPr>
            <p:cNvPr id="8399" name="Google Shape;8399;p39"/>
            <p:cNvGrpSpPr/>
            <p:nvPr/>
          </p:nvGrpSpPr>
          <p:grpSpPr>
            <a:xfrm>
              <a:off x="7569118" y="440272"/>
              <a:ext cx="258178" cy="258242"/>
              <a:chOff x="5052650" y="3025125"/>
              <a:chExt cx="316899" cy="316978"/>
            </a:xfrm>
          </p:grpSpPr>
          <p:sp>
            <p:nvSpPr>
              <p:cNvPr id="8400" name="Google Shape;8400;p3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3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3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3" name="Google Shape;8403;p39"/>
            <p:cNvGrpSpPr/>
            <p:nvPr/>
          </p:nvGrpSpPr>
          <p:grpSpPr>
            <a:xfrm>
              <a:off x="2451700" y="-141837"/>
              <a:ext cx="316899" cy="316978"/>
              <a:chOff x="5052650" y="3025125"/>
              <a:chExt cx="316899" cy="316978"/>
            </a:xfrm>
          </p:grpSpPr>
          <p:sp>
            <p:nvSpPr>
              <p:cNvPr id="8404" name="Google Shape;8404;p3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3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3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7" name="Google Shape;8407;p39"/>
            <p:cNvGrpSpPr/>
            <p:nvPr/>
          </p:nvGrpSpPr>
          <p:grpSpPr>
            <a:xfrm>
              <a:off x="3306549" y="332270"/>
              <a:ext cx="120724" cy="120609"/>
              <a:chOff x="4788500" y="2618450"/>
              <a:chExt cx="130400" cy="130275"/>
            </a:xfrm>
          </p:grpSpPr>
          <p:sp>
            <p:nvSpPr>
              <p:cNvPr id="8408" name="Google Shape;8408;p3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3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0" name="Google Shape;8410;p39"/>
            <p:cNvGrpSpPr/>
            <p:nvPr/>
          </p:nvGrpSpPr>
          <p:grpSpPr>
            <a:xfrm>
              <a:off x="8658038" y="2311013"/>
              <a:ext cx="120739" cy="120769"/>
              <a:chOff x="5052650" y="3025125"/>
              <a:chExt cx="316899" cy="316978"/>
            </a:xfrm>
          </p:grpSpPr>
          <p:sp>
            <p:nvSpPr>
              <p:cNvPr id="8411" name="Google Shape;8411;p3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3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3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39"/>
            <p:cNvGrpSpPr/>
            <p:nvPr/>
          </p:nvGrpSpPr>
          <p:grpSpPr>
            <a:xfrm>
              <a:off x="-46775" y="660613"/>
              <a:ext cx="316899" cy="316978"/>
              <a:chOff x="5052650" y="3025125"/>
              <a:chExt cx="316899" cy="316978"/>
            </a:xfrm>
          </p:grpSpPr>
          <p:sp>
            <p:nvSpPr>
              <p:cNvPr id="8415" name="Google Shape;8415;p3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3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3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8" name="Google Shape;8418;p39"/>
            <p:cNvGrpSpPr/>
            <p:nvPr/>
          </p:nvGrpSpPr>
          <p:grpSpPr>
            <a:xfrm>
              <a:off x="6441488" y="211513"/>
              <a:ext cx="120739" cy="120769"/>
              <a:chOff x="5052650" y="3025125"/>
              <a:chExt cx="316899" cy="316978"/>
            </a:xfrm>
          </p:grpSpPr>
          <p:sp>
            <p:nvSpPr>
              <p:cNvPr id="8419" name="Google Shape;8419;p3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3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3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2" name="Google Shape;8422;p39"/>
            <p:cNvGrpSpPr/>
            <p:nvPr/>
          </p:nvGrpSpPr>
          <p:grpSpPr>
            <a:xfrm>
              <a:off x="368663" y="1787838"/>
              <a:ext cx="120739" cy="120769"/>
              <a:chOff x="5052650" y="3025125"/>
              <a:chExt cx="316899" cy="316978"/>
            </a:xfrm>
          </p:grpSpPr>
          <p:sp>
            <p:nvSpPr>
              <p:cNvPr id="8423" name="Google Shape;8423;p3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3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3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39"/>
            <p:cNvGrpSpPr/>
            <p:nvPr/>
          </p:nvGrpSpPr>
          <p:grpSpPr>
            <a:xfrm>
              <a:off x="149252" y="2792204"/>
              <a:ext cx="149621" cy="149504"/>
              <a:chOff x="4788500" y="2618450"/>
              <a:chExt cx="130400" cy="130275"/>
            </a:xfrm>
          </p:grpSpPr>
          <p:sp>
            <p:nvSpPr>
              <p:cNvPr id="8427" name="Google Shape;8427;p3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3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39"/>
            <p:cNvGrpSpPr/>
            <p:nvPr/>
          </p:nvGrpSpPr>
          <p:grpSpPr>
            <a:xfrm>
              <a:off x="8859002" y="3148004"/>
              <a:ext cx="149621" cy="149504"/>
              <a:chOff x="4788500" y="2618450"/>
              <a:chExt cx="130400" cy="130275"/>
            </a:xfrm>
          </p:grpSpPr>
          <p:sp>
            <p:nvSpPr>
              <p:cNvPr id="8430" name="Google Shape;8430;p3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3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432" name="Google Shape;8432;p39"/>
          <p:cNvSpPr txBox="1"/>
          <p:nvPr>
            <p:ph type="title"/>
          </p:nvPr>
        </p:nvSpPr>
        <p:spPr>
          <a:xfrm>
            <a:off x="720000" y="976425"/>
            <a:ext cx="3977100" cy="1743600"/>
          </a:xfrm>
          <a:prstGeom prst="rect">
            <a:avLst/>
          </a:prstGeom>
        </p:spPr>
        <p:txBody>
          <a:bodyPr anchorCtr="0" anchor="ctr" bIns="0" lIns="0" spcFirstLastPara="1" rIns="0" wrap="square" tIns="0">
            <a:noAutofit/>
          </a:bodyPr>
          <a:lstStyle>
            <a:lvl1pPr lvl="0" rtl="0" algn="r">
              <a:spcBef>
                <a:spcPts val="0"/>
              </a:spcBef>
              <a:spcAft>
                <a:spcPts val="0"/>
              </a:spcAft>
              <a:buSzPts val="6000"/>
              <a:buNone/>
              <a:defRPr/>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p:txBody>
      </p:sp>
      <p:sp>
        <p:nvSpPr>
          <p:cNvPr id="8433" name="Google Shape;8433;p39"/>
          <p:cNvSpPr txBox="1"/>
          <p:nvPr>
            <p:ph idx="1" type="subTitle"/>
          </p:nvPr>
        </p:nvSpPr>
        <p:spPr>
          <a:xfrm>
            <a:off x="720000" y="2719900"/>
            <a:ext cx="3977100" cy="9651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SzPts val="1600"/>
              <a:buNone/>
              <a:defRPr sz="18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8434" name="Shape 8434"/>
        <p:cNvGrpSpPr/>
        <p:nvPr/>
      </p:nvGrpSpPr>
      <p:grpSpPr>
        <a:xfrm>
          <a:off x="0" y="0"/>
          <a:ext cx="0" cy="0"/>
          <a:chOff x="0" y="0"/>
          <a:chExt cx="0" cy="0"/>
        </a:xfrm>
      </p:grpSpPr>
      <p:sp>
        <p:nvSpPr>
          <p:cNvPr id="8435" name="Google Shape;8435;p40"/>
          <p:cNvSpPr/>
          <p:nvPr/>
        </p:nvSpPr>
        <p:spPr>
          <a:xfrm>
            <a:off x="1619275" y="-381000"/>
            <a:ext cx="5905500" cy="5905500"/>
          </a:xfrm>
          <a:prstGeom prst="ellipse">
            <a:avLst/>
          </a:pr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40"/>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40"/>
          <p:cNvSpPr/>
          <p:nvPr/>
        </p:nvSpPr>
        <p:spPr>
          <a:xfrm flipH="1">
            <a:off x="0" y="3832300"/>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40"/>
          <p:cNvSpPr/>
          <p:nvPr/>
        </p:nvSpPr>
        <p:spPr>
          <a:xfrm flipH="1">
            <a:off x="527792" y="4057325"/>
            <a:ext cx="861623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9" name="Google Shape;8439;p40"/>
          <p:cNvGrpSpPr/>
          <p:nvPr/>
        </p:nvGrpSpPr>
        <p:grpSpPr>
          <a:xfrm rot="571637">
            <a:off x="3517565" y="4143354"/>
            <a:ext cx="1720552" cy="564320"/>
            <a:chOff x="1656825" y="3872400"/>
            <a:chExt cx="835625" cy="274075"/>
          </a:xfrm>
        </p:grpSpPr>
        <p:sp>
          <p:nvSpPr>
            <p:cNvPr id="8440" name="Google Shape;8440;p40"/>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40"/>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40"/>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40"/>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40"/>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40"/>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40"/>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40"/>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40"/>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40"/>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40"/>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40"/>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40"/>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40"/>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40"/>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40"/>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40"/>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40"/>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40"/>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40"/>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40"/>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40"/>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40"/>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40"/>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40"/>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40"/>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66" name="Google Shape;8466;p40"/>
          <p:cNvSpPr/>
          <p:nvPr/>
        </p:nvSpPr>
        <p:spPr>
          <a:xfrm>
            <a:off x="0"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7" name="Google Shape;8467;p40"/>
          <p:cNvGrpSpPr/>
          <p:nvPr/>
        </p:nvGrpSpPr>
        <p:grpSpPr>
          <a:xfrm>
            <a:off x="7807467" y="1012766"/>
            <a:ext cx="1233061" cy="694823"/>
            <a:chOff x="2437450" y="2382200"/>
            <a:chExt cx="767975" cy="432750"/>
          </a:xfrm>
        </p:grpSpPr>
        <p:sp>
          <p:nvSpPr>
            <p:cNvPr id="8468" name="Google Shape;8468;p40"/>
            <p:cNvSpPr/>
            <p:nvPr/>
          </p:nvSpPr>
          <p:spPr>
            <a:xfrm>
              <a:off x="2437450" y="2454450"/>
              <a:ext cx="179475" cy="283475"/>
            </a:xfrm>
            <a:custGeom>
              <a:rect b="b" l="l" r="r" t="t"/>
              <a:pathLst>
                <a:path extrusionOk="0" h="11339" w="7179">
                  <a:moveTo>
                    <a:pt x="3737" y="4433"/>
                  </a:moveTo>
                  <a:cubicBezTo>
                    <a:pt x="3957" y="4433"/>
                    <a:pt x="4153" y="4588"/>
                    <a:pt x="4202" y="4809"/>
                  </a:cubicBezTo>
                  <a:cubicBezTo>
                    <a:pt x="4310" y="4771"/>
                    <a:pt x="4426" y="4751"/>
                    <a:pt x="4548" y="4751"/>
                  </a:cubicBezTo>
                  <a:cubicBezTo>
                    <a:pt x="4573" y="4751"/>
                    <a:pt x="4598" y="4752"/>
                    <a:pt x="4623" y="4753"/>
                  </a:cubicBezTo>
                  <a:cubicBezTo>
                    <a:pt x="5196" y="4798"/>
                    <a:pt x="5627" y="5300"/>
                    <a:pt x="5582" y="5878"/>
                  </a:cubicBezTo>
                  <a:cubicBezTo>
                    <a:pt x="5539" y="6427"/>
                    <a:pt x="5082" y="6845"/>
                    <a:pt x="4541" y="6845"/>
                  </a:cubicBezTo>
                  <a:cubicBezTo>
                    <a:pt x="4513" y="6845"/>
                    <a:pt x="4486" y="6844"/>
                    <a:pt x="4458" y="6841"/>
                  </a:cubicBezTo>
                  <a:cubicBezTo>
                    <a:pt x="3886" y="6796"/>
                    <a:pt x="3454" y="6294"/>
                    <a:pt x="3499" y="5717"/>
                  </a:cubicBezTo>
                  <a:cubicBezTo>
                    <a:pt x="3504" y="5602"/>
                    <a:pt x="3534" y="5486"/>
                    <a:pt x="3579" y="5386"/>
                  </a:cubicBezTo>
                  <a:cubicBezTo>
                    <a:pt x="3414" y="5331"/>
                    <a:pt x="3283" y="5190"/>
                    <a:pt x="3248" y="5009"/>
                  </a:cubicBezTo>
                  <a:cubicBezTo>
                    <a:pt x="3203" y="4743"/>
                    <a:pt x="3379" y="4487"/>
                    <a:pt x="3645" y="4442"/>
                  </a:cubicBezTo>
                  <a:cubicBezTo>
                    <a:pt x="3676" y="4436"/>
                    <a:pt x="3706" y="4433"/>
                    <a:pt x="3737" y="4433"/>
                  </a:cubicBezTo>
                  <a:close/>
                  <a:moveTo>
                    <a:pt x="6139" y="0"/>
                  </a:moveTo>
                  <a:cubicBezTo>
                    <a:pt x="5582" y="462"/>
                    <a:pt x="5070" y="979"/>
                    <a:pt x="4608" y="1536"/>
                  </a:cubicBezTo>
                  <a:cubicBezTo>
                    <a:pt x="3966" y="2319"/>
                    <a:pt x="3414" y="3187"/>
                    <a:pt x="2691" y="3900"/>
                  </a:cubicBezTo>
                  <a:cubicBezTo>
                    <a:pt x="1993" y="4589"/>
                    <a:pt x="1083" y="5137"/>
                    <a:pt x="104" y="5137"/>
                  </a:cubicBezTo>
                  <a:cubicBezTo>
                    <a:pt x="69" y="5137"/>
                    <a:pt x="35" y="5136"/>
                    <a:pt x="1" y="5135"/>
                  </a:cubicBezTo>
                  <a:lnTo>
                    <a:pt x="1" y="6395"/>
                  </a:lnTo>
                  <a:cubicBezTo>
                    <a:pt x="35" y="6393"/>
                    <a:pt x="69" y="6393"/>
                    <a:pt x="104" y="6393"/>
                  </a:cubicBezTo>
                  <a:cubicBezTo>
                    <a:pt x="1083" y="6393"/>
                    <a:pt x="1993" y="6941"/>
                    <a:pt x="2691" y="7624"/>
                  </a:cubicBezTo>
                  <a:cubicBezTo>
                    <a:pt x="3414" y="8337"/>
                    <a:pt x="3966" y="9205"/>
                    <a:pt x="4608" y="9988"/>
                  </a:cubicBezTo>
                  <a:cubicBezTo>
                    <a:pt x="5010" y="10475"/>
                    <a:pt x="5447" y="10922"/>
                    <a:pt x="5918" y="11339"/>
                  </a:cubicBezTo>
                  <a:cubicBezTo>
                    <a:pt x="7148" y="9190"/>
                    <a:pt x="7178" y="6565"/>
                    <a:pt x="7023" y="4086"/>
                  </a:cubicBezTo>
                  <a:cubicBezTo>
                    <a:pt x="6937" y="2700"/>
                    <a:pt x="6792" y="1280"/>
                    <a:pt x="6174" y="35"/>
                  </a:cubicBezTo>
                  <a:lnTo>
                    <a:pt x="61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40"/>
            <p:cNvSpPr/>
            <p:nvPr/>
          </p:nvSpPr>
          <p:spPr>
            <a:xfrm>
              <a:off x="2585400" y="2382200"/>
              <a:ext cx="620025" cy="432750"/>
            </a:xfrm>
            <a:custGeom>
              <a:rect b="b" l="l" r="r" t="t"/>
              <a:pathLst>
                <a:path extrusionOk="0" h="17310" w="24801">
                  <a:moveTo>
                    <a:pt x="5620" y="1384"/>
                  </a:moveTo>
                  <a:cubicBezTo>
                    <a:pt x="5783" y="1384"/>
                    <a:pt x="5914" y="1511"/>
                    <a:pt x="5923" y="1675"/>
                  </a:cubicBezTo>
                  <a:cubicBezTo>
                    <a:pt x="5933" y="1846"/>
                    <a:pt x="5803" y="1992"/>
                    <a:pt x="5632" y="2002"/>
                  </a:cubicBezTo>
                  <a:cubicBezTo>
                    <a:pt x="5629" y="2002"/>
                    <a:pt x="5626" y="2002"/>
                    <a:pt x="5623" y="2002"/>
                  </a:cubicBezTo>
                  <a:cubicBezTo>
                    <a:pt x="5456" y="2002"/>
                    <a:pt x="5316" y="1873"/>
                    <a:pt x="5306" y="1705"/>
                  </a:cubicBezTo>
                  <a:cubicBezTo>
                    <a:pt x="5296" y="1535"/>
                    <a:pt x="5431" y="1389"/>
                    <a:pt x="5602" y="1384"/>
                  </a:cubicBezTo>
                  <a:cubicBezTo>
                    <a:pt x="5608" y="1384"/>
                    <a:pt x="5614" y="1384"/>
                    <a:pt x="5620" y="1384"/>
                  </a:cubicBezTo>
                  <a:close/>
                  <a:moveTo>
                    <a:pt x="4496" y="2393"/>
                  </a:moveTo>
                  <a:cubicBezTo>
                    <a:pt x="4658" y="2393"/>
                    <a:pt x="4789" y="2520"/>
                    <a:pt x="4799" y="2684"/>
                  </a:cubicBezTo>
                  <a:cubicBezTo>
                    <a:pt x="4809" y="2855"/>
                    <a:pt x="4678" y="3000"/>
                    <a:pt x="4508" y="3010"/>
                  </a:cubicBezTo>
                  <a:cubicBezTo>
                    <a:pt x="4505" y="3011"/>
                    <a:pt x="4501" y="3011"/>
                    <a:pt x="4498" y="3011"/>
                  </a:cubicBezTo>
                  <a:cubicBezTo>
                    <a:pt x="4332" y="3011"/>
                    <a:pt x="4191" y="2882"/>
                    <a:pt x="4182" y="2714"/>
                  </a:cubicBezTo>
                  <a:cubicBezTo>
                    <a:pt x="4171" y="2544"/>
                    <a:pt x="4307" y="2398"/>
                    <a:pt x="4478" y="2393"/>
                  </a:cubicBezTo>
                  <a:cubicBezTo>
                    <a:pt x="4484" y="2393"/>
                    <a:pt x="4490" y="2393"/>
                    <a:pt x="4496" y="2393"/>
                  </a:cubicBezTo>
                  <a:close/>
                  <a:moveTo>
                    <a:pt x="13737" y="8200"/>
                  </a:moveTo>
                  <a:cubicBezTo>
                    <a:pt x="13899" y="8200"/>
                    <a:pt x="14035" y="8327"/>
                    <a:pt x="14045" y="8492"/>
                  </a:cubicBezTo>
                  <a:cubicBezTo>
                    <a:pt x="14050" y="8662"/>
                    <a:pt x="13919" y="8808"/>
                    <a:pt x="13748" y="8818"/>
                  </a:cubicBezTo>
                  <a:cubicBezTo>
                    <a:pt x="13745" y="8818"/>
                    <a:pt x="13742" y="8818"/>
                    <a:pt x="13739" y="8818"/>
                  </a:cubicBezTo>
                  <a:cubicBezTo>
                    <a:pt x="13577" y="8818"/>
                    <a:pt x="13432" y="8689"/>
                    <a:pt x="13427" y="8522"/>
                  </a:cubicBezTo>
                  <a:cubicBezTo>
                    <a:pt x="13417" y="8356"/>
                    <a:pt x="13548" y="8205"/>
                    <a:pt x="13718" y="8200"/>
                  </a:cubicBezTo>
                  <a:cubicBezTo>
                    <a:pt x="13724" y="8200"/>
                    <a:pt x="13731" y="8200"/>
                    <a:pt x="13737" y="8200"/>
                  </a:cubicBezTo>
                  <a:close/>
                  <a:moveTo>
                    <a:pt x="17129" y="9425"/>
                  </a:moveTo>
                  <a:cubicBezTo>
                    <a:pt x="17292" y="9425"/>
                    <a:pt x="17423" y="9557"/>
                    <a:pt x="17433" y="9721"/>
                  </a:cubicBezTo>
                  <a:cubicBezTo>
                    <a:pt x="17443" y="9892"/>
                    <a:pt x="17312" y="10038"/>
                    <a:pt x="17141" y="10043"/>
                  </a:cubicBezTo>
                  <a:cubicBezTo>
                    <a:pt x="17135" y="10043"/>
                    <a:pt x="17129" y="10043"/>
                    <a:pt x="17123" y="10043"/>
                  </a:cubicBezTo>
                  <a:cubicBezTo>
                    <a:pt x="16960" y="10043"/>
                    <a:pt x="16825" y="9916"/>
                    <a:pt x="16815" y="9751"/>
                  </a:cubicBezTo>
                  <a:cubicBezTo>
                    <a:pt x="16810" y="9581"/>
                    <a:pt x="16941" y="9435"/>
                    <a:pt x="17111" y="9425"/>
                  </a:cubicBezTo>
                  <a:cubicBezTo>
                    <a:pt x="17117" y="9425"/>
                    <a:pt x="17123" y="9425"/>
                    <a:pt x="17129" y="9425"/>
                  </a:cubicBezTo>
                  <a:close/>
                  <a:moveTo>
                    <a:pt x="13420" y="10524"/>
                  </a:moveTo>
                  <a:cubicBezTo>
                    <a:pt x="13583" y="10524"/>
                    <a:pt x="13718" y="10656"/>
                    <a:pt x="13723" y="10821"/>
                  </a:cubicBezTo>
                  <a:cubicBezTo>
                    <a:pt x="13733" y="10991"/>
                    <a:pt x="13603" y="11132"/>
                    <a:pt x="13432" y="11142"/>
                  </a:cubicBezTo>
                  <a:cubicBezTo>
                    <a:pt x="13426" y="11142"/>
                    <a:pt x="13420" y="11142"/>
                    <a:pt x="13414" y="11142"/>
                  </a:cubicBezTo>
                  <a:cubicBezTo>
                    <a:pt x="13251" y="11142"/>
                    <a:pt x="13116" y="11015"/>
                    <a:pt x="13106" y="10851"/>
                  </a:cubicBezTo>
                  <a:cubicBezTo>
                    <a:pt x="13101" y="10680"/>
                    <a:pt x="13231" y="10534"/>
                    <a:pt x="13402" y="10524"/>
                  </a:cubicBezTo>
                  <a:cubicBezTo>
                    <a:pt x="13408" y="10524"/>
                    <a:pt x="13414" y="10524"/>
                    <a:pt x="13420" y="10524"/>
                  </a:cubicBezTo>
                  <a:close/>
                  <a:moveTo>
                    <a:pt x="14671" y="11428"/>
                  </a:moveTo>
                  <a:cubicBezTo>
                    <a:pt x="14838" y="11428"/>
                    <a:pt x="14978" y="11557"/>
                    <a:pt x="14983" y="11724"/>
                  </a:cubicBezTo>
                  <a:cubicBezTo>
                    <a:pt x="14993" y="11895"/>
                    <a:pt x="14863" y="12040"/>
                    <a:pt x="14692" y="12045"/>
                  </a:cubicBezTo>
                  <a:cubicBezTo>
                    <a:pt x="14686" y="12046"/>
                    <a:pt x="14680" y="12046"/>
                    <a:pt x="14674" y="12046"/>
                  </a:cubicBezTo>
                  <a:cubicBezTo>
                    <a:pt x="14511" y="12046"/>
                    <a:pt x="14375" y="11919"/>
                    <a:pt x="14366" y="11754"/>
                  </a:cubicBezTo>
                  <a:cubicBezTo>
                    <a:pt x="14361" y="11583"/>
                    <a:pt x="14491" y="11438"/>
                    <a:pt x="14662" y="11428"/>
                  </a:cubicBezTo>
                  <a:cubicBezTo>
                    <a:pt x="14665" y="11428"/>
                    <a:pt x="14668" y="11428"/>
                    <a:pt x="14671" y="11428"/>
                  </a:cubicBezTo>
                  <a:close/>
                  <a:moveTo>
                    <a:pt x="4176" y="14379"/>
                  </a:moveTo>
                  <a:cubicBezTo>
                    <a:pt x="4343" y="14379"/>
                    <a:pt x="4483" y="14508"/>
                    <a:pt x="4493" y="14675"/>
                  </a:cubicBezTo>
                  <a:cubicBezTo>
                    <a:pt x="4503" y="14846"/>
                    <a:pt x="4367" y="14992"/>
                    <a:pt x="4197" y="14997"/>
                  </a:cubicBezTo>
                  <a:cubicBezTo>
                    <a:pt x="4190" y="14997"/>
                    <a:pt x="4184" y="14997"/>
                    <a:pt x="4178" y="14997"/>
                  </a:cubicBezTo>
                  <a:cubicBezTo>
                    <a:pt x="4016" y="14997"/>
                    <a:pt x="3880" y="14870"/>
                    <a:pt x="3875" y="14705"/>
                  </a:cubicBezTo>
                  <a:cubicBezTo>
                    <a:pt x="3865" y="14535"/>
                    <a:pt x="3996" y="14389"/>
                    <a:pt x="4166" y="14379"/>
                  </a:cubicBezTo>
                  <a:cubicBezTo>
                    <a:pt x="4170" y="14379"/>
                    <a:pt x="4173" y="14379"/>
                    <a:pt x="4176" y="14379"/>
                  </a:cubicBezTo>
                  <a:close/>
                  <a:moveTo>
                    <a:pt x="8163" y="0"/>
                  </a:moveTo>
                  <a:cubicBezTo>
                    <a:pt x="5294" y="0"/>
                    <a:pt x="2428" y="1049"/>
                    <a:pt x="221" y="2890"/>
                  </a:cubicBezTo>
                  <a:lnTo>
                    <a:pt x="256" y="2925"/>
                  </a:lnTo>
                  <a:cubicBezTo>
                    <a:pt x="874" y="4170"/>
                    <a:pt x="1019" y="5590"/>
                    <a:pt x="1105" y="6976"/>
                  </a:cubicBezTo>
                  <a:cubicBezTo>
                    <a:pt x="1260" y="9455"/>
                    <a:pt x="1230" y="12080"/>
                    <a:pt x="0" y="14229"/>
                  </a:cubicBezTo>
                  <a:cubicBezTo>
                    <a:pt x="2231" y="16186"/>
                    <a:pt x="5192" y="17310"/>
                    <a:pt x="8160" y="17310"/>
                  </a:cubicBezTo>
                  <a:cubicBezTo>
                    <a:pt x="8679" y="17310"/>
                    <a:pt x="9198" y="17275"/>
                    <a:pt x="9713" y="17205"/>
                  </a:cubicBezTo>
                  <a:cubicBezTo>
                    <a:pt x="13799" y="16648"/>
                    <a:pt x="17508" y="13862"/>
                    <a:pt x="19184" y="10098"/>
                  </a:cubicBezTo>
                  <a:cubicBezTo>
                    <a:pt x="20568" y="11033"/>
                    <a:pt x="22378" y="11577"/>
                    <a:pt x="24081" y="11577"/>
                  </a:cubicBezTo>
                  <a:cubicBezTo>
                    <a:pt x="24323" y="11577"/>
                    <a:pt x="24564" y="11566"/>
                    <a:pt x="24801" y="11543"/>
                  </a:cubicBezTo>
                  <a:cubicBezTo>
                    <a:pt x="23601" y="10123"/>
                    <a:pt x="22005" y="9064"/>
                    <a:pt x="20188" y="8652"/>
                  </a:cubicBezTo>
                  <a:cubicBezTo>
                    <a:pt x="22005" y="8241"/>
                    <a:pt x="23601" y="7182"/>
                    <a:pt x="24801" y="5761"/>
                  </a:cubicBezTo>
                  <a:cubicBezTo>
                    <a:pt x="24569" y="5740"/>
                    <a:pt x="24334" y="5729"/>
                    <a:pt x="24097" y="5729"/>
                  </a:cubicBezTo>
                  <a:cubicBezTo>
                    <a:pt x="22390" y="5729"/>
                    <a:pt x="20572" y="6273"/>
                    <a:pt x="19184" y="7212"/>
                  </a:cubicBezTo>
                  <a:cubicBezTo>
                    <a:pt x="18130" y="4843"/>
                    <a:pt x="16273" y="2860"/>
                    <a:pt x="14024" y="1580"/>
                  </a:cubicBezTo>
                  <a:cubicBezTo>
                    <a:pt x="13819" y="1465"/>
                    <a:pt x="13613" y="1354"/>
                    <a:pt x="13402" y="1249"/>
                  </a:cubicBezTo>
                  <a:cubicBezTo>
                    <a:pt x="12243" y="672"/>
                    <a:pt x="10998" y="275"/>
                    <a:pt x="9713" y="104"/>
                  </a:cubicBezTo>
                  <a:cubicBezTo>
                    <a:pt x="9199" y="34"/>
                    <a:pt x="8681" y="0"/>
                    <a:pt x="81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40"/>
            <p:cNvSpPr/>
            <p:nvPr/>
          </p:nvSpPr>
          <p:spPr>
            <a:xfrm>
              <a:off x="3005650" y="2617800"/>
              <a:ext cx="15825" cy="15500"/>
            </a:xfrm>
            <a:custGeom>
              <a:rect b="b" l="l" r="r" t="t"/>
              <a:pathLst>
                <a:path extrusionOk="0" h="620" w="633">
                  <a:moveTo>
                    <a:pt x="319" y="1"/>
                  </a:moveTo>
                  <a:cubicBezTo>
                    <a:pt x="313" y="1"/>
                    <a:pt x="307" y="1"/>
                    <a:pt x="301" y="1"/>
                  </a:cubicBezTo>
                  <a:cubicBezTo>
                    <a:pt x="131" y="11"/>
                    <a:pt x="0" y="157"/>
                    <a:pt x="5" y="327"/>
                  </a:cubicBezTo>
                  <a:cubicBezTo>
                    <a:pt x="15" y="492"/>
                    <a:pt x="150" y="619"/>
                    <a:pt x="313" y="619"/>
                  </a:cubicBezTo>
                  <a:cubicBezTo>
                    <a:pt x="319" y="619"/>
                    <a:pt x="325" y="619"/>
                    <a:pt x="331" y="619"/>
                  </a:cubicBezTo>
                  <a:cubicBezTo>
                    <a:pt x="502" y="608"/>
                    <a:pt x="633" y="468"/>
                    <a:pt x="623" y="297"/>
                  </a:cubicBezTo>
                  <a:cubicBezTo>
                    <a:pt x="613" y="133"/>
                    <a:pt x="482"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40"/>
            <p:cNvSpPr/>
            <p:nvPr/>
          </p:nvSpPr>
          <p:spPr>
            <a:xfrm>
              <a:off x="2944400" y="2667875"/>
              <a:ext cx="15850" cy="15475"/>
            </a:xfrm>
            <a:custGeom>
              <a:rect b="b" l="l" r="r" t="t"/>
              <a:pathLst>
                <a:path extrusionOk="0" h="619" w="634">
                  <a:moveTo>
                    <a:pt x="311" y="1"/>
                  </a:moveTo>
                  <a:cubicBezTo>
                    <a:pt x="308" y="1"/>
                    <a:pt x="305" y="1"/>
                    <a:pt x="302" y="1"/>
                  </a:cubicBezTo>
                  <a:cubicBezTo>
                    <a:pt x="131" y="11"/>
                    <a:pt x="1" y="156"/>
                    <a:pt x="6" y="327"/>
                  </a:cubicBezTo>
                  <a:cubicBezTo>
                    <a:pt x="15" y="492"/>
                    <a:pt x="151" y="619"/>
                    <a:pt x="314" y="619"/>
                  </a:cubicBezTo>
                  <a:cubicBezTo>
                    <a:pt x="320" y="619"/>
                    <a:pt x="326" y="619"/>
                    <a:pt x="332" y="618"/>
                  </a:cubicBezTo>
                  <a:cubicBezTo>
                    <a:pt x="503" y="613"/>
                    <a:pt x="633" y="468"/>
                    <a:pt x="623" y="297"/>
                  </a:cubicBezTo>
                  <a:cubicBezTo>
                    <a:pt x="618" y="130"/>
                    <a:pt x="478" y="1"/>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40"/>
            <p:cNvSpPr/>
            <p:nvPr/>
          </p:nvSpPr>
          <p:spPr>
            <a:xfrm>
              <a:off x="2920825" y="2587175"/>
              <a:ext cx="15825" cy="15475"/>
            </a:xfrm>
            <a:custGeom>
              <a:rect b="b" l="l" r="r" t="t"/>
              <a:pathLst>
                <a:path extrusionOk="0" h="619" w="633">
                  <a:moveTo>
                    <a:pt x="320" y="1"/>
                  </a:moveTo>
                  <a:cubicBezTo>
                    <a:pt x="314" y="1"/>
                    <a:pt x="307" y="1"/>
                    <a:pt x="301" y="1"/>
                  </a:cubicBezTo>
                  <a:cubicBezTo>
                    <a:pt x="131" y="6"/>
                    <a:pt x="0" y="157"/>
                    <a:pt x="10" y="323"/>
                  </a:cubicBezTo>
                  <a:cubicBezTo>
                    <a:pt x="15" y="490"/>
                    <a:pt x="160" y="619"/>
                    <a:pt x="322" y="619"/>
                  </a:cubicBezTo>
                  <a:cubicBezTo>
                    <a:pt x="325" y="619"/>
                    <a:pt x="328" y="619"/>
                    <a:pt x="331" y="619"/>
                  </a:cubicBezTo>
                  <a:cubicBezTo>
                    <a:pt x="502" y="609"/>
                    <a:pt x="633" y="463"/>
                    <a:pt x="628" y="293"/>
                  </a:cubicBezTo>
                  <a:cubicBezTo>
                    <a:pt x="618" y="128"/>
                    <a:pt x="48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40"/>
            <p:cNvSpPr/>
            <p:nvPr/>
          </p:nvSpPr>
          <p:spPr>
            <a:xfrm>
              <a:off x="2912900" y="2645275"/>
              <a:ext cx="15850" cy="15500"/>
            </a:xfrm>
            <a:custGeom>
              <a:rect b="b" l="l" r="r" t="t"/>
              <a:pathLst>
                <a:path extrusionOk="0" h="620" w="634">
                  <a:moveTo>
                    <a:pt x="320" y="1"/>
                  </a:moveTo>
                  <a:cubicBezTo>
                    <a:pt x="314" y="1"/>
                    <a:pt x="308" y="1"/>
                    <a:pt x="302" y="1"/>
                  </a:cubicBezTo>
                  <a:cubicBezTo>
                    <a:pt x="131" y="11"/>
                    <a:pt x="1" y="157"/>
                    <a:pt x="6" y="328"/>
                  </a:cubicBezTo>
                  <a:cubicBezTo>
                    <a:pt x="16" y="492"/>
                    <a:pt x="151" y="619"/>
                    <a:pt x="314" y="619"/>
                  </a:cubicBezTo>
                  <a:cubicBezTo>
                    <a:pt x="320" y="619"/>
                    <a:pt x="326" y="619"/>
                    <a:pt x="332" y="619"/>
                  </a:cubicBezTo>
                  <a:cubicBezTo>
                    <a:pt x="503" y="609"/>
                    <a:pt x="633" y="468"/>
                    <a:pt x="623" y="298"/>
                  </a:cubicBezTo>
                  <a:cubicBezTo>
                    <a:pt x="618" y="133"/>
                    <a:pt x="483"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40"/>
            <p:cNvSpPr/>
            <p:nvPr/>
          </p:nvSpPr>
          <p:spPr>
            <a:xfrm>
              <a:off x="2689675" y="2442000"/>
              <a:ext cx="15950" cy="15475"/>
            </a:xfrm>
            <a:custGeom>
              <a:rect b="b" l="l" r="r" t="t"/>
              <a:pathLst>
                <a:path extrusionOk="0" h="619" w="638">
                  <a:moveTo>
                    <a:pt x="325" y="1"/>
                  </a:moveTo>
                  <a:cubicBezTo>
                    <a:pt x="319" y="1"/>
                    <a:pt x="313" y="1"/>
                    <a:pt x="307" y="1"/>
                  </a:cubicBezTo>
                  <a:cubicBezTo>
                    <a:pt x="136" y="6"/>
                    <a:pt x="0" y="152"/>
                    <a:pt x="11" y="322"/>
                  </a:cubicBezTo>
                  <a:cubicBezTo>
                    <a:pt x="20" y="490"/>
                    <a:pt x="161" y="619"/>
                    <a:pt x="327" y="619"/>
                  </a:cubicBezTo>
                  <a:cubicBezTo>
                    <a:pt x="330" y="619"/>
                    <a:pt x="334" y="619"/>
                    <a:pt x="337" y="618"/>
                  </a:cubicBezTo>
                  <a:cubicBezTo>
                    <a:pt x="507" y="608"/>
                    <a:pt x="638" y="463"/>
                    <a:pt x="628" y="292"/>
                  </a:cubicBezTo>
                  <a:cubicBezTo>
                    <a:pt x="618" y="128"/>
                    <a:pt x="487" y="1"/>
                    <a:pt x="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40"/>
            <p:cNvSpPr/>
            <p:nvPr/>
          </p:nvSpPr>
          <p:spPr>
            <a:xfrm>
              <a:off x="2682025" y="2741675"/>
              <a:ext cx="15950" cy="15475"/>
            </a:xfrm>
            <a:custGeom>
              <a:rect b="b" l="l" r="r" t="t"/>
              <a:pathLst>
                <a:path extrusionOk="0" h="619" w="638">
                  <a:moveTo>
                    <a:pt x="311" y="0"/>
                  </a:moveTo>
                  <a:cubicBezTo>
                    <a:pt x="308" y="0"/>
                    <a:pt x="305" y="0"/>
                    <a:pt x="301" y="0"/>
                  </a:cubicBezTo>
                  <a:cubicBezTo>
                    <a:pt x="131" y="10"/>
                    <a:pt x="0" y="156"/>
                    <a:pt x="10" y="326"/>
                  </a:cubicBezTo>
                  <a:cubicBezTo>
                    <a:pt x="15" y="491"/>
                    <a:pt x="151" y="618"/>
                    <a:pt x="313" y="618"/>
                  </a:cubicBezTo>
                  <a:cubicBezTo>
                    <a:pt x="319" y="618"/>
                    <a:pt x="325" y="618"/>
                    <a:pt x="332" y="618"/>
                  </a:cubicBezTo>
                  <a:cubicBezTo>
                    <a:pt x="502" y="613"/>
                    <a:pt x="638" y="467"/>
                    <a:pt x="628" y="296"/>
                  </a:cubicBezTo>
                  <a:cubicBezTo>
                    <a:pt x="618" y="129"/>
                    <a:pt x="478"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40"/>
            <p:cNvSpPr/>
            <p:nvPr/>
          </p:nvSpPr>
          <p:spPr>
            <a:xfrm>
              <a:off x="2523775" y="2573200"/>
              <a:ext cx="54375" cy="52375"/>
            </a:xfrm>
            <a:custGeom>
              <a:rect b="b" l="l" r="r" t="t"/>
              <a:pathLst>
                <a:path extrusionOk="0" h="2095" w="2175">
                  <a:moveTo>
                    <a:pt x="1095" y="1"/>
                  </a:moveTo>
                  <a:cubicBezTo>
                    <a:pt x="973" y="1"/>
                    <a:pt x="858" y="21"/>
                    <a:pt x="754" y="59"/>
                  </a:cubicBezTo>
                  <a:lnTo>
                    <a:pt x="759" y="84"/>
                  </a:lnTo>
                  <a:cubicBezTo>
                    <a:pt x="804" y="350"/>
                    <a:pt x="628" y="601"/>
                    <a:pt x="362" y="651"/>
                  </a:cubicBezTo>
                  <a:cubicBezTo>
                    <a:pt x="332" y="656"/>
                    <a:pt x="302" y="659"/>
                    <a:pt x="272" y="659"/>
                  </a:cubicBezTo>
                  <a:cubicBezTo>
                    <a:pt x="223" y="659"/>
                    <a:pt x="173" y="651"/>
                    <a:pt x="126" y="636"/>
                  </a:cubicBezTo>
                  <a:cubicBezTo>
                    <a:pt x="81" y="736"/>
                    <a:pt x="51" y="852"/>
                    <a:pt x="46" y="967"/>
                  </a:cubicBezTo>
                  <a:cubicBezTo>
                    <a:pt x="1" y="1544"/>
                    <a:pt x="433" y="2046"/>
                    <a:pt x="1005" y="2091"/>
                  </a:cubicBezTo>
                  <a:cubicBezTo>
                    <a:pt x="1033" y="2094"/>
                    <a:pt x="1060" y="2095"/>
                    <a:pt x="1088" y="2095"/>
                  </a:cubicBezTo>
                  <a:cubicBezTo>
                    <a:pt x="1629" y="2095"/>
                    <a:pt x="2086" y="1677"/>
                    <a:pt x="2129" y="1128"/>
                  </a:cubicBezTo>
                  <a:cubicBezTo>
                    <a:pt x="2174" y="550"/>
                    <a:pt x="1743" y="48"/>
                    <a:pt x="1170" y="3"/>
                  </a:cubicBezTo>
                  <a:cubicBezTo>
                    <a:pt x="1145" y="2"/>
                    <a:pt x="1120"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40"/>
            <p:cNvSpPr/>
            <p:nvPr/>
          </p:nvSpPr>
          <p:spPr>
            <a:xfrm>
              <a:off x="2526925" y="2574650"/>
              <a:ext cx="16975" cy="15050"/>
            </a:xfrm>
            <a:custGeom>
              <a:rect b="b" l="l" r="r" t="t"/>
              <a:pathLst>
                <a:path extrusionOk="0" h="602" w="679">
                  <a:moveTo>
                    <a:pt x="623" y="1"/>
                  </a:moveTo>
                  <a:cubicBezTo>
                    <a:pt x="347" y="91"/>
                    <a:pt x="116" y="302"/>
                    <a:pt x="0" y="578"/>
                  </a:cubicBezTo>
                  <a:cubicBezTo>
                    <a:pt x="47" y="593"/>
                    <a:pt x="97" y="601"/>
                    <a:pt x="146" y="601"/>
                  </a:cubicBezTo>
                  <a:cubicBezTo>
                    <a:pt x="176" y="601"/>
                    <a:pt x="206" y="598"/>
                    <a:pt x="236" y="593"/>
                  </a:cubicBezTo>
                  <a:cubicBezTo>
                    <a:pt x="502" y="543"/>
                    <a:pt x="678" y="292"/>
                    <a:pt x="633" y="26"/>
                  </a:cubicBezTo>
                  <a:lnTo>
                    <a:pt x="6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40"/>
            <p:cNvSpPr/>
            <p:nvPr/>
          </p:nvSpPr>
          <p:spPr>
            <a:xfrm>
              <a:off x="2517500" y="2565275"/>
              <a:ext cx="25125" cy="23825"/>
            </a:xfrm>
            <a:custGeom>
              <a:rect b="b" l="l" r="r" t="t"/>
              <a:pathLst>
                <a:path extrusionOk="0" h="953" w="1005">
                  <a:moveTo>
                    <a:pt x="535" y="0"/>
                  </a:moveTo>
                  <a:cubicBezTo>
                    <a:pt x="504" y="0"/>
                    <a:pt x="474" y="3"/>
                    <a:pt x="443" y="9"/>
                  </a:cubicBezTo>
                  <a:cubicBezTo>
                    <a:pt x="177" y="54"/>
                    <a:pt x="1" y="310"/>
                    <a:pt x="46" y="576"/>
                  </a:cubicBezTo>
                  <a:cubicBezTo>
                    <a:pt x="81" y="757"/>
                    <a:pt x="212" y="898"/>
                    <a:pt x="377" y="953"/>
                  </a:cubicBezTo>
                  <a:cubicBezTo>
                    <a:pt x="493" y="677"/>
                    <a:pt x="724" y="466"/>
                    <a:pt x="1005" y="376"/>
                  </a:cubicBezTo>
                  <a:cubicBezTo>
                    <a:pt x="952" y="155"/>
                    <a:pt x="755" y="0"/>
                    <a:pt x="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40"/>
            <p:cNvSpPr/>
            <p:nvPr/>
          </p:nvSpPr>
          <p:spPr>
            <a:xfrm>
              <a:off x="2630200" y="2586200"/>
              <a:ext cx="191125" cy="152975"/>
            </a:xfrm>
            <a:custGeom>
              <a:rect b="b" l="l" r="r" t="t"/>
              <a:pathLst>
                <a:path extrusionOk="0" fill="none" h="6119" w="7645">
                  <a:moveTo>
                    <a:pt x="0" y="2154"/>
                  </a:moveTo>
                  <a:cubicBezTo>
                    <a:pt x="2043" y="4237"/>
                    <a:pt x="4764" y="5652"/>
                    <a:pt x="7645" y="6119"/>
                  </a:cubicBezTo>
                  <a:cubicBezTo>
                    <a:pt x="7645" y="5612"/>
                    <a:pt x="7464" y="5035"/>
                    <a:pt x="7228" y="4588"/>
                  </a:cubicBezTo>
                  <a:cubicBezTo>
                    <a:pt x="6154" y="2570"/>
                    <a:pt x="4392" y="929"/>
                    <a:pt x="2304"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40"/>
            <p:cNvSpPr/>
            <p:nvPr/>
          </p:nvSpPr>
          <p:spPr>
            <a:xfrm>
              <a:off x="2584275" y="2455325"/>
              <a:ext cx="32650" cy="284475"/>
            </a:xfrm>
            <a:custGeom>
              <a:rect b="b" l="l" r="r" t="t"/>
              <a:pathLst>
                <a:path extrusionOk="0" fill="none" h="11379" w="1306">
                  <a:moveTo>
                    <a:pt x="301" y="0"/>
                  </a:moveTo>
                  <a:cubicBezTo>
                    <a:pt x="919" y="1245"/>
                    <a:pt x="1064" y="2665"/>
                    <a:pt x="1150" y="4051"/>
                  </a:cubicBezTo>
                  <a:cubicBezTo>
                    <a:pt x="1305" y="6530"/>
                    <a:pt x="1275" y="9155"/>
                    <a:pt x="45" y="11304"/>
                  </a:cubicBezTo>
                  <a:cubicBezTo>
                    <a:pt x="30" y="11329"/>
                    <a:pt x="15" y="11354"/>
                    <a:pt x="0" y="113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40"/>
            <p:cNvSpPr/>
            <p:nvPr/>
          </p:nvSpPr>
          <p:spPr>
            <a:xfrm>
              <a:off x="3085950" y="2625475"/>
              <a:ext cx="78950" cy="27625"/>
            </a:xfrm>
            <a:custGeom>
              <a:rect b="b" l="l" r="r" t="t"/>
              <a:pathLst>
                <a:path extrusionOk="0" fill="none" h="1105" w="3158">
                  <a:moveTo>
                    <a:pt x="1" y="0"/>
                  </a:moveTo>
                  <a:cubicBezTo>
                    <a:pt x="613" y="432"/>
                    <a:pt x="1356" y="628"/>
                    <a:pt x="2079" y="818"/>
                  </a:cubicBezTo>
                  <a:cubicBezTo>
                    <a:pt x="2440" y="914"/>
                    <a:pt x="2796" y="1009"/>
                    <a:pt x="3158" y="110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40"/>
            <p:cNvSpPr/>
            <p:nvPr/>
          </p:nvSpPr>
          <p:spPr>
            <a:xfrm>
              <a:off x="2912775" y="2401350"/>
              <a:ext cx="15975" cy="23125"/>
            </a:xfrm>
            <a:custGeom>
              <a:rect b="b" l="l" r="r" t="t"/>
              <a:pathLst>
                <a:path extrusionOk="0" fill="none" h="925" w="639">
                  <a:moveTo>
                    <a:pt x="1" y="924"/>
                  </a:moveTo>
                  <a:cubicBezTo>
                    <a:pt x="106" y="779"/>
                    <a:pt x="207" y="628"/>
                    <a:pt x="307" y="483"/>
                  </a:cubicBezTo>
                  <a:cubicBezTo>
                    <a:pt x="417" y="322"/>
                    <a:pt x="528" y="161"/>
                    <a:pt x="638"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40"/>
            <p:cNvSpPr/>
            <p:nvPr/>
          </p:nvSpPr>
          <p:spPr>
            <a:xfrm>
              <a:off x="2926575" y="2410025"/>
              <a:ext cx="17975" cy="24225"/>
            </a:xfrm>
            <a:custGeom>
              <a:rect b="b" l="l" r="r" t="t"/>
              <a:pathLst>
                <a:path extrusionOk="0" fill="none" h="969" w="719">
                  <a:moveTo>
                    <a:pt x="1" y="969"/>
                  </a:moveTo>
                  <a:cubicBezTo>
                    <a:pt x="126" y="803"/>
                    <a:pt x="252" y="633"/>
                    <a:pt x="377" y="467"/>
                  </a:cubicBezTo>
                  <a:cubicBezTo>
                    <a:pt x="488" y="311"/>
                    <a:pt x="603" y="156"/>
                    <a:pt x="7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40"/>
            <p:cNvSpPr/>
            <p:nvPr/>
          </p:nvSpPr>
          <p:spPr>
            <a:xfrm>
              <a:off x="2740250" y="2515050"/>
              <a:ext cx="34400" cy="46450"/>
            </a:xfrm>
            <a:custGeom>
              <a:rect b="b" l="l" r="r" t="t"/>
              <a:pathLst>
                <a:path extrusionOk="0" fill="none" h="1858" w="1376">
                  <a:moveTo>
                    <a:pt x="91" y="1802"/>
                  </a:moveTo>
                  <a:cubicBezTo>
                    <a:pt x="593" y="1857"/>
                    <a:pt x="1300" y="1602"/>
                    <a:pt x="1366" y="1069"/>
                  </a:cubicBezTo>
                  <a:cubicBezTo>
                    <a:pt x="1376" y="989"/>
                    <a:pt x="1371" y="899"/>
                    <a:pt x="1345" y="803"/>
                  </a:cubicBezTo>
                  <a:cubicBezTo>
                    <a:pt x="1200" y="241"/>
                    <a:pt x="512" y="20"/>
                    <a:pt x="0"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40"/>
            <p:cNvSpPr/>
            <p:nvPr/>
          </p:nvSpPr>
          <p:spPr>
            <a:xfrm>
              <a:off x="2773500" y="2541650"/>
              <a:ext cx="24250" cy="47575"/>
            </a:xfrm>
            <a:custGeom>
              <a:rect b="b" l="l" r="r" t="t"/>
              <a:pathLst>
                <a:path extrusionOk="0" fill="none" h="1903" w="970">
                  <a:moveTo>
                    <a:pt x="0" y="0"/>
                  </a:moveTo>
                  <a:cubicBezTo>
                    <a:pt x="10" y="5"/>
                    <a:pt x="26" y="5"/>
                    <a:pt x="36" y="5"/>
                  </a:cubicBezTo>
                  <a:cubicBezTo>
                    <a:pt x="437" y="81"/>
                    <a:pt x="778" y="402"/>
                    <a:pt x="869" y="799"/>
                  </a:cubicBezTo>
                  <a:cubicBezTo>
                    <a:pt x="969" y="1205"/>
                    <a:pt x="788" y="1662"/>
                    <a:pt x="447" y="190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40"/>
            <p:cNvSpPr/>
            <p:nvPr/>
          </p:nvSpPr>
          <p:spPr>
            <a:xfrm>
              <a:off x="2775125" y="2498100"/>
              <a:ext cx="28775" cy="42450"/>
            </a:xfrm>
            <a:custGeom>
              <a:rect b="b" l="l" r="r" t="t"/>
              <a:pathLst>
                <a:path extrusionOk="0" fill="none" h="1698" w="1151">
                  <a:moveTo>
                    <a:pt x="1" y="1662"/>
                  </a:moveTo>
                  <a:cubicBezTo>
                    <a:pt x="397" y="1697"/>
                    <a:pt x="804" y="1466"/>
                    <a:pt x="974" y="1110"/>
                  </a:cubicBezTo>
                  <a:cubicBezTo>
                    <a:pt x="1150" y="754"/>
                    <a:pt x="1080" y="292"/>
                    <a:pt x="8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40"/>
            <p:cNvSpPr/>
            <p:nvPr/>
          </p:nvSpPr>
          <p:spPr>
            <a:xfrm>
              <a:off x="2438575" y="2594850"/>
              <a:ext cx="63275" cy="18850"/>
            </a:xfrm>
            <a:custGeom>
              <a:rect b="b" l="l" r="r" t="t"/>
              <a:pathLst>
                <a:path extrusionOk="0" fill="none" h="754" w="2531">
                  <a:moveTo>
                    <a:pt x="1" y="663"/>
                  </a:moveTo>
                  <a:cubicBezTo>
                    <a:pt x="453" y="728"/>
                    <a:pt x="914" y="754"/>
                    <a:pt x="1366" y="668"/>
                  </a:cubicBezTo>
                  <a:cubicBezTo>
                    <a:pt x="1793" y="583"/>
                    <a:pt x="2209" y="382"/>
                    <a:pt x="2490" y="51"/>
                  </a:cubicBezTo>
                  <a:cubicBezTo>
                    <a:pt x="2505" y="36"/>
                    <a:pt x="2521" y="21"/>
                    <a:pt x="2531"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40"/>
            <p:cNvSpPr/>
            <p:nvPr/>
          </p:nvSpPr>
          <p:spPr>
            <a:xfrm>
              <a:off x="2492175" y="2591850"/>
              <a:ext cx="15700" cy="13825"/>
            </a:xfrm>
            <a:custGeom>
              <a:rect b="b" l="l" r="r" t="t"/>
              <a:pathLst>
                <a:path extrusionOk="0" fill="none" h="553" w="628">
                  <a:moveTo>
                    <a:pt x="0" y="0"/>
                  </a:moveTo>
                  <a:cubicBezTo>
                    <a:pt x="126" y="30"/>
                    <a:pt x="246" y="91"/>
                    <a:pt x="346" y="171"/>
                  </a:cubicBezTo>
                  <a:cubicBezTo>
                    <a:pt x="472" y="271"/>
                    <a:pt x="567" y="402"/>
                    <a:pt x="627" y="55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40"/>
            <p:cNvSpPr/>
            <p:nvPr/>
          </p:nvSpPr>
          <p:spPr>
            <a:xfrm>
              <a:off x="2871750" y="2749450"/>
              <a:ext cx="11700" cy="24500"/>
            </a:xfrm>
            <a:custGeom>
              <a:rect b="b" l="l" r="r" t="t"/>
              <a:pathLst>
                <a:path extrusionOk="0" fill="none" h="980" w="468">
                  <a:moveTo>
                    <a:pt x="1" y="0"/>
                  </a:moveTo>
                  <a:cubicBezTo>
                    <a:pt x="136" y="337"/>
                    <a:pt x="292" y="663"/>
                    <a:pt x="467" y="97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40"/>
            <p:cNvSpPr/>
            <p:nvPr/>
          </p:nvSpPr>
          <p:spPr>
            <a:xfrm>
              <a:off x="2887425" y="2740800"/>
              <a:ext cx="10700" cy="24600"/>
            </a:xfrm>
            <a:custGeom>
              <a:rect b="b" l="l" r="r" t="t"/>
              <a:pathLst>
                <a:path extrusionOk="0" fill="none" h="984" w="428">
                  <a:moveTo>
                    <a:pt x="1" y="0"/>
                  </a:moveTo>
                  <a:cubicBezTo>
                    <a:pt x="141" y="326"/>
                    <a:pt x="287" y="653"/>
                    <a:pt x="428" y="98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40"/>
            <p:cNvSpPr/>
            <p:nvPr/>
          </p:nvSpPr>
          <p:spPr>
            <a:xfrm>
              <a:off x="2650525" y="2634375"/>
              <a:ext cx="109700" cy="67025"/>
            </a:xfrm>
            <a:custGeom>
              <a:rect b="b" l="l" r="r" t="t"/>
              <a:pathLst>
                <a:path extrusionOk="0" fill="none" h="2681" w="4388">
                  <a:moveTo>
                    <a:pt x="0" y="1"/>
                  </a:moveTo>
                  <a:cubicBezTo>
                    <a:pt x="1321" y="1110"/>
                    <a:pt x="2806" y="2018"/>
                    <a:pt x="4387" y="268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40"/>
            <p:cNvSpPr/>
            <p:nvPr/>
          </p:nvSpPr>
          <p:spPr>
            <a:xfrm>
              <a:off x="2536325" y="2531850"/>
              <a:ext cx="47975" cy="43325"/>
            </a:xfrm>
            <a:custGeom>
              <a:rect b="b" l="l" r="r" t="t"/>
              <a:pathLst>
                <a:path extrusionOk="0" fill="none" h="1733" w="1919">
                  <a:moveTo>
                    <a:pt x="1" y="21"/>
                  </a:moveTo>
                  <a:cubicBezTo>
                    <a:pt x="1030" y="1"/>
                    <a:pt x="1813" y="794"/>
                    <a:pt x="1918" y="1733"/>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40"/>
          <p:cNvGrpSpPr/>
          <p:nvPr/>
        </p:nvGrpSpPr>
        <p:grpSpPr>
          <a:xfrm flipH="1">
            <a:off x="7527998" y="3453275"/>
            <a:ext cx="2074856" cy="1830674"/>
            <a:chOff x="2489900" y="3367200"/>
            <a:chExt cx="903250" cy="796950"/>
          </a:xfrm>
        </p:grpSpPr>
        <p:sp>
          <p:nvSpPr>
            <p:cNvPr id="8494" name="Google Shape;8494;p40"/>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40"/>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40"/>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40"/>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40"/>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40"/>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40"/>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40"/>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40"/>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40"/>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40"/>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40"/>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40"/>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40"/>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40"/>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40"/>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40"/>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40"/>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40"/>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40"/>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40"/>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40"/>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40"/>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40"/>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40"/>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40"/>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40"/>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40"/>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40"/>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40"/>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40"/>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40"/>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40"/>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40"/>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40"/>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40"/>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40"/>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40"/>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40"/>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40"/>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40"/>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40"/>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40"/>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40"/>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40"/>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40"/>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40"/>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40"/>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40"/>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40"/>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40"/>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40"/>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40"/>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40"/>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40"/>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40"/>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40"/>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40"/>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40"/>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40"/>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40"/>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40"/>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40"/>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7" name="Google Shape;8557;p40"/>
          <p:cNvGrpSpPr/>
          <p:nvPr/>
        </p:nvGrpSpPr>
        <p:grpSpPr>
          <a:xfrm flipH="1">
            <a:off x="-48784" y="4655327"/>
            <a:ext cx="1790243" cy="587151"/>
            <a:chOff x="1656825" y="3872400"/>
            <a:chExt cx="835625" cy="274075"/>
          </a:xfrm>
        </p:grpSpPr>
        <p:sp>
          <p:nvSpPr>
            <p:cNvPr id="8558" name="Google Shape;8558;p40"/>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40"/>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40"/>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40"/>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40"/>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40"/>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40"/>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40"/>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40"/>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40"/>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40"/>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40"/>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40"/>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40"/>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40"/>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40"/>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40"/>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40"/>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40"/>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40"/>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40"/>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40"/>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40"/>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40"/>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40"/>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40"/>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40"/>
          <p:cNvGrpSpPr/>
          <p:nvPr/>
        </p:nvGrpSpPr>
        <p:grpSpPr>
          <a:xfrm>
            <a:off x="508383" y="162345"/>
            <a:ext cx="8357957" cy="3055605"/>
            <a:chOff x="508383" y="162345"/>
            <a:chExt cx="8357957" cy="3055605"/>
          </a:xfrm>
        </p:grpSpPr>
        <p:grpSp>
          <p:nvGrpSpPr>
            <p:cNvPr id="8585" name="Google Shape;8585;p40"/>
            <p:cNvGrpSpPr/>
            <p:nvPr/>
          </p:nvGrpSpPr>
          <p:grpSpPr>
            <a:xfrm>
              <a:off x="561550" y="1814775"/>
              <a:ext cx="316899" cy="316978"/>
              <a:chOff x="4837588" y="3342100"/>
              <a:chExt cx="316899" cy="316978"/>
            </a:xfrm>
          </p:grpSpPr>
          <p:sp>
            <p:nvSpPr>
              <p:cNvPr id="8586" name="Google Shape;8586;p40"/>
              <p:cNvSpPr/>
              <p:nvPr/>
            </p:nvSpPr>
            <p:spPr>
              <a:xfrm>
                <a:off x="4837588" y="3342100"/>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40"/>
              <p:cNvSpPr/>
              <p:nvPr/>
            </p:nvSpPr>
            <p:spPr>
              <a:xfrm>
                <a:off x="4893130" y="3512283"/>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40"/>
              <p:cNvSpPr/>
              <p:nvPr/>
            </p:nvSpPr>
            <p:spPr>
              <a:xfrm>
                <a:off x="4948988" y="3507463"/>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9" name="Google Shape;8589;p40"/>
            <p:cNvGrpSpPr/>
            <p:nvPr/>
          </p:nvGrpSpPr>
          <p:grpSpPr>
            <a:xfrm>
              <a:off x="1416474" y="2253182"/>
              <a:ext cx="120724" cy="120609"/>
              <a:chOff x="4788500" y="2618450"/>
              <a:chExt cx="130400" cy="130275"/>
            </a:xfrm>
          </p:grpSpPr>
          <p:sp>
            <p:nvSpPr>
              <p:cNvPr id="8590" name="Google Shape;8590;p4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4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40"/>
            <p:cNvGrpSpPr/>
            <p:nvPr/>
          </p:nvGrpSpPr>
          <p:grpSpPr>
            <a:xfrm>
              <a:off x="8696989" y="2571746"/>
              <a:ext cx="169351" cy="169361"/>
              <a:chOff x="5052650" y="3025125"/>
              <a:chExt cx="316899" cy="316978"/>
            </a:xfrm>
          </p:grpSpPr>
          <p:sp>
            <p:nvSpPr>
              <p:cNvPr id="8593" name="Google Shape;8593;p4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4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4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6" name="Google Shape;8596;p40"/>
            <p:cNvGrpSpPr/>
            <p:nvPr/>
          </p:nvGrpSpPr>
          <p:grpSpPr>
            <a:xfrm>
              <a:off x="8031163" y="354963"/>
              <a:ext cx="120739" cy="120769"/>
              <a:chOff x="5052650" y="3025125"/>
              <a:chExt cx="316899" cy="316978"/>
            </a:xfrm>
          </p:grpSpPr>
          <p:sp>
            <p:nvSpPr>
              <p:cNvPr id="8597" name="Google Shape;8597;p4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4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4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0" name="Google Shape;8600;p40"/>
            <p:cNvGrpSpPr/>
            <p:nvPr/>
          </p:nvGrpSpPr>
          <p:grpSpPr>
            <a:xfrm>
              <a:off x="8031177" y="2321226"/>
              <a:ext cx="120733" cy="120617"/>
              <a:chOff x="5056737" y="2529219"/>
              <a:chExt cx="74393" cy="74322"/>
            </a:xfrm>
          </p:grpSpPr>
          <p:sp>
            <p:nvSpPr>
              <p:cNvPr id="8601" name="Google Shape;8601;p40"/>
              <p:cNvSpPr/>
              <p:nvPr/>
            </p:nvSpPr>
            <p:spPr>
              <a:xfrm>
                <a:off x="5056737" y="2529219"/>
                <a:ext cx="74393" cy="74322"/>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40"/>
              <p:cNvSpPr/>
              <p:nvPr/>
            </p:nvSpPr>
            <p:spPr>
              <a:xfrm>
                <a:off x="5063539" y="2548401"/>
                <a:ext cx="10112" cy="32019"/>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40"/>
            <p:cNvGrpSpPr/>
            <p:nvPr/>
          </p:nvGrpSpPr>
          <p:grpSpPr>
            <a:xfrm>
              <a:off x="5369274" y="162345"/>
              <a:ext cx="120724" cy="120609"/>
              <a:chOff x="4788500" y="2618450"/>
              <a:chExt cx="130400" cy="130275"/>
            </a:xfrm>
          </p:grpSpPr>
          <p:sp>
            <p:nvSpPr>
              <p:cNvPr id="8604" name="Google Shape;8604;p4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4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40"/>
            <p:cNvGrpSpPr/>
            <p:nvPr/>
          </p:nvGrpSpPr>
          <p:grpSpPr>
            <a:xfrm>
              <a:off x="508383" y="3006501"/>
              <a:ext cx="211626" cy="211449"/>
              <a:chOff x="4788500" y="2618450"/>
              <a:chExt cx="130400" cy="130275"/>
            </a:xfrm>
          </p:grpSpPr>
          <p:sp>
            <p:nvSpPr>
              <p:cNvPr id="8607" name="Google Shape;8607;p4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4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9" name="Google Shape;8609;p40"/>
            <p:cNvGrpSpPr/>
            <p:nvPr/>
          </p:nvGrpSpPr>
          <p:grpSpPr>
            <a:xfrm>
              <a:off x="3586013" y="659638"/>
              <a:ext cx="120739" cy="120769"/>
              <a:chOff x="5052650" y="3025125"/>
              <a:chExt cx="316899" cy="316978"/>
            </a:xfrm>
          </p:grpSpPr>
          <p:sp>
            <p:nvSpPr>
              <p:cNvPr id="8610" name="Google Shape;8610;p4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4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4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13" name="Google Shape;8613;p40"/>
          <p:cNvGrpSpPr/>
          <p:nvPr/>
        </p:nvGrpSpPr>
        <p:grpSpPr>
          <a:xfrm flipH="1">
            <a:off x="-679064" y="162341"/>
            <a:ext cx="3277898" cy="1122588"/>
            <a:chOff x="1607000" y="1593250"/>
            <a:chExt cx="1114325" cy="381625"/>
          </a:xfrm>
        </p:grpSpPr>
        <p:sp>
          <p:nvSpPr>
            <p:cNvPr id="8614" name="Google Shape;8614;p40"/>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40"/>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40"/>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40"/>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40"/>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40"/>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40"/>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40"/>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40"/>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40"/>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40"/>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40"/>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40"/>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40"/>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40"/>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40"/>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40"/>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40"/>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40"/>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40"/>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40"/>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40"/>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6" name="Google Shape;8636;p40"/>
          <p:cNvSpPr txBox="1"/>
          <p:nvPr>
            <p:ph type="title"/>
          </p:nvPr>
        </p:nvSpPr>
        <p:spPr>
          <a:xfrm>
            <a:off x="1388100" y="1119950"/>
            <a:ext cx="6367800" cy="2529300"/>
          </a:xfrm>
          <a:prstGeom prst="rect">
            <a:avLst/>
          </a:prstGeom>
        </p:spPr>
        <p:txBody>
          <a:bodyPr anchorCtr="0" anchor="ctr" bIns="0" lIns="0" spcFirstLastPara="1" rIns="0" wrap="square" tIns="0">
            <a:noAutofit/>
          </a:bodyPr>
          <a:lstStyle>
            <a:lvl1pPr lvl="0" rtl="0" algn="ctr">
              <a:spcBef>
                <a:spcPts val="0"/>
              </a:spcBef>
              <a:spcAft>
                <a:spcPts val="0"/>
              </a:spcAft>
              <a:buSzPts val="6000"/>
              <a:buNone/>
              <a:defRPr sz="8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637" name="Shape 8637"/>
        <p:cNvGrpSpPr/>
        <p:nvPr/>
      </p:nvGrpSpPr>
      <p:grpSpPr>
        <a:xfrm>
          <a:off x="0" y="0"/>
          <a:ext cx="0" cy="0"/>
          <a:chOff x="0" y="0"/>
          <a:chExt cx="0" cy="0"/>
        </a:xfrm>
      </p:grpSpPr>
      <p:sp>
        <p:nvSpPr>
          <p:cNvPr id="8638" name="Google Shape;8638;p41"/>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41"/>
          <p:cNvSpPr/>
          <p:nvPr/>
        </p:nvSpPr>
        <p:spPr>
          <a:xfrm>
            <a:off x="1619275" y="-381000"/>
            <a:ext cx="5905500" cy="5905500"/>
          </a:xfrm>
          <a:prstGeom prst="ellipse">
            <a:avLst/>
          </a:pr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41"/>
          <p:cNvSpPr/>
          <p:nvPr/>
        </p:nvSpPr>
        <p:spPr>
          <a:xfrm flipH="1">
            <a:off x="0" y="3832300"/>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41"/>
          <p:cNvSpPr/>
          <p:nvPr/>
        </p:nvSpPr>
        <p:spPr>
          <a:xfrm flipH="1">
            <a:off x="527792" y="4057325"/>
            <a:ext cx="861623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2" name="Google Shape;8642;p41"/>
          <p:cNvGrpSpPr/>
          <p:nvPr/>
        </p:nvGrpSpPr>
        <p:grpSpPr>
          <a:xfrm rot="571637">
            <a:off x="3517565" y="4143354"/>
            <a:ext cx="1720552" cy="564320"/>
            <a:chOff x="1656825" y="3872400"/>
            <a:chExt cx="835625" cy="274075"/>
          </a:xfrm>
        </p:grpSpPr>
        <p:sp>
          <p:nvSpPr>
            <p:cNvPr id="8643" name="Google Shape;8643;p41"/>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41"/>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41"/>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41"/>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41"/>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41"/>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41"/>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41"/>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41"/>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41"/>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41"/>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41"/>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41"/>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41"/>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41"/>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41"/>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41"/>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41"/>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41"/>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41"/>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41"/>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41"/>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41"/>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41"/>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41"/>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41"/>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69" name="Google Shape;8669;p41"/>
          <p:cNvSpPr/>
          <p:nvPr/>
        </p:nvSpPr>
        <p:spPr>
          <a:xfrm>
            <a:off x="0"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0" name="Google Shape;8670;p41"/>
          <p:cNvGrpSpPr/>
          <p:nvPr/>
        </p:nvGrpSpPr>
        <p:grpSpPr>
          <a:xfrm>
            <a:off x="-437037" y="162350"/>
            <a:ext cx="2744179" cy="957605"/>
            <a:chOff x="4830925" y="3166050"/>
            <a:chExt cx="1936475" cy="675750"/>
          </a:xfrm>
        </p:grpSpPr>
        <p:sp>
          <p:nvSpPr>
            <p:cNvPr id="8671" name="Google Shape;8671;p41"/>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41"/>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41"/>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41"/>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41"/>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41"/>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41"/>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41"/>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41"/>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41"/>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41"/>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41"/>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41"/>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41"/>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41"/>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41"/>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41"/>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41"/>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41"/>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41"/>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41"/>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41"/>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41"/>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41"/>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41"/>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41"/>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41"/>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41"/>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41"/>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41"/>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41"/>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41"/>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41"/>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41"/>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41"/>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41"/>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41"/>
          <p:cNvGrpSpPr/>
          <p:nvPr/>
        </p:nvGrpSpPr>
        <p:grpSpPr>
          <a:xfrm>
            <a:off x="7807467" y="1119941"/>
            <a:ext cx="1233061" cy="694823"/>
            <a:chOff x="2437450" y="2382200"/>
            <a:chExt cx="767975" cy="432750"/>
          </a:xfrm>
        </p:grpSpPr>
        <p:sp>
          <p:nvSpPr>
            <p:cNvPr id="8708" name="Google Shape;8708;p41"/>
            <p:cNvSpPr/>
            <p:nvPr/>
          </p:nvSpPr>
          <p:spPr>
            <a:xfrm>
              <a:off x="2437450" y="2454450"/>
              <a:ext cx="179475" cy="283475"/>
            </a:xfrm>
            <a:custGeom>
              <a:rect b="b" l="l" r="r" t="t"/>
              <a:pathLst>
                <a:path extrusionOk="0" h="11339" w="7179">
                  <a:moveTo>
                    <a:pt x="3737" y="4433"/>
                  </a:moveTo>
                  <a:cubicBezTo>
                    <a:pt x="3957" y="4433"/>
                    <a:pt x="4153" y="4588"/>
                    <a:pt x="4202" y="4809"/>
                  </a:cubicBezTo>
                  <a:cubicBezTo>
                    <a:pt x="4310" y="4771"/>
                    <a:pt x="4426" y="4751"/>
                    <a:pt x="4548" y="4751"/>
                  </a:cubicBezTo>
                  <a:cubicBezTo>
                    <a:pt x="4573" y="4751"/>
                    <a:pt x="4598" y="4752"/>
                    <a:pt x="4623" y="4753"/>
                  </a:cubicBezTo>
                  <a:cubicBezTo>
                    <a:pt x="5196" y="4798"/>
                    <a:pt x="5627" y="5300"/>
                    <a:pt x="5582" y="5878"/>
                  </a:cubicBezTo>
                  <a:cubicBezTo>
                    <a:pt x="5539" y="6427"/>
                    <a:pt x="5082" y="6845"/>
                    <a:pt x="4541" y="6845"/>
                  </a:cubicBezTo>
                  <a:cubicBezTo>
                    <a:pt x="4513" y="6845"/>
                    <a:pt x="4486" y="6844"/>
                    <a:pt x="4458" y="6841"/>
                  </a:cubicBezTo>
                  <a:cubicBezTo>
                    <a:pt x="3886" y="6796"/>
                    <a:pt x="3454" y="6294"/>
                    <a:pt x="3499" y="5717"/>
                  </a:cubicBezTo>
                  <a:cubicBezTo>
                    <a:pt x="3504" y="5602"/>
                    <a:pt x="3534" y="5486"/>
                    <a:pt x="3579" y="5386"/>
                  </a:cubicBezTo>
                  <a:cubicBezTo>
                    <a:pt x="3414" y="5331"/>
                    <a:pt x="3283" y="5190"/>
                    <a:pt x="3248" y="5009"/>
                  </a:cubicBezTo>
                  <a:cubicBezTo>
                    <a:pt x="3203" y="4743"/>
                    <a:pt x="3379" y="4487"/>
                    <a:pt x="3645" y="4442"/>
                  </a:cubicBezTo>
                  <a:cubicBezTo>
                    <a:pt x="3676" y="4436"/>
                    <a:pt x="3706" y="4433"/>
                    <a:pt x="3737" y="4433"/>
                  </a:cubicBezTo>
                  <a:close/>
                  <a:moveTo>
                    <a:pt x="6139" y="0"/>
                  </a:moveTo>
                  <a:cubicBezTo>
                    <a:pt x="5582" y="462"/>
                    <a:pt x="5070" y="979"/>
                    <a:pt x="4608" y="1536"/>
                  </a:cubicBezTo>
                  <a:cubicBezTo>
                    <a:pt x="3966" y="2319"/>
                    <a:pt x="3414" y="3187"/>
                    <a:pt x="2691" y="3900"/>
                  </a:cubicBezTo>
                  <a:cubicBezTo>
                    <a:pt x="1993" y="4589"/>
                    <a:pt x="1083" y="5137"/>
                    <a:pt x="104" y="5137"/>
                  </a:cubicBezTo>
                  <a:cubicBezTo>
                    <a:pt x="69" y="5137"/>
                    <a:pt x="35" y="5136"/>
                    <a:pt x="1" y="5135"/>
                  </a:cubicBezTo>
                  <a:lnTo>
                    <a:pt x="1" y="6395"/>
                  </a:lnTo>
                  <a:cubicBezTo>
                    <a:pt x="35" y="6393"/>
                    <a:pt x="69" y="6393"/>
                    <a:pt x="104" y="6393"/>
                  </a:cubicBezTo>
                  <a:cubicBezTo>
                    <a:pt x="1083" y="6393"/>
                    <a:pt x="1993" y="6941"/>
                    <a:pt x="2691" y="7624"/>
                  </a:cubicBezTo>
                  <a:cubicBezTo>
                    <a:pt x="3414" y="8337"/>
                    <a:pt x="3966" y="9205"/>
                    <a:pt x="4608" y="9988"/>
                  </a:cubicBezTo>
                  <a:cubicBezTo>
                    <a:pt x="5010" y="10475"/>
                    <a:pt x="5447" y="10922"/>
                    <a:pt x="5918" y="11339"/>
                  </a:cubicBezTo>
                  <a:cubicBezTo>
                    <a:pt x="7148" y="9190"/>
                    <a:pt x="7178" y="6565"/>
                    <a:pt x="7023" y="4086"/>
                  </a:cubicBezTo>
                  <a:cubicBezTo>
                    <a:pt x="6937" y="2700"/>
                    <a:pt x="6792" y="1280"/>
                    <a:pt x="6174" y="35"/>
                  </a:cubicBezTo>
                  <a:lnTo>
                    <a:pt x="61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41"/>
            <p:cNvSpPr/>
            <p:nvPr/>
          </p:nvSpPr>
          <p:spPr>
            <a:xfrm>
              <a:off x="2585400" y="2382200"/>
              <a:ext cx="620025" cy="432750"/>
            </a:xfrm>
            <a:custGeom>
              <a:rect b="b" l="l" r="r" t="t"/>
              <a:pathLst>
                <a:path extrusionOk="0" h="17310" w="24801">
                  <a:moveTo>
                    <a:pt x="5620" y="1384"/>
                  </a:moveTo>
                  <a:cubicBezTo>
                    <a:pt x="5783" y="1384"/>
                    <a:pt x="5914" y="1511"/>
                    <a:pt x="5923" y="1675"/>
                  </a:cubicBezTo>
                  <a:cubicBezTo>
                    <a:pt x="5933" y="1846"/>
                    <a:pt x="5803" y="1992"/>
                    <a:pt x="5632" y="2002"/>
                  </a:cubicBezTo>
                  <a:cubicBezTo>
                    <a:pt x="5629" y="2002"/>
                    <a:pt x="5626" y="2002"/>
                    <a:pt x="5623" y="2002"/>
                  </a:cubicBezTo>
                  <a:cubicBezTo>
                    <a:pt x="5456" y="2002"/>
                    <a:pt x="5316" y="1873"/>
                    <a:pt x="5306" y="1705"/>
                  </a:cubicBezTo>
                  <a:cubicBezTo>
                    <a:pt x="5296" y="1535"/>
                    <a:pt x="5431" y="1389"/>
                    <a:pt x="5602" y="1384"/>
                  </a:cubicBezTo>
                  <a:cubicBezTo>
                    <a:pt x="5608" y="1384"/>
                    <a:pt x="5614" y="1384"/>
                    <a:pt x="5620" y="1384"/>
                  </a:cubicBezTo>
                  <a:close/>
                  <a:moveTo>
                    <a:pt x="4496" y="2393"/>
                  </a:moveTo>
                  <a:cubicBezTo>
                    <a:pt x="4658" y="2393"/>
                    <a:pt x="4789" y="2520"/>
                    <a:pt x="4799" y="2684"/>
                  </a:cubicBezTo>
                  <a:cubicBezTo>
                    <a:pt x="4809" y="2855"/>
                    <a:pt x="4678" y="3000"/>
                    <a:pt x="4508" y="3010"/>
                  </a:cubicBezTo>
                  <a:cubicBezTo>
                    <a:pt x="4505" y="3011"/>
                    <a:pt x="4501" y="3011"/>
                    <a:pt x="4498" y="3011"/>
                  </a:cubicBezTo>
                  <a:cubicBezTo>
                    <a:pt x="4332" y="3011"/>
                    <a:pt x="4191" y="2882"/>
                    <a:pt x="4182" y="2714"/>
                  </a:cubicBezTo>
                  <a:cubicBezTo>
                    <a:pt x="4171" y="2544"/>
                    <a:pt x="4307" y="2398"/>
                    <a:pt x="4478" y="2393"/>
                  </a:cubicBezTo>
                  <a:cubicBezTo>
                    <a:pt x="4484" y="2393"/>
                    <a:pt x="4490" y="2393"/>
                    <a:pt x="4496" y="2393"/>
                  </a:cubicBezTo>
                  <a:close/>
                  <a:moveTo>
                    <a:pt x="13737" y="8200"/>
                  </a:moveTo>
                  <a:cubicBezTo>
                    <a:pt x="13899" y="8200"/>
                    <a:pt x="14035" y="8327"/>
                    <a:pt x="14045" y="8492"/>
                  </a:cubicBezTo>
                  <a:cubicBezTo>
                    <a:pt x="14050" y="8662"/>
                    <a:pt x="13919" y="8808"/>
                    <a:pt x="13748" y="8818"/>
                  </a:cubicBezTo>
                  <a:cubicBezTo>
                    <a:pt x="13745" y="8818"/>
                    <a:pt x="13742" y="8818"/>
                    <a:pt x="13739" y="8818"/>
                  </a:cubicBezTo>
                  <a:cubicBezTo>
                    <a:pt x="13577" y="8818"/>
                    <a:pt x="13432" y="8689"/>
                    <a:pt x="13427" y="8522"/>
                  </a:cubicBezTo>
                  <a:cubicBezTo>
                    <a:pt x="13417" y="8356"/>
                    <a:pt x="13548" y="8205"/>
                    <a:pt x="13718" y="8200"/>
                  </a:cubicBezTo>
                  <a:cubicBezTo>
                    <a:pt x="13724" y="8200"/>
                    <a:pt x="13731" y="8200"/>
                    <a:pt x="13737" y="8200"/>
                  </a:cubicBezTo>
                  <a:close/>
                  <a:moveTo>
                    <a:pt x="17129" y="9425"/>
                  </a:moveTo>
                  <a:cubicBezTo>
                    <a:pt x="17292" y="9425"/>
                    <a:pt x="17423" y="9557"/>
                    <a:pt x="17433" y="9721"/>
                  </a:cubicBezTo>
                  <a:cubicBezTo>
                    <a:pt x="17443" y="9892"/>
                    <a:pt x="17312" y="10038"/>
                    <a:pt x="17141" y="10043"/>
                  </a:cubicBezTo>
                  <a:cubicBezTo>
                    <a:pt x="17135" y="10043"/>
                    <a:pt x="17129" y="10043"/>
                    <a:pt x="17123" y="10043"/>
                  </a:cubicBezTo>
                  <a:cubicBezTo>
                    <a:pt x="16960" y="10043"/>
                    <a:pt x="16825" y="9916"/>
                    <a:pt x="16815" y="9751"/>
                  </a:cubicBezTo>
                  <a:cubicBezTo>
                    <a:pt x="16810" y="9581"/>
                    <a:pt x="16941" y="9435"/>
                    <a:pt x="17111" y="9425"/>
                  </a:cubicBezTo>
                  <a:cubicBezTo>
                    <a:pt x="17117" y="9425"/>
                    <a:pt x="17123" y="9425"/>
                    <a:pt x="17129" y="9425"/>
                  </a:cubicBezTo>
                  <a:close/>
                  <a:moveTo>
                    <a:pt x="13420" y="10524"/>
                  </a:moveTo>
                  <a:cubicBezTo>
                    <a:pt x="13583" y="10524"/>
                    <a:pt x="13718" y="10656"/>
                    <a:pt x="13723" y="10821"/>
                  </a:cubicBezTo>
                  <a:cubicBezTo>
                    <a:pt x="13733" y="10991"/>
                    <a:pt x="13603" y="11132"/>
                    <a:pt x="13432" y="11142"/>
                  </a:cubicBezTo>
                  <a:cubicBezTo>
                    <a:pt x="13426" y="11142"/>
                    <a:pt x="13420" y="11142"/>
                    <a:pt x="13414" y="11142"/>
                  </a:cubicBezTo>
                  <a:cubicBezTo>
                    <a:pt x="13251" y="11142"/>
                    <a:pt x="13116" y="11015"/>
                    <a:pt x="13106" y="10851"/>
                  </a:cubicBezTo>
                  <a:cubicBezTo>
                    <a:pt x="13101" y="10680"/>
                    <a:pt x="13231" y="10534"/>
                    <a:pt x="13402" y="10524"/>
                  </a:cubicBezTo>
                  <a:cubicBezTo>
                    <a:pt x="13408" y="10524"/>
                    <a:pt x="13414" y="10524"/>
                    <a:pt x="13420" y="10524"/>
                  </a:cubicBezTo>
                  <a:close/>
                  <a:moveTo>
                    <a:pt x="14671" y="11428"/>
                  </a:moveTo>
                  <a:cubicBezTo>
                    <a:pt x="14838" y="11428"/>
                    <a:pt x="14978" y="11557"/>
                    <a:pt x="14983" y="11724"/>
                  </a:cubicBezTo>
                  <a:cubicBezTo>
                    <a:pt x="14993" y="11895"/>
                    <a:pt x="14863" y="12040"/>
                    <a:pt x="14692" y="12045"/>
                  </a:cubicBezTo>
                  <a:cubicBezTo>
                    <a:pt x="14686" y="12046"/>
                    <a:pt x="14680" y="12046"/>
                    <a:pt x="14674" y="12046"/>
                  </a:cubicBezTo>
                  <a:cubicBezTo>
                    <a:pt x="14511" y="12046"/>
                    <a:pt x="14375" y="11919"/>
                    <a:pt x="14366" y="11754"/>
                  </a:cubicBezTo>
                  <a:cubicBezTo>
                    <a:pt x="14361" y="11583"/>
                    <a:pt x="14491" y="11438"/>
                    <a:pt x="14662" y="11428"/>
                  </a:cubicBezTo>
                  <a:cubicBezTo>
                    <a:pt x="14665" y="11428"/>
                    <a:pt x="14668" y="11428"/>
                    <a:pt x="14671" y="11428"/>
                  </a:cubicBezTo>
                  <a:close/>
                  <a:moveTo>
                    <a:pt x="4176" y="14379"/>
                  </a:moveTo>
                  <a:cubicBezTo>
                    <a:pt x="4343" y="14379"/>
                    <a:pt x="4483" y="14508"/>
                    <a:pt x="4493" y="14675"/>
                  </a:cubicBezTo>
                  <a:cubicBezTo>
                    <a:pt x="4503" y="14846"/>
                    <a:pt x="4367" y="14992"/>
                    <a:pt x="4197" y="14997"/>
                  </a:cubicBezTo>
                  <a:cubicBezTo>
                    <a:pt x="4190" y="14997"/>
                    <a:pt x="4184" y="14997"/>
                    <a:pt x="4178" y="14997"/>
                  </a:cubicBezTo>
                  <a:cubicBezTo>
                    <a:pt x="4016" y="14997"/>
                    <a:pt x="3880" y="14870"/>
                    <a:pt x="3875" y="14705"/>
                  </a:cubicBezTo>
                  <a:cubicBezTo>
                    <a:pt x="3865" y="14535"/>
                    <a:pt x="3996" y="14389"/>
                    <a:pt x="4166" y="14379"/>
                  </a:cubicBezTo>
                  <a:cubicBezTo>
                    <a:pt x="4170" y="14379"/>
                    <a:pt x="4173" y="14379"/>
                    <a:pt x="4176" y="14379"/>
                  </a:cubicBezTo>
                  <a:close/>
                  <a:moveTo>
                    <a:pt x="8163" y="0"/>
                  </a:moveTo>
                  <a:cubicBezTo>
                    <a:pt x="5294" y="0"/>
                    <a:pt x="2428" y="1049"/>
                    <a:pt x="221" y="2890"/>
                  </a:cubicBezTo>
                  <a:lnTo>
                    <a:pt x="256" y="2925"/>
                  </a:lnTo>
                  <a:cubicBezTo>
                    <a:pt x="874" y="4170"/>
                    <a:pt x="1019" y="5590"/>
                    <a:pt x="1105" y="6976"/>
                  </a:cubicBezTo>
                  <a:cubicBezTo>
                    <a:pt x="1260" y="9455"/>
                    <a:pt x="1230" y="12080"/>
                    <a:pt x="0" y="14229"/>
                  </a:cubicBezTo>
                  <a:cubicBezTo>
                    <a:pt x="2231" y="16186"/>
                    <a:pt x="5192" y="17310"/>
                    <a:pt x="8160" y="17310"/>
                  </a:cubicBezTo>
                  <a:cubicBezTo>
                    <a:pt x="8679" y="17310"/>
                    <a:pt x="9198" y="17275"/>
                    <a:pt x="9713" y="17205"/>
                  </a:cubicBezTo>
                  <a:cubicBezTo>
                    <a:pt x="13799" y="16648"/>
                    <a:pt x="17508" y="13862"/>
                    <a:pt x="19184" y="10098"/>
                  </a:cubicBezTo>
                  <a:cubicBezTo>
                    <a:pt x="20568" y="11033"/>
                    <a:pt x="22378" y="11577"/>
                    <a:pt x="24081" y="11577"/>
                  </a:cubicBezTo>
                  <a:cubicBezTo>
                    <a:pt x="24323" y="11577"/>
                    <a:pt x="24564" y="11566"/>
                    <a:pt x="24801" y="11543"/>
                  </a:cubicBezTo>
                  <a:cubicBezTo>
                    <a:pt x="23601" y="10123"/>
                    <a:pt x="22005" y="9064"/>
                    <a:pt x="20188" y="8652"/>
                  </a:cubicBezTo>
                  <a:cubicBezTo>
                    <a:pt x="22005" y="8241"/>
                    <a:pt x="23601" y="7182"/>
                    <a:pt x="24801" y="5761"/>
                  </a:cubicBezTo>
                  <a:cubicBezTo>
                    <a:pt x="24569" y="5740"/>
                    <a:pt x="24334" y="5729"/>
                    <a:pt x="24097" y="5729"/>
                  </a:cubicBezTo>
                  <a:cubicBezTo>
                    <a:pt x="22390" y="5729"/>
                    <a:pt x="20572" y="6273"/>
                    <a:pt x="19184" y="7212"/>
                  </a:cubicBezTo>
                  <a:cubicBezTo>
                    <a:pt x="18130" y="4843"/>
                    <a:pt x="16273" y="2860"/>
                    <a:pt x="14024" y="1580"/>
                  </a:cubicBezTo>
                  <a:cubicBezTo>
                    <a:pt x="13819" y="1465"/>
                    <a:pt x="13613" y="1354"/>
                    <a:pt x="13402" y="1249"/>
                  </a:cubicBezTo>
                  <a:cubicBezTo>
                    <a:pt x="12243" y="672"/>
                    <a:pt x="10998" y="275"/>
                    <a:pt x="9713" y="104"/>
                  </a:cubicBezTo>
                  <a:cubicBezTo>
                    <a:pt x="9199" y="34"/>
                    <a:pt x="8681"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41"/>
            <p:cNvSpPr/>
            <p:nvPr/>
          </p:nvSpPr>
          <p:spPr>
            <a:xfrm>
              <a:off x="3005650" y="2617800"/>
              <a:ext cx="15825" cy="15500"/>
            </a:xfrm>
            <a:custGeom>
              <a:rect b="b" l="l" r="r" t="t"/>
              <a:pathLst>
                <a:path extrusionOk="0" h="620" w="633">
                  <a:moveTo>
                    <a:pt x="319" y="1"/>
                  </a:moveTo>
                  <a:cubicBezTo>
                    <a:pt x="313" y="1"/>
                    <a:pt x="307" y="1"/>
                    <a:pt x="301" y="1"/>
                  </a:cubicBezTo>
                  <a:cubicBezTo>
                    <a:pt x="131" y="11"/>
                    <a:pt x="0" y="157"/>
                    <a:pt x="5" y="327"/>
                  </a:cubicBezTo>
                  <a:cubicBezTo>
                    <a:pt x="15" y="492"/>
                    <a:pt x="150" y="619"/>
                    <a:pt x="313" y="619"/>
                  </a:cubicBezTo>
                  <a:cubicBezTo>
                    <a:pt x="319" y="619"/>
                    <a:pt x="325" y="619"/>
                    <a:pt x="331" y="619"/>
                  </a:cubicBezTo>
                  <a:cubicBezTo>
                    <a:pt x="502" y="608"/>
                    <a:pt x="633" y="468"/>
                    <a:pt x="623" y="297"/>
                  </a:cubicBezTo>
                  <a:cubicBezTo>
                    <a:pt x="613" y="133"/>
                    <a:pt x="482"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41"/>
            <p:cNvSpPr/>
            <p:nvPr/>
          </p:nvSpPr>
          <p:spPr>
            <a:xfrm>
              <a:off x="2944400" y="2667875"/>
              <a:ext cx="15850" cy="15475"/>
            </a:xfrm>
            <a:custGeom>
              <a:rect b="b" l="l" r="r" t="t"/>
              <a:pathLst>
                <a:path extrusionOk="0" h="619" w="634">
                  <a:moveTo>
                    <a:pt x="311" y="1"/>
                  </a:moveTo>
                  <a:cubicBezTo>
                    <a:pt x="308" y="1"/>
                    <a:pt x="305" y="1"/>
                    <a:pt x="302" y="1"/>
                  </a:cubicBezTo>
                  <a:cubicBezTo>
                    <a:pt x="131" y="11"/>
                    <a:pt x="1" y="156"/>
                    <a:pt x="6" y="327"/>
                  </a:cubicBezTo>
                  <a:cubicBezTo>
                    <a:pt x="15" y="492"/>
                    <a:pt x="151" y="619"/>
                    <a:pt x="314" y="619"/>
                  </a:cubicBezTo>
                  <a:cubicBezTo>
                    <a:pt x="320" y="619"/>
                    <a:pt x="326" y="619"/>
                    <a:pt x="332" y="618"/>
                  </a:cubicBezTo>
                  <a:cubicBezTo>
                    <a:pt x="503" y="613"/>
                    <a:pt x="633" y="468"/>
                    <a:pt x="623" y="297"/>
                  </a:cubicBezTo>
                  <a:cubicBezTo>
                    <a:pt x="618" y="130"/>
                    <a:pt x="478" y="1"/>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41"/>
            <p:cNvSpPr/>
            <p:nvPr/>
          </p:nvSpPr>
          <p:spPr>
            <a:xfrm>
              <a:off x="2920825" y="2587175"/>
              <a:ext cx="15825" cy="15475"/>
            </a:xfrm>
            <a:custGeom>
              <a:rect b="b" l="l" r="r" t="t"/>
              <a:pathLst>
                <a:path extrusionOk="0" h="619" w="633">
                  <a:moveTo>
                    <a:pt x="320" y="1"/>
                  </a:moveTo>
                  <a:cubicBezTo>
                    <a:pt x="314" y="1"/>
                    <a:pt x="307" y="1"/>
                    <a:pt x="301" y="1"/>
                  </a:cubicBezTo>
                  <a:cubicBezTo>
                    <a:pt x="131" y="6"/>
                    <a:pt x="0" y="157"/>
                    <a:pt x="10" y="323"/>
                  </a:cubicBezTo>
                  <a:cubicBezTo>
                    <a:pt x="15" y="490"/>
                    <a:pt x="160" y="619"/>
                    <a:pt x="322" y="619"/>
                  </a:cubicBezTo>
                  <a:cubicBezTo>
                    <a:pt x="325" y="619"/>
                    <a:pt x="328" y="619"/>
                    <a:pt x="331" y="619"/>
                  </a:cubicBezTo>
                  <a:cubicBezTo>
                    <a:pt x="502" y="609"/>
                    <a:pt x="633" y="463"/>
                    <a:pt x="628" y="293"/>
                  </a:cubicBezTo>
                  <a:cubicBezTo>
                    <a:pt x="618" y="128"/>
                    <a:pt x="48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41"/>
            <p:cNvSpPr/>
            <p:nvPr/>
          </p:nvSpPr>
          <p:spPr>
            <a:xfrm>
              <a:off x="2912900" y="2645275"/>
              <a:ext cx="15850" cy="15500"/>
            </a:xfrm>
            <a:custGeom>
              <a:rect b="b" l="l" r="r" t="t"/>
              <a:pathLst>
                <a:path extrusionOk="0" h="620" w="634">
                  <a:moveTo>
                    <a:pt x="320" y="1"/>
                  </a:moveTo>
                  <a:cubicBezTo>
                    <a:pt x="314" y="1"/>
                    <a:pt x="308" y="1"/>
                    <a:pt x="302" y="1"/>
                  </a:cubicBezTo>
                  <a:cubicBezTo>
                    <a:pt x="131" y="11"/>
                    <a:pt x="1" y="157"/>
                    <a:pt x="6" y="328"/>
                  </a:cubicBezTo>
                  <a:cubicBezTo>
                    <a:pt x="16" y="492"/>
                    <a:pt x="151" y="619"/>
                    <a:pt x="314" y="619"/>
                  </a:cubicBezTo>
                  <a:cubicBezTo>
                    <a:pt x="320" y="619"/>
                    <a:pt x="326" y="619"/>
                    <a:pt x="332" y="619"/>
                  </a:cubicBezTo>
                  <a:cubicBezTo>
                    <a:pt x="503" y="609"/>
                    <a:pt x="633" y="468"/>
                    <a:pt x="623" y="298"/>
                  </a:cubicBezTo>
                  <a:cubicBezTo>
                    <a:pt x="618" y="133"/>
                    <a:pt x="483"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41"/>
            <p:cNvSpPr/>
            <p:nvPr/>
          </p:nvSpPr>
          <p:spPr>
            <a:xfrm>
              <a:off x="2689675" y="2442000"/>
              <a:ext cx="15950" cy="15475"/>
            </a:xfrm>
            <a:custGeom>
              <a:rect b="b" l="l" r="r" t="t"/>
              <a:pathLst>
                <a:path extrusionOk="0" h="619" w="638">
                  <a:moveTo>
                    <a:pt x="325" y="1"/>
                  </a:moveTo>
                  <a:cubicBezTo>
                    <a:pt x="319" y="1"/>
                    <a:pt x="313" y="1"/>
                    <a:pt x="307" y="1"/>
                  </a:cubicBezTo>
                  <a:cubicBezTo>
                    <a:pt x="136" y="6"/>
                    <a:pt x="0" y="152"/>
                    <a:pt x="11" y="322"/>
                  </a:cubicBezTo>
                  <a:cubicBezTo>
                    <a:pt x="20" y="490"/>
                    <a:pt x="161" y="619"/>
                    <a:pt x="327" y="619"/>
                  </a:cubicBezTo>
                  <a:cubicBezTo>
                    <a:pt x="330" y="619"/>
                    <a:pt x="334" y="619"/>
                    <a:pt x="337" y="618"/>
                  </a:cubicBezTo>
                  <a:cubicBezTo>
                    <a:pt x="507" y="608"/>
                    <a:pt x="638" y="463"/>
                    <a:pt x="628" y="292"/>
                  </a:cubicBezTo>
                  <a:cubicBezTo>
                    <a:pt x="618" y="128"/>
                    <a:pt x="487" y="1"/>
                    <a:pt x="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41"/>
            <p:cNvSpPr/>
            <p:nvPr/>
          </p:nvSpPr>
          <p:spPr>
            <a:xfrm>
              <a:off x="2682025" y="2741675"/>
              <a:ext cx="15950" cy="15475"/>
            </a:xfrm>
            <a:custGeom>
              <a:rect b="b" l="l" r="r" t="t"/>
              <a:pathLst>
                <a:path extrusionOk="0" h="619" w="638">
                  <a:moveTo>
                    <a:pt x="311" y="0"/>
                  </a:moveTo>
                  <a:cubicBezTo>
                    <a:pt x="308" y="0"/>
                    <a:pt x="305" y="0"/>
                    <a:pt x="301" y="0"/>
                  </a:cubicBezTo>
                  <a:cubicBezTo>
                    <a:pt x="131" y="10"/>
                    <a:pt x="0" y="156"/>
                    <a:pt x="10" y="326"/>
                  </a:cubicBezTo>
                  <a:cubicBezTo>
                    <a:pt x="15" y="491"/>
                    <a:pt x="151" y="618"/>
                    <a:pt x="313" y="618"/>
                  </a:cubicBezTo>
                  <a:cubicBezTo>
                    <a:pt x="319" y="618"/>
                    <a:pt x="325" y="618"/>
                    <a:pt x="332" y="618"/>
                  </a:cubicBezTo>
                  <a:cubicBezTo>
                    <a:pt x="502" y="613"/>
                    <a:pt x="638" y="467"/>
                    <a:pt x="628" y="296"/>
                  </a:cubicBezTo>
                  <a:cubicBezTo>
                    <a:pt x="618" y="129"/>
                    <a:pt x="478"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41"/>
            <p:cNvSpPr/>
            <p:nvPr/>
          </p:nvSpPr>
          <p:spPr>
            <a:xfrm>
              <a:off x="2523775" y="2573200"/>
              <a:ext cx="54375" cy="52375"/>
            </a:xfrm>
            <a:custGeom>
              <a:rect b="b" l="l" r="r" t="t"/>
              <a:pathLst>
                <a:path extrusionOk="0" h="2095" w="2175">
                  <a:moveTo>
                    <a:pt x="1095" y="1"/>
                  </a:moveTo>
                  <a:cubicBezTo>
                    <a:pt x="973" y="1"/>
                    <a:pt x="858" y="21"/>
                    <a:pt x="754" y="59"/>
                  </a:cubicBezTo>
                  <a:lnTo>
                    <a:pt x="759" y="84"/>
                  </a:lnTo>
                  <a:cubicBezTo>
                    <a:pt x="804" y="350"/>
                    <a:pt x="628" y="601"/>
                    <a:pt x="362" y="651"/>
                  </a:cubicBezTo>
                  <a:cubicBezTo>
                    <a:pt x="332" y="656"/>
                    <a:pt x="302" y="659"/>
                    <a:pt x="272" y="659"/>
                  </a:cubicBezTo>
                  <a:cubicBezTo>
                    <a:pt x="223" y="659"/>
                    <a:pt x="173" y="651"/>
                    <a:pt x="126" y="636"/>
                  </a:cubicBezTo>
                  <a:cubicBezTo>
                    <a:pt x="81" y="736"/>
                    <a:pt x="51" y="852"/>
                    <a:pt x="46" y="967"/>
                  </a:cubicBezTo>
                  <a:cubicBezTo>
                    <a:pt x="1" y="1544"/>
                    <a:pt x="433" y="2046"/>
                    <a:pt x="1005" y="2091"/>
                  </a:cubicBezTo>
                  <a:cubicBezTo>
                    <a:pt x="1033" y="2094"/>
                    <a:pt x="1060" y="2095"/>
                    <a:pt x="1088" y="2095"/>
                  </a:cubicBezTo>
                  <a:cubicBezTo>
                    <a:pt x="1629" y="2095"/>
                    <a:pt x="2086" y="1677"/>
                    <a:pt x="2129" y="1128"/>
                  </a:cubicBezTo>
                  <a:cubicBezTo>
                    <a:pt x="2174" y="550"/>
                    <a:pt x="1743" y="48"/>
                    <a:pt x="1170" y="3"/>
                  </a:cubicBezTo>
                  <a:cubicBezTo>
                    <a:pt x="1145" y="2"/>
                    <a:pt x="1120"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41"/>
            <p:cNvSpPr/>
            <p:nvPr/>
          </p:nvSpPr>
          <p:spPr>
            <a:xfrm>
              <a:off x="2526925" y="2574650"/>
              <a:ext cx="16975" cy="15050"/>
            </a:xfrm>
            <a:custGeom>
              <a:rect b="b" l="l" r="r" t="t"/>
              <a:pathLst>
                <a:path extrusionOk="0" h="602" w="679">
                  <a:moveTo>
                    <a:pt x="623" y="1"/>
                  </a:moveTo>
                  <a:cubicBezTo>
                    <a:pt x="347" y="91"/>
                    <a:pt x="116" y="302"/>
                    <a:pt x="0" y="578"/>
                  </a:cubicBezTo>
                  <a:cubicBezTo>
                    <a:pt x="47" y="593"/>
                    <a:pt x="97" y="601"/>
                    <a:pt x="146" y="601"/>
                  </a:cubicBezTo>
                  <a:cubicBezTo>
                    <a:pt x="176" y="601"/>
                    <a:pt x="206" y="598"/>
                    <a:pt x="236" y="593"/>
                  </a:cubicBezTo>
                  <a:cubicBezTo>
                    <a:pt x="502" y="543"/>
                    <a:pt x="678" y="292"/>
                    <a:pt x="633" y="26"/>
                  </a:cubicBezTo>
                  <a:lnTo>
                    <a:pt x="6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41"/>
            <p:cNvSpPr/>
            <p:nvPr/>
          </p:nvSpPr>
          <p:spPr>
            <a:xfrm>
              <a:off x="2517500" y="2565275"/>
              <a:ext cx="25125" cy="23825"/>
            </a:xfrm>
            <a:custGeom>
              <a:rect b="b" l="l" r="r" t="t"/>
              <a:pathLst>
                <a:path extrusionOk="0" h="953" w="1005">
                  <a:moveTo>
                    <a:pt x="535" y="0"/>
                  </a:moveTo>
                  <a:cubicBezTo>
                    <a:pt x="504" y="0"/>
                    <a:pt x="474" y="3"/>
                    <a:pt x="443" y="9"/>
                  </a:cubicBezTo>
                  <a:cubicBezTo>
                    <a:pt x="177" y="54"/>
                    <a:pt x="1" y="310"/>
                    <a:pt x="46" y="576"/>
                  </a:cubicBezTo>
                  <a:cubicBezTo>
                    <a:pt x="81" y="757"/>
                    <a:pt x="212" y="898"/>
                    <a:pt x="377" y="953"/>
                  </a:cubicBezTo>
                  <a:cubicBezTo>
                    <a:pt x="493" y="677"/>
                    <a:pt x="724" y="466"/>
                    <a:pt x="1005" y="376"/>
                  </a:cubicBezTo>
                  <a:cubicBezTo>
                    <a:pt x="952" y="155"/>
                    <a:pt x="755" y="0"/>
                    <a:pt x="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41"/>
            <p:cNvSpPr/>
            <p:nvPr/>
          </p:nvSpPr>
          <p:spPr>
            <a:xfrm>
              <a:off x="2630200" y="2586200"/>
              <a:ext cx="191125" cy="152975"/>
            </a:xfrm>
            <a:custGeom>
              <a:rect b="b" l="l" r="r" t="t"/>
              <a:pathLst>
                <a:path extrusionOk="0" fill="none" h="6119" w="7645">
                  <a:moveTo>
                    <a:pt x="0" y="2154"/>
                  </a:moveTo>
                  <a:cubicBezTo>
                    <a:pt x="2043" y="4237"/>
                    <a:pt x="4764" y="5652"/>
                    <a:pt x="7645" y="6119"/>
                  </a:cubicBezTo>
                  <a:cubicBezTo>
                    <a:pt x="7645" y="5612"/>
                    <a:pt x="7464" y="5035"/>
                    <a:pt x="7228" y="4588"/>
                  </a:cubicBezTo>
                  <a:cubicBezTo>
                    <a:pt x="6154" y="2570"/>
                    <a:pt x="4392" y="929"/>
                    <a:pt x="2304"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41"/>
            <p:cNvSpPr/>
            <p:nvPr/>
          </p:nvSpPr>
          <p:spPr>
            <a:xfrm>
              <a:off x="2584275" y="2455325"/>
              <a:ext cx="32650" cy="284475"/>
            </a:xfrm>
            <a:custGeom>
              <a:rect b="b" l="l" r="r" t="t"/>
              <a:pathLst>
                <a:path extrusionOk="0" fill="none" h="11379" w="1306">
                  <a:moveTo>
                    <a:pt x="301" y="0"/>
                  </a:moveTo>
                  <a:cubicBezTo>
                    <a:pt x="919" y="1245"/>
                    <a:pt x="1064" y="2665"/>
                    <a:pt x="1150" y="4051"/>
                  </a:cubicBezTo>
                  <a:cubicBezTo>
                    <a:pt x="1305" y="6530"/>
                    <a:pt x="1275" y="9155"/>
                    <a:pt x="45" y="11304"/>
                  </a:cubicBezTo>
                  <a:cubicBezTo>
                    <a:pt x="30" y="11329"/>
                    <a:pt x="15" y="11354"/>
                    <a:pt x="0" y="113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41"/>
            <p:cNvSpPr/>
            <p:nvPr/>
          </p:nvSpPr>
          <p:spPr>
            <a:xfrm>
              <a:off x="3085950" y="2625475"/>
              <a:ext cx="78950" cy="27625"/>
            </a:xfrm>
            <a:custGeom>
              <a:rect b="b" l="l" r="r" t="t"/>
              <a:pathLst>
                <a:path extrusionOk="0" fill="none" h="1105" w="3158">
                  <a:moveTo>
                    <a:pt x="1" y="0"/>
                  </a:moveTo>
                  <a:cubicBezTo>
                    <a:pt x="613" y="432"/>
                    <a:pt x="1356" y="628"/>
                    <a:pt x="2079" y="818"/>
                  </a:cubicBezTo>
                  <a:cubicBezTo>
                    <a:pt x="2440" y="914"/>
                    <a:pt x="2796" y="1009"/>
                    <a:pt x="3158" y="110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41"/>
            <p:cNvSpPr/>
            <p:nvPr/>
          </p:nvSpPr>
          <p:spPr>
            <a:xfrm>
              <a:off x="2912775" y="2401350"/>
              <a:ext cx="15975" cy="23125"/>
            </a:xfrm>
            <a:custGeom>
              <a:rect b="b" l="l" r="r" t="t"/>
              <a:pathLst>
                <a:path extrusionOk="0" fill="none" h="925" w="639">
                  <a:moveTo>
                    <a:pt x="1" y="924"/>
                  </a:moveTo>
                  <a:cubicBezTo>
                    <a:pt x="106" y="779"/>
                    <a:pt x="207" y="628"/>
                    <a:pt x="307" y="483"/>
                  </a:cubicBezTo>
                  <a:cubicBezTo>
                    <a:pt x="417" y="322"/>
                    <a:pt x="528" y="161"/>
                    <a:pt x="638"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41"/>
            <p:cNvSpPr/>
            <p:nvPr/>
          </p:nvSpPr>
          <p:spPr>
            <a:xfrm>
              <a:off x="2926575" y="2410025"/>
              <a:ext cx="17975" cy="24225"/>
            </a:xfrm>
            <a:custGeom>
              <a:rect b="b" l="l" r="r" t="t"/>
              <a:pathLst>
                <a:path extrusionOk="0" fill="none" h="969" w="719">
                  <a:moveTo>
                    <a:pt x="1" y="969"/>
                  </a:moveTo>
                  <a:cubicBezTo>
                    <a:pt x="126" y="803"/>
                    <a:pt x="252" y="633"/>
                    <a:pt x="377" y="467"/>
                  </a:cubicBezTo>
                  <a:cubicBezTo>
                    <a:pt x="488" y="311"/>
                    <a:pt x="603" y="156"/>
                    <a:pt x="7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41"/>
            <p:cNvSpPr/>
            <p:nvPr/>
          </p:nvSpPr>
          <p:spPr>
            <a:xfrm>
              <a:off x="2740250" y="2515050"/>
              <a:ext cx="34400" cy="46450"/>
            </a:xfrm>
            <a:custGeom>
              <a:rect b="b" l="l" r="r" t="t"/>
              <a:pathLst>
                <a:path extrusionOk="0" fill="none" h="1858" w="1376">
                  <a:moveTo>
                    <a:pt x="91" y="1802"/>
                  </a:moveTo>
                  <a:cubicBezTo>
                    <a:pt x="593" y="1857"/>
                    <a:pt x="1300" y="1602"/>
                    <a:pt x="1366" y="1069"/>
                  </a:cubicBezTo>
                  <a:cubicBezTo>
                    <a:pt x="1376" y="989"/>
                    <a:pt x="1371" y="899"/>
                    <a:pt x="1345" y="803"/>
                  </a:cubicBezTo>
                  <a:cubicBezTo>
                    <a:pt x="1200" y="241"/>
                    <a:pt x="512" y="20"/>
                    <a:pt x="0"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41"/>
            <p:cNvSpPr/>
            <p:nvPr/>
          </p:nvSpPr>
          <p:spPr>
            <a:xfrm>
              <a:off x="2773500" y="2541650"/>
              <a:ext cx="24250" cy="47575"/>
            </a:xfrm>
            <a:custGeom>
              <a:rect b="b" l="l" r="r" t="t"/>
              <a:pathLst>
                <a:path extrusionOk="0" fill="none" h="1903" w="970">
                  <a:moveTo>
                    <a:pt x="0" y="0"/>
                  </a:moveTo>
                  <a:cubicBezTo>
                    <a:pt x="10" y="5"/>
                    <a:pt x="26" y="5"/>
                    <a:pt x="36" y="5"/>
                  </a:cubicBezTo>
                  <a:cubicBezTo>
                    <a:pt x="437" y="81"/>
                    <a:pt x="778" y="402"/>
                    <a:pt x="869" y="799"/>
                  </a:cubicBezTo>
                  <a:cubicBezTo>
                    <a:pt x="969" y="1205"/>
                    <a:pt x="788" y="1662"/>
                    <a:pt x="447" y="190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41"/>
            <p:cNvSpPr/>
            <p:nvPr/>
          </p:nvSpPr>
          <p:spPr>
            <a:xfrm>
              <a:off x="2775125" y="2498100"/>
              <a:ext cx="28775" cy="42450"/>
            </a:xfrm>
            <a:custGeom>
              <a:rect b="b" l="l" r="r" t="t"/>
              <a:pathLst>
                <a:path extrusionOk="0" fill="none" h="1698" w="1151">
                  <a:moveTo>
                    <a:pt x="1" y="1662"/>
                  </a:moveTo>
                  <a:cubicBezTo>
                    <a:pt x="397" y="1697"/>
                    <a:pt x="804" y="1466"/>
                    <a:pt x="974" y="1110"/>
                  </a:cubicBezTo>
                  <a:cubicBezTo>
                    <a:pt x="1150" y="754"/>
                    <a:pt x="1080" y="292"/>
                    <a:pt x="8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41"/>
            <p:cNvSpPr/>
            <p:nvPr/>
          </p:nvSpPr>
          <p:spPr>
            <a:xfrm>
              <a:off x="2438575" y="2594850"/>
              <a:ext cx="63275" cy="18850"/>
            </a:xfrm>
            <a:custGeom>
              <a:rect b="b" l="l" r="r" t="t"/>
              <a:pathLst>
                <a:path extrusionOk="0" fill="none" h="754" w="2531">
                  <a:moveTo>
                    <a:pt x="1" y="663"/>
                  </a:moveTo>
                  <a:cubicBezTo>
                    <a:pt x="453" y="728"/>
                    <a:pt x="914" y="754"/>
                    <a:pt x="1366" y="668"/>
                  </a:cubicBezTo>
                  <a:cubicBezTo>
                    <a:pt x="1793" y="583"/>
                    <a:pt x="2209" y="382"/>
                    <a:pt x="2490" y="51"/>
                  </a:cubicBezTo>
                  <a:cubicBezTo>
                    <a:pt x="2505" y="36"/>
                    <a:pt x="2521" y="21"/>
                    <a:pt x="2531"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41"/>
            <p:cNvSpPr/>
            <p:nvPr/>
          </p:nvSpPr>
          <p:spPr>
            <a:xfrm>
              <a:off x="2492175" y="2591850"/>
              <a:ext cx="15700" cy="13825"/>
            </a:xfrm>
            <a:custGeom>
              <a:rect b="b" l="l" r="r" t="t"/>
              <a:pathLst>
                <a:path extrusionOk="0" fill="none" h="553" w="628">
                  <a:moveTo>
                    <a:pt x="0" y="0"/>
                  </a:moveTo>
                  <a:cubicBezTo>
                    <a:pt x="126" y="30"/>
                    <a:pt x="246" y="91"/>
                    <a:pt x="346" y="171"/>
                  </a:cubicBezTo>
                  <a:cubicBezTo>
                    <a:pt x="472" y="271"/>
                    <a:pt x="567" y="402"/>
                    <a:pt x="627" y="55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41"/>
            <p:cNvSpPr/>
            <p:nvPr/>
          </p:nvSpPr>
          <p:spPr>
            <a:xfrm>
              <a:off x="2871750" y="2749450"/>
              <a:ext cx="11700" cy="24500"/>
            </a:xfrm>
            <a:custGeom>
              <a:rect b="b" l="l" r="r" t="t"/>
              <a:pathLst>
                <a:path extrusionOk="0" fill="none" h="980" w="468">
                  <a:moveTo>
                    <a:pt x="1" y="0"/>
                  </a:moveTo>
                  <a:cubicBezTo>
                    <a:pt x="136" y="337"/>
                    <a:pt x="292" y="663"/>
                    <a:pt x="467" y="97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41"/>
            <p:cNvSpPr/>
            <p:nvPr/>
          </p:nvSpPr>
          <p:spPr>
            <a:xfrm>
              <a:off x="2887425" y="2740800"/>
              <a:ext cx="10700" cy="24600"/>
            </a:xfrm>
            <a:custGeom>
              <a:rect b="b" l="l" r="r" t="t"/>
              <a:pathLst>
                <a:path extrusionOk="0" fill="none" h="984" w="428">
                  <a:moveTo>
                    <a:pt x="1" y="0"/>
                  </a:moveTo>
                  <a:cubicBezTo>
                    <a:pt x="141" y="326"/>
                    <a:pt x="287" y="653"/>
                    <a:pt x="428" y="98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41"/>
            <p:cNvSpPr/>
            <p:nvPr/>
          </p:nvSpPr>
          <p:spPr>
            <a:xfrm>
              <a:off x="2650525" y="2634375"/>
              <a:ext cx="109700" cy="67025"/>
            </a:xfrm>
            <a:custGeom>
              <a:rect b="b" l="l" r="r" t="t"/>
              <a:pathLst>
                <a:path extrusionOk="0" fill="none" h="2681" w="4388">
                  <a:moveTo>
                    <a:pt x="0" y="1"/>
                  </a:moveTo>
                  <a:cubicBezTo>
                    <a:pt x="1321" y="1110"/>
                    <a:pt x="2806" y="2018"/>
                    <a:pt x="4387" y="268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41"/>
            <p:cNvSpPr/>
            <p:nvPr/>
          </p:nvSpPr>
          <p:spPr>
            <a:xfrm>
              <a:off x="2536325" y="2531850"/>
              <a:ext cx="47975" cy="43325"/>
            </a:xfrm>
            <a:custGeom>
              <a:rect b="b" l="l" r="r" t="t"/>
              <a:pathLst>
                <a:path extrusionOk="0" fill="none" h="1733" w="1919">
                  <a:moveTo>
                    <a:pt x="1" y="21"/>
                  </a:moveTo>
                  <a:cubicBezTo>
                    <a:pt x="1030" y="1"/>
                    <a:pt x="1813" y="794"/>
                    <a:pt x="1918" y="1733"/>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3" name="Google Shape;8733;p41"/>
          <p:cNvGrpSpPr/>
          <p:nvPr/>
        </p:nvGrpSpPr>
        <p:grpSpPr>
          <a:xfrm>
            <a:off x="-658384" y="3453275"/>
            <a:ext cx="2074856" cy="1830674"/>
            <a:chOff x="2489900" y="3367200"/>
            <a:chExt cx="903250" cy="796950"/>
          </a:xfrm>
        </p:grpSpPr>
        <p:sp>
          <p:nvSpPr>
            <p:cNvPr id="8734" name="Google Shape;8734;p41"/>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41"/>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41"/>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41"/>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41"/>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41"/>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41"/>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41"/>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41"/>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41"/>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41"/>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41"/>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41"/>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41"/>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41"/>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41"/>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41"/>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41"/>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41"/>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41"/>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41"/>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41"/>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41"/>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41"/>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41"/>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41"/>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41"/>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41"/>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41"/>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41"/>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41"/>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41"/>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41"/>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41"/>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41"/>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41"/>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41"/>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41"/>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41"/>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41"/>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41"/>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41"/>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41"/>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41"/>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41"/>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41"/>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41"/>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41"/>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41"/>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41"/>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41"/>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41"/>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41"/>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41"/>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41"/>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41"/>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41"/>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41"/>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41"/>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41"/>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41"/>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41"/>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41"/>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7" name="Google Shape;8797;p41"/>
          <p:cNvGrpSpPr/>
          <p:nvPr/>
        </p:nvGrpSpPr>
        <p:grpSpPr>
          <a:xfrm>
            <a:off x="7203011" y="4655327"/>
            <a:ext cx="1790243" cy="587151"/>
            <a:chOff x="1656825" y="3872400"/>
            <a:chExt cx="835625" cy="274075"/>
          </a:xfrm>
        </p:grpSpPr>
        <p:sp>
          <p:nvSpPr>
            <p:cNvPr id="8798" name="Google Shape;8798;p41"/>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41"/>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41"/>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41"/>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41"/>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41"/>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41"/>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41"/>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41"/>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41"/>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41"/>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41"/>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41"/>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41"/>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41"/>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41"/>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41"/>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41"/>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41"/>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41"/>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41"/>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41"/>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41"/>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41"/>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41"/>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41"/>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4" name="Google Shape;8824;p41"/>
          <p:cNvGrpSpPr/>
          <p:nvPr/>
        </p:nvGrpSpPr>
        <p:grpSpPr>
          <a:xfrm>
            <a:off x="508383" y="162345"/>
            <a:ext cx="8357957" cy="3055605"/>
            <a:chOff x="508383" y="162345"/>
            <a:chExt cx="8357957" cy="3055605"/>
          </a:xfrm>
        </p:grpSpPr>
        <p:grpSp>
          <p:nvGrpSpPr>
            <p:cNvPr id="8825" name="Google Shape;8825;p41"/>
            <p:cNvGrpSpPr/>
            <p:nvPr/>
          </p:nvGrpSpPr>
          <p:grpSpPr>
            <a:xfrm>
              <a:off x="776613" y="1497800"/>
              <a:ext cx="316899" cy="316978"/>
              <a:chOff x="5052650" y="3025125"/>
              <a:chExt cx="316899" cy="316978"/>
            </a:xfrm>
          </p:grpSpPr>
          <p:sp>
            <p:nvSpPr>
              <p:cNvPr id="8826" name="Google Shape;8826;p4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4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4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9" name="Google Shape;8829;p41"/>
            <p:cNvGrpSpPr/>
            <p:nvPr/>
          </p:nvGrpSpPr>
          <p:grpSpPr>
            <a:xfrm>
              <a:off x="1416474" y="2253182"/>
              <a:ext cx="120724" cy="120609"/>
              <a:chOff x="4788500" y="2618450"/>
              <a:chExt cx="130400" cy="130275"/>
            </a:xfrm>
          </p:grpSpPr>
          <p:sp>
            <p:nvSpPr>
              <p:cNvPr id="8830" name="Google Shape;8830;p4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4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41"/>
            <p:cNvGrpSpPr/>
            <p:nvPr/>
          </p:nvGrpSpPr>
          <p:grpSpPr>
            <a:xfrm>
              <a:off x="8696989" y="2571746"/>
              <a:ext cx="169351" cy="169361"/>
              <a:chOff x="5052650" y="3025125"/>
              <a:chExt cx="316899" cy="316978"/>
            </a:xfrm>
          </p:grpSpPr>
          <p:sp>
            <p:nvSpPr>
              <p:cNvPr id="8833" name="Google Shape;8833;p4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4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4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6" name="Google Shape;8836;p41"/>
            <p:cNvGrpSpPr/>
            <p:nvPr/>
          </p:nvGrpSpPr>
          <p:grpSpPr>
            <a:xfrm>
              <a:off x="8031163" y="354963"/>
              <a:ext cx="120739" cy="120769"/>
              <a:chOff x="5052650" y="3025125"/>
              <a:chExt cx="316899" cy="316978"/>
            </a:xfrm>
          </p:grpSpPr>
          <p:sp>
            <p:nvSpPr>
              <p:cNvPr id="8837" name="Google Shape;8837;p4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4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4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41"/>
            <p:cNvGrpSpPr/>
            <p:nvPr/>
          </p:nvGrpSpPr>
          <p:grpSpPr>
            <a:xfrm>
              <a:off x="7595856" y="2466039"/>
              <a:ext cx="211626" cy="211423"/>
              <a:chOff x="4788500" y="2618450"/>
              <a:chExt cx="130400" cy="130275"/>
            </a:xfrm>
          </p:grpSpPr>
          <p:sp>
            <p:nvSpPr>
              <p:cNvPr id="8841" name="Google Shape;8841;p4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4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3" name="Google Shape;8843;p41"/>
            <p:cNvGrpSpPr/>
            <p:nvPr/>
          </p:nvGrpSpPr>
          <p:grpSpPr>
            <a:xfrm>
              <a:off x="5369274" y="162345"/>
              <a:ext cx="120724" cy="120609"/>
              <a:chOff x="4788500" y="2618450"/>
              <a:chExt cx="130400" cy="130275"/>
            </a:xfrm>
          </p:grpSpPr>
          <p:sp>
            <p:nvSpPr>
              <p:cNvPr id="8844" name="Google Shape;8844;p4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4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6" name="Google Shape;8846;p41"/>
            <p:cNvGrpSpPr/>
            <p:nvPr/>
          </p:nvGrpSpPr>
          <p:grpSpPr>
            <a:xfrm>
              <a:off x="508383" y="3006501"/>
              <a:ext cx="211626" cy="211449"/>
              <a:chOff x="4788500" y="2618450"/>
              <a:chExt cx="130400" cy="130275"/>
            </a:xfrm>
          </p:grpSpPr>
          <p:sp>
            <p:nvSpPr>
              <p:cNvPr id="8847" name="Google Shape;8847;p4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4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9" name="Google Shape;8849;p41"/>
            <p:cNvGrpSpPr/>
            <p:nvPr/>
          </p:nvGrpSpPr>
          <p:grpSpPr>
            <a:xfrm>
              <a:off x="3586013" y="659638"/>
              <a:ext cx="120739" cy="120769"/>
              <a:chOff x="5052650" y="3025125"/>
              <a:chExt cx="316899" cy="316978"/>
            </a:xfrm>
          </p:grpSpPr>
          <p:sp>
            <p:nvSpPr>
              <p:cNvPr id="8850" name="Google Shape;8850;p4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4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4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853" name="Google Shape;8853;p41"/>
          <p:cNvSpPr txBox="1"/>
          <p:nvPr>
            <p:ph type="title"/>
          </p:nvPr>
        </p:nvSpPr>
        <p:spPr>
          <a:xfrm>
            <a:off x="2539050" y="1048425"/>
            <a:ext cx="4065900" cy="1407000"/>
          </a:xfrm>
          <a:prstGeom prst="rect">
            <a:avLst/>
          </a:prstGeom>
        </p:spPr>
        <p:txBody>
          <a:bodyPr anchorCtr="0" anchor="ctr" bIns="0" lIns="0" spcFirstLastPara="1" rIns="0" wrap="square" tIns="0">
            <a:noAutofit/>
          </a:bodyPr>
          <a:lstStyle>
            <a:lvl1pPr lvl="0" rtl="0" algn="ctr">
              <a:spcBef>
                <a:spcPts val="0"/>
              </a:spcBef>
              <a:spcAft>
                <a:spcPts val="0"/>
              </a:spcAft>
              <a:buSzPts val="4500"/>
              <a:buNone/>
              <a:defRPr sz="8500">
                <a:solidFill>
                  <a:schemeClr val="lt2"/>
                </a:solidFill>
              </a:defRPr>
            </a:lvl1pPr>
            <a:lvl2pPr lvl="1" rtl="0" algn="ctr">
              <a:spcBef>
                <a:spcPts val="0"/>
              </a:spcBef>
              <a:spcAft>
                <a:spcPts val="0"/>
              </a:spcAft>
              <a:buSzPts val="4500"/>
              <a:buNone/>
              <a:defRPr sz="4500"/>
            </a:lvl2pPr>
            <a:lvl3pPr lvl="2" rtl="0" algn="ctr">
              <a:spcBef>
                <a:spcPts val="0"/>
              </a:spcBef>
              <a:spcAft>
                <a:spcPts val="0"/>
              </a:spcAft>
              <a:buSzPts val="4500"/>
              <a:buNone/>
              <a:defRPr sz="4500"/>
            </a:lvl3pPr>
            <a:lvl4pPr lvl="3" rtl="0" algn="ctr">
              <a:spcBef>
                <a:spcPts val="0"/>
              </a:spcBef>
              <a:spcAft>
                <a:spcPts val="0"/>
              </a:spcAft>
              <a:buSzPts val="4500"/>
              <a:buNone/>
              <a:defRPr sz="4500"/>
            </a:lvl4pPr>
            <a:lvl5pPr lvl="4" rtl="0" algn="ctr">
              <a:spcBef>
                <a:spcPts val="0"/>
              </a:spcBef>
              <a:spcAft>
                <a:spcPts val="0"/>
              </a:spcAft>
              <a:buSzPts val="4500"/>
              <a:buNone/>
              <a:defRPr sz="4500"/>
            </a:lvl5pPr>
            <a:lvl6pPr lvl="5" rtl="0" algn="ctr">
              <a:spcBef>
                <a:spcPts val="0"/>
              </a:spcBef>
              <a:spcAft>
                <a:spcPts val="0"/>
              </a:spcAft>
              <a:buSzPts val="4500"/>
              <a:buNone/>
              <a:defRPr sz="4500"/>
            </a:lvl6pPr>
            <a:lvl7pPr lvl="6" rtl="0" algn="ctr">
              <a:spcBef>
                <a:spcPts val="0"/>
              </a:spcBef>
              <a:spcAft>
                <a:spcPts val="0"/>
              </a:spcAft>
              <a:buSzPts val="4500"/>
              <a:buNone/>
              <a:defRPr sz="4500"/>
            </a:lvl7pPr>
            <a:lvl8pPr lvl="7" rtl="0" algn="ctr">
              <a:spcBef>
                <a:spcPts val="0"/>
              </a:spcBef>
              <a:spcAft>
                <a:spcPts val="0"/>
              </a:spcAft>
              <a:buSzPts val="4500"/>
              <a:buNone/>
              <a:defRPr sz="4500"/>
            </a:lvl8pPr>
            <a:lvl9pPr lvl="8" rtl="0" algn="ctr">
              <a:spcBef>
                <a:spcPts val="0"/>
              </a:spcBef>
              <a:spcAft>
                <a:spcPts val="0"/>
              </a:spcAft>
              <a:buSzPts val="4500"/>
              <a:buNone/>
              <a:defRPr sz="4500"/>
            </a:lvl9pPr>
          </a:lstStyle>
          <a:p/>
        </p:txBody>
      </p:sp>
      <p:sp>
        <p:nvSpPr>
          <p:cNvPr id="8854" name="Google Shape;8854;p41"/>
          <p:cNvSpPr txBox="1"/>
          <p:nvPr>
            <p:ph idx="1" type="subTitle"/>
          </p:nvPr>
        </p:nvSpPr>
        <p:spPr>
          <a:xfrm>
            <a:off x="2783100" y="2455225"/>
            <a:ext cx="3577800" cy="957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800"/>
              <a:buNone/>
              <a:defRPr sz="18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42" name="Shape 742"/>
        <p:cNvGrpSpPr/>
        <p:nvPr/>
      </p:nvGrpSpPr>
      <p:grpSpPr>
        <a:xfrm>
          <a:off x="0" y="0"/>
          <a:ext cx="0" cy="0"/>
          <a:chOff x="0" y="0"/>
          <a:chExt cx="0" cy="0"/>
        </a:xfrm>
      </p:grpSpPr>
      <p:grpSp>
        <p:nvGrpSpPr>
          <p:cNvPr id="743" name="Google Shape;743;p5"/>
          <p:cNvGrpSpPr/>
          <p:nvPr/>
        </p:nvGrpSpPr>
        <p:grpSpPr>
          <a:xfrm flipH="1">
            <a:off x="3126716" y="0"/>
            <a:ext cx="2876946" cy="5143313"/>
            <a:chOff x="6536175" y="0"/>
            <a:chExt cx="2440158" cy="4362437"/>
          </a:xfrm>
        </p:grpSpPr>
        <p:sp>
          <p:nvSpPr>
            <p:cNvPr id="744" name="Google Shape;744;p5"/>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5"/>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 name="Google Shape;746;p5"/>
          <p:cNvSpPr/>
          <p:nvPr/>
        </p:nvSpPr>
        <p:spPr>
          <a:xfrm flipH="1">
            <a:off x="-73414" y="3783113"/>
            <a:ext cx="9523639" cy="2454010"/>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5"/>
          <p:cNvSpPr/>
          <p:nvPr/>
        </p:nvSpPr>
        <p:spPr>
          <a:xfrm flipH="1">
            <a:off x="-714375"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 name="Google Shape;748;p5"/>
          <p:cNvGrpSpPr/>
          <p:nvPr/>
        </p:nvGrpSpPr>
        <p:grpSpPr>
          <a:xfrm rot="-420318">
            <a:off x="3582505" y="4630718"/>
            <a:ext cx="1279872" cy="419728"/>
            <a:chOff x="1656825" y="3872400"/>
            <a:chExt cx="835625" cy="274075"/>
          </a:xfrm>
        </p:grpSpPr>
        <p:sp>
          <p:nvSpPr>
            <p:cNvPr id="749" name="Google Shape;749;p5"/>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5"/>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5"/>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5"/>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5"/>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5"/>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5"/>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5"/>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5"/>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5"/>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5"/>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5"/>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5"/>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5"/>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5"/>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5"/>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5"/>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5"/>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5"/>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5"/>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5"/>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5"/>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5"/>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5"/>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5"/>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 name="Google Shape;775;p5"/>
          <p:cNvSpPr/>
          <p:nvPr/>
        </p:nvSpPr>
        <p:spPr>
          <a:xfrm flipH="1">
            <a:off x="-73423" y="4174001"/>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 name="Google Shape;776;p5"/>
          <p:cNvGrpSpPr/>
          <p:nvPr/>
        </p:nvGrpSpPr>
        <p:grpSpPr>
          <a:xfrm>
            <a:off x="7780316" y="834832"/>
            <a:ext cx="2108721" cy="724805"/>
            <a:chOff x="2360400" y="1877425"/>
            <a:chExt cx="873900" cy="300400"/>
          </a:xfrm>
        </p:grpSpPr>
        <p:sp>
          <p:nvSpPr>
            <p:cNvPr id="777" name="Google Shape;777;p5"/>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5"/>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5"/>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5"/>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5"/>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5"/>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5"/>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5"/>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5"/>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5"/>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5"/>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5"/>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5"/>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5"/>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5"/>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5"/>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5"/>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5"/>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5"/>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5"/>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5"/>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5"/>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5"/>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5"/>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 name="Google Shape;802;p5"/>
          <p:cNvGrpSpPr/>
          <p:nvPr/>
        </p:nvGrpSpPr>
        <p:grpSpPr>
          <a:xfrm flipH="1">
            <a:off x="-919389" y="3600070"/>
            <a:ext cx="1876687" cy="1761812"/>
            <a:chOff x="578800" y="3042675"/>
            <a:chExt cx="1185975" cy="1113450"/>
          </a:xfrm>
        </p:grpSpPr>
        <p:sp>
          <p:nvSpPr>
            <p:cNvPr id="803" name="Google Shape;803;p5"/>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5"/>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5"/>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5"/>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5"/>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5"/>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5"/>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5"/>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5"/>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5"/>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5"/>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5"/>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5"/>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5"/>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5"/>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5"/>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5"/>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5"/>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5"/>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5"/>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5"/>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5"/>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5"/>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5"/>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5"/>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5"/>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5"/>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5"/>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5"/>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5"/>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5"/>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5"/>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5"/>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5"/>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5"/>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5"/>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5"/>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5"/>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5"/>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5"/>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5"/>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5"/>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5"/>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5"/>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5"/>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5"/>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5"/>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5"/>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5"/>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5"/>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5"/>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5"/>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5"/>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5"/>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5"/>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5"/>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5"/>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5"/>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5"/>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5"/>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5"/>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5"/>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5"/>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5"/>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5"/>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5"/>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5"/>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5"/>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5"/>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5"/>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5"/>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5"/>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5"/>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5"/>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5"/>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5"/>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5"/>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5"/>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5"/>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5"/>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5"/>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5"/>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5"/>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5"/>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5"/>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5"/>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5"/>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5"/>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5"/>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5"/>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5"/>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5"/>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5"/>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5"/>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5"/>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5"/>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5"/>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5"/>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5"/>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5"/>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5"/>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5"/>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5"/>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5"/>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5"/>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5"/>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5"/>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5"/>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5"/>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5"/>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5"/>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5"/>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 name="Google Shape;920;p5"/>
          <p:cNvSpPr/>
          <p:nvPr/>
        </p:nvSpPr>
        <p:spPr>
          <a:xfrm>
            <a:off x="-101526" y="961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5"/>
          <p:cNvSpPr/>
          <p:nvPr/>
        </p:nvSpPr>
        <p:spPr>
          <a:xfrm>
            <a:off x="388324" y="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2" name="Google Shape;922;p5"/>
          <p:cNvGrpSpPr/>
          <p:nvPr/>
        </p:nvGrpSpPr>
        <p:grpSpPr>
          <a:xfrm>
            <a:off x="7203011" y="4655327"/>
            <a:ext cx="1790243" cy="587151"/>
            <a:chOff x="1656825" y="3872400"/>
            <a:chExt cx="835625" cy="274075"/>
          </a:xfrm>
        </p:grpSpPr>
        <p:sp>
          <p:nvSpPr>
            <p:cNvPr id="923" name="Google Shape;923;p5"/>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5"/>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5"/>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5"/>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5"/>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5"/>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5"/>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5"/>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5"/>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5"/>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5"/>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5"/>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5"/>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5"/>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5"/>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5"/>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5"/>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5"/>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5"/>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5"/>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5"/>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5"/>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5"/>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5"/>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5"/>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 name="Google Shape;949;p5"/>
          <p:cNvGrpSpPr/>
          <p:nvPr/>
        </p:nvGrpSpPr>
        <p:grpSpPr>
          <a:xfrm>
            <a:off x="-98087" y="231013"/>
            <a:ext cx="9242087" cy="3187178"/>
            <a:chOff x="-98087" y="231013"/>
            <a:chExt cx="9242087" cy="3187178"/>
          </a:xfrm>
        </p:grpSpPr>
        <p:grpSp>
          <p:nvGrpSpPr>
            <p:cNvPr id="950" name="Google Shape;950;p5"/>
            <p:cNvGrpSpPr/>
            <p:nvPr/>
          </p:nvGrpSpPr>
          <p:grpSpPr>
            <a:xfrm>
              <a:off x="-98087" y="1332300"/>
              <a:ext cx="316899" cy="316978"/>
              <a:chOff x="5052650" y="3025125"/>
              <a:chExt cx="316899" cy="316978"/>
            </a:xfrm>
          </p:grpSpPr>
          <p:sp>
            <p:nvSpPr>
              <p:cNvPr id="951" name="Google Shape;951;p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 name="Google Shape;954;p5"/>
            <p:cNvGrpSpPr/>
            <p:nvPr/>
          </p:nvGrpSpPr>
          <p:grpSpPr>
            <a:xfrm>
              <a:off x="7923288" y="231013"/>
              <a:ext cx="120739" cy="120769"/>
              <a:chOff x="5052650" y="3025125"/>
              <a:chExt cx="316899" cy="316978"/>
            </a:xfrm>
          </p:grpSpPr>
          <p:sp>
            <p:nvSpPr>
              <p:cNvPr id="955" name="Google Shape;955;p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 name="Google Shape;958;p5"/>
            <p:cNvGrpSpPr/>
            <p:nvPr/>
          </p:nvGrpSpPr>
          <p:grpSpPr>
            <a:xfrm>
              <a:off x="8827100" y="3101213"/>
              <a:ext cx="316899" cy="316978"/>
              <a:chOff x="5052650" y="3025125"/>
              <a:chExt cx="316899" cy="316978"/>
            </a:xfrm>
          </p:grpSpPr>
          <p:sp>
            <p:nvSpPr>
              <p:cNvPr id="959" name="Google Shape;959;p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 name="Google Shape;962;p5"/>
            <p:cNvGrpSpPr/>
            <p:nvPr/>
          </p:nvGrpSpPr>
          <p:grpSpPr>
            <a:xfrm>
              <a:off x="1523974" y="1938857"/>
              <a:ext cx="120724" cy="120609"/>
              <a:chOff x="4788500" y="2618450"/>
              <a:chExt cx="130400" cy="130275"/>
            </a:xfrm>
          </p:grpSpPr>
          <p:sp>
            <p:nvSpPr>
              <p:cNvPr id="963" name="Google Shape;963;p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 name="Google Shape;965;p5"/>
            <p:cNvGrpSpPr/>
            <p:nvPr/>
          </p:nvGrpSpPr>
          <p:grpSpPr>
            <a:xfrm>
              <a:off x="4263795" y="1649277"/>
              <a:ext cx="89598" cy="89499"/>
              <a:chOff x="4788500" y="2618450"/>
              <a:chExt cx="130400" cy="130275"/>
            </a:xfrm>
          </p:grpSpPr>
          <p:sp>
            <p:nvSpPr>
              <p:cNvPr id="966" name="Google Shape;966;p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 name="Google Shape;968;p5"/>
            <p:cNvGrpSpPr/>
            <p:nvPr/>
          </p:nvGrpSpPr>
          <p:grpSpPr>
            <a:xfrm>
              <a:off x="4800238" y="2092594"/>
              <a:ext cx="215491" cy="215545"/>
              <a:chOff x="5052650" y="3025125"/>
              <a:chExt cx="316899" cy="316978"/>
            </a:xfrm>
          </p:grpSpPr>
          <p:sp>
            <p:nvSpPr>
              <p:cNvPr id="969" name="Google Shape;969;p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 name="Google Shape;972;p5"/>
            <p:cNvGrpSpPr/>
            <p:nvPr/>
          </p:nvGrpSpPr>
          <p:grpSpPr>
            <a:xfrm>
              <a:off x="8249671" y="2187312"/>
              <a:ext cx="89587" cy="89610"/>
              <a:chOff x="5052650" y="3025125"/>
              <a:chExt cx="316899" cy="316978"/>
            </a:xfrm>
          </p:grpSpPr>
          <p:sp>
            <p:nvSpPr>
              <p:cNvPr id="973" name="Google Shape;973;p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 name="Google Shape;976;p5"/>
            <p:cNvGrpSpPr/>
            <p:nvPr/>
          </p:nvGrpSpPr>
          <p:grpSpPr>
            <a:xfrm>
              <a:off x="6674220" y="382964"/>
              <a:ext cx="89598" cy="89512"/>
              <a:chOff x="4788500" y="2618450"/>
              <a:chExt cx="130400" cy="130275"/>
            </a:xfrm>
          </p:grpSpPr>
          <p:sp>
            <p:nvSpPr>
              <p:cNvPr id="977" name="Google Shape;977;p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 name="Google Shape;979;p5"/>
            <p:cNvGrpSpPr/>
            <p:nvPr/>
          </p:nvGrpSpPr>
          <p:grpSpPr>
            <a:xfrm>
              <a:off x="-12" y="3199325"/>
              <a:ext cx="120739" cy="120769"/>
              <a:chOff x="5052650" y="3025125"/>
              <a:chExt cx="316899" cy="316978"/>
            </a:xfrm>
          </p:grpSpPr>
          <p:sp>
            <p:nvSpPr>
              <p:cNvPr id="980" name="Google Shape;980;p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 name="Google Shape;983;p5"/>
            <p:cNvGrpSpPr/>
            <p:nvPr/>
          </p:nvGrpSpPr>
          <p:grpSpPr>
            <a:xfrm>
              <a:off x="378483" y="2526915"/>
              <a:ext cx="89598" cy="89499"/>
              <a:chOff x="4788500" y="2618450"/>
              <a:chExt cx="130400" cy="130275"/>
            </a:xfrm>
          </p:grpSpPr>
          <p:sp>
            <p:nvSpPr>
              <p:cNvPr id="984" name="Google Shape;984;p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86" name="Google Shape;986;p5"/>
          <p:cNvSpPr txBox="1"/>
          <p:nvPr>
            <p:ph idx="1" type="subTitle"/>
          </p:nvPr>
        </p:nvSpPr>
        <p:spPr>
          <a:xfrm>
            <a:off x="957300" y="2532975"/>
            <a:ext cx="3476700" cy="3939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2000"/>
              <a:buFont typeface="Bebas Neue"/>
              <a:buNone/>
              <a:defRPr sz="2000">
                <a:solidFill>
                  <a:schemeClr val="lt2"/>
                </a:solidFill>
                <a:latin typeface="Luckiest Guy"/>
                <a:ea typeface="Luckiest Guy"/>
                <a:cs typeface="Luckiest Guy"/>
                <a:sym typeface="Luckiest Guy"/>
              </a:defRPr>
            </a:lvl1pPr>
            <a:lvl2pPr lvl="1"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987" name="Google Shape;987;p5"/>
          <p:cNvSpPr txBox="1"/>
          <p:nvPr>
            <p:ph idx="2" type="subTitle"/>
          </p:nvPr>
        </p:nvSpPr>
        <p:spPr>
          <a:xfrm>
            <a:off x="4709981" y="2532975"/>
            <a:ext cx="3476700" cy="3939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2000"/>
              <a:buFont typeface="Bebas Neue"/>
              <a:buNone/>
              <a:defRPr sz="2000">
                <a:solidFill>
                  <a:schemeClr val="lt2"/>
                </a:solidFill>
                <a:latin typeface="Luckiest Guy"/>
                <a:ea typeface="Luckiest Guy"/>
                <a:cs typeface="Luckiest Guy"/>
                <a:sym typeface="Luckiest Guy"/>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988" name="Google Shape;988;p5"/>
          <p:cNvSpPr txBox="1"/>
          <p:nvPr>
            <p:ph idx="3" type="subTitle"/>
          </p:nvPr>
        </p:nvSpPr>
        <p:spPr>
          <a:xfrm>
            <a:off x="957300" y="2926900"/>
            <a:ext cx="3476700" cy="9330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989" name="Google Shape;989;p5"/>
          <p:cNvSpPr txBox="1"/>
          <p:nvPr>
            <p:ph idx="4" type="subTitle"/>
          </p:nvPr>
        </p:nvSpPr>
        <p:spPr>
          <a:xfrm>
            <a:off x="4709994" y="2926900"/>
            <a:ext cx="3476700" cy="9330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990" name="Google Shape;990;p5"/>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8855" name="Shape 8855"/>
        <p:cNvGrpSpPr/>
        <p:nvPr/>
      </p:nvGrpSpPr>
      <p:grpSpPr>
        <a:xfrm>
          <a:off x="0" y="0"/>
          <a:ext cx="0" cy="0"/>
          <a:chOff x="0" y="0"/>
          <a:chExt cx="0" cy="0"/>
        </a:xfrm>
      </p:grpSpPr>
      <p:sp>
        <p:nvSpPr>
          <p:cNvPr id="8856" name="Google Shape;8856;p42"/>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42"/>
          <p:cNvSpPr/>
          <p:nvPr/>
        </p:nvSpPr>
        <p:spPr>
          <a:xfrm flipH="1">
            <a:off x="0" y="3832300"/>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42"/>
          <p:cNvSpPr/>
          <p:nvPr/>
        </p:nvSpPr>
        <p:spPr>
          <a:xfrm flipH="1">
            <a:off x="527792" y="4057325"/>
            <a:ext cx="861623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9" name="Google Shape;8859;p42"/>
          <p:cNvGrpSpPr/>
          <p:nvPr/>
        </p:nvGrpSpPr>
        <p:grpSpPr>
          <a:xfrm rot="571637">
            <a:off x="3517565" y="4143354"/>
            <a:ext cx="1720552" cy="564320"/>
            <a:chOff x="1656825" y="3872400"/>
            <a:chExt cx="835625" cy="274075"/>
          </a:xfrm>
        </p:grpSpPr>
        <p:sp>
          <p:nvSpPr>
            <p:cNvPr id="8860" name="Google Shape;8860;p42"/>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42"/>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42"/>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42"/>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42"/>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42"/>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42"/>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42"/>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42"/>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42"/>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42"/>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42"/>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42"/>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42"/>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42"/>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42"/>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42"/>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42"/>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42"/>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42"/>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42"/>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42"/>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42"/>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42"/>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42"/>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42"/>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86" name="Google Shape;8886;p42"/>
          <p:cNvSpPr/>
          <p:nvPr/>
        </p:nvSpPr>
        <p:spPr>
          <a:xfrm>
            <a:off x="0"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7" name="Google Shape;8887;p42"/>
          <p:cNvGrpSpPr/>
          <p:nvPr/>
        </p:nvGrpSpPr>
        <p:grpSpPr>
          <a:xfrm flipH="1">
            <a:off x="7623061" y="3453275"/>
            <a:ext cx="2074856" cy="1830674"/>
            <a:chOff x="2489900" y="3367200"/>
            <a:chExt cx="903250" cy="796950"/>
          </a:xfrm>
        </p:grpSpPr>
        <p:sp>
          <p:nvSpPr>
            <p:cNvPr id="8888" name="Google Shape;8888;p42"/>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42"/>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42"/>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42"/>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42"/>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42"/>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42"/>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42"/>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42"/>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42"/>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42"/>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42"/>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42"/>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42"/>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42"/>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42"/>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42"/>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42"/>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42"/>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42"/>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42"/>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42"/>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42"/>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42"/>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42"/>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42"/>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42"/>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42"/>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42"/>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42"/>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42"/>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42"/>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42"/>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42"/>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42"/>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42"/>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42"/>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42"/>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42"/>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42"/>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42"/>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42"/>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42"/>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42"/>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42"/>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42"/>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42"/>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42"/>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42"/>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42"/>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42"/>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42"/>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42"/>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42"/>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42"/>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42"/>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42"/>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42"/>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42"/>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42"/>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42"/>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42"/>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42"/>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42"/>
          <p:cNvGrpSpPr/>
          <p:nvPr/>
        </p:nvGrpSpPr>
        <p:grpSpPr>
          <a:xfrm>
            <a:off x="4719743" y="2257986"/>
            <a:ext cx="3315689" cy="1078232"/>
            <a:chOff x="937925" y="2699200"/>
            <a:chExt cx="1529800" cy="497500"/>
          </a:xfrm>
        </p:grpSpPr>
        <p:sp>
          <p:nvSpPr>
            <p:cNvPr id="8952" name="Google Shape;8952;p42"/>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42"/>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42"/>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42"/>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42"/>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42"/>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42"/>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42"/>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42"/>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42"/>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42"/>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42"/>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42"/>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42"/>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42"/>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42"/>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42"/>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42"/>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42"/>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42"/>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42"/>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42"/>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42"/>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42"/>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42"/>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42"/>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42"/>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42"/>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42"/>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42"/>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42"/>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3" name="Google Shape;8983;p42"/>
          <p:cNvGrpSpPr/>
          <p:nvPr/>
        </p:nvGrpSpPr>
        <p:grpSpPr>
          <a:xfrm>
            <a:off x="354005" y="2008538"/>
            <a:ext cx="1363184" cy="1295774"/>
            <a:chOff x="522905" y="174900"/>
            <a:chExt cx="1363184" cy="1295774"/>
          </a:xfrm>
        </p:grpSpPr>
        <p:sp>
          <p:nvSpPr>
            <p:cNvPr id="8984" name="Google Shape;8984;p42"/>
            <p:cNvSpPr/>
            <p:nvPr/>
          </p:nvSpPr>
          <p:spPr>
            <a:xfrm>
              <a:off x="827274" y="2710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42"/>
            <p:cNvSpPr/>
            <p:nvPr/>
          </p:nvSpPr>
          <p:spPr>
            <a:xfrm>
              <a:off x="1317124" y="17490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6" name="Google Shape;8986;p42"/>
            <p:cNvGrpSpPr/>
            <p:nvPr/>
          </p:nvGrpSpPr>
          <p:grpSpPr>
            <a:xfrm>
              <a:off x="522905" y="439930"/>
              <a:ext cx="1235256" cy="1030744"/>
              <a:chOff x="763250" y="1835425"/>
              <a:chExt cx="701850" cy="585650"/>
            </a:xfrm>
          </p:grpSpPr>
          <p:sp>
            <p:nvSpPr>
              <p:cNvPr id="8987" name="Google Shape;8987;p42"/>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42"/>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42"/>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42"/>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42"/>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42"/>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42"/>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42"/>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42"/>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42"/>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42"/>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42"/>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42"/>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42"/>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42"/>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42"/>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42"/>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42"/>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42"/>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42"/>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42"/>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42"/>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42"/>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10" name="Google Shape;9010;p42"/>
          <p:cNvGrpSpPr/>
          <p:nvPr/>
        </p:nvGrpSpPr>
        <p:grpSpPr>
          <a:xfrm>
            <a:off x="257483" y="211975"/>
            <a:ext cx="8608857" cy="3965954"/>
            <a:chOff x="257483" y="211975"/>
            <a:chExt cx="8608857" cy="3965954"/>
          </a:xfrm>
        </p:grpSpPr>
        <p:grpSp>
          <p:nvGrpSpPr>
            <p:cNvPr id="9011" name="Google Shape;9011;p42"/>
            <p:cNvGrpSpPr/>
            <p:nvPr/>
          </p:nvGrpSpPr>
          <p:grpSpPr>
            <a:xfrm>
              <a:off x="397413" y="211975"/>
              <a:ext cx="316899" cy="316978"/>
              <a:chOff x="5052650" y="3025125"/>
              <a:chExt cx="316899" cy="316978"/>
            </a:xfrm>
          </p:grpSpPr>
          <p:sp>
            <p:nvSpPr>
              <p:cNvPr id="9012" name="Google Shape;9012;p4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4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4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5" name="Google Shape;9015;p42"/>
            <p:cNvGrpSpPr/>
            <p:nvPr/>
          </p:nvGrpSpPr>
          <p:grpSpPr>
            <a:xfrm>
              <a:off x="2841249" y="2736795"/>
              <a:ext cx="120724" cy="120609"/>
              <a:chOff x="4788500" y="2618450"/>
              <a:chExt cx="130400" cy="130275"/>
            </a:xfrm>
          </p:grpSpPr>
          <p:sp>
            <p:nvSpPr>
              <p:cNvPr id="9016" name="Google Shape;9016;p4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4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42"/>
            <p:cNvGrpSpPr/>
            <p:nvPr/>
          </p:nvGrpSpPr>
          <p:grpSpPr>
            <a:xfrm>
              <a:off x="8696989" y="2571746"/>
              <a:ext cx="169351" cy="169361"/>
              <a:chOff x="5052650" y="3025125"/>
              <a:chExt cx="316899" cy="316978"/>
            </a:xfrm>
          </p:grpSpPr>
          <p:sp>
            <p:nvSpPr>
              <p:cNvPr id="9019" name="Google Shape;9019;p4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4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4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2" name="Google Shape;9022;p42"/>
            <p:cNvGrpSpPr/>
            <p:nvPr/>
          </p:nvGrpSpPr>
          <p:grpSpPr>
            <a:xfrm>
              <a:off x="1167238" y="1414463"/>
              <a:ext cx="120739" cy="120769"/>
              <a:chOff x="5052650" y="3025125"/>
              <a:chExt cx="316899" cy="316978"/>
            </a:xfrm>
          </p:grpSpPr>
          <p:sp>
            <p:nvSpPr>
              <p:cNvPr id="9023" name="Google Shape;9023;p4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4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4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6" name="Google Shape;9026;p42"/>
            <p:cNvGrpSpPr/>
            <p:nvPr/>
          </p:nvGrpSpPr>
          <p:grpSpPr>
            <a:xfrm>
              <a:off x="5445256" y="3531589"/>
              <a:ext cx="211626" cy="211423"/>
              <a:chOff x="4788500" y="2618450"/>
              <a:chExt cx="130400" cy="130275"/>
            </a:xfrm>
          </p:grpSpPr>
          <p:sp>
            <p:nvSpPr>
              <p:cNvPr id="9027" name="Google Shape;9027;p4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4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42"/>
            <p:cNvGrpSpPr/>
            <p:nvPr/>
          </p:nvGrpSpPr>
          <p:grpSpPr>
            <a:xfrm>
              <a:off x="2183637" y="4057320"/>
              <a:ext cx="120724" cy="120609"/>
              <a:chOff x="6434644" y="2618450"/>
              <a:chExt cx="130400" cy="130275"/>
            </a:xfrm>
          </p:grpSpPr>
          <p:sp>
            <p:nvSpPr>
              <p:cNvPr id="9030" name="Google Shape;9030;p42"/>
              <p:cNvSpPr/>
              <p:nvPr/>
            </p:nvSpPr>
            <p:spPr>
              <a:xfrm>
                <a:off x="6434644"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42"/>
              <p:cNvSpPr/>
              <p:nvPr/>
            </p:nvSpPr>
            <p:spPr>
              <a:xfrm>
                <a:off x="6446569"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42"/>
            <p:cNvGrpSpPr/>
            <p:nvPr/>
          </p:nvGrpSpPr>
          <p:grpSpPr>
            <a:xfrm>
              <a:off x="257483" y="1163026"/>
              <a:ext cx="211626" cy="211449"/>
              <a:chOff x="4788500" y="2618450"/>
              <a:chExt cx="130400" cy="130275"/>
            </a:xfrm>
          </p:grpSpPr>
          <p:sp>
            <p:nvSpPr>
              <p:cNvPr id="9033" name="Google Shape;9033;p4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4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42"/>
            <p:cNvGrpSpPr/>
            <p:nvPr/>
          </p:nvGrpSpPr>
          <p:grpSpPr>
            <a:xfrm>
              <a:off x="8721301" y="1359788"/>
              <a:ext cx="120739" cy="120769"/>
              <a:chOff x="5052650" y="3025125"/>
              <a:chExt cx="316899" cy="316978"/>
            </a:xfrm>
          </p:grpSpPr>
          <p:sp>
            <p:nvSpPr>
              <p:cNvPr id="9036" name="Google Shape;9036;p4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4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4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42"/>
            <p:cNvGrpSpPr/>
            <p:nvPr/>
          </p:nvGrpSpPr>
          <p:grpSpPr>
            <a:xfrm>
              <a:off x="8265550" y="528950"/>
              <a:ext cx="316899" cy="316978"/>
              <a:chOff x="5052650" y="3025125"/>
              <a:chExt cx="316899" cy="316978"/>
            </a:xfrm>
          </p:grpSpPr>
          <p:sp>
            <p:nvSpPr>
              <p:cNvPr id="9040" name="Google Shape;9040;p4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4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4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42"/>
            <p:cNvGrpSpPr/>
            <p:nvPr/>
          </p:nvGrpSpPr>
          <p:grpSpPr>
            <a:xfrm>
              <a:off x="3208017" y="2111070"/>
              <a:ext cx="89682" cy="89705"/>
              <a:chOff x="5052650" y="3025125"/>
              <a:chExt cx="316899" cy="316978"/>
            </a:xfrm>
          </p:grpSpPr>
          <p:sp>
            <p:nvSpPr>
              <p:cNvPr id="9044" name="Google Shape;9044;p4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4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4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47" name="Google Shape;9047;p42"/>
          <p:cNvGrpSpPr/>
          <p:nvPr/>
        </p:nvGrpSpPr>
        <p:grpSpPr>
          <a:xfrm flipH="1">
            <a:off x="-505073" y="3781733"/>
            <a:ext cx="2615356" cy="1537625"/>
            <a:chOff x="2300300" y="2941775"/>
            <a:chExt cx="825450" cy="485300"/>
          </a:xfrm>
        </p:grpSpPr>
        <p:sp>
          <p:nvSpPr>
            <p:cNvPr id="9048" name="Google Shape;9048;p42"/>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42"/>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42"/>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42"/>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42"/>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42"/>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42"/>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42"/>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42"/>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42"/>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42"/>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42"/>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42"/>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42"/>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42"/>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42"/>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42"/>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42"/>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42"/>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42"/>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42"/>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42"/>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42"/>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42"/>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42"/>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42"/>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42"/>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42"/>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42"/>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42"/>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42"/>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42"/>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42"/>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42"/>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42"/>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42"/>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42"/>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42"/>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42"/>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42"/>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42"/>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42"/>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42"/>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42"/>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42"/>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42"/>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42"/>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42"/>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6" name="Google Shape;9096;p42"/>
          <p:cNvSpPr txBox="1"/>
          <p:nvPr>
            <p:ph type="title"/>
          </p:nvPr>
        </p:nvSpPr>
        <p:spPr>
          <a:xfrm>
            <a:off x="2004000" y="676475"/>
            <a:ext cx="5136000" cy="932700"/>
          </a:xfrm>
          <a:prstGeom prst="rect">
            <a:avLst/>
          </a:prstGeom>
        </p:spPr>
        <p:txBody>
          <a:bodyPr anchorCtr="0" anchor="ctr" bIns="0" lIns="0" spcFirstLastPara="1" rIns="0" wrap="square" tIns="0">
            <a:noAutofit/>
          </a:bodyPr>
          <a:lstStyle>
            <a:lvl1pPr lvl="0" rtl="0" algn="ctr">
              <a:spcBef>
                <a:spcPts val="0"/>
              </a:spcBef>
              <a:spcAft>
                <a:spcPts val="0"/>
              </a:spcAft>
              <a:buSzPts val="3600"/>
              <a:buNone/>
              <a:defRPr/>
            </a:lvl1pPr>
            <a:lvl2pPr lvl="1" rtl="0" algn="ctr">
              <a:spcBef>
                <a:spcPts val="0"/>
              </a:spcBef>
              <a:spcAft>
                <a:spcPts val="0"/>
              </a:spcAft>
              <a:buSzPts val="3600"/>
              <a:buNone/>
              <a:defRPr/>
            </a:lvl2pPr>
            <a:lvl3pPr lvl="2" rtl="0" algn="ctr">
              <a:spcBef>
                <a:spcPts val="0"/>
              </a:spcBef>
              <a:spcAft>
                <a:spcPts val="0"/>
              </a:spcAft>
              <a:buSzPts val="3600"/>
              <a:buNone/>
              <a:defRPr/>
            </a:lvl3pPr>
            <a:lvl4pPr lvl="3" rtl="0" algn="ctr">
              <a:spcBef>
                <a:spcPts val="0"/>
              </a:spcBef>
              <a:spcAft>
                <a:spcPts val="0"/>
              </a:spcAft>
              <a:buSzPts val="3600"/>
              <a:buNone/>
              <a:defRPr/>
            </a:lvl4pPr>
            <a:lvl5pPr lvl="4" rtl="0" algn="ctr">
              <a:spcBef>
                <a:spcPts val="0"/>
              </a:spcBef>
              <a:spcAft>
                <a:spcPts val="0"/>
              </a:spcAft>
              <a:buSzPts val="3600"/>
              <a:buNone/>
              <a:defRPr/>
            </a:lvl5pPr>
            <a:lvl6pPr lvl="5" rtl="0" algn="ctr">
              <a:spcBef>
                <a:spcPts val="0"/>
              </a:spcBef>
              <a:spcAft>
                <a:spcPts val="0"/>
              </a:spcAft>
              <a:buSzPts val="3600"/>
              <a:buNone/>
              <a:defRPr/>
            </a:lvl6pPr>
            <a:lvl7pPr lvl="6" rtl="0" algn="ctr">
              <a:spcBef>
                <a:spcPts val="0"/>
              </a:spcBef>
              <a:spcAft>
                <a:spcPts val="0"/>
              </a:spcAft>
              <a:buSzPts val="3600"/>
              <a:buNone/>
              <a:defRPr/>
            </a:lvl7pPr>
            <a:lvl8pPr lvl="7" rtl="0" algn="ctr">
              <a:spcBef>
                <a:spcPts val="0"/>
              </a:spcBef>
              <a:spcAft>
                <a:spcPts val="0"/>
              </a:spcAft>
              <a:buSzPts val="3600"/>
              <a:buNone/>
              <a:defRPr/>
            </a:lvl8pPr>
            <a:lvl9pPr lvl="8" rtl="0" algn="ctr">
              <a:spcBef>
                <a:spcPts val="0"/>
              </a:spcBef>
              <a:spcAft>
                <a:spcPts val="0"/>
              </a:spcAft>
              <a:buSzPts val="36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9097" name="Shape 9097"/>
        <p:cNvGrpSpPr/>
        <p:nvPr/>
      </p:nvGrpSpPr>
      <p:grpSpPr>
        <a:xfrm>
          <a:off x="0" y="0"/>
          <a:ext cx="0" cy="0"/>
          <a:chOff x="0" y="0"/>
          <a:chExt cx="0" cy="0"/>
        </a:xfrm>
      </p:grpSpPr>
      <p:sp>
        <p:nvSpPr>
          <p:cNvPr id="9098" name="Google Shape;9098;p43"/>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43"/>
          <p:cNvSpPr/>
          <p:nvPr/>
        </p:nvSpPr>
        <p:spPr>
          <a:xfrm>
            <a:off x="1619275" y="-381000"/>
            <a:ext cx="5905500" cy="5905500"/>
          </a:xfrm>
          <a:prstGeom prst="ellipse">
            <a:avLst/>
          </a:pr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43"/>
          <p:cNvSpPr/>
          <p:nvPr/>
        </p:nvSpPr>
        <p:spPr>
          <a:xfrm flipH="1">
            <a:off x="0" y="3832300"/>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43"/>
          <p:cNvSpPr/>
          <p:nvPr/>
        </p:nvSpPr>
        <p:spPr>
          <a:xfrm flipH="1">
            <a:off x="527792" y="4057325"/>
            <a:ext cx="861623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02" name="Google Shape;9102;p43"/>
          <p:cNvGrpSpPr/>
          <p:nvPr/>
        </p:nvGrpSpPr>
        <p:grpSpPr>
          <a:xfrm rot="571637">
            <a:off x="3517565" y="4143354"/>
            <a:ext cx="1720552" cy="564320"/>
            <a:chOff x="1656825" y="3872400"/>
            <a:chExt cx="835625" cy="274075"/>
          </a:xfrm>
        </p:grpSpPr>
        <p:sp>
          <p:nvSpPr>
            <p:cNvPr id="9103" name="Google Shape;9103;p43"/>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43"/>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43"/>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43"/>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43"/>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43"/>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43"/>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43"/>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43"/>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43"/>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43"/>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43"/>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43"/>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43"/>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43"/>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43"/>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43"/>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43"/>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43"/>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43"/>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43"/>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43"/>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43"/>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43"/>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43"/>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43"/>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9" name="Google Shape;9129;p43"/>
          <p:cNvSpPr/>
          <p:nvPr/>
        </p:nvSpPr>
        <p:spPr>
          <a:xfrm>
            <a:off x="0"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0" name="Google Shape;9130;p43"/>
          <p:cNvGrpSpPr/>
          <p:nvPr/>
        </p:nvGrpSpPr>
        <p:grpSpPr>
          <a:xfrm>
            <a:off x="-658384" y="3453275"/>
            <a:ext cx="2074856" cy="1830674"/>
            <a:chOff x="2489900" y="3367200"/>
            <a:chExt cx="903250" cy="796950"/>
          </a:xfrm>
        </p:grpSpPr>
        <p:sp>
          <p:nvSpPr>
            <p:cNvPr id="9131" name="Google Shape;9131;p43"/>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43"/>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43"/>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43"/>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43"/>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43"/>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43"/>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43"/>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43"/>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43"/>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43"/>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43"/>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43"/>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43"/>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43"/>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43"/>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43"/>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43"/>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43"/>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43"/>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43"/>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43"/>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43"/>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43"/>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43"/>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43"/>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43"/>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43"/>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43"/>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43"/>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43"/>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43"/>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43"/>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43"/>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43"/>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43"/>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43"/>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43"/>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43"/>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43"/>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43"/>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43"/>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43"/>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43"/>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43"/>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43"/>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43"/>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43"/>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43"/>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43"/>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43"/>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43"/>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43"/>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43"/>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43"/>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43"/>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43"/>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43"/>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43"/>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43"/>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43"/>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43"/>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43"/>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43"/>
          <p:cNvGrpSpPr/>
          <p:nvPr/>
        </p:nvGrpSpPr>
        <p:grpSpPr>
          <a:xfrm>
            <a:off x="7203011" y="4655327"/>
            <a:ext cx="1790243" cy="587151"/>
            <a:chOff x="1656825" y="3872400"/>
            <a:chExt cx="835625" cy="274075"/>
          </a:xfrm>
        </p:grpSpPr>
        <p:sp>
          <p:nvSpPr>
            <p:cNvPr id="9195" name="Google Shape;9195;p43"/>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43"/>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43"/>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43"/>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43"/>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43"/>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43"/>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43"/>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43"/>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43"/>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43"/>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43"/>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43"/>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43"/>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43"/>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43"/>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43"/>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43"/>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43"/>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43"/>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43"/>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43"/>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43"/>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43"/>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43"/>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43"/>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43"/>
          <p:cNvGrpSpPr/>
          <p:nvPr/>
        </p:nvGrpSpPr>
        <p:grpSpPr>
          <a:xfrm>
            <a:off x="508383" y="162345"/>
            <a:ext cx="8357957" cy="3055605"/>
            <a:chOff x="508383" y="162345"/>
            <a:chExt cx="8357957" cy="3055605"/>
          </a:xfrm>
        </p:grpSpPr>
        <p:grpSp>
          <p:nvGrpSpPr>
            <p:cNvPr id="9222" name="Google Shape;9222;p43"/>
            <p:cNvGrpSpPr/>
            <p:nvPr/>
          </p:nvGrpSpPr>
          <p:grpSpPr>
            <a:xfrm>
              <a:off x="776613" y="1497800"/>
              <a:ext cx="316899" cy="316978"/>
              <a:chOff x="5052650" y="3025125"/>
              <a:chExt cx="316899" cy="316978"/>
            </a:xfrm>
          </p:grpSpPr>
          <p:sp>
            <p:nvSpPr>
              <p:cNvPr id="9223" name="Google Shape;9223;p4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4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4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6" name="Google Shape;9226;p43"/>
            <p:cNvGrpSpPr/>
            <p:nvPr/>
          </p:nvGrpSpPr>
          <p:grpSpPr>
            <a:xfrm>
              <a:off x="1416474" y="2253182"/>
              <a:ext cx="120724" cy="120609"/>
              <a:chOff x="4788500" y="2618450"/>
              <a:chExt cx="130400" cy="130275"/>
            </a:xfrm>
          </p:grpSpPr>
          <p:sp>
            <p:nvSpPr>
              <p:cNvPr id="9227" name="Google Shape;9227;p4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4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43"/>
            <p:cNvGrpSpPr/>
            <p:nvPr/>
          </p:nvGrpSpPr>
          <p:grpSpPr>
            <a:xfrm>
              <a:off x="8696989" y="2571746"/>
              <a:ext cx="169351" cy="169361"/>
              <a:chOff x="5052650" y="3025125"/>
              <a:chExt cx="316899" cy="316978"/>
            </a:xfrm>
          </p:grpSpPr>
          <p:sp>
            <p:nvSpPr>
              <p:cNvPr id="9230" name="Google Shape;9230;p4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4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4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3" name="Google Shape;9233;p43"/>
            <p:cNvGrpSpPr/>
            <p:nvPr/>
          </p:nvGrpSpPr>
          <p:grpSpPr>
            <a:xfrm>
              <a:off x="8031163" y="354963"/>
              <a:ext cx="120739" cy="120769"/>
              <a:chOff x="5052650" y="3025125"/>
              <a:chExt cx="316899" cy="316978"/>
            </a:xfrm>
          </p:grpSpPr>
          <p:sp>
            <p:nvSpPr>
              <p:cNvPr id="9234" name="Google Shape;9234;p4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4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4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43"/>
            <p:cNvGrpSpPr/>
            <p:nvPr/>
          </p:nvGrpSpPr>
          <p:grpSpPr>
            <a:xfrm>
              <a:off x="7595856" y="2466039"/>
              <a:ext cx="211626" cy="211423"/>
              <a:chOff x="4788500" y="2618450"/>
              <a:chExt cx="130400" cy="130275"/>
            </a:xfrm>
          </p:grpSpPr>
          <p:sp>
            <p:nvSpPr>
              <p:cNvPr id="9238" name="Google Shape;9238;p4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4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43"/>
            <p:cNvGrpSpPr/>
            <p:nvPr/>
          </p:nvGrpSpPr>
          <p:grpSpPr>
            <a:xfrm>
              <a:off x="5369274" y="162345"/>
              <a:ext cx="120724" cy="120609"/>
              <a:chOff x="4788500" y="2618450"/>
              <a:chExt cx="130400" cy="130275"/>
            </a:xfrm>
          </p:grpSpPr>
          <p:sp>
            <p:nvSpPr>
              <p:cNvPr id="9241" name="Google Shape;9241;p4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4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43"/>
            <p:cNvGrpSpPr/>
            <p:nvPr/>
          </p:nvGrpSpPr>
          <p:grpSpPr>
            <a:xfrm>
              <a:off x="508383" y="3006501"/>
              <a:ext cx="211626" cy="211449"/>
              <a:chOff x="4788500" y="2618450"/>
              <a:chExt cx="130400" cy="130275"/>
            </a:xfrm>
          </p:grpSpPr>
          <p:sp>
            <p:nvSpPr>
              <p:cNvPr id="9244" name="Google Shape;9244;p4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4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6" name="Google Shape;9246;p43"/>
            <p:cNvGrpSpPr/>
            <p:nvPr/>
          </p:nvGrpSpPr>
          <p:grpSpPr>
            <a:xfrm>
              <a:off x="3586013" y="659638"/>
              <a:ext cx="120739" cy="120769"/>
              <a:chOff x="5052650" y="3025125"/>
              <a:chExt cx="316899" cy="316978"/>
            </a:xfrm>
          </p:grpSpPr>
          <p:sp>
            <p:nvSpPr>
              <p:cNvPr id="9247" name="Google Shape;9247;p4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4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4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50" name="Google Shape;9250;p43"/>
          <p:cNvGrpSpPr/>
          <p:nvPr/>
        </p:nvGrpSpPr>
        <p:grpSpPr>
          <a:xfrm flipH="1">
            <a:off x="7312405" y="900427"/>
            <a:ext cx="2336438" cy="780360"/>
            <a:chOff x="4897050" y="1836675"/>
            <a:chExt cx="1283475" cy="428675"/>
          </a:xfrm>
        </p:grpSpPr>
        <p:sp>
          <p:nvSpPr>
            <p:cNvPr id="9251" name="Google Shape;9251;p43"/>
            <p:cNvSpPr/>
            <p:nvPr/>
          </p:nvSpPr>
          <p:spPr>
            <a:xfrm>
              <a:off x="6129175" y="1993425"/>
              <a:ext cx="51350" cy="30875"/>
            </a:xfrm>
            <a:custGeom>
              <a:rect b="b" l="l" r="r" t="t"/>
              <a:pathLst>
                <a:path extrusionOk="0" h="1235" w="2054">
                  <a:moveTo>
                    <a:pt x="0" y="0"/>
                  </a:moveTo>
                  <a:lnTo>
                    <a:pt x="0" y="0"/>
                  </a:lnTo>
                  <a:cubicBezTo>
                    <a:pt x="382" y="261"/>
                    <a:pt x="592" y="748"/>
                    <a:pt x="527" y="1210"/>
                  </a:cubicBezTo>
                  <a:lnTo>
                    <a:pt x="527" y="1235"/>
                  </a:lnTo>
                  <a:cubicBezTo>
                    <a:pt x="743" y="1225"/>
                    <a:pt x="954" y="1215"/>
                    <a:pt x="1165" y="1205"/>
                  </a:cubicBezTo>
                  <a:cubicBezTo>
                    <a:pt x="1451" y="1185"/>
                    <a:pt x="1732" y="1170"/>
                    <a:pt x="2013" y="1155"/>
                  </a:cubicBezTo>
                  <a:cubicBezTo>
                    <a:pt x="2053" y="793"/>
                    <a:pt x="1877" y="397"/>
                    <a:pt x="1541" y="236"/>
                  </a:cubicBezTo>
                  <a:cubicBezTo>
                    <a:pt x="1024" y="156"/>
                    <a:pt x="517" y="7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43"/>
            <p:cNvSpPr/>
            <p:nvPr/>
          </p:nvSpPr>
          <p:spPr>
            <a:xfrm>
              <a:off x="5990750" y="1973225"/>
              <a:ext cx="96900" cy="55225"/>
            </a:xfrm>
            <a:custGeom>
              <a:rect b="b" l="l" r="r" t="t"/>
              <a:pathLst>
                <a:path extrusionOk="0" h="2209" w="3876">
                  <a:moveTo>
                    <a:pt x="1" y="0"/>
                  </a:moveTo>
                  <a:lnTo>
                    <a:pt x="1" y="20"/>
                  </a:lnTo>
                  <a:cubicBezTo>
                    <a:pt x="688" y="467"/>
                    <a:pt x="1180" y="1370"/>
                    <a:pt x="1050" y="2198"/>
                  </a:cubicBezTo>
                  <a:lnTo>
                    <a:pt x="1050" y="2209"/>
                  </a:lnTo>
                  <a:cubicBezTo>
                    <a:pt x="1602" y="2198"/>
                    <a:pt x="2159" y="2188"/>
                    <a:pt x="2711" y="2173"/>
                  </a:cubicBezTo>
                  <a:cubicBezTo>
                    <a:pt x="3078" y="2163"/>
                    <a:pt x="3444" y="2153"/>
                    <a:pt x="3815" y="2138"/>
                  </a:cubicBezTo>
                  <a:cubicBezTo>
                    <a:pt x="3876" y="1827"/>
                    <a:pt x="3785" y="1501"/>
                    <a:pt x="3620" y="1220"/>
                  </a:cubicBezTo>
                  <a:cubicBezTo>
                    <a:pt x="3449" y="929"/>
                    <a:pt x="3198" y="683"/>
                    <a:pt x="2952" y="442"/>
                  </a:cubicBezTo>
                  <a:lnTo>
                    <a:pt x="2957" y="427"/>
                  </a:lnTo>
                  <a:cubicBezTo>
                    <a:pt x="2571" y="371"/>
                    <a:pt x="2184" y="316"/>
                    <a:pt x="1798" y="261"/>
                  </a:cubicBezTo>
                  <a:cubicBezTo>
                    <a:pt x="1195" y="181"/>
                    <a:pt x="598" y="85"/>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43"/>
            <p:cNvSpPr/>
            <p:nvPr/>
          </p:nvSpPr>
          <p:spPr>
            <a:xfrm>
              <a:off x="6064550" y="1983875"/>
              <a:ext cx="79450" cy="42825"/>
            </a:xfrm>
            <a:custGeom>
              <a:rect b="b" l="l" r="r" t="t"/>
              <a:pathLst>
                <a:path extrusionOk="0" h="1713" w="3178">
                  <a:moveTo>
                    <a:pt x="5" y="1"/>
                  </a:moveTo>
                  <a:lnTo>
                    <a:pt x="0" y="16"/>
                  </a:lnTo>
                  <a:cubicBezTo>
                    <a:pt x="246" y="257"/>
                    <a:pt x="497" y="503"/>
                    <a:pt x="668" y="794"/>
                  </a:cubicBezTo>
                  <a:cubicBezTo>
                    <a:pt x="833" y="1075"/>
                    <a:pt x="924" y="1401"/>
                    <a:pt x="863" y="1712"/>
                  </a:cubicBezTo>
                  <a:cubicBezTo>
                    <a:pt x="1611" y="1687"/>
                    <a:pt x="2364" y="1657"/>
                    <a:pt x="3112" y="1617"/>
                  </a:cubicBezTo>
                  <a:lnTo>
                    <a:pt x="3112" y="1592"/>
                  </a:lnTo>
                  <a:cubicBezTo>
                    <a:pt x="3177" y="1130"/>
                    <a:pt x="2967" y="643"/>
                    <a:pt x="2585" y="377"/>
                  </a:cubicBezTo>
                  <a:cubicBezTo>
                    <a:pt x="2465" y="362"/>
                    <a:pt x="2344" y="342"/>
                    <a:pt x="2224" y="327"/>
                  </a:cubicBezTo>
                  <a:cubicBezTo>
                    <a:pt x="1486" y="217"/>
                    <a:pt x="743" y="106"/>
                    <a:pt x="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43"/>
            <p:cNvSpPr/>
            <p:nvPr/>
          </p:nvSpPr>
          <p:spPr>
            <a:xfrm>
              <a:off x="5955000" y="1968325"/>
              <a:ext cx="65275" cy="60375"/>
            </a:xfrm>
            <a:custGeom>
              <a:rect b="b" l="l" r="r" t="t"/>
              <a:pathLst>
                <a:path extrusionOk="0" h="2415" w="2611">
                  <a:moveTo>
                    <a:pt x="0" y="0"/>
                  </a:moveTo>
                  <a:cubicBezTo>
                    <a:pt x="211" y="743"/>
                    <a:pt x="216" y="1581"/>
                    <a:pt x="66" y="2415"/>
                  </a:cubicBezTo>
                  <a:lnTo>
                    <a:pt x="151" y="2415"/>
                  </a:lnTo>
                  <a:cubicBezTo>
                    <a:pt x="929" y="2415"/>
                    <a:pt x="1702" y="2415"/>
                    <a:pt x="2480" y="2405"/>
                  </a:cubicBezTo>
                  <a:lnTo>
                    <a:pt x="2480" y="2394"/>
                  </a:lnTo>
                  <a:cubicBezTo>
                    <a:pt x="2610" y="1566"/>
                    <a:pt x="2118" y="663"/>
                    <a:pt x="1431" y="216"/>
                  </a:cubicBezTo>
                  <a:lnTo>
                    <a:pt x="1431" y="196"/>
                  </a:lnTo>
                  <a:cubicBezTo>
                    <a:pt x="954" y="121"/>
                    <a:pt x="477" y="5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43"/>
            <p:cNvSpPr/>
            <p:nvPr/>
          </p:nvSpPr>
          <p:spPr>
            <a:xfrm>
              <a:off x="5514925" y="2145625"/>
              <a:ext cx="113450" cy="87225"/>
            </a:xfrm>
            <a:custGeom>
              <a:rect b="b" l="l" r="r" t="t"/>
              <a:pathLst>
                <a:path extrusionOk="0" h="3489" w="4538">
                  <a:moveTo>
                    <a:pt x="683" y="1"/>
                  </a:moveTo>
                  <a:cubicBezTo>
                    <a:pt x="312" y="1130"/>
                    <a:pt x="81" y="2304"/>
                    <a:pt x="1" y="3489"/>
                  </a:cubicBezTo>
                  <a:cubicBezTo>
                    <a:pt x="1687" y="2716"/>
                    <a:pt x="3243" y="1602"/>
                    <a:pt x="4538" y="241"/>
                  </a:cubicBezTo>
                  <a:cubicBezTo>
                    <a:pt x="3519" y="171"/>
                    <a:pt x="2495" y="101"/>
                    <a:pt x="1466" y="46"/>
                  </a:cubicBezTo>
                  <a:cubicBezTo>
                    <a:pt x="1205" y="31"/>
                    <a:pt x="944" y="16"/>
                    <a:pt x="683"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43"/>
            <p:cNvSpPr/>
            <p:nvPr/>
          </p:nvSpPr>
          <p:spPr>
            <a:xfrm>
              <a:off x="4897050" y="1836675"/>
              <a:ext cx="1063375" cy="428675"/>
            </a:xfrm>
            <a:custGeom>
              <a:rect b="b" l="l" r="r" t="t"/>
              <a:pathLst>
                <a:path extrusionOk="0" h="17147" w="42535">
                  <a:moveTo>
                    <a:pt x="35626" y="1270"/>
                  </a:moveTo>
                  <a:cubicBezTo>
                    <a:pt x="35788" y="1270"/>
                    <a:pt x="35924" y="1398"/>
                    <a:pt x="35934" y="1562"/>
                  </a:cubicBezTo>
                  <a:cubicBezTo>
                    <a:pt x="35944" y="1733"/>
                    <a:pt x="35808" y="1878"/>
                    <a:pt x="35638" y="1888"/>
                  </a:cubicBezTo>
                  <a:cubicBezTo>
                    <a:pt x="35632" y="1889"/>
                    <a:pt x="35626" y="1889"/>
                    <a:pt x="35620" y="1889"/>
                  </a:cubicBezTo>
                  <a:cubicBezTo>
                    <a:pt x="35457" y="1889"/>
                    <a:pt x="35326" y="1757"/>
                    <a:pt x="35316" y="1592"/>
                  </a:cubicBezTo>
                  <a:cubicBezTo>
                    <a:pt x="35306" y="1422"/>
                    <a:pt x="35437" y="1281"/>
                    <a:pt x="35607" y="1271"/>
                  </a:cubicBezTo>
                  <a:cubicBezTo>
                    <a:pt x="35614" y="1271"/>
                    <a:pt x="35620" y="1270"/>
                    <a:pt x="35626" y="1270"/>
                  </a:cubicBezTo>
                  <a:close/>
                  <a:moveTo>
                    <a:pt x="31761" y="1461"/>
                  </a:moveTo>
                  <a:cubicBezTo>
                    <a:pt x="31924" y="1461"/>
                    <a:pt x="32059" y="1588"/>
                    <a:pt x="32069" y="1753"/>
                  </a:cubicBezTo>
                  <a:cubicBezTo>
                    <a:pt x="32074" y="1923"/>
                    <a:pt x="31943" y="2069"/>
                    <a:pt x="31773" y="2079"/>
                  </a:cubicBezTo>
                  <a:cubicBezTo>
                    <a:pt x="31767" y="2079"/>
                    <a:pt x="31761" y="2080"/>
                    <a:pt x="31755" y="2080"/>
                  </a:cubicBezTo>
                  <a:cubicBezTo>
                    <a:pt x="31592" y="2080"/>
                    <a:pt x="31456" y="1948"/>
                    <a:pt x="31451" y="1783"/>
                  </a:cubicBezTo>
                  <a:cubicBezTo>
                    <a:pt x="31441" y="1612"/>
                    <a:pt x="31572" y="1467"/>
                    <a:pt x="31743" y="1462"/>
                  </a:cubicBezTo>
                  <a:cubicBezTo>
                    <a:pt x="31749" y="1461"/>
                    <a:pt x="31755" y="1461"/>
                    <a:pt x="31761" y="1461"/>
                  </a:cubicBezTo>
                  <a:close/>
                  <a:moveTo>
                    <a:pt x="24954" y="2023"/>
                  </a:moveTo>
                  <a:cubicBezTo>
                    <a:pt x="25112" y="2023"/>
                    <a:pt x="25248" y="2150"/>
                    <a:pt x="25258" y="2315"/>
                  </a:cubicBezTo>
                  <a:cubicBezTo>
                    <a:pt x="25263" y="2486"/>
                    <a:pt x="25137" y="2631"/>
                    <a:pt x="24961" y="2641"/>
                  </a:cubicBezTo>
                  <a:cubicBezTo>
                    <a:pt x="24958" y="2641"/>
                    <a:pt x="24955" y="2641"/>
                    <a:pt x="24952" y="2641"/>
                  </a:cubicBezTo>
                  <a:cubicBezTo>
                    <a:pt x="24790" y="2641"/>
                    <a:pt x="24650" y="2513"/>
                    <a:pt x="24640" y="2345"/>
                  </a:cubicBezTo>
                  <a:cubicBezTo>
                    <a:pt x="24630" y="2174"/>
                    <a:pt x="24761" y="2029"/>
                    <a:pt x="24936" y="2024"/>
                  </a:cubicBezTo>
                  <a:cubicBezTo>
                    <a:pt x="24942" y="2023"/>
                    <a:pt x="24948" y="2023"/>
                    <a:pt x="24954" y="2023"/>
                  </a:cubicBezTo>
                  <a:close/>
                  <a:moveTo>
                    <a:pt x="33387" y="2063"/>
                  </a:moveTo>
                  <a:cubicBezTo>
                    <a:pt x="33550" y="2063"/>
                    <a:pt x="33685" y="2195"/>
                    <a:pt x="33695" y="2355"/>
                  </a:cubicBezTo>
                  <a:cubicBezTo>
                    <a:pt x="33700" y="2531"/>
                    <a:pt x="33570" y="2671"/>
                    <a:pt x="33399" y="2681"/>
                  </a:cubicBezTo>
                  <a:cubicBezTo>
                    <a:pt x="33393" y="2682"/>
                    <a:pt x="33387" y="2682"/>
                    <a:pt x="33381" y="2682"/>
                  </a:cubicBezTo>
                  <a:cubicBezTo>
                    <a:pt x="33218" y="2682"/>
                    <a:pt x="33083" y="2550"/>
                    <a:pt x="33078" y="2390"/>
                  </a:cubicBezTo>
                  <a:cubicBezTo>
                    <a:pt x="33068" y="2215"/>
                    <a:pt x="33198" y="2074"/>
                    <a:pt x="33369" y="2064"/>
                  </a:cubicBezTo>
                  <a:cubicBezTo>
                    <a:pt x="33375" y="2064"/>
                    <a:pt x="33381" y="2063"/>
                    <a:pt x="33387" y="2063"/>
                  </a:cubicBezTo>
                  <a:close/>
                  <a:moveTo>
                    <a:pt x="31148" y="2856"/>
                  </a:moveTo>
                  <a:cubicBezTo>
                    <a:pt x="31311" y="2856"/>
                    <a:pt x="31442" y="2988"/>
                    <a:pt x="31451" y="3153"/>
                  </a:cubicBezTo>
                  <a:cubicBezTo>
                    <a:pt x="31462" y="3324"/>
                    <a:pt x="31331" y="3464"/>
                    <a:pt x="31160" y="3474"/>
                  </a:cubicBezTo>
                  <a:cubicBezTo>
                    <a:pt x="31154" y="3475"/>
                    <a:pt x="31148" y="3475"/>
                    <a:pt x="31143" y="3475"/>
                  </a:cubicBezTo>
                  <a:cubicBezTo>
                    <a:pt x="30980" y="3475"/>
                    <a:pt x="30844" y="3343"/>
                    <a:pt x="30834" y="3183"/>
                  </a:cubicBezTo>
                  <a:cubicBezTo>
                    <a:pt x="30829" y="3013"/>
                    <a:pt x="30960" y="2867"/>
                    <a:pt x="31130" y="2857"/>
                  </a:cubicBezTo>
                  <a:cubicBezTo>
                    <a:pt x="31136" y="2857"/>
                    <a:pt x="31142" y="2856"/>
                    <a:pt x="31148" y="2856"/>
                  </a:cubicBezTo>
                  <a:close/>
                  <a:moveTo>
                    <a:pt x="21814" y="3314"/>
                  </a:moveTo>
                  <a:cubicBezTo>
                    <a:pt x="21980" y="3314"/>
                    <a:pt x="22121" y="3442"/>
                    <a:pt x="22131" y="3610"/>
                  </a:cubicBezTo>
                  <a:cubicBezTo>
                    <a:pt x="22141" y="3781"/>
                    <a:pt x="22005" y="3926"/>
                    <a:pt x="21839" y="3931"/>
                  </a:cubicBezTo>
                  <a:cubicBezTo>
                    <a:pt x="21833" y="3932"/>
                    <a:pt x="21827" y="3932"/>
                    <a:pt x="21821" y="3932"/>
                  </a:cubicBezTo>
                  <a:cubicBezTo>
                    <a:pt x="21654" y="3932"/>
                    <a:pt x="21523" y="3805"/>
                    <a:pt x="21513" y="3640"/>
                  </a:cubicBezTo>
                  <a:cubicBezTo>
                    <a:pt x="21503" y="3469"/>
                    <a:pt x="21639" y="3324"/>
                    <a:pt x="21804" y="3314"/>
                  </a:cubicBezTo>
                  <a:cubicBezTo>
                    <a:pt x="21808" y="3314"/>
                    <a:pt x="21811" y="3314"/>
                    <a:pt x="21814" y="3314"/>
                  </a:cubicBezTo>
                  <a:close/>
                  <a:moveTo>
                    <a:pt x="23881" y="3444"/>
                  </a:moveTo>
                  <a:cubicBezTo>
                    <a:pt x="24043" y="3444"/>
                    <a:pt x="24179" y="3571"/>
                    <a:pt x="24189" y="3735"/>
                  </a:cubicBezTo>
                  <a:cubicBezTo>
                    <a:pt x="24194" y="3906"/>
                    <a:pt x="24063" y="4052"/>
                    <a:pt x="23892" y="4057"/>
                  </a:cubicBezTo>
                  <a:cubicBezTo>
                    <a:pt x="23886" y="4057"/>
                    <a:pt x="23880" y="4057"/>
                    <a:pt x="23874" y="4057"/>
                  </a:cubicBezTo>
                  <a:cubicBezTo>
                    <a:pt x="23712" y="4057"/>
                    <a:pt x="23581" y="3930"/>
                    <a:pt x="23571" y="3766"/>
                  </a:cubicBezTo>
                  <a:cubicBezTo>
                    <a:pt x="23561" y="3595"/>
                    <a:pt x="23692" y="3449"/>
                    <a:pt x="23862" y="3444"/>
                  </a:cubicBezTo>
                  <a:cubicBezTo>
                    <a:pt x="23868" y="3444"/>
                    <a:pt x="23875" y="3444"/>
                    <a:pt x="23881" y="3444"/>
                  </a:cubicBezTo>
                  <a:close/>
                  <a:moveTo>
                    <a:pt x="38060" y="6160"/>
                  </a:moveTo>
                  <a:cubicBezTo>
                    <a:pt x="38094" y="6160"/>
                    <a:pt x="38128" y="6163"/>
                    <a:pt x="38162" y="6170"/>
                  </a:cubicBezTo>
                  <a:cubicBezTo>
                    <a:pt x="38473" y="6225"/>
                    <a:pt x="38679" y="6521"/>
                    <a:pt x="38624" y="6832"/>
                  </a:cubicBezTo>
                  <a:cubicBezTo>
                    <a:pt x="38584" y="7048"/>
                    <a:pt x="38428" y="7209"/>
                    <a:pt x="38238" y="7274"/>
                  </a:cubicBezTo>
                  <a:cubicBezTo>
                    <a:pt x="38293" y="7394"/>
                    <a:pt x="38323" y="7525"/>
                    <a:pt x="38333" y="7666"/>
                  </a:cubicBezTo>
                  <a:cubicBezTo>
                    <a:pt x="38368" y="8057"/>
                    <a:pt x="38207" y="8423"/>
                    <a:pt x="37936" y="8669"/>
                  </a:cubicBezTo>
                  <a:cubicBezTo>
                    <a:pt x="37741" y="8845"/>
                    <a:pt x="37490" y="8955"/>
                    <a:pt x="37209" y="8981"/>
                  </a:cubicBezTo>
                  <a:cubicBezTo>
                    <a:pt x="37178" y="8983"/>
                    <a:pt x="37147" y="8984"/>
                    <a:pt x="37116" y="8984"/>
                  </a:cubicBezTo>
                  <a:cubicBezTo>
                    <a:pt x="36483" y="8984"/>
                    <a:pt x="35946" y="8498"/>
                    <a:pt x="35894" y="7851"/>
                  </a:cubicBezTo>
                  <a:cubicBezTo>
                    <a:pt x="35843" y="7179"/>
                    <a:pt x="36345" y="6586"/>
                    <a:pt x="37023" y="6536"/>
                  </a:cubicBezTo>
                  <a:cubicBezTo>
                    <a:pt x="37056" y="6533"/>
                    <a:pt x="37089" y="6532"/>
                    <a:pt x="37121" y="6532"/>
                  </a:cubicBezTo>
                  <a:cubicBezTo>
                    <a:pt x="37256" y="6532"/>
                    <a:pt x="37384" y="6556"/>
                    <a:pt x="37510" y="6596"/>
                  </a:cubicBezTo>
                  <a:cubicBezTo>
                    <a:pt x="37567" y="6339"/>
                    <a:pt x="37802" y="6160"/>
                    <a:pt x="38060" y="6160"/>
                  </a:cubicBezTo>
                  <a:close/>
                  <a:moveTo>
                    <a:pt x="32422" y="0"/>
                  </a:moveTo>
                  <a:cubicBezTo>
                    <a:pt x="28671" y="0"/>
                    <a:pt x="24724" y="1128"/>
                    <a:pt x="21513" y="2260"/>
                  </a:cubicBezTo>
                  <a:cubicBezTo>
                    <a:pt x="15284" y="4453"/>
                    <a:pt x="9527" y="7972"/>
                    <a:pt x="4448" y="12158"/>
                  </a:cubicBezTo>
                  <a:cubicBezTo>
                    <a:pt x="3872" y="11947"/>
                    <a:pt x="3222" y="11841"/>
                    <a:pt x="2566" y="11841"/>
                  </a:cubicBezTo>
                  <a:cubicBezTo>
                    <a:pt x="1661" y="11841"/>
                    <a:pt x="745" y="12042"/>
                    <a:pt x="0" y="12444"/>
                  </a:cubicBezTo>
                  <a:cubicBezTo>
                    <a:pt x="772" y="13114"/>
                    <a:pt x="1857" y="13518"/>
                    <a:pt x="2897" y="13518"/>
                  </a:cubicBezTo>
                  <a:cubicBezTo>
                    <a:pt x="3135" y="13518"/>
                    <a:pt x="3370" y="13497"/>
                    <a:pt x="3599" y="13453"/>
                  </a:cubicBezTo>
                  <a:lnTo>
                    <a:pt x="3599" y="13453"/>
                  </a:lnTo>
                  <a:cubicBezTo>
                    <a:pt x="2796" y="14492"/>
                    <a:pt x="2701" y="15852"/>
                    <a:pt x="2937" y="17147"/>
                  </a:cubicBezTo>
                  <a:cubicBezTo>
                    <a:pt x="3900" y="16153"/>
                    <a:pt x="4523" y="14853"/>
                    <a:pt x="4648" y="13468"/>
                  </a:cubicBezTo>
                  <a:cubicBezTo>
                    <a:pt x="9250" y="12507"/>
                    <a:pt x="14004" y="12173"/>
                    <a:pt x="18775" y="12173"/>
                  </a:cubicBezTo>
                  <a:cubicBezTo>
                    <a:pt x="20984" y="12173"/>
                    <a:pt x="23196" y="12244"/>
                    <a:pt x="25398" y="12359"/>
                  </a:cubicBezTo>
                  <a:cubicBezTo>
                    <a:pt x="25659" y="12374"/>
                    <a:pt x="25920" y="12389"/>
                    <a:pt x="26181" y="12404"/>
                  </a:cubicBezTo>
                  <a:cubicBezTo>
                    <a:pt x="27210" y="12459"/>
                    <a:pt x="28234" y="12529"/>
                    <a:pt x="29253" y="12599"/>
                  </a:cubicBezTo>
                  <a:cubicBezTo>
                    <a:pt x="30262" y="12670"/>
                    <a:pt x="31261" y="12750"/>
                    <a:pt x="32260" y="12830"/>
                  </a:cubicBezTo>
                  <a:cubicBezTo>
                    <a:pt x="33117" y="12899"/>
                    <a:pt x="34007" y="12959"/>
                    <a:pt x="34892" y="12959"/>
                  </a:cubicBezTo>
                  <a:cubicBezTo>
                    <a:pt x="37000" y="12959"/>
                    <a:pt x="39072" y="12616"/>
                    <a:pt x="40572" y="11219"/>
                  </a:cubicBezTo>
                  <a:cubicBezTo>
                    <a:pt x="41455" y="10396"/>
                    <a:pt x="42133" y="9051"/>
                    <a:pt x="42384" y="7681"/>
                  </a:cubicBezTo>
                  <a:cubicBezTo>
                    <a:pt x="42534" y="6847"/>
                    <a:pt x="42529" y="6009"/>
                    <a:pt x="42318" y="5266"/>
                  </a:cubicBezTo>
                  <a:cubicBezTo>
                    <a:pt x="42258" y="5055"/>
                    <a:pt x="42183" y="4850"/>
                    <a:pt x="42087" y="4654"/>
                  </a:cubicBezTo>
                  <a:cubicBezTo>
                    <a:pt x="41656" y="3766"/>
                    <a:pt x="40963" y="3033"/>
                    <a:pt x="40190" y="2415"/>
                  </a:cubicBezTo>
                  <a:cubicBezTo>
                    <a:pt x="37980" y="644"/>
                    <a:pt x="35257" y="0"/>
                    <a:pt x="32422"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43"/>
            <p:cNvSpPr/>
            <p:nvPr/>
          </p:nvSpPr>
          <p:spPr>
            <a:xfrm>
              <a:off x="5834775" y="1990675"/>
              <a:ext cx="29275" cy="27850"/>
            </a:xfrm>
            <a:custGeom>
              <a:rect b="b" l="l" r="r" t="t"/>
              <a:pathLst>
                <a:path extrusionOk="0" h="1114" w="1171">
                  <a:moveTo>
                    <a:pt x="551" y="0"/>
                  </a:moveTo>
                  <a:cubicBezTo>
                    <a:pt x="293" y="0"/>
                    <a:pt x="58" y="179"/>
                    <a:pt x="1" y="436"/>
                  </a:cubicBezTo>
                  <a:cubicBezTo>
                    <a:pt x="327" y="547"/>
                    <a:pt x="593" y="793"/>
                    <a:pt x="729" y="1114"/>
                  </a:cubicBezTo>
                  <a:cubicBezTo>
                    <a:pt x="919" y="1049"/>
                    <a:pt x="1075" y="888"/>
                    <a:pt x="1115" y="672"/>
                  </a:cubicBezTo>
                  <a:cubicBezTo>
                    <a:pt x="1170" y="361"/>
                    <a:pt x="964" y="65"/>
                    <a:pt x="653" y="10"/>
                  </a:cubicBezTo>
                  <a:cubicBezTo>
                    <a:pt x="619" y="3"/>
                    <a:pt x="585" y="0"/>
                    <a:pt x="5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43"/>
            <p:cNvSpPr/>
            <p:nvPr/>
          </p:nvSpPr>
          <p:spPr>
            <a:xfrm>
              <a:off x="5833150" y="2001575"/>
              <a:ext cx="19850" cy="17650"/>
            </a:xfrm>
            <a:custGeom>
              <a:rect b="b" l="l" r="r" t="t"/>
              <a:pathLst>
                <a:path extrusionOk="0" h="706" w="794">
                  <a:moveTo>
                    <a:pt x="66" y="0"/>
                  </a:moveTo>
                  <a:cubicBezTo>
                    <a:pt x="61" y="10"/>
                    <a:pt x="56" y="20"/>
                    <a:pt x="56" y="31"/>
                  </a:cubicBezTo>
                  <a:cubicBezTo>
                    <a:pt x="1" y="342"/>
                    <a:pt x="206" y="638"/>
                    <a:pt x="518" y="693"/>
                  </a:cubicBezTo>
                  <a:cubicBezTo>
                    <a:pt x="556" y="701"/>
                    <a:pt x="594" y="705"/>
                    <a:pt x="631" y="705"/>
                  </a:cubicBezTo>
                  <a:cubicBezTo>
                    <a:pt x="688" y="705"/>
                    <a:pt x="742" y="696"/>
                    <a:pt x="794" y="678"/>
                  </a:cubicBezTo>
                  <a:cubicBezTo>
                    <a:pt x="658" y="357"/>
                    <a:pt x="392" y="111"/>
                    <a:pt x="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43"/>
            <p:cNvSpPr/>
            <p:nvPr/>
          </p:nvSpPr>
          <p:spPr>
            <a:xfrm>
              <a:off x="5793125" y="1999950"/>
              <a:ext cx="63150" cy="61350"/>
            </a:xfrm>
            <a:custGeom>
              <a:rect b="b" l="l" r="r" t="t"/>
              <a:pathLst>
                <a:path extrusionOk="0" h="2454" w="2526">
                  <a:moveTo>
                    <a:pt x="1278" y="1"/>
                  </a:moveTo>
                  <a:cubicBezTo>
                    <a:pt x="1246" y="1"/>
                    <a:pt x="1213" y="2"/>
                    <a:pt x="1180" y="5"/>
                  </a:cubicBezTo>
                  <a:cubicBezTo>
                    <a:pt x="502" y="55"/>
                    <a:pt x="0" y="648"/>
                    <a:pt x="51" y="1320"/>
                  </a:cubicBezTo>
                  <a:cubicBezTo>
                    <a:pt x="103" y="1967"/>
                    <a:pt x="640" y="2453"/>
                    <a:pt x="1273" y="2453"/>
                  </a:cubicBezTo>
                  <a:cubicBezTo>
                    <a:pt x="1304" y="2453"/>
                    <a:pt x="1335" y="2452"/>
                    <a:pt x="1366" y="2450"/>
                  </a:cubicBezTo>
                  <a:cubicBezTo>
                    <a:pt x="1647" y="2424"/>
                    <a:pt x="1898" y="2314"/>
                    <a:pt x="2093" y="2138"/>
                  </a:cubicBezTo>
                  <a:cubicBezTo>
                    <a:pt x="2364" y="1892"/>
                    <a:pt x="2525" y="1526"/>
                    <a:pt x="2490" y="1135"/>
                  </a:cubicBezTo>
                  <a:cubicBezTo>
                    <a:pt x="2480" y="994"/>
                    <a:pt x="2450" y="863"/>
                    <a:pt x="2395" y="743"/>
                  </a:cubicBezTo>
                  <a:cubicBezTo>
                    <a:pt x="2343" y="761"/>
                    <a:pt x="2289" y="770"/>
                    <a:pt x="2232" y="770"/>
                  </a:cubicBezTo>
                  <a:cubicBezTo>
                    <a:pt x="2195" y="770"/>
                    <a:pt x="2157" y="766"/>
                    <a:pt x="2119" y="758"/>
                  </a:cubicBezTo>
                  <a:cubicBezTo>
                    <a:pt x="1807" y="703"/>
                    <a:pt x="1602" y="407"/>
                    <a:pt x="1657" y="96"/>
                  </a:cubicBezTo>
                  <a:cubicBezTo>
                    <a:pt x="1657" y="85"/>
                    <a:pt x="1662" y="75"/>
                    <a:pt x="1667" y="65"/>
                  </a:cubicBezTo>
                  <a:cubicBezTo>
                    <a:pt x="1541" y="25"/>
                    <a:pt x="1413" y="1"/>
                    <a:pt x="12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43"/>
            <p:cNvSpPr/>
            <p:nvPr/>
          </p:nvSpPr>
          <p:spPr>
            <a:xfrm>
              <a:off x="5779700" y="1868425"/>
              <a:ext cx="15950" cy="15475"/>
            </a:xfrm>
            <a:custGeom>
              <a:rect b="b" l="l" r="r" t="t"/>
              <a:pathLst>
                <a:path extrusionOk="0" h="619" w="638">
                  <a:moveTo>
                    <a:pt x="320" y="0"/>
                  </a:moveTo>
                  <a:cubicBezTo>
                    <a:pt x="314" y="0"/>
                    <a:pt x="308" y="1"/>
                    <a:pt x="301" y="1"/>
                  </a:cubicBezTo>
                  <a:cubicBezTo>
                    <a:pt x="131" y="11"/>
                    <a:pt x="0" y="152"/>
                    <a:pt x="10" y="322"/>
                  </a:cubicBezTo>
                  <a:cubicBezTo>
                    <a:pt x="20" y="487"/>
                    <a:pt x="151" y="619"/>
                    <a:pt x="314" y="619"/>
                  </a:cubicBezTo>
                  <a:cubicBezTo>
                    <a:pt x="320" y="619"/>
                    <a:pt x="326" y="619"/>
                    <a:pt x="332" y="618"/>
                  </a:cubicBezTo>
                  <a:cubicBezTo>
                    <a:pt x="502" y="608"/>
                    <a:pt x="638" y="463"/>
                    <a:pt x="628" y="292"/>
                  </a:cubicBezTo>
                  <a:cubicBezTo>
                    <a:pt x="618" y="128"/>
                    <a:pt x="482"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43"/>
            <p:cNvSpPr/>
            <p:nvPr/>
          </p:nvSpPr>
          <p:spPr>
            <a:xfrm>
              <a:off x="5723725" y="1888250"/>
              <a:ext cx="15850" cy="15475"/>
            </a:xfrm>
            <a:custGeom>
              <a:rect b="b" l="l" r="r" t="t"/>
              <a:pathLst>
                <a:path extrusionOk="0" h="619" w="634">
                  <a:moveTo>
                    <a:pt x="320" y="0"/>
                  </a:moveTo>
                  <a:cubicBezTo>
                    <a:pt x="314" y="0"/>
                    <a:pt x="308" y="1"/>
                    <a:pt x="302" y="1"/>
                  </a:cubicBezTo>
                  <a:cubicBezTo>
                    <a:pt x="131" y="11"/>
                    <a:pt x="1" y="152"/>
                    <a:pt x="11" y="327"/>
                  </a:cubicBezTo>
                  <a:cubicBezTo>
                    <a:pt x="16" y="487"/>
                    <a:pt x="151" y="619"/>
                    <a:pt x="314" y="619"/>
                  </a:cubicBezTo>
                  <a:cubicBezTo>
                    <a:pt x="320" y="619"/>
                    <a:pt x="326" y="619"/>
                    <a:pt x="332" y="618"/>
                  </a:cubicBezTo>
                  <a:cubicBezTo>
                    <a:pt x="503" y="608"/>
                    <a:pt x="633" y="468"/>
                    <a:pt x="628" y="292"/>
                  </a:cubicBezTo>
                  <a:cubicBezTo>
                    <a:pt x="618" y="132"/>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43"/>
            <p:cNvSpPr/>
            <p:nvPr/>
          </p:nvSpPr>
          <p:spPr>
            <a:xfrm>
              <a:off x="5683075" y="1873200"/>
              <a:ext cx="15825" cy="15475"/>
            </a:xfrm>
            <a:custGeom>
              <a:rect b="b" l="l" r="r" t="t"/>
              <a:pathLst>
                <a:path extrusionOk="0" h="619" w="633">
                  <a:moveTo>
                    <a:pt x="320" y="0"/>
                  </a:moveTo>
                  <a:cubicBezTo>
                    <a:pt x="314" y="0"/>
                    <a:pt x="308" y="0"/>
                    <a:pt x="302" y="1"/>
                  </a:cubicBezTo>
                  <a:cubicBezTo>
                    <a:pt x="131" y="6"/>
                    <a:pt x="0" y="151"/>
                    <a:pt x="10" y="322"/>
                  </a:cubicBezTo>
                  <a:cubicBezTo>
                    <a:pt x="15" y="487"/>
                    <a:pt x="151" y="619"/>
                    <a:pt x="314" y="619"/>
                  </a:cubicBezTo>
                  <a:cubicBezTo>
                    <a:pt x="320" y="619"/>
                    <a:pt x="326" y="618"/>
                    <a:pt x="332" y="618"/>
                  </a:cubicBezTo>
                  <a:cubicBezTo>
                    <a:pt x="502" y="608"/>
                    <a:pt x="633" y="462"/>
                    <a:pt x="628" y="292"/>
                  </a:cubicBezTo>
                  <a:cubicBezTo>
                    <a:pt x="618" y="127"/>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43"/>
            <p:cNvSpPr/>
            <p:nvPr/>
          </p:nvSpPr>
          <p:spPr>
            <a:xfrm>
              <a:off x="5667775" y="1908075"/>
              <a:ext cx="15825" cy="15475"/>
            </a:xfrm>
            <a:custGeom>
              <a:rect b="b" l="l" r="r" t="t"/>
              <a:pathLst>
                <a:path extrusionOk="0" h="619" w="633">
                  <a:moveTo>
                    <a:pt x="319" y="0"/>
                  </a:moveTo>
                  <a:cubicBezTo>
                    <a:pt x="313" y="0"/>
                    <a:pt x="307" y="1"/>
                    <a:pt x="301" y="1"/>
                  </a:cubicBezTo>
                  <a:cubicBezTo>
                    <a:pt x="131" y="11"/>
                    <a:pt x="0" y="157"/>
                    <a:pt x="5" y="327"/>
                  </a:cubicBezTo>
                  <a:cubicBezTo>
                    <a:pt x="15" y="487"/>
                    <a:pt x="151" y="619"/>
                    <a:pt x="314" y="619"/>
                  </a:cubicBezTo>
                  <a:cubicBezTo>
                    <a:pt x="319" y="619"/>
                    <a:pt x="325" y="619"/>
                    <a:pt x="331" y="618"/>
                  </a:cubicBezTo>
                  <a:cubicBezTo>
                    <a:pt x="502" y="608"/>
                    <a:pt x="633" y="468"/>
                    <a:pt x="622" y="297"/>
                  </a:cubicBezTo>
                  <a:cubicBezTo>
                    <a:pt x="613" y="132"/>
                    <a:pt x="482" y="0"/>
                    <a:pt x="3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43"/>
            <p:cNvSpPr/>
            <p:nvPr/>
          </p:nvSpPr>
          <p:spPr>
            <a:xfrm>
              <a:off x="5512800" y="1887250"/>
              <a:ext cx="15825" cy="15475"/>
            </a:xfrm>
            <a:custGeom>
              <a:rect b="b" l="l" r="r" t="t"/>
              <a:pathLst>
                <a:path extrusionOk="0" h="619" w="633">
                  <a:moveTo>
                    <a:pt x="324" y="0"/>
                  </a:moveTo>
                  <a:cubicBezTo>
                    <a:pt x="318" y="0"/>
                    <a:pt x="312" y="0"/>
                    <a:pt x="306" y="1"/>
                  </a:cubicBezTo>
                  <a:cubicBezTo>
                    <a:pt x="131" y="6"/>
                    <a:pt x="0" y="151"/>
                    <a:pt x="10" y="322"/>
                  </a:cubicBezTo>
                  <a:cubicBezTo>
                    <a:pt x="20" y="490"/>
                    <a:pt x="160" y="618"/>
                    <a:pt x="322" y="618"/>
                  </a:cubicBezTo>
                  <a:cubicBezTo>
                    <a:pt x="325" y="618"/>
                    <a:pt x="328" y="618"/>
                    <a:pt x="331" y="618"/>
                  </a:cubicBezTo>
                  <a:cubicBezTo>
                    <a:pt x="507" y="608"/>
                    <a:pt x="633" y="463"/>
                    <a:pt x="628" y="292"/>
                  </a:cubicBezTo>
                  <a:cubicBezTo>
                    <a:pt x="618" y="127"/>
                    <a:pt x="482"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43"/>
            <p:cNvSpPr/>
            <p:nvPr/>
          </p:nvSpPr>
          <p:spPr>
            <a:xfrm>
              <a:off x="5486075" y="1922750"/>
              <a:ext cx="15825" cy="15375"/>
            </a:xfrm>
            <a:custGeom>
              <a:rect b="b" l="l" r="r" t="t"/>
              <a:pathLst>
                <a:path extrusionOk="0" h="615" w="633">
                  <a:moveTo>
                    <a:pt x="320" y="1"/>
                  </a:moveTo>
                  <a:cubicBezTo>
                    <a:pt x="314" y="1"/>
                    <a:pt x="307" y="1"/>
                    <a:pt x="301" y="1"/>
                  </a:cubicBezTo>
                  <a:cubicBezTo>
                    <a:pt x="131" y="6"/>
                    <a:pt x="0" y="152"/>
                    <a:pt x="10" y="323"/>
                  </a:cubicBezTo>
                  <a:cubicBezTo>
                    <a:pt x="20" y="487"/>
                    <a:pt x="151" y="614"/>
                    <a:pt x="313" y="614"/>
                  </a:cubicBezTo>
                  <a:cubicBezTo>
                    <a:pt x="319" y="614"/>
                    <a:pt x="325" y="614"/>
                    <a:pt x="331" y="614"/>
                  </a:cubicBezTo>
                  <a:cubicBezTo>
                    <a:pt x="502" y="609"/>
                    <a:pt x="633" y="463"/>
                    <a:pt x="628" y="292"/>
                  </a:cubicBezTo>
                  <a:cubicBezTo>
                    <a:pt x="618" y="128"/>
                    <a:pt x="482"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43"/>
            <p:cNvSpPr/>
            <p:nvPr/>
          </p:nvSpPr>
          <p:spPr>
            <a:xfrm>
              <a:off x="5434625" y="1919500"/>
              <a:ext cx="15950" cy="15475"/>
            </a:xfrm>
            <a:custGeom>
              <a:rect b="b" l="l" r="r" t="t"/>
              <a:pathLst>
                <a:path extrusionOk="0" h="619" w="638">
                  <a:moveTo>
                    <a:pt x="311" y="1"/>
                  </a:moveTo>
                  <a:cubicBezTo>
                    <a:pt x="308" y="1"/>
                    <a:pt x="305" y="1"/>
                    <a:pt x="301" y="1"/>
                  </a:cubicBezTo>
                  <a:cubicBezTo>
                    <a:pt x="136" y="11"/>
                    <a:pt x="0" y="156"/>
                    <a:pt x="10" y="327"/>
                  </a:cubicBezTo>
                  <a:cubicBezTo>
                    <a:pt x="20" y="492"/>
                    <a:pt x="151" y="619"/>
                    <a:pt x="318" y="619"/>
                  </a:cubicBezTo>
                  <a:cubicBezTo>
                    <a:pt x="324" y="619"/>
                    <a:pt x="330" y="619"/>
                    <a:pt x="336" y="618"/>
                  </a:cubicBezTo>
                  <a:cubicBezTo>
                    <a:pt x="502" y="613"/>
                    <a:pt x="638" y="468"/>
                    <a:pt x="628" y="297"/>
                  </a:cubicBezTo>
                  <a:cubicBezTo>
                    <a:pt x="618" y="129"/>
                    <a:pt x="477" y="1"/>
                    <a:pt x="3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43"/>
            <p:cNvSpPr/>
            <p:nvPr/>
          </p:nvSpPr>
          <p:spPr>
            <a:xfrm>
              <a:off x="5955000" y="1968325"/>
              <a:ext cx="5425" cy="60375"/>
            </a:xfrm>
            <a:custGeom>
              <a:rect b="b" l="l" r="r" t="t"/>
              <a:pathLst>
                <a:path extrusionOk="0" fill="none" h="2415" w="217">
                  <a:moveTo>
                    <a:pt x="66" y="2415"/>
                  </a:moveTo>
                  <a:cubicBezTo>
                    <a:pt x="216" y="1581"/>
                    <a:pt x="211" y="743"/>
                    <a:pt x="0"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43"/>
            <p:cNvSpPr/>
            <p:nvPr/>
          </p:nvSpPr>
          <p:spPr>
            <a:xfrm>
              <a:off x="5628375" y="2048500"/>
              <a:ext cx="69025" cy="103175"/>
            </a:xfrm>
            <a:custGeom>
              <a:rect b="b" l="l" r="r" t="t"/>
              <a:pathLst>
                <a:path extrusionOk="0" fill="none" h="4127" w="2761">
                  <a:moveTo>
                    <a:pt x="0" y="4126"/>
                  </a:moveTo>
                  <a:cubicBezTo>
                    <a:pt x="1154" y="2922"/>
                    <a:pt x="2108" y="1521"/>
                    <a:pt x="2761"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43"/>
            <p:cNvSpPr/>
            <p:nvPr/>
          </p:nvSpPr>
          <p:spPr>
            <a:xfrm>
              <a:off x="5532000" y="1989025"/>
              <a:ext cx="102025" cy="156625"/>
            </a:xfrm>
            <a:custGeom>
              <a:rect b="b" l="l" r="r" t="t"/>
              <a:pathLst>
                <a:path extrusionOk="0" fill="none" h="6265" w="4081">
                  <a:moveTo>
                    <a:pt x="4081" y="0"/>
                  </a:moveTo>
                  <a:cubicBezTo>
                    <a:pt x="2199" y="1682"/>
                    <a:pt x="788" y="3875"/>
                    <a:pt x="0" y="626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43"/>
            <p:cNvSpPr/>
            <p:nvPr/>
          </p:nvSpPr>
          <p:spPr>
            <a:xfrm>
              <a:off x="6129050" y="1993300"/>
              <a:ext cx="14950" cy="30375"/>
            </a:xfrm>
            <a:custGeom>
              <a:rect b="b" l="l" r="r" t="t"/>
              <a:pathLst>
                <a:path extrusionOk="0" fill="none" h="1215" w="598">
                  <a:moveTo>
                    <a:pt x="0" y="0"/>
                  </a:moveTo>
                  <a:cubicBezTo>
                    <a:pt x="5" y="0"/>
                    <a:pt x="5" y="0"/>
                    <a:pt x="5" y="0"/>
                  </a:cubicBezTo>
                  <a:cubicBezTo>
                    <a:pt x="387" y="266"/>
                    <a:pt x="597" y="753"/>
                    <a:pt x="532" y="121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43"/>
            <p:cNvSpPr/>
            <p:nvPr/>
          </p:nvSpPr>
          <p:spPr>
            <a:xfrm>
              <a:off x="6064550" y="1984250"/>
              <a:ext cx="23100" cy="44200"/>
            </a:xfrm>
            <a:custGeom>
              <a:rect b="b" l="l" r="r" t="t"/>
              <a:pathLst>
                <a:path extrusionOk="0" fill="none" h="1768" w="924">
                  <a:moveTo>
                    <a:pt x="0" y="1"/>
                  </a:moveTo>
                  <a:cubicBezTo>
                    <a:pt x="246" y="242"/>
                    <a:pt x="497" y="488"/>
                    <a:pt x="668" y="779"/>
                  </a:cubicBezTo>
                  <a:cubicBezTo>
                    <a:pt x="833" y="1060"/>
                    <a:pt x="924" y="1386"/>
                    <a:pt x="863" y="1697"/>
                  </a:cubicBezTo>
                  <a:cubicBezTo>
                    <a:pt x="858" y="1722"/>
                    <a:pt x="853" y="1742"/>
                    <a:pt x="848" y="176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43"/>
            <p:cNvSpPr/>
            <p:nvPr/>
          </p:nvSpPr>
          <p:spPr>
            <a:xfrm>
              <a:off x="5990750" y="1973725"/>
              <a:ext cx="29525" cy="54475"/>
            </a:xfrm>
            <a:custGeom>
              <a:rect b="b" l="l" r="r" t="t"/>
              <a:pathLst>
                <a:path extrusionOk="0" fill="none" h="2179" w="1181">
                  <a:moveTo>
                    <a:pt x="1" y="0"/>
                  </a:moveTo>
                  <a:cubicBezTo>
                    <a:pt x="688" y="447"/>
                    <a:pt x="1180" y="1350"/>
                    <a:pt x="1050" y="217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43"/>
            <p:cNvSpPr/>
            <p:nvPr/>
          </p:nvSpPr>
          <p:spPr>
            <a:xfrm>
              <a:off x="5541150" y="2074100"/>
              <a:ext cx="55375" cy="105675"/>
            </a:xfrm>
            <a:custGeom>
              <a:rect b="b" l="l" r="r" t="t"/>
              <a:pathLst>
                <a:path extrusionOk="0" fill="none" h="4227" w="2215">
                  <a:moveTo>
                    <a:pt x="1" y="4227"/>
                  </a:moveTo>
                  <a:cubicBezTo>
                    <a:pt x="106" y="3780"/>
                    <a:pt x="247" y="3333"/>
                    <a:pt x="417" y="2907"/>
                  </a:cubicBezTo>
                  <a:cubicBezTo>
                    <a:pt x="834" y="1838"/>
                    <a:pt x="1446" y="849"/>
                    <a:pt x="2214"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43"/>
            <p:cNvSpPr/>
            <p:nvPr/>
          </p:nvSpPr>
          <p:spPr>
            <a:xfrm>
              <a:off x="5112500" y="2091550"/>
              <a:ext cx="26750" cy="3400"/>
            </a:xfrm>
            <a:custGeom>
              <a:rect b="b" l="l" r="r" t="t"/>
              <a:pathLst>
                <a:path extrusionOk="0" fill="none" h="136" w="1070">
                  <a:moveTo>
                    <a:pt x="1070" y="136"/>
                  </a:moveTo>
                  <a:cubicBezTo>
                    <a:pt x="708" y="121"/>
                    <a:pt x="352" y="76"/>
                    <a:pt x="1"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43"/>
            <p:cNvSpPr/>
            <p:nvPr/>
          </p:nvSpPr>
          <p:spPr>
            <a:xfrm>
              <a:off x="5105600" y="2106850"/>
              <a:ext cx="27250" cy="1025"/>
            </a:xfrm>
            <a:custGeom>
              <a:rect b="b" l="l" r="r" t="t"/>
              <a:pathLst>
                <a:path extrusionOk="0" fill="none" h="41" w="1090">
                  <a:moveTo>
                    <a:pt x="1090" y="31"/>
                  </a:moveTo>
                  <a:cubicBezTo>
                    <a:pt x="728" y="1"/>
                    <a:pt x="362" y="6"/>
                    <a:pt x="1" y="4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43"/>
            <p:cNvSpPr/>
            <p:nvPr/>
          </p:nvSpPr>
          <p:spPr>
            <a:xfrm>
              <a:off x="5785975" y="1939325"/>
              <a:ext cx="56100" cy="50600"/>
            </a:xfrm>
            <a:custGeom>
              <a:rect b="b" l="l" r="r" t="t"/>
              <a:pathLst>
                <a:path extrusionOk="0" fill="none" h="2024" w="2244">
                  <a:moveTo>
                    <a:pt x="2244" y="21"/>
                  </a:moveTo>
                  <a:cubicBezTo>
                    <a:pt x="1039" y="1"/>
                    <a:pt x="126" y="924"/>
                    <a:pt x="0" y="20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43"/>
            <p:cNvSpPr/>
            <p:nvPr/>
          </p:nvSpPr>
          <p:spPr>
            <a:xfrm>
              <a:off x="5830400" y="2042725"/>
              <a:ext cx="110575" cy="34925"/>
            </a:xfrm>
            <a:custGeom>
              <a:rect b="b" l="l" r="r" t="t"/>
              <a:pathLst>
                <a:path extrusionOk="0" fill="none" h="1397" w="4423">
                  <a:moveTo>
                    <a:pt x="4422" y="1185"/>
                  </a:moveTo>
                  <a:cubicBezTo>
                    <a:pt x="3117" y="1396"/>
                    <a:pt x="1732" y="1115"/>
                    <a:pt x="602" y="427"/>
                  </a:cubicBezTo>
                  <a:cubicBezTo>
                    <a:pt x="392" y="297"/>
                    <a:pt x="191" y="156"/>
                    <a:pt x="0"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43"/>
            <p:cNvSpPr/>
            <p:nvPr/>
          </p:nvSpPr>
          <p:spPr>
            <a:xfrm>
              <a:off x="5827250" y="2035950"/>
              <a:ext cx="6425" cy="14325"/>
            </a:xfrm>
            <a:custGeom>
              <a:rect b="b" l="l" r="r" t="t"/>
              <a:pathLst>
                <a:path extrusionOk="0" fill="none" h="573" w="257">
                  <a:moveTo>
                    <a:pt x="26" y="573"/>
                  </a:moveTo>
                  <a:cubicBezTo>
                    <a:pt x="1" y="362"/>
                    <a:pt x="91" y="136"/>
                    <a:pt x="257"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43"/>
            <p:cNvSpPr/>
            <p:nvPr/>
          </p:nvSpPr>
          <p:spPr>
            <a:xfrm>
              <a:off x="5289675" y="2104475"/>
              <a:ext cx="208200" cy="6550"/>
            </a:xfrm>
            <a:custGeom>
              <a:rect b="b" l="l" r="r" t="t"/>
              <a:pathLst>
                <a:path extrusionOk="0" fill="none" h="262" w="8328">
                  <a:moveTo>
                    <a:pt x="1" y="261"/>
                  </a:moveTo>
                  <a:cubicBezTo>
                    <a:pt x="2772" y="40"/>
                    <a:pt x="5552" y="0"/>
                    <a:pt x="8328" y="15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43"/>
            <p:cNvSpPr/>
            <p:nvPr/>
          </p:nvSpPr>
          <p:spPr>
            <a:xfrm>
              <a:off x="5460725" y="2088400"/>
              <a:ext cx="29125" cy="1400"/>
            </a:xfrm>
            <a:custGeom>
              <a:rect b="b" l="l" r="r" t="t"/>
              <a:pathLst>
                <a:path extrusionOk="0" fill="none" h="56" w="1165">
                  <a:moveTo>
                    <a:pt x="0" y="56"/>
                  </a:moveTo>
                  <a:cubicBezTo>
                    <a:pt x="392" y="36"/>
                    <a:pt x="778" y="21"/>
                    <a:pt x="1165"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43"/>
          <p:cNvGrpSpPr/>
          <p:nvPr/>
        </p:nvGrpSpPr>
        <p:grpSpPr>
          <a:xfrm flipH="1">
            <a:off x="-125439" y="122453"/>
            <a:ext cx="3277898" cy="1122588"/>
            <a:chOff x="1607000" y="1593250"/>
            <a:chExt cx="1114325" cy="381625"/>
          </a:xfrm>
        </p:grpSpPr>
        <p:sp>
          <p:nvSpPr>
            <p:cNvPr id="9282" name="Google Shape;9282;p43"/>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43"/>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43"/>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43"/>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43"/>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43"/>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43"/>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43"/>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43"/>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43"/>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43"/>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43"/>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43"/>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43"/>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43"/>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43"/>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43"/>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43"/>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43"/>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43"/>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43"/>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43"/>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04" name="Google Shape;9304;p43"/>
          <p:cNvSpPr txBox="1"/>
          <p:nvPr>
            <p:ph hasCustomPrompt="1" type="title"/>
          </p:nvPr>
        </p:nvSpPr>
        <p:spPr>
          <a:xfrm>
            <a:off x="1284000" y="1475388"/>
            <a:ext cx="6576000" cy="1229400"/>
          </a:xfrm>
          <a:prstGeom prst="rect">
            <a:avLst/>
          </a:prstGeom>
        </p:spPr>
        <p:txBody>
          <a:bodyPr anchorCtr="0" anchor="ctr" bIns="0" lIns="0" spcFirstLastPara="1" rIns="0" wrap="square" tIns="0">
            <a:noAutofit/>
          </a:bodyPr>
          <a:lstStyle>
            <a:lvl1pPr lvl="0" rtl="0" algn="ctr">
              <a:spcBef>
                <a:spcPts val="0"/>
              </a:spcBef>
              <a:spcAft>
                <a:spcPts val="0"/>
              </a:spcAft>
              <a:buSzPts val="9600"/>
              <a:buNone/>
              <a:defRPr sz="8500">
                <a:solidFill>
                  <a:schemeClr val="lt2"/>
                </a:solidFill>
              </a:defRPr>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9305" name="Google Shape;9305;p43"/>
          <p:cNvSpPr txBox="1"/>
          <p:nvPr>
            <p:ph idx="1" type="subTitle"/>
          </p:nvPr>
        </p:nvSpPr>
        <p:spPr>
          <a:xfrm>
            <a:off x="1284000" y="2704721"/>
            <a:ext cx="6576000" cy="5100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800"/>
              <a:buNone/>
              <a:defRPr sz="20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9306" name="Shape 9306"/>
        <p:cNvGrpSpPr/>
        <p:nvPr/>
      </p:nvGrpSpPr>
      <p:grpSpPr>
        <a:xfrm>
          <a:off x="0" y="0"/>
          <a:ext cx="0" cy="0"/>
          <a:chOff x="0" y="0"/>
          <a:chExt cx="0" cy="0"/>
        </a:xfrm>
      </p:grpSpPr>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9307" name="Shape 9307"/>
        <p:cNvGrpSpPr/>
        <p:nvPr/>
      </p:nvGrpSpPr>
      <p:grpSpPr>
        <a:xfrm>
          <a:off x="0" y="0"/>
          <a:ext cx="0" cy="0"/>
          <a:chOff x="0" y="0"/>
          <a:chExt cx="0" cy="0"/>
        </a:xfrm>
      </p:grpSpPr>
      <p:grpSp>
        <p:nvGrpSpPr>
          <p:cNvPr id="9308" name="Google Shape;9308;p45"/>
          <p:cNvGrpSpPr/>
          <p:nvPr/>
        </p:nvGrpSpPr>
        <p:grpSpPr>
          <a:xfrm flipH="1">
            <a:off x="3812516" y="0"/>
            <a:ext cx="2876946" cy="5143313"/>
            <a:chOff x="6536175" y="0"/>
            <a:chExt cx="2440158" cy="4362437"/>
          </a:xfrm>
        </p:grpSpPr>
        <p:sp>
          <p:nvSpPr>
            <p:cNvPr id="9309" name="Google Shape;9309;p45"/>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45"/>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1" name="Google Shape;9311;p45"/>
          <p:cNvSpPr/>
          <p:nvPr/>
        </p:nvSpPr>
        <p:spPr>
          <a:xfrm flipH="1">
            <a:off x="2945732" y="0"/>
            <a:ext cx="5722280" cy="5757650"/>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45"/>
          <p:cNvSpPr/>
          <p:nvPr/>
        </p:nvSpPr>
        <p:spPr>
          <a:xfrm>
            <a:off x="2794200" y="4474405"/>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45"/>
          <p:cNvSpPr/>
          <p:nvPr/>
        </p:nvSpPr>
        <p:spPr>
          <a:xfrm flipH="1">
            <a:off x="3939710" y="0"/>
            <a:ext cx="4971315" cy="5541978"/>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45"/>
          <p:cNvSpPr/>
          <p:nvPr/>
        </p:nvSpPr>
        <p:spPr>
          <a:xfrm flipH="1">
            <a:off x="4572009" y="0"/>
            <a:ext cx="4971315" cy="5757650"/>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45"/>
          <p:cNvSpPr/>
          <p:nvPr/>
        </p:nvSpPr>
        <p:spPr>
          <a:xfrm flipH="1" rot="-147765">
            <a:off x="-36" y="4603509"/>
            <a:ext cx="6025395" cy="77186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6" name="Google Shape;9316;p45"/>
          <p:cNvGrpSpPr/>
          <p:nvPr/>
        </p:nvGrpSpPr>
        <p:grpSpPr>
          <a:xfrm>
            <a:off x="832837" y="4819586"/>
            <a:ext cx="1494014" cy="490019"/>
            <a:chOff x="1656825" y="3872400"/>
            <a:chExt cx="835625" cy="274075"/>
          </a:xfrm>
        </p:grpSpPr>
        <p:sp>
          <p:nvSpPr>
            <p:cNvPr id="9317" name="Google Shape;9317;p45"/>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45"/>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45"/>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45"/>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45"/>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45"/>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45"/>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45"/>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45"/>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45"/>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45"/>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45"/>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45"/>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45"/>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45"/>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45"/>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45"/>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45"/>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45"/>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45"/>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45"/>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45"/>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45"/>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45"/>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45"/>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45"/>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3" name="Google Shape;9343;p45"/>
          <p:cNvSpPr/>
          <p:nvPr/>
        </p:nvSpPr>
        <p:spPr>
          <a:xfrm flipH="1">
            <a:off x="-73423" y="4374064"/>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45"/>
          <p:cNvSpPr/>
          <p:nvPr/>
        </p:nvSpPr>
        <p:spPr>
          <a:xfrm>
            <a:off x="7984624" y="1555114"/>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45"/>
          <p:cNvSpPr/>
          <p:nvPr/>
        </p:nvSpPr>
        <p:spPr>
          <a:xfrm>
            <a:off x="8474474" y="1458975"/>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45"/>
          <p:cNvSpPr txBox="1"/>
          <p:nvPr>
            <p:ph type="title"/>
          </p:nvPr>
        </p:nvSpPr>
        <p:spPr>
          <a:xfrm>
            <a:off x="720000" y="1824075"/>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347" name="Google Shape;9347;p45"/>
          <p:cNvSpPr txBox="1"/>
          <p:nvPr>
            <p:ph hasCustomPrompt="1" idx="2" type="title"/>
          </p:nvPr>
        </p:nvSpPr>
        <p:spPr>
          <a:xfrm>
            <a:off x="745025" y="1244125"/>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348" name="Google Shape;9348;p45"/>
          <p:cNvSpPr txBox="1"/>
          <p:nvPr>
            <p:ph idx="1" type="subTitle"/>
          </p:nvPr>
        </p:nvSpPr>
        <p:spPr>
          <a:xfrm>
            <a:off x="720000" y="2231773"/>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349" name="Google Shape;9349;p45"/>
          <p:cNvSpPr txBox="1"/>
          <p:nvPr>
            <p:ph idx="3" type="title"/>
          </p:nvPr>
        </p:nvSpPr>
        <p:spPr>
          <a:xfrm>
            <a:off x="3056800" y="1824075"/>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350" name="Google Shape;9350;p45"/>
          <p:cNvSpPr txBox="1"/>
          <p:nvPr>
            <p:ph hasCustomPrompt="1" idx="4" type="title"/>
          </p:nvPr>
        </p:nvSpPr>
        <p:spPr>
          <a:xfrm>
            <a:off x="3075600" y="1244125"/>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351" name="Google Shape;9351;p45"/>
          <p:cNvSpPr txBox="1"/>
          <p:nvPr>
            <p:ph idx="5" type="subTitle"/>
          </p:nvPr>
        </p:nvSpPr>
        <p:spPr>
          <a:xfrm>
            <a:off x="3056800" y="2231773"/>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352" name="Google Shape;9352;p45"/>
          <p:cNvSpPr txBox="1"/>
          <p:nvPr>
            <p:ph idx="6" type="title"/>
          </p:nvPr>
        </p:nvSpPr>
        <p:spPr>
          <a:xfrm>
            <a:off x="720000" y="3611779"/>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353" name="Google Shape;9353;p45"/>
          <p:cNvSpPr txBox="1"/>
          <p:nvPr>
            <p:ph hasCustomPrompt="1" idx="7" type="title"/>
          </p:nvPr>
        </p:nvSpPr>
        <p:spPr>
          <a:xfrm>
            <a:off x="764225" y="3031850"/>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354" name="Google Shape;9354;p45"/>
          <p:cNvSpPr txBox="1"/>
          <p:nvPr>
            <p:ph idx="8" type="subTitle"/>
          </p:nvPr>
        </p:nvSpPr>
        <p:spPr>
          <a:xfrm>
            <a:off x="720000" y="4019502"/>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355" name="Google Shape;9355;p45"/>
          <p:cNvSpPr txBox="1"/>
          <p:nvPr>
            <p:ph idx="9" type="title"/>
          </p:nvPr>
        </p:nvSpPr>
        <p:spPr>
          <a:xfrm>
            <a:off x="3056800" y="3611779"/>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356" name="Google Shape;9356;p45"/>
          <p:cNvSpPr txBox="1"/>
          <p:nvPr>
            <p:ph hasCustomPrompt="1" idx="13" type="title"/>
          </p:nvPr>
        </p:nvSpPr>
        <p:spPr>
          <a:xfrm>
            <a:off x="3075600" y="3031850"/>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357" name="Google Shape;9357;p45"/>
          <p:cNvSpPr txBox="1"/>
          <p:nvPr>
            <p:ph idx="14" type="subTitle"/>
          </p:nvPr>
        </p:nvSpPr>
        <p:spPr>
          <a:xfrm>
            <a:off x="3056800" y="4019502"/>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grpSp>
        <p:nvGrpSpPr>
          <p:cNvPr id="9358" name="Google Shape;9358;p45"/>
          <p:cNvGrpSpPr/>
          <p:nvPr/>
        </p:nvGrpSpPr>
        <p:grpSpPr>
          <a:xfrm flipH="1">
            <a:off x="8006255" y="1961355"/>
            <a:ext cx="1235256" cy="1030744"/>
            <a:chOff x="763250" y="1835425"/>
            <a:chExt cx="701850" cy="585650"/>
          </a:xfrm>
        </p:grpSpPr>
        <p:sp>
          <p:nvSpPr>
            <p:cNvPr id="9359" name="Google Shape;9359;p45"/>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45"/>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45"/>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45"/>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45"/>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45"/>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45"/>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45"/>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45"/>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45"/>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45"/>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45"/>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45"/>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45"/>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45"/>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45"/>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45"/>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45"/>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45"/>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45"/>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45"/>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45"/>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45"/>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45"/>
          <p:cNvGrpSpPr/>
          <p:nvPr/>
        </p:nvGrpSpPr>
        <p:grpSpPr>
          <a:xfrm flipH="1">
            <a:off x="6929105" y="237364"/>
            <a:ext cx="2336438" cy="780360"/>
            <a:chOff x="4897050" y="1836675"/>
            <a:chExt cx="1283475" cy="428675"/>
          </a:xfrm>
        </p:grpSpPr>
        <p:sp>
          <p:nvSpPr>
            <p:cNvPr id="9383" name="Google Shape;9383;p45"/>
            <p:cNvSpPr/>
            <p:nvPr/>
          </p:nvSpPr>
          <p:spPr>
            <a:xfrm>
              <a:off x="6129175" y="1993425"/>
              <a:ext cx="51350" cy="30875"/>
            </a:xfrm>
            <a:custGeom>
              <a:rect b="b" l="l" r="r" t="t"/>
              <a:pathLst>
                <a:path extrusionOk="0" h="1235" w="2054">
                  <a:moveTo>
                    <a:pt x="0" y="0"/>
                  </a:moveTo>
                  <a:lnTo>
                    <a:pt x="0" y="0"/>
                  </a:lnTo>
                  <a:cubicBezTo>
                    <a:pt x="382" y="261"/>
                    <a:pt x="592" y="748"/>
                    <a:pt x="527" y="1210"/>
                  </a:cubicBezTo>
                  <a:lnTo>
                    <a:pt x="527" y="1235"/>
                  </a:lnTo>
                  <a:cubicBezTo>
                    <a:pt x="743" y="1225"/>
                    <a:pt x="954" y="1215"/>
                    <a:pt x="1165" y="1205"/>
                  </a:cubicBezTo>
                  <a:cubicBezTo>
                    <a:pt x="1451" y="1185"/>
                    <a:pt x="1732" y="1170"/>
                    <a:pt x="2013" y="1155"/>
                  </a:cubicBezTo>
                  <a:cubicBezTo>
                    <a:pt x="2053" y="793"/>
                    <a:pt x="1877" y="397"/>
                    <a:pt x="1541" y="236"/>
                  </a:cubicBezTo>
                  <a:cubicBezTo>
                    <a:pt x="1024" y="156"/>
                    <a:pt x="517" y="7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45"/>
            <p:cNvSpPr/>
            <p:nvPr/>
          </p:nvSpPr>
          <p:spPr>
            <a:xfrm>
              <a:off x="5990750" y="1973225"/>
              <a:ext cx="96900" cy="55225"/>
            </a:xfrm>
            <a:custGeom>
              <a:rect b="b" l="l" r="r" t="t"/>
              <a:pathLst>
                <a:path extrusionOk="0" h="2209" w="3876">
                  <a:moveTo>
                    <a:pt x="1" y="0"/>
                  </a:moveTo>
                  <a:lnTo>
                    <a:pt x="1" y="20"/>
                  </a:lnTo>
                  <a:cubicBezTo>
                    <a:pt x="688" y="467"/>
                    <a:pt x="1180" y="1370"/>
                    <a:pt x="1050" y="2198"/>
                  </a:cubicBezTo>
                  <a:lnTo>
                    <a:pt x="1050" y="2209"/>
                  </a:lnTo>
                  <a:cubicBezTo>
                    <a:pt x="1602" y="2198"/>
                    <a:pt x="2159" y="2188"/>
                    <a:pt x="2711" y="2173"/>
                  </a:cubicBezTo>
                  <a:cubicBezTo>
                    <a:pt x="3078" y="2163"/>
                    <a:pt x="3444" y="2153"/>
                    <a:pt x="3815" y="2138"/>
                  </a:cubicBezTo>
                  <a:cubicBezTo>
                    <a:pt x="3876" y="1827"/>
                    <a:pt x="3785" y="1501"/>
                    <a:pt x="3620" y="1220"/>
                  </a:cubicBezTo>
                  <a:cubicBezTo>
                    <a:pt x="3449" y="929"/>
                    <a:pt x="3198" y="683"/>
                    <a:pt x="2952" y="442"/>
                  </a:cubicBezTo>
                  <a:lnTo>
                    <a:pt x="2957" y="427"/>
                  </a:lnTo>
                  <a:cubicBezTo>
                    <a:pt x="2571" y="371"/>
                    <a:pt x="2184" y="316"/>
                    <a:pt x="1798" y="261"/>
                  </a:cubicBezTo>
                  <a:cubicBezTo>
                    <a:pt x="1195" y="181"/>
                    <a:pt x="598" y="8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45"/>
            <p:cNvSpPr/>
            <p:nvPr/>
          </p:nvSpPr>
          <p:spPr>
            <a:xfrm>
              <a:off x="6064550" y="1983875"/>
              <a:ext cx="79450" cy="42825"/>
            </a:xfrm>
            <a:custGeom>
              <a:rect b="b" l="l" r="r" t="t"/>
              <a:pathLst>
                <a:path extrusionOk="0" h="1713" w="3178">
                  <a:moveTo>
                    <a:pt x="5" y="1"/>
                  </a:moveTo>
                  <a:lnTo>
                    <a:pt x="0" y="16"/>
                  </a:lnTo>
                  <a:cubicBezTo>
                    <a:pt x="246" y="257"/>
                    <a:pt x="497" y="503"/>
                    <a:pt x="668" y="794"/>
                  </a:cubicBezTo>
                  <a:cubicBezTo>
                    <a:pt x="833" y="1075"/>
                    <a:pt x="924" y="1401"/>
                    <a:pt x="863" y="1712"/>
                  </a:cubicBezTo>
                  <a:cubicBezTo>
                    <a:pt x="1611" y="1687"/>
                    <a:pt x="2364" y="1657"/>
                    <a:pt x="3112" y="1617"/>
                  </a:cubicBezTo>
                  <a:lnTo>
                    <a:pt x="3112" y="1592"/>
                  </a:lnTo>
                  <a:cubicBezTo>
                    <a:pt x="3177" y="1130"/>
                    <a:pt x="2967" y="643"/>
                    <a:pt x="2585" y="377"/>
                  </a:cubicBezTo>
                  <a:cubicBezTo>
                    <a:pt x="2465" y="362"/>
                    <a:pt x="2344" y="342"/>
                    <a:pt x="2224" y="327"/>
                  </a:cubicBezTo>
                  <a:cubicBezTo>
                    <a:pt x="1486" y="217"/>
                    <a:pt x="743" y="106"/>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45"/>
            <p:cNvSpPr/>
            <p:nvPr/>
          </p:nvSpPr>
          <p:spPr>
            <a:xfrm>
              <a:off x="5955000" y="1968325"/>
              <a:ext cx="65275" cy="60375"/>
            </a:xfrm>
            <a:custGeom>
              <a:rect b="b" l="l" r="r" t="t"/>
              <a:pathLst>
                <a:path extrusionOk="0" h="2415" w="2611">
                  <a:moveTo>
                    <a:pt x="0" y="0"/>
                  </a:moveTo>
                  <a:cubicBezTo>
                    <a:pt x="211" y="743"/>
                    <a:pt x="216" y="1581"/>
                    <a:pt x="66" y="2415"/>
                  </a:cubicBezTo>
                  <a:lnTo>
                    <a:pt x="151" y="2415"/>
                  </a:lnTo>
                  <a:cubicBezTo>
                    <a:pt x="929" y="2415"/>
                    <a:pt x="1702" y="2415"/>
                    <a:pt x="2480" y="2405"/>
                  </a:cubicBezTo>
                  <a:lnTo>
                    <a:pt x="2480" y="2394"/>
                  </a:lnTo>
                  <a:cubicBezTo>
                    <a:pt x="2610" y="1566"/>
                    <a:pt x="2118" y="663"/>
                    <a:pt x="1431" y="216"/>
                  </a:cubicBezTo>
                  <a:lnTo>
                    <a:pt x="1431" y="196"/>
                  </a:lnTo>
                  <a:cubicBezTo>
                    <a:pt x="954" y="121"/>
                    <a:pt x="477" y="5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45"/>
            <p:cNvSpPr/>
            <p:nvPr/>
          </p:nvSpPr>
          <p:spPr>
            <a:xfrm>
              <a:off x="5514925" y="2145625"/>
              <a:ext cx="113450" cy="87225"/>
            </a:xfrm>
            <a:custGeom>
              <a:rect b="b" l="l" r="r" t="t"/>
              <a:pathLst>
                <a:path extrusionOk="0" h="3489" w="4538">
                  <a:moveTo>
                    <a:pt x="683" y="1"/>
                  </a:moveTo>
                  <a:cubicBezTo>
                    <a:pt x="312" y="1130"/>
                    <a:pt x="81" y="2304"/>
                    <a:pt x="1" y="3489"/>
                  </a:cubicBezTo>
                  <a:cubicBezTo>
                    <a:pt x="1687" y="2716"/>
                    <a:pt x="3243" y="1602"/>
                    <a:pt x="4538" y="241"/>
                  </a:cubicBezTo>
                  <a:cubicBezTo>
                    <a:pt x="3519" y="171"/>
                    <a:pt x="2495" y="101"/>
                    <a:pt x="1466" y="46"/>
                  </a:cubicBezTo>
                  <a:cubicBezTo>
                    <a:pt x="1205" y="31"/>
                    <a:pt x="944" y="16"/>
                    <a:pt x="68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45"/>
            <p:cNvSpPr/>
            <p:nvPr/>
          </p:nvSpPr>
          <p:spPr>
            <a:xfrm>
              <a:off x="4897050" y="1836675"/>
              <a:ext cx="1063375" cy="428675"/>
            </a:xfrm>
            <a:custGeom>
              <a:rect b="b" l="l" r="r" t="t"/>
              <a:pathLst>
                <a:path extrusionOk="0" h="17147" w="42535">
                  <a:moveTo>
                    <a:pt x="35626" y="1270"/>
                  </a:moveTo>
                  <a:cubicBezTo>
                    <a:pt x="35788" y="1270"/>
                    <a:pt x="35924" y="1398"/>
                    <a:pt x="35934" y="1562"/>
                  </a:cubicBezTo>
                  <a:cubicBezTo>
                    <a:pt x="35944" y="1733"/>
                    <a:pt x="35808" y="1878"/>
                    <a:pt x="35638" y="1888"/>
                  </a:cubicBezTo>
                  <a:cubicBezTo>
                    <a:pt x="35632" y="1889"/>
                    <a:pt x="35626" y="1889"/>
                    <a:pt x="35620" y="1889"/>
                  </a:cubicBezTo>
                  <a:cubicBezTo>
                    <a:pt x="35457" y="1889"/>
                    <a:pt x="35326" y="1757"/>
                    <a:pt x="35316" y="1592"/>
                  </a:cubicBezTo>
                  <a:cubicBezTo>
                    <a:pt x="35306" y="1422"/>
                    <a:pt x="35437" y="1281"/>
                    <a:pt x="35607" y="1271"/>
                  </a:cubicBezTo>
                  <a:cubicBezTo>
                    <a:pt x="35614" y="1271"/>
                    <a:pt x="35620" y="1270"/>
                    <a:pt x="35626" y="1270"/>
                  </a:cubicBezTo>
                  <a:close/>
                  <a:moveTo>
                    <a:pt x="31761" y="1461"/>
                  </a:moveTo>
                  <a:cubicBezTo>
                    <a:pt x="31924" y="1461"/>
                    <a:pt x="32059" y="1588"/>
                    <a:pt x="32069" y="1753"/>
                  </a:cubicBezTo>
                  <a:cubicBezTo>
                    <a:pt x="32074" y="1923"/>
                    <a:pt x="31943" y="2069"/>
                    <a:pt x="31773" y="2079"/>
                  </a:cubicBezTo>
                  <a:cubicBezTo>
                    <a:pt x="31767" y="2079"/>
                    <a:pt x="31761" y="2080"/>
                    <a:pt x="31755" y="2080"/>
                  </a:cubicBezTo>
                  <a:cubicBezTo>
                    <a:pt x="31592" y="2080"/>
                    <a:pt x="31456" y="1948"/>
                    <a:pt x="31451" y="1783"/>
                  </a:cubicBezTo>
                  <a:cubicBezTo>
                    <a:pt x="31441" y="1612"/>
                    <a:pt x="31572" y="1467"/>
                    <a:pt x="31743" y="1462"/>
                  </a:cubicBezTo>
                  <a:cubicBezTo>
                    <a:pt x="31749" y="1461"/>
                    <a:pt x="31755" y="1461"/>
                    <a:pt x="31761" y="1461"/>
                  </a:cubicBezTo>
                  <a:close/>
                  <a:moveTo>
                    <a:pt x="24954" y="2023"/>
                  </a:moveTo>
                  <a:cubicBezTo>
                    <a:pt x="25112" y="2023"/>
                    <a:pt x="25248" y="2150"/>
                    <a:pt x="25258" y="2315"/>
                  </a:cubicBezTo>
                  <a:cubicBezTo>
                    <a:pt x="25263" y="2486"/>
                    <a:pt x="25137" y="2631"/>
                    <a:pt x="24961" y="2641"/>
                  </a:cubicBezTo>
                  <a:cubicBezTo>
                    <a:pt x="24958" y="2641"/>
                    <a:pt x="24955" y="2641"/>
                    <a:pt x="24952" y="2641"/>
                  </a:cubicBezTo>
                  <a:cubicBezTo>
                    <a:pt x="24790" y="2641"/>
                    <a:pt x="24650" y="2513"/>
                    <a:pt x="24640" y="2345"/>
                  </a:cubicBezTo>
                  <a:cubicBezTo>
                    <a:pt x="24630" y="2174"/>
                    <a:pt x="24761" y="2029"/>
                    <a:pt x="24936" y="2024"/>
                  </a:cubicBezTo>
                  <a:cubicBezTo>
                    <a:pt x="24942" y="2023"/>
                    <a:pt x="24948" y="2023"/>
                    <a:pt x="24954" y="2023"/>
                  </a:cubicBezTo>
                  <a:close/>
                  <a:moveTo>
                    <a:pt x="33387" y="2063"/>
                  </a:moveTo>
                  <a:cubicBezTo>
                    <a:pt x="33550" y="2063"/>
                    <a:pt x="33685" y="2195"/>
                    <a:pt x="33695" y="2355"/>
                  </a:cubicBezTo>
                  <a:cubicBezTo>
                    <a:pt x="33700" y="2531"/>
                    <a:pt x="33570" y="2671"/>
                    <a:pt x="33399" y="2681"/>
                  </a:cubicBezTo>
                  <a:cubicBezTo>
                    <a:pt x="33393" y="2682"/>
                    <a:pt x="33387" y="2682"/>
                    <a:pt x="33381" y="2682"/>
                  </a:cubicBezTo>
                  <a:cubicBezTo>
                    <a:pt x="33218" y="2682"/>
                    <a:pt x="33083" y="2550"/>
                    <a:pt x="33078" y="2390"/>
                  </a:cubicBezTo>
                  <a:cubicBezTo>
                    <a:pt x="33068" y="2215"/>
                    <a:pt x="33198" y="2074"/>
                    <a:pt x="33369" y="2064"/>
                  </a:cubicBezTo>
                  <a:cubicBezTo>
                    <a:pt x="33375" y="2064"/>
                    <a:pt x="33381" y="2063"/>
                    <a:pt x="33387" y="2063"/>
                  </a:cubicBezTo>
                  <a:close/>
                  <a:moveTo>
                    <a:pt x="31148" y="2856"/>
                  </a:moveTo>
                  <a:cubicBezTo>
                    <a:pt x="31311" y="2856"/>
                    <a:pt x="31442" y="2988"/>
                    <a:pt x="31451" y="3153"/>
                  </a:cubicBezTo>
                  <a:cubicBezTo>
                    <a:pt x="31462" y="3324"/>
                    <a:pt x="31331" y="3464"/>
                    <a:pt x="31160" y="3474"/>
                  </a:cubicBezTo>
                  <a:cubicBezTo>
                    <a:pt x="31154" y="3475"/>
                    <a:pt x="31148" y="3475"/>
                    <a:pt x="31143" y="3475"/>
                  </a:cubicBezTo>
                  <a:cubicBezTo>
                    <a:pt x="30980" y="3475"/>
                    <a:pt x="30844" y="3343"/>
                    <a:pt x="30834" y="3183"/>
                  </a:cubicBezTo>
                  <a:cubicBezTo>
                    <a:pt x="30829" y="3013"/>
                    <a:pt x="30960" y="2867"/>
                    <a:pt x="31130" y="2857"/>
                  </a:cubicBezTo>
                  <a:cubicBezTo>
                    <a:pt x="31136" y="2857"/>
                    <a:pt x="31142" y="2856"/>
                    <a:pt x="31148" y="2856"/>
                  </a:cubicBezTo>
                  <a:close/>
                  <a:moveTo>
                    <a:pt x="21814" y="3314"/>
                  </a:moveTo>
                  <a:cubicBezTo>
                    <a:pt x="21980" y="3314"/>
                    <a:pt x="22121" y="3442"/>
                    <a:pt x="22131" y="3610"/>
                  </a:cubicBezTo>
                  <a:cubicBezTo>
                    <a:pt x="22141" y="3781"/>
                    <a:pt x="22005" y="3926"/>
                    <a:pt x="21839" y="3931"/>
                  </a:cubicBezTo>
                  <a:cubicBezTo>
                    <a:pt x="21833" y="3932"/>
                    <a:pt x="21827" y="3932"/>
                    <a:pt x="21821" y="3932"/>
                  </a:cubicBezTo>
                  <a:cubicBezTo>
                    <a:pt x="21654" y="3932"/>
                    <a:pt x="21523" y="3805"/>
                    <a:pt x="21513" y="3640"/>
                  </a:cubicBezTo>
                  <a:cubicBezTo>
                    <a:pt x="21503" y="3469"/>
                    <a:pt x="21639" y="3324"/>
                    <a:pt x="21804" y="3314"/>
                  </a:cubicBezTo>
                  <a:cubicBezTo>
                    <a:pt x="21808" y="3314"/>
                    <a:pt x="21811" y="3314"/>
                    <a:pt x="21814" y="3314"/>
                  </a:cubicBezTo>
                  <a:close/>
                  <a:moveTo>
                    <a:pt x="23881" y="3444"/>
                  </a:moveTo>
                  <a:cubicBezTo>
                    <a:pt x="24043" y="3444"/>
                    <a:pt x="24179" y="3571"/>
                    <a:pt x="24189" y="3735"/>
                  </a:cubicBezTo>
                  <a:cubicBezTo>
                    <a:pt x="24194" y="3906"/>
                    <a:pt x="24063" y="4052"/>
                    <a:pt x="23892" y="4057"/>
                  </a:cubicBezTo>
                  <a:cubicBezTo>
                    <a:pt x="23886" y="4057"/>
                    <a:pt x="23880" y="4057"/>
                    <a:pt x="23874" y="4057"/>
                  </a:cubicBezTo>
                  <a:cubicBezTo>
                    <a:pt x="23712" y="4057"/>
                    <a:pt x="23581" y="3930"/>
                    <a:pt x="23571" y="3766"/>
                  </a:cubicBezTo>
                  <a:cubicBezTo>
                    <a:pt x="23561" y="3595"/>
                    <a:pt x="23692" y="3449"/>
                    <a:pt x="23862" y="3444"/>
                  </a:cubicBezTo>
                  <a:cubicBezTo>
                    <a:pt x="23868" y="3444"/>
                    <a:pt x="23875" y="3444"/>
                    <a:pt x="23881" y="3444"/>
                  </a:cubicBezTo>
                  <a:close/>
                  <a:moveTo>
                    <a:pt x="38060" y="6160"/>
                  </a:moveTo>
                  <a:cubicBezTo>
                    <a:pt x="38094" y="6160"/>
                    <a:pt x="38128" y="6163"/>
                    <a:pt x="38162" y="6170"/>
                  </a:cubicBezTo>
                  <a:cubicBezTo>
                    <a:pt x="38473" y="6225"/>
                    <a:pt x="38679" y="6521"/>
                    <a:pt x="38624" y="6832"/>
                  </a:cubicBezTo>
                  <a:cubicBezTo>
                    <a:pt x="38584" y="7048"/>
                    <a:pt x="38428" y="7209"/>
                    <a:pt x="38238" y="7274"/>
                  </a:cubicBezTo>
                  <a:cubicBezTo>
                    <a:pt x="38293" y="7394"/>
                    <a:pt x="38323" y="7525"/>
                    <a:pt x="38333" y="7666"/>
                  </a:cubicBezTo>
                  <a:cubicBezTo>
                    <a:pt x="38368" y="8057"/>
                    <a:pt x="38207" y="8423"/>
                    <a:pt x="37936" y="8669"/>
                  </a:cubicBezTo>
                  <a:cubicBezTo>
                    <a:pt x="37741" y="8845"/>
                    <a:pt x="37490" y="8955"/>
                    <a:pt x="37209" y="8981"/>
                  </a:cubicBezTo>
                  <a:cubicBezTo>
                    <a:pt x="37178" y="8983"/>
                    <a:pt x="37147" y="8984"/>
                    <a:pt x="37116" y="8984"/>
                  </a:cubicBezTo>
                  <a:cubicBezTo>
                    <a:pt x="36483" y="8984"/>
                    <a:pt x="35946" y="8498"/>
                    <a:pt x="35894" y="7851"/>
                  </a:cubicBezTo>
                  <a:cubicBezTo>
                    <a:pt x="35843" y="7179"/>
                    <a:pt x="36345" y="6586"/>
                    <a:pt x="37023" y="6536"/>
                  </a:cubicBezTo>
                  <a:cubicBezTo>
                    <a:pt x="37056" y="6533"/>
                    <a:pt x="37089" y="6532"/>
                    <a:pt x="37121" y="6532"/>
                  </a:cubicBezTo>
                  <a:cubicBezTo>
                    <a:pt x="37256" y="6532"/>
                    <a:pt x="37384" y="6556"/>
                    <a:pt x="37510" y="6596"/>
                  </a:cubicBezTo>
                  <a:cubicBezTo>
                    <a:pt x="37567" y="6339"/>
                    <a:pt x="37802" y="6160"/>
                    <a:pt x="38060" y="6160"/>
                  </a:cubicBezTo>
                  <a:close/>
                  <a:moveTo>
                    <a:pt x="32422" y="0"/>
                  </a:moveTo>
                  <a:cubicBezTo>
                    <a:pt x="28671" y="0"/>
                    <a:pt x="24724" y="1128"/>
                    <a:pt x="21513" y="2260"/>
                  </a:cubicBezTo>
                  <a:cubicBezTo>
                    <a:pt x="15284" y="4453"/>
                    <a:pt x="9527" y="7972"/>
                    <a:pt x="4448" y="12158"/>
                  </a:cubicBezTo>
                  <a:cubicBezTo>
                    <a:pt x="3872" y="11947"/>
                    <a:pt x="3222" y="11841"/>
                    <a:pt x="2566" y="11841"/>
                  </a:cubicBezTo>
                  <a:cubicBezTo>
                    <a:pt x="1661" y="11841"/>
                    <a:pt x="745" y="12042"/>
                    <a:pt x="0" y="12444"/>
                  </a:cubicBezTo>
                  <a:cubicBezTo>
                    <a:pt x="772" y="13114"/>
                    <a:pt x="1857" y="13518"/>
                    <a:pt x="2897" y="13518"/>
                  </a:cubicBezTo>
                  <a:cubicBezTo>
                    <a:pt x="3135" y="13518"/>
                    <a:pt x="3370" y="13497"/>
                    <a:pt x="3599" y="13453"/>
                  </a:cubicBezTo>
                  <a:lnTo>
                    <a:pt x="3599" y="13453"/>
                  </a:lnTo>
                  <a:cubicBezTo>
                    <a:pt x="2796" y="14492"/>
                    <a:pt x="2701" y="15852"/>
                    <a:pt x="2937" y="17147"/>
                  </a:cubicBezTo>
                  <a:cubicBezTo>
                    <a:pt x="3900" y="16153"/>
                    <a:pt x="4523" y="14853"/>
                    <a:pt x="4648" y="13468"/>
                  </a:cubicBezTo>
                  <a:cubicBezTo>
                    <a:pt x="9250" y="12507"/>
                    <a:pt x="14004" y="12173"/>
                    <a:pt x="18775" y="12173"/>
                  </a:cubicBezTo>
                  <a:cubicBezTo>
                    <a:pt x="20984" y="12173"/>
                    <a:pt x="23196" y="12244"/>
                    <a:pt x="25398" y="12359"/>
                  </a:cubicBezTo>
                  <a:cubicBezTo>
                    <a:pt x="25659" y="12374"/>
                    <a:pt x="25920" y="12389"/>
                    <a:pt x="26181" y="12404"/>
                  </a:cubicBezTo>
                  <a:cubicBezTo>
                    <a:pt x="27210" y="12459"/>
                    <a:pt x="28234" y="12529"/>
                    <a:pt x="29253" y="12599"/>
                  </a:cubicBezTo>
                  <a:cubicBezTo>
                    <a:pt x="30262" y="12670"/>
                    <a:pt x="31261" y="12750"/>
                    <a:pt x="32260" y="12830"/>
                  </a:cubicBezTo>
                  <a:cubicBezTo>
                    <a:pt x="33117" y="12899"/>
                    <a:pt x="34007" y="12959"/>
                    <a:pt x="34892" y="12959"/>
                  </a:cubicBezTo>
                  <a:cubicBezTo>
                    <a:pt x="37000" y="12959"/>
                    <a:pt x="39072" y="12616"/>
                    <a:pt x="40572" y="11219"/>
                  </a:cubicBezTo>
                  <a:cubicBezTo>
                    <a:pt x="41455" y="10396"/>
                    <a:pt x="42133" y="9051"/>
                    <a:pt x="42384" y="7681"/>
                  </a:cubicBezTo>
                  <a:cubicBezTo>
                    <a:pt x="42534" y="6847"/>
                    <a:pt x="42529" y="6009"/>
                    <a:pt x="42318" y="5266"/>
                  </a:cubicBezTo>
                  <a:cubicBezTo>
                    <a:pt x="42258" y="5055"/>
                    <a:pt x="42183" y="4850"/>
                    <a:pt x="42087" y="4654"/>
                  </a:cubicBezTo>
                  <a:cubicBezTo>
                    <a:pt x="41656" y="3766"/>
                    <a:pt x="40963" y="3033"/>
                    <a:pt x="40190" y="2415"/>
                  </a:cubicBezTo>
                  <a:cubicBezTo>
                    <a:pt x="37980" y="644"/>
                    <a:pt x="35257" y="0"/>
                    <a:pt x="3242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45"/>
            <p:cNvSpPr/>
            <p:nvPr/>
          </p:nvSpPr>
          <p:spPr>
            <a:xfrm>
              <a:off x="5834775" y="1990675"/>
              <a:ext cx="29275" cy="27850"/>
            </a:xfrm>
            <a:custGeom>
              <a:rect b="b" l="l" r="r" t="t"/>
              <a:pathLst>
                <a:path extrusionOk="0" h="1114" w="1171">
                  <a:moveTo>
                    <a:pt x="551" y="0"/>
                  </a:moveTo>
                  <a:cubicBezTo>
                    <a:pt x="293" y="0"/>
                    <a:pt x="58" y="179"/>
                    <a:pt x="1" y="436"/>
                  </a:cubicBezTo>
                  <a:cubicBezTo>
                    <a:pt x="327" y="547"/>
                    <a:pt x="593" y="793"/>
                    <a:pt x="729" y="1114"/>
                  </a:cubicBezTo>
                  <a:cubicBezTo>
                    <a:pt x="919" y="1049"/>
                    <a:pt x="1075" y="888"/>
                    <a:pt x="1115" y="672"/>
                  </a:cubicBezTo>
                  <a:cubicBezTo>
                    <a:pt x="1170" y="361"/>
                    <a:pt x="964" y="65"/>
                    <a:pt x="653" y="10"/>
                  </a:cubicBezTo>
                  <a:cubicBezTo>
                    <a:pt x="619" y="3"/>
                    <a:pt x="585" y="0"/>
                    <a:pt x="5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45"/>
            <p:cNvSpPr/>
            <p:nvPr/>
          </p:nvSpPr>
          <p:spPr>
            <a:xfrm>
              <a:off x="5833150" y="2001575"/>
              <a:ext cx="19850" cy="17650"/>
            </a:xfrm>
            <a:custGeom>
              <a:rect b="b" l="l" r="r" t="t"/>
              <a:pathLst>
                <a:path extrusionOk="0" h="706" w="794">
                  <a:moveTo>
                    <a:pt x="66" y="0"/>
                  </a:moveTo>
                  <a:cubicBezTo>
                    <a:pt x="61" y="10"/>
                    <a:pt x="56" y="20"/>
                    <a:pt x="56" y="31"/>
                  </a:cubicBezTo>
                  <a:cubicBezTo>
                    <a:pt x="1" y="342"/>
                    <a:pt x="206" y="638"/>
                    <a:pt x="518" y="693"/>
                  </a:cubicBezTo>
                  <a:cubicBezTo>
                    <a:pt x="556" y="701"/>
                    <a:pt x="594" y="705"/>
                    <a:pt x="631" y="705"/>
                  </a:cubicBezTo>
                  <a:cubicBezTo>
                    <a:pt x="688" y="705"/>
                    <a:pt x="742" y="696"/>
                    <a:pt x="794" y="678"/>
                  </a:cubicBezTo>
                  <a:cubicBezTo>
                    <a:pt x="658" y="357"/>
                    <a:pt x="392" y="111"/>
                    <a:pt x="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45"/>
            <p:cNvSpPr/>
            <p:nvPr/>
          </p:nvSpPr>
          <p:spPr>
            <a:xfrm>
              <a:off x="5793125" y="1999950"/>
              <a:ext cx="63150" cy="61350"/>
            </a:xfrm>
            <a:custGeom>
              <a:rect b="b" l="l" r="r" t="t"/>
              <a:pathLst>
                <a:path extrusionOk="0" h="2454" w="2526">
                  <a:moveTo>
                    <a:pt x="1278" y="1"/>
                  </a:moveTo>
                  <a:cubicBezTo>
                    <a:pt x="1246" y="1"/>
                    <a:pt x="1213" y="2"/>
                    <a:pt x="1180" y="5"/>
                  </a:cubicBezTo>
                  <a:cubicBezTo>
                    <a:pt x="502" y="55"/>
                    <a:pt x="0" y="648"/>
                    <a:pt x="51" y="1320"/>
                  </a:cubicBezTo>
                  <a:cubicBezTo>
                    <a:pt x="103" y="1967"/>
                    <a:pt x="640" y="2453"/>
                    <a:pt x="1273" y="2453"/>
                  </a:cubicBezTo>
                  <a:cubicBezTo>
                    <a:pt x="1304" y="2453"/>
                    <a:pt x="1335" y="2452"/>
                    <a:pt x="1366" y="2450"/>
                  </a:cubicBezTo>
                  <a:cubicBezTo>
                    <a:pt x="1647" y="2424"/>
                    <a:pt x="1898" y="2314"/>
                    <a:pt x="2093" y="2138"/>
                  </a:cubicBezTo>
                  <a:cubicBezTo>
                    <a:pt x="2364" y="1892"/>
                    <a:pt x="2525" y="1526"/>
                    <a:pt x="2490" y="1135"/>
                  </a:cubicBezTo>
                  <a:cubicBezTo>
                    <a:pt x="2480" y="994"/>
                    <a:pt x="2450" y="863"/>
                    <a:pt x="2395" y="743"/>
                  </a:cubicBezTo>
                  <a:cubicBezTo>
                    <a:pt x="2343" y="761"/>
                    <a:pt x="2289" y="770"/>
                    <a:pt x="2232" y="770"/>
                  </a:cubicBezTo>
                  <a:cubicBezTo>
                    <a:pt x="2195" y="770"/>
                    <a:pt x="2157" y="766"/>
                    <a:pt x="2119" y="758"/>
                  </a:cubicBezTo>
                  <a:cubicBezTo>
                    <a:pt x="1807" y="703"/>
                    <a:pt x="1602" y="407"/>
                    <a:pt x="1657" y="96"/>
                  </a:cubicBezTo>
                  <a:cubicBezTo>
                    <a:pt x="1657" y="85"/>
                    <a:pt x="1662" y="75"/>
                    <a:pt x="1667" y="65"/>
                  </a:cubicBezTo>
                  <a:cubicBezTo>
                    <a:pt x="1541" y="25"/>
                    <a:pt x="1413" y="1"/>
                    <a:pt x="12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45"/>
            <p:cNvSpPr/>
            <p:nvPr/>
          </p:nvSpPr>
          <p:spPr>
            <a:xfrm>
              <a:off x="5779700" y="1868425"/>
              <a:ext cx="15950" cy="15475"/>
            </a:xfrm>
            <a:custGeom>
              <a:rect b="b" l="l" r="r" t="t"/>
              <a:pathLst>
                <a:path extrusionOk="0" h="619" w="638">
                  <a:moveTo>
                    <a:pt x="320" y="0"/>
                  </a:moveTo>
                  <a:cubicBezTo>
                    <a:pt x="314" y="0"/>
                    <a:pt x="308" y="1"/>
                    <a:pt x="301" y="1"/>
                  </a:cubicBezTo>
                  <a:cubicBezTo>
                    <a:pt x="131" y="11"/>
                    <a:pt x="0" y="152"/>
                    <a:pt x="10" y="322"/>
                  </a:cubicBezTo>
                  <a:cubicBezTo>
                    <a:pt x="20" y="487"/>
                    <a:pt x="151" y="619"/>
                    <a:pt x="314" y="619"/>
                  </a:cubicBezTo>
                  <a:cubicBezTo>
                    <a:pt x="320" y="619"/>
                    <a:pt x="326" y="619"/>
                    <a:pt x="332" y="618"/>
                  </a:cubicBezTo>
                  <a:cubicBezTo>
                    <a:pt x="502" y="608"/>
                    <a:pt x="638" y="463"/>
                    <a:pt x="628" y="292"/>
                  </a:cubicBezTo>
                  <a:cubicBezTo>
                    <a:pt x="618" y="128"/>
                    <a:pt x="482"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45"/>
            <p:cNvSpPr/>
            <p:nvPr/>
          </p:nvSpPr>
          <p:spPr>
            <a:xfrm>
              <a:off x="5723725" y="1888250"/>
              <a:ext cx="15850" cy="15475"/>
            </a:xfrm>
            <a:custGeom>
              <a:rect b="b" l="l" r="r" t="t"/>
              <a:pathLst>
                <a:path extrusionOk="0" h="619" w="634">
                  <a:moveTo>
                    <a:pt x="320" y="0"/>
                  </a:moveTo>
                  <a:cubicBezTo>
                    <a:pt x="314" y="0"/>
                    <a:pt x="308" y="1"/>
                    <a:pt x="302" y="1"/>
                  </a:cubicBezTo>
                  <a:cubicBezTo>
                    <a:pt x="131" y="11"/>
                    <a:pt x="1" y="152"/>
                    <a:pt x="11" y="327"/>
                  </a:cubicBezTo>
                  <a:cubicBezTo>
                    <a:pt x="16" y="487"/>
                    <a:pt x="151" y="619"/>
                    <a:pt x="314" y="619"/>
                  </a:cubicBezTo>
                  <a:cubicBezTo>
                    <a:pt x="320" y="619"/>
                    <a:pt x="326" y="619"/>
                    <a:pt x="332" y="618"/>
                  </a:cubicBezTo>
                  <a:cubicBezTo>
                    <a:pt x="503" y="608"/>
                    <a:pt x="633" y="468"/>
                    <a:pt x="628" y="292"/>
                  </a:cubicBezTo>
                  <a:cubicBezTo>
                    <a:pt x="618" y="132"/>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45"/>
            <p:cNvSpPr/>
            <p:nvPr/>
          </p:nvSpPr>
          <p:spPr>
            <a:xfrm>
              <a:off x="5683075" y="1873200"/>
              <a:ext cx="15825" cy="15475"/>
            </a:xfrm>
            <a:custGeom>
              <a:rect b="b" l="l" r="r" t="t"/>
              <a:pathLst>
                <a:path extrusionOk="0" h="619" w="633">
                  <a:moveTo>
                    <a:pt x="320" y="0"/>
                  </a:moveTo>
                  <a:cubicBezTo>
                    <a:pt x="314" y="0"/>
                    <a:pt x="308" y="0"/>
                    <a:pt x="302" y="1"/>
                  </a:cubicBezTo>
                  <a:cubicBezTo>
                    <a:pt x="131" y="6"/>
                    <a:pt x="0" y="151"/>
                    <a:pt x="10" y="322"/>
                  </a:cubicBezTo>
                  <a:cubicBezTo>
                    <a:pt x="15" y="487"/>
                    <a:pt x="151" y="619"/>
                    <a:pt x="314" y="619"/>
                  </a:cubicBezTo>
                  <a:cubicBezTo>
                    <a:pt x="320" y="619"/>
                    <a:pt x="326" y="618"/>
                    <a:pt x="332" y="618"/>
                  </a:cubicBezTo>
                  <a:cubicBezTo>
                    <a:pt x="502" y="608"/>
                    <a:pt x="633" y="462"/>
                    <a:pt x="628" y="292"/>
                  </a:cubicBezTo>
                  <a:cubicBezTo>
                    <a:pt x="618" y="127"/>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45"/>
            <p:cNvSpPr/>
            <p:nvPr/>
          </p:nvSpPr>
          <p:spPr>
            <a:xfrm>
              <a:off x="5667775" y="1908075"/>
              <a:ext cx="15825" cy="15475"/>
            </a:xfrm>
            <a:custGeom>
              <a:rect b="b" l="l" r="r" t="t"/>
              <a:pathLst>
                <a:path extrusionOk="0" h="619" w="633">
                  <a:moveTo>
                    <a:pt x="319" y="0"/>
                  </a:moveTo>
                  <a:cubicBezTo>
                    <a:pt x="313" y="0"/>
                    <a:pt x="307" y="1"/>
                    <a:pt x="301" y="1"/>
                  </a:cubicBezTo>
                  <a:cubicBezTo>
                    <a:pt x="131" y="11"/>
                    <a:pt x="0" y="157"/>
                    <a:pt x="5" y="327"/>
                  </a:cubicBezTo>
                  <a:cubicBezTo>
                    <a:pt x="15" y="487"/>
                    <a:pt x="151" y="619"/>
                    <a:pt x="314" y="619"/>
                  </a:cubicBezTo>
                  <a:cubicBezTo>
                    <a:pt x="319" y="619"/>
                    <a:pt x="325" y="619"/>
                    <a:pt x="331" y="618"/>
                  </a:cubicBezTo>
                  <a:cubicBezTo>
                    <a:pt x="502" y="608"/>
                    <a:pt x="633" y="468"/>
                    <a:pt x="622" y="297"/>
                  </a:cubicBezTo>
                  <a:cubicBezTo>
                    <a:pt x="613" y="132"/>
                    <a:pt x="482" y="0"/>
                    <a:pt x="3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45"/>
            <p:cNvSpPr/>
            <p:nvPr/>
          </p:nvSpPr>
          <p:spPr>
            <a:xfrm>
              <a:off x="5512800" y="1887250"/>
              <a:ext cx="15825" cy="15475"/>
            </a:xfrm>
            <a:custGeom>
              <a:rect b="b" l="l" r="r" t="t"/>
              <a:pathLst>
                <a:path extrusionOk="0" h="619" w="633">
                  <a:moveTo>
                    <a:pt x="324" y="0"/>
                  </a:moveTo>
                  <a:cubicBezTo>
                    <a:pt x="318" y="0"/>
                    <a:pt x="312" y="0"/>
                    <a:pt x="306" y="1"/>
                  </a:cubicBezTo>
                  <a:cubicBezTo>
                    <a:pt x="131" y="6"/>
                    <a:pt x="0" y="151"/>
                    <a:pt x="10" y="322"/>
                  </a:cubicBezTo>
                  <a:cubicBezTo>
                    <a:pt x="20" y="490"/>
                    <a:pt x="160" y="618"/>
                    <a:pt x="322" y="618"/>
                  </a:cubicBezTo>
                  <a:cubicBezTo>
                    <a:pt x="325" y="618"/>
                    <a:pt x="328" y="618"/>
                    <a:pt x="331" y="618"/>
                  </a:cubicBezTo>
                  <a:cubicBezTo>
                    <a:pt x="507" y="608"/>
                    <a:pt x="633" y="463"/>
                    <a:pt x="628" y="292"/>
                  </a:cubicBezTo>
                  <a:cubicBezTo>
                    <a:pt x="618" y="127"/>
                    <a:pt x="482"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45"/>
            <p:cNvSpPr/>
            <p:nvPr/>
          </p:nvSpPr>
          <p:spPr>
            <a:xfrm>
              <a:off x="5486075" y="1922750"/>
              <a:ext cx="15825" cy="15375"/>
            </a:xfrm>
            <a:custGeom>
              <a:rect b="b" l="l" r="r" t="t"/>
              <a:pathLst>
                <a:path extrusionOk="0" h="615" w="633">
                  <a:moveTo>
                    <a:pt x="320" y="1"/>
                  </a:moveTo>
                  <a:cubicBezTo>
                    <a:pt x="314" y="1"/>
                    <a:pt x="307" y="1"/>
                    <a:pt x="301" y="1"/>
                  </a:cubicBezTo>
                  <a:cubicBezTo>
                    <a:pt x="131" y="6"/>
                    <a:pt x="0" y="152"/>
                    <a:pt x="10" y="323"/>
                  </a:cubicBezTo>
                  <a:cubicBezTo>
                    <a:pt x="20" y="487"/>
                    <a:pt x="151" y="614"/>
                    <a:pt x="313" y="614"/>
                  </a:cubicBezTo>
                  <a:cubicBezTo>
                    <a:pt x="319" y="614"/>
                    <a:pt x="325" y="614"/>
                    <a:pt x="331" y="614"/>
                  </a:cubicBezTo>
                  <a:cubicBezTo>
                    <a:pt x="502" y="609"/>
                    <a:pt x="633" y="463"/>
                    <a:pt x="628" y="292"/>
                  </a:cubicBezTo>
                  <a:cubicBezTo>
                    <a:pt x="618" y="128"/>
                    <a:pt x="482"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45"/>
            <p:cNvSpPr/>
            <p:nvPr/>
          </p:nvSpPr>
          <p:spPr>
            <a:xfrm>
              <a:off x="5434625" y="1919500"/>
              <a:ext cx="15950" cy="15475"/>
            </a:xfrm>
            <a:custGeom>
              <a:rect b="b" l="l" r="r" t="t"/>
              <a:pathLst>
                <a:path extrusionOk="0" h="619" w="638">
                  <a:moveTo>
                    <a:pt x="311" y="1"/>
                  </a:moveTo>
                  <a:cubicBezTo>
                    <a:pt x="308" y="1"/>
                    <a:pt x="305" y="1"/>
                    <a:pt x="301" y="1"/>
                  </a:cubicBezTo>
                  <a:cubicBezTo>
                    <a:pt x="136" y="11"/>
                    <a:pt x="0" y="156"/>
                    <a:pt x="10" y="327"/>
                  </a:cubicBezTo>
                  <a:cubicBezTo>
                    <a:pt x="20" y="492"/>
                    <a:pt x="151" y="619"/>
                    <a:pt x="318" y="619"/>
                  </a:cubicBezTo>
                  <a:cubicBezTo>
                    <a:pt x="324" y="619"/>
                    <a:pt x="330" y="619"/>
                    <a:pt x="336" y="618"/>
                  </a:cubicBezTo>
                  <a:cubicBezTo>
                    <a:pt x="502" y="613"/>
                    <a:pt x="638" y="468"/>
                    <a:pt x="628" y="297"/>
                  </a:cubicBezTo>
                  <a:cubicBezTo>
                    <a:pt x="618" y="129"/>
                    <a:pt x="477" y="1"/>
                    <a:pt x="3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45"/>
            <p:cNvSpPr/>
            <p:nvPr/>
          </p:nvSpPr>
          <p:spPr>
            <a:xfrm>
              <a:off x="5955000" y="1968325"/>
              <a:ext cx="5425" cy="60375"/>
            </a:xfrm>
            <a:custGeom>
              <a:rect b="b" l="l" r="r" t="t"/>
              <a:pathLst>
                <a:path extrusionOk="0" fill="none" h="2415" w="217">
                  <a:moveTo>
                    <a:pt x="66" y="2415"/>
                  </a:moveTo>
                  <a:cubicBezTo>
                    <a:pt x="216" y="1581"/>
                    <a:pt x="211" y="743"/>
                    <a:pt x="0"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45"/>
            <p:cNvSpPr/>
            <p:nvPr/>
          </p:nvSpPr>
          <p:spPr>
            <a:xfrm>
              <a:off x="5628375" y="2048500"/>
              <a:ext cx="69025" cy="103175"/>
            </a:xfrm>
            <a:custGeom>
              <a:rect b="b" l="l" r="r" t="t"/>
              <a:pathLst>
                <a:path extrusionOk="0" fill="none" h="4127" w="2761">
                  <a:moveTo>
                    <a:pt x="0" y="4126"/>
                  </a:moveTo>
                  <a:cubicBezTo>
                    <a:pt x="1154" y="2922"/>
                    <a:pt x="2108" y="1521"/>
                    <a:pt x="2761"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45"/>
            <p:cNvSpPr/>
            <p:nvPr/>
          </p:nvSpPr>
          <p:spPr>
            <a:xfrm>
              <a:off x="5532000" y="1989025"/>
              <a:ext cx="102025" cy="156625"/>
            </a:xfrm>
            <a:custGeom>
              <a:rect b="b" l="l" r="r" t="t"/>
              <a:pathLst>
                <a:path extrusionOk="0" fill="none" h="6265" w="4081">
                  <a:moveTo>
                    <a:pt x="4081" y="0"/>
                  </a:moveTo>
                  <a:cubicBezTo>
                    <a:pt x="2199" y="1682"/>
                    <a:pt x="788" y="3875"/>
                    <a:pt x="0" y="626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45"/>
            <p:cNvSpPr/>
            <p:nvPr/>
          </p:nvSpPr>
          <p:spPr>
            <a:xfrm>
              <a:off x="6129050" y="1993300"/>
              <a:ext cx="14950" cy="30375"/>
            </a:xfrm>
            <a:custGeom>
              <a:rect b="b" l="l" r="r" t="t"/>
              <a:pathLst>
                <a:path extrusionOk="0" fill="none" h="1215" w="598">
                  <a:moveTo>
                    <a:pt x="0" y="0"/>
                  </a:moveTo>
                  <a:cubicBezTo>
                    <a:pt x="5" y="0"/>
                    <a:pt x="5" y="0"/>
                    <a:pt x="5" y="0"/>
                  </a:cubicBezTo>
                  <a:cubicBezTo>
                    <a:pt x="387" y="266"/>
                    <a:pt x="597" y="753"/>
                    <a:pt x="532" y="121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45"/>
            <p:cNvSpPr/>
            <p:nvPr/>
          </p:nvSpPr>
          <p:spPr>
            <a:xfrm>
              <a:off x="6064550" y="1984250"/>
              <a:ext cx="23100" cy="44200"/>
            </a:xfrm>
            <a:custGeom>
              <a:rect b="b" l="l" r="r" t="t"/>
              <a:pathLst>
                <a:path extrusionOk="0" fill="none" h="1768" w="924">
                  <a:moveTo>
                    <a:pt x="0" y="1"/>
                  </a:moveTo>
                  <a:cubicBezTo>
                    <a:pt x="246" y="242"/>
                    <a:pt x="497" y="488"/>
                    <a:pt x="668" y="779"/>
                  </a:cubicBezTo>
                  <a:cubicBezTo>
                    <a:pt x="833" y="1060"/>
                    <a:pt x="924" y="1386"/>
                    <a:pt x="863" y="1697"/>
                  </a:cubicBezTo>
                  <a:cubicBezTo>
                    <a:pt x="858" y="1722"/>
                    <a:pt x="853" y="1742"/>
                    <a:pt x="848" y="176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45"/>
            <p:cNvSpPr/>
            <p:nvPr/>
          </p:nvSpPr>
          <p:spPr>
            <a:xfrm>
              <a:off x="5990750" y="1973725"/>
              <a:ext cx="29525" cy="54475"/>
            </a:xfrm>
            <a:custGeom>
              <a:rect b="b" l="l" r="r" t="t"/>
              <a:pathLst>
                <a:path extrusionOk="0" fill="none" h="2179" w="1181">
                  <a:moveTo>
                    <a:pt x="1" y="0"/>
                  </a:moveTo>
                  <a:cubicBezTo>
                    <a:pt x="688" y="447"/>
                    <a:pt x="1180" y="1350"/>
                    <a:pt x="1050" y="217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45"/>
            <p:cNvSpPr/>
            <p:nvPr/>
          </p:nvSpPr>
          <p:spPr>
            <a:xfrm>
              <a:off x="5541150" y="2074100"/>
              <a:ext cx="55375" cy="105675"/>
            </a:xfrm>
            <a:custGeom>
              <a:rect b="b" l="l" r="r" t="t"/>
              <a:pathLst>
                <a:path extrusionOk="0" fill="none" h="4227" w="2215">
                  <a:moveTo>
                    <a:pt x="1" y="4227"/>
                  </a:moveTo>
                  <a:cubicBezTo>
                    <a:pt x="106" y="3780"/>
                    <a:pt x="247" y="3333"/>
                    <a:pt x="417" y="2907"/>
                  </a:cubicBezTo>
                  <a:cubicBezTo>
                    <a:pt x="834" y="1838"/>
                    <a:pt x="1446" y="849"/>
                    <a:pt x="2214"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45"/>
            <p:cNvSpPr/>
            <p:nvPr/>
          </p:nvSpPr>
          <p:spPr>
            <a:xfrm>
              <a:off x="5112500" y="2091550"/>
              <a:ext cx="26750" cy="3400"/>
            </a:xfrm>
            <a:custGeom>
              <a:rect b="b" l="l" r="r" t="t"/>
              <a:pathLst>
                <a:path extrusionOk="0" fill="none" h="136" w="1070">
                  <a:moveTo>
                    <a:pt x="1070" y="136"/>
                  </a:moveTo>
                  <a:cubicBezTo>
                    <a:pt x="708" y="121"/>
                    <a:pt x="352" y="76"/>
                    <a:pt x="1"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45"/>
            <p:cNvSpPr/>
            <p:nvPr/>
          </p:nvSpPr>
          <p:spPr>
            <a:xfrm>
              <a:off x="5105600" y="2106850"/>
              <a:ext cx="27250" cy="1025"/>
            </a:xfrm>
            <a:custGeom>
              <a:rect b="b" l="l" r="r" t="t"/>
              <a:pathLst>
                <a:path extrusionOk="0" fill="none" h="41" w="1090">
                  <a:moveTo>
                    <a:pt x="1090" y="31"/>
                  </a:moveTo>
                  <a:cubicBezTo>
                    <a:pt x="728" y="1"/>
                    <a:pt x="362" y="6"/>
                    <a:pt x="1" y="4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45"/>
            <p:cNvSpPr/>
            <p:nvPr/>
          </p:nvSpPr>
          <p:spPr>
            <a:xfrm>
              <a:off x="5785975" y="1939325"/>
              <a:ext cx="56100" cy="50600"/>
            </a:xfrm>
            <a:custGeom>
              <a:rect b="b" l="l" r="r" t="t"/>
              <a:pathLst>
                <a:path extrusionOk="0" fill="none" h="2024" w="2244">
                  <a:moveTo>
                    <a:pt x="2244" y="21"/>
                  </a:moveTo>
                  <a:cubicBezTo>
                    <a:pt x="1039" y="1"/>
                    <a:pt x="126" y="924"/>
                    <a:pt x="0" y="20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45"/>
            <p:cNvSpPr/>
            <p:nvPr/>
          </p:nvSpPr>
          <p:spPr>
            <a:xfrm>
              <a:off x="5830400" y="2042725"/>
              <a:ext cx="110575" cy="34925"/>
            </a:xfrm>
            <a:custGeom>
              <a:rect b="b" l="l" r="r" t="t"/>
              <a:pathLst>
                <a:path extrusionOk="0" fill="none" h="1397" w="4423">
                  <a:moveTo>
                    <a:pt x="4422" y="1185"/>
                  </a:moveTo>
                  <a:cubicBezTo>
                    <a:pt x="3117" y="1396"/>
                    <a:pt x="1732" y="1115"/>
                    <a:pt x="602" y="427"/>
                  </a:cubicBezTo>
                  <a:cubicBezTo>
                    <a:pt x="392" y="297"/>
                    <a:pt x="191" y="156"/>
                    <a:pt x="0"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45"/>
            <p:cNvSpPr/>
            <p:nvPr/>
          </p:nvSpPr>
          <p:spPr>
            <a:xfrm>
              <a:off x="5827250" y="2035950"/>
              <a:ext cx="6425" cy="14325"/>
            </a:xfrm>
            <a:custGeom>
              <a:rect b="b" l="l" r="r" t="t"/>
              <a:pathLst>
                <a:path extrusionOk="0" fill="none" h="573" w="257">
                  <a:moveTo>
                    <a:pt x="26" y="573"/>
                  </a:moveTo>
                  <a:cubicBezTo>
                    <a:pt x="1" y="362"/>
                    <a:pt x="91" y="136"/>
                    <a:pt x="257"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45"/>
            <p:cNvSpPr/>
            <p:nvPr/>
          </p:nvSpPr>
          <p:spPr>
            <a:xfrm>
              <a:off x="5289675" y="2104475"/>
              <a:ext cx="208200" cy="6550"/>
            </a:xfrm>
            <a:custGeom>
              <a:rect b="b" l="l" r="r" t="t"/>
              <a:pathLst>
                <a:path extrusionOk="0" fill="none" h="262" w="8328">
                  <a:moveTo>
                    <a:pt x="1" y="261"/>
                  </a:moveTo>
                  <a:cubicBezTo>
                    <a:pt x="2772" y="40"/>
                    <a:pt x="5552" y="0"/>
                    <a:pt x="8328" y="15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45"/>
            <p:cNvSpPr/>
            <p:nvPr/>
          </p:nvSpPr>
          <p:spPr>
            <a:xfrm>
              <a:off x="5460725" y="2088400"/>
              <a:ext cx="29125" cy="1400"/>
            </a:xfrm>
            <a:custGeom>
              <a:rect b="b" l="l" r="r" t="t"/>
              <a:pathLst>
                <a:path extrusionOk="0" fill="none" h="56" w="1165">
                  <a:moveTo>
                    <a:pt x="0" y="56"/>
                  </a:moveTo>
                  <a:cubicBezTo>
                    <a:pt x="392" y="36"/>
                    <a:pt x="778" y="21"/>
                    <a:pt x="1165"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45"/>
          <p:cNvGrpSpPr/>
          <p:nvPr/>
        </p:nvGrpSpPr>
        <p:grpSpPr>
          <a:xfrm>
            <a:off x="80324" y="-153212"/>
            <a:ext cx="9108424" cy="3884910"/>
            <a:chOff x="80324" y="-153212"/>
            <a:chExt cx="9108424" cy="3884910"/>
          </a:xfrm>
        </p:grpSpPr>
        <p:grpSp>
          <p:nvGrpSpPr>
            <p:cNvPr id="9414" name="Google Shape;9414;p45"/>
            <p:cNvGrpSpPr/>
            <p:nvPr/>
          </p:nvGrpSpPr>
          <p:grpSpPr>
            <a:xfrm>
              <a:off x="5095113" y="-153212"/>
              <a:ext cx="316899" cy="316978"/>
              <a:chOff x="5052650" y="3025125"/>
              <a:chExt cx="316899" cy="316978"/>
            </a:xfrm>
          </p:grpSpPr>
          <p:sp>
            <p:nvSpPr>
              <p:cNvPr id="9415" name="Google Shape;9415;p4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4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4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8" name="Google Shape;9418;p45"/>
            <p:cNvGrpSpPr/>
            <p:nvPr/>
          </p:nvGrpSpPr>
          <p:grpSpPr>
            <a:xfrm>
              <a:off x="7885524" y="1244132"/>
              <a:ext cx="120724" cy="120609"/>
              <a:chOff x="4788500" y="2618450"/>
              <a:chExt cx="130400" cy="130275"/>
            </a:xfrm>
          </p:grpSpPr>
          <p:sp>
            <p:nvSpPr>
              <p:cNvPr id="9419" name="Google Shape;9419;p4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4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1" name="Google Shape;9421;p45"/>
            <p:cNvGrpSpPr/>
            <p:nvPr/>
          </p:nvGrpSpPr>
          <p:grpSpPr>
            <a:xfrm>
              <a:off x="7594183" y="3094126"/>
              <a:ext cx="211626" cy="211449"/>
              <a:chOff x="4788500" y="2618450"/>
              <a:chExt cx="130400" cy="130275"/>
            </a:xfrm>
          </p:grpSpPr>
          <p:sp>
            <p:nvSpPr>
              <p:cNvPr id="9422" name="Google Shape;9422;p4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4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45"/>
            <p:cNvGrpSpPr/>
            <p:nvPr/>
          </p:nvGrpSpPr>
          <p:grpSpPr>
            <a:xfrm>
              <a:off x="9068024" y="367382"/>
              <a:ext cx="120724" cy="120609"/>
              <a:chOff x="4788500" y="2618450"/>
              <a:chExt cx="130400" cy="130275"/>
            </a:xfrm>
          </p:grpSpPr>
          <p:sp>
            <p:nvSpPr>
              <p:cNvPr id="9425" name="Google Shape;9425;p4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4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45"/>
            <p:cNvGrpSpPr/>
            <p:nvPr/>
          </p:nvGrpSpPr>
          <p:grpSpPr>
            <a:xfrm>
              <a:off x="6203163" y="367300"/>
              <a:ext cx="120739" cy="120769"/>
              <a:chOff x="5052650" y="3025125"/>
              <a:chExt cx="316899" cy="316978"/>
            </a:xfrm>
          </p:grpSpPr>
          <p:sp>
            <p:nvSpPr>
              <p:cNvPr id="9428" name="Google Shape;9428;p4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4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4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45"/>
            <p:cNvGrpSpPr/>
            <p:nvPr/>
          </p:nvGrpSpPr>
          <p:grpSpPr>
            <a:xfrm>
              <a:off x="9068024" y="3248032"/>
              <a:ext cx="120724" cy="120609"/>
              <a:chOff x="4788500" y="2618450"/>
              <a:chExt cx="130400" cy="130275"/>
            </a:xfrm>
          </p:grpSpPr>
          <p:sp>
            <p:nvSpPr>
              <p:cNvPr id="9432" name="Google Shape;9432;p4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4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45"/>
            <p:cNvGrpSpPr/>
            <p:nvPr/>
          </p:nvGrpSpPr>
          <p:grpSpPr>
            <a:xfrm>
              <a:off x="80324" y="1967620"/>
              <a:ext cx="120724" cy="120609"/>
              <a:chOff x="4788500" y="2618450"/>
              <a:chExt cx="130400" cy="130275"/>
            </a:xfrm>
          </p:grpSpPr>
          <p:sp>
            <p:nvSpPr>
              <p:cNvPr id="9435" name="Google Shape;9435;p4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4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45"/>
            <p:cNvGrpSpPr/>
            <p:nvPr/>
          </p:nvGrpSpPr>
          <p:grpSpPr>
            <a:xfrm>
              <a:off x="138318" y="3520249"/>
              <a:ext cx="211626" cy="211449"/>
              <a:chOff x="4788500" y="2618450"/>
              <a:chExt cx="130400" cy="130275"/>
            </a:xfrm>
          </p:grpSpPr>
          <p:sp>
            <p:nvSpPr>
              <p:cNvPr id="9438" name="Google Shape;9438;p4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4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440" name="Google Shape;9440;p45"/>
          <p:cNvSpPr txBox="1"/>
          <p:nvPr>
            <p:ph idx="15"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9441" name="Google Shape;9441;p45"/>
          <p:cNvSpPr txBox="1"/>
          <p:nvPr>
            <p:ph idx="16" type="title"/>
          </p:nvPr>
        </p:nvSpPr>
        <p:spPr>
          <a:xfrm>
            <a:off x="5393200" y="1824075"/>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442" name="Google Shape;9442;p45"/>
          <p:cNvSpPr txBox="1"/>
          <p:nvPr>
            <p:ph hasCustomPrompt="1" idx="17" type="title"/>
          </p:nvPr>
        </p:nvSpPr>
        <p:spPr>
          <a:xfrm>
            <a:off x="5412000" y="1244125"/>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443" name="Google Shape;9443;p45"/>
          <p:cNvSpPr txBox="1"/>
          <p:nvPr>
            <p:ph idx="18" type="subTitle"/>
          </p:nvPr>
        </p:nvSpPr>
        <p:spPr>
          <a:xfrm>
            <a:off x="5393200" y="2231773"/>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444" name="Google Shape;9444;p45"/>
          <p:cNvSpPr txBox="1"/>
          <p:nvPr>
            <p:ph idx="19" type="title"/>
          </p:nvPr>
        </p:nvSpPr>
        <p:spPr>
          <a:xfrm>
            <a:off x="5393200" y="3611778"/>
            <a:ext cx="2093700" cy="4077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445" name="Google Shape;9445;p45"/>
          <p:cNvSpPr txBox="1"/>
          <p:nvPr>
            <p:ph hasCustomPrompt="1" idx="20" type="title"/>
          </p:nvPr>
        </p:nvSpPr>
        <p:spPr>
          <a:xfrm>
            <a:off x="5412000" y="3031850"/>
            <a:ext cx="530700" cy="407700"/>
          </a:xfrm>
          <a:prstGeom prst="rect">
            <a:avLst/>
          </a:prstGeom>
        </p:spPr>
        <p:txBody>
          <a:bodyPr anchorCtr="0" anchor="ctr" bIns="0" lIns="0" spcFirstLastPara="1" rIns="0" wrap="square" tIns="0">
            <a:noAutofit/>
          </a:bodyPr>
          <a:lstStyle>
            <a:lvl1pPr lvl="0" rtl="0" algn="ctr">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446" name="Google Shape;9446;p45"/>
          <p:cNvSpPr txBox="1"/>
          <p:nvPr>
            <p:ph idx="21" type="subTitle"/>
          </p:nvPr>
        </p:nvSpPr>
        <p:spPr>
          <a:xfrm>
            <a:off x="5393200" y="4019500"/>
            <a:ext cx="2093700" cy="4899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grpSp>
        <p:nvGrpSpPr>
          <p:cNvPr id="9447" name="Google Shape;9447;p45"/>
          <p:cNvGrpSpPr/>
          <p:nvPr/>
        </p:nvGrpSpPr>
        <p:grpSpPr>
          <a:xfrm>
            <a:off x="7594186" y="3624570"/>
            <a:ext cx="1876687" cy="1761812"/>
            <a:chOff x="7099611" y="3472170"/>
            <a:chExt cx="1876687" cy="1761812"/>
          </a:xfrm>
        </p:grpSpPr>
        <p:sp>
          <p:nvSpPr>
            <p:cNvPr id="9448" name="Google Shape;9448;p45"/>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9" name="Google Shape;9449;p45"/>
            <p:cNvGrpSpPr/>
            <p:nvPr/>
          </p:nvGrpSpPr>
          <p:grpSpPr>
            <a:xfrm flipH="1">
              <a:off x="7099611" y="3472170"/>
              <a:ext cx="1876687" cy="1761812"/>
              <a:chOff x="578800" y="3042675"/>
              <a:chExt cx="1185975" cy="1113450"/>
            </a:xfrm>
          </p:grpSpPr>
          <p:sp>
            <p:nvSpPr>
              <p:cNvPr id="9450" name="Google Shape;9450;p45"/>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45"/>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45"/>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45"/>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45"/>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45"/>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45"/>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45"/>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45"/>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45"/>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45"/>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45"/>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45"/>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45"/>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45"/>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45"/>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45"/>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45"/>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45"/>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45"/>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45"/>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45"/>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45"/>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45"/>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45"/>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45"/>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45"/>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45"/>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45"/>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45"/>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45"/>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45"/>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45"/>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45"/>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45"/>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45"/>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45"/>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45"/>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45"/>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45"/>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45"/>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45"/>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45"/>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45"/>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45"/>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45"/>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45"/>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45"/>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45"/>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45"/>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45"/>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45"/>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45"/>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45"/>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45"/>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45"/>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45"/>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45"/>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45"/>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45"/>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45"/>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45"/>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45"/>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45"/>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45"/>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45"/>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45"/>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45"/>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45"/>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45"/>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45"/>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45"/>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45"/>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45"/>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45"/>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45"/>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45"/>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45"/>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45"/>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45"/>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45"/>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45"/>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45"/>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45"/>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45"/>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45"/>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45"/>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45"/>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45"/>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45"/>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45"/>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45"/>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45"/>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45"/>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45"/>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45"/>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45"/>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45"/>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45"/>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45"/>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45"/>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45"/>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45"/>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45"/>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45"/>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45"/>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45"/>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45"/>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45"/>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45"/>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45"/>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45"/>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45"/>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45"/>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45"/>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45"/>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45"/>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9567" name="Shape 9567"/>
        <p:cNvGrpSpPr/>
        <p:nvPr/>
      </p:nvGrpSpPr>
      <p:grpSpPr>
        <a:xfrm>
          <a:off x="0" y="0"/>
          <a:ext cx="0" cy="0"/>
          <a:chOff x="0" y="0"/>
          <a:chExt cx="0" cy="0"/>
        </a:xfrm>
      </p:grpSpPr>
      <p:sp>
        <p:nvSpPr>
          <p:cNvPr id="9568" name="Google Shape;9568;p46"/>
          <p:cNvSpPr/>
          <p:nvPr/>
        </p:nvSpPr>
        <p:spPr>
          <a:xfrm>
            <a:off x="1585986"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46"/>
          <p:cNvSpPr/>
          <p:nvPr/>
        </p:nvSpPr>
        <p:spPr>
          <a:xfrm>
            <a:off x="-277575" y="2967025"/>
            <a:ext cx="9523639" cy="2270779"/>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46"/>
          <p:cNvSpPr/>
          <p:nvPr/>
        </p:nvSpPr>
        <p:spPr>
          <a:xfrm>
            <a:off x="1338286"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46"/>
          <p:cNvSpPr/>
          <p:nvPr/>
        </p:nvSpPr>
        <p:spPr>
          <a:xfrm>
            <a:off x="3086343" y="3945361"/>
            <a:ext cx="6159858" cy="991519"/>
          </a:xfrm>
          <a:custGeom>
            <a:rect b="b" l="l" r="r" t="t"/>
            <a:pathLst>
              <a:path extrusionOk="0" h="30280" w="188116">
                <a:moveTo>
                  <a:pt x="188115" y="286"/>
                </a:moveTo>
                <a:lnTo>
                  <a:pt x="188115" y="26996"/>
                </a:lnTo>
                <a:cubicBezTo>
                  <a:pt x="165509" y="28763"/>
                  <a:pt x="142617" y="30279"/>
                  <a:pt x="119956" y="30279"/>
                </a:cubicBezTo>
                <a:cubicBezTo>
                  <a:pt x="102596" y="30279"/>
                  <a:pt x="85377" y="29387"/>
                  <a:pt x="68534" y="27014"/>
                </a:cubicBezTo>
                <a:cubicBezTo>
                  <a:pt x="44446" y="23642"/>
                  <a:pt x="22250" y="17397"/>
                  <a:pt x="0" y="11330"/>
                </a:cubicBezTo>
                <a:cubicBezTo>
                  <a:pt x="2712" y="11598"/>
                  <a:pt x="5424" y="11776"/>
                  <a:pt x="8172" y="11937"/>
                </a:cubicBezTo>
                <a:cubicBezTo>
                  <a:pt x="13543" y="12258"/>
                  <a:pt x="18949" y="12401"/>
                  <a:pt x="24338" y="12401"/>
                </a:cubicBezTo>
                <a:cubicBezTo>
                  <a:pt x="35311" y="12401"/>
                  <a:pt x="46284" y="11812"/>
                  <a:pt x="57115" y="10902"/>
                </a:cubicBezTo>
                <a:cubicBezTo>
                  <a:pt x="73405" y="9546"/>
                  <a:pt x="89446" y="7476"/>
                  <a:pt x="105468" y="5496"/>
                </a:cubicBezTo>
                <a:cubicBezTo>
                  <a:pt x="128360" y="2641"/>
                  <a:pt x="152020" y="0"/>
                  <a:pt x="175358" y="0"/>
                </a:cubicBezTo>
                <a:cubicBezTo>
                  <a:pt x="179622" y="0"/>
                  <a:pt x="183869" y="89"/>
                  <a:pt x="188115" y="286"/>
                </a:cubicBezTo>
                <a:close/>
              </a:path>
            </a:pathLst>
          </a:custGeom>
          <a:solidFill>
            <a:srgbClr val="252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46"/>
          <p:cNvSpPr/>
          <p:nvPr/>
        </p:nvSpPr>
        <p:spPr>
          <a:xfrm flipH="1">
            <a:off x="804294" y="4138630"/>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46"/>
          <p:cNvSpPr/>
          <p:nvPr/>
        </p:nvSpPr>
        <p:spPr>
          <a:xfrm rot="147765">
            <a:off x="3598492" y="4267734"/>
            <a:ext cx="6025395" cy="77186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46"/>
          <p:cNvSpPr/>
          <p:nvPr/>
        </p:nvSpPr>
        <p:spPr>
          <a:xfrm>
            <a:off x="-101875" y="-25"/>
            <a:ext cx="2692851" cy="5258323"/>
          </a:xfrm>
          <a:custGeom>
            <a:rect b="b" l="l" r="r" t="t"/>
            <a:pathLst>
              <a:path extrusionOk="0" h="160584" w="82237">
                <a:moveTo>
                  <a:pt x="0" y="0"/>
                </a:moveTo>
                <a:lnTo>
                  <a:pt x="0" y="160584"/>
                </a:lnTo>
                <a:lnTo>
                  <a:pt x="82237" y="160584"/>
                </a:lnTo>
                <a:cubicBezTo>
                  <a:pt x="58453" y="133927"/>
                  <a:pt x="43982" y="98759"/>
                  <a:pt x="43982" y="60237"/>
                </a:cubicBezTo>
                <a:cubicBezTo>
                  <a:pt x="43982" y="38826"/>
                  <a:pt x="48443" y="18449"/>
                  <a:pt x="56490" y="0"/>
                </a:cubicBezTo>
                <a:close/>
              </a:path>
            </a:pathLst>
          </a:custGeom>
          <a:solidFill>
            <a:srgbClr val="252363"/>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46"/>
          <p:cNvSpPr/>
          <p:nvPr/>
        </p:nvSpPr>
        <p:spPr>
          <a:xfrm>
            <a:off x="-101873" y="4038289"/>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6" name="Google Shape;9576;p46"/>
          <p:cNvGrpSpPr/>
          <p:nvPr/>
        </p:nvGrpSpPr>
        <p:grpSpPr>
          <a:xfrm>
            <a:off x="632923" y="3479850"/>
            <a:ext cx="2951769" cy="1030046"/>
            <a:chOff x="4830925" y="3166050"/>
            <a:chExt cx="1936475" cy="675750"/>
          </a:xfrm>
        </p:grpSpPr>
        <p:sp>
          <p:nvSpPr>
            <p:cNvPr id="9577" name="Google Shape;9577;p46"/>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46"/>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46"/>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46"/>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46"/>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46"/>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46"/>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46"/>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46"/>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46"/>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46"/>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46"/>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46"/>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46"/>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46"/>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46"/>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46"/>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46"/>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46"/>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46"/>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46"/>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46"/>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46"/>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46"/>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46"/>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46"/>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46"/>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46"/>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46"/>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46"/>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46"/>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46"/>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46"/>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46"/>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46"/>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46"/>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46"/>
          <p:cNvGrpSpPr/>
          <p:nvPr/>
        </p:nvGrpSpPr>
        <p:grpSpPr>
          <a:xfrm>
            <a:off x="-658384" y="3453275"/>
            <a:ext cx="2074856" cy="1830674"/>
            <a:chOff x="2489900" y="3367200"/>
            <a:chExt cx="903250" cy="796950"/>
          </a:xfrm>
        </p:grpSpPr>
        <p:sp>
          <p:nvSpPr>
            <p:cNvPr id="9614" name="Google Shape;9614;p46"/>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46"/>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46"/>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46"/>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46"/>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46"/>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46"/>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46"/>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46"/>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46"/>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46"/>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46"/>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46"/>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46"/>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46"/>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46"/>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46"/>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46"/>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46"/>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46"/>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46"/>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46"/>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46"/>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46"/>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46"/>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46"/>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46"/>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46"/>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46"/>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46"/>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46"/>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46"/>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46"/>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46"/>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46"/>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46"/>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46"/>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46"/>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46"/>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46"/>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46"/>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46"/>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46"/>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46"/>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46"/>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46"/>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46"/>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46"/>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46"/>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46"/>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46"/>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46"/>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46"/>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46"/>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46"/>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46"/>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46"/>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46"/>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46"/>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46"/>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46"/>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46"/>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46"/>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46"/>
          <p:cNvGrpSpPr/>
          <p:nvPr/>
        </p:nvGrpSpPr>
        <p:grpSpPr>
          <a:xfrm>
            <a:off x="7203011" y="4655327"/>
            <a:ext cx="1790243" cy="587151"/>
            <a:chOff x="1656825" y="3872400"/>
            <a:chExt cx="835625" cy="274075"/>
          </a:xfrm>
        </p:grpSpPr>
        <p:sp>
          <p:nvSpPr>
            <p:cNvPr id="9678" name="Google Shape;9678;p46"/>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46"/>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46"/>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46"/>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46"/>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46"/>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46"/>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46"/>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46"/>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46"/>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46"/>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46"/>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46"/>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46"/>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46"/>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46"/>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46"/>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46"/>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46"/>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46"/>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46"/>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46"/>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46"/>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46"/>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46"/>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46"/>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4" name="Google Shape;9704;p46"/>
          <p:cNvGrpSpPr/>
          <p:nvPr/>
        </p:nvGrpSpPr>
        <p:grpSpPr>
          <a:xfrm>
            <a:off x="1789235" y="2643451"/>
            <a:ext cx="1037240" cy="414744"/>
            <a:chOff x="6176600" y="3023250"/>
            <a:chExt cx="444100" cy="177575"/>
          </a:xfrm>
        </p:grpSpPr>
        <p:sp>
          <p:nvSpPr>
            <p:cNvPr id="9705" name="Google Shape;9705;p46"/>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46"/>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46"/>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46"/>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46"/>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46"/>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46"/>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46"/>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46"/>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46"/>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46"/>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46"/>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46"/>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46"/>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46"/>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46"/>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46"/>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46"/>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46"/>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4" name="Google Shape;9724;p46"/>
          <p:cNvGrpSpPr/>
          <p:nvPr/>
        </p:nvGrpSpPr>
        <p:grpSpPr>
          <a:xfrm>
            <a:off x="417687" y="207698"/>
            <a:ext cx="8828396" cy="4000427"/>
            <a:chOff x="417687" y="207698"/>
            <a:chExt cx="8828396" cy="4000427"/>
          </a:xfrm>
        </p:grpSpPr>
        <p:grpSp>
          <p:nvGrpSpPr>
            <p:cNvPr id="9725" name="Google Shape;9725;p46"/>
            <p:cNvGrpSpPr/>
            <p:nvPr/>
          </p:nvGrpSpPr>
          <p:grpSpPr>
            <a:xfrm>
              <a:off x="561550" y="1131975"/>
              <a:ext cx="316899" cy="316978"/>
              <a:chOff x="5052650" y="3025125"/>
              <a:chExt cx="316899" cy="316978"/>
            </a:xfrm>
          </p:grpSpPr>
          <p:sp>
            <p:nvSpPr>
              <p:cNvPr id="9726" name="Google Shape;9726;p4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4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4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46"/>
            <p:cNvGrpSpPr/>
            <p:nvPr/>
          </p:nvGrpSpPr>
          <p:grpSpPr>
            <a:xfrm>
              <a:off x="1184187" y="2096607"/>
              <a:ext cx="120724" cy="120609"/>
              <a:chOff x="4788500" y="2618450"/>
              <a:chExt cx="130400" cy="130275"/>
            </a:xfrm>
          </p:grpSpPr>
          <p:sp>
            <p:nvSpPr>
              <p:cNvPr id="9730" name="Google Shape;9730;p4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4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2" name="Google Shape;9732;p46"/>
            <p:cNvGrpSpPr/>
            <p:nvPr/>
          </p:nvGrpSpPr>
          <p:grpSpPr>
            <a:xfrm>
              <a:off x="4536163" y="3731641"/>
              <a:ext cx="120739" cy="120737"/>
              <a:chOff x="5052650" y="3025125"/>
              <a:chExt cx="316899" cy="316978"/>
            </a:xfrm>
          </p:grpSpPr>
          <p:sp>
            <p:nvSpPr>
              <p:cNvPr id="9733" name="Google Shape;9733;p4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4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4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6" name="Google Shape;9736;p46"/>
            <p:cNvGrpSpPr/>
            <p:nvPr/>
          </p:nvGrpSpPr>
          <p:grpSpPr>
            <a:xfrm>
              <a:off x="2826464" y="207698"/>
              <a:ext cx="211625" cy="211678"/>
              <a:chOff x="5052650" y="3025125"/>
              <a:chExt cx="316899" cy="316978"/>
            </a:xfrm>
          </p:grpSpPr>
          <p:sp>
            <p:nvSpPr>
              <p:cNvPr id="9737" name="Google Shape;9737;p4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4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4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46"/>
            <p:cNvGrpSpPr/>
            <p:nvPr/>
          </p:nvGrpSpPr>
          <p:grpSpPr>
            <a:xfrm>
              <a:off x="5033081" y="3996702"/>
              <a:ext cx="211626" cy="211423"/>
              <a:chOff x="4788500" y="2618450"/>
              <a:chExt cx="130400" cy="130275"/>
            </a:xfrm>
          </p:grpSpPr>
          <p:sp>
            <p:nvSpPr>
              <p:cNvPr id="9741" name="Google Shape;9741;p4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4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3" name="Google Shape;9743;p46"/>
            <p:cNvGrpSpPr/>
            <p:nvPr/>
          </p:nvGrpSpPr>
          <p:grpSpPr>
            <a:xfrm>
              <a:off x="417687" y="539995"/>
              <a:ext cx="120724" cy="120609"/>
              <a:chOff x="4788500" y="2618450"/>
              <a:chExt cx="130400" cy="130275"/>
            </a:xfrm>
          </p:grpSpPr>
          <p:sp>
            <p:nvSpPr>
              <p:cNvPr id="9744" name="Google Shape;9744;p4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4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46"/>
            <p:cNvGrpSpPr/>
            <p:nvPr/>
          </p:nvGrpSpPr>
          <p:grpSpPr>
            <a:xfrm>
              <a:off x="454633" y="2898976"/>
              <a:ext cx="211626" cy="211449"/>
              <a:chOff x="4788500" y="2618450"/>
              <a:chExt cx="130400" cy="130275"/>
            </a:xfrm>
          </p:grpSpPr>
          <p:sp>
            <p:nvSpPr>
              <p:cNvPr id="9747" name="Google Shape;9747;p4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4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9" name="Google Shape;9749;p46"/>
            <p:cNvGrpSpPr/>
            <p:nvPr/>
          </p:nvGrpSpPr>
          <p:grpSpPr>
            <a:xfrm>
              <a:off x="2470238" y="1188850"/>
              <a:ext cx="120739" cy="120769"/>
              <a:chOff x="5052650" y="3025125"/>
              <a:chExt cx="316899" cy="316978"/>
            </a:xfrm>
          </p:grpSpPr>
          <p:sp>
            <p:nvSpPr>
              <p:cNvPr id="9750" name="Google Shape;9750;p4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4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4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3" name="Google Shape;9753;p46"/>
            <p:cNvGrpSpPr/>
            <p:nvPr/>
          </p:nvGrpSpPr>
          <p:grpSpPr>
            <a:xfrm>
              <a:off x="8782274" y="707907"/>
              <a:ext cx="120724" cy="120609"/>
              <a:chOff x="4788500" y="2618450"/>
              <a:chExt cx="130400" cy="130275"/>
            </a:xfrm>
          </p:grpSpPr>
          <p:sp>
            <p:nvSpPr>
              <p:cNvPr id="9754" name="Google Shape;9754;p4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4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46"/>
            <p:cNvGrpSpPr/>
            <p:nvPr/>
          </p:nvGrpSpPr>
          <p:grpSpPr>
            <a:xfrm>
              <a:off x="9034456" y="1885177"/>
              <a:ext cx="211626" cy="211423"/>
              <a:chOff x="4788500" y="2618450"/>
              <a:chExt cx="130400" cy="130275"/>
            </a:xfrm>
          </p:grpSpPr>
          <p:sp>
            <p:nvSpPr>
              <p:cNvPr id="9757" name="Google Shape;9757;p4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4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9" name="Google Shape;9759;p46"/>
            <p:cNvGrpSpPr/>
            <p:nvPr/>
          </p:nvGrpSpPr>
          <p:grpSpPr>
            <a:xfrm>
              <a:off x="6246374" y="207707"/>
              <a:ext cx="120724" cy="120609"/>
              <a:chOff x="4788500" y="2618450"/>
              <a:chExt cx="130400" cy="130275"/>
            </a:xfrm>
          </p:grpSpPr>
          <p:sp>
            <p:nvSpPr>
              <p:cNvPr id="9760" name="Google Shape;9760;p4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4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2" name="Google Shape;9762;p46"/>
            <p:cNvGrpSpPr/>
            <p:nvPr/>
          </p:nvGrpSpPr>
          <p:grpSpPr>
            <a:xfrm>
              <a:off x="5758838" y="587138"/>
              <a:ext cx="120739" cy="120769"/>
              <a:chOff x="5052650" y="3025125"/>
              <a:chExt cx="316899" cy="316978"/>
            </a:xfrm>
          </p:grpSpPr>
          <p:sp>
            <p:nvSpPr>
              <p:cNvPr id="9763" name="Google Shape;9763;p4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4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4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766" name="Google Shape;9766;p46"/>
          <p:cNvSpPr txBox="1"/>
          <p:nvPr>
            <p:ph type="title"/>
          </p:nvPr>
        </p:nvSpPr>
        <p:spPr>
          <a:xfrm>
            <a:off x="3046675" y="2686025"/>
            <a:ext cx="5377200" cy="531900"/>
          </a:xfrm>
          <a:prstGeom prst="rect">
            <a:avLst/>
          </a:prstGeom>
        </p:spPr>
        <p:txBody>
          <a:bodyPr anchorCtr="0" anchor="ctr" bIns="0" lIns="0" spcFirstLastPara="1" rIns="0" wrap="square" tIns="0">
            <a:noAutofit/>
          </a:bodyPr>
          <a:lstStyle>
            <a:lvl1pPr lvl="0" rtl="0" algn="r">
              <a:spcBef>
                <a:spcPts val="0"/>
              </a:spcBef>
              <a:spcAft>
                <a:spcPts val="0"/>
              </a:spcAft>
              <a:buSzPts val="18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9767" name="Google Shape;9767;p46"/>
          <p:cNvSpPr txBox="1"/>
          <p:nvPr>
            <p:ph idx="1" type="subTitle"/>
          </p:nvPr>
        </p:nvSpPr>
        <p:spPr>
          <a:xfrm>
            <a:off x="3046675" y="1131975"/>
            <a:ext cx="5377200" cy="15540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SzPts val="2500"/>
              <a:buNone/>
              <a:defRPr sz="25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
    <p:spTree>
      <p:nvGrpSpPr>
        <p:cNvPr id="9768" name="Shape 9768"/>
        <p:cNvGrpSpPr/>
        <p:nvPr/>
      </p:nvGrpSpPr>
      <p:grpSpPr>
        <a:xfrm>
          <a:off x="0" y="0"/>
          <a:ext cx="0" cy="0"/>
          <a:chOff x="0" y="0"/>
          <a:chExt cx="0" cy="0"/>
        </a:xfrm>
      </p:grpSpPr>
      <p:grpSp>
        <p:nvGrpSpPr>
          <p:cNvPr id="9769" name="Google Shape;9769;p47"/>
          <p:cNvGrpSpPr/>
          <p:nvPr/>
        </p:nvGrpSpPr>
        <p:grpSpPr>
          <a:xfrm flipH="1">
            <a:off x="3873929" y="0"/>
            <a:ext cx="2876946" cy="5143313"/>
            <a:chOff x="6536175" y="0"/>
            <a:chExt cx="2440158" cy="4362437"/>
          </a:xfrm>
        </p:grpSpPr>
        <p:sp>
          <p:nvSpPr>
            <p:cNvPr id="9770" name="Google Shape;9770;p47"/>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47"/>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47"/>
          <p:cNvGrpSpPr/>
          <p:nvPr/>
        </p:nvGrpSpPr>
        <p:grpSpPr>
          <a:xfrm flipH="1">
            <a:off x="6740905" y="293577"/>
            <a:ext cx="2336438" cy="780360"/>
            <a:chOff x="4897050" y="1836675"/>
            <a:chExt cx="1283475" cy="428675"/>
          </a:xfrm>
        </p:grpSpPr>
        <p:sp>
          <p:nvSpPr>
            <p:cNvPr id="9773" name="Google Shape;9773;p47"/>
            <p:cNvSpPr/>
            <p:nvPr/>
          </p:nvSpPr>
          <p:spPr>
            <a:xfrm>
              <a:off x="6129175" y="1993425"/>
              <a:ext cx="51350" cy="30875"/>
            </a:xfrm>
            <a:custGeom>
              <a:rect b="b" l="l" r="r" t="t"/>
              <a:pathLst>
                <a:path extrusionOk="0" h="1235" w="2054">
                  <a:moveTo>
                    <a:pt x="0" y="0"/>
                  </a:moveTo>
                  <a:lnTo>
                    <a:pt x="0" y="0"/>
                  </a:lnTo>
                  <a:cubicBezTo>
                    <a:pt x="382" y="261"/>
                    <a:pt x="592" y="748"/>
                    <a:pt x="527" y="1210"/>
                  </a:cubicBezTo>
                  <a:lnTo>
                    <a:pt x="527" y="1235"/>
                  </a:lnTo>
                  <a:cubicBezTo>
                    <a:pt x="743" y="1225"/>
                    <a:pt x="954" y="1215"/>
                    <a:pt x="1165" y="1205"/>
                  </a:cubicBezTo>
                  <a:cubicBezTo>
                    <a:pt x="1451" y="1185"/>
                    <a:pt x="1732" y="1170"/>
                    <a:pt x="2013" y="1155"/>
                  </a:cubicBezTo>
                  <a:cubicBezTo>
                    <a:pt x="2053" y="793"/>
                    <a:pt x="1877" y="397"/>
                    <a:pt x="1541" y="236"/>
                  </a:cubicBezTo>
                  <a:cubicBezTo>
                    <a:pt x="1024" y="156"/>
                    <a:pt x="517" y="7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47"/>
            <p:cNvSpPr/>
            <p:nvPr/>
          </p:nvSpPr>
          <p:spPr>
            <a:xfrm>
              <a:off x="5990750" y="1973225"/>
              <a:ext cx="96900" cy="55225"/>
            </a:xfrm>
            <a:custGeom>
              <a:rect b="b" l="l" r="r" t="t"/>
              <a:pathLst>
                <a:path extrusionOk="0" h="2209" w="3876">
                  <a:moveTo>
                    <a:pt x="1" y="0"/>
                  </a:moveTo>
                  <a:lnTo>
                    <a:pt x="1" y="20"/>
                  </a:lnTo>
                  <a:cubicBezTo>
                    <a:pt x="688" y="467"/>
                    <a:pt x="1180" y="1370"/>
                    <a:pt x="1050" y="2198"/>
                  </a:cubicBezTo>
                  <a:lnTo>
                    <a:pt x="1050" y="2209"/>
                  </a:lnTo>
                  <a:cubicBezTo>
                    <a:pt x="1602" y="2198"/>
                    <a:pt x="2159" y="2188"/>
                    <a:pt x="2711" y="2173"/>
                  </a:cubicBezTo>
                  <a:cubicBezTo>
                    <a:pt x="3078" y="2163"/>
                    <a:pt x="3444" y="2153"/>
                    <a:pt x="3815" y="2138"/>
                  </a:cubicBezTo>
                  <a:cubicBezTo>
                    <a:pt x="3876" y="1827"/>
                    <a:pt x="3785" y="1501"/>
                    <a:pt x="3620" y="1220"/>
                  </a:cubicBezTo>
                  <a:cubicBezTo>
                    <a:pt x="3449" y="929"/>
                    <a:pt x="3198" y="683"/>
                    <a:pt x="2952" y="442"/>
                  </a:cubicBezTo>
                  <a:lnTo>
                    <a:pt x="2957" y="427"/>
                  </a:lnTo>
                  <a:cubicBezTo>
                    <a:pt x="2571" y="371"/>
                    <a:pt x="2184" y="316"/>
                    <a:pt x="1798" y="261"/>
                  </a:cubicBezTo>
                  <a:cubicBezTo>
                    <a:pt x="1195" y="181"/>
                    <a:pt x="598" y="85"/>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47"/>
            <p:cNvSpPr/>
            <p:nvPr/>
          </p:nvSpPr>
          <p:spPr>
            <a:xfrm>
              <a:off x="6064550" y="1983875"/>
              <a:ext cx="79450" cy="42825"/>
            </a:xfrm>
            <a:custGeom>
              <a:rect b="b" l="l" r="r" t="t"/>
              <a:pathLst>
                <a:path extrusionOk="0" h="1713" w="3178">
                  <a:moveTo>
                    <a:pt x="5" y="1"/>
                  </a:moveTo>
                  <a:lnTo>
                    <a:pt x="0" y="16"/>
                  </a:lnTo>
                  <a:cubicBezTo>
                    <a:pt x="246" y="257"/>
                    <a:pt x="497" y="503"/>
                    <a:pt x="668" y="794"/>
                  </a:cubicBezTo>
                  <a:cubicBezTo>
                    <a:pt x="833" y="1075"/>
                    <a:pt x="924" y="1401"/>
                    <a:pt x="863" y="1712"/>
                  </a:cubicBezTo>
                  <a:cubicBezTo>
                    <a:pt x="1611" y="1687"/>
                    <a:pt x="2364" y="1657"/>
                    <a:pt x="3112" y="1617"/>
                  </a:cubicBezTo>
                  <a:lnTo>
                    <a:pt x="3112" y="1592"/>
                  </a:lnTo>
                  <a:cubicBezTo>
                    <a:pt x="3177" y="1130"/>
                    <a:pt x="2967" y="643"/>
                    <a:pt x="2585" y="377"/>
                  </a:cubicBezTo>
                  <a:cubicBezTo>
                    <a:pt x="2465" y="362"/>
                    <a:pt x="2344" y="342"/>
                    <a:pt x="2224" y="327"/>
                  </a:cubicBezTo>
                  <a:cubicBezTo>
                    <a:pt x="1486" y="217"/>
                    <a:pt x="743" y="106"/>
                    <a:pt x="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47"/>
            <p:cNvSpPr/>
            <p:nvPr/>
          </p:nvSpPr>
          <p:spPr>
            <a:xfrm>
              <a:off x="5955000" y="1968325"/>
              <a:ext cx="65275" cy="60375"/>
            </a:xfrm>
            <a:custGeom>
              <a:rect b="b" l="l" r="r" t="t"/>
              <a:pathLst>
                <a:path extrusionOk="0" h="2415" w="2611">
                  <a:moveTo>
                    <a:pt x="0" y="0"/>
                  </a:moveTo>
                  <a:cubicBezTo>
                    <a:pt x="211" y="743"/>
                    <a:pt x="216" y="1581"/>
                    <a:pt x="66" y="2415"/>
                  </a:cubicBezTo>
                  <a:lnTo>
                    <a:pt x="151" y="2415"/>
                  </a:lnTo>
                  <a:cubicBezTo>
                    <a:pt x="929" y="2415"/>
                    <a:pt x="1702" y="2415"/>
                    <a:pt x="2480" y="2405"/>
                  </a:cubicBezTo>
                  <a:lnTo>
                    <a:pt x="2480" y="2394"/>
                  </a:lnTo>
                  <a:cubicBezTo>
                    <a:pt x="2610" y="1566"/>
                    <a:pt x="2118" y="663"/>
                    <a:pt x="1431" y="216"/>
                  </a:cubicBezTo>
                  <a:lnTo>
                    <a:pt x="1431" y="196"/>
                  </a:lnTo>
                  <a:cubicBezTo>
                    <a:pt x="954" y="121"/>
                    <a:pt x="477" y="5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47"/>
            <p:cNvSpPr/>
            <p:nvPr/>
          </p:nvSpPr>
          <p:spPr>
            <a:xfrm>
              <a:off x="5514925" y="2145625"/>
              <a:ext cx="113450" cy="87225"/>
            </a:xfrm>
            <a:custGeom>
              <a:rect b="b" l="l" r="r" t="t"/>
              <a:pathLst>
                <a:path extrusionOk="0" h="3489" w="4538">
                  <a:moveTo>
                    <a:pt x="683" y="1"/>
                  </a:moveTo>
                  <a:cubicBezTo>
                    <a:pt x="312" y="1130"/>
                    <a:pt x="81" y="2304"/>
                    <a:pt x="1" y="3489"/>
                  </a:cubicBezTo>
                  <a:cubicBezTo>
                    <a:pt x="1687" y="2716"/>
                    <a:pt x="3243" y="1602"/>
                    <a:pt x="4538" y="241"/>
                  </a:cubicBezTo>
                  <a:cubicBezTo>
                    <a:pt x="3519" y="171"/>
                    <a:pt x="2495" y="101"/>
                    <a:pt x="1466" y="46"/>
                  </a:cubicBezTo>
                  <a:cubicBezTo>
                    <a:pt x="1205" y="31"/>
                    <a:pt x="944" y="16"/>
                    <a:pt x="683"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47"/>
            <p:cNvSpPr/>
            <p:nvPr/>
          </p:nvSpPr>
          <p:spPr>
            <a:xfrm>
              <a:off x="4897050" y="1836675"/>
              <a:ext cx="1063375" cy="428675"/>
            </a:xfrm>
            <a:custGeom>
              <a:rect b="b" l="l" r="r" t="t"/>
              <a:pathLst>
                <a:path extrusionOk="0" h="17147" w="42535">
                  <a:moveTo>
                    <a:pt x="35626" y="1270"/>
                  </a:moveTo>
                  <a:cubicBezTo>
                    <a:pt x="35788" y="1270"/>
                    <a:pt x="35924" y="1398"/>
                    <a:pt x="35934" y="1562"/>
                  </a:cubicBezTo>
                  <a:cubicBezTo>
                    <a:pt x="35944" y="1733"/>
                    <a:pt x="35808" y="1878"/>
                    <a:pt x="35638" y="1888"/>
                  </a:cubicBezTo>
                  <a:cubicBezTo>
                    <a:pt x="35632" y="1889"/>
                    <a:pt x="35626" y="1889"/>
                    <a:pt x="35620" y="1889"/>
                  </a:cubicBezTo>
                  <a:cubicBezTo>
                    <a:pt x="35457" y="1889"/>
                    <a:pt x="35326" y="1757"/>
                    <a:pt x="35316" y="1592"/>
                  </a:cubicBezTo>
                  <a:cubicBezTo>
                    <a:pt x="35306" y="1422"/>
                    <a:pt x="35437" y="1281"/>
                    <a:pt x="35607" y="1271"/>
                  </a:cubicBezTo>
                  <a:cubicBezTo>
                    <a:pt x="35614" y="1271"/>
                    <a:pt x="35620" y="1270"/>
                    <a:pt x="35626" y="1270"/>
                  </a:cubicBezTo>
                  <a:close/>
                  <a:moveTo>
                    <a:pt x="31761" y="1461"/>
                  </a:moveTo>
                  <a:cubicBezTo>
                    <a:pt x="31924" y="1461"/>
                    <a:pt x="32059" y="1588"/>
                    <a:pt x="32069" y="1753"/>
                  </a:cubicBezTo>
                  <a:cubicBezTo>
                    <a:pt x="32074" y="1923"/>
                    <a:pt x="31943" y="2069"/>
                    <a:pt x="31773" y="2079"/>
                  </a:cubicBezTo>
                  <a:cubicBezTo>
                    <a:pt x="31767" y="2079"/>
                    <a:pt x="31761" y="2080"/>
                    <a:pt x="31755" y="2080"/>
                  </a:cubicBezTo>
                  <a:cubicBezTo>
                    <a:pt x="31592" y="2080"/>
                    <a:pt x="31456" y="1948"/>
                    <a:pt x="31451" y="1783"/>
                  </a:cubicBezTo>
                  <a:cubicBezTo>
                    <a:pt x="31441" y="1612"/>
                    <a:pt x="31572" y="1467"/>
                    <a:pt x="31743" y="1462"/>
                  </a:cubicBezTo>
                  <a:cubicBezTo>
                    <a:pt x="31749" y="1461"/>
                    <a:pt x="31755" y="1461"/>
                    <a:pt x="31761" y="1461"/>
                  </a:cubicBezTo>
                  <a:close/>
                  <a:moveTo>
                    <a:pt x="24954" y="2023"/>
                  </a:moveTo>
                  <a:cubicBezTo>
                    <a:pt x="25112" y="2023"/>
                    <a:pt x="25248" y="2150"/>
                    <a:pt x="25258" y="2315"/>
                  </a:cubicBezTo>
                  <a:cubicBezTo>
                    <a:pt x="25263" y="2486"/>
                    <a:pt x="25137" y="2631"/>
                    <a:pt x="24961" y="2641"/>
                  </a:cubicBezTo>
                  <a:cubicBezTo>
                    <a:pt x="24958" y="2641"/>
                    <a:pt x="24955" y="2641"/>
                    <a:pt x="24952" y="2641"/>
                  </a:cubicBezTo>
                  <a:cubicBezTo>
                    <a:pt x="24790" y="2641"/>
                    <a:pt x="24650" y="2513"/>
                    <a:pt x="24640" y="2345"/>
                  </a:cubicBezTo>
                  <a:cubicBezTo>
                    <a:pt x="24630" y="2174"/>
                    <a:pt x="24761" y="2029"/>
                    <a:pt x="24936" y="2024"/>
                  </a:cubicBezTo>
                  <a:cubicBezTo>
                    <a:pt x="24942" y="2023"/>
                    <a:pt x="24948" y="2023"/>
                    <a:pt x="24954" y="2023"/>
                  </a:cubicBezTo>
                  <a:close/>
                  <a:moveTo>
                    <a:pt x="33387" y="2063"/>
                  </a:moveTo>
                  <a:cubicBezTo>
                    <a:pt x="33550" y="2063"/>
                    <a:pt x="33685" y="2195"/>
                    <a:pt x="33695" y="2355"/>
                  </a:cubicBezTo>
                  <a:cubicBezTo>
                    <a:pt x="33700" y="2531"/>
                    <a:pt x="33570" y="2671"/>
                    <a:pt x="33399" y="2681"/>
                  </a:cubicBezTo>
                  <a:cubicBezTo>
                    <a:pt x="33393" y="2682"/>
                    <a:pt x="33387" y="2682"/>
                    <a:pt x="33381" y="2682"/>
                  </a:cubicBezTo>
                  <a:cubicBezTo>
                    <a:pt x="33218" y="2682"/>
                    <a:pt x="33083" y="2550"/>
                    <a:pt x="33078" y="2390"/>
                  </a:cubicBezTo>
                  <a:cubicBezTo>
                    <a:pt x="33068" y="2215"/>
                    <a:pt x="33198" y="2074"/>
                    <a:pt x="33369" y="2064"/>
                  </a:cubicBezTo>
                  <a:cubicBezTo>
                    <a:pt x="33375" y="2064"/>
                    <a:pt x="33381" y="2063"/>
                    <a:pt x="33387" y="2063"/>
                  </a:cubicBezTo>
                  <a:close/>
                  <a:moveTo>
                    <a:pt x="31148" y="2856"/>
                  </a:moveTo>
                  <a:cubicBezTo>
                    <a:pt x="31311" y="2856"/>
                    <a:pt x="31442" y="2988"/>
                    <a:pt x="31451" y="3153"/>
                  </a:cubicBezTo>
                  <a:cubicBezTo>
                    <a:pt x="31462" y="3324"/>
                    <a:pt x="31331" y="3464"/>
                    <a:pt x="31160" y="3474"/>
                  </a:cubicBezTo>
                  <a:cubicBezTo>
                    <a:pt x="31154" y="3475"/>
                    <a:pt x="31148" y="3475"/>
                    <a:pt x="31143" y="3475"/>
                  </a:cubicBezTo>
                  <a:cubicBezTo>
                    <a:pt x="30980" y="3475"/>
                    <a:pt x="30844" y="3343"/>
                    <a:pt x="30834" y="3183"/>
                  </a:cubicBezTo>
                  <a:cubicBezTo>
                    <a:pt x="30829" y="3013"/>
                    <a:pt x="30960" y="2867"/>
                    <a:pt x="31130" y="2857"/>
                  </a:cubicBezTo>
                  <a:cubicBezTo>
                    <a:pt x="31136" y="2857"/>
                    <a:pt x="31142" y="2856"/>
                    <a:pt x="31148" y="2856"/>
                  </a:cubicBezTo>
                  <a:close/>
                  <a:moveTo>
                    <a:pt x="21814" y="3314"/>
                  </a:moveTo>
                  <a:cubicBezTo>
                    <a:pt x="21980" y="3314"/>
                    <a:pt x="22121" y="3442"/>
                    <a:pt x="22131" y="3610"/>
                  </a:cubicBezTo>
                  <a:cubicBezTo>
                    <a:pt x="22141" y="3781"/>
                    <a:pt x="22005" y="3926"/>
                    <a:pt x="21839" y="3931"/>
                  </a:cubicBezTo>
                  <a:cubicBezTo>
                    <a:pt x="21833" y="3932"/>
                    <a:pt x="21827" y="3932"/>
                    <a:pt x="21821" y="3932"/>
                  </a:cubicBezTo>
                  <a:cubicBezTo>
                    <a:pt x="21654" y="3932"/>
                    <a:pt x="21523" y="3805"/>
                    <a:pt x="21513" y="3640"/>
                  </a:cubicBezTo>
                  <a:cubicBezTo>
                    <a:pt x="21503" y="3469"/>
                    <a:pt x="21639" y="3324"/>
                    <a:pt x="21804" y="3314"/>
                  </a:cubicBezTo>
                  <a:cubicBezTo>
                    <a:pt x="21808" y="3314"/>
                    <a:pt x="21811" y="3314"/>
                    <a:pt x="21814" y="3314"/>
                  </a:cubicBezTo>
                  <a:close/>
                  <a:moveTo>
                    <a:pt x="23881" y="3444"/>
                  </a:moveTo>
                  <a:cubicBezTo>
                    <a:pt x="24043" y="3444"/>
                    <a:pt x="24179" y="3571"/>
                    <a:pt x="24189" y="3735"/>
                  </a:cubicBezTo>
                  <a:cubicBezTo>
                    <a:pt x="24194" y="3906"/>
                    <a:pt x="24063" y="4052"/>
                    <a:pt x="23892" y="4057"/>
                  </a:cubicBezTo>
                  <a:cubicBezTo>
                    <a:pt x="23886" y="4057"/>
                    <a:pt x="23880" y="4057"/>
                    <a:pt x="23874" y="4057"/>
                  </a:cubicBezTo>
                  <a:cubicBezTo>
                    <a:pt x="23712" y="4057"/>
                    <a:pt x="23581" y="3930"/>
                    <a:pt x="23571" y="3766"/>
                  </a:cubicBezTo>
                  <a:cubicBezTo>
                    <a:pt x="23561" y="3595"/>
                    <a:pt x="23692" y="3449"/>
                    <a:pt x="23862" y="3444"/>
                  </a:cubicBezTo>
                  <a:cubicBezTo>
                    <a:pt x="23868" y="3444"/>
                    <a:pt x="23875" y="3444"/>
                    <a:pt x="23881" y="3444"/>
                  </a:cubicBezTo>
                  <a:close/>
                  <a:moveTo>
                    <a:pt x="38060" y="6160"/>
                  </a:moveTo>
                  <a:cubicBezTo>
                    <a:pt x="38094" y="6160"/>
                    <a:pt x="38128" y="6163"/>
                    <a:pt x="38162" y="6170"/>
                  </a:cubicBezTo>
                  <a:cubicBezTo>
                    <a:pt x="38473" y="6225"/>
                    <a:pt x="38679" y="6521"/>
                    <a:pt x="38624" y="6832"/>
                  </a:cubicBezTo>
                  <a:cubicBezTo>
                    <a:pt x="38584" y="7048"/>
                    <a:pt x="38428" y="7209"/>
                    <a:pt x="38238" y="7274"/>
                  </a:cubicBezTo>
                  <a:cubicBezTo>
                    <a:pt x="38293" y="7394"/>
                    <a:pt x="38323" y="7525"/>
                    <a:pt x="38333" y="7666"/>
                  </a:cubicBezTo>
                  <a:cubicBezTo>
                    <a:pt x="38368" y="8057"/>
                    <a:pt x="38207" y="8423"/>
                    <a:pt x="37936" y="8669"/>
                  </a:cubicBezTo>
                  <a:cubicBezTo>
                    <a:pt x="37741" y="8845"/>
                    <a:pt x="37490" y="8955"/>
                    <a:pt x="37209" y="8981"/>
                  </a:cubicBezTo>
                  <a:cubicBezTo>
                    <a:pt x="37178" y="8983"/>
                    <a:pt x="37147" y="8984"/>
                    <a:pt x="37116" y="8984"/>
                  </a:cubicBezTo>
                  <a:cubicBezTo>
                    <a:pt x="36483" y="8984"/>
                    <a:pt x="35946" y="8498"/>
                    <a:pt x="35894" y="7851"/>
                  </a:cubicBezTo>
                  <a:cubicBezTo>
                    <a:pt x="35843" y="7179"/>
                    <a:pt x="36345" y="6586"/>
                    <a:pt x="37023" y="6536"/>
                  </a:cubicBezTo>
                  <a:cubicBezTo>
                    <a:pt x="37056" y="6533"/>
                    <a:pt x="37089" y="6532"/>
                    <a:pt x="37121" y="6532"/>
                  </a:cubicBezTo>
                  <a:cubicBezTo>
                    <a:pt x="37256" y="6532"/>
                    <a:pt x="37384" y="6556"/>
                    <a:pt x="37510" y="6596"/>
                  </a:cubicBezTo>
                  <a:cubicBezTo>
                    <a:pt x="37567" y="6339"/>
                    <a:pt x="37802" y="6160"/>
                    <a:pt x="38060" y="6160"/>
                  </a:cubicBezTo>
                  <a:close/>
                  <a:moveTo>
                    <a:pt x="32422" y="0"/>
                  </a:moveTo>
                  <a:cubicBezTo>
                    <a:pt x="28671" y="0"/>
                    <a:pt x="24724" y="1128"/>
                    <a:pt x="21513" y="2260"/>
                  </a:cubicBezTo>
                  <a:cubicBezTo>
                    <a:pt x="15284" y="4453"/>
                    <a:pt x="9527" y="7972"/>
                    <a:pt x="4448" y="12158"/>
                  </a:cubicBezTo>
                  <a:cubicBezTo>
                    <a:pt x="3872" y="11947"/>
                    <a:pt x="3222" y="11841"/>
                    <a:pt x="2566" y="11841"/>
                  </a:cubicBezTo>
                  <a:cubicBezTo>
                    <a:pt x="1661" y="11841"/>
                    <a:pt x="745" y="12042"/>
                    <a:pt x="0" y="12444"/>
                  </a:cubicBezTo>
                  <a:cubicBezTo>
                    <a:pt x="772" y="13114"/>
                    <a:pt x="1857" y="13518"/>
                    <a:pt x="2897" y="13518"/>
                  </a:cubicBezTo>
                  <a:cubicBezTo>
                    <a:pt x="3135" y="13518"/>
                    <a:pt x="3370" y="13497"/>
                    <a:pt x="3599" y="13453"/>
                  </a:cubicBezTo>
                  <a:lnTo>
                    <a:pt x="3599" y="13453"/>
                  </a:lnTo>
                  <a:cubicBezTo>
                    <a:pt x="2796" y="14492"/>
                    <a:pt x="2701" y="15852"/>
                    <a:pt x="2937" y="17147"/>
                  </a:cubicBezTo>
                  <a:cubicBezTo>
                    <a:pt x="3900" y="16153"/>
                    <a:pt x="4523" y="14853"/>
                    <a:pt x="4648" y="13468"/>
                  </a:cubicBezTo>
                  <a:cubicBezTo>
                    <a:pt x="9250" y="12507"/>
                    <a:pt x="14004" y="12173"/>
                    <a:pt x="18775" y="12173"/>
                  </a:cubicBezTo>
                  <a:cubicBezTo>
                    <a:pt x="20984" y="12173"/>
                    <a:pt x="23196" y="12244"/>
                    <a:pt x="25398" y="12359"/>
                  </a:cubicBezTo>
                  <a:cubicBezTo>
                    <a:pt x="25659" y="12374"/>
                    <a:pt x="25920" y="12389"/>
                    <a:pt x="26181" y="12404"/>
                  </a:cubicBezTo>
                  <a:cubicBezTo>
                    <a:pt x="27210" y="12459"/>
                    <a:pt x="28234" y="12529"/>
                    <a:pt x="29253" y="12599"/>
                  </a:cubicBezTo>
                  <a:cubicBezTo>
                    <a:pt x="30262" y="12670"/>
                    <a:pt x="31261" y="12750"/>
                    <a:pt x="32260" y="12830"/>
                  </a:cubicBezTo>
                  <a:cubicBezTo>
                    <a:pt x="33117" y="12899"/>
                    <a:pt x="34007" y="12959"/>
                    <a:pt x="34892" y="12959"/>
                  </a:cubicBezTo>
                  <a:cubicBezTo>
                    <a:pt x="37000" y="12959"/>
                    <a:pt x="39072" y="12616"/>
                    <a:pt x="40572" y="11219"/>
                  </a:cubicBezTo>
                  <a:cubicBezTo>
                    <a:pt x="41455" y="10396"/>
                    <a:pt x="42133" y="9051"/>
                    <a:pt x="42384" y="7681"/>
                  </a:cubicBezTo>
                  <a:cubicBezTo>
                    <a:pt x="42534" y="6847"/>
                    <a:pt x="42529" y="6009"/>
                    <a:pt x="42318" y="5266"/>
                  </a:cubicBezTo>
                  <a:cubicBezTo>
                    <a:pt x="42258" y="5055"/>
                    <a:pt x="42183" y="4850"/>
                    <a:pt x="42087" y="4654"/>
                  </a:cubicBezTo>
                  <a:cubicBezTo>
                    <a:pt x="41656" y="3766"/>
                    <a:pt x="40963" y="3033"/>
                    <a:pt x="40190" y="2415"/>
                  </a:cubicBezTo>
                  <a:cubicBezTo>
                    <a:pt x="37980" y="644"/>
                    <a:pt x="35257" y="0"/>
                    <a:pt x="32422"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47"/>
            <p:cNvSpPr/>
            <p:nvPr/>
          </p:nvSpPr>
          <p:spPr>
            <a:xfrm>
              <a:off x="5834775" y="1990675"/>
              <a:ext cx="29275" cy="27850"/>
            </a:xfrm>
            <a:custGeom>
              <a:rect b="b" l="l" r="r" t="t"/>
              <a:pathLst>
                <a:path extrusionOk="0" h="1114" w="1171">
                  <a:moveTo>
                    <a:pt x="551" y="0"/>
                  </a:moveTo>
                  <a:cubicBezTo>
                    <a:pt x="293" y="0"/>
                    <a:pt x="58" y="179"/>
                    <a:pt x="1" y="436"/>
                  </a:cubicBezTo>
                  <a:cubicBezTo>
                    <a:pt x="327" y="547"/>
                    <a:pt x="593" y="793"/>
                    <a:pt x="729" y="1114"/>
                  </a:cubicBezTo>
                  <a:cubicBezTo>
                    <a:pt x="919" y="1049"/>
                    <a:pt x="1075" y="888"/>
                    <a:pt x="1115" y="672"/>
                  </a:cubicBezTo>
                  <a:cubicBezTo>
                    <a:pt x="1170" y="361"/>
                    <a:pt x="964" y="65"/>
                    <a:pt x="653" y="10"/>
                  </a:cubicBezTo>
                  <a:cubicBezTo>
                    <a:pt x="619" y="3"/>
                    <a:pt x="585" y="0"/>
                    <a:pt x="5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47"/>
            <p:cNvSpPr/>
            <p:nvPr/>
          </p:nvSpPr>
          <p:spPr>
            <a:xfrm>
              <a:off x="5833150" y="2001575"/>
              <a:ext cx="19850" cy="17650"/>
            </a:xfrm>
            <a:custGeom>
              <a:rect b="b" l="l" r="r" t="t"/>
              <a:pathLst>
                <a:path extrusionOk="0" h="706" w="794">
                  <a:moveTo>
                    <a:pt x="66" y="0"/>
                  </a:moveTo>
                  <a:cubicBezTo>
                    <a:pt x="61" y="10"/>
                    <a:pt x="56" y="20"/>
                    <a:pt x="56" y="31"/>
                  </a:cubicBezTo>
                  <a:cubicBezTo>
                    <a:pt x="1" y="342"/>
                    <a:pt x="206" y="638"/>
                    <a:pt x="518" y="693"/>
                  </a:cubicBezTo>
                  <a:cubicBezTo>
                    <a:pt x="556" y="701"/>
                    <a:pt x="594" y="705"/>
                    <a:pt x="631" y="705"/>
                  </a:cubicBezTo>
                  <a:cubicBezTo>
                    <a:pt x="688" y="705"/>
                    <a:pt x="742" y="696"/>
                    <a:pt x="794" y="678"/>
                  </a:cubicBezTo>
                  <a:cubicBezTo>
                    <a:pt x="658" y="357"/>
                    <a:pt x="392" y="111"/>
                    <a:pt x="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47"/>
            <p:cNvSpPr/>
            <p:nvPr/>
          </p:nvSpPr>
          <p:spPr>
            <a:xfrm>
              <a:off x="5793125" y="1999950"/>
              <a:ext cx="63150" cy="61350"/>
            </a:xfrm>
            <a:custGeom>
              <a:rect b="b" l="l" r="r" t="t"/>
              <a:pathLst>
                <a:path extrusionOk="0" h="2454" w="2526">
                  <a:moveTo>
                    <a:pt x="1278" y="1"/>
                  </a:moveTo>
                  <a:cubicBezTo>
                    <a:pt x="1246" y="1"/>
                    <a:pt x="1213" y="2"/>
                    <a:pt x="1180" y="5"/>
                  </a:cubicBezTo>
                  <a:cubicBezTo>
                    <a:pt x="502" y="55"/>
                    <a:pt x="0" y="648"/>
                    <a:pt x="51" y="1320"/>
                  </a:cubicBezTo>
                  <a:cubicBezTo>
                    <a:pt x="103" y="1967"/>
                    <a:pt x="640" y="2453"/>
                    <a:pt x="1273" y="2453"/>
                  </a:cubicBezTo>
                  <a:cubicBezTo>
                    <a:pt x="1304" y="2453"/>
                    <a:pt x="1335" y="2452"/>
                    <a:pt x="1366" y="2450"/>
                  </a:cubicBezTo>
                  <a:cubicBezTo>
                    <a:pt x="1647" y="2424"/>
                    <a:pt x="1898" y="2314"/>
                    <a:pt x="2093" y="2138"/>
                  </a:cubicBezTo>
                  <a:cubicBezTo>
                    <a:pt x="2364" y="1892"/>
                    <a:pt x="2525" y="1526"/>
                    <a:pt x="2490" y="1135"/>
                  </a:cubicBezTo>
                  <a:cubicBezTo>
                    <a:pt x="2480" y="994"/>
                    <a:pt x="2450" y="863"/>
                    <a:pt x="2395" y="743"/>
                  </a:cubicBezTo>
                  <a:cubicBezTo>
                    <a:pt x="2343" y="761"/>
                    <a:pt x="2289" y="770"/>
                    <a:pt x="2232" y="770"/>
                  </a:cubicBezTo>
                  <a:cubicBezTo>
                    <a:pt x="2195" y="770"/>
                    <a:pt x="2157" y="766"/>
                    <a:pt x="2119" y="758"/>
                  </a:cubicBezTo>
                  <a:cubicBezTo>
                    <a:pt x="1807" y="703"/>
                    <a:pt x="1602" y="407"/>
                    <a:pt x="1657" y="96"/>
                  </a:cubicBezTo>
                  <a:cubicBezTo>
                    <a:pt x="1657" y="85"/>
                    <a:pt x="1662" y="75"/>
                    <a:pt x="1667" y="65"/>
                  </a:cubicBezTo>
                  <a:cubicBezTo>
                    <a:pt x="1541" y="25"/>
                    <a:pt x="1413" y="1"/>
                    <a:pt x="12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47"/>
            <p:cNvSpPr/>
            <p:nvPr/>
          </p:nvSpPr>
          <p:spPr>
            <a:xfrm>
              <a:off x="5779700" y="1868425"/>
              <a:ext cx="15950" cy="15475"/>
            </a:xfrm>
            <a:custGeom>
              <a:rect b="b" l="l" r="r" t="t"/>
              <a:pathLst>
                <a:path extrusionOk="0" h="619" w="638">
                  <a:moveTo>
                    <a:pt x="320" y="0"/>
                  </a:moveTo>
                  <a:cubicBezTo>
                    <a:pt x="314" y="0"/>
                    <a:pt x="308" y="1"/>
                    <a:pt x="301" y="1"/>
                  </a:cubicBezTo>
                  <a:cubicBezTo>
                    <a:pt x="131" y="11"/>
                    <a:pt x="0" y="152"/>
                    <a:pt x="10" y="322"/>
                  </a:cubicBezTo>
                  <a:cubicBezTo>
                    <a:pt x="20" y="487"/>
                    <a:pt x="151" y="619"/>
                    <a:pt x="314" y="619"/>
                  </a:cubicBezTo>
                  <a:cubicBezTo>
                    <a:pt x="320" y="619"/>
                    <a:pt x="326" y="619"/>
                    <a:pt x="332" y="618"/>
                  </a:cubicBezTo>
                  <a:cubicBezTo>
                    <a:pt x="502" y="608"/>
                    <a:pt x="638" y="463"/>
                    <a:pt x="628" y="292"/>
                  </a:cubicBezTo>
                  <a:cubicBezTo>
                    <a:pt x="618" y="128"/>
                    <a:pt x="482"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47"/>
            <p:cNvSpPr/>
            <p:nvPr/>
          </p:nvSpPr>
          <p:spPr>
            <a:xfrm>
              <a:off x="5723725" y="1888250"/>
              <a:ext cx="15850" cy="15475"/>
            </a:xfrm>
            <a:custGeom>
              <a:rect b="b" l="l" r="r" t="t"/>
              <a:pathLst>
                <a:path extrusionOk="0" h="619" w="634">
                  <a:moveTo>
                    <a:pt x="320" y="0"/>
                  </a:moveTo>
                  <a:cubicBezTo>
                    <a:pt x="314" y="0"/>
                    <a:pt x="308" y="1"/>
                    <a:pt x="302" y="1"/>
                  </a:cubicBezTo>
                  <a:cubicBezTo>
                    <a:pt x="131" y="11"/>
                    <a:pt x="1" y="152"/>
                    <a:pt x="11" y="327"/>
                  </a:cubicBezTo>
                  <a:cubicBezTo>
                    <a:pt x="16" y="487"/>
                    <a:pt x="151" y="619"/>
                    <a:pt x="314" y="619"/>
                  </a:cubicBezTo>
                  <a:cubicBezTo>
                    <a:pt x="320" y="619"/>
                    <a:pt x="326" y="619"/>
                    <a:pt x="332" y="618"/>
                  </a:cubicBezTo>
                  <a:cubicBezTo>
                    <a:pt x="503" y="608"/>
                    <a:pt x="633" y="468"/>
                    <a:pt x="628" y="292"/>
                  </a:cubicBezTo>
                  <a:cubicBezTo>
                    <a:pt x="618" y="132"/>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47"/>
            <p:cNvSpPr/>
            <p:nvPr/>
          </p:nvSpPr>
          <p:spPr>
            <a:xfrm>
              <a:off x="5683075" y="1873200"/>
              <a:ext cx="15825" cy="15475"/>
            </a:xfrm>
            <a:custGeom>
              <a:rect b="b" l="l" r="r" t="t"/>
              <a:pathLst>
                <a:path extrusionOk="0" h="619" w="633">
                  <a:moveTo>
                    <a:pt x="320" y="0"/>
                  </a:moveTo>
                  <a:cubicBezTo>
                    <a:pt x="314" y="0"/>
                    <a:pt x="308" y="0"/>
                    <a:pt x="302" y="1"/>
                  </a:cubicBezTo>
                  <a:cubicBezTo>
                    <a:pt x="131" y="6"/>
                    <a:pt x="0" y="151"/>
                    <a:pt x="10" y="322"/>
                  </a:cubicBezTo>
                  <a:cubicBezTo>
                    <a:pt x="15" y="487"/>
                    <a:pt x="151" y="619"/>
                    <a:pt x="314" y="619"/>
                  </a:cubicBezTo>
                  <a:cubicBezTo>
                    <a:pt x="320" y="619"/>
                    <a:pt x="326" y="618"/>
                    <a:pt x="332" y="618"/>
                  </a:cubicBezTo>
                  <a:cubicBezTo>
                    <a:pt x="502" y="608"/>
                    <a:pt x="633" y="462"/>
                    <a:pt x="628" y="292"/>
                  </a:cubicBezTo>
                  <a:cubicBezTo>
                    <a:pt x="618" y="127"/>
                    <a:pt x="48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47"/>
            <p:cNvSpPr/>
            <p:nvPr/>
          </p:nvSpPr>
          <p:spPr>
            <a:xfrm>
              <a:off x="5667775" y="1908075"/>
              <a:ext cx="15825" cy="15475"/>
            </a:xfrm>
            <a:custGeom>
              <a:rect b="b" l="l" r="r" t="t"/>
              <a:pathLst>
                <a:path extrusionOk="0" h="619" w="633">
                  <a:moveTo>
                    <a:pt x="319" y="0"/>
                  </a:moveTo>
                  <a:cubicBezTo>
                    <a:pt x="313" y="0"/>
                    <a:pt x="307" y="1"/>
                    <a:pt x="301" y="1"/>
                  </a:cubicBezTo>
                  <a:cubicBezTo>
                    <a:pt x="131" y="11"/>
                    <a:pt x="0" y="157"/>
                    <a:pt x="5" y="327"/>
                  </a:cubicBezTo>
                  <a:cubicBezTo>
                    <a:pt x="15" y="487"/>
                    <a:pt x="151" y="619"/>
                    <a:pt x="314" y="619"/>
                  </a:cubicBezTo>
                  <a:cubicBezTo>
                    <a:pt x="319" y="619"/>
                    <a:pt x="325" y="619"/>
                    <a:pt x="331" y="618"/>
                  </a:cubicBezTo>
                  <a:cubicBezTo>
                    <a:pt x="502" y="608"/>
                    <a:pt x="633" y="468"/>
                    <a:pt x="622" y="297"/>
                  </a:cubicBezTo>
                  <a:cubicBezTo>
                    <a:pt x="613" y="132"/>
                    <a:pt x="482" y="0"/>
                    <a:pt x="3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47"/>
            <p:cNvSpPr/>
            <p:nvPr/>
          </p:nvSpPr>
          <p:spPr>
            <a:xfrm>
              <a:off x="5512800" y="1887250"/>
              <a:ext cx="15825" cy="15475"/>
            </a:xfrm>
            <a:custGeom>
              <a:rect b="b" l="l" r="r" t="t"/>
              <a:pathLst>
                <a:path extrusionOk="0" h="619" w="633">
                  <a:moveTo>
                    <a:pt x="324" y="0"/>
                  </a:moveTo>
                  <a:cubicBezTo>
                    <a:pt x="318" y="0"/>
                    <a:pt x="312" y="0"/>
                    <a:pt x="306" y="1"/>
                  </a:cubicBezTo>
                  <a:cubicBezTo>
                    <a:pt x="131" y="6"/>
                    <a:pt x="0" y="151"/>
                    <a:pt x="10" y="322"/>
                  </a:cubicBezTo>
                  <a:cubicBezTo>
                    <a:pt x="20" y="490"/>
                    <a:pt x="160" y="618"/>
                    <a:pt x="322" y="618"/>
                  </a:cubicBezTo>
                  <a:cubicBezTo>
                    <a:pt x="325" y="618"/>
                    <a:pt x="328" y="618"/>
                    <a:pt x="331" y="618"/>
                  </a:cubicBezTo>
                  <a:cubicBezTo>
                    <a:pt x="507" y="608"/>
                    <a:pt x="633" y="463"/>
                    <a:pt x="628" y="292"/>
                  </a:cubicBezTo>
                  <a:cubicBezTo>
                    <a:pt x="618" y="127"/>
                    <a:pt x="482"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47"/>
            <p:cNvSpPr/>
            <p:nvPr/>
          </p:nvSpPr>
          <p:spPr>
            <a:xfrm>
              <a:off x="5486075" y="1922750"/>
              <a:ext cx="15825" cy="15375"/>
            </a:xfrm>
            <a:custGeom>
              <a:rect b="b" l="l" r="r" t="t"/>
              <a:pathLst>
                <a:path extrusionOk="0" h="615" w="633">
                  <a:moveTo>
                    <a:pt x="320" y="1"/>
                  </a:moveTo>
                  <a:cubicBezTo>
                    <a:pt x="314" y="1"/>
                    <a:pt x="307" y="1"/>
                    <a:pt x="301" y="1"/>
                  </a:cubicBezTo>
                  <a:cubicBezTo>
                    <a:pt x="131" y="6"/>
                    <a:pt x="0" y="152"/>
                    <a:pt x="10" y="323"/>
                  </a:cubicBezTo>
                  <a:cubicBezTo>
                    <a:pt x="20" y="487"/>
                    <a:pt x="151" y="614"/>
                    <a:pt x="313" y="614"/>
                  </a:cubicBezTo>
                  <a:cubicBezTo>
                    <a:pt x="319" y="614"/>
                    <a:pt x="325" y="614"/>
                    <a:pt x="331" y="614"/>
                  </a:cubicBezTo>
                  <a:cubicBezTo>
                    <a:pt x="502" y="609"/>
                    <a:pt x="633" y="463"/>
                    <a:pt x="628" y="292"/>
                  </a:cubicBezTo>
                  <a:cubicBezTo>
                    <a:pt x="618" y="128"/>
                    <a:pt x="482"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47"/>
            <p:cNvSpPr/>
            <p:nvPr/>
          </p:nvSpPr>
          <p:spPr>
            <a:xfrm>
              <a:off x="5434625" y="1919500"/>
              <a:ext cx="15950" cy="15475"/>
            </a:xfrm>
            <a:custGeom>
              <a:rect b="b" l="l" r="r" t="t"/>
              <a:pathLst>
                <a:path extrusionOk="0" h="619" w="638">
                  <a:moveTo>
                    <a:pt x="311" y="1"/>
                  </a:moveTo>
                  <a:cubicBezTo>
                    <a:pt x="308" y="1"/>
                    <a:pt x="305" y="1"/>
                    <a:pt x="301" y="1"/>
                  </a:cubicBezTo>
                  <a:cubicBezTo>
                    <a:pt x="136" y="11"/>
                    <a:pt x="0" y="156"/>
                    <a:pt x="10" y="327"/>
                  </a:cubicBezTo>
                  <a:cubicBezTo>
                    <a:pt x="20" y="492"/>
                    <a:pt x="151" y="619"/>
                    <a:pt x="318" y="619"/>
                  </a:cubicBezTo>
                  <a:cubicBezTo>
                    <a:pt x="324" y="619"/>
                    <a:pt x="330" y="619"/>
                    <a:pt x="336" y="618"/>
                  </a:cubicBezTo>
                  <a:cubicBezTo>
                    <a:pt x="502" y="613"/>
                    <a:pt x="638" y="468"/>
                    <a:pt x="628" y="297"/>
                  </a:cubicBezTo>
                  <a:cubicBezTo>
                    <a:pt x="618" y="129"/>
                    <a:pt x="477" y="1"/>
                    <a:pt x="3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47"/>
            <p:cNvSpPr/>
            <p:nvPr/>
          </p:nvSpPr>
          <p:spPr>
            <a:xfrm>
              <a:off x="5955000" y="1968325"/>
              <a:ext cx="5425" cy="60375"/>
            </a:xfrm>
            <a:custGeom>
              <a:rect b="b" l="l" r="r" t="t"/>
              <a:pathLst>
                <a:path extrusionOk="0" fill="none" h="2415" w="217">
                  <a:moveTo>
                    <a:pt x="66" y="2415"/>
                  </a:moveTo>
                  <a:cubicBezTo>
                    <a:pt x="216" y="1581"/>
                    <a:pt x="211" y="743"/>
                    <a:pt x="0"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47"/>
            <p:cNvSpPr/>
            <p:nvPr/>
          </p:nvSpPr>
          <p:spPr>
            <a:xfrm>
              <a:off x="5628375" y="2048500"/>
              <a:ext cx="69025" cy="103175"/>
            </a:xfrm>
            <a:custGeom>
              <a:rect b="b" l="l" r="r" t="t"/>
              <a:pathLst>
                <a:path extrusionOk="0" fill="none" h="4127" w="2761">
                  <a:moveTo>
                    <a:pt x="0" y="4126"/>
                  </a:moveTo>
                  <a:cubicBezTo>
                    <a:pt x="1154" y="2922"/>
                    <a:pt x="2108" y="1521"/>
                    <a:pt x="2761"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47"/>
            <p:cNvSpPr/>
            <p:nvPr/>
          </p:nvSpPr>
          <p:spPr>
            <a:xfrm>
              <a:off x="5532000" y="1989025"/>
              <a:ext cx="102025" cy="156625"/>
            </a:xfrm>
            <a:custGeom>
              <a:rect b="b" l="l" r="r" t="t"/>
              <a:pathLst>
                <a:path extrusionOk="0" fill="none" h="6265" w="4081">
                  <a:moveTo>
                    <a:pt x="4081" y="0"/>
                  </a:moveTo>
                  <a:cubicBezTo>
                    <a:pt x="2199" y="1682"/>
                    <a:pt x="788" y="3875"/>
                    <a:pt x="0" y="626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47"/>
            <p:cNvSpPr/>
            <p:nvPr/>
          </p:nvSpPr>
          <p:spPr>
            <a:xfrm>
              <a:off x="6129050" y="1993300"/>
              <a:ext cx="14950" cy="30375"/>
            </a:xfrm>
            <a:custGeom>
              <a:rect b="b" l="l" r="r" t="t"/>
              <a:pathLst>
                <a:path extrusionOk="0" fill="none" h="1215" w="598">
                  <a:moveTo>
                    <a:pt x="0" y="0"/>
                  </a:moveTo>
                  <a:cubicBezTo>
                    <a:pt x="5" y="0"/>
                    <a:pt x="5" y="0"/>
                    <a:pt x="5" y="0"/>
                  </a:cubicBezTo>
                  <a:cubicBezTo>
                    <a:pt x="387" y="266"/>
                    <a:pt x="597" y="753"/>
                    <a:pt x="532" y="121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47"/>
            <p:cNvSpPr/>
            <p:nvPr/>
          </p:nvSpPr>
          <p:spPr>
            <a:xfrm>
              <a:off x="6064550" y="1984250"/>
              <a:ext cx="23100" cy="44200"/>
            </a:xfrm>
            <a:custGeom>
              <a:rect b="b" l="l" r="r" t="t"/>
              <a:pathLst>
                <a:path extrusionOk="0" fill="none" h="1768" w="924">
                  <a:moveTo>
                    <a:pt x="0" y="1"/>
                  </a:moveTo>
                  <a:cubicBezTo>
                    <a:pt x="246" y="242"/>
                    <a:pt x="497" y="488"/>
                    <a:pt x="668" y="779"/>
                  </a:cubicBezTo>
                  <a:cubicBezTo>
                    <a:pt x="833" y="1060"/>
                    <a:pt x="924" y="1386"/>
                    <a:pt x="863" y="1697"/>
                  </a:cubicBezTo>
                  <a:cubicBezTo>
                    <a:pt x="858" y="1722"/>
                    <a:pt x="853" y="1742"/>
                    <a:pt x="848" y="176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47"/>
            <p:cNvSpPr/>
            <p:nvPr/>
          </p:nvSpPr>
          <p:spPr>
            <a:xfrm>
              <a:off x="5990750" y="1973725"/>
              <a:ext cx="29525" cy="54475"/>
            </a:xfrm>
            <a:custGeom>
              <a:rect b="b" l="l" r="r" t="t"/>
              <a:pathLst>
                <a:path extrusionOk="0" fill="none" h="2179" w="1181">
                  <a:moveTo>
                    <a:pt x="1" y="0"/>
                  </a:moveTo>
                  <a:cubicBezTo>
                    <a:pt x="688" y="447"/>
                    <a:pt x="1180" y="1350"/>
                    <a:pt x="1050" y="217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47"/>
            <p:cNvSpPr/>
            <p:nvPr/>
          </p:nvSpPr>
          <p:spPr>
            <a:xfrm>
              <a:off x="5541150" y="2074100"/>
              <a:ext cx="55375" cy="105675"/>
            </a:xfrm>
            <a:custGeom>
              <a:rect b="b" l="l" r="r" t="t"/>
              <a:pathLst>
                <a:path extrusionOk="0" fill="none" h="4227" w="2215">
                  <a:moveTo>
                    <a:pt x="1" y="4227"/>
                  </a:moveTo>
                  <a:cubicBezTo>
                    <a:pt x="106" y="3780"/>
                    <a:pt x="247" y="3333"/>
                    <a:pt x="417" y="2907"/>
                  </a:cubicBezTo>
                  <a:cubicBezTo>
                    <a:pt x="834" y="1838"/>
                    <a:pt x="1446" y="849"/>
                    <a:pt x="2214"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47"/>
            <p:cNvSpPr/>
            <p:nvPr/>
          </p:nvSpPr>
          <p:spPr>
            <a:xfrm>
              <a:off x="5112500" y="2091550"/>
              <a:ext cx="26750" cy="3400"/>
            </a:xfrm>
            <a:custGeom>
              <a:rect b="b" l="l" r="r" t="t"/>
              <a:pathLst>
                <a:path extrusionOk="0" fill="none" h="136" w="1070">
                  <a:moveTo>
                    <a:pt x="1070" y="136"/>
                  </a:moveTo>
                  <a:cubicBezTo>
                    <a:pt x="708" y="121"/>
                    <a:pt x="352" y="76"/>
                    <a:pt x="1"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47"/>
            <p:cNvSpPr/>
            <p:nvPr/>
          </p:nvSpPr>
          <p:spPr>
            <a:xfrm>
              <a:off x="5105600" y="2106850"/>
              <a:ext cx="27250" cy="1025"/>
            </a:xfrm>
            <a:custGeom>
              <a:rect b="b" l="l" r="r" t="t"/>
              <a:pathLst>
                <a:path extrusionOk="0" fill="none" h="41" w="1090">
                  <a:moveTo>
                    <a:pt x="1090" y="31"/>
                  </a:moveTo>
                  <a:cubicBezTo>
                    <a:pt x="728" y="1"/>
                    <a:pt x="362" y="6"/>
                    <a:pt x="1" y="4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47"/>
            <p:cNvSpPr/>
            <p:nvPr/>
          </p:nvSpPr>
          <p:spPr>
            <a:xfrm>
              <a:off x="5785975" y="1939325"/>
              <a:ext cx="56100" cy="50600"/>
            </a:xfrm>
            <a:custGeom>
              <a:rect b="b" l="l" r="r" t="t"/>
              <a:pathLst>
                <a:path extrusionOk="0" fill="none" h="2024" w="2244">
                  <a:moveTo>
                    <a:pt x="2244" y="21"/>
                  </a:moveTo>
                  <a:cubicBezTo>
                    <a:pt x="1039" y="1"/>
                    <a:pt x="126" y="924"/>
                    <a:pt x="0" y="20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47"/>
            <p:cNvSpPr/>
            <p:nvPr/>
          </p:nvSpPr>
          <p:spPr>
            <a:xfrm>
              <a:off x="5830400" y="2042725"/>
              <a:ext cx="110575" cy="34925"/>
            </a:xfrm>
            <a:custGeom>
              <a:rect b="b" l="l" r="r" t="t"/>
              <a:pathLst>
                <a:path extrusionOk="0" fill="none" h="1397" w="4423">
                  <a:moveTo>
                    <a:pt x="4422" y="1185"/>
                  </a:moveTo>
                  <a:cubicBezTo>
                    <a:pt x="3117" y="1396"/>
                    <a:pt x="1732" y="1115"/>
                    <a:pt x="602" y="427"/>
                  </a:cubicBezTo>
                  <a:cubicBezTo>
                    <a:pt x="392" y="297"/>
                    <a:pt x="191" y="156"/>
                    <a:pt x="0"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47"/>
            <p:cNvSpPr/>
            <p:nvPr/>
          </p:nvSpPr>
          <p:spPr>
            <a:xfrm>
              <a:off x="5827250" y="2035950"/>
              <a:ext cx="6425" cy="14325"/>
            </a:xfrm>
            <a:custGeom>
              <a:rect b="b" l="l" r="r" t="t"/>
              <a:pathLst>
                <a:path extrusionOk="0" fill="none" h="573" w="257">
                  <a:moveTo>
                    <a:pt x="26" y="573"/>
                  </a:moveTo>
                  <a:cubicBezTo>
                    <a:pt x="1" y="362"/>
                    <a:pt x="91" y="136"/>
                    <a:pt x="257"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47"/>
            <p:cNvSpPr/>
            <p:nvPr/>
          </p:nvSpPr>
          <p:spPr>
            <a:xfrm>
              <a:off x="5289675" y="2104475"/>
              <a:ext cx="208200" cy="6550"/>
            </a:xfrm>
            <a:custGeom>
              <a:rect b="b" l="l" r="r" t="t"/>
              <a:pathLst>
                <a:path extrusionOk="0" fill="none" h="262" w="8328">
                  <a:moveTo>
                    <a:pt x="1" y="261"/>
                  </a:moveTo>
                  <a:cubicBezTo>
                    <a:pt x="2772" y="40"/>
                    <a:pt x="5552" y="0"/>
                    <a:pt x="8328" y="15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47"/>
            <p:cNvSpPr/>
            <p:nvPr/>
          </p:nvSpPr>
          <p:spPr>
            <a:xfrm>
              <a:off x="5460725" y="2088400"/>
              <a:ext cx="29125" cy="1400"/>
            </a:xfrm>
            <a:custGeom>
              <a:rect b="b" l="l" r="r" t="t"/>
              <a:pathLst>
                <a:path extrusionOk="0" fill="none" h="56" w="1165">
                  <a:moveTo>
                    <a:pt x="0" y="56"/>
                  </a:moveTo>
                  <a:cubicBezTo>
                    <a:pt x="392" y="36"/>
                    <a:pt x="778" y="21"/>
                    <a:pt x="1165"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3" name="Google Shape;9803;p47"/>
          <p:cNvSpPr/>
          <p:nvPr/>
        </p:nvSpPr>
        <p:spPr>
          <a:xfrm>
            <a:off x="-277575" y="24317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47"/>
          <p:cNvSpPr/>
          <p:nvPr/>
        </p:nvSpPr>
        <p:spPr>
          <a:xfrm flipH="1">
            <a:off x="-5" y="3655999"/>
            <a:ext cx="9144014" cy="1384140"/>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47"/>
          <p:cNvSpPr/>
          <p:nvPr/>
        </p:nvSpPr>
        <p:spPr>
          <a:xfrm flipH="1">
            <a:off x="527787" y="3910895"/>
            <a:ext cx="8616238" cy="874326"/>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6" name="Google Shape;9806;p47"/>
          <p:cNvGrpSpPr/>
          <p:nvPr/>
        </p:nvGrpSpPr>
        <p:grpSpPr>
          <a:xfrm rot="285632">
            <a:off x="3557752" y="4169594"/>
            <a:ext cx="1790235" cy="587148"/>
            <a:chOff x="1656825" y="3872400"/>
            <a:chExt cx="835625" cy="274075"/>
          </a:xfrm>
        </p:grpSpPr>
        <p:sp>
          <p:nvSpPr>
            <p:cNvPr id="9807" name="Google Shape;9807;p47"/>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47"/>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47"/>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47"/>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47"/>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47"/>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47"/>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47"/>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47"/>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47"/>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47"/>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47"/>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47"/>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47"/>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47"/>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47"/>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47"/>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47"/>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47"/>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47"/>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47"/>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47"/>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47"/>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47"/>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47"/>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47"/>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3" name="Google Shape;9833;p47"/>
          <p:cNvSpPr/>
          <p:nvPr/>
        </p:nvSpPr>
        <p:spPr>
          <a:xfrm>
            <a:off x="0" y="3910899"/>
            <a:ext cx="9144014" cy="1249403"/>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4" name="Google Shape;9834;p47"/>
          <p:cNvGrpSpPr/>
          <p:nvPr/>
        </p:nvGrpSpPr>
        <p:grpSpPr>
          <a:xfrm>
            <a:off x="-64244" y="162345"/>
            <a:ext cx="8930584" cy="3012643"/>
            <a:chOff x="-64244" y="162345"/>
            <a:chExt cx="8930584" cy="3012643"/>
          </a:xfrm>
        </p:grpSpPr>
        <p:grpSp>
          <p:nvGrpSpPr>
            <p:cNvPr id="9835" name="Google Shape;9835;p47"/>
            <p:cNvGrpSpPr/>
            <p:nvPr/>
          </p:nvGrpSpPr>
          <p:grpSpPr>
            <a:xfrm>
              <a:off x="-64244" y="1625394"/>
              <a:ext cx="254819" cy="254914"/>
              <a:chOff x="5052650" y="3025125"/>
              <a:chExt cx="316899" cy="316978"/>
            </a:xfrm>
          </p:grpSpPr>
          <p:sp>
            <p:nvSpPr>
              <p:cNvPr id="9836" name="Google Shape;9836;p4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4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4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47"/>
            <p:cNvGrpSpPr/>
            <p:nvPr/>
          </p:nvGrpSpPr>
          <p:grpSpPr>
            <a:xfrm>
              <a:off x="1111724" y="1776207"/>
              <a:ext cx="120724" cy="120609"/>
              <a:chOff x="4788500" y="2618450"/>
              <a:chExt cx="130400" cy="130275"/>
            </a:xfrm>
          </p:grpSpPr>
          <p:sp>
            <p:nvSpPr>
              <p:cNvPr id="9840" name="Google Shape;9840;p4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4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47"/>
            <p:cNvGrpSpPr/>
            <p:nvPr/>
          </p:nvGrpSpPr>
          <p:grpSpPr>
            <a:xfrm>
              <a:off x="8696989" y="2571746"/>
              <a:ext cx="169351" cy="169361"/>
              <a:chOff x="5052650" y="3025125"/>
              <a:chExt cx="316899" cy="316978"/>
            </a:xfrm>
          </p:grpSpPr>
          <p:sp>
            <p:nvSpPr>
              <p:cNvPr id="9843" name="Google Shape;9843;p4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4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4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6" name="Google Shape;9846;p47"/>
            <p:cNvGrpSpPr/>
            <p:nvPr/>
          </p:nvGrpSpPr>
          <p:grpSpPr>
            <a:xfrm>
              <a:off x="8479213" y="1655438"/>
              <a:ext cx="120739" cy="120769"/>
              <a:chOff x="5052650" y="3025125"/>
              <a:chExt cx="316899" cy="316978"/>
            </a:xfrm>
          </p:grpSpPr>
          <p:sp>
            <p:nvSpPr>
              <p:cNvPr id="9847" name="Google Shape;9847;p4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4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4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47"/>
            <p:cNvGrpSpPr/>
            <p:nvPr/>
          </p:nvGrpSpPr>
          <p:grpSpPr>
            <a:xfrm>
              <a:off x="7515206" y="2963564"/>
              <a:ext cx="211626" cy="211423"/>
              <a:chOff x="4788500" y="2618450"/>
              <a:chExt cx="130400" cy="130275"/>
            </a:xfrm>
          </p:grpSpPr>
          <p:sp>
            <p:nvSpPr>
              <p:cNvPr id="9851" name="Google Shape;9851;p4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4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3" name="Google Shape;9853;p47"/>
            <p:cNvGrpSpPr/>
            <p:nvPr/>
          </p:nvGrpSpPr>
          <p:grpSpPr>
            <a:xfrm>
              <a:off x="5369274" y="162345"/>
              <a:ext cx="120724" cy="120609"/>
              <a:chOff x="4788500" y="2618450"/>
              <a:chExt cx="130400" cy="130275"/>
            </a:xfrm>
          </p:grpSpPr>
          <p:sp>
            <p:nvSpPr>
              <p:cNvPr id="9854" name="Google Shape;9854;p4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4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47"/>
            <p:cNvGrpSpPr/>
            <p:nvPr/>
          </p:nvGrpSpPr>
          <p:grpSpPr>
            <a:xfrm>
              <a:off x="316158" y="2550701"/>
              <a:ext cx="211626" cy="211449"/>
              <a:chOff x="4788500" y="2618450"/>
              <a:chExt cx="130400" cy="130275"/>
            </a:xfrm>
          </p:grpSpPr>
          <p:sp>
            <p:nvSpPr>
              <p:cNvPr id="9857" name="Google Shape;9857;p4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4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9" name="Google Shape;9859;p47"/>
            <p:cNvGrpSpPr/>
            <p:nvPr/>
          </p:nvGrpSpPr>
          <p:grpSpPr>
            <a:xfrm>
              <a:off x="3586013" y="659638"/>
              <a:ext cx="120739" cy="120769"/>
              <a:chOff x="5052650" y="3025125"/>
              <a:chExt cx="316899" cy="316978"/>
            </a:xfrm>
          </p:grpSpPr>
          <p:sp>
            <p:nvSpPr>
              <p:cNvPr id="9860" name="Google Shape;9860;p4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4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4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63" name="Google Shape;9863;p47"/>
          <p:cNvGrpSpPr/>
          <p:nvPr/>
        </p:nvGrpSpPr>
        <p:grpSpPr>
          <a:xfrm flipH="1">
            <a:off x="-125439" y="3480916"/>
            <a:ext cx="3277898" cy="1122588"/>
            <a:chOff x="1607000" y="1593250"/>
            <a:chExt cx="1114325" cy="381625"/>
          </a:xfrm>
        </p:grpSpPr>
        <p:sp>
          <p:nvSpPr>
            <p:cNvPr id="9864" name="Google Shape;9864;p47"/>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47"/>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47"/>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47"/>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47"/>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47"/>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47"/>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47"/>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47"/>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47"/>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47"/>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47"/>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47"/>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47"/>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47"/>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47"/>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47"/>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47"/>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47"/>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47"/>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47"/>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47"/>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47"/>
          <p:cNvGrpSpPr/>
          <p:nvPr/>
        </p:nvGrpSpPr>
        <p:grpSpPr>
          <a:xfrm flipH="1">
            <a:off x="6839452" y="3781733"/>
            <a:ext cx="2615356" cy="1537625"/>
            <a:chOff x="2300300" y="2941775"/>
            <a:chExt cx="825450" cy="485300"/>
          </a:xfrm>
        </p:grpSpPr>
        <p:sp>
          <p:nvSpPr>
            <p:cNvPr id="9887" name="Google Shape;9887;p47"/>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47"/>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47"/>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47"/>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47"/>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47"/>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47"/>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47"/>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47"/>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47"/>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47"/>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47"/>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47"/>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47"/>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47"/>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47"/>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47"/>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47"/>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47"/>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47"/>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47"/>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47"/>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47"/>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47"/>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47"/>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47"/>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47"/>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47"/>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47"/>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47"/>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47"/>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47"/>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47"/>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47"/>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47"/>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47"/>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47"/>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47"/>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47"/>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47"/>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47"/>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47"/>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47"/>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47"/>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47"/>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47"/>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47"/>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47"/>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5" name="Google Shape;9935;p47"/>
          <p:cNvGrpSpPr/>
          <p:nvPr/>
        </p:nvGrpSpPr>
        <p:grpSpPr>
          <a:xfrm>
            <a:off x="190587" y="1095750"/>
            <a:ext cx="1058814" cy="365111"/>
            <a:chOff x="1066499" y="-515375"/>
            <a:chExt cx="1058814" cy="365111"/>
          </a:xfrm>
        </p:grpSpPr>
        <p:sp>
          <p:nvSpPr>
            <p:cNvPr id="9936" name="Google Shape;9936;p47"/>
            <p:cNvSpPr/>
            <p:nvPr/>
          </p:nvSpPr>
          <p:spPr>
            <a:xfrm>
              <a:off x="1066499" y="-419236"/>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47"/>
            <p:cNvSpPr/>
            <p:nvPr/>
          </p:nvSpPr>
          <p:spPr>
            <a:xfrm>
              <a:off x="1556349" y="-515375"/>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47"/>
          <p:cNvGrpSpPr/>
          <p:nvPr/>
        </p:nvGrpSpPr>
        <p:grpSpPr>
          <a:xfrm>
            <a:off x="762130" y="-250345"/>
            <a:ext cx="1235256" cy="1030744"/>
            <a:chOff x="763250" y="1835425"/>
            <a:chExt cx="701850" cy="585650"/>
          </a:xfrm>
        </p:grpSpPr>
        <p:sp>
          <p:nvSpPr>
            <p:cNvPr id="9939" name="Google Shape;9939;p47"/>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47"/>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47"/>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47"/>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47"/>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47"/>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47"/>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47"/>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47"/>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47"/>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47"/>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47"/>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47"/>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47"/>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47"/>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47"/>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47"/>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47"/>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47"/>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47"/>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47"/>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47"/>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47"/>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2" name="Google Shape;9962;p47"/>
          <p:cNvSpPr txBox="1"/>
          <p:nvPr>
            <p:ph type="title"/>
          </p:nvPr>
        </p:nvSpPr>
        <p:spPr>
          <a:xfrm>
            <a:off x="2995200" y="1489175"/>
            <a:ext cx="4634400" cy="8418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sz="50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963" name="Google Shape;9963;p47"/>
          <p:cNvSpPr txBox="1"/>
          <p:nvPr>
            <p:ph hasCustomPrompt="1" idx="2" type="title"/>
          </p:nvPr>
        </p:nvSpPr>
        <p:spPr>
          <a:xfrm>
            <a:off x="1537975" y="1688225"/>
            <a:ext cx="1075500" cy="841800"/>
          </a:xfrm>
          <a:prstGeom prst="rect">
            <a:avLst/>
          </a:prstGeom>
        </p:spPr>
        <p:txBody>
          <a:bodyPr anchorCtr="0" anchor="ctr" bIns="0" lIns="0" spcFirstLastPara="1" rIns="0" wrap="square" tIns="0">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9964" name="Google Shape;9964;p47"/>
          <p:cNvSpPr txBox="1"/>
          <p:nvPr>
            <p:ph idx="1" type="subTitle"/>
          </p:nvPr>
        </p:nvSpPr>
        <p:spPr>
          <a:xfrm>
            <a:off x="2995200" y="2330975"/>
            <a:ext cx="4634400" cy="3981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800"/>
              <a:buNone/>
              <a:defRPr sz="2000">
                <a:solidFill>
                  <a:schemeClr val="dk1"/>
                </a:solidFill>
              </a:defRPr>
            </a:lvl1pPr>
            <a:lvl2pPr lvl="1" rtl="0" algn="ctr">
              <a:lnSpc>
                <a:spcPct val="100000"/>
              </a:lnSpc>
              <a:spcBef>
                <a:spcPts val="0"/>
              </a:spcBef>
              <a:spcAft>
                <a:spcPts val="0"/>
              </a:spcAft>
              <a:buSzPts val="1800"/>
              <a:buNone/>
              <a:defRPr sz="1800"/>
            </a:lvl2pPr>
            <a:lvl3pPr lvl="2" rtl="0" algn="ctr">
              <a:lnSpc>
                <a:spcPct val="100000"/>
              </a:lnSpc>
              <a:spcBef>
                <a:spcPts val="1600"/>
              </a:spcBef>
              <a:spcAft>
                <a:spcPts val="0"/>
              </a:spcAft>
              <a:buSzPts val="1800"/>
              <a:buNone/>
              <a:defRPr sz="1800"/>
            </a:lvl3pPr>
            <a:lvl4pPr lvl="3" rtl="0" algn="ctr">
              <a:lnSpc>
                <a:spcPct val="100000"/>
              </a:lnSpc>
              <a:spcBef>
                <a:spcPts val="1600"/>
              </a:spcBef>
              <a:spcAft>
                <a:spcPts val="0"/>
              </a:spcAft>
              <a:buSzPts val="1800"/>
              <a:buNone/>
              <a:defRPr sz="1800"/>
            </a:lvl4pPr>
            <a:lvl5pPr lvl="4" rtl="0" algn="ctr">
              <a:lnSpc>
                <a:spcPct val="100000"/>
              </a:lnSpc>
              <a:spcBef>
                <a:spcPts val="1600"/>
              </a:spcBef>
              <a:spcAft>
                <a:spcPts val="0"/>
              </a:spcAft>
              <a:buSzPts val="1800"/>
              <a:buNone/>
              <a:defRPr sz="1800"/>
            </a:lvl5pPr>
            <a:lvl6pPr lvl="5" rtl="0" algn="ctr">
              <a:lnSpc>
                <a:spcPct val="100000"/>
              </a:lnSpc>
              <a:spcBef>
                <a:spcPts val="1600"/>
              </a:spcBef>
              <a:spcAft>
                <a:spcPts val="0"/>
              </a:spcAft>
              <a:buSzPts val="1800"/>
              <a:buNone/>
              <a:defRPr sz="1800"/>
            </a:lvl6pPr>
            <a:lvl7pPr lvl="6" rtl="0" algn="ctr">
              <a:lnSpc>
                <a:spcPct val="100000"/>
              </a:lnSpc>
              <a:spcBef>
                <a:spcPts val="1600"/>
              </a:spcBef>
              <a:spcAft>
                <a:spcPts val="0"/>
              </a:spcAft>
              <a:buSzPts val="1800"/>
              <a:buNone/>
              <a:defRPr sz="1800"/>
            </a:lvl7pPr>
            <a:lvl8pPr lvl="7" rtl="0" algn="ctr">
              <a:lnSpc>
                <a:spcPct val="100000"/>
              </a:lnSpc>
              <a:spcBef>
                <a:spcPts val="1600"/>
              </a:spcBef>
              <a:spcAft>
                <a:spcPts val="0"/>
              </a:spcAft>
              <a:buSzPts val="1800"/>
              <a:buNone/>
              <a:defRPr sz="1800"/>
            </a:lvl8pPr>
            <a:lvl9pPr lvl="8" rtl="0" algn="ctr">
              <a:lnSpc>
                <a:spcPct val="100000"/>
              </a:lnSpc>
              <a:spcBef>
                <a:spcPts val="1600"/>
              </a:spcBef>
              <a:spcAft>
                <a:spcPts val="1600"/>
              </a:spcAft>
              <a:buSzPts val="1800"/>
              <a:buNone/>
              <a:defRPr sz="1800"/>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2">
    <p:spTree>
      <p:nvGrpSpPr>
        <p:cNvPr id="9965" name="Shape 9965"/>
        <p:cNvGrpSpPr/>
        <p:nvPr/>
      </p:nvGrpSpPr>
      <p:grpSpPr>
        <a:xfrm>
          <a:off x="0" y="0"/>
          <a:ext cx="0" cy="0"/>
          <a:chOff x="0" y="0"/>
          <a:chExt cx="0" cy="0"/>
        </a:xfrm>
      </p:grpSpPr>
      <p:grpSp>
        <p:nvGrpSpPr>
          <p:cNvPr id="9966" name="Google Shape;9966;p48"/>
          <p:cNvGrpSpPr/>
          <p:nvPr/>
        </p:nvGrpSpPr>
        <p:grpSpPr>
          <a:xfrm>
            <a:off x="2828439" y="0"/>
            <a:ext cx="2876946" cy="5143313"/>
            <a:chOff x="6536175" y="0"/>
            <a:chExt cx="2440158" cy="4362437"/>
          </a:xfrm>
        </p:grpSpPr>
        <p:sp>
          <p:nvSpPr>
            <p:cNvPr id="9967" name="Google Shape;9967;p48"/>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48"/>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9" name="Google Shape;9969;p48"/>
          <p:cNvSpPr/>
          <p:nvPr/>
        </p:nvSpPr>
        <p:spPr>
          <a:xfrm>
            <a:off x="849889" y="0"/>
            <a:ext cx="5722280" cy="5757650"/>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48"/>
          <p:cNvSpPr/>
          <p:nvPr/>
        </p:nvSpPr>
        <p:spPr>
          <a:xfrm flipH="1">
            <a:off x="698345" y="4159765"/>
            <a:ext cx="6025358" cy="100761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48"/>
          <p:cNvSpPr/>
          <p:nvPr/>
        </p:nvSpPr>
        <p:spPr>
          <a:xfrm>
            <a:off x="606877" y="0"/>
            <a:ext cx="4971315" cy="5541978"/>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48"/>
          <p:cNvSpPr/>
          <p:nvPr/>
        </p:nvSpPr>
        <p:spPr>
          <a:xfrm>
            <a:off x="-25423" y="0"/>
            <a:ext cx="4971315" cy="5757650"/>
          </a:xfrm>
          <a:custGeom>
            <a:rect b="b" l="l" r="r" t="t"/>
            <a:pathLst>
              <a:path extrusionOk="0" h="26071" w="14668">
                <a:moveTo>
                  <a:pt x="1" y="0"/>
                </a:moveTo>
                <a:lnTo>
                  <a:pt x="1" y="26070"/>
                </a:lnTo>
                <a:lnTo>
                  <a:pt x="14667" y="26070"/>
                </a:lnTo>
                <a:lnTo>
                  <a:pt x="14667" y="22898"/>
                </a:lnTo>
                <a:cubicBezTo>
                  <a:pt x="13671" y="23286"/>
                  <a:pt x="12628" y="23466"/>
                  <a:pt x="11589" y="23466"/>
                </a:cubicBezTo>
                <a:cubicBezTo>
                  <a:pt x="6380" y="23466"/>
                  <a:pt x="1307" y="18950"/>
                  <a:pt x="3078" y="13592"/>
                </a:cubicBezTo>
                <a:cubicBezTo>
                  <a:pt x="3449" y="12478"/>
                  <a:pt x="4091" y="11459"/>
                  <a:pt x="4684" y="10430"/>
                </a:cubicBezTo>
                <a:cubicBezTo>
                  <a:pt x="5733" y="8603"/>
                  <a:pt x="6646" y="6671"/>
                  <a:pt x="6882" y="4618"/>
                </a:cubicBezTo>
                <a:cubicBezTo>
                  <a:pt x="7063" y="3042"/>
                  <a:pt x="6797" y="1381"/>
                  <a:pt x="59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48"/>
          <p:cNvSpPr/>
          <p:nvPr/>
        </p:nvSpPr>
        <p:spPr>
          <a:xfrm rot="192764">
            <a:off x="3490586" y="4328450"/>
            <a:ext cx="6029306" cy="1007242"/>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4" name="Google Shape;9974;p48"/>
          <p:cNvGrpSpPr/>
          <p:nvPr/>
        </p:nvGrpSpPr>
        <p:grpSpPr>
          <a:xfrm flipH="1">
            <a:off x="3925234" y="3875808"/>
            <a:ext cx="1957555" cy="1150889"/>
            <a:chOff x="2300300" y="2941775"/>
            <a:chExt cx="825450" cy="485300"/>
          </a:xfrm>
        </p:grpSpPr>
        <p:sp>
          <p:nvSpPr>
            <p:cNvPr id="9975" name="Google Shape;9975;p48"/>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48"/>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48"/>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48"/>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48"/>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48"/>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48"/>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48"/>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48"/>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48"/>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48"/>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48"/>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48"/>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48"/>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48"/>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48"/>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48"/>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48"/>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48"/>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48"/>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48"/>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48"/>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48"/>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48"/>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48"/>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48"/>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48"/>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48"/>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48"/>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48"/>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48"/>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48"/>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48"/>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48"/>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48"/>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48"/>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48"/>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48"/>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48"/>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48"/>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48"/>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48"/>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48"/>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48"/>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48"/>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48"/>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48"/>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48"/>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3" name="Google Shape;10023;p48"/>
          <p:cNvGrpSpPr/>
          <p:nvPr/>
        </p:nvGrpSpPr>
        <p:grpSpPr>
          <a:xfrm flipH="1">
            <a:off x="6975961" y="4523883"/>
            <a:ext cx="1961964" cy="643501"/>
            <a:chOff x="1656825" y="3872400"/>
            <a:chExt cx="835625" cy="274075"/>
          </a:xfrm>
        </p:grpSpPr>
        <p:sp>
          <p:nvSpPr>
            <p:cNvPr id="10024" name="Google Shape;10024;p48"/>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48"/>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48"/>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48"/>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48"/>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48"/>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48"/>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48"/>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48"/>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48"/>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48"/>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48"/>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48"/>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48"/>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48"/>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48"/>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48"/>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48"/>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48"/>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48"/>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48"/>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48"/>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48"/>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48"/>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48"/>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48"/>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0" name="Google Shape;10050;p48"/>
          <p:cNvSpPr/>
          <p:nvPr/>
        </p:nvSpPr>
        <p:spPr>
          <a:xfrm>
            <a:off x="-207825" y="4028774"/>
            <a:ext cx="9799148" cy="1442784"/>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1" name="Google Shape;10051;p48"/>
          <p:cNvGrpSpPr/>
          <p:nvPr/>
        </p:nvGrpSpPr>
        <p:grpSpPr>
          <a:xfrm flipH="1">
            <a:off x="3608224" y="310180"/>
            <a:ext cx="2382099" cy="1531032"/>
            <a:chOff x="885749" y="857680"/>
            <a:chExt cx="2382099" cy="1531032"/>
          </a:xfrm>
        </p:grpSpPr>
        <p:sp>
          <p:nvSpPr>
            <p:cNvPr id="10052" name="Google Shape;10052;p48"/>
            <p:cNvSpPr/>
            <p:nvPr/>
          </p:nvSpPr>
          <p:spPr>
            <a:xfrm flipH="1">
              <a:off x="2420408" y="21197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48"/>
            <p:cNvSpPr/>
            <p:nvPr/>
          </p:nvSpPr>
          <p:spPr>
            <a:xfrm flipH="1">
              <a:off x="2209034" y="202360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4" name="Google Shape;10054;p48"/>
            <p:cNvGrpSpPr/>
            <p:nvPr/>
          </p:nvGrpSpPr>
          <p:grpSpPr>
            <a:xfrm>
              <a:off x="885749" y="857680"/>
              <a:ext cx="1235256" cy="1030744"/>
              <a:chOff x="763250" y="1835425"/>
              <a:chExt cx="701850" cy="585650"/>
            </a:xfrm>
          </p:grpSpPr>
          <p:sp>
            <p:nvSpPr>
              <p:cNvPr id="10055" name="Google Shape;10055;p48"/>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48"/>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48"/>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48"/>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48"/>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48"/>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48"/>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48"/>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48"/>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48"/>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48"/>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48"/>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48"/>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48"/>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48"/>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48"/>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48"/>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48"/>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48"/>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48"/>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48"/>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48"/>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48"/>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78" name="Google Shape;10078;p48"/>
          <p:cNvGrpSpPr/>
          <p:nvPr/>
        </p:nvGrpSpPr>
        <p:grpSpPr>
          <a:xfrm>
            <a:off x="1680030" y="2385790"/>
            <a:ext cx="2520360" cy="841789"/>
            <a:chOff x="4897050" y="1836675"/>
            <a:chExt cx="1283475" cy="428675"/>
          </a:xfrm>
        </p:grpSpPr>
        <p:sp>
          <p:nvSpPr>
            <p:cNvPr id="10079" name="Google Shape;10079;p48"/>
            <p:cNvSpPr/>
            <p:nvPr/>
          </p:nvSpPr>
          <p:spPr>
            <a:xfrm>
              <a:off x="6129175" y="1993425"/>
              <a:ext cx="51350" cy="30875"/>
            </a:xfrm>
            <a:custGeom>
              <a:rect b="b" l="l" r="r" t="t"/>
              <a:pathLst>
                <a:path extrusionOk="0" h="1235" w="2054">
                  <a:moveTo>
                    <a:pt x="0" y="0"/>
                  </a:moveTo>
                  <a:lnTo>
                    <a:pt x="0" y="0"/>
                  </a:lnTo>
                  <a:cubicBezTo>
                    <a:pt x="382" y="261"/>
                    <a:pt x="592" y="748"/>
                    <a:pt x="527" y="1210"/>
                  </a:cubicBezTo>
                  <a:lnTo>
                    <a:pt x="527" y="1235"/>
                  </a:lnTo>
                  <a:cubicBezTo>
                    <a:pt x="743" y="1225"/>
                    <a:pt x="954" y="1215"/>
                    <a:pt x="1165" y="1205"/>
                  </a:cubicBezTo>
                  <a:cubicBezTo>
                    <a:pt x="1451" y="1185"/>
                    <a:pt x="1732" y="1170"/>
                    <a:pt x="2013" y="1155"/>
                  </a:cubicBezTo>
                  <a:cubicBezTo>
                    <a:pt x="2053" y="793"/>
                    <a:pt x="1877" y="397"/>
                    <a:pt x="1541" y="236"/>
                  </a:cubicBezTo>
                  <a:cubicBezTo>
                    <a:pt x="1024" y="156"/>
                    <a:pt x="517" y="7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48"/>
            <p:cNvSpPr/>
            <p:nvPr/>
          </p:nvSpPr>
          <p:spPr>
            <a:xfrm>
              <a:off x="5990750" y="1973225"/>
              <a:ext cx="96900" cy="55225"/>
            </a:xfrm>
            <a:custGeom>
              <a:rect b="b" l="l" r="r" t="t"/>
              <a:pathLst>
                <a:path extrusionOk="0" h="2209" w="3876">
                  <a:moveTo>
                    <a:pt x="1" y="0"/>
                  </a:moveTo>
                  <a:lnTo>
                    <a:pt x="1" y="20"/>
                  </a:lnTo>
                  <a:cubicBezTo>
                    <a:pt x="688" y="467"/>
                    <a:pt x="1180" y="1370"/>
                    <a:pt x="1050" y="2198"/>
                  </a:cubicBezTo>
                  <a:lnTo>
                    <a:pt x="1050" y="2209"/>
                  </a:lnTo>
                  <a:cubicBezTo>
                    <a:pt x="1602" y="2198"/>
                    <a:pt x="2159" y="2188"/>
                    <a:pt x="2711" y="2173"/>
                  </a:cubicBezTo>
                  <a:cubicBezTo>
                    <a:pt x="3078" y="2163"/>
                    <a:pt x="3444" y="2153"/>
                    <a:pt x="3815" y="2138"/>
                  </a:cubicBezTo>
                  <a:cubicBezTo>
                    <a:pt x="3876" y="1827"/>
                    <a:pt x="3785" y="1501"/>
                    <a:pt x="3620" y="1220"/>
                  </a:cubicBezTo>
                  <a:cubicBezTo>
                    <a:pt x="3449" y="929"/>
                    <a:pt x="3198" y="683"/>
                    <a:pt x="2952" y="442"/>
                  </a:cubicBezTo>
                  <a:lnTo>
                    <a:pt x="2957" y="427"/>
                  </a:lnTo>
                  <a:cubicBezTo>
                    <a:pt x="2571" y="371"/>
                    <a:pt x="2184" y="316"/>
                    <a:pt x="1798" y="261"/>
                  </a:cubicBezTo>
                  <a:cubicBezTo>
                    <a:pt x="1195" y="181"/>
                    <a:pt x="598" y="8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48"/>
            <p:cNvSpPr/>
            <p:nvPr/>
          </p:nvSpPr>
          <p:spPr>
            <a:xfrm>
              <a:off x="6064550" y="1983875"/>
              <a:ext cx="79450" cy="42825"/>
            </a:xfrm>
            <a:custGeom>
              <a:rect b="b" l="l" r="r" t="t"/>
              <a:pathLst>
                <a:path extrusionOk="0" h="1713" w="3178">
                  <a:moveTo>
                    <a:pt x="5" y="1"/>
                  </a:moveTo>
                  <a:lnTo>
                    <a:pt x="0" y="16"/>
                  </a:lnTo>
                  <a:cubicBezTo>
                    <a:pt x="246" y="257"/>
                    <a:pt x="497" y="503"/>
                    <a:pt x="668" y="794"/>
                  </a:cubicBezTo>
                  <a:cubicBezTo>
                    <a:pt x="833" y="1075"/>
                    <a:pt x="924" y="1401"/>
                    <a:pt x="863" y="1712"/>
                  </a:cubicBezTo>
                  <a:cubicBezTo>
                    <a:pt x="1611" y="1687"/>
                    <a:pt x="2364" y="1657"/>
                    <a:pt x="3112" y="1617"/>
                  </a:cubicBezTo>
                  <a:lnTo>
                    <a:pt x="3112" y="1592"/>
                  </a:lnTo>
                  <a:cubicBezTo>
                    <a:pt x="3177" y="1130"/>
                    <a:pt x="2967" y="643"/>
                    <a:pt x="2585" y="377"/>
                  </a:cubicBezTo>
                  <a:cubicBezTo>
                    <a:pt x="2465" y="362"/>
                    <a:pt x="2344" y="342"/>
                    <a:pt x="2224" y="327"/>
                  </a:cubicBezTo>
                  <a:cubicBezTo>
                    <a:pt x="1486" y="217"/>
                    <a:pt x="743" y="106"/>
                    <a:pt x="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48"/>
            <p:cNvSpPr/>
            <p:nvPr/>
          </p:nvSpPr>
          <p:spPr>
            <a:xfrm>
              <a:off x="5955000" y="1968325"/>
              <a:ext cx="65275" cy="60375"/>
            </a:xfrm>
            <a:custGeom>
              <a:rect b="b" l="l" r="r" t="t"/>
              <a:pathLst>
                <a:path extrusionOk="0" h="2415" w="2611">
                  <a:moveTo>
                    <a:pt x="0" y="0"/>
                  </a:moveTo>
                  <a:cubicBezTo>
                    <a:pt x="211" y="743"/>
                    <a:pt x="216" y="1581"/>
                    <a:pt x="66" y="2415"/>
                  </a:cubicBezTo>
                  <a:lnTo>
                    <a:pt x="151" y="2415"/>
                  </a:lnTo>
                  <a:cubicBezTo>
                    <a:pt x="929" y="2415"/>
                    <a:pt x="1702" y="2415"/>
                    <a:pt x="2480" y="2405"/>
                  </a:cubicBezTo>
                  <a:lnTo>
                    <a:pt x="2480" y="2394"/>
                  </a:lnTo>
                  <a:cubicBezTo>
                    <a:pt x="2610" y="1566"/>
                    <a:pt x="2118" y="663"/>
                    <a:pt x="1431" y="216"/>
                  </a:cubicBezTo>
                  <a:lnTo>
                    <a:pt x="1431" y="196"/>
                  </a:lnTo>
                  <a:cubicBezTo>
                    <a:pt x="954" y="121"/>
                    <a:pt x="477" y="5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48"/>
            <p:cNvSpPr/>
            <p:nvPr/>
          </p:nvSpPr>
          <p:spPr>
            <a:xfrm>
              <a:off x="5514925" y="2145625"/>
              <a:ext cx="113450" cy="87225"/>
            </a:xfrm>
            <a:custGeom>
              <a:rect b="b" l="l" r="r" t="t"/>
              <a:pathLst>
                <a:path extrusionOk="0" h="3489" w="4538">
                  <a:moveTo>
                    <a:pt x="683" y="1"/>
                  </a:moveTo>
                  <a:cubicBezTo>
                    <a:pt x="312" y="1130"/>
                    <a:pt x="81" y="2304"/>
                    <a:pt x="1" y="3489"/>
                  </a:cubicBezTo>
                  <a:cubicBezTo>
                    <a:pt x="1687" y="2716"/>
                    <a:pt x="3243" y="1602"/>
                    <a:pt x="4538" y="241"/>
                  </a:cubicBezTo>
                  <a:cubicBezTo>
                    <a:pt x="3519" y="171"/>
                    <a:pt x="2495" y="101"/>
                    <a:pt x="1466" y="46"/>
                  </a:cubicBezTo>
                  <a:cubicBezTo>
                    <a:pt x="1205" y="31"/>
                    <a:pt x="944" y="16"/>
                    <a:pt x="683"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48"/>
            <p:cNvSpPr/>
            <p:nvPr/>
          </p:nvSpPr>
          <p:spPr>
            <a:xfrm>
              <a:off x="4897050" y="1836675"/>
              <a:ext cx="1063375" cy="428675"/>
            </a:xfrm>
            <a:custGeom>
              <a:rect b="b" l="l" r="r" t="t"/>
              <a:pathLst>
                <a:path extrusionOk="0" h="17147" w="42535">
                  <a:moveTo>
                    <a:pt x="35626" y="1270"/>
                  </a:moveTo>
                  <a:cubicBezTo>
                    <a:pt x="35788" y="1270"/>
                    <a:pt x="35924" y="1398"/>
                    <a:pt x="35934" y="1562"/>
                  </a:cubicBezTo>
                  <a:cubicBezTo>
                    <a:pt x="35944" y="1733"/>
                    <a:pt x="35808" y="1878"/>
                    <a:pt x="35638" y="1888"/>
                  </a:cubicBezTo>
                  <a:cubicBezTo>
                    <a:pt x="35632" y="1889"/>
                    <a:pt x="35626" y="1889"/>
                    <a:pt x="35620" y="1889"/>
                  </a:cubicBezTo>
                  <a:cubicBezTo>
                    <a:pt x="35457" y="1889"/>
                    <a:pt x="35326" y="1757"/>
                    <a:pt x="35316" y="1592"/>
                  </a:cubicBezTo>
                  <a:cubicBezTo>
                    <a:pt x="35306" y="1422"/>
                    <a:pt x="35437" y="1281"/>
                    <a:pt x="35607" y="1271"/>
                  </a:cubicBezTo>
                  <a:cubicBezTo>
                    <a:pt x="35614" y="1271"/>
                    <a:pt x="35620" y="1270"/>
                    <a:pt x="35626" y="1270"/>
                  </a:cubicBezTo>
                  <a:close/>
                  <a:moveTo>
                    <a:pt x="31761" y="1461"/>
                  </a:moveTo>
                  <a:cubicBezTo>
                    <a:pt x="31924" y="1461"/>
                    <a:pt x="32059" y="1588"/>
                    <a:pt x="32069" y="1753"/>
                  </a:cubicBezTo>
                  <a:cubicBezTo>
                    <a:pt x="32074" y="1923"/>
                    <a:pt x="31943" y="2069"/>
                    <a:pt x="31773" y="2079"/>
                  </a:cubicBezTo>
                  <a:cubicBezTo>
                    <a:pt x="31767" y="2079"/>
                    <a:pt x="31761" y="2080"/>
                    <a:pt x="31755" y="2080"/>
                  </a:cubicBezTo>
                  <a:cubicBezTo>
                    <a:pt x="31592" y="2080"/>
                    <a:pt x="31456" y="1948"/>
                    <a:pt x="31451" y="1783"/>
                  </a:cubicBezTo>
                  <a:cubicBezTo>
                    <a:pt x="31441" y="1612"/>
                    <a:pt x="31572" y="1467"/>
                    <a:pt x="31743" y="1462"/>
                  </a:cubicBezTo>
                  <a:cubicBezTo>
                    <a:pt x="31749" y="1461"/>
                    <a:pt x="31755" y="1461"/>
                    <a:pt x="31761" y="1461"/>
                  </a:cubicBezTo>
                  <a:close/>
                  <a:moveTo>
                    <a:pt x="24954" y="2023"/>
                  </a:moveTo>
                  <a:cubicBezTo>
                    <a:pt x="25112" y="2023"/>
                    <a:pt x="25248" y="2150"/>
                    <a:pt x="25258" y="2315"/>
                  </a:cubicBezTo>
                  <a:cubicBezTo>
                    <a:pt x="25263" y="2486"/>
                    <a:pt x="25137" y="2631"/>
                    <a:pt x="24961" y="2641"/>
                  </a:cubicBezTo>
                  <a:cubicBezTo>
                    <a:pt x="24958" y="2641"/>
                    <a:pt x="24955" y="2641"/>
                    <a:pt x="24952" y="2641"/>
                  </a:cubicBezTo>
                  <a:cubicBezTo>
                    <a:pt x="24790" y="2641"/>
                    <a:pt x="24650" y="2513"/>
                    <a:pt x="24640" y="2345"/>
                  </a:cubicBezTo>
                  <a:cubicBezTo>
                    <a:pt x="24630" y="2174"/>
                    <a:pt x="24761" y="2029"/>
                    <a:pt x="24936" y="2024"/>
                  </a:cubicBezTo>
                  <a:cubicBezTo>
                    <a:pt x="24942" y="2023"/>
                    <a:pt x="24948" y="2023"/>
                    <a:pt x="24954" y="2023"/>
                  </a:cubicBezTo>
                  <a:close/>
                  <a:moveTo>
                    <a:pt x="33387" y="2063"/>
                  </a:moveTo>
                  <a:cubicBezTo>
                    <a:pt x="33550" y="2063"/>
                    <a:pt x="33685" y="2195"/>
                    <a:pt x="33695" y="2355"/>
                  </a:cubicBezTo>
                  <a:cubicBezTo>
                    <a:pt x="33700" y="2531"/>
                    <a:pt x="33570" y="2671"/>
                    <a:pt x="33399" y="2681"/>
                  </a:cubicBezTo>
                  <a:cubicBezTo>
                    <a:pt x="33393" y="2682"/>
                    <a:pt x="33387" y="2682"/>
                    <a:pt x="33381" y="2682"/>
                  </a:cubicBezTo>
                  <a:cubicBezTo>
                    <a:pt x="33218" y="2682"/>
                    <a:pt x="33083" y="2550"/>
                    <a:pt x="33078" y="2390"/>
                  </a:cubicBezTo>
                  <a:cubicBezTo>
                    <a:pt x="33068" y="2215"/>
                    <a:pt x="33198" y="2074"/>
                    <a:pt x="33369" y="2064"/>
                  </a:cubicBezTo>
                  <a:cubicBezTo>
                    <a:pt x="33375" y="2064"/>
                    <a:pt x="33381" y="2063"/>
                    <a:pt x="33387" y="2063"/>
                  </a:cubicBezTo>
                  <a:close/>
                  <a:moveTo>
                    <a:pt x="31148" y="2856"/>
                  </a:moveTo>
                  <a:cubicBezTo>
                    <a:pt x="31311" y="2856"/>
                    <a:pt x="31442" y="2988"/>
                    <a:pt x="31451" y="3153"/>
                  </a:cubicBezTo>
                  <a:cubicBezTo>
                    <a:pt x="31462" y="3324"/>
                    <a:pt x="31331" y="3464"/>
                    <a:pt x="31160" y="3474"/>
                  </a:cubicBezTo>
                  <a:cubicBezTo>
                    <a:pt x="31154" y="3475"/>
                    <a:pt x="31148" y="3475"/>
                    <a:pt x="31143" y="3475"/>
                  </a:cubicBezTo>
                  <a:cubicBezTo>
                    <a:pt x="30980" y="3475"/>
                    <a:pt x="30844" y="3343"/>
                    <a:pt x="30834" y="3183"/>
                  </a:cubicBezTo>
                  <a:cubicBezTo>
                    <a:pt x="30829" y="3013"/>
                    <a:pt x="30960" y="2867"/>
                    <a:pt x="31130" y="2857"/>
                  </a:cubicBezTo>
                  <a:cubicBezTo>
                    <a:pt x="31136" y="2857"/>
                    <a:pt x="31142" y="2856"/>
                    <a:pt x="31148" y="2856"/>
                  </a:cubicBezTo>
                  <a:close/>
                  <a:moveTo>
                    <a:pt x="21814" y="3314"/>
                  </a:moveTo>
                  <a:cubicBezTo>
                    <a:pt x="21980" y="3314"/>
                    <a:pt x="22121" y="3442"/>
                    <a:pt x="22131" y="3610"/>
                  </a:cubicBezTo>
                  <a:cubicBezTo>
                    <a:pt x="22141" y="3781"/>
                    <a:pt x="22005" y="3926"/>
                    <a:pt x="21839" y="3931"/>
                  </a:cubicBezTo>
                  <a:cubicBezTo>
                    <a:pt x="21833" y="3932"/>
                    <a:pt x="21827" y="3932"/>
                    <a:pt x="21821" y="3932"/>
                  </a:cubicBezTo>
                  <a:cubicBezTo>
                    <a:pt x="21654" y="3932"/>
                    <a:pt x="21523" y="3805"/>
                    <a:pt x="21513" y="3640"/>
                  </a:cubicBezTo>
                  <a:cubicBezTo>
                    <a:pt x="21503" y="3469"/>
                    <a:pt x="21639" y="3324"/>
                    <a:pt x="21804" y="3314"/>
                  </a:cubicBezTo>
                  <a:cubicBezTo>
                    <a:pt x="21808" y="3314"/>
                    <a:pt x="21811" y="3314"/>
                    <a:pt x="21814" y="3314"/>
                  </a:cubicBezTo>
                  <a:close/>
                  <a:moveTo>
                    <a:pt x="23881" y="3444"/>
                  </a:moveTo>
                  <a:cubicBezTo>
                    <a:pt x="24043" y="3444"/>
                    <a:pt x="24179" y="3571"/>
                    <a:pt x="24189" y="3735"/>
                  </a:cubicBezTo>
                  <a:cubicBezTo>
                    <a:pt x="24194" y="3906"/>
                    <a:pt x="24063" y="4052"/>
                    <a:pt x="23892" y="4057"/>
                  </a:cubicBezTo>
                  <a:cubicBezTo>
                    <a:pt x="23886" y="4057"/>
                    <a:pt x="23880" y="4057"/>
                    <a:pt x="23874" y="4057"/>
                  </a:cubicBezTo>
                  <a:cubicBezTo>
                    <a:pt x="23712" y="4057"/>
                    <a:pt x="23581" y="3930"/>
                    <a:pt x="23571" y="3766"/>
                  </a:cubicBezTo>
                  <a:cubicBezTo>
                    <a:pt x="23561" y="3595"/>
                    <a:pt x="23692" y="3449"/>
                    <a:pt x="23862" y="3444"/>
                  </a:cubicBezTo>
                  <a:cubicBezTo>
                    <a:pt x="23868" y="3444"/>
                    <a:pt x="23875" y="3444"/>
                    <a:pt x="23881" y="3444"/>
                  </a:cubicBezTo>
                  <a:close/>
                  <a:moveTo>
                    <a:pt x="38060" y="6160"/>
                  </a:moveTo>
                  <a:cubicBezTo>
                    <a:pt x="38094" y="6160"/>
                    <a:pt x="38128" y="6163"/>
                    <a:pt x="38162" y="6170"/>
                  </a:cubicBezTo>
                  <a:cubicBezTo>
                    <a:pt x="38473" y="6225"/>
                    <a:pt x="38679" y="6521"/>
                    <a:pt x="38624" y="6832"/>
                  </a:cubicBezTo>
                  <a:cubicBezTo>
                    <a:pt x="38584" y="7048"/>
                    <a:pt x="38428" y="7209"/>
                    <a:pt x="38238" y="7274"/>
                  </a:cubicBezTo>
                  <a:cubicBezTo>
                    <a:pt x="38293" y="7394"/>
                    <a:pt x="38323" y="7525"/>
                    <a:pt x="38333" y="7666"/>
                  </a:cubicBezTo>
                  <a:cubicBezTo>
                    <a:pt x="38368" y="8057"/>
                    <a:pt x="38207" y="8423"/>
                    <a:pt x="37936" y="8669"/>
                  </a:cubicBezTo>
                  <a:cubicBezTo>
                    <a:pt x="37741" y="8845"/>
                    <a:pt x="37490" y="8955"/>
                    <a:pt x="37209" y="8981"/>
                  </a:cubicBezTo>
                  <a:cubicBezTo>
                    <a:pt x="37178" y="8983"/>
                    <a:pt x="37147" y="8984"/>
                    <a:pt x="37116" y="8984"/>
                  </a:cubicBezTo>
                  <a:cubicBezTo>
                    <a:pt x="36483" y="8984"/>
                    <a:pt x="35946" y="8498"/>
                    <a:pt x="35894" y="7851"/>
                  </a:cubicBezTo>
                  <a:cubicBezTo>
                    <a:pt x="35843" y="7179"/>
                    <a:pt x="36345" y="6586"/>
                    <a:pt x="37023" y="6536"/>
                  </a:cubicBezTo>
                  <a:cubicBezTo>
                    <a:pt x="37056" y="6533"/>
                    <a:pt x="37089" y="6532"/>
                    <a:pt x="37121" y="6532"/>
                  </a:cubicBezTo>
                  <a:cubicBezTo>
                    <a:pt x="37256" y="6532"/>
                    <a:pt x="37384" y="6556"/>
                    <a:pt x="37510" y="6596"/>
                  </a:cubicBezTo>
                  <a:cubicBezTo>
                    <a:pt x="37567" y="6339"/>
                    <a:pt x="37802" y="6160"/>
                    <a:pt x="38060" y="6160"/>
                  </a:cubicBezTo>
                  <a:close/>
                  <a:moveTo>
                    <a:pt x="32422" y="0"/>
                  </a:moveTo>
                  <a:cubicBezTo>
                    <a:pt x="28671" y="0"/>
                    <a:pt x="24724" y="1128"/>
                    <a:pt x="21513" y="2260"/>
                  </a:cubicBezTo>
                  <a:cubicBezTo>
                    <a:pt x="15284" y="4453"/>
                    <a:pt x="9527" y="7972"/>
                    <a:pt x="4448" y="12158"/>
                  </a:cubicBezTo>
                  <a:cubicBezTo>
                    <a:pt x="3872" y="11947"/>
                    <a:pt x="3222" y="11841"/>
                    <a:pt x="2566" y="11841"/>
                  </a:cubicBezTo>
                  <a:cubicBezTo>
                    <a:pt x="1661" y="11841"/>
                    <a:pt x="745" y="12042"/>
                    <a:pt x="0" y="12444"/>
                  </a:cubicBezTo>
                  <a:cubicBezTo>
                    <a:pt x="772" y="13114"/>
                    <a:pt x="1857" y="13518"/>
                    <a:pt x="2897" y="13518"/>
                  </a:cubicBezTo>
                  <a:cubicBezTo>
                    <a:pt x="3135" y="13518"/>
                    <a:pt x="3370" y="13497"/>
                    <a:pt x="3599" y="13453"/>
                  </a:cubicBezTo>
                  <a:lnTo>
                    <a:pt x="3599" y="13453"/>
                  </a:lnTo>
                  <a:cubicBezTo>
                    <a:pt x="2796" y="14492"/>
                    <a:pt x="2701" y="15852"/>
                    <a:pt x="2937" y="17147"/>
                  </a:cubicBezTo>
                  <a:cubicBezTo>
                    <a:pt x="3900" y="16153"/>
                    <a:pt x="4523" y="14853"/>
                    <a:pt x="4648" y="13468"/>
                  </a:cubicBezTo>
                  <a:cubicBezTo>
                    <a:pt x="9250" y="12507"/>
                    <a:pt x="14004" y="12173"/>
                    <a:pt x="18775" y="12173"/>
                  </a:cubicBezTo>
                  <a:cubicBezTo>
                    <a:pt x="20984" y="12173"/>
                    <a:pt x="23196" y="12244"/>
                    <a:pt x="25398" y="12359"/>
                  </a:cubicBezTo>
                  <a:cubicBezTo>
                    <a:pt x="25659" y="12374"/>
                    <a:pt x="25920" y="12389"/>
                    <a:pt x="26181" y="12404"/>
                  </a:cubicBezTo>
                  <a:cubicBezTo>
                    <a:pt x="27210" y="12459"/>
                    <a:pt x="28234" y="12529"/>
                    <a:pt x="29253" y="12599"/>
                  </a:cubicBezTo>
                  <a:cubicBezTo>
                    <a:pt x="30262" y="12670"/>
                    <a:pt x="31261" y="12750"/>
                    <a:pt x="32260" y="12830"/>
                  </a:cubicBezTo>
                  <a:cubicBezTo>
                    <a:pt x="33117" y="12899"/>
                    <a:pt x="34007" y="12959"/>
                    <a:pt x="34892" y="12959"/>
                  </a:cubicBezTo>
                  <a:cubicBezTo>
                    <a:pt x="37000" y="12959"/>
                    <a:pt x="39072" y="12616"/>
                    <a:pt x="40572" y="11219"/>
                  </a:cubicBezTo>
                  <a:cubicBezTo>
                    <a:pt x="41455" y="10396"/>
                    <a:pt x="42133" y="9051"/>
                    <a:pt x="42384" y="7681"/>
                  </a:cubicBezTo>
                  <a:cubicBezTo>
                    <a:pt x="42534" y="6847"/>
                    <a:pt x="42529" y="6009"/>
                    <a:pt x="42318" y="5266"/>
                  </a:cubicBezTo>
                  <a:cubicBezTo>
                    <a:pt x="42258" y="5055"/>
                    <a:pt x="42183" y="4850"/>
                    <a:pt x="42087" y="4654"/>
                  </a:cubicBezTo>
                  <a:cubicBezTo>
                    <a:pt x="41656" y="3766"/>
                    <a:pt x="40963" y="3033"/>
                    <a:pt x="40190" y="2415"/>
                  </a:cubicBezTo>
                  <a:cubicBezTo>
                    <a:pt x="37980" y="644"/>
                    <a:pt x="35257" y="0"/>
                    <a:pt x="32422"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48"/>
            <p:cNvSpPr/>
            <p:nvPr/>
          </p:nvSpPr>
          <p:spPr>
            <a:xfrm>
              <a:off x="5834775" y="1990675"/>
              <a:ext cx="29275" cy="27850"/>
            </a:xfrm>
            <a:custGeom>
              <a:rect b="b" l="l" r="r" t="t"/>
              <a:pathLst>
                <a:path extrusionOk="0" h="1114" w="1171">
                  <a:moveTo>
                    <a:pt x="551" y="0"/>
                  </a:moveTo>
                  <a:cubicBezTo>
                    <a:pt x="293" y="0"/>
                    <a:pt x="58" y="179"/>
                    <a:pt x="1" y="436"/>
                  </a:cubicBezTo>
                  <a:cubicBezTo>
                    <a:pt x="327" y="547"/>
                    <a:pt x="593" y="793"/>
                    <a:pt x="729" y="1114"/>
                  </a:cubicBezTo>
                  <a:cubicBezTo>
                    <a:pt x="919" y="1049"/>
                    <a:pt x="1075" y="888"/>
                    <a:pt x="1115" y="672"/>
                  </a:cubicBezTo>
                  <a:cubicBezTo>
                    <a:pt x="1170" y="361"/>
                    <a:pt x="964" y="65"/>
                    <a:pt x="653" y="10"/>
                  </a:cubicBezTo>
                  <a:cubicBezTo>
                    <a:pt x="619" y="3"/>
                    <a:pt x="585" y="0"/>
                    <a:pt x="5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48"/>
            <p:cNvSpPr/>
            <p:nvPr/>
          </p:nvSpPr>
          <p:spPr>
            <a:xfrm>
              <a:off x="5833150" y="2001575"/>
              <a:ext cx="19850" cy="17650"/>
            </a:xfrm>
            <a:custGeom>
              <a:rect b="b" l="l" r="r" t="t"/>
              <a:pathLst>
                <a:path extrusionOk="0" h="706" w="794">
                  <a:moveTo>
                    <a:pt x="66" y="0"/>
                  </a:moveTo>
                  <a:cubicBezTo>
                    <a:pt x="61" y="10"/>
                    <a:pt x="56" y="20"/>
                    <a:pt x="56" y="31"/>
                  </a:cubicBezTo>
                  <a:cubicBezTo>
                    <a:pt x="1" y="342"/>
                    <a:pt x="206" y="638"/>
                    <a:pt x="518" y="693"/>
                  </a:cubicBezTo>
                  <a:cubicBezTo>
                    <a:pt x="556" y="701"/>
                    <a:pt x="594" y="705"/>
                    <a:pt x="631" y="705"/>
                  </a:cubicBezTo>
                  <a:cubicBezTo>
                    <a:pt x="688" y="705"/>
                    <a:pt x="742" y="696"/>
                    <a:pt x="794" y="678"/>
                  </a:cubicBezTo>
                  <a:cubicBezTo>
                    <a:pt x="658" y="357"/>
                    <a:pt x="392" y="111"/>
                    <a:pt x="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48"/>
            <p:cNvSpPr/>
            <p:nvPr/>
          </p:nvSpPr>
          <p:spPr>
            <a:xfrm>
              <a:off x="5793125" y="1999950"/>
              <a:ext cx="63150" cy="61350"/>
            </a:xfrm>
            <a:custGeom>
              <a:rect b="b" l="l" r="r" t="t"/>
              <a:pathLst>
                <a:path extrusionOk="0" h="2454" w="2526">
                  <a:moveTo>
                    <a:pt x="1278" y="1"/>
                  </a:moveTo>
                  <a:cubicBezTo>
                    <a:pt x="1246" y="1"/>
                    <a:pt x="1213" y="2"/>
                    <a:pt x="1180" y="5"/>
                  </a:cubicBezTo>
                  <a:cubicBezTo>
                    <a:pt x="502" y="55"/>
                    <a:pt x="0" y="648"/>
                    <a:pt x="51" y="1320"/>
                  </a:cubicBezTo>
                  <a:cubicBezTo>
                    <a:pt x="103" y="1967"/>
                    <a:pt x="640" y="2453"/>
                    <a:pt x="1273" y="2453"/>
                  </a:cubicBezTo>
                  <a:cubicBezTo>
                    <a:pt x="1304" y="2453"/>
                    <a:pt x="1335" y="2452"/>
                    <a:pt x="1366" y="2450"/>
                  </a:cubicBezTo>
                  <a:cubicBezTo>
                    <a:pt x="1647" y="2424"/>
                    <a:pt x="1898" y="2314"/>
                    <a:pt x="2093" y="2138"/>
                  </a:cubicBezTo>
                  <a:cubicBezTo>
                    <a:pt x="2364" y="1892"/>
                    <a:pt x="2525" y="1526"/>
                    <a:pt x="2490" y="1135"/>
                  </a:cubicBezTo>
                  <a:cubicBezTo>
                    <a:pt x="2480" y="994"/>
                    <a:pt x="2450" y="863"/>
                    <a:pt x="2395" y="743"/>
                  </a:cubicBezTo>
                  <a:cubicBezTo>
                    <a:pt x="2343" y="761"/>
                    <a:pt x="2289" y="770"/>
                    <a:pt x="2232" y="770"/>
                  </a:cubicBezTo>
                  <a:cubicBezTo>
                    <a:pt x="2195" y="770"/>
                    <a:pt x="2157" y="766"/>
                    <a:pt x="2119" y="758"/>
                  </a:cubicBezTo>
                  <a:cubicBezTo>
                    <a:pt x="1807" y="703"/>
                    <a:pt x="1602" y="407"/>
                    <a:pt x="1657" y="96"/>
                  </a:cubicBezTo>
                  <a:cubicBezTo>
                    <a:pt x="1657" y="85"/>
                    <a:pt x="1662" y="75"/>
                    <a:pt x="1667" y="65"/>
                  </a:cubicBezTo>
                  <a:cubicBezTo>
                    <a:pt x="1541" y="25"/>
                    <a:pt x="1413" y="1"/>
                    <a:pt x="12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48"/>
            <p:cNvSpPr/>
            <p:nvPr/>
          </p:nvSpPr>
          <p:spPr>
            <a:xfrm>
              <a:off x="5779700" y="1868425"/>
              <a:ext cx="15950" cy="15475"/>
            </a:xfrm>
            <a:custGeom>
              <a:rect b="b" l="l" r="r" t="t"/>
              <a:pathLst>
                <a:path extrusionOk="0" h="619" w="638">
                  <a:moveTo>
                    <a:pt x="320" y="0"/>
                  </a:moveTo>
                  <a:cubicBezTo>
                    <a:pt x="314" y="0"/>
                    <a:pt x="308" y="1"/>
                    <a:pt x="301" y="1"/>
                  </a:cubicBezTo>
                  <a:cubicBezTo>
                    <a:pt x="131" y="11"/>
                    <a:pt x="0" y="152"/>
                    <a:pt x="10" y="322"/>
                  </a:cubicBezTo>
                  <a:cubicBezTo>
                    <a:pt x="20" y="487"/>
                    <a:pt x="151" y="619"/>
                    <a:pt x="314" y="619"/>
                  </a:cubicBezTo>
                  <a:cubicBezTo>
                    <a:pt x="320" y="619"/>
                    <a:pt x="326" y="619"/>
                    <a:pt x="332" y="618"/>
                  </a:cubicBezTo>
                  <a:cubicBezTo>
                    <a:pt x="502" y="608"/>
                    <a:pt x="638" y="463"/>
                    <a:pt x="628" y="292"/>
                  </a:cubicBezTo>
                  <a:cubicBezTo>
                    <a:pt x="618" y="128"/>
                    <a:pt x="482" y="0"/>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48"/>
            <p:cNvSpPr/>
            <p:nvPr/>
          </p:nvSpPr>
          <p:spPr>
            <a:xfrm>
              <a:off x="5723725" y="1888250"/>
              <a:ext cx="15850" cy="15475"/>
            </a:xfrm>
            <a:custGeom>
              <a:rect b="b" l="l" r="r" t="t"/>
              <a:pathLst>
                <a:path extrusionOk="0" h="619" w="634">
                  <a:moveTo>
                    <a:pt x="320" y="0"/>
                  </a:moveTo>
                  <a:cubicBezTo>
                    <a:pt x="314" y="0"/>
                    <a:pt x="308" y="1"/>
                    <a:pt x="302" y="1"/>
                  </a:cubicBezTo>
                  <a:cubicBezTo>
                    <a:pt x="131" y="11"/>
                    <a:pt x="1" y="152"/>
                    <a:pt x="11" y="327"/>
                  </a:cubicBezTo>
                  <a:cubicBezTo>
                    <a:pt x="16" y="487"/>
                    <a:pt x="151" y="619"/>
                    <a:pt x="314" y="619"/>
                  </a:cubicBezTo>
                  <a:cubicBezTo>
                    <a:pt x="320" y="619"/>
                    <a:pt x="326" y="619"/>
                    <a:pt x="332" y="618"/>
                  </a:cubicBezTo>
                  <a:cubicBezTo>
                    <a:pt x="503" y="608"/>
                    <a:pt x="633" y="468"/>
                    <a:pt x="628" y="292"/>
                  </a:cubicBezTo>
                  <a:cubicBezTo>
                    <a:pt x="618" y="132"/>
                    <a:pt x="483" y="0"/>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48"/>
            <p:cNvSpPr/>
            <p:nvPr/>
          </p:nvSpPr>
          <p:spPr>
            <a:xfrm>
              <a:off x="5683075" y="1873200"/>
              <a:ext cx="15825" cy="15475"/>
            </a:xfrm>
            <a:custGeom>
              <a:rect b="b" l="l" r="r" t="t"/>
              <a:pathLst>
                <a:path extrusionOk="0" h="619" w="633">
                  <a:moveTo>
                    <a:pt x="320" y="0"/>
                  </a:moveTo>
                  <a:cubicBezTo>
                    <a:pt x="314" y="0"/>
                    <a:pt x="308" y="0"/>
                    <a:pt x="302" y="1"/>
                  </a:cubicBezTo>
                  <a:cubicBezTo>
                    <a:pt x="131" y="6"/>
                    <a:pt x="0" y="151"/>
                    <a:pt x="10" y="322"/>
                  </a:cubicBezTo>
                  <a:cubicBezTo>
                    <a:pt x="15" y="487"/>
                    <a:pt x="151" y="619"/>
                    <a:pt x="314" y="619"/>
                  </a:cubicBezTo>
                  <a:cubicBezTo>
                    <a:pt x="320" y="619"/>
                    <a:pt x="326" y="618"/>
                    <a:pt x="332" y="618"/>
                  </a:cubicBezTo>
                  <a:cubicBezTo>
                    <a:pt x="502" y="608"/>
                    <a:pt x="633" y="462"/>
                    <a:pt x="628" y="292"/>
                  </a:cubicBezTo>
                  <a:cubicBezTo>
                    <a:pt x="618" y="127"/>
                    <a:pt x="483" y="0"/>
                    <a:pt x="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48"/>
            <p:cNvSpPr/>
            <p:nvPr/>
          </p:nvSpPr>
          <p:spPr>
            <a:xfrm>
              <a:off x="5667775" y="1908075"/>
              <a:ext cx="15825" cy="15475"/>
            </a:xfrm>
            <a:custGeom>
              <a:rect b="b" l="l" r="r" t="t"/>
              <a:pathLst>
                <a:path extrusionOk="0" h="619" w="633">
                  <a:moveTo>
                    <a:pt x="319" y="0"/>
                  </a:moveTo>
                  <a:cubicBezTo>
                    <a:pt x="313" y="0"/>
                    <a:pt x="307" y="1"/>
                    <a:pt x="301" y="1"/>
                  </a:cubicBezTo>
                  <a:cubicBezTo>
                    <a:pt x="131" y="11"/>
                    <a:pt x="0" y="157"/>
                    <a:pt x="5" y="327"/>
                  </a:cubicBezTo>
                  <a:cubicBezTo>
                    <a:pt x="15" y="487"/>
                    <a:pt x="151" y="619"/>
                    <a:pt x="314" y="619"/>
                  </a:cubicBezTo>
                  <a:cubicBezTo>
                    <a:pt x="319" y="619"/>
                    <a:pt x="325" y="619"/>
                    <a:pt x="331" y="618"/>
                  </a:cubicBezTo>
                  <a:cubicBezTo>
                    <a:pt x="502" y="608"/>
                    <a:pt x="633" y="468"/>
                    <a:pt x="622" y="297"/>
                  </a:cubicBezTo>
                  <a:cubicBezTo>
                    <a:pt x="613" y="132"/>
                    <a:pt x="482" y="0"/>
                    <a:pt x="3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48"/>
            <p:cNvSpPr/>
            <p:nvPr/>
          </p:nvSpPr>
          <p:spPr>
            <a:xfrm>
              <a:off x="5512800" y="1887250"/>
              <a:ext cx="15825" cy="15475"/>
            </a:xfrm>
            <a:custGeom>
              <a:rect b="b" l="l" r="r" t="t"/>
              <a:pathLst>
                <a:path extrusionOk="0" h="619" w="633">
                  <a:moveTo>
                    <a:pt x="324" y="0"/>
                  </a:moveTo>
                  <a:cubicBezTo>
                    <a:pt x="318" y="0"/>
                    <a:pt x="312" y="0"/>
                    <a:pt x="306" y="1"/>
                  </a:cubicBezTo>
                  <a:cubicBezTo>
                    <a:pt x="131" y="6"/>
                    <a:pt x="0" y="151"/>
                    <a:pt x="10" y="322"/>
                  </a:cubicBezTo>
                  <a:cubicBezTo>
                    <a:pt x="20" y="490"/>
                    <a:pt x="160" y="618"/>
                    <a:pt x="322" y="618"/>
                  </a:cubicBezTo>
                  <a:cubicBezTo>
                    <a:pt x="325" y="618"/>
                    <a:pt x="328" y="618"/>
                    <a:pt x="331" y="618"/>
                  </a:cubicBezTo>
                  <a:cubicBezTo>
                    <a:pt x="507" y="608"/>
                    <a:pt x="633" y="463"/>
                    <a:pt x="628" y="292"/>
                  </a:cubicBezTo>
                  <a:cubicBezTo>
                    <a:pt x="618" y="127"/>
                    <a:pt x="482" y="0"/>
                    <a:pt x="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48"/>
            <p:cNvSpPr/>
            <p:nvPr/>
          </p:nvSpPr>
          <p:spPr>
            <a:xfrm>
              <a:off x="5486075" y="1922750"/>
              <a:ext cx="15825" cy="15375"/>
            </a:xfrm>
            <a:custGeom>
              <a:rect b="b" l="l" r="r" t="t"/>
              <a:pathLst>
                <a:path extrusionOk="0" h="615" w="633">
                  <a:moveTo>
                    <a:pt x="320" y="1"/>
                  </a:moveTo>
                  <a:cubicBezTo>
                    <a:pt x="314" y="1"/>
                    <a:pt x="307" y="1"/>
                    <a:pt x="301" y="1"/>
                  </a:cubicBezTo>
                  <a:cubicBezTo>
                    <a:pt x="131" y="6"/>
                    <a:pt x="0" y="152"/>
                    <a:pt x="10" y="323"/>
                  </a:cubicBezTo>
                  <a:cubicBezTo>
                    <a:pt x="20" y="487"/>
                    <a:pt x="151" y="614"/>
                    <a:pt x="313" y="614"/>
                  </a:cubicBezTo>
                  <a:cubicBezTo>
                    <a:pt x="319" y="614"/>
                    <a:pt x="325" y="614"/>
                    <a:pt x="331" y="614"/>
                  </a:cubicBezTo>
                  <a:cubicBezTo>
                    <a:pt x="502" y="609"/>
                    <a:pt x="633" y="463"/>
                    <a:pt x="628" y="292"/>
                  </a:cubicBezTo>
                  <a:cubicBezTo>
                    <a:pt x="618" y="128"/>
                    <a:pt x="482" y="1"/>
                    <a:pt x="3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48"/>
            <p:cNvSpPr/>
            <p:nvPr/>
          </p:nvSpPr>
          <p:spPr>
            <a:xfrm>
              <a:off x="5434625" y="1919500"/>
              <a:ext cx="15950" cy="15475"/>
            </a:xfrm>
            <a:custGeom>
              <a:rect b="b" l="l" r="r" t="t"/>
              <a:pathLst>
                <a:path extrusionOk="0" h="619" w="638">
                  <a:moveTo>
                    <a:pt x="311" y="1"/>
                  </a:moveTo>
                  <a:cubicBezTo>
                    <a:pt x="308" y="1"/>
                    <a:pt x="305" y="1"/>
                    <a:pt x="301" y="1"/>
                  </a:cubicBezTo>
                  <a:cubicBezTo>
                    <a:pt x="136" y="11"/>
                    <a:pt x="0" y="156"/>
                    <a:pt x="10" y="327"/>
                  </a:cubicBezTo>
                  <a:cubicBezTo>
                    <a:pt x="20" y="492"/>
                    <a:pt x="151" y="619"/>
                    <a:pt x="318" y="619"/>
                  </a:cubicBezTo>
                  <a:cubicBezTo>
                    <a:pt x="324" y="619"/>
                    <a:pt x="330" y="619"/>
                    <a:pt x="336" y="618"/>
                  </a:cubicBezTo>
                  <a:cubicBezTo>
                    <a:pt x="502" y="613"/>
                    <a:pt x="638" y="468"/>
                    <a:pt x="628" y="297"/>
                  </a:cubicBezTo>
                  <a:cubicBezTo>
                    <a:pt x="618" y="129"/>
                    <a:pt x="477" y="1"/>
                    <a:pt x="3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48"/>
            <p:cNvSpPr/>
            <p:nvPr/>
          </p:nvSpPr>
          <p:spPr>
            <a:xfrm>
              <a:off x="5955000" y="1968325"/>
              <a:ext cx="5425" cy="60375"/>
            </a:xfrm>
            <a:custGeom>
              <a:rect b="b" l="l" r="r" t="t"/>
              <a:pathLst>
                <a:path extrusionOk="0" fill="none" h="2415" w="217">
                  <a:moveTo>
                    <a:pt x="66" y="2415"/>
                  </a:moveTo>
                  <a:cubicBezTo>
                    <a:pt x="216" y="1581"/>
                    <a:pt x="211" y="743"/>
                    <a:pt x="0"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48"/>
            <p:cNvSpPr/>
            <p:nvPr/>
          </p:nvSpPr>
          <p:spPr>
            <a:xfrm>
              <a:off x="5628375" y="2048500"/>
              <a:ext cx="69025" cy="103175"/>
            </a:xfrm>
            <a:custGeom>
              <a:rect b="b" l="l" r="r" t="t"/>
              <a:pathLst>
                <a:path extrusionOk="0" fill="none" h="4127" w="2761">
                  <a:moveTo>
                    <a:pt x="0" y="4126"/>
                  </a:moveTo>
                  <a:cubicBezTo>
                    <a:pt x="1154" y="2922"/>
                    <a:pt x="2108" y="1521"/>
                    <a:pt x="2761"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48"/>
            <p:cNvSpPr/>
            <p:nvPr/>
          </p:nvSpPr>
          <p:spPr>
            <a:xfrm>
              <a:off x="5532000" y="1989025"/>
              <a:ext cx="102025" cy="156625"/>
            </a:xfrm>
            <a:custGeom>
              <a:rect b="b" l="l" r="r" t="t"/>
              <a:pathLst>
                <a:path extrusionOk="0" fill="none" h="6265" w="4081">
                  <a:moveTo>
                    <a:pt x="4081" y="0"/>
                  </a:moveTo>
                  <a:cubicBezTo>
                    <a:pt x="2199" y="1682"/>
                    <a:pt x="788" y="3875"/>
                    <a:pt x="0" y="626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48"/>
            <p:cNvSpPr/>
            <p:nvPr/>
          </p:nvSpPr>
          <p:spPr>
            <a:xfrm>
              <a:off x="6129050" y="1993300"/>
              <a:ext cx="14950" cy="30375"/>
            </a:xfrm>
            <a:custGeom>
              <a:rect b="b" l="l" r="r" t="t"/>
              <a:pathLst>
                <a:path extrusionOk="0" fill="none" h="1215" w="598">
                  <a:moveTo>
                    <a:pt x="0" y="0"/>
                  </a:moveTo>
                  <a:cubicBezTo>
                    <a:pt x="5" y="0"/>
                    <a:pt x="5" y="0"/>
                    <a:pt x="5" y="0"/>
                  </a:cubicBezTo>
                  <a:cubicBezTo>
                    <a:pt x="387" y="266"/>
                    <a:pt x="597" y="753"/>
                    <a:pt x="532" y="1215"/>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48"/>
            <p:cNvSpPr/>
            <p:nvPr/>
          </p:nvSpPr>
          <p:spPr>
            <a:xfrm>
              <a:off x="6064550" y="1984250"/>
              <a:ext cx="23100" cy="44200"/>
            </a:xfrm>
            <a:custGeom>
              <a:rect b="b" l="l" r="r" t="t"/>
              <a:pathLst>
                <a:path extrusionOk="0" fill="none" h="1768" w="924">
                  <a:moveTo>
                    <a:pt x="0" y="1"/>
                  </a:moveTo>
                  <a:cubicBezTo>
                    <a:pt x="246" y="242"/>
                    <a:pt x="497" y="488"/>
                    <a:pt x="668" y="779"/>
                  </a:cubicBezTo>
                  <a:cubicBezTo>
                    <a:pt x="833" y="1060"/>
                    <a:pt x="924" y="1386"/>
                    <a:pt x="863" y="1697"/>
                  </a:cubicBezTo>
                  <a:cubicBezTo>
                    <a:pt x="858" y="1722"/>
                    <a:pt x="853" y="1742"/>
                    <a:pt x="848" y="176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48"/>
            <p:cNvSpPr/>
            <p:nvPr/>
          </p:nvSpPr>
          <p:spPr>
            <a:xfrm>
              <a:off x="5990750" y="1973725"/>
              <a:ext cx="29525" cy="54475"/>
            </a:xfrm>
            <a:custGeom>
              <a:rect b="b" l="l" r="r" t="t"/>
              <a:pathLst>
                <a:path extrusionOk="0" fill="none" h="2179" w="1181">
                  <a:moveTo>
                    <a:pt x="1" y="0"/>
                  </a:moveTo>
                  <a:cubicBezTo>
                    <a:pt x="688" y="447"/>
                    <a:pt x="1180" y="1350"/>
                    <a:pt x="1050" y="2178"/>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48"/>
            <p:cNvSpPr/>
            <p:nvPr/>
          </p:nvSpPr>
          <p:spPr>
            <a:xfrm>
              <a:off x="5541150" y="2074100"/>
              <a:ext cx="55375" cy="105675"/>
            </a:xfrm>
            <a:custGeom>
              <a:rect b="b" l="l" r="r" t="t"/>
              <a:pathLst>
                <a:path extrusionOk="0" fill="none" h="4227" w="2215">
                  <a:moveTo>
                    <a:pt x="1" y="4227"/>
                  </a:moveTo>
                  <a:cubicBezTo>
                    <a:pt x="106" y="3780"/>
                    <a:pt x="247" y="3333"/>
                    <a:pt x="417" y="2907"/>
                  </a:cubicBezTo>
                  <a:cubicBezTo>
                    <a:pt x="834" y="1838"/>
                    <a:pt x="1446" y="849"/>
                    <a:pt x="2214"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48"/>
            <p:cNvSpPr/>
            <p:nvPr/>
          </p:nvSpPr>
          <p:spPr>
            <a:xfrm>
              <a:off x="5112500" y="2091550"/>
              <a:ext cx="26750" cy="3400"/>
            </a:xfrm>
            <a:custGeom>
              <a:rect b="b" l="l" r="r" t="t"/>
              <a:pathLst>
                <a:path extrusionOk="0" fill="none" h="136" w="1070">
                  <a:moveTo>
                    <a:pt x="1070" y="136"/>
                  </a:moveTo>
                  <a:cubicBezTo>
                    <a:pt x="708" y="121"/>
                    <a:pt x="352" y="76"/>
                    <a:pt x="1" y="0"/>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48"/>
            <p:cNvSpPr/>
            <p:nvPr/>
          </p:nvSpPr>
          <p:spPr>
            <a:xfrm>
              <a:off x="5105600" y="2106850"/>
              <a:ext cx="27250" cy="1025"/>
            </a:xfrm>
            <a:custGeom>
              <a:rect b="b" l="l" r="r" t="t"/>
              <a:pathLst>
                <a:path extrusionOk="0" fill="none" h="41" w="1090">
                  <a:moveTo>
                    <a:pt x="1090" y="31"/>
                  </a:moveTo>
                  <a:cubicBezTo>
                    <a:pt x="728" y="1"/>
                    <a:pt x="362" y="6"/>
                    <a:pt x="1" y="4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48"/>
            <p:cNvSpPr/>
            <p:nvPr/>
          </p:nvSpPr>
          <p:spPr>
            <a:xfrm>
              <a:off x="5785975" y="1939325"/>
              <a:ext cx="56100" cy="50600"/>
            </a:xfrm>
            <a:custGeom>
              <a:rect b="b" l="l" r="r" t="t"/>
              <a:pathLst>
                <a:path extrusionOk="0" fill="none" h="2024" w="2244">
                  <a:moveTo>
                    <a:pt x="2244" y="21"/>
                  </a:moveTo>
                  <a:cubicBezTo>
                    <a:pt x="1039" y="1"/>
                    <a:pt x="126" y="924"/>
                    <a:pt x="0" y="20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48"/>
            <p:cNvSpPr/>
            <p:nvPr/>
          </p:nvSpPr>
          <p:spPr>
            <a:xfrm>
              <a:off x="5830400" y="2042725"/>
              <a:ext cx="110575" cy="34925"/>
            </a:xfrm>
            <a:custGeom>
              <a:rect b="b" l="l" r="r" t="t"/>
              <a:pathLst>
                <a:path extrusionOk="0" fill="none" h="1397" w="4423">
                  <a:moveTo>
                    <a:pt x="4422" y="1185"/>
                  </a:moveTo>
                  <a:cubicBezTo>
                    <a:pt x="3117" y="1396"/>
                    <a:pt x="1732" y="1115"/>
                    <a:pt x="602" y="427"/>
                  </a:cubicBezTo>
                  <a:cubicBezTo>
                    <a:pt x="392" y="297"/>
                    <a:pt x="191" y="156"/>
                    <a:pt x="0"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48"/>
            <p:cNvSpPr/>
            <p:nvPr/>
          </p:nvSpPr>
          <p:spPr>
            <a:xfrm>
              <a:off x="5827250" y="2035950"/>
              <a:ext cx="6425" cy="14325"/>
            </a:xfrm>
            <a:custGeom>
              <a:rect b="b" l="l" r="r" t="t"/>
              <a:pathLst>
                <a:path extrusionOk="0" fill="none" h="573" w="257">
                  <a:moveTo>
                    <a:pt x="26" y="573"/>
                  </a:moveTo>
                  <a:cubicBezTo>
                    <a:pt x="1" y="362"/>
                    <a:pt x="91" y="136"/>
                    <a:pt x="257"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48"/>
            <p:cNvSpPr/>
            <p:nvPr/>
          </p:nvSpPr>
          <p:spPr>
            <a:xfrm>
              <a:off x="5289675" y="2104475"/>
              <a:ext cx="208200" cy="6550"/>
            </a:xfrm>
            <a:custGeom>
              <a:rect b="b" l="l" r="r" t="t"/>
              <a:pathLst>
                <a:path extrusionOk="0" fill="none" h="262" w="8328">
                  <a:moveTo>
                    <a:pt x="1" y="261"/>
                  </a:moveTo>
                  <a:cubicBezTo>
                    <a:pt x="2772" y="40"/>
                    <a:pt x="5552" y="0"/>
                    <a:pt x="8328" y="15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48"/>
            <p:cNvSpPr/>
            <p:nvPr/>
          </p:nvSpPr>
          <p:spPr>
            <a:xfrm>
              <a:off x="5460725" y="2088400"/>
              <a:ext cx="29125" cy="1400"/>
            </a:xfrm>
            <a:custGeom>
              <a:rect b="b" l="l" r="r" t="t"/>
              <a:pathLst>
                <a:path extrusionOk="0" fill="none" h="56" w="1165">
                  <a:moveTo>
                    <a:pt x="0" y="56"/>
                  </a:moveTo>
                  <a:cubicBezTo>
                    <a:pt x="392" y="36"/>
                    <a:pt x="778" y="21"/>
                    <a:pt x="1165" y="1"/>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9" name="Google Shape;10109;p48"/>
          <p:cNvGrpSpPr/>
          <p:nvPr/>
        </p:nvGrpSpPr>
        <p:grpSpPr>
          <a:xfrm>
            <a:off x="-128471" y="1043016"/>
            <a:ext cx="1233061" cy="694823"/>
            <a:chOff x="2437450" y="2382200"/>
            <a:chExt cx="767975" cy="432750"/>
          </a:xfrm>
        </p:grpSpPr>
        <p:sp>
          <p:nvSpPr>
            <p:cNvPr id="10110" name="Google Shape;10110;p48"/>
            <p:cNvSpPr/>
            <p:nvPr/>
          </p:nvSpPr>
          <p:spPr>
            <a:xfrm>
              <a:off x="2437450" y="2454450"/>
              <a:ext cx="179475" cy="283475"/>
            </a:xfrm>
            <a:custGeom>
              <a:rect b="b" l="l" r="r" t="t"/>
              <a:pathLst>
                <a:path extrusionOk="0" h="11339" w="7179">
                  <a:moveTo>
                    <a:pt x="3737" y="4433"/>
                  </a:moveTo>
                  <a:cubicBezTo>
                    <a:pt x="3957" y="4433"/>
                    <a:pt x="4153" y="4588"/>
                    <a:pt x="4202" y="4809"/>
                  </a:cubicBezTo>
                  <a:cubicBezTo>
                    <a:pt x="4310" y="4771"/>
                    <a:pt x="4426" y="4751"/>
                    <a:pt x="4548" y="4751"/>
                  </a:cubicBezTo>
                  <a:cubicBezTo>
                    <a:pt x="4573" y="4751"/>
                    <a:pt x="4598" y="4752"/>
                    <a:pt x="4623" y="4753"/>
                  </a:cubicBezTo>
                  <a:cubicBezTo>
                    <a:pt x="5196" y="4798"/>
                    <a:pt x="5627" y="5300"/>
                    <a:pt x="5582" y="5878"/>
                  </a:cubicBezTo>
                  <a:cubicBezTo>
                    <a:pt x="5539" y="6427"/>
                    <a:pt x="5082" y="6845"/>
                    <a:pt x="4541" y="6845"/>
                  </a:cubicBezTo>
                  <a:cubicBezTo>
                    <a:pt x="4513" y="6845"/>
                    <a:pt x="4486" y="6844"/>
                    <a:pt x="4458" y="6841"/>
                  </a:cubicBezTo>
                  <a:cubicBezTo>
                    <a:pt x="3886" y="6796"/>
                    <a:pt x="3454" y="6294"/>
                    <a:pt x="3499" y="5717"/>
                  </a:cubicBezTo>
                  <a:cubicBezTo>
                    <a:pt x="3504" y="5602"/>
                    <a:pt x="3534" y="5486"/>
                    <a:pt x="3579" y="5386"/>
                  </a:cubicBezTo>
                  <a:cubicBezTo>
                    <a:pt x="3414" y="5331"/>
                    <a:pt x="3283" y="5190"/>
                    <a:pt x="3248" y="5009"/>
                  </a:cubicBezTo>
                  <a:cubicBezTo>
                    <a:pt x="3203" y="4743"/>
                    <a:pt x="3379" y="4487"/>
                    <a:pt x="3645" y="4442"/>
                  </a:cubicBezTo>
                  <a:cubicBezTo>
                    <a:pt x="3676" y="4436"/>
                    <a:pt x="3706" y="4433"/>
                    <a:pt x="3737" y="4433"/>
                  </a:cubicBezTo>
                  <a:close/>
                  <a:moveTo>
                    <a:pt x="6139" y="0"/>
                  </a:moveTo>
                  <a:cubicBezTo>
                    <a:pt x="5582" y="462"/>
                    <a:pt x="5070" y="979"/>
                    <a:pt x="4608" y="1536"/>
                  </a:cubicBezTo>
                  <a:cubicBezTo>
                    <a:pt x="3966" y="2319"/>
                    <a:pt x="3414" y="3187"/>
                    <a:pt x="2691" y="3900"/>
                  </a:cubicBezTo>
                  <a:cubicBezTo>
                    <a:pt x="1993" y="4589"/>
                    <a:pt x="1083" y="5137"/>
                    <a:pt x="104" y="5137"/>
                  </a:cubicBezTo>
                  <a:cubicBezTo>
                    <a:pt x="69" y="5137"/>
                    <a:pt x="35" y="5136"/>
                    <a:pt x="1" y="5135"/>
                  </a:cubicBezTo>
                  <a:lnTo>
                    <a:pt x="1" y="6395"/>
                  </a:lnTo>
                  <a:cubicBezTo>
                    <a:pt x="35" y="6393"/>
                    <a:pt x="69" y="6393"/>
                    <a:pt x="104" y="6393"/>
                  </a:cubicBezTo>
                  <a:cubicBezTo>
                    <a:pt x="1083" y="6393"/>
                    <a:pt x="1993" y="6941"/>
                    <a:pt x="2691" y="7624"/>
                  </a:cubicBezTo>
                  <a:cubicBezTo>
                    <a:pt x="3414" y="8337"/>
                    <a:pt x="3966" y="9205"/>
                    <a:pt x="4608" y="9988"/>
                  </a:cubicBezTo>
                  <a:cubicBezTo>
                    <a:pt x="5010" y="10475"/>
                    <a:pt x="5447" y="10922"/>
                    <a:pt x="5918" y="11339"/>
                  </a:cubicBezTo>
                  <a:cubicBezTo>
                    <a:pt x="7148" y="9190"/>
                    <a:pt x="7178" y="6565"/>
                    <a:pt x="7023" y="4086"/>
                  </a:cubicBezTo>
                  <a:cubicBezTo>
                    <a:pt x="6937" y="2700"/>
                    <a:pt x="6792" y="1280"/>
                    <a:pt x="6174" y="35"/>
                  </a:cubicBezTo>
                  <a:lnTo>
                    <a:pt x="61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48"/>
            <p:cNvSpPr/>
            <p:nvPr/>
          </p:nvSpPr>
          <p:spPr>
            <a:xfrm>
              <a:off x="2585400" y="2382200"/>
              <a:ext cx="620025" cy="432750"/>
            </a:xfrm>
            <a:custGeom>
              <a:rect b="b" l="l" r="r" t="t"/>
              <a:pathLst>
                <a:path extrusionOk="0" h="17310" w="24801">
                  <a:moveTo>
                    <a:pt x="5620" y="1384"/>
                  </a:moveTo>
                  <a:cubicBezTo>
                    <a:pt x="5783" y="1384"/>
                    <a:pt x="5914" y="1511"/>
                    <a:pt x="5923" y="1675"/>
                  </a:cubicBezTo>
                  <a:cubicBezTo>
                    <a:pt x="5933" y="1846"/>
                    <a:pt x="5803" y="1992"/>
                    <a:pt x="5632" y="2002"/>
                  </a:cubicBezTo>
                  <a:cubicBezTo>
                    <a:pt x="5629" y="2002"/>
                    <a:pt x="5626" y="2002"/>
                    <a:pt x="5623" y="2002"/>
                  </a:cubicBezTo>
                  <a:cubicBezTo>
                    <a:pt x="5456" y="2002"/>
                    <a:pt x="5316" y="1873"/>
                    <a:pt x="5306" y="1705"/>
                  </a:cubicBezTo>
                  <a:cubicBezTo>
                    <a:pt x="5296" y="1535"/>
                    <a:pt x="5431" y="1389"/>
                    <a:pt x="5602" y="1384"/>
                  </a:cubicBezTo>
                  <a:cubicBezTo>
                    <a:pt x="5608" y="1384"/>
                    <a:pt x="5614" y="1384"/>
                    <a:pt x="5620" y="1384"/>
                  </a:cubicBezTo>
                  <a:close/>
                  <a:moveTo>
                    <a:pt x="4496" y="2393"/>
                  </a:moveTo>
                  <a:cubicBezTo>
                    <a:pt x="4658" y="2393"/>
                    <a:pt x="4789" y="2520"/>
                    <a:pt x="4799" y="2684"/>
                  </a:cubicBezTo>
                  <a:cubicBezTo>
                    <a:pt x="4809" y="2855"/>
                    <a:pt x="4678" y="3000"/>
                    <a:pt x="4508" y="3010"/>
                  </a:cubicBezTo>
                  <a:cubicBezTo>
                    <a:pt x="4505" y="3011"/>
                    <a:pt x="4501" y="3011"/>
                    <a:pt x="4498" y="3011"/>
                  </a:cubicBezTo>
                  <a:cubicBezTo>
                    <a:pt x="4332" y="3011"/>
                    <a:pt x="4191" y="2882"/>
                    <a:pt x="4182" y="2714"/>
                  </a:cubicBezTo>
                  <a:cubicBezTo>
                    <a:pt x="4171" y="2544"/>
                    <a:pt x="4307" y="2398"/>
                    <a:pt x="4478" y="2393"/>
                  </a:cubicBezTo>
                  <a:cubicBezTo>
                    <a:pt x="4484" y="2393"/>
                    <a:pt x="4490" y="2393"/>
                    <a:pt x="4496" y="2393"/>
                  </a:cubicBezTo>
                  <a:close/>
                  <a:moveTo>
                    <a:pt x="13737" y="8200"/>
                  </a:moveTo>
                  <a:cubicBezTo>
                    <a:pt x="13899" y="8200"/>
                    <a:pt x="14035" y="8327"/>
                    <a:pt x="14045" y="8492"/>
                  </a:cubicBezTo>
                  <a:cubicBezTo>
                    <a:pt x="14050" y="8662"/>
                    <a:pt x="13919" y="8808"/>
                    <a:pt x="13748" y="8818"/>
                  </a:cubicBezTo>
                  <a:cubicBezTo>
                    <a:pt x="13745" y="8818"/>
                    <a:pt x="13742" y="8818"/>
                    <a:pt x="13739" y="8818"/>
                  </a:cubicBezTo>
                  <a:cubicBezTo>
                    <a:pt x="13577" y="8818"/>
                    <a:pt x="13432" y="8689"/>
                    <a:pt x="13427" y="8522"/>
                  </a:cubicBezTo>
                  <a:cubicBezTo>
                    <a:pt x="13417" y="8356"/>
                    <a:pt x="13548" y="8205"/>
                    <a:pt x="13718" y="8200"/>
                  </a:cubicBezTo>
                  <a:cubicBezTo>
                    <a:pt x="13724" y="8200"/>
                    <a:pt x="13731" y="8200"/>
                    <a:pt x="13737" y="8200"/>
                  </a:cubicBezTo>
                  <a:close/>
                  <a:moveTo>
                    <a:pt x="17129" y="9425"/>
                  </a:moveTo>
                  <a:cubicBezTo>
                    <a:pt x="17292" y="9425"/>
                    <a:pt x="17423" y="9557"/>
                    <a:pt x="17433" y="9721"/>
                  </a:cubicBezTo>
                  <a:cubicBezTo>
                    <a:pt x="17443" y="9892"/>
                    <a:pt x="17312" y="10038"/>
                    <a:pt x="17141" y="10043"/>
                  </a:cubicBezTo>
                  <a:cubicBezTo>
                    <a:pt x="17135" y="10043"/>
                    <a:pt x="17129" y="10043"/>
                    <a:pt x="17123" y="10043"/>
                  </a:cubicBezTo>
                  <a:cubicBezTo>
                    <a:pt x="16960" y="10043"/>
                    <a:pt x="16825" y="9916"/>
                    <a:pt x="16815" y="9751"/>
                  </a:cubicBezTo>
                  <a:cubicBezTo>
                    <a:pt x="16810" y="9581"/>
                    <a:pt x="16941" y="9435"/>
                    <a:pt x="17111" y="9425"/>
                  </a:cubicBezTo>
                  <a:cubicBezTo>
                    <a:pt x="17117" y="9425"/>
                    <a:pt x="17123" y="9425"/>
                    <a:pt x="17129" y="9425"/>
                  </a:cubicBezTo>
                  <a:close/>
                  <a:moveTo>
                    <a:pt x="13420" y="10524"/>
                  </a:moveTo>
                  <a:cubicBezTo>
                    <a:pt x="13583" y="10524"/>
                    <a:pt x="13718" y="10656"/>
                    <a:pt x="13723" y="10821"/>
                  </a:cubicBezTo>
                  <a:cubicBezTo>
                    <a:pt x="13733" y="10991"/>
                    <a:pt x="13603" y="11132"/>
                    <a:pt x="13432" y="11142"/>
                  </a:cubicBezTo>
                  <a:cubicBezTo>
                    <a:pt x="13426" y="11142"/>
                    <a:pt x="13420" y="11142"/>
                    <a:pt x="13414" y="11142"/>
                  </a:cubicBezTo>
                  <a:cubicBezTo>
                    <a:pt x="13251" y="11142"/>
                    <a:pt x="13116" y="11015"/>
                    <a:pt x="13106" y="10851"/>
                  </a:cubicBezTo>
                  <a:cubicBezTo>
                    <a:pt x="13101" y="10680"/>
                    <a:pt x="13231" y="10534"/>
                    <a:pt x="13402" y="10524"/>
                  </a:cubicBezTo>
                  <a:cubicBezTo>
                    <a:pt x="13408" y="10524"/>
                    <a:pt x="13414" y="10524"/>
                    <a:pt x="13420" y="10524"/>
                  </a:cubicBezTo>
                  <a:close/>
                  <a:moveTo>
                    <a:pt x="14671" y="11428"/>
                  </a:moveTo>
                  <a:cubicBezTo>
                    <a:pt x="14838" y="11428"/>
                    <a:pt x="14978" y="11557"/>
                    <a:pt x="14983" y="11724"/>
                  </a:cubicBezTo>
                  <a:cubicBezTo>
                    <a:pt x="14993" y="11895"/>
                    <a:pt x="14863" y="12040"/>
                    <a:pt x="14692" y="12045"/>
                  </a:cubicBezTo>
                  <a:cubicBezTo>
                    <a:pt x="14686" y="12046"/>
                    <a:pt x="14680" y="12046"/>
                    <a:pt x="14674" y="12046"/>
                  </a:cubicBezTo>
                  <a:cubicBezTo>
                    <a:pt x="14511" y="12046"/>
                    <a:pt x="14375" y="11919"/>
                    <a:pt x="14366" y="11754"/>
                  </a:cubicBezTo>
                  <a:cubicBezTo>
                    <a:pt x="14361" y="11583"/>
                    <a:pt x="14491" y="11438"/>
                    <a:pt x="14662" y="11428"/>
                  </a:cubicBezTo>
                  <a:cubicBezTo>
                    <a:pt x="14665" y="11428"/>
                    <a:pt x="14668" y="11428"/>
                    <a:pt x="14671" y="11428"/>
                  </a:cubicBezTo>
                  <a:close/>
                  <a:moveTo>
                    <a:pt x="4176" y="14379"/>
                  </a:moveTo>
                  <a:cubicBezTo>
                    <a:pt x="4343" y="14379"/>
                    <a:pt x="4483" y="14508"/>
                    <a:pt x="4493" y="14675"/>
                  </a:cubicBezTo>
                  <a:cubicBezTo>
                    <a:pt x="4503" y="14846"/>
                    <a:pt x="4367" y="14992"/>
                    <a:pt x="4197" y="14997"/>
                  </a:cubicBezTo>
                  <a:cubicBezTo>
                    <a:pt x="4190" y="14997"/>
                    <a:pt x="4184" y="14997"/>
                    <a:pt x="4178" y="14997"/>
                  </a:cubicBezTo>
                  <a:cubicBezTo>
                    <a:pt x="4016" y="14997"/>
                    <a:pt x="3880" y="14870"/>
                    <a:pt x="3875" y="14705"/>
                  </a:cubicBezTo>
                  <a:cubicBezTo>
                    <a:pt x="3865" y="14535"/>
                    <a:pt x="3996" y="14389"/>
                    <a:pt x="4166" y="14379"/>
                  </a:cubicBezTo>
                  <a:cubicBezTo>
                    <a:pt x="4170" y="14379"/>
                    <a:pt x="4173" y="14379"/>
                    <a:pt x="4176" y="14379"/>
                  </a:cubicBezTo>
                  <a:close/>
                  <a:moveTo>
                    <a:pt x="8163" y="0"/>
                  </a:moveTo>
                  <a:cubicBezTo>
                    <a:pt x="5294" y="0"/>
                    <a:pt x="2428" y="1049"/>
                    <a:pt x="221" y="2890"/>
                  </a:cubicBezTo>
                  <a:lnTo>
                    <a:pt x="256" y="2925"/>
                  </a:lnTo>
                  <a:cubicBezTo>
                    <a:pt x="874" y="4170"/>
                    <a:pt x="1019" y="5590"/>
                    <a:pt x="1105" y="6976"/>
                  </a:cubicBezTo>
                  <a:cubicBezTo>
                    <a:pt x="1260" y="9455"/>
                    <a:pt x="1230" y="12080"/>
                    <a:pt x="0" y="14229"/>
                  </a:cubicBezTo>
                  <a:cubicBezTo>
                    <a:pt x="2231" y="16186"/>
                    <a:pt x="5192" y="17310"/>
                    <a:pt x="8160" y="17310"/>
                  </a:cubicBezTo>
                  <a:cubicBezTo>
                    <a:pt x="8679" y="17310"/>
                    <a:pt x="9198" y="17275"/>
                    <a:pt x="9713" y="17205"/>
                  </a:cubicBezTo>
                  <a:cubicBezTo>
                    <a:pt x="13799" y="16648"/>
                    <a:pt x="17508" y="13862"/>
                    <a:pt x="19184" y="10098"/>
                  </a:cubicBezTo>
                  <a:cubicBezTo>
                    <a:pt x="20568" y="11033"/>
                    <a:pt x="22378" y="11577"/>
                    <a:pt x="24081" y="11577"/>
                  </a:cubicBezTo>
                  <a:cubicBezTo>
                    <a:pt x="24323" y="11577"/>
                    <a:pt x="24564" y="11566"/>
                    <a:pt x="24801" y="11543"/>
                  </a:cubicBezTo>
                  <a:cubicBezTo>
                    <a:pt x="23601" y="10123"/>
                    <a:pt x="22005" y="9064"/>
                    <a:pt x="20188" y="8652"/>
                  </a:cubicBezTo>
                  <a:cubicBezTo>
                    <a:pt x="22005" y="8241"/>
                    <a:pt x="23601" y="7182"/>
                    <a:pt x="24801" y="5761"/>
                  </a:cubicBezTo>
                  <a:cubicBezTo>
                    <a:pt x="24569" y="5740"/>
                    <a:pt x="24334" y="5729"/>
                    <a:pt x="24097" y="5729"/>
                  </a:cubicBezTo>
                  <a:cubicBezTo>
                    <a:pt x="22390" y="5729"/>
                    <a:pt x="20572" y="6273"/>
                    <a:pt x="19184" y="7212"/>
                  </a:cubicBezTo>
                  <a:cubicBezTo>
                    <a:pt x="18130" y="4843"/>
                    <a:pt x="16273" y="2860"/>
                    <a:pt x="14024" y="1580"/>
                  </a:cubicBezTo>
                  <a:cubicBezTo>
                    <a:pt x="13819" y="1465"/>
                    <a:pt x="13613" y="1354"/>
                    <a:pt x="13402" y="1249"/>
                  </a:cubicBezTo>
                  <a:cubicBezTo>
                    <a:pt x="12243" y="672"/>
                    <a:pt x="10998" y="275"/>
                    <a:pt x="9713" y="104"/>
                  </a:cubicBezTo>
                  <a:cubicBezTo>
                    <a:pt x="9199" y="34"/>
                    <a:pt x="8681"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48"/>
            <p:cNvSpPr/>
            <p:nvPr/>
          </p:nvSpPr>
          <p:spPr>
            <a:xfrm>
              <a:off x="3005650" y="2617800"/>
              <a:ext cx="15825" cy="15500"/>
            </a:xfrm>
            <a:custGeom>
              <a:rect b="b" l="l" r="r" t="t"/>
              <a:pathLst>
                <a:path extrusionOk="0" h="620" w="633">
                  <a:moveTo>
                    <a:pt x="319" y="1"/>
                  </a:moveTo>
                  <a:cubicBezTo>
                    <a:pt x="313" y="1"/>
                    <a:pt x="307" y="1"/>
                    <a:pt x="301" y="1"/>
                  </a:cubicBezTo>
                  <a:cubicBezTo>
                    <a:pt x="131" y="11"/>
                    <a:pt x="0" y="157"/>
                    <a:pt x="5" y="327"/>
                  </a:cubicBezTo>
                  <a:cubicBezTo>
                    <a:pt x="15" y="492"/>
                    <a:pt x="150" y="619"/>
                    <a:pt x="313" y="619"/>
                  </a:cubicBezTo>
                  <a:cubicBezTo>
                    <a:pt x="319" y="619"/>
                    <a:pt x="325" y="619"/>
                    <a:pt x="331" y="619"/>
                  </a:cubicBezTo>
                  <a:cubicBezTo>
                    <a:pt x="502" y="608"/>
                    <a:pt x="633" y="468"/>
                    <a:pt x="623" y="297"/>
                  </a:cubicBezTo>
                  <a:cubicBezTo>
                    <a:pt x="613" y="133"/>
                    <a:pt x="482"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48"/>
            <p:cNvSpPr/>
            <p:nvPr/>
          </p:nvSpPr>
          <p:spPr>
            <a:xfrm>
              <a:off x="2944400" y="2667875"/>
              <a:ext cx="15850" cy="15475"/>
            </a:xfrm>
            <a:custGeom>
              <a:rect b="b" l="l" r="r" t="t"/>
              <a:pathLst>
                <a:path extrusionOk="0" h="619" w="634">
                  <a:moveTo>
                    <a:pt x="311" y="1"/>
                  </a:moveTo>
                  <a:cubicBezTo>
                    <a:pt x="308" y="1"/>
                    <a:pt x="305" y="1"/>
                    <a:pt x="302" y="1"/>
                  </a:cubicBezTo>
                  <a:cubicBezTo>
                    <a:pt x="131" y="11"/>
                    <a:pt x="1" y="156"/>
                    <a:pt x="6" y="327"/>
                  </a:cubicBezTo>
                  <a:cubicBezTo>
                    <a:pt x="15" y="492"/>
                    <a:pt x="151" y="619"/>
                    <a:pt x="314" y="619"/>
                  </a:cubicBezTo>
                  <a:cubicBezTo>
                    <a:pt x="320" y="619"/>
                    <a:pt x="326" y="619"/>
                    <a:pt x="332" y="618"/>
                  </a:cubicBezTo>
                  <a:cubicBezTo>
                    <a:pt x="503" y="613"/>
                    <a:pt x="633" y="468"/>
                    <a:pt x="623" y="297"/>
                  </a:cubicBezTo>
                  <a:cubicBezTo>
                    <a:pt x="618" y="130"/>
                    <a:pt x="478" y="1"/>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48"/>
            <p:cNvSpPr/>
            <p:nvPr/>
          </p:nvSpPr>
          <p:spPr>
            <a:xfrm>
              <a:off x="2920825" y="2587175"/>
              <a:ext cx="15825" cy="15475"/>
            </a:xfrm>
            <a:custGeom>
              <a:rect b="b" l="l" r="r" t="t"/>
              <a:pathLst>
                <a:path extrusionOk="0" h="619" w="633">
                  <a:moveTo>
                    <a:pt x="320" y="1"/>
                  </a:moveTo>
                  <a:cubicBezTo>
                    <a:pt x="314" y="1"/>
                    <a:pt x="307" y="1"/>
                    <a:pt x="301" y="1"/>
                  </a:cubicBezTo>
                  <a:cubicBezTo>
                    <a:pt x="131" y="6"/>
                    <a:pt x="0" y="157"/>
                    <a:pt x="10" y="323"/>
                  </a:cubicBezTo>
                  <a:cubicBezTo>
                    <a:pt x="15" y="490"/>
                    <a:pt x="160" y="619"/>
                    <a:pt x="322" y="619"/>
                  </a:cubicBezTo>
                  <a:cubicBezTo>
                    <a:pt x="325" y="619"/>
                    <a:pt x="328" y="619"/>
                    <a:pt x="331" y="619"/>
                  </a:cubicBezTo>
                  <a:cubicBezTo>
                    <a:pt x="502" y="609"/>
                    <a:pt x="633" y="463"/>
                    <a:pt x="628" y="293"/>
                  </a:cubicBezTo>
                  <a:cubicBezTo>
                    <a:pt x="618" y="128"/>
                    <a:pt x="48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48"/>
            <p:cNvSpPr/>
            <p:nvPr/>
          </p:nvSpPr>
          <p:spPr>
            <a:xfrm>
              <a:off x="2912900" y="2645275"/>
              <a:ext cx="15850" cy="15500"/>
            </a:xfrm>
            <a:custGeom>
              <a:rect b="b" l="l" r="r" t="t"/>
              <a:pathLst>
                <a:path extrusionOk="0" h="620" w="634">
                  <a:moveTo>
                    <a:pt x="320" y="1"/>
                  </a:moveTo>
                  <a:cubicBezTo>
                    <a:pt x="314" y="1"/>
                    <a:pt x="308" y="1"/>
                    <a:pt x="302" y="1"/>
                  </a:cubicBezTo>
                  <a:cubicBezTo>
                    <a:pt x="131" y="11"/>
                    <a:pt x="1" y="157"/>
                    <a:pt x="6" y="328"/>
                  </a:cubicBezTo>
                  <a:cubicBezTo>
                    <a:pt x="16" y="492"/>
                    <a:pt x="151" y="619"/>
                    <a:pt x="314" y="619"/>
                  </a:cubicBezTo>
                  <a:cubicBezTo>
                    <a:pt x="320" y="619"/>
                    <a:pt x="326" y="619"/>
                    <a:pt x="332" y="619"/>
                  </a:cubicBezTo>
                  <a:cubicBezTo>
                    <a:pt x="503" y="609"/>
                    <a:pt x="633" y="468"/>
                    <a:pt x="623" y="298"/>
                  </a:cubicBezTo>
                  <a:cubicBezTo>
                    <a:pt x="618" y="133"/>
                    <a:pt x="483"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48"/>
            <p:cNvSpPr/>
            <p:nvPr/>
          </p:nvSpPr>
          <p:spPr>
            <a:xfrm>
              <a:off x="2689675" y="2442000"/>
              <a:ext cx="15950" cy="15475"/>
            </a:xfrm>
            <a:custGeom>
              <a:rect b="b" l="l" r="r" t="t"/>
              <a:pathLst>
                <a:path extrusionOk="0" h="619" w="638">
                  <a:moveTo>
                    <a:pt x="325" y="1"/>
                  </a:moveTo>
                  <a:cubicBezTo>
                    <a:pt x="319" y="1"/>
                    <a:pt x="313" y="1"/>
                    <a:pt x="307" y="1"/>
                  </a:cubicBezTo>
                  <a:cubicBezTo>
                    <a:pt x="136" y="6"/>
                    <a:pt x="0" y="152"/>
                    <a:pt x="11" y="322"/>
                  </a:cubicBezTo>
                  <a:cubicBezTo>
                    <a:pt x="20" y="490"/>
                    <a:pt x="161" y="619"/>
                    <a:pt x="327" y="619"/>
                  </a:cubicBezTo>
                  <a:cubicBezTo>
                    <a:pt x="330" y="619"/>
                    <a:pt x="334" y="619"/>
                    <a:pt x="337" y="618"/>
                  </a:cubicBezTo>
                  <a:cubicBezTo>
                    <a:pt x="507" y="608"/>
                    <a:pt x="638" y="463"/>
                    <a:pt x="628" y="292"/>
                  </a:cubicBezTo>
                  <a:cubicBezTo>
                    <a:pt x="618" y="128"/>
                    <a:pt x="487" y="1"/>
                    <a:pt x="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48"/>
            <p:cNvSpPr/>
            <p:nvPr/>
          </p:nvSpPr>
          <p:spPr>
            <a:xfrm>
              <a:off x="2682025" y="2741675"/>
              <a:ext cx="15950" cy="15475"/>
            </a:xfrm>
            <a:custGeom>
              <a:rect b="b" l="l" r="r" t="t"/>
              <a:pathLst>
                <a:path extrusionOk="0" h="619" w="638">
                  <a:moveTo>
                    <a:pt x="311" y="0"/>
                  </a:moveTo>
                  <a:cubicBezTo>
                    <a:pt x="308" y="0"/>
                    <a:pt x="305" y="0"/>
                    <a:pt x="301" y="0"/>
                  </a:cubicBezTo>
                  <a:cubicBezTo>
                    <a:pt x="131" y="10"/>
                    <a:pt x="0" y="156"/>
                    <a:pt x="10" y="326"/>
                  </a:cubicBezTo>
                  <a:cubicBezTo>
                    <a:pt x="15" y="491"/>
                    <a:pt x="151" y="618"/>
                    <a:pt x="313" y="618"/>
                  </a:cubicBezTo>
                  <a:cubicBezTo>
                    <a:pt x="319" y="618"/>
                    <a:pt x="325" y="618"/>
                    <a:pt x="332" y="618"/>
                  </a:cubicBezTo>
                  <a:cubicBezTo>
                    <a:pt x="502" y="613"/>
                    <a:pt x="638" y="467"/>
                    <a:pt x="628" y="296"/>
                  </a:cubicBezTo>
                  <a:cubicBezTo>
                    <a:pt x="618" y="129"/>
                    <a:pt x="478"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48"/>
            <p:cNvSpPr/>
            <p:nvPr/>
          </p:nvSpPr>
          <p:spPr>
            <a:xfrm>
              <a:off x="2523775" y="2573200"/>
              <a:ext cx="54375" cy="52375"/>
            </a:xfrm>
            <a:custGeom>
              <a:rect b="b" l="l" r="r" t="t"/>
              <a:pathLst>
                <a:path extrusionOk="0" h="2095" w="2175">
                  <a:moveTo>
                    <a:pt x="1095" y="1"/>
                  </a:moveTo>
                  <a:cubicBezTo>
                    <a:pt x="973" y="1"/>
                    <a:pt x="858" y="21"/>
                    <a:pt x="754" y="59"/>
                  </a:cubicBezTo>
                  <a:lnTo>
                    <a:pt x="759" y="84"/>
                  </a:lnTo>
                  <a:cubicBezTo>
                    <a:pt x="804" y="350"/>
                    <a:pt x="628" y="601"/>
                    <a:pt x="362" y="651"/>
                  </a:cubicBezTo>
                  <a:cubicBezTo>
                    <a:pt x="332" y="656"/>
                    <a:pt x="302" y="659"/>
                    <a:pt x="272" y="659"/>
                  </a:cubicBezTo>
                  <a:cubicBezTo>
                    <a:pt x="223" y="659"/>
                    <a:pt x="173" y="651"/>
                    <a:pt x="126" y="636"/>
                  </a:cubicBezTo>
                  <a:cubicBezTo>
                    <a:pt x="81" y="736"/>
                    <a:pt x="51" y="852"/>
                    <a:pt x="46" y="967"/>
                  </a:cubicBezTo>
                  <a:cubicBezTo>
                    <a:pt x="1" y="1544"/>
                    <a:pt x="433" y="2046"/>
                    <a:pt x="1005" y="2091"/>
                  </a:cubicBezTo>
                  <a:cubicBezTo>
                    <a:pt x="1033" y="2094"/>
                    <a:pt x="1060" y="2095"/>
                    <a:pt x="1088" y="2095"/>
                  </a:cubicBezTo>
                  <a:cubicBezTo>
                    <a:pt x="1629" y="2095"/>
                    <a:pt x="2086" y="1677"/>
                    <a:pt x="2129" y="1128"/>
                  </a:cubicBezTo>
                  <a:cubicBezTo>
                    <a:pt x="2174" y="550"/>
                    <a:pt x="1743" y="48"/>
                    <a:pt x="1170" y="3"/>
                  </a:cubicBezTo>
                  <a:cubicBezTo>
                    <a:pt x="1145" y="2"/>
                    <a:pt x="1120"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48"/>
            <p:cNvSpPr/>
            <p:nvPr/>
          </p:nvSpPr>
          <p:spPr>
            <a:xfrm>
              <a:off x="2526925" y="2574650"/>
              <a:ext cx="16975" cy="15050"/>
            </a:xfrm>
            <a:custGeom>
              <a:rect b="b" l="l" r="r" t="t"/>
              <a:pathLst>
                <a:path extrusionOk="0" h="602" w="679">
                  <a:moveTo>
                    <a:pt x="623" y="1"/>
                  </a:moveTo>
                  <a:cubicBezTo>
                    <a:pt x="347" y="91"/>
                    <a:pt x="116" y="302"/>
                    <a:pt x="0" y="578"/>
                  </a:cubicBezTo>
                  <a:cubicBezTo>
                    <a:pt x="47" y="593"/>
                    <a:pt x="97" y="601"/>
                    <a:pt x="146" y="601"/>
                  </a:cubicBezTo>
                  <a:cubicBezTo>
                    <a:pt x="176" y="601"/>
                    <a:pt x="206" y="598"/>
                    <a:pt x="236" y="593"/>
                  </a:cubicBezTo>
                  <a:cubicBezTo>
                    <a:pt x="502" y="543"/>
                    <a:pt x="678" y="292"/>
                    <a:pt x="633" y="26"/>
                  </a:cubicBezTo>
                  <a:lnTo>
                    <a:pt x="6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48"/>
            <p:cNvSpPr/>
            <p:nvPr/>
          </p:nvSpPr>
          <p:spPr>
            <a:xfrm>
              <a:off x="2517500" y="2565275"/>
              <a:ext cx="25125" cy="23825"/>
            </a:xfrm>
            <a:custGeom>
              <a:rect b="b" l="l" r="r" t="t"/>
              <a:pathLst>
                <a:path extrusionOk="0" h="953" w="1005">
                  <a:moveTo>
                    <a:pt x="535" y="0"/>
                  </a:moveTo>
                  <a:cubicBezTo>
                    <a:pt x="504" y="0"/>
                    <a:pt x="474" y="3"/>
                    <a:pt x="443" y="9"/>
                  </a:cubicBezTo>
                  <a:cubicBezTo>
                    <a:pt x="177" y="54"/>
                    <a:pt x="1" y="310"/>
                    <a:pt x="46" y="576"/>
                  </a:cubicBezTo>
                  <a:cubicBezTo>
                    <a:pt x="81" y="757"/>
                    <a:pt x="212" y="898"/>
                    <a:pt x="377" y="953"/>
                  </a:cubicBezTo>
                  <a:cubicBezTo>
                    <a:pt x="493" y="677"/>
                    <a:pt x="724" y="466"/>
                    <a:pt x="1005" y="376"/>
                  </a:cubicBezTo>
                  <a:cubicBezTo>
                    <a:pt x="952" y="155"/>
                    <a:pt x="755" y="0"/>
                    <a:pt x="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48"/>
            <p:cNvSpPr/>
            <p:nvPr/>
          </p:nvSpPr>
          <p:spPr>
            <a:xfrm>
              <a:off x="2630200" y="2586200"/>
              <a:ext cx="191125" cy="152975"/>
            </a:xfrm>
            <a:custGeom>
              <a:rect b="b" l="l" r="r" t="t"/>
              <a:pathLst>
                <a:path extrusionOk="0" fill="none" h="6119" w="7645">
                  <a:moveTo>
                    <a:pt x="0" y="2154"/>
                  </a:moveTo>
                  <a:cubicBezTo>
                    <a:pt x="2043" y="4237"/>
                    <a:pt x="4764" y="5652"/>
                    <a:pt x="7645" y="6119"/>
                  </a:cubicBezTo>
                  <a:cubicBezTo>
                    <a:pt x="7645" y="5612"/>
                    <a:pt x="7464" y="5035"/>
                    <a:pt x="7228" y="4588"/>
                  </a:cubicBezTo>
                  <a:cubicBezTo>
                    <a:pt x="6154" y="2570"/>
                    <a:pt x="4392" y="929"/>
                    <a:pt x="2304"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48"/>
            <p:cNvSpPr/>
            <p:nvPr/>
          </p:nvSpPr>
          <p:spPr>
            <a:xfrm>
              <a:off x="2584275" y="2455325"/>
              <a:ext cx="32650" cy="284475"/>
            </a:xfrm>
            <a:custGeom>
              <a:rect b="b" l="l" r="r" t="t"/>
              <a:pathLst>
                <a:path extrusionOk="0" fill="none" h="11379" w="1306">
                  <a:moveTo>
                    <a:pt x="301" y="0"/>
                  </a:moveTo>
                  <a:cubicBezTo>
                    <a:pt x="919" y="1245"/>
                    <a:pt x="1064" y="2665"/>
                    <a:pt x="1150" y="4051"/>
                  </a:cubicBezTo>
                  <a:cubicBezTo>
                    <a:pt x="1305" y="6530"/>
                    <a:pt x="1275" y="9155"/>
                    <a:pt x="45" y="11304"/>
                  </a:cubicBezTo>
                  <a:cubicBezTo>
                    <a:pt x="30" y="11329"/>
                    <a:pt x="15" y="11354"/>
                    <a:pt x="0" y="113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48"/>
            <p:cNvSpPr/>
            <p:nvPr/>
          </p:nvSpPr>
          <p:spPr>
            <a:xfrm>
              <a:off x="3085950" y="2625475"/>
              <a:ext cx="78950" cy="27625"/>
            </a:xfrm>
            <a:custGeom>
              <a:rect b="b" l="l" r="r" t="t"/>
              <a:pathLst>
                <a:path extrusionOk="0" fill="none" h="1105" w="3158">
                  <a:moveTo>
                    <a:pt x="1" y="0"/>
                  </a:moveTo>
                  <a:cubicBezTo>
                    <a:pt x="613" y="432"/>
                    <a:pt x="1356" y="628"/>
                    <a:pt x="2079" y="818"/>
                  </a:cubicBezTo>
                  <a:cubicBezTo>
                    <a:pt x="2440" y="914"/>
                    <a:pt x="2796" y="1009"/>
                    <a:pt x="3158" y="110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48"/>
            <p:cNvSpPr/>
            <p:nvPr/>
          </p:nvSpPr>
          <p:spPr>
            <a:xfrm>
              <a:off x="2912775" y="2401350"/>
              <a:ext cx="15975" cy="23125"/>
            </a:xfrm>
            <a:custGeom>
              <a:rect b="b" l="l" r="r" t="t"/>
              <a:pathLst>
                <a:path extrusionOk="0" fill="none" h="925" w="639">
                  <a:moveTo>
                    <a:pt x="1" y="924"/>
                  </a:moveTo>
                  <a:cubicBezTo>
                    <a:pt x="106" y="779"/>
                    <a:pt x="207" y="628"/>
                    <a:pt x="307" y="483"/>
                  </a:cubicBezTo>
                  <a:cubicBezTo>
                    <a:pt x="417" y="322"/>
                    <a:pt x="528" y="161"/>
                    <a:pt x="638"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48"/>
            <p:cNvSpPr/>
            <p:nvPr/>
          </p:nvSpPr>
          <p:spPr>
            <a:xfrm>
              <a:off x="2926575" y="2410025"/>
              <a:ext cx="17975" cy="24225"/>
            </a:xfrm>
            <a:custGeom>
              <a:rect b="b" l="l" r="r" t="t"/>
              <a:pathLst>
                <a:path extrusionOk="0" fill="none" h="969" w="719">
                  <a:moveTo>
                    <a:pt x="1" y="969"/>
                  </a:moveTo>
                  <a:cubicBezTo>
                    <a:pt x="126" y="803"/>
                    <a:pt x="252" y="633"/>
                    <a:pt x="377" y="467"/>
                  </a:cubicBezTo>
                  <a:cubicBezTo>
                    <a:pt x="488" y="311"/>
                    <a:pt x="603" y="156"/>
                    <a:pt x="7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48"/>
            <p:cNvSpPr/>
            <p:nvPr/>
          </p:nvSpPr>
          <p:spPr>
            <a:xfrm>
              <a:off x="2740250" y="2515050"/>
              <a:ext cx="34400" cy="46450"/>
            </a:xfrm>
            <a:custGeom>
              <a:rect b="b" l="l" r="r" t="t"/>
              <a:pathLst>
                <a:path extrusionOk="0" fill="none" h="1858" w="1376">
                  <a:moveTo>
                    <a:pt x="91" y="1802"/>
                  </a:moveTo>
                  <a:cubicBezTo>
                    <a:pt x="593" y="1857"/>
                    <a:pt x="1300" y="1602"/>
                    <a:pt x="1366" y="1069"/>
                  </a:cubicBezTo>
                  <a:cubicBezTo>
                    <a:pt x="1376" y="989"/>
                    <a:pt x="1371" y="899"/>
                    <a:pt x="1345" y="803"/>
                  </a:cubicBezTo>
                  <a:cubicBezTo>
                    <a:pt x="1200" y="241"/>
                    <a:pt x="512" y="20"/>
                    <a:pt x="0"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48"/>
            <p:cNvSpPr/>
            <p:nvPr/>
          </p:nvSpPr>
          <p:spPr>
            <a:xfrm>
              <a:off x="2773500" y="2541650"/>
              <a:ext cx="24250" cy="47575"/>
            </a:xfrm>
            <a:custGeom>
              <a:rect b="b" l="l" r="r" t="t"/>
              <a:pathLst>
                <a:path extrusionOk="0" fill="none" h="1903" w="970">
                  <a:moveTo>
                    <a:pt x="0" y="0"/>
                  </a:moveTo>
                  <a:cubicBezTo>
                    <a:pt x="10" y="5"/>
                    <a:pt x="26" y="5"/>
                    <a:pt x="36" y="5"/>
                  </a:cubicBezTo>
                  <a:cubicBezTo>
                    <a:pt x="437" y="81"/>
                    <a:pt x="778" y="402"/>
                    <a:pt x="869" y="799"/>
                  </a:cubicBezTo>
                  <a:cubicBezTo>
                    <a:pt x="969" y="1205"/>
                    <a:pt x="788" y="1662"/>
                    <a:pt x="447" y="190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48"/>
            <p:cNvSpPr/>
            <p:nvPr/>
          </p:nvSpPr>
          <p:spPr>
            <a:xfrm>
              <a:off x="2775125" y="2498100"/>
              <a:ext cx="28775" cy="42450"/>
            </a:xfrm>
            <a:custGeom>
              <a:rect b="b" l="l" r="r" t="t"/>
              <a:pathLst>
                <a:path extrusionOk="0" fill="none" h="1698" w="1151">
                  <a:moveTo>
                    <a:pt x="1" y="1662"/>
                  </a:moveTo>
                  <a:cubicBezTo>
                    <a:pt x="397" y="1697"/>
                    <a:pt x="804" y="1466"/>
                    <a:pt x="974" y="1110"/>
                  </a:cubicBezTo>
                  <a:cubicBezTo>
                    <a:pt x="1150" y="754"/>
                    <a:pt x="1080" y="292"/>
                    <a:pt x="8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48"/>
            <p:cNvSpPr/>
            <p:nvPr/>
          </p:nvSpPr>
          <p:spPr>
            <a:xfrm>
              <a:off x="2438575" y="2594850"/>
              <a:ext cx="63275" cy="18850"/>
            </a:xfrm>
            <a:custGeom>
              <a:rect b="b" l="l" r="r" t="t"/>
              <a:pathLst>
                <a:path extrusionOk="0" fill="none" h="754" w="2531">
                  <a:moveTo>
                    <a:pt x="1" y="663"/>
                  </a:moveTo>
                  <a:cubicBezTo>
                    <a:pt x="453" y="728"/>
                    <a:pt x="914" y="754"/>
                    <a:pt x="1366" y="668"/>
                  </a:cubicBezTo>
                  <a:cubicBezTo>
                    <a:pt x="1793" y="583"/>
                    <a:pt x="2209" y="382"/>
                    <a:pt x="2490" y="51"/>
                  </a:cubicBezTo>
                  <a:cubicBezTo>
                    <a:pt x="2505" y="36"/>
                    <a:pt x="2521" y="21"/>
                    <a:pt x="2531"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48"/>
            <p:cNvSpPr/>
            <p:nvPr/>
          </p:nvSpPr>
          <p:spPr>
            <a:xfrm>
              <a:off x="2492175" y="2591850"/>
              <a:ext cx="15700" cy="13825"/>
            </a:xfrm>
            <a:custGeom>
              <a:rect b="b" l="l" r="r" t="t"/>
              <a:pathLst>
                <a:path extrusionOk="0" fill="none" h="553" w="628">
                  <a:moveTo>
                    <a:pt x="0" y="0"/>
                  </a:moveTo>
                  <a:cubicBezTo>
                    <a:pt x="126" y="30"/>
                    <a:pt x="246" y="91"/>
                    <a:pt x="346" y="171"/>
                  </a:cubicBezTo>
                  <a:cubicBezTo>
                    <a:pt x="472" y="271"/>
                    <a:pt x="567" y="402"/>
                    <a:pt x="627" y="55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48"/>
            <p:cNvSpPr/>
            <p:nvPr/>
          </p:nvSpPr>
          <p:spPr>
            <a:xfrm>
              <a:off x="2871750" y="2749450"/>
              <a:ext cx="11700" cy="24500"/>
            </a:xfrm>
            <a:custGeom>
              <a:rect b="b" l="l" r="r" t="t"/>
              <a:pathLst>
                <a:path extrusionOk="0" fill="none" h="980" w="468">
                  <a:moveTo>
                    <a:pt x="1" y="0"/>
                  </a:moveTo>
                  <a:cubicBezTo>
                    <a:pt x="136" y="337"/>
                    <a:pt x="292" y="663"/>
                    <a:pt x="467" y="97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48"/>
            <p:cNvSpPr/>
            <p:nvPr/>
          </p:nvSpPr>
          <p:spPr>
            <a:xfrm>
              <a:off x="2887425" y="2740800"/>
              <a:ext cx="10700" cy="24600"/>
            </a:xfrm>
            <a:custGeom>
              <a:rect b="b" l="l" r="r" t="t"/>
              <a:pathLst>
                <a:path extrusionOk="0" fill="none" h="984" w="428">
                  <a:moveTo>
                    <a:pt x="1" y="0"/>
                  </a:moveTo>
                  <a:cubicBezTo>
                    <a:pt x="141" y="326"/>
                    <a:pt x="287" y="653"/>
                    <a:pt x="428" y="98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48"/>
            <p:cNvSpPr/>
            <p:nvPr/>
          </p:nvSpPr>
          <p:spPr>
            <a:xfrm>
              <a:off x="2650525" y="2634375"/>
              <a:ext cx="109700" cy="67025"/>
            </a:xfrm>
            <a:custGeom>
              <a:rect b="b" l="l" r="r" t="t"/>
              <a:pathLst>
                <a:path extrusionOk="0" fill="none" h="2681" w="4388">
                  <a:moveTo>
                    <a:pt x="0" y="1"/>
                  </a:moveTo>
                  <a:cubicBezTo>
                    <a:pt x="1321" y="1110"/>
                    <a:pt x="2806" y="2018"/>
                    <a:pt x="4387" y="268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48"/>
            <p:cNvSpPr/>
            <p:nvPr/>
          </p:nvSpPr>
          <p:spPr>
            <a:xfrm>
              <a:off x="2536325" y="2531850"/>
              <a:ext cx="47975" cy="43325"/>
            </a:xfrm>
            <a:custGeom>
              <a:rect b="b" l="l" r="r" t="t"/>
              <a:pathLst>
                <a:path extrusionOk="0" fill="none" h="1733" w="1919">
                  <a:moveTo>
                    <a:pt x="1" y="21"/>
                  </a:moveTo>
                  <a:cubicBezTo>
                    <a:pt x="1030" y="1"/>
                    <a:pt x="1813" y="794"/>
                    <a:pt x="1918" y="1733"/>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5" name="Google Shape;10135;p48"/>
          <p:cNvGrpSpPr/>
          <p:nvPr/>
        </p:nvGrpSpPr>
        <p:grpSpPr>
          <a:xfrm>
            <a:off x="-516984" y="3453275"/>
            <a:ext cx="2074856" cy="1830674"/>
            <a:chOff x="2489900" y="3367200"/>
            <a:chExt cx="903250" cy="796950"/>
          </a:xfrm>
        </p:grpSpPr>
        <p:sp>
          <p:nvSpPr>
            <p:cNvPr id="10136" name="Google Shape;10136;p48"/>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48"/>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48"/>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48"/>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48"/>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48"/>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48"/>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48"/>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48"/>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48"/>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48"/>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48"/>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48"/>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48"/>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48"/>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48"/>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48"/>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48"/>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48"/>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48"/>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48"/>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48"/>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48"/>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48"/>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48"/>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48"/>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48"/>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48"/>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48"/>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48"/>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48"/>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48"/>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48"/>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48"/>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48"/>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48"/>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48"/>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48"/>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48"/>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48"/>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48"/>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48"/>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48"/>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48"/>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48"/>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48"/>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48"/>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48"/>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48"/>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48"/>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48"/>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48"/>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48"/>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48"/>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48"/>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48"/>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48"/>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48"/>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48"/>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48"/>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48"/>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48"/>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48"/>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48"/>
          <p:cNvGrpSpPr/>
          <p:nvPr/>
        </p:nvGrpSpPr>
        <p:grpSpPr>
          <a:xfrm>
            <a:off x="329153" y="-44812"/>
            <a:ext cx="8986261" cy="4354779"/>
            <a:chOff x="329153" y="-44812"/>
            <a:chExt cx="8986261" cy="4354779"/>
          </a:xfrm>
        </p:grpSpPr>
        <p:grpSp>
          <p:nvGrpSpPr>
            <p:cNvPr id="10200" name="Google Shape;10200;p48"/>
            <p:cNvGrpSpPr/>
            <p:nvPr/>
          </p:nvGrpSpPr>
          <p:grpSpPr>
            <a:xfrm flipH="1">
              <a:off x="2261390" y="-44812"/>
              <a:ext cx="316899" cy="316978"/>
              <a:chOff x="5052650" y="3025125"/>
              <a:chExt cx="316899" cy="316978"/>
            </a:xfrm>
          </p:grpSpPr>
          <p:sp>
            <p:nvSpPr>
              <p:cNvPr id="10201" name="Google Shape;10201;p4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4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4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48"/>
            <p:cNvGrpSpPr/>
            <p:nvPr/>
          </p:nvGrpSpPr>
          <p:grpSpPr>
            <a:xfrm flipH="1">
              <a:off x="1995503" y="689607"/>
              <a:ext cx="120724" cy="120609"/>
              <a:chOff x="4788500" y="2618450"/>
              <a:chExt cx="130400" cy="130275"/>
            </a:xfrm>
          </p:grpSpPr>
          <p:sp>
            <p:nvSpPr>
              <p:cNvPr id="10205" name="Google Shape;10205;p4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4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7" name="Google Shape;10207;p48"/>
            <p:cNvGrpSpPr/>
            <p:nvPr/>
          </p:nvGrpSpPr>
          <p:grpSpPr>
            <a:xfrm flipH="1">
              <a:off x="3267131" y="3772163"/>
              <a:ext cx="211626" cy="211449"/>
              <a:chOff x="4788500" y="2618450"/>
              <a:chExt cx="130400" cy="130275"/>
            </a:xfrm>
          </p:grpSpPr>
          <p:sp>
            <p:nvSpPr>
              <p:cNvPr id="10208" name="Google Shape;10208;p4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4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0" name="Google Shape;10210;p48"/>
            <p:cNvGrpSpPr/>
            <p:nvPr/>
          </p:nvGrpSpPr>
          <p:grpSpPr>
            <a:xfrm flipH="1">
              <a:off x="329153" y="367382"/>
              <a:ext cx="120724" cy="120609"/>
              <a:chOff x="4788500" y="2618450"/>
              <a:chExt cx="130400" cy="130275"/>
            </a:xfrm>
          </p:grpSpPr>
          <p:sp>
            <p:nvSpPr>
              <p:cNvPr id="10211" name="Google Shape;10211;p4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4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3" name="Google Shape;10213;p48"/>
            <p:cNvGrpSpPr/>
            <p:nvPr/>
          </p:nvGrpSpPr>
          <p:grpSpPr>
            <a:xfrm flipH="1">
              <a:off x="606877" y="2292864"/>
              <a:ext cx="90602" cy="90528"/>
              <a:chOff x="4788500" y="2618450"/>
              <a:chExt cx="130400" cy="130275"/>
            </a:xfrm>
          </p:grpSpPr>
          <p:sp>
            <p:nvSpPr>
              <p:cNvPr id="10214" name="Google Shape;10214;p4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4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6" name="Google Shape;10216;p48"/>
            <p:cNvGrpSpPr/>
            <p:nvPr/>
          </p:nvGrpSpPr>
          <p:grpSpPr>
            <a:xfrm flipH="1">
              <a:off x="8591053" y="3983620"/>
              <a:ext cx="120724" cy="120609"/>
              <a:chOff x="4788500" y="2618450"/>
              <a:chExt cx="130400" cy="130275"/>
            </a:xfrm>
          </p:grpSpPr>
          <p:sp>
            <p:nvSpPr>
              <p:cNvPr id="10217" name="Google Shape;10217;p4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4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48"/>
            <p:cNvGrpSpPr/>
            <p:nvPr/>
          </p:nvGrpSpPr>
          <p:grpSpPr>
            <a:xfrm flipH="1">
              <a:off x="8937932" y="3481249"/>
              <a:ext cx="211626" cy="211449"/>
              <a:chOff x="4788500" y="2618450"/>
              <a:chExt cx="130400" cy="130275"/>
            </a:xfrm>
          </p:grpSpPr>
          <p:sp>
            <p:nvSpPr>
              <p:cNvPr id="10220" name="Google Shape;10220;p4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4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2" name="Google Shape;10222;p48"/>
            <p:cNvGrpSpPr/>
            <p:nvPr/>
          </p:nvGrpSpPr>
          <p:grpSpPr>
            <a:xfrm flipH="1">
              <a:off x="2667877" y="4219439"/>
              <a:ext cx="90602" cy="90528"/>
              <a:chOff x="4788500" y="2618450"/>
              <a:chExt cx="130400" cy="130275"/>
            </a:xfrm>
          </p:grpSpPr>
          <p:sp>
            <p:nvSpPr>
              <p:cNvPr id="10223" name="Google Shape;10223;p4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4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48"/>
            <p:cNvGrpSpPr/>
            <p:nvPr/>
          </p:nvGrpSpPr>
          <p:grpSpPr>
            <a:xfrm flipH="1">
              <a:off x="6723702" y="494726"/>
              <a:ext cx="90602" cy="90528"/>
              <a:chOff x="4788500" y="2618450"/>
              <a:chExt cx="130400" cy="130275"/>
            </a:xfrm>
          </p:grpSpPr>
          <p:sp>
            <p:nvSpPr>
              <p:cNvPr id="10226" name="Google Shape;10226;p4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4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48"/>
            <p:cNvGrpSpPr/>
            <p:nvPr/>
          </p:nvGrpSpPr>
          <p:grpSpPr>
            <a:xfrm flipH="1">
              <a:off x="4945903" y="3170707"/>
              <a:ext cx="120724" cy="120609"/>
              <a:chOff x="4788500" y="2618450"/>
              <a:chExt cx="130400" cy="130275"/>
            </a:xfrm>
          </p:grpSpPr>
          <p:sp>
            <p:nvSpPr>
              <p:cNvPr id="10229" name="Google Shape;10229;p4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4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1" name="Google Shape;10231;p48"/>
            <p:cNvGrpSpPr/>
            <p:nvPr/>
          </p:nvGrpSpPr>
          <p:grpSpPr>
            <a:xfrm flipH="1">
              <a:off x="7180550" y="179175"/>
              <a:ext cx="120739" cy="120769"/>
              <a:chOff x="5052650" y="3025125"/>
              <a:chExt cx="316899" cy="316978"/>
            </a:xfrm>
          </p:grpSpPr>
          <p:sp>
            <p:nvSpPr>
              <p:cNvPr id="10232" name="Google Shape;10232;p4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4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4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5" name="Google Shape;10235;p48"/>
            <p:cNvGrpSpPr/>
            <p:nvPr/>
          </p:nvGrpSpPr>
          <p:grpSpPr>
            <a:xfrm flipH="1">
              <a:off x="8998515" y="591413"/>
              <a:ext cx="316899" cy="316978"/>
              <a:chOff x="5052650" y="3025125"/>
              <a:chExt cx="316899" cy="316978"/>
            </a:xfrm>
          </p:grpSpPr>
          <p:sp>
            <p:nvSpPr>
              <p:cNvPr id="10236" name="Google Shape;10236;p4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4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4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239" name="Google Shape;10239;p48"/>
          <p:cNvSpPr txBox="1"/>
          <p:nvPr>
            <p:ph type="title"/>
          </p:nvPr>
        </p:nvSpPr>
        <p:spPr>
          <a:xfrm>
            <a:off x="4786325" y="2165600"/>
            <a:ext cx="3637800" cy="841800"/>
          </a:xfrm>
          <a:prstGeom prst="rect">
            <a:avLst/>
          </a:prstGeom>
        </p:spPr>
        <p:txBody>
          <a:bodyPr anchorCtr="0" anchor="ctr" bIns="0" lIns="0" spcFirstLastPara="1" rIns="0" wrap="square" tIns="0">
            <a:noAutofit/>
          </a:bodyPr>
          <a:lstStyle>
            <a:lvl1pPr lvl="0" rtl="0" algn="r">
              <a:spcBef>
                <a:spcPts val="0"/>
              </a:spcBef>
              <a:spcAft>
                <a:spcPts val="0"/>
              </a:spcAft>
              <a:buSzPts val="3600"/>
              <a:buNone/>
              <a:defRPr sz="50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240" name="Google Shape;10240;p48"/>
          <p:cNvSpPr txBox="1"/>
          <p:nvPr>
            <p:ph hasCustomPrompt="1" idx="2" type="title"/>
          </p:nvPr>
        </p:nvSpPr>
        <p:spPr>
          <a:xfrm>
            <a:off x="7324875" y="1038050"/>
            <a:ext cx="1075500" cy="841800"/>
          </a:xfrm>
          <a:prstGeom prst="rect">
            <a:avLst/>
          </a:prstGeom>
        </p:spPr>
        <p:txBody>
          <a:bodyPr anchorCtr="0" anchor="ctr" bIns="0" lIns="0" spcFirstLastPara="1" rIns="0" wrap="square" tIns="0">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0241" name="Google Shape;10241;p48"/>
          <p:cNvSpPr txBox="1"/>
          <p:nvPr>
            <p:ph idx="1" type="subTitle"/>
          </p:nvPr>
        </p:nvSpPr>
        <p:spPr>
          <a:xfrm>
            <a:off x="5403725" y="3007400"/>
            <a:ext cx="3019800" cy="6435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SzPts val="1800"/>
              <a:buNone/>
              <a:defRPr sz="2000">
                <a:solidFill>
                  <a:schemeClr val="dk1"/>
                </a:solidFill>
              </a:defRPr>
            </a:lvl1pPr>
            <a:lvl2pPr lvl="1" rtl="0" algn="ctr">
              <a:lnSpc>
                <a:spcPct val="100000"/>
              </a:lnSpc>
              <a:spcBef>
                <a:spcPts val="0"/>
              </a:spcBef>
              <a:spcAft>
                <a:spcPts val="0"/>
              </a:spcAft>
              <a:buSzPts val="1800"/>
              <a:buNone/>
              <a:defRPr sz="1800"/>
            </a:lvl2pPr>
            <a:lvl3pPr lvl="2" rtl="0" algn="ctr">
              <a:lnSpc>
                <a:spcPct val="100000"/>
              </a:lnSpc>
              <a:spcBef>
                <a:spcPts val="1600"/>
              </a:spcBef>
              <a:spcAft>
                <a:spcPts val="0"/>
              </a:spcAft>
              <a:buSzPts val="1800"/>
              <a:buNone/>
              <a:defRPr sz="1800"/>
            </a:lvl3pPr>
            <a:lvl4pPr lvl="3" rtl="0" algn="ctr">
              <a:lnSpc>
                <a:spcPct val="100000"/>
              </a:lnSpc>
              <a:spcBef>
                <a:spcPts val="1600"/>
              </a:spcBef>
              <a:spcAft>
                <a:spcPts val="0"/>
              </a:spcAft>
              <a:buSzPts val="1800"/>
              <a:buNone/>
              <a:defRPr sz="1800"/>
            </a:lvl4pPr>
            <a:lvl5pPr lvl="4" rtl="0" algn="ctr">
              <a:lnSpc>
                <a:spcPct val="100000"/>
              </a:lnSpc>
              <a:spcBef>
                <a:spcPts val="1600"/>
              </a:spcBef>
              <a:spcAft>
                <a:spcPts val="0"/>
              </a:spcAft>
              <a:buSzPts val="1800"/>
              <a:buNone/>
              <a:defRPr sz="1800"/>
            </a:lvl5pPr>
            <a:lvl6pPr lvl="5" rtl="0" algn="ctr">
              <a:lnSpc>
                <a:spcPct val="100000"/>
              </a:lnSpc>
              <a:spcBef>
                <a:spcPts val="1600"/>
              </a:spcBef>
              <a:spcAft>
                <a:spcPts val="0"/>
              </a:spcAft>
              <a:buSzPts val="1800"/>
              <a:buNone/>
              <a:defRPr sz="1800"/>
            </a:lvl6pPr>
            <a:lvl7pPr lvl="6" rtl="0" algn="ctr">
              <a:lnSpc>
                <a:spcPct val="100000"/>
              </a:lnSpc>
              <a:spcBef>
                <a:spcPts val="1600"/>
              </a:spcBef>
              <a:spcAft>
                <a:spcPts val="0"/>
              </a:spcAft>
              <a:buSzPts val="1800"/>
              <a:buNone/>
              <a:defRPr sz="1800"/>
            </a:lvl7pPr>
            <a:lvl8pPr lvl="7" rtl="0" algn="ctr">
              <a:lnSpc>
                <a:spcPct val="100000"/>
              </a:lnSpc>
              <a:spcBef>
                <a:spcPts val="1600"/>
              </a:spcBef>
              <a:spcAft>
                <a:spcPts val="0"/>
              </a:spcAft>
              <a:buSzPts val="1800"/>
              <a:buNone/>
              <a:defRPr sz="1800"/>
            </a:lvl8pPr>
            <a:lvl9pPr lvl="8" rtl="0" algn="ctr">
              <a:lnSpc>
                <a:spcPct val="100000"/>
              </a:lnSpc>
              <a:spcBef>
                <a:spcPts val="1600"/>
              </a:spcBef>
              <a:spcAft>
                <a:spcPts val="1600"/>
              </a:spcAft>
              <a:buSzPts val="1800"/>
              <a:buNone/>
              <a:defRPr sz="1800"/>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5">
    <p:spTree>
      <p:nvGrpSpPr>
        <p:cNvPr id="10242" name="Shape 10242"/>
        <p:cNvGrpSpPr/>
        <p:nvPr/>
      </p:nvGrpSpPr>
      <p:grpSpPr>
        <a:xfrm>
          <a:off x="0" y="0"/>
          <a:ext cx="0" cy="0"/>
          <a:chOff x="0" y="0"/>
          <a:chExt cx="0" cy="0"/>
        </a:xfrm>
      </p:grpSpPr>
      <p:sp>
        <p:nvSpPr>
          <p:cNvPr id="10243" name="Google Shape;10243;p49"/>
          <p:cNvSpPr/>
          <p:nvPr/>
        </p:nvSpPr>
        <p:spPr>
          <a:xfrm flipH="1">
            <a:off x="6131012"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49"/>
          <p:cNvSpPr/>
          <p:nvPr/>
        </p:nvSpPr>
        <p:spPr>
          <a:xfrm flipH="1">
            <a:off x="-692564" y="3389162"/>
            <a:ext cx="9523639" cy="2270779"/>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49"/>
          <p:cNvSpPr/>
          <p:nvPr/>
        </p:nvSpPr>
        <p:spPr>
          <a:xfrm flipH="1">
            <a:off x="6378712"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49"/>
          <p:cNvSpPr/>
          <p:nvPr/>
        </p:nvSpPr>
        <p:spPr>
          <a:xfrm flipH="1">
            <a:off x="-85476" y="4028798"/>
            <a:ext cx="6159858" cy="991519"/>
          </a:xfrm>
          <a:custGeom>
            <a:rect b="b" l="l" r="r" t="t"/>
            <a:pathLst>
              <a:path extrusionOk="0" h="30280" w="188116">
                <a:moveTo>
                  <a:pt x="188115" y="286"/>
                </a:moveTo>
                <a:lnTo>
                  <a:pt x="188115" y="26996"/>
                </a:lnTo>
                <a:cubicBezTo>
                  <a:pt x="165509" y="28763"/>
                  <a:pt x="142617" y="30279"/>
                  <a:pt x="119956" y="30279"/>
                </a:cubicBezTo>
                <a:cubicBezTo>
                  <a:pt x="102596" y="30279"/>
                  <a:pt x="85377" y="29387"/>
                  <a:pt x="68534" y="27014"/>
                </a:cubicBezTo>
                <a:cubicBezTo>
                  <a:pt x="44446" y="23642"/>
                  <a:pt x="22250" y="17397"/>
                  <a:pt x="0" y="11330"/>
                </a:cubicBezTo>
                <a:cubicBezTo>
                  <a:pt x="2712" y="11598"/>
                  <a:pt x="5424" y="11776"/>
                  <a:pt x="8172" y="11937"/>
                </a:cubicBezTo>
                <a:cubicBezTo>
                  <a:pt x="13543" y="12258"/>
                  <a:pt x="18949" y="12401"/>
                  <a:pt x="24338" y="12401"/>
                </a:cubicBezTo>
                <a:cubicBezTo>
                  <a:pt x="35311" y="12401"/>
                  <a:pt x="46284" y="11812"/>
                  <a:pt x="57115" y="10902"/>
                </a:cubicBezTo>
                <a:cubicBezTo>
                  <a:pt x="73405" y="9546"/>
                  <a:pt x="89446" y="7476"/>
                  <a:pt x="105468" y="5496"/>
                </a:cubicBezTo>
                <a:cubicBezTo>
                  <a:pt x="128360" y="2641"/>
                  <a:pt x="152020" y="0"/>
                  <a:pt x="175358" y="0"/>
                </a:cubicBezTo>
                <a:cubicBezTo>
                  <a:pt x="179622" y="0"/>
                  <a:pt x="183869" y="89"/>
                  <a:pt x="188115" y="286"/>
                </a:cubicBezTo>
                <a:close/>
              </a:path>
            </a:pathLst>
          </a:custGeom>
          <a:solidFill>
            <a:srgbClr val="252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49"/>
          <p:cNvSpPr/>
          <p:nvPr/>
        </p:nvSpPr>
        <p:spPr>
          <a:xfrm>
            <a:off x="2331073" y="4138630"/>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49"/>
          <p:cNvSpPr/>
          <p:nvPr/>
        </p:nvSpPr>
        <p:spPr>
          <a:xfrm flipH="1" rot="-147765">
            <a:off x="-463162" y="4267734"/>
            <a:ext cx="6025395" cy="77186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9" name="Google Shape;10249;p49"/>
          <p:cNvGrpSpPr/>
          <p:nvPr/>
        </p:nvGrpSpPr>
        <p:grpSpPr>
          <a:xfrm rot="-458410">
            <a:off x="3738584" y="4260472"/>
            <a:ext cx="1493990" cy="490011"/>
            <a:chOff x="1656825" y="3872400"/>
            <a:chExt cx="835625" cy="274075"/>
          </a:xfrm>
        </p:grpSpPr>
        <p:sp>
          <p:nvSpPr>
            <p:cNvPr id="10250" name="Google Shape;10250;p49"/>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49"/>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49"/>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49"/>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49"/>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49"/>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49"/>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49"/>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49"/>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49"/>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49"/>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49"/>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49"/>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49"/>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49"/>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49"/>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49"/>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49"/>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49"/>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49"/>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49"/>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49"/>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49"/>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49"/>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49"/>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49"/>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6" name="Google Shape;10276;p49"/>
          <p:cNvSpPr/>
          <p:nvPr/>
        </p:nvSpPr>
        <p:spPr>
          <a:xfrm flipH="1">
            <a:off x="6569749" y="-25"/>
            <a:ext cx="2692851" cy="5258323"/>
          </a:xfrm>
          <a:custGeom>
            <a:rect b="b" l="l" r="r" t="t"/>
            <a:pathLst>
              <a:path extrusionOk="0" h="160584" w="82237">
                <a:moveTo>
                  <a:pt x="0" y="0"/>
                </a:moveTo>
                <a:lnTo>
                  <a:pt x="0" y="160584"/>
                </a:lnTo>
                <a:lnTo>
                  <a:pt x="82237" y="160584"/>
                </a:lnTo>
                <a:cubicBezTo>
                  <a:pt x="58453" y="133927"/>
                  <a:pt x="43982" y="98759"/>
                  <a:pt x="43982" y="60237"/>
                </a:cubicBezTo>
                <a:cubicBezTo>
                  <a:pt x="43982" y="38826"/>
                  <a:pt x="48443" y="18449"/>
                  <a:pt x="56490" y="0"/>
                </a:cubicBezTo>
                <a:close/>
              </a:path>
            </a:pathLst>
          </a:custGeom>
          <a:solidFill>
            <a:srgbClr val="252363"/>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49"/>
          <p:cNvSpPr/>
          <p:nvPr/>
        </p:nvSpPr>
        <p:spPr>
          <a:xfrm flipH="1">
            <a:off x="-536550" y="4038289"/>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8" name="Google Shape;10278;p49"/>
          <p:cNvGrpSpPr/>
          <p:nvPr/>
        </p:nvGrpSpPr>
        <p:grpSpPr>
          <a:xfrm flipH="1">
            <a:off x="4459898" y="238925"/>
            <a:ext cx="2951769" cy="1030046"/>
            <a:chOff x="4830925" y="3166050"/>
            <a:chExt cx="1936475" cy="675750"/>
          </a:xfrm>
        </p:grpSpPr>
        <p:sp>
          <p:nvSpPr>
            <p:cNvPr id="10279" name="Google Shape;10279;p49"/>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49"/>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49"/>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49"/>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49"/>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49"/>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49"/>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49"/>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49"/>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49"/>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49"/>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49"/>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49"/>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49"/>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49"/>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49"/>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49"/>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49"/>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49"/>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49"/>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49"/>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49"/>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49"/>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49"/>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49"/>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49"/>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49"/>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49"/>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49"/>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49"/>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49"/>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49"/>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49"/>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49"/>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49"/>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49"/>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49"/>
          <p:cNvGrpSpPr/>
          <p:nvPr/>
        </p:nvGrpSpPr>
        <p:grpSpPr>
          <a:xfrm>
            <a:off x="332304" y="4638046"/>
            <a:ext cx="1790243" cy="587151"/>
            <a:chOff x="1656825" y="3872400"/>
            <a:chExt cx="835625" cy="274075"/>
          </a:xfrm>
        </p:grpSpPr>
        <p:sp>
          <p:nvSpPr>
            <p:cNvPr id="10316" name="Google Shape;10316;p49"/>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49"/>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49"/>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49"/>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49"/>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49"/>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49"/>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49"/>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49"/>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49"/>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49"/>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49"/>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49"/>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49"/>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49"/>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49"/>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49"/>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49"/>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49"/>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49"/>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49"/>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49"/>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49"/>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49"/>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49"/>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49"/>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2" name="Google Shape;10342;p49"/>
          <p:cNvGrpSpPr/>
          <p:nvPr/>
        </p:nvGrpSpPr>
        <p:grpSpPr>
          <a:xfrm flipH="1">
            <a:off x="162950" y="-78050"/>
            <a:ext cx="316899" cy="316978"/>
            <a:chOff x="5052650" y="3025125"/>
            <a:chExt cx="316899" cy="316978"/>
          </a:xfrm>
        </p:grpSpPr>
        <p:sp>
          <p:nvSpPr>
            <p:cNvPr id="10343" name="Google Shape;10343;p4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4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4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6" name="Google Shape;10346;p49"/>
          <p:cNvGrpSpPr/>
          <p:nvPr/>
        </p:nvGrpSpPr>
        <p:grpSpPr>
          <a:xfrm flipH="1">
            <a:off x="5415205" y="2378255"/>
            <a:ext cx="1235256" cy="1030744"/>
            <a:chOff x="763250" y="1835425"/>
            <a:chExt cx="701850" cy="585650"/>
          </a:xfrm>
        </p:grpSpPr>
        <p:sp>
          <p:nvSpPr>
            <p:cNvPr id="10347" name="Google Shape;10347;p49"/>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49"/>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49"/>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49"/>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49"/>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49"/>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49"/>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49"/>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49"/>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49"/>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49"/>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49"/>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49"/>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49"/>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49"/>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49"/>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49"/>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49"/>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49"/>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49"/>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49"/>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49"/>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49"/>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0" name="Google Shape;10370;p49"/>
          <p:cNvGrpSpPr/>
          <p:nvPr/>
        </p:nvGrpSpPr>
        <p:grpSpPr>
          <a:xfrm>
            <a:off x="7594186" y="3624570"/>
            <a:ext cx="1876687" cy="1761812"/>
            <a:chOff x="7099611" y="3472170"/>
            <a:chExt cx="1876687" cy="1761812"/>
          </a:xfrm>
        </p:grpSpPr>
        <p:sp>
          <p:nvSpPr>
            <p:cNvPr id="10371" name="Google Shape;10371;p49"/>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2" name="Google Shape;10372;p49"/>
            <p:cNvGrpSpPr/>
            <p:nvPr/>
          </p:nvGrpSpPr>
          <p:grpSpPr>
            <a:xfrm flipH="1">
              <a:off x="7099611" y="3472170"/>
              <a:ext cx="1876687" cy="1761812"/>
              <a:chOff x="578800" y="3042675"/>
              <a:chExt cx="1185975" cy="1113450"/>
            </a:xfrm>
          </p:grpSpPr>
          <p:sp>
            <p:nvSpPr>
              <p:cNvPr id="10373" name="Google Shape;10373;p49"/>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49"/>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49"/>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49"/>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49"/>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49"/>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49"/>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49"/>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49"/>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49"/>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49"/>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49"/>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49"/>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49"/>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49"/>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49"/>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49"/>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49"/>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49"/>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49"/>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49"/>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49"/>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49"/>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49"/>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49"/>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49"/>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49"/>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49"/>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49"/>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49"/>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49"/>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49"/>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49"/>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49"/>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49"/>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49"/>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49"/>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49"/>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49"/>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49"/>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49"/>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49"/>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49"/>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49"/>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49"/>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49"/>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49"/>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49"/>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49"/>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49"/>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49"/>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49"/>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49"/>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49"/>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49"/>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49"/>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49"/>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49"/>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49"/>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49"/>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49"/>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49"/>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49"/>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49"/>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49"/>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49"/>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49"/>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49"/>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49"/>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49"/>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49"/>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49"/>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49"/>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49"/>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49"/>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49"/>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49"/>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49"/>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49"/>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49"/>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49"/>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49"/>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49"/>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49"/>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49"/>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49"/>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49"/>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49"/>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49"/>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49"/>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49"/>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49"/>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49"/>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49"/>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49"/>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49"/>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49"/>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49"/>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49"/>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49"/>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49"/>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49"/>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49"/>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49"/>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49"/>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49"/>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49"/>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49"/>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49"/>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49"/>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49"/>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49"/>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49"/>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49"/>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49"/>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49"/>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49"/>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90" name="Google Shape;10490;p49"/>
          <p:cNvGrpSpPr/>
          <p:nvPr/>
        </p:nvGrpSpPr>
        <p:grpSpPr>
          <a:xfrm>
            <a:off x="2186214" y="166122"/>
            <a:ext cx="820208" cy="327963"/>
            <a:chOff x="6176600" y="3023250"/>
            <a:chExt cx="444100" cy="177575"/>
          </a:xfrm>
        </p:grpSpPr>
        <p:sp>
          <p:nvSpPr>
            <p:cNvPr id="10491" name="Google Shape;10491;p49"/>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49"/>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49"/>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49"/>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49"/>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49"/>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49"/>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49"/>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49"/>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49"/>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49"/>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49"/>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49"/>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49"/>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49"/>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49"/>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49"/>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49"/>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49"/>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0" name="Google Shape;10510;p49"/>
          <p:cNvGrpSpPr/>
          <p:nvPr/>
        </p:nvGrpSpPr>
        <p:grpSpPr>
          <a:xfrm>
            <a:off x="90797" y="373345"/>
            <a:ext cx="8774801" cy="3267512"/>
            <a:chOff x="90797" y="373345"/>
            <a:chExt cx="8774801" cy="3267512"/>
          </a:xfrm>
        </p:grpSpPr>
        <p:grpSp>
          <p:nvGrpSpPr>
            <p:cNvPr id="10511" name="Google Shape;10511;p49"/>
            <p:cNvGrpSpPr/>
            <p:nvPr/>
          </p:nvGrpSpPr>
          <p:grpSpPr>
            <a:xfrm>
              <a:off x="8048014" y="3130818"/>
              <a:ext cx="80718" cy="80653"/>
              <a:chOff x="4788500" y="2618450"/>
              <a:chExt cx="130400" cy="130275"/>
            </a:xfrm>
          </p:grpSpPr>
          <p:sp>
            <p:nvSpPr>
              <p:cNvPr id="10512" name="Google Shape;10512;p4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4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4" name="Google Shape;10514;p49"/>
            <p:cNvGrpSpPr/>
            <p:nvPr/>
          </p:nvGrpSpPr>
          <p:grpSpPr>
            <a:xfrm flipH="1">
              <a:off x="3672797" y="373345"/>
              <a:ext cx="120739" cy="120737"/>
              <a:chOff x="5052650" y="3025125"/>
              <a:chExt cx="316899" cy="316978"/>
            </a:xfrm>
          </p:grpSpPr>
          <p:sp>
            <p:nvSpPr>
              <p:cNvPr id="10515" name="Google Shape;10515;p4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4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4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8" name="Google Shape;10518;p49"/>
            <p:cNvGrpSpPr/>
            <p:nvPr/>
          </p:nvGrpSpPr>
          <p:grpSpPr>
            <a:xfrm>
              <a:off x="8744874" y="2873632"/>
              <a:ext cx="120724" cy="120609"/>
              <a:chOff x="4953114" y="2947679"/>
              <a:chExt cx="130400" cy="130275"/>
            </a:xfrm>
          </p:grpSpPr>
          <p:sp>
            <p:nvSpPr>
              <p:cNvPr id="10519" name="Google Shape;10519;p49"/>
              <p:cNvSpPr/>
              <p:nvPr/>
            </p:nvSpPr>
            <p:spPr>
              <a:xfrm>
                <a:off x="4953114" y="2947679"/>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49"/>
              <p:cNvSpPr/>
              <p:nvPr/>
            </p:nvSpPr>
            <p:spPr>
              <a:xfrm>
                <a:off x="4965039" y="2981304"/>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49"/>
            <p:cNvGrpSpPr/>
            <p:nvPr/>
          </p:nvGrpSpPr>
          <p:grpSpPr>
            <a:xfrm>
              <a:off x="162951" y="1345033"/>
              <a:ext cx="169351" cy="169361"/>
              <a:chOff x="5052650" y="3025125"/>
              <a:chExt cx="316899" cy="316978"/>
            </a:xfrm>
          </p:grpSpPr>
          <p:sp>
            <p:nvSpPr>
              <p:cNvPr id="10522" name="Google Shape;10522;p4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4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4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49"/>
            <p:cNvGrpSpPr/>
            <p:nvPr/>
          </p:nvGrpSpPr>
          <p:grpSpPr>
            <a:xfrm>
              <a:off x="3538627" y="1188318"/>
              <a:ext cx="80718" cy="80653"/>
              <a:chOff x="4788500" y="2618450"/>
              <a:chExt cx="130400" cy="130275"/>
            </a:xfrm>
          </p:grpSpPr>
          <p:sp>
            <p:nvSpPr>
              <p:cNvPr id="10526" name="Google Shape;10526;p4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4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49"/>
            <p:cNvGrpSpPr/>
            <p:nvPr/>
          </p:nvGrpSpPr>
          <p:grpSpPr>
            <a:xfrm flipH="1">
              <a:off x="8394460" y="494063"/>
              <a:ext cx="276127" cy="484203"/>
              <a:chOff x="5014612" y="2738125"/>
              <a:chExt cx="276127" cy="484203"/>
            </a:xfrm>
          </p:grpSpPr>
          <p:sp>
            <p:nvSpPr>
              <p:cNvPr id="10529" name="Google Shape;10529;p49"/>
              <p:cNvSpPr/>
              <p:nvPr/>
            </p:nvSpPr>
            <p:spPr>
              <a:xfrm>
                <a:off x="5014612" y="2738125"/>
                <a:ext cx="276127" cy="276196"/>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49"/>
              <p:cNvSpPr/>
              <p:nvPr/>
            </p:nvSpPr>
            <p:spPr>
              <a:xfrm>
                <a:off x="5070155" y="2867533"/>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4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2" name="Google Shape;10532;p49"/>
            <p:cNvGrpSpPr/>
            <p:nvPr/>
          </p:nvGrpSpPr>
          <p:grpSpPr>
            <a:xfrm flipH="1">
              <a:off x="90797" y="3520120"/>
              <a:ext cx="120739" cy="120737"/>
              <a:chOff x="5052650" y="3025125"/>
              <a:chExt cx="316899" cy="316978"/>
            </a:xfrm>
          </p:grpSpPr>
          <p:sp>
            <p:nvSpPr>
              <p:cNvPr id="10533" name="Google Shape;10533;p4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4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4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6" name="Google Shape;10536;p49"/>
            <p:cNvGrpSpPr/>
            <p:nvPr/>
          </p:nvGrpSpPr>
          <p:grpSpPr>
            <a:xfrm>
              <a:off x="6812514" y="2546181"/>
              <a:ext cx="80718" cy="80653"/>
              <a:chOff x="4788500" y="2618450"/>
              <a:chExt cx="130400" cy="130275"/>
            </a:xfrm>
          </p:grpSpPr>
          <p:sp>
            <p:nvSpPr>
              <p:cNvPr id="10537" name="Google Shape;10537;p4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4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9" name="Google Shape;10539;p49"/>
            <p:cNvGrpSpPr/>
            <p:nvPr/>
          </p:nvGrpSpPr>
          <p:grpSpPr>
            <a:xfrm flipH="1">
              <a:off x="8182297" y="1369345"/>
              <a:ext cx="120739" cy="120737"/>
              <a:chOff x="5052650" y="3025125"/>
              <a:chExt cx="316899" cy="316978"/>
            </a:xfrm>
          </p:grpSpPr>
          <p:sp>
            <p:nvSpPr>
              <p:cNvPr id="10540" name="Google Shape;10540;p4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4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4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3" name="Google Shape;10543;p49"/>
            <p:cNvGrpSpPr/>
            <p:nvPr/>
          </p:nvGrpSpPr>
          <p:grpSpPr>
            <a:xfrm>
              <a:off x="4975949" y="3389157"/>
              <a:ext cx="120724" cy="120609"/>
              <a:chOff x="4788500" y="2618450"/>
              <a:chExt cx="130400" cy="130275"/>
            </a:xfrm>
          </p:grpSpPr>
          <p:sp>
            <p:nvSpPr>
              <p:cNvPr id="10544" name="Google Shape;10544;p4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4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49"/>
            <p:cNvGrpSpPr/>
            <p:nvPr/>
          </p:nvGrpSpPr>
          <p:grpSpPr>
            <a:xfrm>
              <a:off x="4951639" y="1710483"/>
              <a:ext cx="169351" cy="169361"/>
              <a:chOff x="5052650" y="3025125"/>
              <a:chExt cx="316899" cy="316978"/>
            </a:xfrm>
          </p:grpSpPr>
          <p:sp>
            <p:nvSpPr>
              <p:cNvPr id="10547" name="Google Shape;10547;p4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4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4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550" name="Google Shape;10550;p49"/>
          <p:cNvSpPr/>
          <p:nvPr/>
        </p:nvSpPr>
        <p:spPr>
          <a:xfrm>
            <a:off x="5503412" y="1888664"/>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49"/>
          <p:cNvSpPr/>
          <p:nvPr/>
        </p:nvSpPr>
        <p:spPr>
          <a:xfrm>
            <a:off x="5993262" y="1792525"/>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49"/>
          <p:cNvSpPr txBox="1"/>
          <p:nvPr>
            <p:ph type="title"/>
          </p:nvPr>
        </p:nvSpPr>
        <p:spPr>
          <a:xfrm>
            <a:off x="720676" y="2165600"/>
            <a:ext cx="3538800" cy="8418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sz="50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553" name="Google Shape;10553;p49"/>
          <p:cNvSpPr txBox="1"/>
          <p:nvPr>
            <p:ph hasCustomPrompt="1" idx="2" type="title"/>
          </p:nvPr>
        </p:nvSpPr>
        <p:spPr>
          <a:xfrm>
            <a:off x="743575" y="1038050"/>
            <a:ext cx="1075500" cy="841800"/>
          </a:xfrm>
          <a:prstGeom prst="rect">
            <a:avLst/>
          </a:prstGeom>
        </p:spPr>
        <p:txBody>
          <a:bodyPr anchorCtr="0" anchor="ctr" bIns="0" lIns="0" spcFirstLastPara="1" rIns="0" wrap="square" tIns="0">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0554" name="Google Shape;10554;p49"/>
          <p:cNvSpPr txBox="1"/>
          <p:nvPr>
            <p:ph idx="1" type="subTitle"/>
          </p:nvPr>
        </p:nvSpPr>
        <p:spPr>
          <a:xfrm>
            <a:off x="720000" y="3007400"/>
            <a:ext cx="3538800" cy="643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800"/>
              <a:buNone/>
              <a:defRPr sz="2000">
                <a:solidFill>
                  <a:schemeClr val="dk1"/>
                </a:solidFill>
              </a:defRPr>
            </a:lvl1pPr>
            <a:lvl2pPr lvl="1" rtl="0" algn="ctr">
              <a:lnSpc>
                <a:spcPct val="100000"/>
              </a:lnSpc>
              <a:spcBef>
                <a:spcPts val="0"/>
              </a:spcBef>
              <a:spcAft>
                <a:spcPts val="0"/>
              </a:spcAft>
              <a:buSzPts val="1800"/>
              <a:buNone/>
              <a:defRPr sz="1800"/>
            </a:lvl2pPr>
            <a:lvl3pPr lvl="2" rtl="0" algn="ctr">
              <a:lnSpc>
                <a:spcPct val="100000"/>
              </a:lnSpc>
              <a:spcBef>
                <a:spcPts val="1600"/>
              </a:spcBef>
              <a:spcAft>
                <a:spcPts val="0"/>
              </a:spcAft>
              <a:buSzPts val="1800"/>
              <a:buNone/>
              <a:defRPr sz="1800"/>
            </a:lvl3pPr>
            <a:lvl4pPr lvl="3" rtl="0" algn="ctr">
              <a:lnSpc>
                <a:spcPct val="100000"/>
              </a:lnSpc>
              <a:spcBef>
                <a:spcPts val="1600"/>
              </a:spcBef>
              <a:spcAft>
                <a:spcPts val="0"/>
              </a:spcAft>
              <a:buSzPts val="1800"/>
              <a:buNone/>
              <a:defRPr sz="1800"/>
            </a:lvl4pPr>
            <a:lvl5pPr lvl="4" rtl="0" algn="ctr">
              <a:lnSpc>
                <a:spcPct val="100000"/>
              </a:lnSpc>
              <a:spcBef>
                <a:spcPts val="1600"/>
              </a:spcBef>
              <a:spcAft>
                <a:spcPts val="0"/>
              </a:spcAft>
              <a:buSzPts val="1800"/>
              <a:buNone/>
              <a:defRPr sz="1800"/>
            </a:lvl5pPr>
            <a:lvl6pPr lvl="5" rtl="0" algn="ctr">
              <a:lnSpc>
                <a:spcPct val="100000"/>
              </a:lnSpc>
              <a:spcBef>
                <a:spcPts val="1600"/>
              </a:spcBef>
              <a:spcAft>
                <a:spcPts val="0"/>
              </a:spcAft>
              <a:buSzPts val="1800"/>
              <a:buNone/>
              <a:defRPr sz="1800"/>
            </a:lvl6pPr>
            <a:lvl7pPr lvl="6" rtl="0" algn="ctr">
              <a:lnSpc>
                <a:spcPct val="100000"/>
              </a:lnSpc>
              <a:spcBef>
                <a:spcPts val="1600"/>
              </a:spcBef>
              <a:spcAft>
                <a:spcPts val="0"/>
              </a:spcAft>
              <a:buSzPts val="1800"/>
              <a:buNone/>
              <a:defRPr sz="1800"/>
            </a:lvl7pPr>
            <a:lvl8pPr lvl="7" rtl="0" algn="ctr">
              <a:lnSpc>
                <a:spcPct val="100000"/>
              </a:lnSpc>
              <a:spcBef>
                <a:spcPts val="1600"/>
              </a:spcBef>
              <a:spcAft>
                <a:spcPts val="0"/>
              </a:spcAft>
              <a:buSzPts val="1800"/>
              <a:buNone/>
              <a:defRPr sz="1800"/>
            </a:lvl8pPr>
            <a:lvl9pPr lvl="8" rtl="0" algn="ctr">
              <a:lnSpc>
                <a:spcPct val="100000"/>
              </a:lnSpc>
              <a:spcBef>
                <a:spcPts val="1600"/>
              </a:spcBef>
              <a:spcAft>
                <a:spcPts val="1600"/>
              </a:spcAft>
              <a:buSzPts val="1800"/>
              <a:buNone/>
              <a:defRPr sz="1800"/>
            </a:lvl9pPr>
          </a:lstStyle>
          <a:p/>
        </p:txBody>
      </p:sp>
      <p:grpSp>
        <p:nvGrpSpPr>
          <p:cNvPr id="10555" name="Google Shape;10555;p49"/>
          <p:cNvGrpSpPr/>
          <p:nvPr/>
        </p:nvGrpSpPr>
        <p:grpSpPr>
          <a:xfrm flipH="1">
            <a:off x="8036842" y="1732919"/>
            <a:ext cx="1595479" cy="548380"/>
            <a:chOff x="2360400" y="1877425"/>
            <a:chExt cx="873900" cy="300400"/>
          </a:xfrm>
        </p:grpSpPr>
        <p:sp>
          <p:nvSpPr>
            <p:cNvPr id="10556" name="Google Shape;10556;p49"/>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49"/>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49"/>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49"/>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49"/>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49"/>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49"/>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49"/>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49"/>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49"/>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49"/>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49"/>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49"/>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49"/>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49"/>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49"/>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49"/>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49"/>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49"/>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49"/>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49"/>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49"/>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49"/>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49"/>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49"/>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3">
    <p:spTree>
      <p:nvGrpSpPr>
        <p:cNvPr id="10581" name="Shape 10581"/>
        <p:cNvGrpSpPr/>
        <p:nvPr/>
      </p:nvGrpSpPr>
      <p:grpSpPr>
        <a:xfrm>
          <a:off x="0" y="0"/>
          <a:ext cx="0" cy="0"/>
          <a:chOff x="0" y="0"/>
          <a:chExt cx="0" cy="0"/>
        </a:xfrm>
      </p:grpSpPr>
      <p:grpSp>
        <p:nvGrpSpPr>
          <p:cNvPr id="10582" name="Google Shape;10582;p50"/>
          <p:cNvGrpSpPr/>
          <p:nvPr/>
        </p:nvGrpSpPr>
        <p:grpSpPr>
          <a:xfrm>
            <a:off x="5792167" y="0"/>
            <a:ext cx="2691494" cy="4811768"/>
            <a:chOff x="6536175" y="0"/>
            <a:chExt cx="2440158" cy="4362437"/>
          </a:xfrm>
        </p:grpSpPr>
        <p:sp>
          <p:nvSpPr>
            <p:cNvPr id="10583" name="Google Shape;10583;p50"/>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50"/>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85" name="Google Shape;10585;p50"/>
          <p:cNvSpPr/>
          <p:nvPr/>
        </p:nvSpPr>
        <p:spPr>
          <a:xfrm flipH="1">
            <a:off x="-12006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50"/>
          <p:cNvSpPr/>
          <p:nvPr/>
        </p:nvSpPr>
        <p:spPr>
          <a:xfrm flipH="1">
            <a:off x="-648050"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50"/>
          <p:cNvSpPr/>
          <p:nvPr/>
        </p:nvSpPr>
        <p:spPr>
          <a:xfrm flipH="1">
            <a:off x="-7098" y="4301674"/>
            <a:ext cx="9799148" cy="977546"/>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8" name="Google Shape;10588;p50"/>
          <p:cNvGrpSpPr/>
          <p:nvPr/>
        </p:nvGrpSpPr>
        <p:grpSpPr>
          <a:xfrm>
            <a:off x="-1174821" y="3453275"/>
            <a:ext cx="1893557" cy="1830674"/>
            <a:chOff x="2489900" y="3367200"/>
            <a:chExt cx="824325" cy="796950"/>
          </a:xfrm>
        </p:grpSpPr>
        <p:sp>
          <p:nvSpPr>
            <p:cNvPr id="10589" name="Google Shape;10589;p50"/>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50"/>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50"/>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50"/>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50"/>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50"/>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50"/>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50"/>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50"/>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50"/>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50"/>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50"/>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50"/>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50"/>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50"/>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50"/>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50"/>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50"/>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50"/>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50"/>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50"/>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50"/>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50"/>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50"/>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50"/>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50"/>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50"/>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50"/>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50"/>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50"/>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50"/>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50"/>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50"/>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50"/>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50"/>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50"/>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50"/>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50"/>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50"/>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50"/>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50"/>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50"/>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50"/>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50"/>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50"/>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50"/>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50"/>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50"/>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50"/>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50"/>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50"/>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50"/>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50"/>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50"/>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50"/>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4" name="Google Shape;10644;p50"/>
          <p:cNvGrpSpPr/>
          <p:nvPr/>
        </p:nvGrpSpPr>
        <p:grpSpPr>
          <a:xfrm flipH="1">
            <a:off x="7528878" y="4774721"/>
            <a:ext cx="1790243" cy="587151"/>
            <a:chOff x="1656825" y="3872400"/>
            <a:chExt cx="835625" cy="274075"/>
          </a:xfrm>
        </p:grpSpPr>
        <p:sp>
          <p:nvSpPr>
            <p:cNvPr id="10645" name="Google Shape;10645;p50"/>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50"/>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50"/>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50"/>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50"/>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50"/>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50"/>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50"/>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50"/>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50"/>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50"/>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50"/>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50"/>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50"/>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50"/>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50"/>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50"/>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50"/>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50"/>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50"/>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50"/>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50"/>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50"/>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50"/>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50"/>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50"/>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1" name="Google Shape;10671;p50"/>
          <p:cNvGrpSpPr/>
          <p:nvPr/>
        </p:nvGrpSpPr>
        <p:grpSpPr>
          <a:xfrm>
            <a:off x="3751789" y="4729322"/>
            <a:ext cx="820208" cy="327963"/>
            <a:chOff x="6176600" y="3023250"/>
            <a:chExt cx="444100" cy="177575"/>
          </a:xfrm>
        </p:grpSpPr>
        <p:sp>
          <p:nvSpPr>
            <p:cNvPr id="10672" name="Google Shape;10672;p50"/>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50"/>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50"/>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50"/>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50"/>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50"/>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50"/>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50"/>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50"/>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50"/>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50"/>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50"/>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50"/>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50"/>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50"/>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50"/>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50"/>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50"/>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50"/>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1" name="Google Shape;10691;p50"/>
          <p:cNvGrpSpPr/>
          <p:nvPr/>
        </p:nvGrpSpPr>
        <p:grpSpPr>
          <a:xfrm flipH="1" rot="744417">
            <a:off x="7452227" y="127741"/>
            <a:ext cx="2535501" cy="824511"/>
            <a:chOff x="937925" y="2699200"/>
            <a:chExt cx="1529800" cy="497500"/>
          </a:xfrm>
        </p:grpSpPr>
        <p:sp>
          <p:nvSpPr>
            <p:cNvPr id="10692" name="Google Shape;10692;p50"/>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50"/>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50"/>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50"/>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50"/>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50"/>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50"/>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50"/>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50"/>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50"/>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50"/>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50"/>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50"/>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50"/>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50"/>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50"/>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50"/>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50"/>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50"/>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50"/>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50"/>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50"/>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50"/>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50"/>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50"/>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50"/>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50"/>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50"/>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50"/>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50"/>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50"/>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3" name="Google Shape;10723;p50"/>
          <p:cNvGrpSpPr/>
          <p:nvPr/>
        </p:nvGrpSpPr>
        <p:grpSpPr>
          <a:xfrm>
            <a:off x="-28799" y="56688"/>
            <a:ext cx="9215523" cy="3180703"/>
            <a:chOff x="-28799" y="56688"/>
            <a:chExt cx="9215523" cy="3180703"/>
          </a:xfrm>
        </p:grpSpPr>
        <p:grpSp>
          <p:nvGrpSpPr>
            <p:cNvPr id="10724" name="Google Shape;10724;p50"/>
            <p:cNvGrpSpPr/>
            <p:nvPr/>
          </p:nvGrpSpPr>
          <p:grpSpPr>
            <a:xfrm flipH="1">
              <a:off x="-28799" y="56688"/>
              <a:ext cx="9215523" cy="3180703"/>
              <a:chOff x="-109049" y="56688"/>
              <a:chExt cx="9215523" cy="3180703"/>
            </a:xfrm>
          </p:grpSpPr>
          <p:grpSp>
            <p:nvGrpSpPr>
              <p:cNvPr id="10725" name="Google Shape;10725;p50"/>
              <p:cNvGrpSpPr/>
              <p:nvPr/>
            </p:nvGrpSpPr>
            <p:grpSpPr>
              <a:xfrm>
                <a:off x="-109049" y="2049025"/>
                <a:ext cx="316899" cy="316978"/>
                <a:chOff x="5052650" y="3025125"/>
                <a:chExt cx="316899" cy="316978"/>
              </a:xfrm>
            </p:grpSpPr>
            <p:sp>
              <p:nvSpPr>
                <p:cNvPr id="10726" name="Google Shape;10726;p5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5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5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50"/>
              <p:cNvGrpSpPr/>
              <p:nvPr/>
            </p:nvGrpSpPr>
            <p:grpSpPr>
              <a:xfrm flipH="1">
                <a:off x="8650043" y="3007393"/>
                <a:ext cx="80718" cy="80653"/>
                <a:chOff x="4788500" y="2618450"/>
                <a:chExt cx="130400" cy="130275"/>
              </a:xfrm>
            </p:grpSpPr>
            <p:sp>
              <p:nvSpPr>
                <p:cNvPr id="10730" name="Google Shape;10730;p5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5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2" name="Google Shape;10732;p50"/>
              <p:cNvGrpSpPr/>
              <p:nvPr/>
            </p:nvGrpSpPr>
            <p:grpSpPr>
              <a:xfrm>
                <a:off x="8767785" y="2447683"/>
                <a:ext cx="169351" cy="169361"/>
                <a:chOff x="5052650" y="3025125"/>
                <a:chExt cx="316899" cy="316978"/>
              </a:xfrm>
            </p:grpSpPr>
            <p:sp>
              <p:nvSpPr>
                <p:cNvPr id="10733" name="Google Shape;10733;p5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5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5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50"/>
              <p:cNvGrpSpPr/>
              <p:nvPr/>
            </p:nvGrpSpPr>
            <p:grpSpPr>
              <a:xfrm flipH="1">
                <a:off x="207852" y="3116782"/>
                <a:ext cx="120724" cy="120609"/>
                <a:chOff x="4788500" y="2618450"/>
                <a:chExt cx="130400" cy="130275"/>
              </a:xfrm>
            </p:grpSpPr>
            <p:sp>
              <p:nvSpPr>
                <p:cNvPr id="10737" name="Google Shape;10737;p5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5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50"/>
              <p:cNvGrpSpPr/>
              <p:nvPr/>
            </p:nvGrpSpPr>
            <p:grpSpPr>
              <a:xfrm flipH="1">
                <a:off x="8937123" y="1380396"/>
                <a:ext cx="169351" cy="169361"/>
                <a:chOff x="5052650" y="3025125"/>
                <a:chExt cx="316899" cy="316978"/>
              </a:xfrm>
            </p:grpSpPr>
            <p:sp>
              <p:nvSpPr>
                <p:cNvPr id="10740" name="Google Shape;10740;p5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5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5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3" name="Google Shape;10743;p50"/>
              <p:cNvGrpSpPr/>
              <p:nvPr/>
            </p:nvGrpSpPr>
            <p:grpSpPr>
              <a:xfrm flipH="1">
                <a:off x="442718" y="1424743"/>
                <a:ext cx="80718" cy="80653"/>
                <a:chOff x="4788500" y="2618450"/>
                <a:chExt cx="130400" cy="130275"/>
              </a:xfrm>
            </p:grpSpPr>
            <p:sp>
              <p:nvSpPr>
                <p:cNvPr id="10744" name="Google Shape;10744;p5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5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6" name="Google Shape;10746;p50"/>
              <p:cNvGrpSpPr/>
              <p:nvPr/>
            </p:nvGrpSpPr>
            <p:grpSpPr>
              <a:xfrm>
                <a:off x="6950445" y="56688"/>
                <a:ext cx="120739" cy="120737"/>
                <a:chOff x="5052650" y="3025125"/>
                <a:chExt cx="316899" cy="316978"/>
              </a:xfrm>
            </p:grpSpPr>
            <p:sp>
              <p:nvSpPr>
                <p:cNvPr id="10747" name="Google Shape;10747;p5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5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5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0" name="Google Shape;10750;p50"/>
              <p:cNvGrpSpPr/>
              <p:nvPr/>
            </p:nvGrpSpPr>
            <p:grpSpPr>
              <a:xfrm flipH="1">
                <a:off x="6510043" y="229168"/>
                <a:ext cx="80718" cy="80653"/>
                <a:chOff x="4788500" y="2618450"/>
                <a:chExt cx="130400" cy="130275"/>
              </a:xfrm>
            </p:grpSpPr>
            <p:sp>
              <p:nvSpPr>
                <p:cNvPr id="10751" name="Google Shape;10751;p5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5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53" name="Google Shape;10753;p50"/>
            <p:cNvGrpSpPr/>
            <p:nvPr/>
          </p:nvGrpSpPr>
          <p:grpSpPr>
            <a:xfrm>
              <a:off x="7025714" y="174443"/>
              <a:ext cx="80718" cy="80653"/>
              <a:chOff x="4788500" y="2618450"/>
              <a:chExt cx="130400" cy="130275"/>
            </a:xfrm>
          </p:grpSpPr>
          <p:sp>
            <p:nvSpPr>
              <p:cNvPr id="10754" name="Google Shape;10754;p5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5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756" name="Google Shape;10756;p50"/>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4">
    <p:spTree>
      <p:nvGrpSpPr>
        <p:cNvPr id="10757" name="Shape 10757"/>
        <p:cNvGrpSpPr/>
        <p:nvPr/>
      </p:nvGrpSpPr>
      <p:grpSpPr>
        <a:xfrm>
          <a:off x="0" y="0"/>
          <a:ext cx="0" cy="0"/>
          <a:chOff x="0" y="0"/>
          <a:chExt cx="0" cy="0"/>
        </a:xfrm>
      </p:grpSpPr>
      <p:grpSp>
        <p:nvGrpSpPr>
          <p:cNvPr id="10758" name="Google Shape;10758;p51"/>
          <p:cNvGrpSpPr/>
          <p:nvPr/>
        </p:nvGrpSpPr>
        <p:grpSpPr>
          <a:xfrm>
            <a:off x="5792167" y="0"/>
            <a:ext cx="2691494" cy="4811768"/>
            <a:chOff x="6536175" y="0"/>
            <a:chExt cx="2440158" cy="4362437"/>
          </a:xfrm>
        </p:grpSpPr>
        <p:sp>
          <p:nvSpPr>
            <p:cNvPr id="10759" name="Google Shape;10759;p51"/>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51"/>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1" name="Google Shape;10761;p51"/>
          <p:cNvSpPr/>
          <p:nvPr/>
        </p:nvSpPr>
        <p:spPr>
          <a:xfrm flipH="1">
            <a:off x="-12006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51"/>
          <p:cNvSpPr/>
          <p:nvPr/>
        </p:nvSpPr>
        <p:spPr>
          <a:xfrm flipH="1">
            <a:off x="-648050"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51"/>
          <p:cNvSpPr/>
          <p:nvPr/>
        </p:nvSpPr>
        <p:spPr>
          <a:xfrm flipH="1">
            <a:off x="-7098" y="4301674"/>
            <a:ext cx="9799148" cy="977546"/>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51"/>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grpSp>
        <p:nvGrpSpPr>
          <p:cNvPr id="10765" name="Google Shape;10765;p51"/>
          <p:cNvGrpSpPr/>
          <p:nvPr/>
        </p:nvGrpSpPr>
        <p:grpSpPr>
          <a:xfrm flipH="1">
            <a:off x="-28799" y="56688"/>
            <a:ext cx="9215523" cy="3180703"/>
            <a:chOff x="-28799" y="56688"/>
            <a:chExt cx="9215523" cy="3180703"/>
          </a:xfrm>
        </p:grpSpPr>
        <p:grpSp>
          <p:nvGrpSpPr>
            <p:cNvPr id="10766" name="Google Shape;10766;p51"/>
            <p:cNvGrpSpPr/>
            <p:nvPr/>
          </p:nvGrpSpPr>
          <p:grpSpPr>
            <a:xfrm flipH="1">
              <a:off x="-28799" y="56688"/>
              <a:ext cx="9215523" cy="3180703"/>
              <a:chOff x="-109049" y="56688"/>
              <a:chExt cx="9215523" cy="3180703"/>
            </a:xfrm>
          </p:grpSpPr>
          <p:grpSp>
            <p:nvGrpSpPr>
              <p:cNvPr id="10767" name="Google Shape;10767;p51"/>
              <p:cNvGrpSpPr/>
              <p:nvPr/>
            </p:nvGrpSpPr>
            <p:grpSpPr>
              <a:xfrm>
                <a:off x="-109049" y="2049025"/>
                <a:ext cx="316899" cy="316978"/>
                <a:chOff x="5052650" y="3025125"/>
                <a:chExt cx="316899" cy="316978"/>
              </a:xfrm>
            </p:grpSpPr>
            <p:sp>
              <p:nvSpPr>
                <p:cNvPr id="10768" name="Google Shape;10768;p5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5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5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1" name="Google Shape;10771;p51"/>
              <p:cNvGrpSpPr/>
              <p:nvPr/>
            </p:nvGrpSpPr>
            <p:grpSpPr>
              <a:xfrm flipH="1">
                <a:off x="8650043" y="3007393"/>
                <a:ext cx="80718" cy="80653"/>
                <a:chOff x="4788500" y="2618450"/>
                <a:chExt cx="130400" cy="130275"/>
              </a:xfrm>
            </p:grpSpPr>
            <p:sp>
              <p:nvSpPr>
                <p:cNvPr id="10772" name="Google Shape;10772;p5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5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51"/>
              <p:cNvGrpSpPr/>
              <p:nvPr/>
            </p:nvGrpSpPr>
            <p:grpSpPr>
              <a:xfrm>
                <a:off x="8767785" y="2447683"/>
                <a:ext cx="169351" cy="169361"/>
                <a:chOff x="5052650" y="3025125"/>
                <a:chExt cx="316899" cy="316978"/>
              </a:xfrm>
            </p:grpSpPr>
            <p:sp>
              <p:nvSpPr>
                <p:cNvPr id="10775" name="Google Shape;10775;p5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5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5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8" name="Google Shape;10778;p51"/>
              <p:cNvGrpSpPr/>
              <p:nvPr/>
            </p:nvGrpSpPr>
            <p:grpSpPr>
              <a:xfrm flipH="1">
                <a:off x="207852" y="3116782"/>
                <a:ext cx="120724" cy="120609"/>
                <a:chOff x="4788500" y="2618450"/>
                <a:chExt cx="130400" cy="130275"/>
              </a:xfrm>
            </p:grpSpPr>
            <p:sp>
              <p:nvSpPr>
                <p:cNvPr id="10779" name="Google Shape;10779;p5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5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1" name="Google Shape;10781;p51"/>
              <p:cNvGrpSpPr/>
              <p:nvPr/>
            </p:nvGrpSpPr>
            <p:grpSpPr>
              <a:xfrm flipH="1">
                <a:off x="8937123" y="1380396"/>
                <a:ext cx="169351" cy="169361"/>
                <a:chOff x="5052650" y="3025125"/>
                <a:chExt cx="316899" cy="316978"/>
              </a:xfrm>
            </p:grpSpPr>
            <p:sp>
              <p:nvSpPr>
                <p:cNvPr id="10782" name="Google Shape;10782;p5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5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5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5" name="Google Shape;10785;p51"/>
              <p:cNvGrpSpPr/>
              <p:nvPr/>
            </p:nvGrpSpPr>
            <p:grpSpPr>
              <a:xfrm flipH="1">
                <a:off x="442718" y="1424743"/>
                <a:ext cx="80718" cy="80653"/>
                <a:chOff x="4788500" y="2618450"/>
                <a:chExt cx="130400" cy="130275"/>
              </a:xfrm>
            </p:grpSpPr>
            <p:sp>
              <p:nvSpPr>
                <p:cNvPr id="10786" name="Google Shape;10786;p5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5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8" name="Google Shape;10788;p51"/>
              <p:cNvGrpSpPr/>
              <p:nvPr/>
            </p:nvGrpSpPr>
            <p:grpSpPr>
              <a:xfrm>
                <a:off x="6950445" y="56688"/>
                <a:ext cx="120739" cy="120737"/>
                <a:chOff x="5052650" y="3025125"/>
                <a:chExt cx="316899" cy="316978"/>
              </a:xfrm>
            </p:grpSpPr>
            <p:sp>
              <p:nvSpPr>
                <p:cNvPr id="10789" name="Google Shape;10789;p5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5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5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2" name="Google Shape;10792;p51"/>
              <p:cNvGrpSpPr/>
              <p:nvPr/>
            </p:nvGrpSpPr>
            <p:grpSpPr>
              <a:xfrm flipH="1">
                <a:off x="6510043" y="229168"/>
                <a:ext cx="80718" cy="80653"/>
                <a:chOff x="4788500" y="2618450"/>
                <a:chExt cx="130400" cy="130275"/>
              </a:xfrm>
            </p:grpSpPr>
            <p:sp>
              <p:nvSpPr>
                <p:cNvPr id="10793" name="Google Shape;10793;p5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5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95" name="Google Shape;10795;p51"/>
            <p:cNvGrpSpPr/>
            <p:nvPr/>
          </p:nvGrpSpPr>
          <p:grpSpPr>
            <a:xfrm>
              <a:off x="7025714" y="174443"/>
              <a:ext cx="80718" cy="80653"/>
              <a:chOff x="4788500" y="2618450"/>
              <a:chExt cx="130400" cy="130275"/>
            </a:xfrm>
          </p:grpSpPr>
          <p:sp>
            <p:nvSpPr>
              <p:cNvPr id="10796" name="Google Shape;10796;p5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5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98" name="Google Shape;10798;p51"/>
          <p:cNvGrpSpPr/>
          <p:nvPr/>
        </p:nvGrpSpPr>
        <p:grpSpPr>
          <a:xfrm flipH="1">
            <a:off x="7852709" y="226551"/>
            <a:ext cx="1334008" cy="458531"/>
            <a:chOff x="2360400" y="1877425"/>
            <a:chExt cx="873900" cy="300400"/>
          </a:xfrm>
        </p:grpSpPr>
        <p:sp>
          <p:nvSpPr>
            <p:cNvPr id="10799" name="Google Shape;10799;p51"/>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51"/>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51"/>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51"/>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51"/>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51"/>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51"/>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51"/>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51"/>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51"/>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51"/>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51"/>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51"/>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51"/>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51"/>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51"/>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51"/>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51"/>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51"/>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51"/>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51"/>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51"/>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51"/>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51"/>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51"/>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4" name="Google Shape;10824;p51"/>
          <p:cNvGrpSpPr/>
          <p:nvPr/>
        </p:nvGrpSpPr>
        <p:grpSpPr>
          <a:xfrm flipH="1">
            <a:off x="3538893" y="4686749"/>
            <a:ext cx="1033110" cy="413093"/>
            <a:chOff x="6176600" y="3023250"/>
            <a:chExt cx="444100" cy="177575"/>
          </a:xfrm>
        </p:grpSpPr>
        <p:sp>
          <p:nvSpPr>
            <p:cNvPr id="10825" name="Google Shape;10825;p51"/>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51"/>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51"/>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51"/>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51"/>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51"/>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51"/>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51"/>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51"/>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51"/>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51"/>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51"/>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51"/>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51"/>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51"/>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51"/>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51"/>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51"/>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51"/>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4" name="Google Shape;10844;p51"/>
          <p:cNvGrpSpPr/>
          <p:nvPr/>
        </p:nvGrpSpPr>
        <p:grpSpPr>
          <a:xfrm flipH="1">
            <a:off x="7540729" y="4725107"/>
            <a:ext cx="1484070" cy="486702"/>
            <a:chOff x="1656825" y="3872400"/>
            <a:chExt cx="835625" cy="274075"/>
          </a:xfrm>
        </p:grpSpPr>
        <p:sp>
          <p:nvSpPr>
            <p:cNvPr id="10845" name="Google Shape;10845;p51"/>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51"/>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51"/>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51"/>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51"/>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51"/>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51"/>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51"/>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51"/>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51"/>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51"/>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51"/>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51"/>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51"/>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51"/>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51"/>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51"/>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51"/>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51"/>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51"/>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51"/>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51"/>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51"/>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51"/>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51"/>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51"/>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51"/>
          <p:cNvGrpSpPr/>
          <p:nvPr/>
        </p:nvGrpSpPr>
        <p:grpSpPr>
          <a:xfrm>
            <a:off x="-1504672" y="3453275"/>
            <a:ext cx="2074856" cy="1830674"/>
            <a:chOff x="2489900" y="3367200"/>
            <a:chExt cx="903250" cy="796950"/>
          </a:xfrm>
        </p:grpSpPr>
        <p:sp>
          <p:nvSpPr>
            <p:cNvPr id="10872" name="Google Shape;10872;p51"/>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51"/>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51"/>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51"/>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51"/>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51"/>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51"/>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51"/>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51"/>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51"/>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51"/>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51"/>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51"/>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51"/>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51"/>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51"/>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51"/>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51"/>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51"/>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51"/>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51"/>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51"/>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51"/>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51"/>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51"/>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51"/>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51"/>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51"/>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51"/>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51"/>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51"/>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51"/>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51"/>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51"/>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51"/>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51"/>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51"/>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51"/>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51"/>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51"/>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51"/>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51"/>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51"/>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51"/>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51"/>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51"/>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51"/>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51"/>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51"/>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51"/>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51"/>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51"/>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51"/>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51"/>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51"/>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51"/>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51"/>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51"/>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51"/>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51"/>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51"/>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51"/>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51"/>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91" name="Shape 991"/>
        <p:cNvGrpSpPr/>
        <p:nvPr/>
      </p:nvGrpSpPr>
      <p:grpSpPr>
        <a:xfrm>
          <a:off x="0" y="0"/>
          <a:ext cx="0" cy="0"/>
          <a:chOff x="0" y="0"/>
          <a:chExt cx="0" cy="0"/>
        </a:xfrm>
      </p:grpSpPr>
      <p:grpSp>
        <p:nvGrpSpPr>
          <p:cNvPr id="992" name="Google Shape;992;p6"/>
          <p:cNvGrpSpPr/>
          <p:nvPr/>
        </p:nvGrpSpPr>
        <p:grpSpPr>
          <a:xfrm flipH="1">
            <a:off x="4378449" y="0"/>
            <a:ext cx="2745666" cy="4908614"/>
            <a:chOff x="6536175" y="0"/>
            <a:chExt cx="2440158" cy="4362437"/>
          </a:xfrm>
        </p:grpSpPr>
        <p:sp>
          <p:nvSpPr>
            <p:cNvPr id="993" name="Google Shape;993;p6"/>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6"/>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 name="Google Shape;995;p6"/>
          <p:cNvSpPr/>
          <p:nvPr/>
        </p:nvSpPr>
        <p:spPr>
          <a:xfrm>
            <a:off x="-325900"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
          <p:cNvSpPr/>
          <p:nvPr/>
        </p:nvSpPr>
        <p:spPr>
          <a:xfrm>
            <a:off x="3700367"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 name="Google Shape;997;p6"/>
          <p:cNvGrpSpPr/>
          <p:nvPr/>
        </p:nvGrpSpPr>
        <p:grpSpPr>
          <a:xfrm>
            <a:off x="5724817" y="4696592"/>
            <a:ext cx="1280846" cy="420102"/>
            <a:chOff x="1656825" y="3872400"/>
            <a:chExt cx="835625" cy="274075"/>
          </a:xfrm>
        </p:grpSpPr>
        <p:sp>
          <p:nvSpPr>
            <p:cNvPr id="998" name="Google Shape;998;p6"/>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6"/>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6"/>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6"/>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6"/>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6"/>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6"/>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6"/>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6"/>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6"/>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6"/>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6"/>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6"/>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6"/>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6"/>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6"/>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6"/>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6"/>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6"/>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6"/>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6"/>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 name="Google Shape;1024;p6"/>
          <p:cNvSpPr/>
          <p:nvPr/>
        </p:nvSpPr>
        <p:spPr>
          <a:xfrm>
            <a:off x="-714375" y="4301674"/>
            <a:ext cx="9799148" cy="977546"/>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 name="Google Shape;1025;p6"/>
          <p:cNvGrpSpPr/>
          <p:nvPr/>
        </p:nvGrpSpPr>
        <p:grpSpPr>
          <a:xfrm flipH="1">
            <a:off x="8221264" y="3453275"/>
            <a:ext cx="1893557" cy="1830674"/>
            <a:chOff x="2489900" y="3367200"/>
            <a:chExt cx="824325" cy="796950"/>
          </a:xfrm>
        </p:grpSpPr>
        <p:sp>
          <p:nvSpPr>
            <p:cNvPr id="1026" name="Google Shape;1026;p6"/>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6"/>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6"/>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6"/>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6"/>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6"/>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6"/>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6"/>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6"/>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6"/>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6"/>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6"/>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6"/>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6"/>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6"/>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6"/>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6"/>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6"/>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6"/>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6"/>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6"/>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6"/>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6"/>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6"/>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6"/>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6"/>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6"/>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6"/>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6"/>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6"/>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6"/>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6"/>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6"/>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6"/>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6"/>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6"/>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6"/>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6"/>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6"/>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6"/>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6"/>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6"/>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6"/>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6"/>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6"/>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6"/>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6"/>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6"/>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6"/>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6"/>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6"/>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 name="Google Shape;1081;p6"/>
          <p:cNvGrpSpPr/>
          <p:nvPr/>
        </p:nvGrpSpPr>
        <p:grpSpPr>
          <a:xfrm>
            <a:off x="-67596" y="4774721"/>
            <a:ext cx="1790243" cy="587151"/>
            <a:chOff x="1656825" y="3872400"/>
            <a:chExt cx="835625" cy="274075"/>
          </a:xfrm>
        </p:grpSpPr>
        <p:sp>
          <p:nvSpPr>
            <p:cNvPr id="1082" name="Google Shape;1082;p6"/>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6"/>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6"/>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6"/>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6"/>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6"/>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6"/>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6"/>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6"/>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6"/>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6"/>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6"/>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6"/>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6"/>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6"/>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6"/>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6"/>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6"/>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6"/>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6"/>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6"/>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6"/>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 name="Google Shape;1108;p6"/>
          <p:cNvGrpSpPr/>
          <p:nvPr/>
        </p:nvGrpSpPr>
        <p:grpSpPr>
          <a:xfrm>
            <a:off x="7459201" y="98565"/>
            <a:ext cx="1684792" cy="579111"/>
            <a:chOff x="2360400" y="1877425"/>
            <a:chExt cx="873900" cy="300400"/>
          </a:xfrm>
        </p:grpSpPr>
        <p:sp>
          <p:nvSpPr>
            <p:cNvPr id="1109" name="Google Shape;1109;p6"/>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6"/>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6"/>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6"/>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6"/>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6"/>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6"/>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6"/>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6"/>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6"/>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6"/>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6"/>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6"/>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6"/>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6"/>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6"/>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6"/>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6"/>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6"/>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6"/>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6"/>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6"/>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6"/>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6"/>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6"/>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 name="Google Shape;1134;p6"/>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grpSp>
        <p:nvGrpSpPr>
          <p:cNvPr id="1135" name="Google Shape;1135;p6"/>
          <p:cNvGrpSpPr/>
          <p:nvPr/>
        </p:nvGrpSpPr>
        <p:grpSpPr>
          <a:xfrm>
            <a:off x="-109049" y="56688"/>
            <a:ext cx="9215523" cy="3180704"/>
            <a:chOff x="-109049" y="56688"/>
            <a:chExt cx="9215523" cy="3180704"/>
          </a:xfrm>
        </p:grpSpPr>
        <p:grpSp>
          <p:nvGrpSpPr>
            <p:cNvPr id="1136" name="Google Shape;1136;p6"/>
            <p:cNvGrpSpPr/>
            <p:nvPr/>
          </p:nvGrpSpPr>
          <p:grpSpPr>
            <a:xfrm>
              <a:off x="5221476" y="56688"/>
              <a:ext cx="316899" cy="316978"/>
              <a:chOff x="5052650" y="3025125"/>
              <a:chExt cx="316899" cy="316978"/>
            </a:xfrm>
          </p:grpSpPr>
          <p:sp>
            <p:nvSpPr>
              <p:cNvPr id="1137" name="Google Shape;1137;p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 name="Google Shape;1140;p6"/>
            <p:cNvGrpSpPr/>
            <p:nvPr/>
          </p:nvGrpSpPr>
          <p:grpSpPr>
            <a:xfrm>
              <a:off x="-109049" y="56688"/>
              <a:ext cx="9215523" cy="3180703"/>
              <a:chOff x="-109049" y="56688"/>
              <a:chExt cx="9215523" cy="3180703"/>
            </a:xfrm>
          </p:grpSpPr>
          <p:grpSp>
            <p:nvGrpSpPr>
              <p:cNvPr id="1141" name="Google Shape;1141;p6"/>
              <p:cNvGrpSpPr/>
              <p:nvPr/>
            </p:nvGrpSpPr>
            <p:grpSpPr>
              <a:xfrm>
                <a:off x="-109049" y="2049025"/>
                <a:ext cx="316899" cy="316978"/>
                <a:chOff x="5052650" y="3025125"/>
                <a:chExt cx="316899" cy="316978"/>
              </a:xfrm>
            </p:grpSpPr>
            <p:sp>
              <p:nvSpPr>
                <p:cNvPr id="1142" name="Google Shape;1142;p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 name="Google Shape;1145;p6"/>
              <p:cNvGrpSpPr/>
              <p:nvPr/>
            </p:nvGrpSpPr>
            <p:grpSpPr>
              <a:xfrm flipH="1">
                <a:off x="8650043" y="3007393"/>
                <a:ext cx="80718" cy="80653"/>
                <a:chOff x="4788500" y="2618450"/>
                <a:chExt cx="130400" cy="130275"/>
              </a:xfrm>
            </p:grpSpPr>
            <p:sp>
              <p:nvSpPr>
                <p:cNvPr id="1146" name="Google Shape;1146;p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6"/>
              <p:cNvGrpSpPr/>
              <p:nvPr/>
            </p:nvGrpSpPr>
            <p:grpSpPr>
              <a:xfrm>
                <a:off x="8767785" y="2447683"/>
                <a:ext cx="169351" cy="169361"/>
                <a:chOff x="5052650" y="3025125"/>
                <a:chExt cx="316899" cy="316978"/>
              </a:xfrm>
            </p:grpSpPr>
            <p:sp>
              <p:nvSpPr>
                <p:cNvPr id="1149" name="Google Shape;1149;p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 name="Google Shape;1152;p6"/>
              <p:cNvGrpSpPr/>
              <p:nvPr/>
            </p:nvGrpSpPr>
            <p:grpSpPr>
              <a:xfrm flipH="1">
                <a:off x="207852" y="3116782"/>
                <a:ext cx="120724" cy="120609"/>
                <a:chOff x="4788500" y="2618450"/>
                <a:chExt cx="130400" cy="130275"/>
              </a:xfrm>
            </p:grpSpPr>
            <p:sp>
              <p:nvSpPr>
                <p:cNvPr id="1153" name="Google Shape;1153;p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 name="Google Shape;1155;p6"/>
              <p:cNvGrpSpPr/>
              <p:nvPr/>
            </p:nvGrpSpPr>
            <p:grpSpPr>
              <a:xfrm flipH="1">
                <a:off x="8937123" y="1380396"/>
                <a:ext cx="169351" cy="169361"/>
                <a:chOff x="5052650" y="3025125"/>
                <a:chExt cx="316899" cy="316978"/>
              </a:xfrm>
            </p:grpSpPr>
            <p:sp>
              <p:nvSpPr>
                <p:cNvPr id="1156" name="Google Shape;1156;p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 name="Google Shape;1159;p6"/>
              <p:cNvGrpSpPr/>
              <p:nvPr/>
            </p:nvGrpSpPr>
            <p:grpSpPr>
              <a:xfrm flipH="1">
                <a:off x="442718" y="1424743"/>
                <a:ext cx="80718" cy="80653"/>
                <a:chOff x="4788500" y="2618450"/>
                <a:chExt cx="130400" cy="130275"/>
              </a:xfrm>
            </p:grpSpPr>
            <p:sp>
              <p:nvSpPr>
                <p:cNvPr id="1160" name="Google Shape;1160;p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 name="Google Shape;1162;p6"/>
              <p:cNvGrpSpPr/>
              <p:nvPr/>
            </p:nvGrpSpPr>
            <p:grpSpPr>
              <a:xfrm>
                <a:off x="6950445" y="56688"/>
                <a:ext cx="120739" cy="120737"/>
                <a:chOff x="5052650" y="3025125"/>
                <a:chExt cx="316899" cy="316978"/>
              </a:xfrm>
            </p:grpSpPr>
            <p:sp>
              <p:nvSpPr>
                <p:cNvPr id="1163" name="Google Shape;1163;p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 name="Google Shape;1166;p6"/>
              <p:cNvGrpSpPr/>
              <p:nvPr/>
            </p:nvGrpSpPr>
            <p:grpSpPr>
              <a:xfrm flipH="1">
                <a:off x="6510043" y="229168"/>
                <a:ext cx="80718" cy="80653"/>
                <a:chOff x="4788500" y="2618450"/>
                <a:chExt cx="130400" cy="130275"/>
              </a:xfrm>
            </p:grpSpPr>
            <p:sp>
              <p:nvSpPr>
                <p:cNvPr id="1167" name="Google Shape;1167;p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10935" name="Shape 10935"/>
        <p:cNvGrpSpPr/>
        <p:nvPr/>
      </p:nvGrpSpPr>
      <p:grpSpPr>
        <a:xfrm>
          <a:off x="0" y="0"/>
          <a:ext cx="0" cy="0"/>
          <a:chOff x="0" y="0"/>
          <a:chExt cx="0" cy="0"/>
        </a:xfrm>
      </p:grpSpPr>
      <p:grpSp>
        <p:nvGrpSpPr>
          <p:cNvPr id="10936" name="Google Shape;10936;p52"/>
          <p:cNvGrpSpPr/>
          <p:nvPr/>
        </p:nvGrpSpPr>
        <p:grpSpPr>
          <a:xfrm flipH="1">
            <a:off x="4453583" y="0"/>
            <a:ext cx="2627074" cy="4696600"/>
            <a:chOff x="6536175" y="0"/>
            <a:chExt cx="2440158" cy="4362437"/>
          </a:xfrm>
        </p:grpSpPr>
        <p:sp>
          <p:nvSpPr>
            <p:cNvPr id="10937" name="Google Shape;10937;p52"/>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52"/>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9" name="Google Shape;10939;p52"/>
          <p:cNvSpPr/>
          <p:nvPr/>
        </p:nvSpPr>
        <p:spPr>
          <a:xfrm flipH="1">
            <a:off x="-12081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52"/>
          <p:cNvSpPr/>
          <p:nvPr/>
        </p:nvSpPr>
        <p:spPr>
          <a:xfrm flipH="1">
            <a:off x="-714375"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52"/>
          <p:cNvSpPr/>
          <p:nvPr/>
        </p:nvSpPr>
        <p:spPr>
          <a:xfrm flipH="1">
            <a:off x="-73423" y="4174001"/>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2" name="Google Shape;10942;p52"/>
          <p:cNvGrpSpPr/>
          <p:nvPr/>
        </p:nvGrpSpPr>
        <p:grpSpPr>
          <a:xfrm>
            <a:off x="7526136" y="3600070"/>
            <a:ext cx="1876687" cy="1761812"/>
            <a:chOff x="7526136" y="3600070"/>
            <a:chExt cx="1876687" cy="1761812"/>
          </a:xfrm>
        </p:grpSpPr>
        <p:sp>
          <p:nvSpPr>
            <p:cNvPr id="10943" name="Google Shape;10943;p52"/>
            <p:cNvSpPr/>
            <p:nvPr/>
          </p:nvSpPr>
          <p:spPr>
            <a:xfrm>
              <a:off x="8380450" y="3671525"/>
              <a:ext cx="65475" cy="179200"/>
            </a:xfrm>
            <a:custGeom>
              <a:rect b="b" l="l" r="r" t="t"/>
              <a:pathLst>
                <a:path extrusionOk="0" h="7168" w="2619">
                  <a:moveTo>
                    <a:pt x="976" y="0"/>
                  </a:moveTo>
                  <a:lnTo>
                    <a:pt x="1857" y="1191"/>
                  </a:lnTo>
                  <a:lnTo>
                    <a:pt x="2619" y="2429"/>
                  </a:lnTo>
                  <a:lnTo>
                    <a:pt x="1476" y="5715"/>
                  </a:lnTo>
                  <a:lnTo>
                    <a:pt x="786" y="7168"/>
                  </a:lnTo>
                  <a:lnTo>
                    <a:pt x="429" y="4882"/>
                  </a:lnTo>
                  <a:lnTo>
                    <a:pt x="0" y="3143"/>
                  </a:lnTo>
                  <a:close/>
                </a:path>
              </a:pathLst>
            </a:custGeom>
            <a:solidFill>
              <a:schemeClr val="lt2"/>
            </a:solidFill>
            <a:ln>
              <a:noFill/>
            </a:ln>
          </p:spPr>
        </p:sp>
        <p:grpSp>
          <p:nvGrpSpPr>
            <p:cNvPr id="10944" name="Google Shape;10944;p52"/>
            <p:cNvGrpSpPr/>
            <p:nvPr/>
          </p:nvGrpSpPr>
          <p:grpSpPr>
            <a:xfrm flipH="1">
              <a:off x="7526136" y="3600070"/>
              <a:ext cx="1876687" cy="1761812"/>
              <a:chOff x="578800" y="3042675"/>
              <a:chExt cx="1185975" cy="1113450"/>
            </a:xfrm>
          </p:grpSpPr>
          <p:sp>
            <p:nvSpPr>
              <p:cNvPr id="10945" name="Google Shape;10945;p52"/>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52"/>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52"/>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52"/>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52"/>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52"/>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52"/>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52"/>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52"/>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52"/>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52"/>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52"/>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52"/>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52"/>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52"/>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52"/>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52"/>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52"/>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52"/>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52"/>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52"/>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52"/>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52"/>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52"/>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52"/>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52"/>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52"/>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52"/>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52"/>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52"/>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52"/>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52"/>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52"/>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52"/>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52"/>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52"/>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52"/>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52"/>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52"/>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52"/>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52"/>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52"/>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52"/>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52"/>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52"/>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52"/>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52"/>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52"/>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52"/>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52"/>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52"/>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52"/>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52"/>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52"/>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52"/>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52"/>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52"/>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52"/>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52"/>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52"/>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52"/>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52"/>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52"/>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52"/>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52"/>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52"/>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52"/>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52"/>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52"/>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52"/>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52"/>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52"/>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52"/>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52"/>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52"/>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52"/>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52"/>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52"/>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52"/>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52"/>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52"/>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52"/>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52"/>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52"/>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52"/>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52"/>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52"/>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52"/>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52"/>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52"/>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52"/>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52"/>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52"/>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52"/>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52"/>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52"/>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52"/>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52"/>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52"/>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52"/>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52"/>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52"/>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52"/>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52"/>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52"/>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52"/>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52"/>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52"/>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52"/>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52"/>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52"/>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52"/>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52"/>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52"/>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52"/>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52"/>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52"/>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62" name="Google Shape;11062;p52"/>
          <p:cNvGrpSpPr/>
          <p:nvPr/>
        </p:nvGrpSpPr>
        <p:grpSpPr>
          <a:xfrm>
            <a:off x="720004" y="4774721"/>
            <a:ext cx="1790243" cy="587151"/>
            <a:chOff x="1656825" y="3872400"/>
            <a:chExt cx="835625" cy="274075"/>
          </a:xfrm>
        </p:grpSpPr>
        <p:sp>
          <p:nvSpPr>
            <p:cNvPr id="11063" name="Google Shape;11063;p52"/>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52"/>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52"/>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52"/>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52"/>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52"/>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52"/>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52"/>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52"/>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52"/>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52"/>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52"/>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52"/>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52"/>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52"/>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52"/>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52"/>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52"/>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52"/>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52"/>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52"/>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52"/>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52"/>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52"/>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52"/>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52"/>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52"/>
          <p:cNvGrpSpPr/>
          <p:nvPr/>
        </p:nvGrpSpPr>
        <p:grpSpPr>
          <a:xfrm>
            <a:off x="5268693" y="4507249"/>
            <a:ext cx="1033110" cy="413093"/>
            <a:chOff x="6176600" y="3023250"/>
            <a:chExt cx="444100" cy="177575"/>
          </a:xfrm>
        </p:grpSpPr>
        <p:sp>
          <p:nvSpPr>
            <p:cNvPr id="11090" name="Google Shape;11090;p52"/>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52"/>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52"/>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52"/>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52"/>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52"/>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52"/>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52"/>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52"/>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52"/>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52"/>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52"/>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52"/>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52"/>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52"/>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52"/>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52"/>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52"/>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52"/>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9" name="Google Shape;11109;p52"/>
          <p:cNvGrpSpPr/>
          <p:nvPr/>
        </p:nvGrpSpPr>
        <p:grpSpPr>
          <a:xfrm>
            <a:off x="163314" y="373345"/>
            <a:ext cx="9123810" cy="3345239"/>
            <a:chOff x="163314" y="373345"/>
            <a:chExt cx="9123810" cy="3345239"/>
          </a:xfrm>
        </p:grpSpPr>
        <p:grpSp>
          <p:nvGrpSpPr>
            <p:cNvPr id="11110" name="Google Shape;11110;p52"/>
            <p:cNvGrpSpPr/>
            <p:nvPr/>
          </p:nvGrpSpPr>
          <p:grpSpPr>
            <a:xfrm flipH="1">
              <a:off x="8970225" y="1475550"/>
              <a:ext cx="316899" cy="316978"/>
              <a:chOff x="5052650" y="3025125"/>
              <a:chExt cx="316899" cy="316978"/>
            </a:xfrm>
          </p:grpSpPr>
          <p:sp>
            <p:nvSpPr>
              <p:cNvPr id="11111" name="Google Shape;11111;p5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5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5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52"/>
            <p:cNvGrpSpPr/>
            <p:nvPr/>
          </p:nvGrpSpPr>
          <p:grpSpPr>
            <a:xfrm>
              <a:off x="163314" y="2086343"/>
              <a:ext cx="80718" cy="80653"/>
              <a:chOff x="4788500" y="2618450"/>
              <a:chExt cx="130400" cy="130275"/>
            </a:xfrm>
          </p:grpSpPr>
          <p:sp>
            <p:nvSpPr>
              <p:cNvPr id="11115" name="Google Shape;11115;p5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5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7" name="Google Shape;11117;p52"/>
            <p:cNvGrpSpPr/>
            <p:nvPr/>
          </p:nvGrpSpPr>
          <p:grpSpPr>
            <a:xfrm flipH="1">
              <a:off x="3826022" y="373345"/>
              <a:ext cx="120739" cy="120737"/>
              <a:chOff x="5052650" y="3025125"/>
              <a:chExt cx="316899" cy="316978"/>
            </a:xfrm>
          </p:grpSpPr>
          <p:sp>
            <p:nvSpPr>
              <p:cNvPr id="11118" name="Google Shape;11118;p5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5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5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1" name="Google Shape;11121;p52"/>
            <p:cNvGrpSpPr/>
            <p:nvPr/>
          </p:nvGrpSpPr>
          <p:grpSpPr>
            <a:xfrm>
              <a:off x="8799274" y="3010220"/>
              <a:ext cx="120724" cy="120609"/>
              <a:chOff x="4788500" y="2618450"/>
              <a:chExt cx="130400" cy="130275"/>
            </a:xfrm>
          </p:grpSpPr>
          <p:sp>
            <p:nvSpPr>
              <p:cNvPr id="11122" name="Google Shape;11122;p5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5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4" name="Google Shape;11124;p52"/>
            <p:cNvGrpSpPr/>
            <p:nvPr/>
          </p:nvGrpSpPr>
          <p:grpSpPr>
            <a:xfrm>
              <a:off x="316176" y="1345033"/>
              <a:ext cx="169351" cy="169361"/>
              <a:chOff x="5052650" y="3025125"/>
              <a:chExt cx="316899" cy="316978"/>
            </a:xfrm>
          </p:grpSpPr>
          <p:sp>
            <p:nvSpPr>
              <p:cNvPr id="11125" name="Google Shape;11125;p5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5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5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52"/>
            <p:cNvGrpSpPr/>
            <p:nvPr/>
          </p:nvGrpSpPr>
          <p:grpSpPr>
            <a:xfrm>
              <a:off x="3691852" y="1188318"/>
              <a:ext cx="80718" cy="80653"/>
              <a:chOff x="4788500" y="2618450"/>
              <a:chExt cx="130400" cy="130275"/>
            </a:xfrm>
          </p:grpSpPr>
          <p:sp>
            <p:nvSpPr>
              <p:cNvPr id="11129" name="Google Shape;11129;p5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5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1" name="Google Shape;11131;p52"/>
            <p:cNvGrpSpPr/>
            <p:nvPr/>
          </p:nvGrpSpPr>
          <p:grpSpPr>
            <a:xfrm flipH="1">
              <a:off x="6009123" y="3442388"/>
              <a:ext cx="276127" cy="276196"/>
              <a:chOff x="5052649" y="3065900"/>
              <a:chExt cx="276127" cy="276196"/>
            </a:xfrm>
          </p:grpSpPr>
          <p:sp>
            <p:nvSpPr>
              <p:cNvPr id="11132" name="Google Shape;11132;p52"/>
              <p:cNvSpPr/>
              <p:nvPr/>
            </p:nvSpPr>
            <p:spPr>
              <a:xfrm>
                <a:off x="5052649" y="3065900"/>
                <a:ext cx="276127" cy="276196"/>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5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5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5" name="Google Shape;11135;p52"/>
            <p:cNvGrpSpPr/>
            <p:nvPr/>
          </p:nvGrpSpPr>
          <p:grpSpPr>
            <a:xfrm flipH="1">
              <a:off x="244022" y="3520120"/>
              <a:ext cx="120739" cy="120737"/>
              <a:chOff x="5052650" y="3025125"/>
              <a:chExt cx="316899" cy="316978"/>
            </a:xfrm>
          </p:grpSpPr>
          <p:sp>
            <p:nvSpPr>
              <p:cNvPr id="11136" name="Google Shape;11136;p5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5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5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9" name="Google Shape;11139;p52"/>
            <p:cNvGrpSpPr/>
            <p:nvPr/>
          </p:nvGrpSpPr>
          <p:grpSpPr>
            <a:xfrm>
              <a:off x="7186577" y="3540156"/>
              <a:ext cx="80718" cy="80653"/>
              <a:chOff x="4788500" y="2618450"/>
              <a:chExt cx="130400" cy="130275"/>
            </a:xfrm>
          </p:grpSpPr>
          <p:sp>
            <p:nvSpPr>
              <p:cNvPr id="11140" name="Google Shape;11140;p5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5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142" name="Google Shape;11142;p52"/>
          <p:cNvSpPr txBox="1"/>
          <p:nvPr>
            <p:ph idx="1" type="subTitle"/>
          </p:nvPr>
        </p:nvSpPr>
        <p:spPr>
          <a:xfrm>
            <a:off x="1017975" y="1585925"/>
            <a:ext cx="4547400" cy="28410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2"/>
              </a:buClr>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p:txBody>
      </p:sp>
      <p:sp>
        <p:nvSpPr>
          <p:cNvPr id="11143" name="Google Shape;11143;p52"/>
          <p:cNvSpPr txBox="1"/>
          <p:nvPr>
            <p:ph type="title"/>
          </p:nvPr>
        </p:nvSpPr>
        <p:spPr>
          <a:xfrm>
            <a:off x="4310150" y="445025"/>
            <a:ext cx="4113900" cy="1140900"/>
          </a:xfrm>
          <a:prstGeom prst="rect">
            <a:avLst/>
          </a:prstGeom>
        </p:spPr>
        <p:txBody>
          <a:bodyPr anchorCtr="0" anchor="ctr" bIns="0" lIns="0" spcFirstLastPara="1" rIns="0" wrap="square" tIns="0">
            <a:noAutofit/>
          </a:bodyPr>
          <a:lstStyle>
            <a:lvl1pPr lvl="0" rtl="0" algn="r">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8">
    <p:spTree>
      <p:nvGrpSpPr>
        <p:cNvPr id="11144" name="Shape 11144"/>
        <p:cNvGrpSpPr/>
        <p:nvPr/>
      </p:nvGrpSpPr>
      <p:grpSpPr>
        <a:xfrm>
          <a:off x="0" y="0"/>
          <a:ext cx="0" cy="0"/>
          <a:chOff x="0" y="0"/>
          <a:chExt cx="0" cy="0"/>
        </a:xfrm>
      </p:grpSpPr>
      <p:grpSp>
        <p:nvGrpSpPr>
          <p:cNvPr id="11145" name="Google Shape;11145;p53"/>
          <p:cNvGrpSpPr/>
          <p:nvPr/>
        </p:nvGrpSpPr>
        <p:grpSpPr>
          <a:xfrm>
            <a:off x="5553939" y="0"/>
            <a:ext cx="2483593" cy="4440089"/>
            <a:chOff x="6536175" y="0"/>
            <a:chExt cx="2440158" cy="4362437"/>
          </a:xfrm>
        </p:grpSpPr>
        <p:sp>
          <p:nvSpPr>
            <p:cNvPr id="11146" name="Google Shape;11146;p53"/>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53"/>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8" name="Google Shape;11148;p53"/>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53"/>
          <p:cNvSpPr/>
          <p:nvPr/>
        </p:nvSpPr>
        <p:spPr>
          <a:xfrm>
            <a:off x="3118675" y="4245740"/>
            <a:ext cx="6025358" cy="63168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0" name="Google Shape;11150;p53"/>
          <p:cNvGrpSpPr/>
          <p:nvPr/>
        </p:nvGrpSpPr>
        <p:grpSpPr>
          <a:xfrm rot="285632">
            <a:off x="4468677" y="4363669"/>
            <a:ext cx="1790235" cy="587148"/>
            <a:chOff x="1656825" y="3872400"/>
            <a:chExt cx="835625" cy="274075"/>
          </a:xfrm>
        </p:grpSpPr>
        <p:sp>
          <p:nvSpPr>
            <p:cNvPr id="11151" name="Google Shape;11151;p53"/>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53"/>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53"/>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53"/>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53"/>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53"/>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53"/>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53"/>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53"/>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53"/>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53"/>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53"/>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53"/>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53"/>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53"/>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53"/>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53"/>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53"/>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53"/>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53"/>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53"/>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53"/>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53"/>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53"/>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53"/>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53"/>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7" name="Google Shape;11177;p53"/>
          <p:cNvSpPr/>
          <p:nvPr/>
        </p:nvSpPr>
        <p:spPr>
          <a:xfrm>
            <a:off x="0" y="3962877"/>
            <a:ext cx="9144014" cy="119739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8" name="Google Shape;11178;p53"/>
          <p:cNvGrpSpPr/>
          <p:nvPr/>
        </p:nvGrpSpPr>
        <p:grpSpPr>
          <a:xfrm flipH="1">
            <a:off x="-553434" y="3453275"/>
            <a:ext cx="2074856" cy="1830674"/>
            <a:chOff x="2489900" y="3367200"/>
            <a:chExt cx="903250" cy="796950"/>
          </a:xfrm>
        </p:grpSpPr>
        <p:sp>
          <p:nvSpPr>
            <p:cNvPr id="11179" name="Google Shape;11179;p53"/>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53"/>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53"/>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53"/>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53"/>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53"/>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53"/>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53"/>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53"/>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53"/>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53"/>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53"/>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53"/>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53"/>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53"/>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53"/>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53"/>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53"/>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53"/>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53"/>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53"/>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53"/>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53"/>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53"/>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53"/>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53"/>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53"/>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53"/>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53"/>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53"/>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53"/>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53"/>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53"/>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53"/>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53"/>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53"/>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53"/>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53"/>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53"/>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53"/>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53"/>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53"/>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53"/>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53"/>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53"/>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53"/>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53"/>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53"/>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53"/>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53"/>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53"/>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53"/>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53"/>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53"/>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53"/>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53"/>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53"/>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53"/>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53"/>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53"/>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53"/>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53"/>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53"/>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2" name="Google Shape;11242;p53"/>
          <p:cNvGrpSpPr/>
          <p:nvPr/>
        </p:nvGrpSpPr>
        <p:grpSpPr>
          <a:xfrm>
            <a:off x="4" y="312679"/>
            <a:ext cx="1233061" cy="694823"/>
            <a:chOff x="2437450" y="2382200"/>
            <a:chExt cx="767975" cy="432750"/>
          </a:xfrm>
        </p:grpSpPr>
        <p:sp>
          <p:nvSpPr>
            <p:cNvPr id="11243" name="Google Shape;11243;p53"/>
            <p:cNvSpPr/>
            <p:nvPr/>
          </p:nvSpPr>
          <p:spPr>
            <a:xfrm>
              <a:off x="2437450" y="2454450"/>
              <a:ext cx="179475" cy="283475"/>
            </a:xfrm>
            <a:custGeom>
              <a:rect b="b" l="l" r="r" t="t"/>
              <a:pathLst>
                <a:path extrusionOk="0" h="11339" w="7179">
                  <a:moveTo>
                    <a:pt x="3737" y="4433"/>
                  </a:moveTo>
                  <a:cubicBezTo>
                    <a:pt x="3957" y="4433"/>
                    <a:pt x="4153" y="4588"/>
                    <a:pt x="4202" y="4809"/>
                  </a:cubicBezTo>
                  <a:cubicBezTo>
                    <a:pt x="4310" y="4771"/>
                    <a:pt x="4426" y="4751"/>
                    <a:pt x="4548" y="4751"/>
                  </a:cubicBezTo>
                  <a:cubicBezTo>
                    <a:pt x="4573" y="4751"/>
                    <a:pt x="4598" y="4752"/>
                    <a:pt x="4623" y="4753"/>
                  </a:cubicBezTo>
                  <a:cubicBezTo>
                    <a:pt x="5196" y="4798"/>
                    <a:pt x="5627" y="5300"/>
                    <a:pt x="5582" y="5878"/>
                  </a:cubicBezTo>
                  <a:cubicBezTo>
                    <a:pt x="5539" y="6427"/>
                    <a:pt x="5082" y="6845"/>
                    <a:pt x="4541" y="6845"/>
                  </a:cubicBezTo>
                  <a:cubicBezTo>
                    <a:pt x="4513" y="6845"/>
                    <a:pt x="4486" y="6844"/>
                    <a:pt x="4458" y="6841"/>
                  </a:cubicBezTo>
                  <a:cubicBezTo>
                    <a:pt x="3886" y="6796"/>
                    <a:pt x="3454" y="6294"/>
                    <a:pt x="3499" y="5717"/>
                  </a:cubicBezTo>
                  <a:cubicBezTo>
                    <a:pt x="3504" y="5602"/>
                    <a:pt x="3534" y="5486"/>
                    <a:pt x="3579" y="5386"/>
                  </a:cubicBezTo>
                  <a:cubicBezTo>
                    <a:pt x="3414" y="5331"/>
                    <a:pt x="3283" y="5190"/>
                    <a:pt x="3248" y="5009"/>
                  </a:cubicBezTo>
                  <a:cubicBezTo>
                    <a:pt x="3203" y="4743"/>
                    <a:pt x="3379" y="4487"/>
                    <a:pt x="3645" y="4442"/>
                  </a:cubicBezTo>
                  <a:cubicBezTo>
                    <a:pt x="3676" y="4436"/>
                    <a:pt x="3706" y="4433"/>
                    <a:pt x="3737" y="4433"/>
                  </a:cubicBezTo>
                  <a:close/>
                  <a:moveTo>
                    <a:pt x="6139" y="0"/>
                  </a:moveTo>
                  <a:cubicBezTo>
                    <a:pt x="5582" y="462"/>
                    <a:pt x="5070" y="979"/>
                    <a:pt x="4608" y="1536"/>
                  </a:cubicBezTo>
                  <a:cubicBezTo>
                    <a:pt x="3966" y="2319"/>
                    <a:pt x="3414" y="3187"/>
                    <a:pt x="2691" y="3900"/>
                  </a:cubicBezTo>
                  <a:cubicBezTo>
                    <a:pt x="1993" y="4589"/>
                    <a:pt x="1083" y="5137"/>
                    <a:pt x="104" y="5137"/>
                  </a:cubicBezTo>
                  <a:cubicBezTo>
                    <a:pt x="69" y="5137"/>
                    <a:pt x="35" y="5136"/>
                    <a:pt x="1" y="5135"/>
                  </a:cubicBezTo>
                  <a:lnTo>
                    <a:pt x="1" y="6395"/>
                  </a:lnTo>
                  <a:cubicBezTo>
                    <a:pt x="35" y="6393"/>
                    <a:pt x="69" y="6393"/>
                    <a:pt x="104" y="6393"/>
                  </a:cubicBezTo>
                  <a:cubicBezTo>
                    <a:pt x="1083" y="6393"/>
                    <a:pt x="1993" y="6941"/>
                    <a:pt x="2691" y="7624"/>
                  </a:cubicBezTo>
                  <a:cubicBezTo>
                    <a:pt x="3414" y="8337"/>
                    <a:pt x="3966" y="9205"/>
                    <a:pt x="4608" y="9988"/>
                  </a:cubicBezTo>
                  <a:cubicBezTo>
                    <a:pt x="5010" y="10475"/>
                    <a:pt x="5447" y="10922"/>
                    <a:pt x="5918" y="11339"/>
                  </a:cubicBezTo>
                  <a:cubicBezTo>
                    <a:pt x="7148" y="9190"/>
                    <a:pt x="7178" y="6565"/>
                    <a:pt x="7023" y="4086"/>
                  </a:cubicBezTo>
                  <a:cubicBezTo>
                    <a:pt x="6937" y="2700"/>
                    <a:pt x="6792" y="1280"/>
                    <a:pt x="6174" y="35"/>
                  </a:cubicBezTo>
                  <a:lnTo>
                    <a:pt x="61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53"/>
            <p:cNvSpPr/>
            <p:nvPr/>
          </p:nvSpPr>
          <p:spPr>
            <a:xfrm>
              <a:off x="2585400" y="2382200"/>
              <a:ext cx="620025" cy="432750"/>
            </a:xfrm>
            <a:custGeom>
              <a:rect b="b" l="l" r="r" t="t"/>
              <a:pathLst>
                <a:path extrusionOk="0" h="17310" w="24801">
                  <a:moveTo>
                    <a:pt x="5620" y="1384"/>
                  </a:moveTo>
                  <a:cubicBezTo>
                    <a:pt x="5783" y="1384"/>
                    <a:pt x="5914" y="1511"/>
                    <a:pt x="5923" y="1675"/>
                  </a:cubicBezTo>
                  <a:cubicBezTo>
                    <a:pt x="5933" y="1846"/>
                    <a:pt x="5803" y="1992"/>
                    <a:pt x="5632" y="2002"/>
                  </a:cubicBezTo>
                  <a:cubicBezTo>
                    <a:pt x="5629" y="2002"/>
                    <a:pt x="5626" y="2002"/>
                    <a:pt x="5623" y="2002"/>
                  </a:cubicBezTo>
                  <a:cubicBezTo>
                    <a:pt x="5456" y="2002"/>
                    <a:pt x="5316" y="1873"/>
                    <a:pt x="5306" y="1705"/>
                  </a:cubicBezTo>
                  <a:cubicBezTo>
                    <a:pt x="5296" y="1535"/>
                    <a:pt x="5431" y="1389"/>
                    <a:pt x="5602" y="1384"/>
                  </a:cubicBezTo>
                  <a:cubicBezTo>
                    <a:pt x="5608" y="1384"/>
                    <a:pt x="5614" y="1384"/>
                    <a:pt x="5620" y="1384"/>
                  </a:cubicBezTo>
                  <a:close/>
                  <a:moveTo>
                    <a:pt x="4496" y="2393"/>
                  </a:moveTo>
                  <a:cubicBezTo>
                    <a:pt x="4658" y="2393"/>
                    <a:pt x="4789" y="2520"/>
                    <a:pt x="4799" y="2684"/>
                  </a:cubicBezTo>
                  <a:cubicBezTo>
                    <a:pt x="4809" y="2855"/>
                    <a:pt x="4678" y="3000"/>
                    <a:pt x="4508" y="3010"/>
                  </a:cubicBezTo>
                  <a:cubicBezTo>
                    <a:pt x="4505" y="3011"/>
                    <a:pt x="4501" y="3011"/>
                    <a:pt x="4498" y="3011"/>
                  </a:cubicBezTo>
                  <a:cubicBezTo>
                    <a:pt x="4332" y="3011"/>
                    <a:pt x="4191" y="2882"/>
                    <a:pt x="4182" y="2714"/>
                  </a:cubicBezTo>
                  <a:cubicBezTo>
                    <a:pt x="4171" y="2544"/>
                    <a:pt x="4307" y="2398"/>
                    <a:pt x="4478" y="2393"/>
                  </a:cubicBezTo>
                  <a:cubicBezTo>
                    <a:pt x="4484" y="2393"/>
                    <a:pt x="4490" y="2393"/>
                    <a:pt x="4496" y="2393"/>
                  </a:cubicBezTo>
                  <a:close/>
                  <a:moveTo>
                    <a:pt x="13737" y="8200"/>
                  </a:moveTo>
                  <a:cubicBezTo>
                    <a:pt x="13899" y="8200"/>
                    <a:pt x="14035" y="8327"/>
                    <a:pt x="14045" y="8492"/>
                  </a:cubicBezTo>
                  <a:cubicBezTo>
                    <a:pt x="14050" y="8662"/>
                    <a:pt x="13919" y="8808"/>
                    <a:pt x="13748" y="8818"/>
                  </a:cubicBezTo>
                  <a:cubicBezTo>
                    <a:pt x="13745" y="8818"/>
                    <a:pt x="13742" y="8818"/>
                    <a:pt x="13739" y="8818"/>
                  </a:cubicBezTo>
                  <a:cubicBezTo>
                    <a:pt x="13577" y="8818"/>
                    <a:pt x="13432" y="8689"/>
                    <a:pt x="13427" y="8522"/>
                  </a:cubicBezTo>
                  <a:cubicBezTo>
                    <a:pt x="13417" y="8356"/>
                    <a:pt x="13548" y="8205"/>
                    <a:pt x="13718" y="8200"/>
                  </a:cubicBezTo>
                  <a:cubicBezTo>
                    <a:pt x="13724" y="8200"/>
                    <a:pt x="13731" y="8200"/>
                    <a:pt x="13737" y="8200"/>
                  </a:cubicBezTo>
                  <a:close/>
                  <a:moveTo>
                    <a:pt x="17129" y="9425"/>
                  </a:moveTo>
                  <a:cubicBezTo>
                    <a:pt x="17292" y="9425"/>
                    <a:pt x="17423" y="9557"/>
                    <a:pt x="17433" y="9721"/>
                  </a:cubicBezTo>
                  <a:cubicBezTo>
                    <a:pt x="17443" y="9892"/>
                    <a:pt x="17312" y="10038"/>
                    <a:pt x="17141" y="10043"/>
                  </a:cubicBezTo>
                  <a:cubicBezTo>
                    <a:pt x="17135" y="10043"/>
                    <a:pt x="17129" y="10043"/>
                    <a:pt x="17123" y="10043"/>
                  </a:cubicBezTo>
                  <a:cubicBezTo>
                    <a:pt x="16960" y="10043"/>
                    <a:pt x="16825" y="9916"/>
                    <a:pt x="16815" y="9751"/>
                  </a:cubicBezTo>
                  <a:cubicBezTo>
                    <a:pt x="16810" y="9581"/>
                    <a:pt x="16941" y="9435"/>
                    <a:pt x="17111" y="9425"/>
                  </a:cubicBezTo>
                  <a:cubicBezTo>
                    <a:pt x="17117" y="9425"/>
                    <a:pt x="17123" y="9425"/>
                    <a:pt x="17129" y="9425"/>
                  </a:cubicBezTo>
                  <a:close/>
                  <a:moveTo>
                    <a:pt x="13420" y="10524"/>
                  </a:moveTo>
                  <a:cubicBezTo>
                    <a:pt x="13583" y="10524"/>
                    <a:pt x="13718" y="10656"/>
                    <a:pt x="13723" y="10821"/>
                  </a:cubicBezTo>
                  <a:cubicBezTo>
                    <a:pt x="13733" y="10991"/>
                    <a:pt x="13603" y="11132"/>
                    <a:pt x="13432" y="11142"/>
                  </a:cubicBezTo>
                  <a:cubicBezTo>
                    <a:pt x="13426" y="11142"/>
                    <a:pt x="13420" y="11142"/>
                    <a:pt x="13414" y="11142"/>
                  </a:cubicBezTo>
                  <a:cubicBezTo>
                    <a:pt x="13251" y="11142"/>
                    <a:pt x="13116" y="11015"/>
                    <a:pt x="13106" y="10851"/>
                  </a:cubicBezTo>
                  <a:cubicBezTo>
                    <a:pt x="13101" y="10680"/>
                    <a:pt x="13231" y="10534"/>
                    <a:pt x="13402" y="10524"/>
                  </a:cubicBezTo>
                  <a:cubicBezTo>
                    <a:pt x="13408" y="10524"/>
                    <a:pt x="13414" y="10524"/>
                    <a:pt x="13420" y="10524"/>
                  </a:cubicBezTo>
                  <a:close/>
                  <a:moveTo>
                    <a:pt x="14671" y="11428"/>
                  </a:moveTo>
                  <a:cubicBezTo>
                    <a:pt x="14838" y="11428"/>
                    <a:pt x="14978" y="11557"/>
                    <a:pt x="14983" y="11724"/>
                  </a:cubicBezTo>
                  <a:cubicBezTo>
                    <a:pt x="14993" y="11895"/>
                    <a:pt x="14863" y="12040"/>
                    <a:pt x="14692" y="12045"/>
                  </a:cubicBezTo>
                  <a:cubicBezTo>
                    <a:pt x="14686" y="12046"/>
                    <a:pt x="14680" y="12046"/>
                    <a:pt x="14674" y="12046"/>
                  </a:cubicBezTo>
                  <a:cubicBezTo>
                    <a:pt x="14511" y="12046"/>
                    <a:pt x="14375" y="11919"/>
                    <a:pt x="14366" y="11754"/>
                  </a:cubicBezTo>
                  <a:cubicBezTo>
                    <a:pt x="14361" y="11583"/>
                    <a:pt x="14491" y="11438"/>
                    <a:pt x="14662" y="11428"/>
                  </a:cubicBezTo>
                  <a:cubicBezTo>
                    <a:pt x="14665" y="11428"/>
                    <a:pt x="14668" y="11428"/>
                    <a:pt x="14671" y="11428"/>
                  </a:cubicBezTo>
                  <a:close/>
                  <a:moveTo>
                    <a:pt x="4176" y="14379"/>
                  </a:moveTo>
                  <a:cubicBezTo>
                    <a:pt x="4343" y="14379"/>
                    <a:pt x="4483" y="14508"/>
                    <a:pt x="4493" y="14675"/>
                  </a:cubicBezTo>
                  <a:cubicBezTo>
                    <a:pt x="4503" y="14846"/>
                    <a:pt x="4367" y="14992"/>
                    <a:pt x="4197" y="14997"/>
                  </a:cubicBezTo>
                  <a:cubicBezTo>
                    <a:pt x="4190" y="14997"/>
                    <a:pt x="4184" y="14997"/>
                    <a:pt x="4178" y="14997"/>
                  </a:cubicBezTo>
                  <a:cubicBezTo>
                    <a:pt x="4016" y="14997"/>
                    <a:pt x="3880" y="14870"/>
                    <a:pt x="3875" y="14705"/>
                  </a:cubicBezTo>
                  <a:cubicBezTo>
                    <a:pt x="3865" y="14535"/>
                    <a:pt x="3996" y="14389"/>
                    <a:pt x="4166" y="14379"/>
                  </a:cubicBezTo>
                  <a:cubicBezTo>
                    <a:pt x="4170" y="14379"/>
                    <a:pt x="4173" y="14379"/>
                    <a:pt x="4176" y="14379"/>
                  </a:cubicBezTo>
                  <a:close/>
                  <a:moveTo>
                    <a:pt x="8163" y="0"/>
                  </a:moveTo>
                  <a:cubicBezTo>
                    <a:pt x="5294" y="0"/>
                    <a:pt x="2428" y="1049"/>
                    <a:pt x="221" y="2890"/>
                  </a:cubicBezTo>
                  <a:lnTo>
                    <a:pt x="256" y="2925"/>
                  </a:lnTo>
                  <a:cubicBezTo>
                    <a:pt x="874" y="4170"/>
                    <a:pt x="1019" y="5590"/>
                    <a:pt x="1105" y="6976"/>
                  </a:cubicBezTo>
                  <a:cubicBezTo>
                    <a:pt x="1260" y="9455"/>
                    <a:pt x="1230" y="12080"/>
                    <a:pt x="0" y="14229"/>
                  </a:cubicBezTo>
                  <a:cubicBezTo>
                    <a:pt x="2231" y="16186"/>
                    <a:pt x="5192" y="17310"/>
                    <a:pt x="8160" y="17310"/>
                  </a:cubicBezTo>
                  <a:cubicBezTo>
                    <a:pt x="8679" y="17310"/>
                    <a:pt x="9198" y="17275"/>
                    <a:pt x="9713" y="17205"/>
                  </a:cubicBezTo>
                  <a:cubicBezTo>
                    <a:pt x="13799" y="16648"/>
                    <a:pt x="17508" y="13862"/>
                    <a:pt x="19184" y="10098"/>
                  </a:cubicBezTo>
                  <a:cubicBezTo>
                    <a:pt x="20568" y="11033"/>
                    <a:pt x="22378" y="11577"/>
                    <a:pt x="24081" y="11577"/>
                  </a:cubicBezTo>
                  <a:cubicBezTo>
                    <a:pt x="24323" y="11577"/>
                    <a:pt x="24564" y="11566"/>
                    <a:pt x="24801" y="11543"/>
                  </a:cubicBezTo>
                  <a:cubicBezTo>
                    <a:pt x="23601" y="10123"/>
                    <a:pt x="22005" y="9064"/>
                    <a:pt x="20188" y="8652"/>
                  </a:cubicBezTo>
                  <a:cubicBezTo>
                    <a:pt x="22005" y="8241"/>
                    <a:pt x="23601" y="7182"/>
                    <a:pt x="24801" y="5761"/>
                  </a:cubicBezTo>
                  <a:cubicBezTo>
                    <a:pt x="24569" y="5740"/>
                    <a:pt x="24334" y="5729"/>
                    <a:pt x="24097" y="5729"/>
                  </a:cubicBezTo>
                  <a:cubicBezTo>
                    <a:pt x="22390" y="5729"/>
                    <a:pt x="20572" y="6273"/>
                    <a:pt x="19184" y="7212"/>
                  </a:cubicBezTo>
                  <a:cubicBezTo>
                    <a:pt x="18130" y="4843"/>
                    <a:pt x="16273" y="2860"/>
                    <a:pt x="14024" y="1580"/>
                  </a:cubicBezTo>
                  <a:cubicBezTo>
                    <a:pt x="13819" y="1465"/>
                    <a:pt x="13613" y="1354"/>
                    <a:pt x="13402" y="1249"/>
                  </a:cubicBezTo>
                  <a:cubicBezTo>
                    <a:pt x="12243" y="672"/>
                    <a:pt x="10998" y="275"/>
                    <a:pt x="9713" y="104"/>
                  </a:cubicBezTo>
                  <a:cubicBezTo>
                    <a:pt x="9199" y="34"/>
                    <a:pt x="8681" y="0"/>
                    <a:pt x="81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53"/>
            <p:cNvSpPr/>
            <p:nvPr/>
          </p:nvSpPr>
          <p:spPr>
            <a:xfrm>
              <a:off x="3005650" y="2617800"/>
              <a:ext cx="15825" cy="15500"/>
            </a:xfrm>
            <a:custGeom>
              <a:rect b="b" l="l" r="r" t="t"/>
              <a:pathLst>
                <a:path extrusionOk="0" h="620" w="633">
                  <a:moveTo>
                    <a:pt x="319" y="1"/>
                  </a:moveTo>
                  <a:cubicBezTo>
                    <a:pt x="313" y="1"/>
                    <a:pt x="307" y="1"/>
                    <a:pt x="301" y="1"/>
                  </a:cubicBezTo>
                  <a:cubicBezTo>
                    <a:pt x="131" y="11"/>
                    <a:pt x="0" y="157"/>
                    <a:pt x="5" y="327"/>
                  </a:cubicBezTo>
                  <a:cubicBezTo>
                    <a:pt x="15" y="492"/>
                    <a:pt x="150" y="619"/>
                    <a:pt x="313" y="619"/>
                  </a:cubicBezTo>
                  <a:cubicBezTo>
                    <a:pt x="319" y="619"/>
                    <a:pt x="325" y="619"/>
                    <a:pt x="331" y="619"/>
                  </a:cubicBezTo>
                  <a:cubicBezTo>
                    <a:pt x="502" y="608"/>
                    <a:pt x="633" y="468"/>
                    <a:pt x="623" y="297"/>
                  </a:cubicBezTo>
                  <a:cubicBezTo>
                    <a:pt x="613" y="133"/>
                    <a:pt x="482"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53"/>
            <p:cNvSpPr/>
            <p:nvPr/>
          </p:nvSpPr>
          <p:spPr>
            <a:xfrm>
              <a:off x="2944400" y="2667875"/>
              <a:ext cx="15850" cy="15475"/>
            </a:xfrm>
            <a:custGeom>
              <a:rect b="b" l="l" r="r" t="t"/>
              <a:pathLst>
                <a:path extrusionOk="0" h="619" w="634">
                  <a:moveTo>
                    <a:pt x="311" y="1"/>
                  </a:moveTo>
                  <a:cubicBezTo>
                    <a:pt x="308" y="1"/>
                    <a:pt x="305" y="1"/>
                    <a:pt x="302" y="1"/>
                  </a:cubicBezTo>
                  <a:cubicBezTo>
                    <a:pt x="131" y="11"/>
                    <a:pt x="1" y="156"/>
                    <a:pt x="6" y="327"/>
                  </a:cubicBezTo>
                  <a:cubicBezTo>
                    <a:pt x="15" y="492"/>
                    <a:pt x="151" y="619"/>
                    <a:pt x="314" y="619"/>
                  </a:cubicBezTo>
                  <a:cubicBezTo>
                    <a:pt x="320" y="619"/>
                    <a:pt x="326" y="619"/>
                    <a:pt x="332" y="618"/>
                  </a:cubicBezTo>
                  <a:cubicBezTo>
                    <a:pt x="503" y="613"/>
                    <a:pt x="633" y="468"/>
                    <a:pt x="623" y="297"/>
                  </a:cubicBezTo>
                  <a:cubicBezTo>
                    <a:pt x="618" y="130"/>
                    <a:pt x="478" y="1"/>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53"/>
            <p:cNvSpPr/>
            <p:nvPr/>
          </p:nvSpPr>
          <p:spPr>
            <a:xfrm>
              <a:off x="2920825" y="2587175"/>
              <a:ext cx="15825" cy="15475"/>
            </a:xfrm>
            <a:custGeom>
              <a:rect b="b" l="l" r="r" t="t"/>
              <a:pathLst>
                <a:path extrusionOk="0" h="619" w="633">
                  <a:moveTo>
                    <a:pt x="320" y="1"/>
                  </a:moveTo>
                  <a:cubicBezTo>
                    <a:pt x="314" y="1"/>
                    <a:pt x="307" y="1"/>
                    <a:pt x="301" y="1"/>
                  </a:cubicBezTo>
                  <a:cubicBezTo>
                    <a:pt x="131" y="6"/>
                    <a:pt x="0" y="157"/>
                    <a:pt x="10" y="323"/>
                  </a:cubicBezTo>
                  <a:cubicBezTo>
                    <a:pt x="15" y="490"/>
                    <a:pt x="160" y="619"/>
                    <a:pt x="322" y="619"/>
                  </a:cubicBezTo>
                  <a:cubicBezTo>
                    <a:pt x="325" y="619"/>
                    <a:pt x="328" y="619"/>
                    <a:pt x="331" y="619"/>
                  </a:cubicBezTo>
                  <a:cubicBezTo>
                    <a:pt x="502" y="609"/>
                    <a:pt x="633" y="463"/>
                    <a:pt x="628" y="293"/>
                  </a:cubicBezTo>
                  <a:cubicBezTo>
                    <a:pt x="618" y="128"/>
                    <a:pt x="48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53"/>
            <p:cNvSpPr/>
            <p:nvPr/>
          </p:nvSpPr>
          <p:spPr>
            <a:xfrm>
              <a:off x="2912900" y="2645275"/>
              <a:ext cx="15850" cy="15500"/>
            </a:xfrm>
            <a:custGeom>
              <a:rect b="b" l="l" r="r" t="t"/>
              <a:pathLst>
                <a:path extrusionOk="0" h="620" w="634">
                  <a:moveTo>
                    <a:pt x="320" y="1"/>
                  </a:moveTo>
                  <a:cubicBezTo>
                    <a:pt x="314" y="1"/>
                    <a:pt x="308" y="1"/>
                    <a:pt x="302" y="1"/>
                  </a:cubicBezTo>
                  <a:cubicBezTo>
                    <a:pt x="131" y="11"/>
                    <a:pt x="1" y="157"/>
                    <a:pt x="6" y="328"/>
                  </a:cubicBezTo>
                  <a:cubicBezTo>
                    <a:pt x="16" y="492"/>
                    <a:pt x="151" y="619"/>
                    <a:pt x="314" y="619"/>
                  </a:cubicBezTo>
                  <a:cubicBezTo>
                    <a:pt x="320" y="619"/>
                    <a:pt x="326" y="619"/>
                    <a:pt x="332" y="619"/>
                  </a:cubicBezTo>
                  <a:cubicBezTo>
                    <a:pt x="503" y="609"/>
                    <a:pt x="633" y="468"/>
                    <a:pt x="623" y="298"/>
                  </a:cubicBezTo>
                  <a:cubicBezTo>
                    <a:pt x="618" y="133"/>
                    <a:pt x="483"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53"/>
            <p:cNvSpPr/>
            <p:nvPr/>
          </p:nvSpPr>
          <p:spPr>
            <a:xfrm>
              <a:off x="2689675" y="2442000"/>
              <a:ext cx="15950" cy="15475"/>
            </a:xfrm>
            <a:custGeom>
              <a:rect b="b" l="l" r="r" t="t"/>
              <a:pathLst>
                <a:path extrusionOk="0" h="619" w="638">
                  <a:moveTo>
                    <a:pt x="325" y="1"/>
                  </a:moveTo>
                  <a:cubicBezTo>
                    <a:pt x="319" y="1"/>
                    <a:pt x="313" y="1"/>
                    <a:pt x="307" y="1"/>
                  </a:cubicBezTo>
                  <a:cubicBezTo>
                    <a:pt x="136" y="6"/>
                    <a:pt x="0" y="152"/>
                    <a:pt x="11" y="322"/>
                  </a:cubicBezTo>
                  <a:cubicBezTo>
                    <a:pt x="20" y="490"/>
                    <a:pt x="161" y="619"/>
                    <a:pt x="327" y="619"/>
                  </a:cubicBezTo>
                  <a:cubicBezTo>
                    <a:pt x="330" y="619"/>
                    <a:pt x="334" y="619"/>
                    <a:pt x="337" y="618"/>
                  </a:cubicBezTo>
                  <a:cubicBezTo>
                    <a:pt x="507" y="608"/>
                    <a:pt x="638" y="463"/>
                    <a:pt x="628" y="292"/>
                  </a:cubicBezTo>
                  <a:cubicBezTo>
                    <a:pt x="618" y="128"/>
                    <a:pt x="487" y="1"/>
                    <a:pt x="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53"/>
            <p:cNvSpPr/>
            <p:nvPr/>
          </p:nvSpPr>
          <p:spPr>
            <a:xfrm>
              <a:off x="2682025" y="2741675"/>
              <a:ext cx="15950" cy="15475"/>
            </a:xfrm>
            <a:custGeom>
              <a:rect b="b" l="l" r="r" t="t"/>
              <a:pathLst>
                <a:path extrusionOk="0" h="619" w="638">
                  <a:moveTo>
                    <a:pt x="311" y="0"/>
                  </a:moveTo>
                  <a:cubicBezTo>
                    <a:pt x="308" y="0"/>
                    <a:pt x="305" y="0"/>
                    <a:pt x="301" y="0"/>
                  </a:cubicBezTo>
                  <a:cubicBezTo>
                    <a:pt x="131" y="10"/>
                    <a:pt x="0" y="156"/>
                    <a:pt x="10" y="326"/>
                  </a:cubicBezTo>
                  <a:cubicBezTo>
                    <a:pt x="15" y="491"/>
                    <a:pt x="151" y="618"/>
                    <a:pt x="313" y="618"/>
                  </a:cubicBezTo>
                  <a:cubicBezTo>
                    <a:pt x="319" y="618"/>
                    <a:pt x="325" y="618"/>
                    <a:pt x="332" y="618"/>
                  </a:cubicBezTo>
                  <a:cubicBezTo>
                    <a:pt x="502" y="613"/>
                    <a:pt x="638" y="467"/>
                    <a:pt x="628" y="296"/>
                  </a:cubicBezTo>
                  <a:cubicBezTo>
                    <a:pt x="618" y="129"/>
                    <a:pt x="478"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53"/>
            <p:cNvSpPr/>
            <p:nvPr/>
          </p:nvSpPr>
          <p:spPr>
            <a:xfrm>
              <a:off x="2523775" y="2573200"/>
              <a:ext cx="54375" cy="52375"/>
            </a:xfrm>
            <a:custGeom>
              <a:rect b="b" l="l" r="r" t="t"/>
              <a:pathLst>
                <a:path extrusionOk="0" h="2095" w="2175">
                  <a:moveTo>
                    <a:pt x="1095" y="1"/>
                  </a:moveTo>
                  <a:cubicBezTo>
                    <a:pt x="973" y="1"/>
                    <a:pt x="858" y="21"/>
                    <a:pt x="754" y="59"/>
                  </a:cubicBezTo>
                  <a:lnTo>
                    <a:pt x="759" y="84"/>
                  </a:lnTo>
                  <a:cubicBezTo>
                    <a:pt x="804" y="350"/>
                    <a:pt x="628" y="601"/>
                    <a:pt x="362" y="651"/>
                  </a:cubicBezTo>
                  <a:cubicBezTo>
                    <a:pt x="332" y="656"/>
                    <a:pt x="302" y="659"/>
                    <a:pt x="272" y="659"/>
                  </a:cubicBezTo>
                  <a:cubicBezTo>
                    <a:pt x="223" y="659"/>
                    <a:pt x="173" y="651"/>
                    <a:pt x="126" y="636"/>
                  </a:cubicBezTo>
                  <a:cubicBezTo>
                    <a:pt x="81" y="736"/>
                    <a:pt x="51" y="852"/>
                    <a:pt x="46" y="967"/>
                  </a:cubicBezTo>
                  <a:cubicBezTo>
                    <a:pt x="1" y="1544"/>
                    <a:pt x="433" y="2046"/>
                    <a:pt x="1005" y="2091"/>
                  </a:cubicBezTo>
                  <a:cubicBezTo>
                    <a:pt x="1033" y="2094"/>
                    <a:pt x="1060" y="2095"/>
                    <a:pt x="1088" y="2095"/>
                  </a:cubicBezTo>
                  <a:cubicBezTo>
                    <a:pt x="1629" y="2095"/>
                    <a:pt x="2086" y="1677"/>
                    <a:pt x="2129" y="1128"/>
                  </a:cubicBezTo>
                  <a:cubicBezTo>
                    <a:pt x="2174" y="550"/>
                    <a:pt x="1743" y="48"/>
                    <a:pt x="1170" y="3"/>
                  </a:cubicBezTo>
                  <a:cubicBezTo>
                    <a:pt x="1145" y="2"/>
                    <a:pt x="1120"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53"/>
            <p:cNvSpPr/>
            <p:nvPr/>
          </p:nvSpPr>
          <p:spPr>
            <a:xfrm>
              <a:off x="2526925" y="2574650"/>
              <a:ext cx="16975" cy="15050"/>
            </a:xfrm>
            <a:custGeom>
              <a:rect b="b" l="l" r="r" t="t"/>
              <a:pathLst>
                <a:path extrusionOk="0" h="602" w="679">
                  <a:moveTo>
                    <a:pt x="623" y="1"/>
                  </a:moveTo>
                  <a:cubicBezTo>
                    <a:pt x="347" y="91"/>
                    <a:pt x="116" y="302"/>
                    <a:pt x="0" y="578"/>
                  </a:cubicBezTo>
                  <a:cubicBezTo>
                    <a:pt x="47" y="593"/>
                    <a:pt x="97" y="601"/>
                    <a:pt x="146" y="601"/>
                  </a:cubicBezTo>
                  <a:cubicBezTo>
                    <a:pt x="176" y="601"/>
                    <a:pt x="206" y="598"/>
                    <a:pt x="236" y="593"/>
                  </a:cubicBezTo>
                  <a:cubicBezTo>
                    <a:pt x="502" y="543"/>
                    <a:pt x="678" y="292"/>
                    <a:pt x="633" y="26"/>
                  </a:cubicBezTo>
                  <a:lnTo>
                    <a:pt x="6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53"/>
            <p:cNvSpPr/>
            <p:nvPr/>
          </p:nvSpPr>
          <p:spPr>
            <a:xfrm>
              <a:off x="2517500" y="2565275"/>
              <a:ext cx="25125" cy="23825"/>
            </a:xfrm>
            <a:custGeom>
              <a:rect b="b" l="l" r="r" t="t"/>
              <a:pathLst>
                <a:path extrusionOk="0" h="953" w="1005">
                  <a:moveTo>
                    <a:pt x="535" y="0"/>
                  </a:moveTo>
                  <a:cubicBezTo>
                    <a:pt x="504" y="0"/>
                    <a:pt x="474" y="3"/>
                    <a:pt x="443" y="9"/>
                  </a:cubicBezTo>
                  <a:cubicBezTo>
                    <a:pt x="177" y="54"/>
                    <a:pt x="1" y="310"/>
                    <a:pt x="46" y="576"/>
                  </a:cubicBezTo>
                  <a:cubicBezTo>
                    <a:pt x="81" y="757"/>
                    <a:pt x="212" y="898"/>
                    <a:pt x="377" y="953"/>
                  </a:cubicBezTo>
                  <a:cubicBezTo>
                    <a:pt x="493" y="677"/>
                    <a:pt x="724" y="466"/>
                    <a:pt x="1005" y="376"/>
                  </a:cubicBezTo>
                  <a:cubicBezTo>
                    <a:pt x="952" y="155"/>
                    <a:pt x="755" y="0"/>
                    <a:pt x="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53"/>
            <p:cNvSpPr/>
            <p:nvPr/>
          </p:nvSpPr>
          <p:spPr>
            <a:xfrm>
              <a:off x="2630200" y="2586200"/>
              <a:ext cx="191125" cy="152975"/>
            </a:xfrm>
            <a:custGeom>
              <a:rect b="b" l="l" r="r" t="t"/>
              <a:pathLst>
                <a:path extrusionOk="0" fill="none" h="6119" w="7645">
                  <a:moveTo>
                    <a:pt x="0" y="2154"/>
                  </a:moveTo>
                  <a:cubicBezTo>
                    <a:pt x="2043" y="4237"/>
                    <a:pt x="4764" y="5652"/>
                    <a:pt x="7645" y="6119"/>
                  </a:cubicBezTo>
                  <a:cubicBezTo>
                    <a:pt x="7645" y="5612"/>
                    <a:pt x="7464" y="5035"/>
                    <a:pt x="7228" y="4588"/>
                  </a:cubicBezTo>
                  <a:cubicBezTo>
                    <a:pt x="6154" y="2570"/>
                    <a:pt x="4392" y="929"/>
                    <a:pt x="2304"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53"/>
            <p:cNvSpPr/>
            <p:nvPr/>
          </p:nvSpPr>
          <p:spPr>
            <a:xfrm>
              <a:off x="2584275" y="2455325"/>
              <a:ext cx="32650" cy="284475"/>
            </a:xfrm>
            <a:custGeom>
              <a:rect b="b" l="l" r="r" t="t"/>
              <a:pathLst>
                <a:path extrusionOk="0" fill="none" h="11379" w="1306">
                  <a:moveTo>
                    <a:pt x="301" y="0"/>
                  </a:moveTo>
                  <a:cubicBezTo>
                    <a:pt x="919" y="1245"/>
                    <a:pt x="1064" y="2665"/>
                    <a:pt x="1150" y="4051"/>
                  </a:cubicBezTo>
                  <a:cubicBezTo>
                    <a:pt x="1305" y="6530"/>
                    <a:pt x="1275" y="9155"/>
                    <a:pt x="45" y="11304"/>
                  </a:cubicBezTo>
                  <a:cubicBezTo>
                    <a:pt x="30" y="11329"/>
                    <a:pt x="15" y="11354"/>
                    <a:pt x="0" y="113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53"/>
            <p:cNvSpPr/>
            <p:nvPr/>
          </p:nvSpPr>
          <p:spPr>
            <a:xfrm>
              <a:off x="3085950" y="2625475"/>
              <a:ext cx="78950" cy="27625"/>
            </a:xfrm>
            <a:custGeom>
              <a:rect b="b" l="l" r="r" t="t"/>
              <a:pathLst>
                <a:path extrusionOk="0" fill="none" h="1105" w="3158">
                  <a:moveTo>
                    <a:pt x="1" y="0"/>
                  </a:moveTo>
                  <a:cubicBezTo>
                    <a:pt x="613" y="432"/>
                    <a:pt x="1356" y="628"/>
                    <a:pt x="2079" y="818"/>
                  </a:cubicBezTo>
                  <a:cubicBezTo>
                    <a:pt x="2440" y="914"/>
                    <a:pt x="2796" y="1009"/>
                    <a:pt x="3158" y="110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53"/>
            <p:cNvSpPr/>
            <p:nvPr/>
          </p:nvSpPr>
          <p:spPr>
            <a:xfrm>
              <a:off x="2912775" y="2401350"/>
              <a:ext cx="15975" cy="23125"/>
            </a:xfrm>
            <a:custGeom>
              <a:rect b="b" l="l" r="r" t="t"/>
              <a:pathLst>
                <a:path extrusionOk="0" fill="none" h="925" w="639">
                  <a:moveTo>
                    <a:pt x="1" y="924"/>
                  </a:moveTo>
                  <a:cubicBezTo>
                    <a:pt x="106" y="779"/>
                    <a:pt x="207" y="628"/>
                    <a:pt x="307" y="483"/>
                  </a:cubicBezTo>
                  <a:cubicBezTo>
                    <a:pt x="417" y="322"/>
                    <a:pt x="528" y="161"/>
                    <a:pt x="638"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53"/>
            <p:cNvSpPr/>
            <p:nvPr/>
          </p:nvSpPr>
          <p:spPr>
            <a:xfrm>
              <a:off x="2926575" y="2410025"/>
              <a:ext cx="17975" cy="24225"/>
            </a:xfrm>
            <a:custGeom>
              <a:rect b="b" l="l" r="r" t="t"/>
              <a:pathLst>
                <a:path extrusionOk="0" fill="none" h="969" w="719">
                  <a:moveTo>
                    <a:pt x="1" y="969"/>
                  </a:moveTo>
                  <a:cubicBezTo>
                    <a:pt x="126" y="803"/>
                    <a:pt x="252" y="633"/>
                    <a:pt x="377" y="467"/>
                  </a:cubicBezTo>
                  <a:cubicBezTo>
                    <a:pt x="488" y="311"/>
                    <a:pt x="603" y="156"/>
                    <a:pt x="7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53"/>
            <p:cNvSpPr/>
            <p:nvPr/>
          </p:nvSpPr>
          <p:spPr>
            <a:xfrm>
              <a:off x="2740250" y="2515050"/>
              <a:ext cx="34400" cy="46450"/>
            </a:xfrm>
            <a:custGeom>
              <a:rect b="b" l="l" r="r" t="t"/>
              <a:pathLst>
                <a:path extrusionOk="0" fill="none" h="1858" w="1376">
                  <a:moveTo>
                    <a:pt x="91" y="1802"/>
                  </a:moveTo>
                  <a:cubicBezTo>
                    <a:pt x="593" y="1857"/>
                    <a:pt x="1300" y="1602"/>
                    <a:pt x="1366" y="1069"/>
                  </a:cubicBezTo>
                  <a:cubicBezTo>
                    <a:pt x="1376" y="989"/>
                    <a:pt x="1371" y="899"/>
                    <a:pt x="1345" y="803"/>
                  </a:cubicBezTo>
                  <a:cubicBezTo>
                    <a:pt x="1200" y="241"/>
                    <a:pt x="512" y="20"/>
                    <a:pt x="0"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53"/>
            <p:cNvSpPr/>
            <p:nvPr/>
          </p:nvSpPr>
          <p:spPr>
            <a:xfrm>
              <a:off x="2773500" y="2541650"/>
              <a:ext cx="24250" cy="47575"/>
            </a:xfrm>
            <a:custGeom>
              <a:rect b="b" l="l" r="r" t="t"/>
              <a:pathLst>
                <a:path extrusionOk="0" fill="none" h="1903" w="970">
                  <a:moveTo>
                    <a:pt x="0" y="0"/>
                  </a:moveTo>
                  <a:cubicBezTo>
                    <a:pt x="10" y="5"/>
                    <a:pt x="26" y="5"/>
                    <a:pt x="36" y="5"/>
                  </a:cubicBezTo>
                  <a:cubicBezTo>
                    <a:pt x="437" y="81"/>
                    <a:pt x="778" y="402"/>
                    <a:pt x="869" y="799"/>
                  </a:cubicBezTo>
                  <a:cubicBezTo>
                    <a:pt x="969" y="1205"/>
                    <a:pt x="788" y="1662"/>
                    <a:pt x="447" y="190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53"/>
            <p:cNvSpPr/>
            <p:nvPr/>
          </p:nvSpPr>
          <p:spPr>
            <a:xfrm>
              <a:off x="2775125" y="2498100"/>
              <a:ext cx="28775" cy="42450"/>
            </a:xfrm>
            <a:custGeom>
              <a:rect b="b" l="l" r="r" t="t"/>
              <a:pathLst>
                <a:path extrusionOk="0" fill="none" h="1698" w="1151">
                  <a:moveTo>
                    <a:pt x="1" y="1662"/>
                  </a:moveTo>
                  <a:cubicBezTo>
                    <a:pt x="397" y="1697"/>
                    <a:pt x="804" y="1466"/>
                    <a:pt x="974" y="1110"/>
                  </a:cubicBezTo>
                  <a:cubicBezTo>
                    <a:pt x="1150" y="754"/>
                    <a:pt x="1080" y="292"/>
                    <a:pt x="8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53"/>
            <p:cNvSpPr/>
            <p:nvPr/>
          </p:nvSpPr>
          <p:spPr>
            <a:xfrm>
              <a:off x="2438575" y="2594850"/>
              <a:ext cx="63275" cy="18850"/>
            </a:xfrm>
            <a:custGeom>
              <a:rect b="b" l="l" r="r" t="t"/>
              <a:pathLst>
                <a:path extrusionOk="0" fill="none" h="754" w="2531">
                  <a:moveTo>
                    <a:pt x="1" y="663"/>
                  </a:moveTo>
                  <a:cubicBezTo>
                    <a:pt x="453" y="728"/>
                    <a:pt x="914" y="754"/>
                    <a:pt x="1366" y="668"/>
                  </a:cubicBezTo>
                  <a:cubicBezTo>
                    <a:pt x="1793" y="583"/>
                    <a:pt x="2209" y="382"/>
                    <a:pt x="2490" y="51"/>
                  </a:cubicBezTo>
                  <a:cubicBezTo>
                    <a:pt x="2505" y="36"/>
                    <a:pt x="2521" y="21"/>
                    <a:pt x="2531"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53"/>
            <p:cNvSpPr/>
            <p:nvPr/>
          </p:nvSpPr>
          <p:spPr>
            <a:xfrm>
              <a:off x="2492175" y="2591850"/>
              <a:ext cx="15700" cy="13825"/>
            </a:xfrm>
            <a:custGeom>
              <a:rect b="b" l="l" r="r" t="t"/>
              <a:pathLst>
                <a:path extrusionOk="0" fill="none" h="553" w="628">
                  <a:moveTo>
                    <a:pt x="0" y="0"/>
                  </a:moveTo>
                  <a:cubicBezTo>
                    <a:pt x="126" y="30"/>
                    <a:pt x="246" y="91"/>
                    <a:pt x="346" y="171"/>
                  </a:cubicBezTo>
                  <a:cubicBezTo>
                    <a:pt x="472" y="271"/>
                    <a:pt x="567" y="402"/>
                    <a:pt x="627" y="55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53"/>
            <p:cNvSpPr/>
            <p:nvPr/>
          </p:nvSpPr>
          <p:spPr>
            <a:xfrm>
              <a:off x="2871750" y="2749450"/>
              <a:ext cx="11700" cy="24500"/>
            </a:xfrm>
            <a:custGeom>
              <a:rect b="b" l="l" r="r" t="t"/>
              <a:pathLst>
                <a:path extrusionOk="0" fill="none" h="980" w="468">
                  <a:moveTo>
                    <a:pt x="1" y="0"/>
                  </a:moveTo>
                  <a:cubicBezTo>
                    <a:pt x="136" y="337"/>
                    <a:pt x="292" y="663"/>
                    <a:pt x="467" y="97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53"/>
            <p:cNvSpPr/>
            <p:nvPr/>
          </p:nvSpPr>
          <p:spPr>
            <a:xfrm>
              <a:off x="2887425" y="2740800"/>
              <a:ext cx="10700" cy="24600"/>
            </a:xfrm>
            <a:custGeom>
              <a:rect b="b" l="l" r="r" t="t"/>
              <a:pathLst>
                <a:path extrusionOk="0" fill="none" h="984" w="428">
                  <a:moveTo>
                    <a:pt x="1" y="0"/>
                  </a:moveTo>
                  <a:cubicBezTo>
                    <a:pt x="141" y="326"/>
                    <a:pt x="287" y="653"/>
                    <a:pt x="428" y="98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53"/>
            <p:cNvSpPr/>
            <p:nvPr/>
          </p:nvSpPr>
          <p:spPr>
            <a:xfrm>
              <a:off x="2650525" y="2634375"/>
              <a:ext cx="109700" cy="67025"/>
            </a:xfrm>
            <a:custGeom>
              <a:rect b="b" l="l" r="r" t="t"/>
              <a:pathLst>
                <a:path extrusionOk="0" fill="none" h="2681" w="4388">
                  <a:moveTo>
                    <a:pt x="0" y="1"/>
                  </a:moveTo>
                  <a:cubicBezTo>
                    <a:pt x="1321" y="1110"/>
                    <a:pt x="2806" y="2018"/>
                    <a:pt x="4387" y="268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53"/>
            <p:cNvSpPr/>
            <p:nvPr/>
          </p:nvSpPr>
          <p:spPr>
            <a:xfrm>
              <a:off x="2536325" y="2531850"/>
              <a:ext cx="47975" cy="43325"/>
            </a:xfrm>
            <a:custGeom>
              <a:rect b="b" l="l" r="r" t="t"/>
              <a:pathLst>
                <a:path extrusionOk="0" fill="none" h="1733" w="1919">
                  <a:moveTo>
                    <a:pt x="1" y="21"/>
                  </a:moveTo>
                  <a:cubicBezTo>
                    <a:pt x="1030" y="1"/>
                    <a:pt x="1813" y="794"/>
                    <a:pt x="1918" y="1733"/>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53"/>
          <p:cNvGrpSpPr/>
          <p:nvPr/>
        </p:nvGrpSpPr>
        <p:grpSpPr>
          <a:xfrm>
            <a:off x="1750879" y="4696796"/>
            <a:ext cx="1790243" cy="587151"/>
            <a:chOff x="1656825" y="3872400"/>
            <a:chExt cx="835625" cy="274075"/>
          </a:xfrm>
        </p:grpSpPr>
        <p:sp>
          <p:nvSpPr>
            <p:cNvPr id="11269" name="Google Shape;11269;p53"/>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53"/>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53"/>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53"/>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53"/>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53"/>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53"/>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53"/>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53"/>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53"/>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53"/>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53"/>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53"/>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53"/>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53"/>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53"/>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53"/>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53"/>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53"/>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53"/>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53"/>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53"/>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53"/>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53"/>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53"/>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53"/>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5" name="Google Shape;11295;p53"/>
          <p:cNvGrpSpPr/>
          <p:nvPr/>
        </p:nvGrpSpPr>
        <p:grpSpPr>
          <a:xfrm>
            <a:off x="149252" y="-141837"/>
            <a:ext cx="9060672" cy="3439345"/>
            <a:chOff x="149252" y="-141837"/>
            <a:chExt cx="9060672" cy="3439345"/>
          </a:xfrm>
        </p:grpSpPr>
        <p:grpSp>
          <p:nvGrpSpPr>
            <p:cNvPr id="11296" name="Google Shape;11296;p53"/>
            <p:cNvGrpSpPr/>
            <p:nvPr/>
          </p:nvGrpSpPr>
          <p:grpSpPr>
            <a:xfrm>
              <a:off x="7569118" y="440272"/>
              <a:ext cx="258178" cy="258242"/>
              <a:chOff x="5052650" y="3025125"/>
              <a:chExt cx="316899" cy="316978"/>
            </a:xfrm>
          </p:grpSpPr>
          <p:sp>
            <p:nvSpPr>
              <p:cNvPr id="11297" name="Google Shape;11297;p5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5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5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53"/>
            <p:cNvGrpSpPr/>
            <p:nvPr/>
          </p:nvGrpSpPr>
          <p:grpSpPr>
            <a:xfrm>
              <a:off x="2451700" y="-141837"/>
              <a:ext cx="316899" cy="316978"/>
              <a:chOff x="5052650" y="3025125"/>
              <a:chExt cx="316899" cy="316978"/>
            </a:xfrm>
          </p:grpSpPr>
          <p:sp>
            <p:nvSpPr>
              <p:cNvPr id="11301" name="Google Shape;11301;p5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5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5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53"/>
            <p:cNvGrpSpPr/>
            <p:nvPr/>
          </p:nvGrpSpPr>
          <p:grpSpPr>
            <a:xfrm>
              <a:off x="3306549" y="332270"/>
              <a:ext cx="120724" cy="120609"/>
              <a:chOff x="4788500" y="2618450"/>
              <a:chExt cx="130400" cy="130275"/>
            </a:xfrm>
          </p:grpSpPr>
          <p:sp>
            <p:nvSpPr>
              <p:cNvPr id="11305" name="Google Shape;11305;p5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5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53"/>
            <p:cNvGrpSpPr/>
            <p:nvPr/>
          </p:nvGrpSpPr>
          <p:grpSpPr>
            <a:xfrm>
              <a:off x="8658038" y="2311013"/>
              <a:ext cx="120739" cy="120769"/>
              <a:chOff x="5052650" y="3025125"/>
              <a:chExt cx="316899" cy="316978"/>
            </a:xfrm>
          </p:grpSpPr>
          <p:sp>
            <p:nvSpPr>
              <p:cNvPr id="11308" name="Google Shape;11308;p5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5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5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53"/>
            <p:cNvGrpSpPr/>
            <p:nvPr/>
          </p:nvGrpSpPr>
          <p:grpSpPr>
            <a:xfrm>
              <a:off x="8893025" y="1109238"/>
              <a:ext cx="316899" cy="316978"/>
              <a:chOff x="13992450" y="3473750"/>
              <a:chExt cx="316899" cy="316978"/>
            </a:xfrm>
          </p:grpSpPr>
          <p:sp>
            <p:nvSpPr>
              <p:cNvPr id="11312" name="Google Shape;11312;p53"/>
              <p:cNvSpPr/>
              <p:nvPr/>
            </p:nvSpPr>
            <p:spPr>
              <a:xfrm>
                <a:off x="13992450" y="3473750"/>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53"/>
              <p:cNvSpPr/>
              <p:nvPr/>
            </p:nvSpPr>
            <p:spPr>
              <a:xfrm>
                <a:off x="14047992" y="3643933"/>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53"/>
              <p:cNvSpPr/>
              <p:nvPr/>
            </p:nvSpPr>
            <p:spPr>
              <a:xfrm>
                <a:off x="14103851" y="3639113"/>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53"/>
            <p:cNvGrpSpPr/>
            <p:nvPr/>
          </p:nvGrpSpPr>
          <p:grpSpPr>
            <a:xfrm>
              <a:off x="6441488" y="211513"/>
              <a:ext cx="120739" cy="120769"/>
              <a:chOff x="5052650" y="3025125"/>
              <a:chExt cx="316899" cy="316978"/>
            </a:xfrm>
          </p:grpSpPr>
          <p:sp>
            <p:nvSpPr>
              <p:cNvPr id="11316" name="Google Shape;11316;p5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5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5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9" name="Google Shape;11319;p53"/>
            <p:cNvGrpSpPr/>
            <p:nvPr/>
          </p:nvGrpSpPr>
          <p:grpSpPr>
            <a:xfrm>
              <a:off x="368663" y="1787838"/>
              <a:ext cx="120739" cy="120769"/>
              <a:chOff x="5052650" y="3025125"/>
              <a:chExt cx="316899" cy="316978"/>
            </a:xfrm>
          </p:grpSpPr>
          <p:sp>
            <p:nvSpPr>
              <p:cNvPr id="11320" name="Google Shape;11320;p5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5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5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53"/>
            <p:cNvGrpSpPr/>
            <p:nvPr/>
          </p:nvGrpSpPr>
          <p:grpSpPr>
            <a:xfrm>
              <a:off x="149252" y="2792204"/>
              <a:ext cx="149621" cy="149504"/>
              <a:chOff x="4788500" y="2618450"/>
              <a:chExt cx="130400" cy="130275"/>
            </a:xfrm>
          </p:grpSpPr>
          <p:sp>
            <p:nvSpPr>
              <p:cNvPr id="11324" name="Google Shape;11324;p5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5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53"/>
            <p:cNvGrpSpPr/>
            <p:nvPr/>
          </p:nvGrpSpPr>
          <p:grpSpPr>
            <a:xfrm>
              <a:off x="8859002" y="3148004"/>
              <a:ext cx="149621" cy="149504"/>
              <a:chOff x="4788500" y="2618450"/>
              <a:chExt cx="130400" cy="130275"/>
            </a:xfrm>
          </p:grpSpPr>
          <p:sp>
            <p:nvSpPr>
              <p:cNvPr id="11327" name="Google Shape;11327;p5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5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29" name="Google Shape;11329;p53"/>
          <p:cNvGrpSpPr/>
          <p:nvPr/>
        </p:nvGrpSpPr>
        <p:grpSpPr>
          <a:xfrm>
            <a:off x="7494566" y="4006207"/>
            <a:ext cx="2108721" cy="724805"/>
            <a:chOff x="2360400" y="1877425"/>
            <a:chExt cx="873900" cy="300400"/>
          </a:xfrm>
        </p:grpSpPr>
        <p:sp>
          <p:nvSpPr>
            <p:cNvPr id="11330" name="Google Shape;11330;p53"/>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53"/>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53"/>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53"/>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53"/>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53"/>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53"/>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53"/>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53"/>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53"/>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53"/>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53"/>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53"/>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53"/>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53"/>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53"/>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53"/>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53"/>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53"/>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53"/>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53"/>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53"/>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53"/>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53"/>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53"/>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5" name="Google Shape;11355;p53"/>
          <p:cNvSpPr txBox="1"/>
          <p:nvPr>
            <p:ph type="title"/>
          </p:nvPr>
        </p:nvSpPr>
        <p:spPr>
          <a:xfrm>
            <a:off x="1830373" y="1007500"/>
            <a:ext cx="2205900" cy="1073100"/>
          </a:xfrm>
          <a:prstGeom prst="rect">
            <a:avLst/>
          </a:prstGeom>
        </p:spPr>
        <p:txBody>
          <a:bodyPr anchorCtr="0" anchor="ctr" bIns="0" lIns="0" spcFirstLastPara="1" rIns="0" wrap="square" tIns="0">
            <a:noAutofit/>
          </a:bodyPr>
          <a:lstStyle>
            <a:lvl1pPr lvl="0" rtl="0" algn="r">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11356" name="Google Shape;11356;p53"/>
          <p:cNvSpPr txBox="1"/>
          <p:nvPr>
            <p:ph idx="2" type="title"/>
          </p:nvPr>
        </p:nvSpPr>
        <p:spPr>
          <a:xfrm>
            <a:off x="720000" y="2080600"/>
            <a:ext cx="3316200" cy="1562700"/>
          </a:xfrm>
          <a:prstGeom prst="rect">
            <a:avLst/>
          </a:prstGeom>
        </p:spPr>
        <p:txBody>
          <a:bodyPr anchorCtr="0" anchor="ctr" bIns="0" lIns="0" spcFirstLastPara="1" rIns="0" wrap="square" tIns="0">
            <a:noAutofit/>
          </a:bodyPr>
          <a:lstStyle>
            <a:lvl1pPr lvl="0" rtl="0" algn="r">
              <a:spcBef>
                <a:spcPts val="0"/>
              </a:spcBef>
              <a:spcAft>
                <a:spcPts val="0"/>
              </a:spcAft>
              <a:buSzPts val="2000"/>
              <a:buFont typeface="Didact Gothic"/>
              <a:buNone/>
              <a:defRPr sz="1800">
                <a:latin typeface="Didact Gothic"/>
                <a:ea typeface="Didact Gothic"/>
                <a:cs typeface="Didact Gothic"/>
                <a:sym typeface="Didact Gothic"/>
              </a:defRPr>
            </a:lvl1pPr>
            <a:lvl2pPr lvl="1" rtl="0">
              <a:spcBef>
                <a:spcPts val="0"/>
              </a:spcBef>
              <a:spcAft>
                <a:spcPts val="0"/>
              </a:spcAft>
              <a:buSzPts val="2000"/>
              <a:buFont typeface="Didact Gothic"/>
              <a:buNone/>
              <a:defRPr sz="2000">
                <a:latin typeface="Didact Gothic"/>
                <a:ea typeface="Didact Gothic"/>
                <a:cs typeface="Didact Gothic"/>
                <a:sym typeface="Didact Gothic"/>
              </a:defRPr>
            </a:lvl2pPr>
            <a:lvl3pPr lvl="2" rtl="0">
              <a:spcBef>
                <a:spcPts val="0"/>
              </a:spcBef>
              <a:spcAft>
                <a:spcPts val="0"/>
              </a:spcAft>
              <a:buSzPts val="2000"/>
              <a:buFont typeface="Didact Gothic"/>
              <a:buNone/>
              <a:defRPr sz="2000">
                <a:latin typeface="Didact Gothic"/>
                <a:ea typeface="Didact Gothic"/>
                <a:cs typeface="Didact Gothic"/>
                <a:sym typeface="Didact Gothic"/>
              </a:defRPr>
            </a:lvl3pPr>
            <a:lvl4pPr lvl="3" rtl="0">
              <a:spcBef>
                <a:spcPts val="0"/>
              </a:spcBef>
              <a:spcAft>
                <a:spcPts val="0"/>
              </a:spcAft>
              <a:buSzPts val="2000"/>
              <a:buFont typeface="Didact Gothic"/>
              <a:buNone/>
              <a:defRPr sz="2000">
                <a:latin typeface="Didact Gothic"/>
                <a:ea typeface="Didact Gothic"/>
                <a:cs typeface="Didact Gothic"/>
                <a:sym typeface="Didact Gothic"/>
              </a:defRPr>
            </a:lvl4pPr>
            <a:lvl5pPr lvl="4" rtl="0">
              <a:spcBef>
                <a:spcPts val="0"/>
              </a:spcBef>
              <a:spcAft>
                <a:spcPts val="0"/>
              </a:spcAft>
              <a:buSzPts val="2000"/>
              <a:buFont typeface="Didact Gothic"/>
              <a:buNone/>
              <a:defRPr sz="2000">
                <a:latin typeface="Didact Gothic"/>
                <a:ea typeface="Didact Gothic"/>
                <a:cs typeface="Didact Gothic"/>
                <a:sym typeface="Didact Gothic"/>
              </a:defRPr>
            </a:lvl5pPr>
            <a:lvl6pPr lvl="5" rtl="0">
              <a:spcBef>
                <a:spcPts val="0"/>
              </a:spcBef>
              <a:spcAft>
                <a:spcPts val="0"/>
              </a:spcAft>
              <a:buSzPts val="2000"/>
              <a:buFont typeface="Didact Gothic"/>
              <a:buNone/>
              <a:defRPr sz="2000">
                <a:latin typeface="Didact Gothic"/>
                <a:ea typeface="Didact Gothic"/>
                <a:cs typeface="Didact Gothic"/>
                <a:sym typeface="Didact Gothic"/>
              </a:defRPr>
            </a:lvl6pPr>
            <a:lvl7pPr lvl="6" rtl="0">
              <a:spcBef>
                <a:spcPts val="0"/>
              </a:spcBef>
              <a:spcAft>
                <a:spcPts val="0"/>
              </a:spcAft>
              <a:buSzPts val="2000"/>
              <a:buFont typeface="Didact Gothic"/>
              <a:buNone/>
              <a:defRPr sz="2000">
                <a:latin typeface="Didact Gothic"/>
                <a:ea typeface="Didact Gothic"/>
                <a:cs typeface="Didact Gothic"/>
                <a:sym typeface="Didact Gothic"/>
              </a:defRPr>
            </a:lvl7pPr>
            <a:lvl8pPr lvl="7" rtl="0">
              <a:spcBef>
                <a:spcPts val="0"/>
              </a:spcBef>
              <a:spcAft>
                <a:spcPts val="0"/>
              </a:spcAft>
              <a:buSzPts val="2000"/>
              <a:buFont typeface="Didact Gothic"/>
              <a:buNone/>
              <a:defRPr sz="2000">
                <a:latin typeface="Didact Gothic"/>
                <a:ea typeface="Didact Gothic"/>
                <a:cs typeface="Didact Gothic"/>
                <a:sym typeface="Didact Gothic"/>
              </a:defRPr>
            </a:lvl8pPr>
            <a:lvl9pPr lvl="8" rtl="0">
              <a:spcBef>
                <a:spcPts val="0"/>
              </a:spcBef>
              <a:spcAft>
                <a:spcPts val="0"/>
              </a:spcAft>
              <a:buSzPts val="2000"/>
              <a:buFont typeface="Didact Gothic"/>
              <a:buNone/>
              <a:defRPr sz="2000">
                <a:latin typeface="Didact Gothic"/>
                <a:ea typeface="Didact Gothic"/>
                <a:cs typeface="Didact Gothic"/>
                <a:sym typeface="Didact Gothic"/>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9">
    <p:spTree>
      <p:nvGrpSpPr>
        <p:cNvPr id="11357" name="Shape 11357"/>
        <p:cNvGrpSpPr/>
        <p:nvPr/>
      </p:nvGrpSpPr>
      <p:grpSpPr>
        <a:xfrm>
          <a:off x="0" y="0"/>
          <a:ext cx="0" cy="0"/>
          <a:chOff x="0" y="0"/>
          <a:chExt cx="0" cy="0"/>
        </a:xfrm>
      </p:grpSpPr>
      <p:grpSp>
        <p:nvGrpSpPr>
          <p:cNvPr id="11358" name="Google Shape;11358;p54"/>
          <p:cNvGrpSpPr/>
          <p:nvPr/>
        </p:nvGrpSpPr>
        <p:grpSpPr>
          <a:xfrm flipH="1">
            <a:off x="377488" y="0"/>
            <a:ext cx="2440158" cy="4362437"/>
            <a:chOff x="6536175" y="0"/>
            <a:chExt cx="2440158" cy="4362437"/>
          </a:xfrm>
        </p:grpSpPr>
        <p:sp>
          <p:nvSpPr>
            <p:cNvPr id="11359" name="Google Shape;11359;p54"/>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54"/>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54"/>
          <p:cNvGrpSpPr/>
          <p:nvPr/>
        </p:nvGrpSpPr>
        <p:grpSpPr>
          <a:xfrm>
            <a:off x="-125176" y="-225508"/>
            <a:ext cx="2382099" cy="1531032"/>
            <a:chOff x="885749" y="857680"/>
            <a:chExt cx="2382099" cy="1531032"/>
          </a:xfrm>
        </p:grpSpPr>
        <p:sp>
          <p:nvSpPr>
            <p:cNvPr id="11362" name="Google Shape;11362;p54"/>
            <p:cNvSpPr/>
            <p:nvPr/>
          </p:nvSpPr>
          <p:spPr>
            <a:xfrm flipH="1">
              <a:off x="2420408" y="21197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54"/>
            <p:cNvSpPr/>
            <p:nvPr/>
          </p:nvSpPr>
          <p:spPr>
            <a:xfrm flipH="1">
              <a:off x="2209034" y="202360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4" name="Google Shape;11364;p54"/>
            <p:cNvGrpSpPr/>
            <p:nvPr/>
          </p:nvGrpSpPr>
          <p:grpSpPr>
            <a:xfrm>
              <a:off x="885749" y="857680"/>
              <a:ext cx="1235256" cy="1030744"/>
              <a:chOff x="763250" y="1835425"/>
              <a:chExt cx="701850" cy="585650"/>
            </a:xfrm>
          </p:grpSpPr>
          <p:sp>
            <p:nvSpPr>
              <p:cNvPr id="11365" name="Google Shape;11365;p54"/>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54"/>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54"/>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54"/>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54"/>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54"/>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54"/>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54"/>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54"/>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54"/>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54"/>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54"/>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54"/>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54"/>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54"/>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54"/>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54"/>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54"/>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54"/>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54"/>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54"/>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54"/>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54"/>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388" name="Google Shape;11388;p54"/>
          <p:cNvSpPr/>
          <p:nvPr/>
        </p:nvSpPr>
        <p:spPr>
          <a:xfrm flipH="1">
            <a:off x="-44943" y="25079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54"/>
          <p:cNvSpPr/>
          <p:nvPr/>
        </p:nvSpPr>
        <p:spPr>
          <a:xfrm flipH="1">
            <a:off x="-44958" y="4166602"/>
            <a:ext cx="6025358" cy="696257"/>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0" name="Google Shape;11390;p54"/>
          <p:cNvGrpSpPr/>
          <p:nvPr/>
        </p:nvGrpSpPr>
        <p:grpSpPr>
          <a:xfrm flipH="1" rot="-285632">
            <a:off x="2838935" y="4304444"/>
            <a:ext cx="1790235" cy="587148"/>
            <a:chOff x="1656825" y="3872400"/>
            <a:chExt cx="835625" cy="274075"/>
          </a:xfrm>
        </p:grpSpPr>
        <p:sp>
          <p:nvSpPr>
            <p:cNvPr id="11391" name="Google Shape;11391;p54"/>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54"/>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54"/>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54"/>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54"/>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54"/>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54"/>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54"/>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54"/>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54"/>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54"/>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54"/>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54"/>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54"/>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54"/>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54"/>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54"/>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54"/>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54"/>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54"/>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54"/>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54"/>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54"/>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54"/>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54"/>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54"/>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7" name="Google Shape;11417;p54"/>
          <p:cNvSpPr/>
          <p:nvPr/>
        </p:nvSpPr>
        <p:spPr>
          <a:xfrm flipH="1">
            <a:off x="57108" y="3857649"/>
            <a:ext cx="9144014" cy="1378863"/>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8" name="Google Shape;11418;p54"/>
          <p:cNvGrpSpPr/>
          <p:nvPr/>
        </p:nvGrpSpPr>
        <p:grpSpPr>
          <a:xfrm>
            <a:off x="6720238" y="3857933"/>
            <a:ext cx="2615356" cy="1537625"/>
            <a:chOff x="2300300" y="2941775"/>
            <a:chExt cx="825450" cy="485300"/>
          </a:xfrm>
        </p:grpSpPr>
        <p:sp>
          <p:nvSpPr>
            <p:cNvPr id="11419" name="Google Shape;11419;p54"/>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54"/>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54"/>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54"/>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54"/>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54"/>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54"/>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54"/>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54"/>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54"/>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54"/>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54"/>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54"/>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54"/>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54"/>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54"/>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54"/>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54"/>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54"/>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54"/>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54"/>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54"/>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54"/>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54"/>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54"/>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54"/>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54"/>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54"/>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54"/>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54"/>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54"/>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54"/>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54"/>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54"/>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54"/>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54"/>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54"/>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54"/>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54"/>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54"/>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54"/>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54"/>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54"/>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54"/>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54"/>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54"/>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54"/>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54"/>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7" name="Google Shape;11467;p54"/>
          <p:cNvGrpSpPr/>
          <p:nvPr/>
        </p:nvGrpSpPr>
        <p:grpSpPr>
          <a:xfrm>
            <a:off x="-781750" y="3529475"/>
            <a:ext cx="2074856" cy="1830674"/>
            <a:chOff x="2489900" y="3367200"/>
            <a:chExt cx="903250" cy="796950"/>
          </a:xfrm>
        </p:grpSpPr>
        <p:sp>
          <p:nvSpPr>
            <p:cNvPr id="11468" name="Google Shape;11468;p54"/>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54"/>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54"/>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54"/>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54"/>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54"/>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54"/>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54"/>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54"/>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54"/>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54"/>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54"/>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54"/>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54"/>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54"/>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54"/>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54"/>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54"/>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54"/>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54"/>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54"/>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54"/>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54"/>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54"/>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54"/>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54"/>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54"/>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54"/>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54"/>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54"/>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54"/>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54"/>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54"/>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54"/>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54"/>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54"/>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54"/>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54"/>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54"/>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54"/>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54"/>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54"/>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54"/>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54"/>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54"/>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54"/>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54"/>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54"/>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54"/>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54"/>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54"/>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54"/>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54"/>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54"/>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54"/>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54"/>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54"/>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54"/>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54"/>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54"/>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54"/>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54"/>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54"/>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1" name="Google Shape;11531;p54"/>
          <p:cNvGrpSpPr/>
          <p:nvPr/>
        </p:nvGrpSpPr>
        <p:grpSpPr>
          <a:xfrm flipH="1">
            <a:off x="-155548" y="-141837"/>
            <a:ext cx="9213072" cy="3439345"/>
            <a:chOff x="149252" y="-141837"/>
            <a:chExt cx="9213072" cy="3439345"/>
          </a:xfrm>
        </p:grpSpPr>
        <p:grpSp>
          <p:nvGrpSpPr>
            <p:cNvPr id="11532" name="Google Shape;11532;p54"/>
            <p:cNvGrpSpPr/>
            <p:nvPr/>
          </p:nvGrpSpPr>
          <p:grpSpPr>
            <a:xfrm>
              <a:off x="7100668" y="-58303"/>
              <a:ext cx="258178" cy="258242"/>
              <a:chOff x="4477653" y="2413151"/>
              <a:chExt cx="316899" cy="316978"/>
            </a:xfrm>
          </p:grpSpPr>
          <p:sp>
            <p:nvSpPr>
              <p:cNvPr id="11533" name="Google Shape;11533;p54"/>
              <p:cNvSpPr/>
              <p:nvPr/>
            </p:nvSpPr>
            <p:spPr>
              <a:xfrm>
                <a:off x="4477653" y="2413151"/>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54"/>
              <p:cNvSpPr/>
              <p:nvPr/>
            </p:nvSpPr>
            <p:spPr>
              <a:xfrm>
                <a:off x="4533196" y="2583334"/>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54"/>
              <p:cNvSpPr/>
              <p:nvPr/>
            </p:nvSpPr>
            <p:spPr>
              <a:xfrm>
                <a:off x="4589054" y="2578514"/>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6" name="Google Shape;11536;p54"/>
            <p:cNvGrpSpPr/>
            <p:nvPr/>
          </p:nvGrpSpPr>
          <p:grpSpPr>
            <a:xfrm>
              <a:off x="2451700" y="-141837"/>
              <a:ext cx="316899" cy="316978"/>
              <a:chOff x="5052650" y="3025125"/>
              <a:chExt cx="316899" cy="316978"/>
            </a:xfrm>
          </p:grpSpPr>
          <p:sp>
            <p:nvSpPr>
              <p:cNvPr id="11537" name="Google Shape;11537;p5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5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5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54"/>
            <p:cNvGrpSpPr/>
            <p:nvPr/>
          </p:nvGrpSpPr>
          <p:grpSpPr>
            <a:xfrm>
              <a:off x="3306549" y="332270"/>
              <a:ext cx="120724" cy="120609"/>
              <a:chOff x="4788500" y="2618450"/>
              <a:chExt cx="130400" cy="130275"/>
            </a:xfrm>
          </p:grpSpPr>
          <p:sp>
            <p:nvSpPr>
              <p:cNvPr id="11541" name="Google Shape;11541;p5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5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54"/>
            <p:cNvGrpSpPr/>
            <p:nvPr/>
          </p:nvGrpSpPr>
          <p:grpSpPr>
            <a:xfrm>
              <a:off x="8658038" y="2311013"/>
              <a:ext cx="120739" cy="120769"/>
              <a:chOff x="5052650" y="3025125"/>
              <a:chExt cx="316899" cy="316978"/>
            </a:xfrm>
          </p:grpSpPr>
          <p:sp>
            <p:nvSpPr>
              <p:cNvPr id="11544" name="Google Shape;11544;p5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5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5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7" name="Google Shape;11547;p54"/>
            <p:cNvGrpSpPr/>
            <p:nvPr/>
          </p:nvGrpSpPr>
          <p:grpSpPr>
            <a:xfrm>
              <a:off x="9045425" y="1566438"/>
              <a:ext cx="316899" cy="316978"/>
              <a:chOff x="14144850" y="3930950"/>
              <a:chExt cx="316899" cy="316978"/>
            </a:xfrm>
          </p:grpSpPr>
          <p:sp>
            <p:nvSpPr>
              <p:cNvPr id="11548" name="Google Shape;11548;p54"/>
              <p:cNvSpPr/>
              <p:nvPr/>
            </p:nvSpPr>
            <p:spPr>
              <a:xfrm>
                <a:off x="14144850" y="3930950"/>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54"/>
              <p:cNvSpPr/>
              <p:nvPr/>
            </p:nvSpPr>
            <p:spPr>
              <a:xfrm>
                <a:off x="14200392" y="4101133"/>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54"/>
              <p:cNvSpPr/>
              <p:nvPr/>
            </p:nvSpPr>
            <p:spPr>
              <a:xfrm>
                <a:off x="14256251" y="4096313"/>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1" name="Google Shape;11551;p54"/>
            <p:cNvGrpSpPr/>
            <p:nvPr/>
          </p:nvGrpSpPr>
          <p:grpSpPr>
            <a:xfrm>
              <a:off x="6441488" y="211513"/>
              <a:ext cx="120739" cy="120769"/>
              <a:chOff x="5052650" y="3025125"/>
              <a:chExt cx="316899" cy="316978"/>
            </a:xfrm>
          </p:grpSpPr>
          <p:sp>
            <p:nvSpPr>
              <p:cNvPr id="11552" name="Google Shape;11552;p5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5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5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5" name="Google Shape;11555;p54"/>
            <p:cNvGrpSpPr/>
            <p:nvPr/>
          </p:nvGrpSpPr>
          <p:grpSpPr>
            <a:xfrm>
              <a:off x="368663" y="1787838"/>
              <a:ext cx="120739" cy="120769"/>
              <a:chOff x="5052650" y="3025125"/>
              <a:chExt cx="316899" cy="316978"/>
            </a:xfrm>
          </p:grpSpPr>
          <p:sp>
            <p:nvSpPr>
              <p:cNvPr id="11556" name="Google Shape;11556;p5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5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5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54"/>
            <p:cNvGrpSpPr/>
            <p:nvPr/>
          </p:nvGrpSpPr>
          <p:grpSpPr>
            <a:xfrm>
              <a:off x="149252" y="2792204"/>
              <a:ext cx="149621" cy="149504"/>
              <a:chOff x="4788500" y="2618450"/>
              <a:chExt cx="130400" cy="130275"/>
            </a:xfrm>
          </p:grpSpPr>
          <p:sp>
            <p:nvSpPr>
              <p:cNvPr id="11560" name="Google Shape;11560;p5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5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54"/>
            <p:cNvGrpSpPr/>
            <p:nvPr/>
          </p:nvGrpSpPr>
          <p:grpSpPr>
            <a:xfrm>
              <a:off x="8859002" y="3148004"/>
              <a:ext cx="149621" cy="149504"/>
              <a:chOff x="4788500" y="2618450"/>
              <a:chExt cx="130400" cy="130275"/>
            </a:xfrm>
          </p:grpSpPr>
          <p:sp>
            <p:nvSpPr>
              <p:cNvPr id="11563" name="Google Shape;11563;p5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5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565" name="Google Shape;11565;p54"/>
          <p:cNvSpPr txBox="1"/>
          <p:nvPr>
            <p:ph type="title"/>
          </p:nvPr>
        </p:nvSpPr>
        <p:spPr>
          <a:xfrm>
            <a:off x="5107875" y="1007500"/>
            <a:ext cx="2013900" cy="10731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11566" name="Google Shape;11566;p54"/>
          <p:cNvSpPr txBox="1"/>
          <p:nvPr>
            <p:ph idx="2" type="title"/>
          </p:nvPr>
        </p:nvSpPr>
        <p:spPr>
          <a:xfrm>
            <a:off x="5107875" y="2080600"/>
            <a:ext cx="3316200" cy="1562700"/>
          </a:xfrm>
          <a:prstGeom prst="rect">
            <a:avLst/>
          </a:prstGeom>
        </p:spPr>
        <p:txBody>
          <a:bodyPr anchorCtr="0" anchor="ctr" bIns="0" lIns="0" spcFirstLastPara="1" rIns="0" wrap="square" tIns="0">
            <a:noAutofit/>
          </a:bodyPr>
          <a:lstStyle>
            <a:lvl1pPr lvl="0" rtl="0">
              <a:spcBef>
                <a:spcPts val="0"/>
              </a:spcBef>
              <a:spcAft>
                <a:spcPts val="0"/>
              </a:spcAft>
              <a:buSzPts val="2000"/>
              <a:buFont typeface="Didact Gothic"/>
              <a:buNone/>
              <a:defRPr sz="1800">
                <a:latin typeface="Didact Gothic"/>
                <a:ea typeface="Didact Gothic"/>
                <a:cs typeface="Didact Gothic"/>
                <a:sym typeface="Didact Gothic"/>
              </a:defRPr>
            </a:lvl1pPr>
            <a:lvl2pPr lvl="1" rtl="0">
              <a:spcBef>
                <a:spcPts val="0"/>
              </a:spcBef>
              <a:spcAft>
                <a:spcPts val="0"/>
              </a:spcAft>
              <a:buSzPts val="2000"/>
              <a:buFont typeface="Didact Gothic"/>
              <a:buNone/>
              <a:defRPr sz="2000">
                <a:latin typeface="Didact Gothic"/>
                <a:ea typeface="Didact Gothic"/>
                <a:cs typeface="Didact Gothic"/>
                <a:sym typeface="Didact Gothic"/>
              </a:defRPr>
            </a:lvl2pPr>
            <a:lvl3pPr lvl="2" rtl="0">
              <a:spcBef>
                <a:spcPts val="0"/>
              </a:spcBef>
              <a:spcAft>
                <a:spcPts val="0"/>
              </a:spcAft>
              <a:buSzPts val="2000"/>
              <a:buFont typeface="Didact Gothic"/>
              <a:buNone/>
              <a:defRPr sz="2000">
                <a:latin typeface="Didact Gothic"/>
                <a:ea typeface="Didact Gothic"/>
                <a:cs typeface="Didact Gothic"/>
                <a:sym typeface="Didact Gothic"/>
              </a:defRPr>
            </a:lvl3pPr>
            <a:lvl4pPr lvl="3" rtl="0">
              <a:spcBef>
                <a:spcPts val="0"/>
              </a:spcBef>
              <a:spcAft>
                <a:spcPts val="0"/>
              </a:spcAft>
              <a:buSzPts val="2000"/>
              <a:buFont typeface="Didact Gothic"/>
              <a:buNone/>
              <a:defRPr sz="2000">
                <a:latin typeface="Didact Gothic"/>
                <a:ea typeface="Didact Gothic"/>
                <a:cs typeface="Didact Gothic"/>
                <a:sym typeface="Didact Gothic"/>
              </a:defRPr>
            </a:lvl4pPr>
            <a:lvl5pPr lvl="4" rtl="0">
              <a:spcBef>
                <a:spcPts val="0"/>
              </a:spcBef>
              <a:spcAft>
                <a:spcPts val="0"/>
              </a:spcAft>
              <a:buSzPts val="2000"/>
              <a:buFont typeface="Didact Gothic"/>
              <a:buNone/>
              <a:defRPr sz="2000">
                <a:latin typeface="Didact Gothic"/>
                <a:ea typeface="Didact Gothic"/>
                <a:cs typeface="Didact Gothic"/>
                <a:sym typeface="Didact Gothic"/>
              </a:defRPr>
            </a:lvl5pPr>
            <a:lvl6pPr lvl="5" rtl="0">
              <a:spcBef>
                <a:spcPts val="0"/>
              </a:spcBef>
              <a:spcAft>
                <a:spcPts val="0"/>
              </a:spcAft>
              <a:buSzPts val="2000"/>
              <a:buFont typeface="Didact Gothic"/>
              <a:buNone/>
              <a:defRPr sz="2000">
                <a:latin typeface="Didact Gothic"/>
                <a:ea typeface="Didact Gothic"/>
                <a:cs typeface="Didact Gothic"/>
                <a:sym typeface="Didact Gothic"/>
              </a:defRPr>
            </a:lvl6pPr>
            <a:lvl7pPr lvl="6" rtl="0">
              <a:spcBef>
                <a:spcPts val="0"/>
              </a:spcBef>
              <a:spcAft>
                <a:spcPts val="0"/>
              </a:spcAft>
              <a:buSzPts val="2000"/>
              <a:buFont typeface="Didact Gothic"/>
              <a:buNone/>
              <a:defRPr sz="2000">
                <a:latin typeface="Didact Gothic"/>
                <a:ea typeface="Didact Gothic"/>
                <a:cs typeface="Didact Gothic"/>
                <a:sym typeface="Didact Gothic"/>
              </a:defRPr>
            </a:lvl7pPr>
            <a:lvl8pPr lvl="7" rtl="0">
              <a:spcBef>
                <a:spcPts val="0"/>
              </a:spcBef>
              <a:spcAft>
                <a:spcPts val="0"/>
              </a:spcAft>
              <a:buSzPts val="2000"/>
              <a:buFont typeface="Didact Gothic"/>
              <a:buNone/>
              <a:defRPr sz="2000">
                <a:latin typeface="Didact Gothic"/>
                <a:ea typeface="Didact Gothic"/>
                <a:cs typeface="Didact Gothic"/>
                <a:sym typeface="Didact Gothic"/>
              </a:defRPr>
            </a:lvl8pPr>
            <a:lvl9pPr lvl="8" rtl="0">
              <a:spcBef>
                <a:spcPts val="0"/>
              </a:spcBef>
              <a:spcAft>
                <a:spcPts val="0"/>
              </a:spcAft>
              <a:buSzPts val="2000"/>
              <a:buFont typeface="Didact Gothic"/>
              <a:buNone/>
              <a:defRPr sz="2000">
                <a:latin typeface="Didact Gothic"/>
                <a:ea typeface="Didact Gothic"/>
                <a:cs typeface="Didact Gothic"/>
                <a:sym typeface="Didact Gothic"/>
              </a:defRPr>
            </a:lvl9pPr>
          </a:lstStyle>
          <a:p/>
        </p:txBody>
      </p:sp>
      <p:grpSp>
        <p:nvGrpSpPr>
          <p:cNvPr id="11567" name="Google Shape;11567;p54"/>
          <p:cNvGrpSpPr/>
          <p:nvPr/>
        </p:nvGrpSpPr>
        <p:grpSpPr>
          <a:xfrm rot="1601952">
            <a:off x="7295375" y="667755"/>
            <a:ext cx="3277948" cy="1122605"/>
            <a:chOff x="1607000" y="1593250"/>
            <a:chExt cx="1114325" cy="381625"/>
          </a:xfrm>
        </p:grpSpPr>
        <p:sp>
          <p:nvSpPr>
            <p:cNvPr id="11568" name="Google Shape;11568;p54"/>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54"/>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54"/>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54"/>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54"/>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54"/>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54"/>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54"/>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54"/>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54"/>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54"/>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54"/>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54"/>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54"/>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54"/>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54"/>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54"/>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54"/>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54"/>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54"/>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54"/>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54"/>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0">
    <p:spTree>
      <p:nvGrpSpPr>
        <p:cNvPr id="11590" name="Shape 11590"/>
        <p:cNvGrpSpPr/>
        <p:nvPr/>
      </p:nvGrpSpPr>
      <p:grpSpPr>
        <a:xfrm>
          <a:off x="0" y="0"/>
          <a:ext cx="0" cy="0"/>
          <a:chOff x="0" y="0"/>
          <a:chExt cx="0" cy="0"/>
        </a:xfrm>
      </p:grpSpPr>
      <p:grpSp>
        <p:nvGrpSpPr>
          <p:cNvPr id="11591" name="Google Shape;11591;p55"/>
          <p:cNvGrpSpPr/>
          <p:nvPr/>
        </p:nvGrpSpPr>
        <p:grpSpPr>
          <a:xfrm>
            <a:off x="3107474" y="0"/>
            <a:ext cx="2876946" cy="5143313"/>
            <a:chOff x="6536175" y="0"/>
            <a:chExt cx="2440158" cy="4362437"/>
          </a:xfrm>
        </p:grpSpPr>
        <p:sp>
          <p:nvSpPr>
            <p:cNvPr id="11592" name="Google Shape;11592;p55"/>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55"/>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4" name="Google Shape;11594;p55"/>
          <p:cNvSpPr/>
          <p:nvPr/>
        </p:nvSpPr>
        <p:spPr>
          <a:xfrm>
            <a:off x="-339089" y="3783113"/>
            <a:ext cx="9523639" cy="2454010"/>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55"/>
          <p:cNvSpPr/>
          <p:nvPr/>
        </p:nvSpPr>
        <p:spPr>
          <a:xfrm>
            <a:off x="3800154"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6" name="Google Shape;11596;p55"/>
          <p:cNvGrpSpPr/>
          <p:nvPr/>
        </p:nvGrpSpPr>
        <p:grpSpPr>
          <a:xfrm flipH="1" rot="420318">
            <a:off x="4248759" y="4630718"/>
            <a:ext cx="1279872" cy="419728"/>
            <a:chOff x="1656825" y="3872400"/>
            <a:chExt cx="835625" cy="274075"/>
          </a:xfrm>
        </p:grpSpPr>
        <p:sp>
          <p:nvSpPr>
            <p:cNvPr id="11597" name="Google Shape;11597;p55"/>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55"/>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55"/>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55"/>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55"/>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55"/>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55"/>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55"/>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55"/>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55"/>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55"/>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55"/>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55"/>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55"/>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55"/>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55"/>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55"/>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55"/>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55"/>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55"/>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55"/>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55"/>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55"/>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55"/>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55"/>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55"/>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3" name="Google Shape;11623;p55"/>
          <p:cNvSpPr/>
          <p:nvPr/>
        </p:nvSpPr>
        <p:spPr>
          <a:xfrm>
            <a:off x="-614589" y="4174001"/>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4" name="Google Shape;11624;p55"/>
          <p:cNvGrpSpPr/>
          <p:nvPr/>
        </p:nvGrpSpPr>
        <p:grpSpPr>
          <a:xfrm>
            <a:off x="8153838" y="3600070"/>
            <a:ext cx="1876687" cy="1761812"/>
            <a:chOff x="578800" y="3042675"/>
            <a:chExt cx="1185975" cy="1113450"/>
          </a:xfrm>
        </p:grpSpPr>
        <p:sp>
          <p:nvSpPr>
            <p:cNvPr id="11625" name="Google Shape;11625;p55"/>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55"/>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55"/>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55"/>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55"/>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55"/>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55"/>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55"/>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55"/>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55"/>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55"/>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55"/>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55"/>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55"/>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55"/>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55"/>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55"/>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55"/>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55"/>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55"/>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55"/>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55"/>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55"/>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55"/>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55"/>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55"/>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55"/>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55"/>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55"/>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55"/>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55"/>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55"/>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55"/>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55"/>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55"/>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55"/>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55"/>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55"/>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55"/>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55"/>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55"/>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55"/>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55"/>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55"/>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55"/>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55"/>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55"/>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55"/>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55"/>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55"/>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55"/>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55"/>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55"/>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55"/>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55"/>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55"/>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55"/>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55"/>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55"/>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55"/>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55"/>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55"/>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55"/>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55"/>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55"/>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55"/>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55"/>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55"/>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55"/>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55"/>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55"/>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55"/>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55"/>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55"/>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55"/>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55"/>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55"/>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55"/>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55"/>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55"/>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55"/>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55"/>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55"/>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55"/>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55"/>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55"/>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55"/>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55"/>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55"/>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55"/>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55"/>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55"/>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55"/>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55"/>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55"/>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55"/>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55"/>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55"/>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55"/>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55"/>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55"/>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55"/>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55"/>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55"/>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55"/>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55"/>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55"/>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55"/>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55"/>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55"/>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55"/>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55"/>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55"/>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55"/>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55"/>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55"/>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55"/>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2" name="Google Shape;11742;p55"/>
          <p:cNvSpPr/>
          <p:nvPr/>
        </p:nvSpPr>
        <p:spPr>
          <a:xfrm>
            <a:off x="-101526" y="961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3" name="Google Shape;11743;p55"/>
          <p:cNvGrpSpPr/>
          <p:nvPr/>
        </p:nvGrpSpPr>
        <p:grpSpPr>
          <a:xfrm flipH="1">
            <a:off x="117883" y="4655327"/>
            <a:ext cx="1790243" cy="587151"/>
            <a:chOff x="1656825" y="3872400"/>
            <a:chExt cx="835625" cy="274075"/>
          </a:xfrm>
        </p:grpSpPr>
        <p:sp>
          <p:nvSpPr>
            <p:cNvPr id="11744" name="Google Shape;11744;p55"/>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55"/>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55"/>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55"/>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55"/>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55"/>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55"/>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55"/>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55"/>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55"/>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55"/>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55"/>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55"/>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55"/>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55"/>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55"/>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55"/>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55"/>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55"/>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55"/>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55"/>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55"/>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55"/>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55"/>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55"/>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55"/>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0" name="Google Shape;11770;p55"/>
          <p:cNvGrpSpPr/>
          <p:nvPr/>
        </p:nvGrpSpPr>
        <p:grpSpPr>
          <a:xfrm flipH="1">
            <a:off x="-32863" y="231013"/>
            <a:ext cx="9242087" cy="3187178"/>
            <a:chOff x="-98087" y="231013"/>
            <a:chExt cx="9242087" cy="3187178"/>
          </a:xfrm>
        </p:grpSpPr>
        <p:grpSp>
          <p:nvGrpSpPr>
            <p:cNvPr id="11771" name="Google Shape;11771;p55"/>
            <p:cNvGrpSpPr/>
            <p:nvPr/>
          </p:nvGrpSpPr>
          <p:grpSpPr>
            <a:xfrm>
              <a:off x="-98087" y="1332300"/>
              <a:ext cx="316899" cy="316978"/>
              <a:chOff x="5052650" y="3025125"/>
              <a:chExt cx="316899" cy="316978"/>
            </a:xfrm>
          </p:grpSpPr>
          <p:sp>
            <p:nvSpPr>
              <p:cNvPr id="11772" name="Google Shape;11772;p5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5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5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55"/>
            <p:cNvGrpSpPr/>
            <p:nvPr/>
          </p:nvGrpSpPr>
          <p:grpSpPr>
            <a:xfrm>
              <a:off x="7923288" y="231013"/>
              <a:ext cx="120739" cy="120769"/>
              <a:chOff x="5052650" y="3025125"/>
              <a:chExt cx="316899" cy="316978"/>
            </a:xfrm>
          </p:grpSpPr>
          <p:sp>
            <p:nvSpPr>
              <p:cNvPr id="11776" name="Google Shape;11776;p5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5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5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9" name="Google Shape;11779;p55"/>
            <p:cNvGrpSpPr/>
            <p:nvPr/>
          </p:nvGrpSpPr>
          <p:grpSpPr>
            <a:xfrm>
              <a:off x="8827100" y="3101213"/>
              <a:ext cx="316899" cy="316978"/>
              <a:chOff x="5052650" y="3025125"/>
              <a:chExt cx="316899" cy="316978"/>
            </a:xfrm>
          </p:grpSpPr>
          <p:sp>
            <p:nvSpPr>
              <p:cNvPr id="11780" name="Google Shape;11780;p5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5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5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3" name="Google Shape;11783;p55"/>
            <p:cNvGrpSpPr/>
            <p:nvPr/>
          </p:nvGrpSpPr>
          <p:grpSpPr>
            <a:xfrm>
              <a:off x="1523974" y="1938857"/>
              <a:ext cx="120724" cy="120609"/>
              <a:chOff x="4788500" y="2618450"/>
              <a:chExt cx="130400" cy="130275"/>
            </a:xfrm>
          </p:grpSpPr>
          <p:sp>
            <p:nvSpPr>
              <p:cNvPr id="11784" name="Google Shape;11784;p5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5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6" name="Google Shape;11786;p55"/>
            <p:cNvGrpSpPr/>
            <p:nvPr/>
          </p:nvGrpSpPr>
          <p:grpSpPr>
            <a:xfrm>
              <a:off x="4263795" y="1649277"/>
              <a:ext cx="89598" cy="89499"/>
              <a:chOff x="4788500" y="2618450"/>
              <a:chExt cx="130400" cy="130275"/>
            </a:xfrm>
          </p:grpSpPr>
          <p:sp>
            <p:nvSpPr>
              <p:cNvPr id="11787" name="Google Shape;11787;p5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5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9" name="Google Shape;11789;p55"/>
            <p:cNvGrpSpPr/>
            <p:nvPr/>
          </p:nvGrpSpPr>
          <p:grpSpPr>
            <a:xfrm>
              <a:off x="4266838" y="2473594"/>
              <a:ext cx="215491" cy="215545"/>
              <a:chOff x="4268238" y="3585419"/>
              <a:chExt cx="316899" cy="316978"/>
            </a:xfrm>
          </p:grpSpPr>
          <p:sp>
            <p:nvSpPr>
              <p:cNvPr id="11790" name="Google Shape;11790;p55"/>
              <p:cNvSpPr/>
              <p:nvPr/>
            </p:nvSpPr>
            <p:spPr>
              <a:xfrm>
                <a:off x="4268238" y="3585419"/>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55"/>
              <p:cNvSpPr/>
              <p:nvPr/>
            </p:nvSpPr>
            <p:spPr>
              <a:xfrm>
                <a:off x="4323781" y="3755602"/>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55"/>
              <p:cNvSpPr/>
              <p:nvPr/>
            </p:nvSpPr>
            <p:spPr>
              <a:xfrm>
                <a:off x="4379639" y="3750782"/>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3" name="Google Shape;11793;p55"/>
            <p:cNvGrpSpPr/>
            <p:nvPr/>
          </p:nvGrpSpPr>
          <p:grpSpPr>
            <a:xfrm>
              <a:off x="8249671" y="2187312"/>
              <a:ext cx="89587" cy="89610"/>
              <a:chOff x="5052650" y="3025125"/>
              <a:chExt cx="316899" cy="316978"/>
            </a:xfrm>
          </p:grpSpPr>
          <p:sp>
            <p:nvSpPr>
              <p:cNvPr id="11794" name="Google Shape;11794;p5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5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5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7" name="Google Shape;11797;p55"/>
            <p:cNvGrpSpPr/>
            <p:nvPr/>
          </p:nvGrpSpPr>
          <p:grpSpPr>
            <a:xfrm>
              <a:off x="6674220" y="382964"/>
              <a:ext cx="89598" cy="89512"/>
              <a:chOff x="4788500" y="2618450"/>
              <a:chExt cx="130400" cy="130275"/>
            </a:xfrm>
          </p:grpSpPr>
          <p:sp>
            <p:nvSpPr>
              <p:cNvPr id="11798" name="Google Shape;11798;p5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5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0" name="Google Shape;11800;p55"/>
            <p:cNvGrpSpPr/>
            <p:nvPr/>
          </p:nvGrpSpPr>
          <p:grpSpPr>
            <a:xfrm>
              <a:off x="-12" y="3199325"/>
              <a:ext cx="120739" cy="120769"/>
              <a:chOff x="5052650" y="3025125"/>
              <a:chExt cx="316899" cy="316978"/>
            </a:xfrm>
          </p:grpSpPr>
          <p:sp>
            <p:nvSpPr>
              <p:cNvPr id="11801" name="Google Shape;11801;p55"/>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55"/>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55"/>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4" name="Google Shape;11804;p55"/>
            <p:cNvGrpSpPr/>
            <p:nvPr/>
          </p:nvGrpSpPr>
          <p:grpSpPr>
            <a:xfrm>
              <a:off x="378483" y="2526915"/>
              <a:ext cx="89598" cy="89499"/>
              <a:chOff x="4788500" y="2618450"/>
              <a:chExt cx="130400" cy="130275"/>
            </a:xfrm>
          </p:grpSpPr>
          <p:sp>
            <p:nvSpPr>
              <p:cNvPr id="11805" name="Google Shape;11805;p55"/>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55"/>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807" name="Google Shape;11807;p55"/>
          <p:cNvSpPr txBox="1"/>
          <p:nvPr>
            <p:ph idx="1" type="subTitle"/>
          </p:nvPr>
        </p:nvSpPr>
        <p:spPr>
          <a:xfrm>
            <a:off x="1774427" y="2949100"/>
            <a:ext cx="2070000" cy="3939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2000"/>
              <a:buFont typeface="Bebas Neue"/>
              <a:buNone/>
              <a:defRPr sz="2000">
                <a:solidFill>
                  <a:schemeClr val="lt2"/>
                </a:solidFill>
                <a:latin typeface="Luckiest Guy"/>
                <a:ea typeface="Luckiest Guy"/>
                <a:cs typeface="Luckiest Guy"/>
                <a:sym typeface="Luckiest Guy"/>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11808" name="Google Shape;11808;p55"/>
          <p:cNvSpPr txBox="1"/>
          <p:nvPr>
            <p:ph idx="2" type="subTitle"/>
          </p:nvPr>
        </p:nvSpPr>
        <p:spPr>
          <a:xfrm>
            <a:off x="5299705" y="2949100"/>
            <a:ext cx="2070000" cy="3939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2000"/>
              <a:buFont typeface="Bebas Neue"/>
              <a:buNone/>
              <a:defRPr sz="2000">
                <a:solidFill>
                  <a:schemeClr val="lt2"/>
                </a:solidFill>
                <a:latin typeface="Luckiest Guy"/>
                <a:ea typeface="Luckiest Guy"/>
                <a:cs typeface="Luckiest Guy"/>
                <a:sym typeface="Luckiest Guy"/>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11809" name="Google Shape;11809;p55"/>
          <p:cNvSpPr txBox="1"/>
          <p:nvPr>
            <p:ph idx="3" type="subTitle"/>
          </p:nvPr>
        </p:nvSpPr>
        <p:spPr>
          <a:xfrm flipH="1">
            <a:off x="5299700" y="3343025"/>
            <a:ext cx="2070000" cy="689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1810" name="Google Shape;11810;p55"/>
          <p:cNvSpPr txBox="1"/>
          <p:nvPr>
            <p:ph idx="4" type="subTitle"/>
          </p:nvPr>
        </p:nvSpPr>
        <p:spPr>
          <a:xfrm flipH="1">
            <a:off x="1774295" y="3343025"/>
            <a:ext cx="2070000" cy="689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grpSp>
        <p:nvGrpSpPr>
          <p:cNvPr id="11811" name="Google Shape;11811;p55"/>
          <p:cNvGrpSpPr/>
          <p:nvPr/>
        </p:nvGrpSpPr>
        <p:grpSpPr>
          <a:xfrm flipH="1">
            <a:off x="6415098" y="96150"/>
            <a:ext cx="2951769" cy="1030046"/>
            <a:chOff x="4830925" y="3166050"/>
            <a:chExt cx="1936475" cy="675750"/>
          </a:xfrm>
        </p:grpSpPr>
        <p:sp>
          <p:nvSpPr>
            <p:cNvPr id="11812" name="Google Shape;11812;p55"/>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55"/>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55"/>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55"/>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55"/>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55"/>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55"/>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55"/>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55"/>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55"/>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55"/>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55"/>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55"/>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55"/>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55"/>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55"/>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55"/>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55"/>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55"/>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55"/>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55"/>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55"/>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55"/>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55"/>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55"/>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55"/>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55"/>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55"/>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55"/>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55"/>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55"/>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55"/>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55"/>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55"/>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55"/>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55"/>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8" name="Google Shape;11848;p55"/>
          <p:cNvSpPr txBox="1"/>
          <p:nvPr>
            <p:ph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11849" name="Shape 11849"/>
        <p:cNvGrpSpPr/>
        <p:nvPr/>
      </p:nvGrpSpPr>
      <p:grpSpPr>
        <a:xfrm>
          <a:off x="0" y="0"/>
          <a:ext cx="0" cy="0"/>
          <a:chOff x="0" y="0"/>
          <a:chExt cx="0" cy="0"/>
        </a:xfrm>
      </p:grpSpPr>
      <p:grpSp>
        <p:nvGrpSpPr>
          <p:cNvPr id="11850" name="Google Shape;11850;p56"/>
          <p:cNvGrpSpPr/>
          <p:nvPr/>
        </p:nvGrpSpPr>
        <p:grpSpPr>
          <a:xfrm>
            <a:off x="4571991" y="0"/>
            <a:ext cx="2876946" cy="5143313"/>
            <a:chOff x="6536175" y="0"/>
            <a:chExt cx="2440158" cy="4362437"/>
          </a:xfrm>
        </p:grpSpPr>
        <p:sp>
          <p:nvSpPr>
            <p:cNvPr id="11851" name="Google Shape;11851;p56"/>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56"/>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3" name="Google Shape;11853;p56"/>
          <p:cNvSpPr/>
          <p:nvPr/>
        </p:nvSpPr>
        <p:spPr>
          <a:xfrm>
            <a:off x="-249614" y="3783113"/>
            <a:ext cx="9523639" cy="2454010"/>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56"/>
          <p:cNvSpPr/>
          <p:nvPr/>
        </p:nvSpPr>
        <p:spPr>
          <a:xfrm>
            <a:off x="3889629"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5" name="Google Shape;11855;p56"/>
          <p:cNvGrpSpPr/>
          <p:nvPr/>
        </p:nvGrpSpPr>
        <p:grpSpPr>
          <a:xfrm flipH="1" rot="420318">
            <a:off x="4425184" y="4581443"/>
            <a:ext cx="1279872" cy="419728"/>
            <a:chOff x="1656825" y="3872400"/>
            <a:chExt cx="835625" cy="274075"/>
          </a:xfrm>
        </p:grpSpPr>
        <p:sp>
          <p:nvSpPr>
            <p:cNvPr id="11856" name="Google Shape;11856;p56"/>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56"/>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56"/>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56"/>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56"/>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56"/>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56"/>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56"/>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56"/>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56"/>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56"/>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56"/>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56"/>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56"/>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56"/>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56"/>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56"/>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56"/>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56"/>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56"/>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56"/>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56"/>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56"/>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56"/>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56"/>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56"/>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82" name="Google Shape;11882;p56"/>
          <p:cNvSpPr/>
          <p:nvPr/>
        </p:nvSpPr>
        <p:spPr>
          <a:xfrm>
            <a:off x="-525114" y="4174001"/>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83" name="Google Shape;11883;p56"/>
          <p:cNvGrpSpPr/>
          <p:nvPr/>
        </p:nvGrpSpPr>
        <p:grpSpPr>
          <a:xfrm>
            <a:off x="-98087" y="231013"/>
            <a:ext cx="9091346" cy="3089081"/>
            <a:chOff x="-98087" y="231013"/>
            <a:chExt cx="9091346" cy="3089081"/>
          </a:xfrm>
        </p:grpSpPr>
        <p:grpSp>
          <p:nvGrpSpPr>
            <p:cNvPr id="11884" name="Google Shape;11884;p56"/>
            <p:cNvGrpSpPr/>
            <p:nvPr/>
          </p:nvGrpSpPr>
          <p:grpSpPr>
            <a:xfrm>
              <a:off x="-98087" y="1332300"/>
              <a:ext cx="316899" cy="316978"/>
              <a:chOff x="5052650" y="3025125"/>
              <a:chExt cx="316899" cy="316978"/>
            </a:xfrm>
          </p:grpSpPr>
          <p:sp>
            <p:nvSpPr>
              <p:cNvPr id="11885" name="Google Shape;11885;p5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5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5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56"/>
            <p:cNvGrpSpPr/>
            <p:nvPr/>
          </p:nvGrpSpPr>
          <p:grpSpPr>
            <a:xfrm>
              <a:off x="7923288" y="231013"/>
              <a:ext cx="120739" cy="120769"/>
              <a:chOff x="5052650" y="3025125"/>
              <a:chExt cx="316899" cy="316978"/>
            </a:xfrm>
          </p:grpSpPr>
          <p:sp>
            <p:nvSpPr>
              <p:cNvPr id="11889" name="Google Shape;11889;p5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5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5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56"/>
            <p:cNvGrpSpPr/>
            <p:nvPr/>
          </p:nvGrpSpPr>
          <p:grpSpPr>
            <a:xfrm>
              <a:off x="8586775" y="1224738"/>
              <a:ext cx="316899" cy="316978"/>
              <a:chOff x="5052650" y="3025125"/>
              <a:chExt cx="316899" cy="316978"/>
            </a:xfrm>
          </p:grpSpPr>
          <p:sp>
            <p:nvSpPr>
              <p:cNvPr id="11893" name="Google Shape;11893;p5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5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5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6" name="Google Shape;11896;p56"/>
            <p:cNvGrpSpPr/>
            <p:nvPr/>
          </p:nvGrpSpPr>
          <p:grpSpPr>
            <a:xfrm>
              <a:off x="6120874" y="1843057"/>
              <a:ext cx="120724" cy="120609"/>
              <a:chOff x="4788500" y="2618450"/>
              <a:chExt cx="130400" cy="130275"/>
            </a:xfrm>
          </p:grpSpPr>
          <p:sp>
            <p:nvSpPr>
              <p:cNvPr id="11897" name="Google Shape;11897;p5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5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9" name="Google Shape;11899;p56"/>
            <p:cNvGrpSpPr/>
            <p:nvPr/>
          </p:nvGrpSpPr>
          <p:grpSpPr>
            <a:xfrm>
              <a:off x="3269145" y="1496927"/>
              <a:ext cx="89598" cy="89499"/>
              <a:chOff x="4788500" y="2618450"/>
              <a:chExt cx="130400" cy="130275"/>
            </a:xfrm>
          </p:grpSpPr>
          <p:sp>
            <p:nvSpPr>
              <p:cNvPr id="11900" name="Google Shape;11900;p5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5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2" name="Google Shape;11902;p56"/>
            <p:cNvGrpSpPr/>
            <p:nvPr/>
          </p:nvGrpSpPr>
          <p:grpSpPr>
            <a:xfrm>
              <a:off x="3358738" y="2160944"/>
              <a:ext cx="215491" cy="215545"/>
              <a:chOff x="5052650" y="3025125"/>
              <a:chExt cx="316899" cy="316978"/>
            </a:xfrm>
          </p:grpSpPr>
          <p:sp>
            <p:nvSpPr>
              <p:cNvPr id="11903" name="Google Shape;11903;p5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5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5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56"/>
            <p:cNvGrpSpPr/>
            <p:nvPr/>
          </p:nvGrpSpPr>
          <p:grpSpPr>
            <a:xfrm>
              <a:off x="8903671" y="2223925"/>
              <a:ext cx="89587" cy="89610"/>
              <a:chOff x="5052650" y="3025125"/>
              <a:chExt cx="316899" cy="316978"/>
            </a:xfrm>
          </p:grpSpPr>
          <p:sp>
            <p:nvSpPr>
              <p:cNvPr id="11907" name="Google Shape;11907;p5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5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5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0" name="Google Shape;11910;p56"/>
            <p:cNvGrpSpPr/>
            <p:nvPr/>
          </p:nvGrpSpPr>
          <p:grpSpPr>
            <a:xfrm>
              <a:off x="6602520" y="262264"/>
              <a:ext cx="89598" cy="89512"/>
              <a:chOff x="4788500" y="2618450"/>
              <a:chExt cx="130400" cy="130275"/>
            </a:xfrm>
          </p:grpSpPr>
          <p:sp>
            <p:nvSpPr>
              <p:cNvPr id="11911" name="Google Shape;11911;p5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5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3" name="Google Shape;11913;p56"/>
            <p:cNvGrpSpPr/>
            <p:nvPr/>
          </p:nvGrpSpPr>
          <p:grpSpPr>
            <a:xfrm>
              <a:off x="-12" y="3199325"/>
              <a:ext cx="120739" cy="120769"/>
              <a:chOff x="5052650" y="3025125"/>
              <a:chExt cx="316899" cy="316978"/>
            </a:xfrm>
          </p:grpSpPr>
          <p:sp>
            <p:nvSpPr>
              <p:cNvPr id="11914" name="Google Shape;11914;p56"/>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56"/>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56"/>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7" name="Google Shape;11917;p56"/>
            <p:cNvGrpSpPr/>
            <p:nvPr/>
          </p:nvGrpSpPr>
          <p:grpSpPr>
            <a:xfrm>
              <a:off x="378483" y="2526915"/>
              <a:ext cx="89598" cy="89499"/>
              <a:chOff x="4788500" y="2618450"/>
              <a:chExt cx="130400" cy="130275"/>
            </a:xfrm>
          </p:grpSpPr>
          <p:sp>
            <p:nvSpPr>
              <p:cNvPr id="11918" name="Google Shape;11918;p56"/>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56"/>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20" name="Google Shape;11920;p56"/>
          <p:cNvGrpSpPr/>
          <p:nvPr/>
        </p:nvGrpSpPr>
        <p:grpSpPr>
          <a:xfrm flipH="1">
            <a:off x="7751524" y="3910407"/>
            <a:ext cx="1876687" cy="1761812"/>
            <a:chOff x="7099611" y="3472170"/>
            <a:chExt cx="1876687" cy="1761812"/>
          </a:xfrm>
        </p:grpSpPr>
        <p:sp>
          <p:nvSpPr>
            <p:cNvPr id="11921" name="Google Shape;11921;p56"/>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2" name="Google Shape;11922;p56"/>
            <p:cNvGrpSpPr/>
            <p:nvPr/>
          </p:nvGrpSpPr>
          <p:grpSpPr>
            <a:xfrm flipH="1">
              <a:off x="7099611" y="3472170"/>
              <a:ext cx="1876687" cy="1761812"/>
              <a:chOff x="578800" y="3042675"/>
              <a:chExt cx="1185975" cy="1113450"/>
            </a:xfrm>
          </p:grpSpPr>
          <p:sp>
            <p:nvSpPr>
              <p:cNvPr id="11923" name="Google Shape;11923;p56"/>
              <p:cNvSpPr/>
              <p:nvPr/>
            </p:nvSpPr>
            <p:spPr>
              <a:xfrm>
                <a:off x="1600225" y="3982700"/>
                <a:ext cx="16350" cy="38400"/>
              </a:xfrm>
              <a:custGeom>
                <a:rect b="b" l="l" r="r" t="t"/>
                <a:pathLst>
                  <a:path extrusionOk="0" fill="none" h="1536" w="654">
                    <a:moveTo>
                      <a:pt x="1" y="0"/>
                    </a:moveTo>
                    <a:cubicBezTo>
                      <a:pt x="131" y="542"/>
                      <a:pt x="357" y="1064"/>
                      <a:pt x="653" y="153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56"/>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56"/>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56"/>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56"/>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56"/>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56"/>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56"/>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56"/>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56"/>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56"/>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56"/>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56"/>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56"/>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56"/>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56"/>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56"/>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56"/>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56"/>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56"/>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56"/>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56"/>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56"/>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56"/>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56"/>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56"/>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56"/>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56"/>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56"/>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56"/>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56"/>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56"/>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56"/>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56"/>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56"/>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56"/>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56"/>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56"/>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56"/>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56"/>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56"/>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56"/>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56"/>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56"/>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56"/>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56"/>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56"/>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56"/>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56"/>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56"/>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56"/>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56"/>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56"/>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56"/>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56"/>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56"/>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56"/>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56"/>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56"/>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56"/>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56"/>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56"/>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56"/>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56"/>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56"/>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56"/>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56"/>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56"/>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56"/>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56"/>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56"/>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56"/>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56"/>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56"/>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56"/>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56"/>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56"/>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56"/>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56"/>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56"/>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56"/>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56"/>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56"/>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56"/>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56"/>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56"/>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56"/>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56"/>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56"/>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56"/>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56"/>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56"/>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56"/>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56"/>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56"/>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56"/>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56"/>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56"/>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56"/>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56"/>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56"/>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56"/>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56"/>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56"/>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56"/>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56"/>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56"/>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56"/>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56"/>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56"/>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56"/>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56"/>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56"/>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56"/>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56"/>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56"/>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56"/>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56"/>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41" name="Google Shape;12041;p56"/>
          <p:cNvGrpSpPr/>
          <p:nvPr/>
        </p:nvGrpSpPr>
        <p:grpSpPr>
          <a:xfrm flipH="1">
            <a:off x="-295184" y="4241107"/>
            <a:ext cx="2108721" cy="724805"/>
            <a:chOff x="2360400" y="1877425"/>
            <a:chExt cx="873900" cy="300400"/>
          </a:xfrm>
        </p:grpSpPr>
        <p:sp>
          <p:nvSpPr>
            <p:cNvPr id="12042" name="Google Shape;12042;p56"/>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56"/>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56"/>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56"/>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56"/>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56"/>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56"/>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56"/>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56"/>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56"/>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56"/>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56"/>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56"/>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56"/>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56"/>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56"/>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56"/>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56"/>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56"/>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56"/>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56"/>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56"/>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56"/>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56"/>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56"/>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7" name="Google Shape;12067;p56"/>
          <p:cNvSpPr txBox="1"/>
          <p:nvPr>
            <p:ph type="title"/>
          </p:nvPr>
        </p:nvSpPr>
        <p:spPr>
          <a:xfrm>
            <a:off x="720000" y="2395438"/>
            <a:ext cx="2264100" cy="3792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068" name="Google Shape;12068;p56"/>
          <p:cNvSpPr txBox="1"/>
          <p:nvPr>
            <p:ph idx="1" type="subTitle"/>
          </p:nvPr>
        </p:nvSpPr>
        <p:spPr>
          <a:xfrm>
            <a:off x="720000" y="2774715"/>
            <a:ext cx="2264100" cy="884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069" name="Google Shape;12069;p56"/>
          <p:cNvSpPr txBox="1"/>
          <p:nvPr>
            <p:ph idx="2" type="title"/>
          </p:nvPr>
        </p:nvSpPr>
        <p:spPr>
          <a:xfrm>
            <a:off x="3439950" y="2395438"/>
            <a:ext cx="2264100" cy="3792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070" name="Google Shape;12070;p56"/>
          <p:cNvSpPr txBox="1"/>
          <p:nvPr>
            <p:ph idx="3" type="subTitle"/>
          </p:nvPr>
        </p:nvSpPr>
        <p:spPr>
          <a:xfrm>
            <a:off x="3439950" y="2774715"/>
            <a:ext cx="2264100" cy="884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071" name="Google Shape;12071;p56"/>
          <p:cNvSpPr txBox="1"/>
          <p:nvPr>
            <p:ph idx="4" type="title"/>
          </p:nvPr>
        </p:nvSpPr>
        <p:spPr>
          <a:xfrm>
            <a:off x="6201000" y="2395438"/>
            <a:ext cx="2223000" cy="3792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072" name="Google Shape;12072;p56"/>
          <p:cNvSpPr txBox="1"/>
          <p:nvPr>
            <p:ph idx="5" type="subTitle"/>
          </p:nvPr>
        </p:nvSpPr>
        <p:spPr>
          <a:xfrm>
            <a:off x="6201000" y="2774715"/>
            <a:ext cx="2223000" cy="884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073" name="Google Shape;12073;p56"/>
          <p:cNvSpPr txBox="1"/>
          <p:nvPr>
            <p:ph idx="6"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12074" name="Shape 12074"/>
        <p:cNvGrpSpPr/>
        <p:nvPr/>
      </p:nvGrpSpPr>
      <p:grpSpPr>
        <a:xfrm>
          <a:off x="0" y="0"/>
          <a:ext cx="0" cy="0"/>
          <a:chOff x="0" y="0"/>
          <a:chExt cx="0" cy="0"/>
        </a:xfrm>
      </p:grpSpPr>
      <p:grpSp>
        <p:nvGrpSpPr>
          <p:cNvPr id="12075" name="Google Shape;12075;p57"/>
          <p:cNvGrpSpPr/>
          <p:nvPr/>
        </p:nvGrpSpPr>
        <p:grpSpPr>
          <a:xfrm flipH="1">
            <a:off x="3317866" y="0"/>
            <a:ext cx="2876946" cy="5143313"/>
            <a:chOff x="6536175" y="0"/>
            <a:chExt cx="2440158" cy="4362437"/>
          </a:xfrm>
        </p:grpSpPr>
        <p:sp>
          <p:nvSpPr>
            <p:cNvPr id="12076" name="Google Shape;12076;p57"/>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57"/>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8" name="Google Shape;12078;p57"/>
          <p:cNvSpPr/>
          <p:nvPr/>
        </p:nvSpPr>
        <p:spPr>
          <a:xfrm flipH="1">
            <a:off x="-12081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57"/>
          <p:cNvSpPr/>
          <p:nvPr/>
        </p:nvSpPr>
        <p:spPr>
          <a:xfrm flipH="1">
            <a:off x="-73433" y="4603500"/>
            <a:ext cx="6025358" cy="675719"/>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57"/>
          <p:cNvSpPr/>
          <p:nvPr/>
        </p:nvSpPr>
        <p:spPr>
          <a:xfrm flipH="1">
            <a:off x="-73423" y="4473600"/>
            <a:ext cx="9799148" cy="805613"/>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1" name="Google Shape;12081;p57"/>
          <p:cNvGrpSpPr/>
          <p:nvPr/>
        </p:nvGrpSpPr>
        <p:grpSpPr>
          <a:xfrm flipH="1">
            <a:off x="-959109" y="4236133"/>
            <a:ext cx="1879880" cy="1105222"/>
            <a:chOff x="2300300" y="2941775"/>
            <a:chExt cx="825450" cy="485300"/>
          </a:xfrm>
        </p:grpSpPr>
        <p:sp>
          <p:nvSpPr>
            <p:cNvPr id="12082" name="Google Shape;12082;p57"/>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57"/>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57"/>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57"/>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57"/>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57"/>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57"/>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57"/>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57"/>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57"/>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57"/>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57"/>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57"/>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57"/>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57"/>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57"/>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57"/>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57"/>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57"/>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57"/>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57"/>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57"/>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57"/>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57"/>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57"/>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57"/>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57"/>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57"/>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57"/>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57"/>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57"/>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57"/>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57"/>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57"/>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57"/>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57"/>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57"/>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57"/>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57"/>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57"/>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57"/>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57"/>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57"/>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57"/>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57"/>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57"/>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57"/>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57"/>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0" name="Google Shape;12130;p57"/>
          <p:cNvGrpSpPr/>
          <p:nvPr/>
        </p:nvGrpSpPr>
        <p:grpSpPr>
          <a:xfrm>
            <a:off x="-317240" y="3357476"/>
            <a:ext cx="1037240" cy="414744"/>
            <a:chOff x="6176600" y="3023250"/>
            <a:chExt cx="444100" cy="177575"/>
          </a:xfrm>
        </p:grpSpPr>
        <p:sp>
          <p:nvSpPr>
            <p:cNvPr id="12131" name="Google Shape;12131;p57"/>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57"/>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57"/>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57"/>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57"/>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57"/>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57"/>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57"/>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57"/>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57"/>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57"/>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57"/>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57"/>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57"/>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57"/>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57"/>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57"/>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57"/>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57"/>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0" name="Google Shape;12150;p57"/>
          <p:cNvGrpSpPr/>
          <p:nvPr/>
        </p:nvGrpSpPr>
        <p:grpSpPr>
          <a:xfrm>
            <a:off x="8190336" y="3600070"/>
            <a:ext cx="1876687" cy="1761812"/>
            <a:chOff x="578800" y="3042675"/>
            <a:chExt cx="1185975" cy="1113450"/>
          </a:xfrm>
        </p:grpSpPr>
        <p:sp>
          <p:nvSpPr>
            <p:cNvPr id="12151" name="Google Shape;12151;p57"/>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57"/>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57"/>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57"/>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57"/>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57"/>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57"/>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57"/>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57"/>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57"/>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57"/>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57"/>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57"/>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57"/>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57"/>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57"/>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57"/>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57"/>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57"/>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57"/>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57"/>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57"/>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57"/>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57"/>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57"/>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57"/>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57"/>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57"/>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57"/>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57"/>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57"/>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57"/>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57"/>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57"/>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57"/>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57"/>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57"/>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57"/>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57"/>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57"/>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57"/>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57"/>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57"/>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57"/>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57"/>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57"/>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57"/>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57"/>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57"/>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57"/>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57"/>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57"/>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57"/>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57"/>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57"/>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57"/>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57"/>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57"/>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57"/>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57"/>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57"/>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57"/>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57"/>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57"/>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57"/>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57"/>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57"/>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57"/>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57"/>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57"/>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57"/>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57"/>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57"/>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57"/>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57"/>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57"/>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57"/>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57"/>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57"/>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57"/>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57"/>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57"/>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57"/>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57"/>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57"/>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57"/>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57"/>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57"/>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57"/>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57"/>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57"/>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57"/>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57"/>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57"/>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57"/>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57"/>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57"/>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57"/>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57"/>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57"/>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57"/>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57"/>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57"/>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57"/>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57"/>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57"/>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57"/>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57"/>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57"/>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57"/>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57"/>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57"/>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57"/>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57"/>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57"/>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57"/>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57"/>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8" name="Google Shape;12268;p57"/>
          <p:cNvGrpSpPr/>
          <p:nvPr/>
        </p:nvGrpSpPr>
        <p:grpSpPr>
          <a:xfrm flipH="1" rot="606894">
            <a:off x="7047772" y="24990"/>
            <a:ext cx="2951752" cy="1030040"/>
            <a:chOff x="4830925" y="3166050"/>
            <a:chExt cx="1936475" cy="675750"/>
          </a:xfrm>
        </p:grpSpPr>
        <p:sp>
          <p:nvSpPr>
            <p:cNvPr id="12269" name="Google Shape;12269;p57"/>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57"/>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57"/>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57"/>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57"/>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57"/>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57"/>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57"/>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57"/>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57"/>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57"/>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57"/>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57"/>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57"/>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57"/>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57"/>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57"/>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57"/>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57"/>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57"/>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57"/>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57"/>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57"/>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57"/>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57"/>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57"/>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57"/>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57"/>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57"/>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57"/>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57"/>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57"/>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57"/>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57"/>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57"/>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57"/>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57"/>
          <p:cNvGrpSpPr/>
          <p:nvPr/>
        </p:nvGrpSpPr>
        <p:grpSpPr>
          <a:xfrm>
            <a:off x="74226" y="-67017"/>
            <a:ext cx="9141198" cy="3304408"/>
            <a:chOff x="74226" y="-67017"/>
            <a:chExt cx="9141198" cy="3304408"/>
          </a:xfrm>
        </p:grpSpPr>
        <p:grpSp>
          <p:nvGrpSpPr>
            <p:cNvPr id="12306" name="Google Shape;12306;p57"/>
            <p:cNvGrpSpPr/>
            <p:nvPr/>
          </p:nvGrpSpPr>
          <p:grpSpPr>
            <a:xfrm flipH="1">
              <a:off x="8898525" y="2049025"/>
              <a:ext cx="316899" cy="316978"/>
              <a:chOff x="5052650" y="3025125"/>
              <a:chExt cx="316899" cy="316978"/>
            </a:xfrm>
          </p:grpSpPr>
          <p:sp>
            <p:nvSpPr>
              <p:cNvPr id="12307" name="Google Shape;12307;p5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5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5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0" name="Google Shape;12310;p57"/>
            <p:cNvGrpSpPr/>
            <p:nvPr/>
          </p:nvGrpSpPr>
          <p:grpSpPr>
            <a:xfrm>
              <a:off x="340527" y="3036193"/>
              <a:ext cx="80718" cy="80653"/>
              <a:chOff x="4788500" y="2618450"/>
              <a:chExt cx="130400" cy="130275"/>
            </a:xfrm>
          </p:grpSpPr>
          <p:sp>
            <p:nvSpPr>
              <p:cNvPr id="12311" name="Google Shape;12311;p5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5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3" name="Google Shape;12313;p57"/>
            <p:cNvGrpSpPr/>
            <p:nvPr/>
          </p:nvGrpSpPr>
          <p:grpSpPr>
            <a:xfrm flipH="1">
              <a:off x="340514" y="1879658"/>
              <a:ext cx="169351" cy="169361"/>
              <a:chOff x="5052650" y="3025125"/>
              <a:chExt cx="316899" cy="316978"/>
            </a:xfrm>
          </p:grpSpPr>
          <p:sp>
            <p:nvSpPr>
              <p:cNvPr id="12314" name="Google Shape;12314;p5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5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5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7" name="Google Shape;12317;p57"/>
            <p:cNvGrpSpPr/>
            <p:nvPr/>
          </p:nvGrpSpPr>
          <p:grpSpPr>
            <a:xfrm>
              <a:off x="8682774" y="3116782"/>
              <a:ext cx="120724" cy="120609"/>
              <a:chOff x="4788500" y="2618450"/>
              <a:chExt cx="130400" cy="130275"/>
            </a:xfrm>
          </p:grpSpPr>
          <p:sp>
            <p:nvSpPr>
              <p:cNvPr id="12318" name="Google Shape;12318;p5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5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0" name="Google Shape;12320;p57"/>
            <p:cNvGrpSpPr/>
            <p:nvPr/>
          </p:nvGrpSpPr>
          <p:grpSpPr>
            <a:xfrm>
              <a:off x="74226" y="789483"/>
              <a:ext cx="169351" cy="169361"/>
              <a:chOff x="5052650" y="3025125"/>
              <a:chExt cx="316899" cy="316978"/>
            </a:xfrm>
          </p:grpSpPr>
          <p:sp>
            <p:nvSpPr>
              <p:cNvPr id="12321" name="Google Shape;12321;p5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5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5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4" name="Google Shape;12324;p57"/>
            <p:cNvGrpSpPr/>
            <p:nvPr/>
          </p:nvGrpSpPr>
          <p:grpSpPr>
            <a:xfrm>
              <a:off x="6705077" y="188243"/>
              <a:ext cx="80718" cy="80653"/>
              <a:chOff x="4788500" y="2618450"/>
              <a:chExt cx="130400" cy="130275"/>
            </a:xfrm>
          </p:grpSpPr>
          <p:sp>
            <p:nvSpPr>
              <p:cNvPr id="12325" name="Google Shape;12325;p5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5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7" name="Google Shape;12327;p57"/>
            <p:cNvGrpSpPr/>
            <p:nvPr/>
          </p:nvGrpSpPr>
          <p:grpSpPr>
            <a:xfrm flipH="1">
              <a:off x="5951914" y="-67017"/>
              <a:ext cx="169351" cy="169361"/>
              <a:chOff x="5052650" y="3025125"/>
              <a:chExt cx="316899" cy="316978"/>
            </a:xfrm>
          </p:grpSpPr>
          <p:sp>
            <p:nvSpPr>
              <p:cNvPr id="12328" name="Google Shape;12328;p5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5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5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1" name="Google Shape;12331;p57"/>
            <p:cNvGrpSpPr/>
            <p:nvPr/>
          </p:nvGrpSpPr>
          <p:grpSpPr>
            <a:xfrm>
              <a:off x="8602052" y="1736243"/>
              <a:ext cx="80718" cy="80653"/>
              <a:chOff x="4788500" y="2618450"/>
              <a:chExt cx="130400" cy="130275"/>
            </a:xfrm>
          </p:grpSpPr>
          <p:sp>
            <p:nvSpPr>
              <p:cNvPr id="12332" name="Google Shape;12332;p5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5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334" name="Google Shape;12334;p57"/>
          <p:cNvSpPr txBox="1"/>
          <p:nvPr>
            <p:ph type="title"/>
          </p:nvPr>
        </p:nvSpPr>
        <p:spPr>
          <a:xfrm>
            <a:off x="1369999" y="1853613"/>
            <a:ext cx="2867100" cy="4158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335" name="Google Shape;12335;p57"/>
          <p:cNvSpPr txBox="1"/>
          <p:nvPr>
            <p:ph idx="1" type="subTitle"/>
          </p:nvPr>
        </p:nvSpPr>
        <p:spPr>
          <a:xfrm>
            <a:off x="1369999" y="2269313"/>
            <a:ext cx="2867100" cy="542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336" name="Google Shape;12336;p57"/>
          <p:cNvSpPr txBox="1"/>
          <p:nvPr>
            <p:ph idx="2" type="title"/>
          </p:nvPr>
        </p:nvSpPr>
        <p:spPr>
          <a:xfrm>
            <a:off x="4906901" y="1853613"/>
            <a:ext cx="2867100" cy="4158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337" name="Google Shape;12337;p57"/>
          <p:cNvSpPr txBox="1"/>
          <p:nvPr>
            <p:ph idx="3" type="subTitle"/>
          </p:nvPr>
        </p:nvSpPr>
        <p:spPr>
          <a:xfrm>
            <a:off x="4906899" y="2269313"/>
            <a:ext cx="2867100" cy="542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338" name="Google Shape;12338;p57"/>
          <p:cNvSpPr txBox="1"/>
          <p:nvPr>
            <p:ph idx="4" type="title"/>
          </p:nvPr>
        </p:nvSpPr>
        <p:spPr>
          <a:xfrm>
            <a:off x="1369999" y="3647600"/>
            <a:ext cx="2867100" cy="4158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339" name="Google Shape;12339;p57"/>
          <p:cNvSpPr txBox="1"/>
          <p:nvPr>
            <p:ph idx="5" type="subTitle"/>
          </p:nvPr>
        </p:nvSpPr>
        <p:spPr>
          <a:xfrm>
            <a:off x="1369999" y="4063400"/>
            <a:ext cx="2867100" cy="542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340" name="Google Shape;12340;p57"/>
          <p:cNvSpPr txBox="1"/>
          <p:nvPr>
            <p:ph idx="6" type="title"/>
          </p:nvPr>
        </p:nvSpPr>
        <p:spPr>
          <a:xfrm>
            <a:off x="4906901" y="3647600"/>
            <a:ext cx="2867100" cy="4158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341" name="Google Shape;12341;p57"/>
          <p:cNvSpPr txBox="1"/>
          <p:nvPr>
            <p:ph idx="7" type="subTitle"/>
          </p:nvPr>
        </p:nvSpPr>
        <p:spPr>
          <a:xfrm>
            <a:off x="4906899" y="4063400"/>
            <a:ext cx="2867100" cy="542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342" name="Google Shape;12342;p57"/>
          <p:cNvSpPr txBox="1"/>
          <p:nvPr>
            <p:ph idx="8"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12343" name="Shape 12343"/>
        <p:cNvGrpSpPr/>
        <p:nvPr/>
      </p:nvGrpSpPr>
      <p:grpSpPr>
        <a:xfrm>
          <a:off x="0" y="0"/>
          <a:ext cx="0" cy="0"/>
          <a:chOff x="0" y="0"/>
          <a:chExt cx="0" cy="0"/>
        </a:xfrm>
      </p:grpSpPr>
      <p:grpSp>
        <p:nvGrpSpPr>
          <p:cNvPr id="12344" name="Google Shape;12344;p58"/>
          <p:cNvGrpSpPr/>
          <p:nvPr/>
        </p:nvGrpSpPr>
        <p:grpSpPr>
          <a:xfrm flipH="1">
            <a:off x="2317780" y="0"/>
            <a:ext cx="2762015" cy="4937843"/>
            <a:chOff x="6536175" y="0"/>
            <a:chExt cx="2440158" cy="4362437"/>
          </a:xfrm>
        </p:grpSpPr>
        <p:sp>
          <p:nvSpPr>
            <p:cNvPr id="12345" name="Google Shape;12345;p58"/>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58"/>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7" name="Google Shape;12347;p58"/>
          <p:cNvSpPr/>
          <p:nvPr/>
        </p:nvSpPr>
        <p:spPr>
          <a:xfrm>
            <a:off x="2794199" y="4565106"/>
            <a:ext cx="6025358" cy="703891"/>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58"/>
          <p:cNvSpPr/>
          <p:nvPr/>
        </p:nvSpPr>
        <p:spPr>
          <a:xfrm flipH="1" rot="-134753">
            <a:off x="432" y="4682763"/>
            <a:ext cx="6024458" cy="704028"/>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9" name="Google Shape;12349;p58"/>
          <p:cNvGrpSpPr/>
          <p:nvPr/>
        </p:nvGrpSpPr>
        <p:grpSpPr>
          <a:xfrm>
            <a:off x="3266953" y="4786002"/>
            <a:ext cx="1392235" cy="456609"/>
            <a:chOff x="1656825" y="3872400"/>
            <a:chExt cx="835625" cy="274075"/>
          </a:xfrm>
        </p:grpSpPr>
        <p:sp>
          <p:nvSpPr>
            <p:cNvPr id="12350" name="Google Shape;12350;p58"/>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58"/>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58"/>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58"/>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58"/>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58"/>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58"/>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58"/>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58"/>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58"/>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58"/>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58"/>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58"/>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58"/>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58"/>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58"/>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58"/>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58"/>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58"/>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58"/>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58"/>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58"/>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58"/>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58"/>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58"/>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58"/>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6" name="Google Shape;12376;p58"/>
          <p:cNvSpPr/>
          <p:nvPr/>
        </p:nvSpPr>
        <p:spPr>
          <a:xfrm flipH="1">
            <a:off x="-73423" y="4473600"/>
            <a:ext cx="9799148" cy="1007932"/>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7" name="Google Shape;12377;p58"/>
          <p:cNvGrpSpPr/>
          <p:nvPr/>
        </p:nvGrpSpPr>
        <p:grpSpPr>
          <a:xfrm flipH="1" rot="-523845">
            <a:off x="-946055" y="3600230"/>
            <a:ext cx="1615430" cy="1761854"/>
            <a:chOff x="743925" y="3042675"/>
            <a:chExt cx="1020850" cy="1113450"/>
          </a:xfrm>
        </p:grpSpPr>
        <p:sp>
          <p:nvSpPr>
            <p:cNvPr id="12378" name="Google Shape;12378;p58"/>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58"/>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58"/>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58"/>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58"/>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58"/>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58"/>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58"/>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58"/>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58"/>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58"/>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58"/>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58"/>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58"/>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58"/>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58"/>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58"/>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58"/>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58"/>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58"/>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58"/>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58"/>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58"/>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58"/>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58"/>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58"/>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58"/>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58"/>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58"/>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58"/>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58"/>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58"/>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58"/>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58"/>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58"/>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58"/>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58"/>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58"/>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58"/>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58"/>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58"/>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58"/>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58"/>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58"/>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58"/>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58"/>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58"/>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58"/>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58"/>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58"/>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58"/>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58"/>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58"/>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58"/>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58"/>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58"/>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58"/>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58"/>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58"/>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58"/>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58"/>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58"/>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58"/>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58"/>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58"/>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58"/>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58"/>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58"/>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58"/>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58"/>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58"/>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58"/>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58"/>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58"/>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58"/>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58"/>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58"/>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58"/>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58"/>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58"/>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58"/>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58"/>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58"/>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58"/>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58"/>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58"/>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58"/>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58"/>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58"/>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58"/>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58"/>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58"/>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58"/>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58"/>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58"/>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58"/>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58"/>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58"/>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58"/>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58"/>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58"/>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9" name="Google Shape;12479;p58"/>
          <p:cNvGrpSpPr/>
          <p:nvPr/>
        </p:nvGrpSpPr>
        <p:grpSpPr>
          <a:xfrm>
            <a:off x="7956334" y="4210983"/>
            <a:ext cx="1957555" cy="1150889"/>
            <a:chOff x="2300300" y="2941775"/>
            <a:chExt cx="825450" cy="485300"/>
          </a:xfrm>
        </p:grpSpPr>
        <p:sp>
          <p:nvSpPr>
            <p:cNvPr id="12480" name="Google Shape;12480;p58"/>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58"/>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58"/>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58"/>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58"/>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58"/>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58"/>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58"/>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58"/>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58"/>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58"/>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58"/>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58"/>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58"/>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58"/>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58"/>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58"/>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58"/>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58"/>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58"/>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58"/>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58"/>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58"/>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58"/>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58"/>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58"/>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58"/>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58"/>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58"/>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58"/>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58"/>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58"/>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58"/>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58"/>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58"/>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58"/>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58"/>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58"/>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58"/>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58"/>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58"/>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58"/>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58"/>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58"/>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58"/>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58"/>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58"/>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58"/>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8" name="Google Shape;12528;p58"/>
          <p:cNvGrpSpPr/>
          <p:nvPr/>
        </p:nvGrpSpPr>
        <p:grpSpPr>
          <a:xfrm>
            <a:off x="-98087" y="-96198"/>
            <a:ext cx="9242087" cy="3932295"/>
            <a:chOff x="-98087" y="-96198"/>
            <a:chExt cx="9242087" cy="3932295"/>
          </a:xfrm>
        </p:grpSpPr>
        <p:grpSp>
          <p:nvGrpSpPr>
            <p:cNvPr id="12529" name="Google Shape;12529;p58"/>
            <p:cNvGrpSpPr/>
            <p:nvPr/>
          </p:nvGrpSpPr>
          <p:grpSpPr>
            <a:xfrm>
              <a:off x="-98087" y="1152125"/>
              <a:ext cx="316899" cy="316978"/>
              <a:chOff x="5052650" y="3025125"/>
              <a:chExt cx="316899" cy="316978"/>
            </a:xfrm>
          </p:grpSpPr>
          <p:sp>
            <p:nvSpPr>
              <p:cNvPr id="12530" name="Google Shape;12530;p5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5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5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3" name="Google Shape;12533;p58"/>
            <p:cNvGrpSpPr/>
            <p:nvPr/>
          </p:nvGrpSpPr>
          <p:grpSpPr>
            <a:xfrm>
              <a:off x="5910088" y="1406288"/>
              <a:ext cx="120739" cy="120769"/>
              <a:chOff x="5052650" y="3025125"/>
              <a:chExt cx="316899" cy="316978"/>
            </a:xfrm>
          </p:grpSpPr>
          <p:sp>
            <p:nvSpPr>
              <p:cNvPr id="12534" name="Google Shape;12534;p5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5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5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7" name="Google Shape;12537;p58"/>
            <p:cNvGrpSpPr/>
            <p:nvPr/>
          </p:nvGrpSpPr>
          <p:grpSpPr>
            <a:xfrm>
              <a:off x="8827100" y="3101213"/>
              <a:ext cx="316899" cy="316978"/>
              <a:chOff x="5052650" y="3025125"/>
              <a:chExt cx="316899" cy="316978"/>
            </a:xfrm>
          </p:grpSpPr>
          <p:sp>
            <p:nvSpPr>
              <p:cNvPr id="12538" name="Google Shape;12538;p5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5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5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1" name="Google Shape;12541;p58"/>
            <p:cNvGrpSpPr/>
            <p:nvPr/>
          </p:nvGrpSpPr>
          <p:grpSpPr>
            <a:xfrm>
              <a:off x="3817845" y="166411"/>
              <a:ext cx="89598" cy="89525"/>
              <a:chOff x="4788500" y="2618450"/>
              <a:chExt cx="130400" cy="130275"/>
            </a:xfrm>
          </p:grpSpPr>
          <p:sp>
            <p:nvSpPr>
              <p:cNvPr id="12542" name="Google Shape;12542;p5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5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4" name="Google Shape;12544;p58"/>
            <p:cNvGrpSpPr/>
            <p:nvPr/>
          </p:nvGrpSpPr>
          <p:grpSpPr>
            <a:xfrm>
              <a:off x="8817820" y="2616427"/>
              <a:ext cx="89598" cy="89499"/>
              <a:chOff x="4788500" y="2618450"/>
              <a:chExt cx="130400" cy="130275"/>
            </a:xfrm>
          </p:grpSpPr>
          <p:sp>
            <p:nvSpPr>
              <p:cNvPr id="12545" name="Google Shape;12545;p5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5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7" name="Google Shape;12547;p58"/>
            <p:cNvGrpSpPr/>
            <p:nvPr/>
          </p:nvGrpSpPr>
          <p:grpSpPr>
            <a:xfrm>
              <a:off x="8827363" y="936569"/>
              <a:ext cx="215491" cy="215545"/>
              <a:chOff x="5052650" y="3025125"/>
              <a:chExt cx="316899" cy="316978"/>
            </a:xfrm>
          </p:grpSpPr>
          <p:sp>
            <p:nvSpPr>
              <p:cNvPr id="12548" name="Google Shape;12548;p5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5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5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1" name="Google Shape;12551;p58"/>
            <p:cNvGrpSpPr/>
            <p:nvPr/>
          </p:nvGrpSpPr>
          <p:grpSpPr>
            <a:xfrm>
              <a:off x="8599146" y="3746487"/>
              <a:ext cx="89587" cy="89610"/>
              <a:chOff x="5052650" y="3025125"/>
              <a:chExt cx="316899" cy="316978"/>
            </a:xfrm>
          </p:grpSpPr>
          <p:sp>
            <p:nvSpPr>
              <p:cNvPr id="12552" name="Google Shape;12552;p5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5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5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5" name="Google Shape;12555;p58"/>
            <p:cNvGrpSpPr/>
            <p:nvPr/>
          </p:nvGrpSpPr>
          <p:grpSpPr>
            <a:xfrm>
              <a:off x="3177583" y="3268639"/>
              <a:ext cx="89598" cy="89512"/>
              <a:chOff x="4788500" y="2618450"/>
              <a:chExt cx="130400" cy="130275"/>
            </a:xfrm>
          </p:grpSpPr>
          <p:sp>
            <p:nvSpPr>
              <p:cNvPr id="12556" name="Google Shape;12556;p5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5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58"/>
            <p:cNvGrpSpPr/>
            <p:nvPr/>
          </p:nvGrpSpPr>
          <p:grpSpPr>
            <a:xfrm>
              <a:off x="196213" y="3108113"/>
              <a:ext cx="120739" cy="120769"/>
              <a:chOff x="5052650" y="3025125"/>
              <a:chExt cx="316899" cy="316978"/>
            </a:xfrm>
          </p:grpSpPr>
          <p:sp>
            <p:nvSpPr>
              <p:cNvPr id="12559" name="Google Shape;12559;p5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5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5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2" name="Google Shape;12562;p58"/>
            <p:cNvGrpSpPr/>
            <p:nvPr/>
          </p:nvGrpSpPr>
          <p:grpSpPr>
            <a:xfrm>
              <a:off x="316958" y="2210565"/>
              <a:ext cx="89598" cy="89499"/>
              <a:chOff x="4788500" y="2618450"/>
              <a:chExt cx="130400" cy="130275"/>
            </a:xfrm>
          </p:grpSpPr>
          <p:sp>
            <p:nvSpPr>
              <p:cNvPr id="12563" name="Google Shape;12563;p5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5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5" name="Google Shape;12565;p58"/>
            <p:cNvGrpSpPr/>
            <p:nvPr/>
          </p:nvGrpSpPr>
          <p:grpSpPr>
            <a:xfrm>
              <a:off x="3177564" y="-96198"/>
              <a:ext cx="224840" cy="224896"/>
              <a:chOff x="5052650" y="3025125"/>
              <a:chExt cx="316899" cy="316978"/>
            </a:xfrm>
          </p:grpSpPr>
          <p:sp>
            <p:nvSpPr>
              <p:cNvPr id="12566" name="Google Shape;12566;p5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5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5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569" name="Google Shape;12569;p58"/>
          <p:cNvSpPr txBox="1"/>
          <p:nvPr>
            <p:ph type="title"/>
          </p:nvPr>
        </p:nvSpPr>
        <p:spPr>
          <a:xfrm>
            <a:off x="720000" y="181905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570" name="Google Shape;12570;p58"/>
          <p:cNvSpPr txBox="1"/>
          <p:nvPr>
            <p:ph idx="1" type="subTitle"/>
          </p:nvPr>
        </p:nvSpPr>
        <p:spPr>
          <a:xfrm>
            <a:off x="720000" y="2210575"/>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571" name="Google Shape;12571;p58"/>
          <p:cNvSpPr txBox="1"/>
          <p:nvPr>
            <p:ph idx="2" type="title"/>
          </p:nvPr>
        </p:nvSpPr>
        <p:spPr>
          <a:xfrm>
            <a:off x="3419271" y="181905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572" name="Google Shape;12572;p58"/>
          <p:cNvSpPr txBox="1"/>
          <p:nvPr>
            <p:ph idx="3" type="subTitle"/>
          </p:nvPr>
        </p:nvSpPr>
        <p:spPr>
          <a:xfrm>
            <a:off x="3419271" y="2210575"/>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573" name="Google Shape;12573;p58"/>
          <p:cNvSpPr txBox="1"/>
          <p:nvPr>
            <p:ph idx="4" type="title"/>
          </p:nvPr>
        </p:nvSpPr>
        <p:spPr>
          <a:xfrm>
            <a:off x="720000" y="350940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574" name="Google Shape;12574;p58"/>
          <p:cNvSpPr txBox="1"/>
          <p:nvPr>
            <p:ph idx="5" type="subTitle"/>
          </p:nvPr>
        </p:nvSpPr>
        <p:spPr>
          <a:xfrm>
            <a:off x="720000" y="3900900"/>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575" name="Google Shape;12575;p58"/>
          <p:cNvSpPr txBox="1"/>
          <p:nvPr>
            <p:ph idx="6" type="title"/>
          </p:nvPr>
        </p:nvSpPr>
        <p:spPr>
          <a:xfrm>
            <a:off x="3419271" y="350940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576" name="Google Shape;12576;p58"/>
          <p:cNvSpPr txBox="1"/>
          <p:nvPr>
            <p:ph idx="7" type="subTitle"/>
          </p:nvPr>
        </p:nvSpPr>
        <p:spPr>
          <a:xfrm>
            <a:off x="3419271" y="3900900"/>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577" name="Google Shape;12577;p58"/>
          <p:cNvSpPr txBox="1"/>
          <p:nvPr>
            <p:ph idx="8" type="title"/>
          </p:nvPr>
        </p:nvSpPr>
        <p:spPr>
          <a:xfrm>
            <a:off x="6118549" y="181905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578" name="Google Shape;12578;p58"/>
          <p:cNvSpPr txBox="1"/>
          <p:nvPr>
            <p:ph idx="9" type="subTitle"/>
          </p:nvPr>
        </p:nvSpPr>
        <p:spPr>
          <a:xfrm>
            <a:off x="6118550" y="2210575"/>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579" name="Google Shape;12579;p58"/>
          <p:cNvSpPr txBox="1"/>
          <p:nvPr>
            <p:ph idx="13" type="title"/>
          </p:nvPr>
        </p:nvSpPr>
        <p:spPr>
          <a:xfrm>
            <a:off x="6118549" y="3509400"/>
            <a:ext cx="2305500" cy="391500"/>
          </a:xfrm>
          <a:prstGeom prst="rect">
            <a:avLst/>
          </a:prstGeom>
        </p:spPr>
        <p:txBody>
          <a:bodyPr anchorCtr="0" anchor="ctr" bIns="0" lIns="0" spcFirstLastPara="1" rIns="0" wrap="square" tIns="0">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580" name="Google Shape;12580;p58"/>
          <p:cNvSpPr txBox="1"/>
          <p:nvPr>
            <p:ph idx="14" type="subTitle"/>
          </p:nvPr>
        </p:nvSpPr>
        <p:spPr>
          <a:xfrm>
            <a:off x="6118550" y="3900900"/>
            <a:ext cx="2305500" cy="5727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2581" name="Google Shape;12581;p58"/>
          <p:cNvSpPr txBox="1"/>
          <p:nvPr>
            <p:ph idx="15"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CUSTOM_6">
    <p:spTree>
      <p:nvGrpSpPr>
        <p:cNvPr id="12582" name="Shape 12582"/>
        <p:cNvGrpSpPr/>
        <p:nvPr/>
      </p:nvGrpSpPr>
      <p:grpSpPr>
        <a:xfrm>
          <a:off x="0" y="0"/>
          <a:ext cx="0" cy="0"/>
          <a:chOff x="0" y="0"/>
          <a:chExt cx="0" cy="0"/>
        </a:xfrm>
      </p:grpSpPr>
      <p:grpSp>
        <p:nvGrpSpPr>
          <p:cNvPr id="12583" name="Google Shape;12583;p59"/>
          <p:cNvGrpSpPr/>
          <p:nvPr/>
        </p:nvGrpSpPr>
        <p:grpSpPr>
          <a:xfrm>
            <a:off x="2952899" y="0"/>
            <a:ext cx="2876946" cy="5143313"/>
            <a:chOff x="6536175" y="0"/>
            <a:chExt cx="2440158" cy="4362437"/>
          </a:xfrm>
        </p:grpSpPr>
        <p:sp>
          <p:nvSpPr>
            <p:cNvPr id="12584" name="Google Shape;12584;p59"/>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59"/>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6" name="Google Shape;12586;p59"/>
          <p:cNvSpPr/>
          <p:nvPr/>
        </p:nvSpPr>
        <p:spPr>
          <a:xfrm>
            <a:off x="-25511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59"/>
          <p:cNvSpPr/>
          <p:nvPr/>
        </p:nvSpPr>
        <p:spPr>
          <a:xfrm>
            <a:off x="3195786" y="4603500"/>
            <a:ext cx="6025358" cy="675719"/>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8" name="Google Shape;12588;p59"/>
          <p:cNvGrpSpPr/>
          <p:nvPr/>
        </p:nvGrpSpPr>
        <p:grpSpPr>
          <a:xfrm rot="279742">
            <a:off x="3582660" y="4630895"/>
            <a:ext cx="1279900" cy="419735"/>
            <a:chOff x="1656825" y="3872400"/>
            <a:chExt cx="835625" cy="274075"/>
          </a:xfrm>
        </p:grpSpPr>
        <p:sp>
          <p:nvSpPr>
            <p:cNvPr id="12589" name="Google Shape;12589;p59"/>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59"/>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59"/>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59"/>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59"/>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59"/>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59"/>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59"/>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59"/>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59"/>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59"/>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59"/>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59"/>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59"/>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59"/>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59"/>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59"/>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59"/>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59"/>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59"/>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59"/>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59"/>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59"/>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59"/>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59"/>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59"/>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5" name="Google Shape;12615;p59"/>
          <p:cNvSpPr/>
          <p:nvPr/>
        </p:nvSpPr>
        <p:spPr>
          <a:xfrm>
            <a:off x="-801275" y="4532699"/>
            <a:ext cx="10218586" cy="746544"/>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6" name="Google Shape;12616;p59"/>
          <p:cNvGrpSpPr/>
          <p:nvPr/>
        </p:nvGrpSpPr>
        <p:grpSpPr>
          <a:xfrm>
            <a:off x="7780316" y="46482"/>
            <a:ext cx="2108721" cy="724805"/>
            <a:chOff x="2360400" y="1877425"/>
            <a:chExt cx="873900" cy="300400"/>
          </a:xfrm>
        </p:grpSpPr>
        <p:sp>
          <p:nvSpPr>
            <p:cNvPr id="12617" name="Google Shape;12617;p59"/>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59"/>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59"/>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59"/>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59"/>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59"/>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59"/>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59"/>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59"/>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59"/>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59"/>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59"/>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59"/>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59"/>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59"/>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59"/>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59"/>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59"/>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59"/>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59"/>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59"/>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59"/>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59"/>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59"/>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59"/>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2" name="Google Shape;12642;p59"/>
          <p:cNvSpPr/>
          <p:nvPr/>
        </p:nvSpPr>
        <p:spPr>
          <a:xfrm>
            <a:off x="-101526" y="961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59"/>
          <p:cNvSpPr/>
          <p:nvPr/>
        </p:nvSpPr>
        <p:spPr>
          <a:xfrm>
            <a:off x="388324" y="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4" name="Google Shape;12644;p59"/>
          <p:cNvGrpSpPr/>
          <p:nvPr/>
        </p:nvGrpSpPr>
        <p:grpSpPr>
          <a:xfrm>
            <a:off x="7203011" y="4655327"/>
            <a:ext cx="1790243" cy="587151"/>
            <a:chOff x="1656825" y="3872400"/>
            <a:chExt cx="835625" cy="274075"/>
          </a:xfrm>
        </p:grpSpPr>
        <p:sp>
          <p:nvSpPr>
            <p:cNvPr id="12645" name="Google Shape;12645;p59"/>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59"/>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59"/>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59"/>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59"/>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59"/>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59"/>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59"/>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59"/>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59"/>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59"/>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59"/>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59"/>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59"/>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59"/>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59"/>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59"/>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59"/>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59"/>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59"/>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59"/>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59"/>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59"/>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59"/>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59"/>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59"/>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1" name="Google Shape;12671;p59"/>
          <p:cNvGrpSpPr/>
          <p:nvPr/>
        </p:nvGrpSpPr>
        <p:grpSpPr>
          <a:xfrm>
            <a:off x="-98087" y="-94781"/>
            <a:ext cx="9242087" cy="4038422"/>
            <a:chOff x="-98087" y="-94781"/>
            <a:chExt cx="9242087" cy="4038422"/>
          </a:xfrm>
        </p:grpSpPr>
        <p:grpSp>
          <p:nvGrpSpPr>
            <p:cNvPr id="12672" name="Google Shape;12672;p59"/>
            <p:cNvGrpSpPr/>
            <p:nvPr/>
          </p:nvGrpSpPr>
          <p:grpSpPr>
            <a:xfrm>
              <a:off x="-98087" y="1332300"/>
              <a:ext cx="316899" cy="316978"/>
              <a:chOff x="5052650" y="3025125"/>
              <a:chExt cx="316899" cy="316978"/>
            </a:xfrm>
          </p:grpSpPr>
          <p:sp>
            <p:nvSpPr>
              <p:cNvPr id="12673" name="Google Shape;12673;p5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5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5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6" name="Google Shape;12676;p59"/>
            <p:cNvGrpSpPr/>
            <p:nvPr/>
          </p:nvGrpSpPr>
          <p:grpSpPr>
            <a:xfrm>
              <a:off x="8706363" y="1175988"/>
              <a:ext cx="120739" cy="120769"/>
              <a:chOff x="5052650" y="3025125"/>
              <a:chExt cx="316899" cy="316978"/>
            </a:xfrm>
          </p:grpSpPr>
          <p:sp>
            <p:nvSpPr>
              <p:cNvPr id="12677" name="Google Shape;12677;p5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5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5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0" name="Google Shape;12680;p59"/>
            <p:cNvGrpSpPr/>
            <p:nvPr/>
          </p:nvGrpSpPr>
          <p:grpSpPr>
            <a:xfrm>
              <a:off x="8827100" y="3101213"/>
              <a:ext cx="316899" cy="316978"/>
              <a:chOff x="5052650" y="3025125"/>
              <a:chExt cx="316899" cy="316978"/>
            </a:xfrm>
          </p:grpSpPr>
          <p:sp>
            <p:nvSpPr>
              <p:cNvPr id="12681" name="Google Shape;12681;p5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5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5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4" name="Google Shape;12684;p59"/>
            <p:cNvGrpSpPr/>
            <p:nvPr/>
          </p:nvGrpSpPr>
          <p:grpSpPr>
            <a:xfrm>
              <a:off x="8691874" y="3823032"/>
              <a:ext cx="120724" cy="120609"/>
              <a:chOff x="4788500" y="2618450"/>
              <a:chExt cx="130400" cy="130275"/>
            </a:xfrm>
          </p:grpSpPr>
          <p:sp>
            <p:nvSpPr>
              <p:cNvPr id="12685" name="Google Shape;12685;p5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5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59"/>
            <p:cNvGrpSpPr/>
            <p:nvPr/>
          </p:nvGrpSpPr>
          <p:grpSpPr>
            <a:xfrm>
              <a:off x="4049395" y="197252"/>
              <a:ext cx="89598" cy="89499"/>
              <a:chOff x="4788500" y="2618450"/>
              <a:chExt cx="130400" cy="130275"/>
            </a:xfrm>
          </p:grpSpPr>
          <p:sp>
            <p:nvSpPr>
              <p:cNvPr id="12688" name="Google Shape;12688;p5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5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0" name="Google Shape;12690;p59"/>
            <p:cNvGrpSpPr/>
            <p:nvPr/>
          </p:nvGrpSpPr>
          <p:grpSpPr>
            <a:xfrm>
              <a:off x="3639388" y="-94781"/>
              <a:ext cx="215491" cy="215545"/>
              <a:chOff x="5052650" y="3025125"/>
              <a:chExt cx="316899" cy="316978"/>
            </a:xfrm>
          </p:grpSpPr>
          <p:sp>
            <p:nvSpPr>
              <p:cNvPr id="12691" name="Google Shape;12691;p5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5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5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4" name="Google Shape;12694;p59"/>
            <p:cNvGrpSpPr/>
            <p:nvPr/>
          </p:nvGrpSpPr>
          <p:grpSpPr>
            <a:xfrm>
              <a:off x="7468496" y="197137"/>
              <a:ext cx="89587" cy="89610"/>
              <a:chOff x="5052650" y="3025125"/>
              <a:chExt cx="316899" cy="316978"/>
            </a:xfrm>
          </p:grpSpPr>
          <p:sp>
            <p:nvSpPr>
              <p:cNvPr id="12695" name="Google Shape;12695;p5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5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5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59"/>
            <p:cNvGrpSpPr/>
            <p:nvPr/>
          </p:nvGrpSpPr>
          <p:grpSpPr>
            <a:xfrm>
              <a:off x="8691870" y="1818139"/>
              <a:ext cx="89598" cy="89512"/>
              <a:chOff x="4788500" y="2618450"/>
              <a:chExt cx="130400" cy="130275"/>
            </a:xfrm>
          </p:grpSpPr>
          <p:sp>
            <p:nvSpPr>
              <p:cNvPr id="12699" name="Google Shape;12699;p5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5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59"/>
            <p:cNvGrpSpPr/>
            <p:nvPr/>
          </p:nvGrpSpPr>
          <p:grpSpPr>
            <a:xfrm>
              <a:off x="-12" y="3199325"/>
              <a:ext cx="120739" cy="120769"/>
              <a:chOff x="5052650" y="3025125"/>
              <a:chExt cx="316899" cy="316978"/>
            </a:xfrm>
          </p:grpSpPr>
          <p:sp>
            <p:nvSpPr>
              <p:cNvPr id="12702" name="Google Shape;12702;p5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5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5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5" name="Google Shape;12705;p59"/>
            <p:cNvGrpSpPr/>
            <p:nvPr/>
          </p:nvGrpSpPr>
          <p:grpSpPr>
            <a:xfrm>
              <a:off x="378483" y="2526915"/>
              <a:ext cx="89598" cy="89499"/>
              <a:chOff x="4788500" y="2618450"/>
              <a:chExt cx="130400" cy="130275"/>
            </a:xfrm>
          </p:grpSpPr>
          <p:sp>
            <p:nvSpPr>
              <p:cNvPr id="12706" name="Google Shape;12706;p5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5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08" name="Google Shape;12708;p59"/>
          <p:cNvGrpSpPr/>
          <p:nvPr/>
        </p:nvGrpSpPr>
        <p:grpSpPr>
          <a:xfrm>
            <a:off x="-1504672" y="3453275"/>
            <a:ext cx="2074856" cy="1830674"/>
            <a:chOff x="2489900" y="3367200"/>
            <a:chExt cx="903250" cy="796950"/>
          </a:xfrm>
        </p:grpSpPr>
        <p:sp>
          <p:nvSpPr>
            <p:cNvPr id="12709" name="Google Shape;12709;p59"/>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59"/>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59"/>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59"/>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59"/>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59"/>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59"/>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59"/>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59"/>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59"/>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59"/>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59"/>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59"/>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59"/>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59"/>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59"/>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59"/>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59"/>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59"/>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59"/>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59"/>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59"/>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59"/>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59"/>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59"/>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59"/>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59"/>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59"/>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59"/>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59"/>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59"/>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59"/>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59"/>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59"/>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59"/>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59"/>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59"/>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59"/>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59"/>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59"/>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59"/>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59"/>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59"/>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59"/>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59"/>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59"/>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59"/>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59"/>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59"/>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59"/>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59"/>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59"/>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59"/>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59"/>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59"/>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59"/>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59"/>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59"/>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59"/>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59"/>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59"/>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59"/>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59"/>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2" name="Google Shape;12772;p59"/>
          <p:cNvSpPr txBox="1"/>
          <p:nvPr>
            <p:ph type="title"/>
          </p:nvPr>
        </p:nvSpPr>
        <p:spPr>
          <a:xfrm>
            <a:off x="1530274" y="1175988"/>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2773" name="Google Shape;12773;p59"/>
          <p:cNvSpPr txBox="1"/>
          <p:nvPr>
            <p:ph idx="1" type="subTitle"/>
          </p:nvPr>
        </p:nvSpPr>
        <p:spPr>
          <a:xfrm>
            <a:off x="1530274" y="1591688"/>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2774" name="Google Shape;12774;p59"/>
          <p:cNvSpPr txBox="1"/>
          <p:nvPr>
            <p:ph idx="2" type="title"/>
          </p:nvPr>
        </p:nvSpPr>
        <p:spPr>
          <a:xfrm>
            <a:off x="1530274" y="3487025"/>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2775" name="Google Shape;12775;p59"/>
          <p:cNvSpPr txBox="1"/>
          <p:nvPr>
            <p:ph idx="3" type="subTitle"/>
          </p:nvPr>
        </p:nvSpPr>
        <p:spPr>
          <a:xfrm>
            <a:off x="1530274" y="3902825"/>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2776" name="Google Shape;12776;p59"/>
          <p:cNvSpPr txBox="1"/>
          <p:nvPr>
            <p:ph idx="4" type="title"/>
          </p:nvPr>
        </p:nvSpPr>
        <p:spPr>
          <a:xfrm>
            <a:off x="720000" y="445025"/>
            <a:ext cx="7704000" cy="572700"/>
          </a:xfrm>
          <a:prstGeom prst="rect">
            <a:avLst/>
          </a:prstGeom>
        </p:spPr>
        <p:txBody>
          <a:bodyPr anchorCtr="0" anchor="ctr"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12777" name="Google Shape;12777;p59"/>
          <p:cNvSpPr txBox="1"/>
          <p:nvPr>
            <p:ph idx="5" type="title"/>
          </p:nvPr>
        </p:nvSpPr>
        <p:spPr>
          <a:xfrm>
            <a:off x="1530274" y="2353850"/>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2778" name="Google Shape;12778;p59"/>
          <p:cNvSpPr txBox="1"/>
          <p:nvPr>
            <p:ph idx="6" type="subTitle"/>
          </p:nvPr>
        </p:nvSpPr>
        <p:spPr>
          <a:xfrm>
            <a:off x="1530274" y="2769550"/>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2779" name="Google Shape;12779;p59"/>
          <p:cNvSpPr txBox="1"/>
          <p:nvPr>
            <p:ph idx="7" type="title"/>
          </p:nvPr>
        </p:nvSpPr>
        <p:spPr>
          <a:xfrm>
            <a:off x="5556899" y="1175988"/>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2780" name="Google Shape;12780;p59"/>
          <p:cNvSpPr txBox="1"/>
          <p:nvPr>
            <p:ph idx="8" type="subTitle"/>
          </p:nvPr>
        </p:nvSpPr>
        <p:spPr>
          <a:xfrm>
            <a:off x="5556899" y="1591688"/>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2781" name="Google Shape;12781;p59"/>
          <p:cNvSpPr txBox="1"/>
          <p:nvPr>
            <p:ph idx="9" type="title"/>
          </p:nvPr>
        </p:nvSpPr>
        <p:spPr>
          <a:xfrm>
            <a:off x="5556899" y="3487025"/>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2782" name="Google Shape;12782;p59"/>
          <p:cNvSpPr txBox="1"/>
          <p:nvPr>
            <p:ph idx="13" type="subTitle"/>
          </p:nvPr>
        </p:nvSpPr>
        <p:spPr>
          <a:xfrm>
            <a:off x="5556899" y="3902825"/>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2783" name="Google Shape;12783;p59"/>
          <p:cNvSpPr txBox="1"/>
          <p:nvPr>
            <p:ph idx="14" type="title"/>
          </p:nvPr>
        </p:nvSpPr>
        <p:spPr>
          <a:xfrm>
            <a:off x="5556899" y="2353850"/>
            <a:ext cx="2867100" cy="415800"/>
          </a:xfrm>
          <a:prstGeom prst="rect">
            <a:avLst/>
          </a:prstGeom>
        </p:spPr>
        <p:txBody>
          <a:bodyPr anchorCtr="0" anchor="ctr" bIns="0" lIns="0" spcFirstLastPara="1" rIns="0" wrap="square" tIns="0">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2784" name="Google Shape;12784;p59"/>
          <p:cNvSpPr txBox="1"/>
          <p:nvPr>
            <p:ph idx="15" type="subTitle"/>
          </p:nvPr>
        </p:nvSpPr>
        <p:spPr>
          <a:xfrm>
            <a:off x="5556899" y="2769550"/>
            <a:ext cx="2867100" cy="5424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2785" name="Shape 12785"/>
        <p:cNvGrpSpPr/>
        <p:nvPr/>
      </p:nvGrpSpPr>
      <p:grpSpPr>
        <a:xfrm>
          <a:off x="0" y="0"/>
          <a:ext cx="0" cy="0"/>
          <a:chOff x="0" y="0"/>
          <a:chExt cx="0" cy="0"/>
        </a:xfrm>
      </p:grpSpPr>
      <p:sp>
        <p:nvSpPr>
          <p:cNvPr id="12786" name="Google Shape;12786;p60"/>
          <p:cNvSpPr/>
          <p:nvPr/>
        </p:nvSpPr>
        <p:spPr>
          <a:xfrm>
            <a:off x="-277575" y="24317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7" name="Google Shape;12787;p60"/>
          <p:cNvGrpSpPr/>
          <p:nvPr/>
        </p:nvGrpSpPr>
        <p:grpSpPr>
          <a:xfrm>
            <a:off x="6536175" y="0"/>
            <a:ext cx="2440158" cy="4362437"/>
            <a:chOff x="6536175" y="0"/>
            <a:chExt cx="2440158" cy="4362437"/>
          </a:xfrm>
        </p:grpSpPr>
        <p:sp>
          <p:nvSpPr>
            <p:cNvPr id="12788" name="Google Shape;12788;p60"/>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60"/>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0" name="Google Shape;12790;p60"/>
          <p:cNvSpPr/>
          <p:nvPr/>
        </p:nvSpPr>
        <p:spPr>
          <a:xfrm>
            <a:off x="3118664" y="405731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1" name="Google Shape;12791;p60"/>
          <p:cNvGrpSpPr/>
          <p:nvPr/>
        </p:nvGrpSpPr>
        <p:grpSpPr>
          <a:xfrm rot="559299">
            <a:off x="4355725" y="4358482"/>
            <a:ext cx="1494022" cy="490021"/>
            <a:chOff x="1656825" y="3872400"/>
            <a:chExt cx="835625" cy="274075"/>
          </a:xfrm>
        </p:grpSpPr>
        <p:sp>
          <p:nvSpPr>
            <p:cNvPr id="12792" name="Google Shape;12792;p60"/>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60"/>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60"/>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60"/>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60"/>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60"/>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60"/>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60"/>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60"/>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60"/>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60"/>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60"/>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60"/>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60"/>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60"/>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60"/>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60"/>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60"/>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0"/>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60"/>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60"/>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60"/>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60"/>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60"/>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60"/>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60"/>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8" name="Google Shape;12818;p60"/>
          <p:cNvSpPr/>
          <p:nvPr/>
        </p:nvSpPr>
        <p:spPr>
          <a:xfrm>
            <a:off x="0"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9" name="Google Shape;12819;p60"/>
          <p:cNvGrpSpPr/>
          <p:nvPr/>
        </p:nvGrpSpPr>
        <p:grpSpPr>
          <a:xfrm flipH="1">
            <a:off x="7156179" y="4244363"/>
            <a:ext cx="2535643" cy="824556"/>
            <a:chOff x="937925" y="2699200"/>
            <a:chExt cx="1529800" cy="497500"/>
          </a:xfrm>
        </p:grpSpPr>
        <p:sp>
          <p:nvSpPr>
            <p:cNvPr id="12820" name="Google Shape;12820;p60"/>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60"/>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60"/>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60"/>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60"/>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60"/>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60"/>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60"/>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60"/>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60"/>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60"/>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60"/>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60"/>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60"/>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60"/>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60"/>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60"/>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60"/>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60"/>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60"/>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60"/>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60"/>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60"/>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60"/>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60"/>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60"/>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60"/>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60"/>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60"/>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60"/>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60"/>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1" name="Google Shape;12851;p60"/>
          <p:cNvGrpSpPr/>
          <p:nvPr/>
        </p:nvGrpSpPr>
        <p:grpSpPr>
          <a:xfrm flipH="1">
            <a:off x="-122399" y="312965"/>
            <a:ext cx="1684792" cy="579111"/>
            <a:chOff x="2360400" y="1877425"/>
            <a:chExt cx="873900" cy="300400"/>
          </a:xfrm>
        </p:grpSpPr>
        <p:sp>
          <p:nvSpPr>
            <p:cNvPr id="12852" name="Google Shape;12852;p60"/>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60"/>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0"/>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60"/>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60"/>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0"/>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60"/>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60"/>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60"/>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60"/>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60"/>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0"/>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60"/>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60"/>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60"/>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60"/>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60"/>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60"/>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60"/>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60"/>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0"/>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0"/>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60"/>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60"/>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0"/>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60"/>
          <p:cNvGrpSpPr/>
          <p:nvPr/>
        </p:nvGrpSpPr>
        <p:grpSpPr>
          <a:xfrm flipH="1">
            <a:off x="7952405" y="174900"/>
            <a:ext cx="1363184" cy="1295774"/>
            <a:chOff x="522905" y="174900"/>
            <a:chExt cx="1363184" cy="1295774"/>
          </a:xfrm>
        </p:grpSpPr>
        <p:sp>
          <p:nvSpPr>
            <p:cNvPr id="12878" name="Google Shape;12878;p60"/>
            <p:cNvSpPr/>
            <p:nvPr/>
          </p:nvSpPr>
          <p:spPr>
            <a:xfrm>
              <a:off x="827274" y="2710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60"/>
            <p:cNvSpPr/>
            <p:nvPr/>
          </p:nvSpPr>
          <p:spPr>
            <a:xfrm>
              <a:off x="1317124" y="17490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0" name="Google Shape;12880;p60"/>
            <p:cNvGrpSpPr/>
            <p:nvPr/>
          </p:nvGrpSpPr>
          <p:grpSpPr>
            <a:xfrm>
              <a:off x="522905" y="439930"/>
              <a:ext cx="1235256" cy="1030744"/>
              <a:chOff x="763250" y="1835425"/>
              <a:chExt cx="701850" cy="585650"/>
            </a:xfrm>
          </p:grpSpPr>
          <p:sp>
            <p:nvSpPr>
              <p:cNvPr id="12881" name="Google Shape;12881;p60"/>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0"/>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60"/>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60"/>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0"/>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60"/>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60"/>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60"/>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60"/>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60"/>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60"/>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60"/>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60"/>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60"/>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60"/>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60"/>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60"/>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60"/>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60"/>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60"/>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60"/>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60"/>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60"/>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04" name="Google Shape;12904;p60"/>
          <p:cNvGrpSpPr/>
          <p:nvPr/>
        </p:nvGrpSpPr>
        <p:grpSpPr>
          <a:xfrm>
            <a:off x="8531123" y="2844100"/>
            <a:ext cx="259983" cy="259766"/>
            <a:chOff x="4788503" y="2618451"/>
            <a:chExt cx="106980" cy="106891"/>
          </a:xfrm>
        </p:grpSpPr>
        <p:sp>
          <p:nvSpPr>
            <p:cNvPr id="12905" name="Google Shape;12905;p60"/>
            <p:cNvSpPr/>
            <p:nvPr/>
          </p:nvSpPr>
          <p:spPr>
            <a:xfrm>
              <a:off x="4788503" y="2618451"/>
              <a:ext cx="106980" cy="106891"/>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6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7" name="Google Shape;12907;p60"/>
          <p:cNvGrpSpPr/>
          <p:nvPr/>
        </p:nvGrpSpPr>
        <p:grpSpPr>
          <a:xfrm>
            <a:off x="224625" y="2201800"/>
            <a:ext cx="316899" cy="316978"/>
            <a:chOff x="5052650" y="3025125"/>
            <a:chExt cx="316899" cy="316978"/>
          </a:xfrm>
        </p:grpSpPr>
        <p:sp>
          <p:nvSpPr>
            <p:cNvPr id="12908" name="Google Shape;12908;p6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6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6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60"/>
          <p:cNvGrpSpPr/>
          <p:nvPr/>
        </p:nvGrpSpPr>
        <p:grpSpPr>
          <a:xfrm>
            <a:off x="5042363" y="354963"/>
            <a:ext cx="120739" cy="120769"/>
            <a:chOff x="5052650" y="3025125"/>
            <a:chExt cx="316899" cy="316978"/>
          </a:xfrm>
        </p:grpSpPr>
        <p:sp>
          <p:nvSpPr>
            <p:cNvPr id="12912" name="Google Shape;12912;p6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5" name="Google Shape;12915;p60"/>
          <p:cNvGrpSpPr/>
          <p:nvPr/>
        </p:nvGrpSpPr>
        <p:grpSpPr>
          <a:xfrm>
            <a:off x="559087" y="1532682"/>
            <a:ext cx="120724" cy="120609"/>
            <a:chOff x="4788500" y="2618450"/>
            <a:chExt cx="130400" cy="130275"/>
          </a:xfrm>
        </p:grpSpPr>
        <p:sp>
          <p:nvSpPr>
            <p:cNvPr id="12916" name="Google Shape;12916;p6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6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8" name="Google Shape;12918;p60"/>
          <p:cNvGrpSpPr/>
          <p:nvPr/>
        </p:nvGrpSpPr>
        <p:grpSpPr>
          <a:xfrm>
            <a:off x="635314" y="3103846"/>
            <a:ext cx="169351" cy="169361"/>
            <a:chOff x="5052650" y="3025125"/>
            <a:chExt cx="316899" cy="316978"/>
          </a:xfrm>
        </p:grpSpPr>
        <p:sp>
          <p:nvSpPr>
            <p:cNvPr id="12919" name="Google Shape;12919;p6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6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6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2" name="Google Shape;12922;p60"/>
          <p:cNvGrpSpPr/>
          <p:nvPr/>
        </p:nvGrpSpPr>
        <p:grpSpPr>
          <a:xfrm>
            <a:off x="8153891" y="2186912"/>
            <a:ext cx="169350" cy="169175"/>
            <a:chOff x="4788500" y="2618450"/>
            <a:chExt cx="130400" cy="130275"/>
          </a:xfrm>
        </p:grpSpPr>
        <p:sp>
          <p:nvSpPr>
            <p:cNvPr id="12923" name="Google Shape;12923;p6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6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60"/>
          <p:cNvGrpSpPr/>
          <p:nvPr/>
        </p:nvGrpSpPr>
        <p:grpSpPr>
          <a:xfrm>
            <a:off x="4712826" y="977794"/>
            <a:ext cx="93353" cy="93251"/>
            <a:chOff x="4788500" y="2618450"/>
            <a:chExt cx="130400" cy="130275"/>
          </a:xfrm>
        </p:grpSpPr>
        <p:sp>
          <p:nvSpPr>
            <p:cNvPr id="12926" name="Google Shape;12926;p6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8" name="Google Shape;12928;p60"/>
          <p:cNvGrpSpPr/>
          <p:nvPr/>
        </p:nvGrpSpPr>
        <p:grpSpPr>
          <a:xfrm>
            <a:off x="-704939" y="3472170"/>
            <a:ext cx="1876687" cy="1761812"/>
            <a:chOff x="7099611" y="3472170"/>
            <a:chExt cx="1876687" cy="1761812"/>
          </a:xfrm>
        </p:grpSpPr>
        <p:sp>
          <p:nvSpPr>
            <p:cNvPr id="12929" name="Google Shape;12929;p60"/>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0" name="Google Shape;12930;p60"/>
            <p:cNvGrpSpPr/>
            <p:nvPr/>
          </p:nvGrpSpPr>
          <p:grpSpPr>
            <a:xfrm flipH="1">
              <a:off x="7099611" y="3472170"/>
              <a:ext cx="1876687" cy="1761812"/>
              <a:chOff x="578800" y="3042675"/>
              <a:chExt cx="1185975" cy="1113450"/>
            </a:xfrm>
          </p:grpSpPr>
          <p:sp>
            <p:nvSpPr>
              <p:cNvPr id="12931" name="Google Shape;12931;p60"/>
              <p:cNvSpPr/>
              <p:nvPr/>
            </p:nvSpPr>
            <p:spPr>
              <a:xfrm>
                <a:off x="1600225" y="3982700"/>
                <a:ext cx="16350" cy="38400"/>
              </a:xfrm>
              <a:custGeom>
                <a:rect b="b" l="l" r="r" t="t"/>
                <a:pathLst>
                  <a:path extrusionOk="0" fill="none" h="1536" w="654">
                    <a:moveTo>
                      <a:pt x="1" y="0"/>
                    </a:moveTo>
                    <a:cubicBezTo>
                      <a:pt x="131" y="542"/>
                      <a:pt x="357" y="1064"/>
                      <a:pt x="653" y="153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60"/>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60"/>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60"/>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60"/>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60"/>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0"/>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60"/>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60"/>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60"/>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0"/>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60"/>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60"/>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60"/>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60"/>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60"/>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60"/>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60"/>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60"/>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60"/>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60"/>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60"/>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60"/>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60"/>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60"/>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60"/>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60"/>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0"/>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60"/>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60"/>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60"/>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60"/>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60"/>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60"/>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60"/>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60"/>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60"/>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60"/>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60"/>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60"/>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60"/>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60"/>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60"/>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60"/>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60"/>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60"/>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60"/>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60"/>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60"/>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60"/>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60"/>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60"/>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60"/>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60"/>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60"/>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60"/>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60"/>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60"/>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60"/>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60"/>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60"/>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60"/>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60"/>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60"/>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60"/>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60"/>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60"/>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60"/>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60"/>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60"/>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60"/>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60"/>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60"/>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60"/>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60"/>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60"/>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60"/>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60"/>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60"/>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60"/>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60"/>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60"/>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60"/>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60"/>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60"/>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60"/>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60"/>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60"/>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60"/>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60"/>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60"/>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60"/>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60"/>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60"/>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60"/>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60"/>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60"/>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60"/>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60"/>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60"/>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60"/>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60"/>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60"/>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60"/>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60"/>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60"/>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60"/>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60"/>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60"/>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60"/>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60"/>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60"/>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60"/>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60"/>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60"/>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60"/>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60"/>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60"/>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49" name="Google Shape;13049;p60"/>
          <p:cNvGrpSpPr/>
          <p:nvPr/>
        </p:nvGrpSpPr>
        <p:grpSpPr>
          <a:xfrm>
            <a:off x="8202512" y="3728132"/>
            <a:ext cx="120724" cy="120609"/>
            <a:chOff x="4788500" y="2618450"/>
            <a:chExt cx="130400" cy="130275"/>
          </a:xfrm>
        </p:grpSpPr>
        <p:sp>
          <p:nvSpPr>
            <p:cNvPr id="13050" name="Google Shape;13050;p6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6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2" name="Google Shape;13052;p60"/>
          <p:cNvGrpSpPr/>
          <p:nvPr/>
        </p:nvGrpSpPr>
        <p:grpSpPr>
          <a:xfrm>
            <a:off x="1987520" y="4743968"/>
            <a:ext cx="1494014" cy="490019"/>
            <a:chOff x="1656825" y="3872400"/>
            <a:chExt cx="835625" cy="274075"/>
          </a:xfrm>
        </p:grpSpPr>
        <p:sp>
          <p:nvSpPr>
            <p:cNvPr id="13053" name="Google Shape;13053;p60"/>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60"/>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60"/>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60"/>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60"/>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60"/>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60"/>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60"/>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60"/>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60"/>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60"/>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60"/>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60"/>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60"/>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60"/>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60"/>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60"/>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60"/>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60"/>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60"/>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60"/>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60"/>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60"/>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60"/>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60"/>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60"/>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79" name="Google Shape;13079;p60"/>
          <p:cNvSpPr txBox="1"/>
          <p:nvPr>
            <p:ph hasCustomPrompt="1" type="title"/>
          </p:nvPr>
        </p:nvSpPr>
        <p:spPr>
          <a:xfrm>
            <a:off x="1934450" y="741538"/>
            <a:ext cx="23949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080" name="Google Shape;13080;p60"/>
          <p:cNvSpPr txBox="1"/>
          <p:nvPr>
            <p:ph idx="1" type="subTitle"/>
          </p:nvPr>
        </p:nvSpPr>
        <p:spPr>
          <a:xfrm>
            <a:off x="1934450" y="1447549"/>
            <a:ext cx="2394900" cy="6018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3081" name="Google Shape;13081;p60"/>
          <p:cNvSpPr txBox="1"/>
          <p:nvPr>
            <p:ph hasCustomPrompt="1" idx="2" type="title"/>
          </p:nvPr>
        </p:nvSpPr>
        <p:spPr>
          <a:xfrm>
            <a:off x="4814650" y="741541"/>
            <a:ext cx="23949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082" name="Google Shape;13082;p60"/>
          <p:cNvSpPr txBox="1"/>
          <p:nvPr>
            <p:ph idx="3" type="subTitle"/>
          </p:nvPr>
        </p:nvSpPr>
        <p:spPr>
          <a:xfrm>
            <a:off x="4814650" y="1447543"/>
            <a:ext cx="2394900" cy="6018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3083" name="Google Shape;13083;p60"/>
          <p:cNvSpPr txBox="1"/>
          <p:nvPr>
            <p:ph hasCustomPrompt="1" idx="4" type="title"/>
          </p:nvPr>
        </p:nvSpPr>
        <p:spPr>
          <a:xfrm>
            <a:off x="4814650" y="2492971"/>
            <a:ext cx="23949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084" name="Google Shape;13084;p60"/>
          <p:cNvSpPr txBox="1"/>
          <p:nvPr>
            <p:ph idx="5" type="subTitle"/>
          </p:nvPr>
        </p:nvSpPr>
        <p:spPr>
          <a:xfrm>
            <a:off x="4814650" y="3198971"/>
            <a:ext cx="2394900" cy="6018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3085" name="Google Shape;13085;p60"/>
          <p:cNvSpPr txBox="1"/>
          <p:nvPr>
            <p:ph hasCustomPrompt="1" idx="6" type="title"/>
          </p:nvPr>
        </p:nvSpPr>
        <p:spPr>
          <a:xfrm>
            <a:off x="1934450" y="2492950"/>
            <a:ext cx="23949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086" name="Google Shape;13086;p60"/>
          <p:cNvSpPr txBox="1"/>
          <p:nvPr>
            <p:ph idx="7" type="subTitle"/>
          </p:nvPr>
        </p:nvSpPr>
        <p:spPr>
          <a:xfrm>
            <a:off x="1934450" y="3198961"/>
            <a:ext cx="2394900" cy="6018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_1_1_1_1_1_3">
    <p:spTree>
      <p:nvGrpSpPr>
        <p:cNvPr id="13087" name="Shape 13087"/>
        <p:cNvGrpSpPr/>
        <p:nvPr/>
      </p:nvGrpSpPr>
      <p:grpSpPr>
        <a:xfrm>
          <a:off x="0" y="0"/>
          <a:ext cx="0" cy="0"/>
          <a:chOff x="0" y="0"/>
          <a:chExt cx="0" cy="0"/>
        </a:xfrm>
      </p:grpSpPr>
      <p:grpSp>
        <p:nvGrpSpPr>
          <p:cNvPr id="13088" name="Google Shape;13088;p61"/>
          <p:cNvGrpSpPr/>
          <p:nvPr/>
        </p:nvGrpSpPr>
        <p:grpSpPr>
          <a:xfrm flipH="1">
            <a:off x="2524950" y="0"/>
            <a:ext cx="2440158" cy="4362437"/>
            <a:chOff x="6536175" y="0"/>
            <a:chExt cx="2440158" cy="4362437"/>
          </a:xfrm>
        </p:grpSpPr>
        <p:sp>
          <p:nvSpPr>
            <p:cNvPr id="13089" name="Google Shape;13089;p61"/>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61"/>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1" name="Google Shape;13091;p61"/>
          <p:cNvSpPr/>
          <p:nvPr/>
        </p:nvSpPr>
        <p:spPr>
          <a:xfrm>
            <a:off x="-277575" y="24317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61"/>
          <p:cNvSpPr/>
          <p:nvPr/>
        </p:nvSpPr>
        <p:spPr>
          <a:xfrm>
            <a:off x="3118665" y="3915666"/>
            <a:ext cx="6025358" cy="870993"/>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3" name="Google Shape;13093;p61"/>
          <p:cNvGrpSpPr/>
          <p:nvPr/>
        </p:nvGrpSpPr>
        <p:grpSpPr>
          <a:xfrm rot="285632">
            <a:off x="4571952" y="4228244"/>
            <a:ext cx="1790235" cy="587148"/>
            <a:chOff x="1656825" y="3872400"/>
            <a:chExt cx="835625" cy="274075"/>
          </a:xfrm>
        </p:grpSpPr>
        <p:sp>
          <p:nvSpPr>
            <p:cNvPr id="13094" name="Google Shape;13094;p61"/>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61"/>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61"/>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61"/>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61"/>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61"/>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61"/>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61"/>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61"/>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61"/>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61"/>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61"/>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61"/>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61"/>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61"/>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61"/>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61"/>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61"/>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61"/>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61"/>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61"/>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61"/>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61"/>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61"/>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61"/>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61"/>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0" name="Google Shape;13120;p61"/>
          <p:cNvSpPr/>
          <p:nvPr/>
        </p:nvSpPr>
        <p:spPr>
          <a:xfrm>
            <a:off x="0" y="3781449"/>
            <a:ext cx="9144014" cy="1378863"/>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1" name="Google Shape;13121;p61"/>
          <p:cNvGrpSpPr/>
          <p:nvPr/>
        </p:nvGrpSpPr>
        <p:grpSpPr>
          <a:xfrm rot="1515762">
            <a:off x="7408067" y="425324"/>
            <a:ext cx="3277939" cy="1122602"/>
            <a:chOff x="1607000" y="1593250"/>
            <a:chExt cx="1114325" cy="381625"/>
          </a:xfrm>
        </p:grpSpPr>
        <p:sp>
          <p:nvSpPr>
            <p:cNvPr id="13122" name="Google Shape;13122;p61"/>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61"/>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61"/>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61"/>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61"/>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61"/>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61"/>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61"/>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61"/>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61"/>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61"/>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61"/>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61"/>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61"/>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61"/>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61"/>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61"/>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61"/>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61"/>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61"/>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61"/>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61"/>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61"/>
          <p:cNvGrpSpPr/>
          <p:nvPr/>
        </p:nvGrpSpPr>
        <p:grpSpPr>
          <a:xfrm>
            <a:off x="-277565" y="289951"/>
            <a:ext cx="1250674" cy="500104"/>
            <a:chOff x="6176600" y="3023250"/>
            <a:chExt cx="444100" cy="177575"/>
          </a:xfrm>
        </p:grpSpPr>
        <p:sp>
          <p:nvSpPr>
            <p:cNvPr id="13145" name="Google Shape;13145;p61"/>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61"/>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61"/>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61"/>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61"/>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61"/>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61"/>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61"/>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61"/>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61"/>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61"/>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61"/>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61"/>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61"/>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61"/>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61"/>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61"/>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61"/>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61"/>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61"/>
          <p:cNvGrpSpPr/>
          <p:nvPr/>
        </p:nvGrpSpPr>
        <p:grpSpPr>
          <a:xfrm>
            <a:off x="-554259" y="3884869"/>
            <a:ext cx="2440113" cy="1434644"/>
            <a:chOff x="2300300" y="2941775"/>
            <a:chExt cx="825450" cy="485300"/>
          </a:xfrm>
        </p:grpSpPr>
        <p:sp>
          <p:nvSpPr>
            <p:cNvPr id="13165" name="Google Shape;13165;p61"/>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61"/>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61"/>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61"/>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61"/>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61"/>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61"/>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61"/>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61"/>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61"/>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61"/>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61"/>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61"/>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61"/>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61"/>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61"/>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61"/>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61"/>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61"/>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61"/>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61"/>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61"/>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61"/>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61"/>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61"/>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61"/>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61"/>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61"/>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61"/>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61"/>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61"/>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61"/>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61"/>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61"/>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61"/>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61"/>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61"/>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61"/>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61"/>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61"/>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61"/>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61"/>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61"/>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61"/>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61"/>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61"/>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61"/>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61"/>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3" name="Google Shape;13213;p61"/>
          <p:cNvGrpSpPr/>
          <p:nvPr/>
        </p:nvGrpSpPr>
        <p:grpSpPr>
          <a:xfrm>
            <a:off x="7563991" y="3453275"/>
            <a:ext cx="2074856" cy="1830674"/>
            <a:chOff x="2489900" y="3367200"/>
            <a:chExt cx="903250" cy="796950"/>
          </a:xfrm>
        </p:grpSpPr>
        <p:sp>
          <p:nvSpPr>
            <p:cNvPr id="13214" name="Google Shape;13214;p61"/>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61"/>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61"/>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61"/>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61"/>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61"/>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61"/>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61"/>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61"/>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61"/>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61"/>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61"/>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61"/>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61"/>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61"/>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61"/>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61"/>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61"/>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61"/>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61"/>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61"/>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61"/>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61"/>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61"/>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61"/>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61"/>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61"/>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61"/>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61"/>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61"/>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61"/>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61"/>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61"/>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61"/>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61"/>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61"/>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61"/>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61"/>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61"/>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61"/>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61"/>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61"/>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61"/>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61"/>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61"/>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61"/>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61"/>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61"/>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61"/>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61"/>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61"/>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61"/>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61"/>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61"/>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61"/>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61"/>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61"/>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61"/>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61"/>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61"/>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61"/>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61"/>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61"/>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7" name="Google Shape;13277;p61"/>
          <p:cNvGrpSpPr/>
          <p:nvPr/>
        </p:nvGrpSpPr>
        <p:grpSpPr>
          <a:xfrm>
            <a:off x="189315" y="251612"/>
            <a:ext cx="8739087" cy="2894812"/>
            <a:chOff x="189315" y="251613"/>
            <a:chExt cx="8739087" cy="2894812"/>
          </a:xfrm>
        </p:grpSpPr>
        <p:grpSp>
          <p:nvGrpSpPr>
            <p:cNvPr id="13278" name="Google Shape;13278;p61"/>
            <p:cNvGrpSpPr/>
            <p:nvPr/>
          </p:nvGrpSpPr>
          <p:grpSpPr>
            <a:xfrm>
              <a:off x="5744843" y="698497"/>
              <a:ext cx="258178" cy="258242"/>
              <a:chOff x="5052650" y="3025125"/>
              <a:chExt cx="316899" cy="316978"/>
            </a:xfrm>
          </p:grpSpPr>
          <p:sp>
            <p:nvSpPr>
              <p:cNvPr id="13279" name="Google Shape;13279;p6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6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6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2" name="Google Shape;13282;p61"/>
            <p:cNvGrpSpPr/>
            <p:nvPr/>
          </p:nvGrpSpPr>
          <p:grpSpPr>
            <a:xfrm>
              <a:off x="2387813" y="251613"/>
              <a:ext cx="316899" cy="316978"/>
              <a:chOff x="5052650" y="3025125"/>
              <a:chExt cx="316899" cy="316978"/>
            </a:xfrm>
          </p:grpSpPr>
          <p:sp>
            <p:nvSpPr>
              <p:cNvPr id="13283" name="Google Shape;13283;p6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6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6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6" name="Google Shape;13286;p61"/>
            <p:cNvGrpSpPr/>
            <p:nvPr/>
          </p:nvGrpSpPr>
          <p:grpSpPr>
            <a:xfrm>
              <a:off x="8658038" y="2311013"/>
              <a:ext cx="120739" cy="120769"/>
              <a:chOff x="5052650" y="3025125"/>
              <a:chExt cx="316899" cy="316978"/>
            </a:xfrm>
          </p:grpSpPr>
          <p:sp>
            <p:nvSpPr>
              <p:cNvPr id="13287" name="Google Shape;13287;p6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6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6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0" name="Google Shape;13290;p61"/>
            <p:cNvGrpSpPr/>
            <p:nvPr/>
          </p:nvGrpSpPr>
          <p:grpSpPr>
            <a:xfrm flipH="1">
              <a:off x="189315" y="2272838"/>
              <a:ext cx="316899" cy="316978"/>
              <a:chOff x="5052650" y="3025125"/>
              <a:chExt cx="316899" cy="316978"/>
            </a:xfrm>
          </p:grpSpPr>
          <p:sp>
            <p:nvSpPr>
              <p:cNvPr id="13291" name="Google Shape;13291;p6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6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6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61"/>
            <p:cNvGrpSpPr/>
            <p:nvPr/>
          </p:nvGrpSpPr>
          <p:grpSpPr>
            <a:xfrm>
              <a:off x="3172599" y="251620"/>
              <a:ext cx="120724" cy="120609"/>
              <a:chOff x="4846747" y="1806261"/>
              <a:chExt cx="130400" cy="130275"/>
            </a:xfrm>
          </p:grpSpPr>
          <p:sp>
            <p:nvSpPr>
              <p:cNvPr id="13295" name="Google Shape;13295;p61"/>
              <p:cNvSpPr/>
              <p:nvPr/>
            </p:nvSpPr>
            <p:spPr>
              <a:xfrm>
                <a:off x="4846747" y="1806261"/>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61"/>
              <p:cNvSpPr/>
              <p:nvPr/>
            </p:nvSpPr>
            <p:spPr>
              <a:xfrm>
                <a:off x="4858672" y="1839886"/>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7" name="Google Shape;13297;p61"/>
            <p:cNvGrpSpPr/>
            <p:nvPr/>
          </p:nvGrpSpPr>
          <p:grpSpPr>
            <a:xfrm>
              <a:off x="6342688" y="260763"/>
              <a:ext cx="120739" cy="120769"/>
              <a:chOff x="5052650" y="3025125"/>
              <a:chExt cx="316899" cy="316978"/>
            </a:xfrm>
          </p:grpSpPr>
          <p:sp>
            <p:nvSpPr>
              <p:cNvPr id="13298" name="Google Shape;13298;p6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6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6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61"/>
            <p:cNvGrpSpPr/>
            <p:nvPr/>
          </p:nvGrpSpPr>
          <p:grpSpPr>
            <a:xfrm rot="5400000">
              <a:off x="8778703" y="2837465"/>
              <a:ext cx="149777" cy="149621"/>
              <a:chOff x="4788500" y="2618450"/>
              <a:chExt cx="130400" cy="130275"/>
            </a:xfrm>
          </p:grpSpPr>
          <p:sp>
            <p:nvSpPr>
              <p:cNvPr id="13302" name="Google Shape;13302;p6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6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4" name="Google Shape;13304;p61"/>
            <p:cNvGrpSpPr/>
            <p:nvPr/>
          </p:nvGrpSpPr>
          <p:grpSpPr>
            <a:xfrm flipH="1">
              <a:off x="189325" y="1830138"/>
              <a:ext cx="120739" cy="120769"/>
              <a:chOff x="5052650" y="3025125"/>
              <a:chExt cx="316899" cy="316978"/>
            </a:xfrm>
          </p:grpSpPr>
          <p:sp>
            <p:nvSpPr>
              <p:cNvPr id="13305" name="Google Shape;13305;p61"/>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61"/>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61"/>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8" name="Google Shape;13308;p61"/>
            <p:cNvGrpSpPr/>
            <p:nvPr/>
          </p:nvGrpSpPr>
          <p:grpSpPr>
            <a:xfrm>
              <a:off x="265901" y="3048380"/>
              <a:ext cx="98152" cy="98045"/>
              <a:chOff x="4788500" y="2618450"/>
              <a:chExt cx="130400" cy="130275"/>
            </a:xfrm>
          </p:grpSpPr>
          <p:sp>
            <p:nvSpPr>
              <p:cNvPr id="13309" name="Google Shape;13309;p61"/>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61"/>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11" name="Google Shape;13311;p61"/>
          <p:cNvGrpSpPr/>
          <p:nvPr/>
        </p:nvGrpSpPr>
        <p:grpSpPr>
          <a:xfrm flipH="1">
            <a:off x="2793952" y="4549319"/>
            <a:ext cx="983193" cy="393151"/>
            <a:chOff x="6176600" y="3023250"/>
            <a:chExt cx="444100" cy="177575"/>
          </a:xfrm>
        </p:grpSpPr>
        <p:sp>
          <p:nvSpPr>
            <p:cNvPr id="13312" name="Google Shape;13312;p61"/>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61"/>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61"/>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61"/>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61"/>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61"/>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61"/>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61"/>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61"/>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61"/>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61"/>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61"/>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61"/>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61"/>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61"/>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61"/>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61"/>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61"/>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61"/>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1" name="Google Shape;13331;p61"/>
          <p:cNvSpPr txBox="1"/>
          <p:nvPr>
            <p:ph hasCustomPrompt="1" type="title"/>
          </p:nvPr>
        </p:nvSpPr>
        <p:spPr>
          <a:xfrm>
            <a:off x="720000" y="2345910"/>
            <a:ext cx="23457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332" name="Google Shape;13332;p61"/>
          <p:cNvSpPr txBox="1"/>
          <p:nvPr>
            <p:ph idx="1" type="subTitle"/>
          </p:nvPr>
        </p:nvSpPr>
        <p:spPr>
          <a:xfrm>
            <a:off x="720000" y="3068879"/>
            <a:ext cx="2345700" cy="6525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solidFill>
                  <a:schemeClr val="dk1"/>
                </a:solidFill>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3333" name="Google Shape;13333;p61"/>
          <p:cNvSpPr txBox="1"/>
          <p:nvPr>
            <p:ph hasCustomPrompt="1" idx="2" type="title"/>
          </p:nvPr>
        </p:nvSpPr>
        <p:spPr>
          <a:xfrm>
            <a:off x="3399147" y="2345888"/>
            <a:ext cx="23457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334" name="Google Shape;13334;p61"/>
          <p:cNvSpPr txBox="1"/>
          <p:nvPr>
            <p:ph idx="3" type="subTitle"/>
          </p:nvPr>
        </p:nvSpPr>
        <p:spPr>
          <a:xfrm>
            <a:off x="3399149" y="3051917"/>
            <a:ext cx="2345700" cy="6525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solidFill>
                  <a:schemeClr val="dk1"/>
                </a:solidFill>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3335" name="Google Shape;13335;p61"/>
          <p:cNvSpPr txBox="1"/>
          <p:nvPr>
            <p:ph hasCustomPrompt="1" idx="4" type="title"/>
          </p:nvPr>
        </p:nvSpPr>
        <p:spPr>
          <a:xfrm>
            <a:off x="6078175" y="2345888"/>
            <a:ext cx="2345700" cy="705900"/>
          </a:xfrm>
          <a:prstGeom prst="rect">
            <a:avLst/>
          </a:prstGeom>
        </p:spPr>
        <p:txBody>
          <a:bodyPr anchorCtr="0" anchor="ctr" bIns="0" lIns="0" spcFirstLastPara="1" rIns="0" wrap="square" tIns="0">
            <a:noAutofit/>
          </a:bodyPr>
          <a:lstStyle>
            <a:lvl1pPr lvl="0" rtl="0" algn="ctr">
              <a:spcBef>
                <a:spcPts val="0"/>
              </a:spcBef>
              <a:spcAft>
                <a:spcPts val="0"/>
              </a:spcAft>
              <a:buSzPts val="6200"/>
              <a:buNone/>
              <a:defRPr sz="5000">
                <a:solidFill>
                  <a:schemeClr val="l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336" name="Google Shape;13336;p61"/>
          <p:cNvSpPr txBox="1"/>
          <p:nvPr>
            <p:ph idx="5" type="subTitle"/>
          </p:nvPr>
        </p:nvSpPr>
        <p:spPr>
          <a:xfrm>
            <a:off x="6078175" y="3051912"/>
            <a:ext cx="2345700" cy="6525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solidFill>
                  <a:schemeClr val="dk1"/>
                </a:solidFill>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169" name="Shape 1169"/>
        <p:cNvGrpSpPr/>
        <p:nvPr/>
      </p:nvGrpSpPr>
      <p:grpSpPr>
        <a:xfrm>
          <a:off x="0" y="0"/>
          <a:ext cx="0" cy="0"/>
          <a:chOff x="0" y="0"/>
          <a:chExt cx="0" cy="0"/>
        </a:xfrm>
      </p:grpSpPr>
      <p:grpSp>
        <p:nvGrpSpPr>
          <p:cNvPr id="1170" name="Google Shape;1170;p7"/>
          <p:cNvGrpSpPr/>
          <p:nvPr/>
        </p:nvGrpSpPr>
        <p:grpSpPr>
          <a:xfrm>
            <a:off x="6236639" y="0"/>
            <a:ext cx="2483593" cy="4440089"/>
            <a:chOff x="6536175" y="0"/>
            <a:chExt cx="2440158" cy="4362437"/>
          </a:xfrm>
        </p:grpSpPr>
        <p:sp>
          <p:nvSpPr>
            <p:cNvPr id="1171" name="Google Shape;1171;p7"/>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7"/>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 name="Google Shape;1173;p7"/>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
          <p:cNvSpPr/>
          <p:nvPr/>
        </p:nvSpPr>
        <p:spPr>
          <a:xfrm>
            <a:off x="3118675" y="4245740"/>
            <a:ext cx="6025358" cy="63168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 name="Google Shape;1175;p7"/>
          <p:cNvGrpSpPr/>
          <p:nvPr/>
        </p:nvGrpSpPr>
        <p:grpSpPr>
          <a:xfrm rot="285632">
            <a:off x="4468677" y="4363669"/>
            <a:ext cx="1790235" cy="587148"/>
            <a:chOff x="1656825" y="3872400"/>
            <a:chExt cx="835625" cy="274075"/>
          </a:xfrm>
        </p:grpSpPr>
        <p:sp>
          <p:nvSpPr>
            <p:cNvPr id="1176" name="Google Shape;1176;p7"/>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7"/>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7"/>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7"/>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7"/>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7"/>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7"/>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7"/>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7"/>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7"/>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7"/>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7"/>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7"/>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7"/>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7"/>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7"/>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7"/>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7"/>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7"/>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7"/>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7"/>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7"/>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7"/>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7"/>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7"/>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 name="Google Shape;1202;p7"/>
          <p:cNvSpPr/>
          <p:nvPr/>
        </p:nvSpPr>
        <p:spPr>
          <a:xfrm>
            <a:off x="0" y="3962877"/>
            <a:ext cx="9144014" cy="119739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 name="Google Shape;1203;p7"/>
          <p:cNvGrpSpPr/>
          <p:nvPr/>
        </p:nvGrpSpPr>
        <p:grpSpPr>
          <a:xfrm flipH="1">
            <a:off x="-553434" y="3453275"/>
            <a:ext cx="2074856" cy="1830674"/>
            <a:chOff x="2489900" y="3367200"/>
            <a:chExt cx="903250" cy="796950"/>
          </a:xfrm>
        </p:grpSpPr>
        <p:sp>
          <p:nvSpPr>
            <p:cNvPr id="1204" name="Google Shape;1204;p7"/>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7"/>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7"/>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7"/>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7"/>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7"/>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7"/>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7"/>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7"/>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7"/>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7"/>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7"/>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7"/>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7"/>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7"/>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7"/>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7"/>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7"/>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7"/>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7"/>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7"/>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7"/>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7"/>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7"/>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7"/>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7"/>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7"/>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7"/>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7"/>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7"/>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7"/>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7"/>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7"/>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7"/>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7"/>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7"/>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7"/>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7"/>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7"/>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7"/>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7"/>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7"/>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7"/>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7"/>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7"/>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7"/>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7"/>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7"/>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 name="Google Shape;1267;p7"/>
          <p:cNvGrpSpPr/>
          <p:nvPr/>
        </p:nvGrpSpPr>
        <p:grpSpPr>
          <a:xfrm>
            <a:off x="7706574" y="3408245"/>
            <a:ext cx="120724" cy="120609"/>
            <a:chOff x="4788500" y="2618450"/>
            <a:chExt cx="130400" cy="130275"/>
          </a:xfrm>
        </p:grpSpPr>
        <p:sp>
          <p:nvSpPr>
            <p:cNvPr id="1268" name="Google Shape;1268;p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 name="Google Shape;1270;p7"/>
          <p:cNvGrpSpPr/>
          <p:nvPr/>
        </p:nvGrpSpPr>
        <p:grpSpPr>
          <a:xfrm rot="5400000">
            <a:off x="8010853" y="3147940"/>
            <a:ext cx="149777" cy="149621"/>
            <a:chOff x="4788500" y="2618450"/>
            <a:chExt cx="130400" cy="130275"/>
          </a:xfrm>
        </p:grpSpPr>
        <p:sp>
          <p:nvSpPr>
            <p:cNvPr id="1271" name="Google Shape;1271;p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 name="Google Shape;1273;p7"/>
          <p:cNvGrpSpPr/>
          <p:nvPr/>
        </p:nvGrpSpPr>
        <p:grpSpPr>
          <a:xfrm>
            <a:off x="7706579" y="4133679"/>
            <a:ext cx="1233061" cy="694823"/>
            <a:chOff x="2437450" y="2382200"/>
            <a:chExt cx="767975" cy="432750"/>
          </a:xfrm>
        </p:grpSpPr>
        <p:sp>
          <p:nvSpPr>
            <p:cNvPr id="1274" name="Google Shape;1274;p7"/>
            <p:cNvSpPr/>
            <p:nvPr/>
          </p:nvSpPr>
          <p:spPr>
            <a:xfrm>
              <a:off x="2437450" y="2454450"/>
              <a:ext cx="179475" cy="283475"/>
            </a:xfrm>
            <a:custGeom>
              <a:rect b="b" l="l" r="r" t="t"/>
              <a:pathLst>
                <a:path extrusionOk="0" h="11339" w="7179">
                  <a:moveTo>
                    <a:pt x="3737" y="4433"/>
                  </a:moveTo>
                  <a:cubicBezTo>
                    <a:pt x="3957" y="4433"/>
                    <a:pt x="4153" y="4588"/>
                    <a:pt x="4202" y="4809"/>
                  </a:cubicBezTo>
                  <a:cubicBezTo>
                    <a:pt x="4310" y="4771"/>
                    <a:pt x="4426" y="4751"/>
                    <a:pt x="4548" y="4751"/>
                  </a:cubicBezTo>
                  <a:cubicBezTo>
                    <a:pt x="4573" y="4751"/>
                    <a:pt x="4598" y="4752"/>
                    <a:pt x="4623" y="4753"/>
                  </a:cubicBezTo>
                  <a:cubicBezTo>
                    <a:pt x="5196" y="4798"/>
                    <a:pt x="5627" y="5300"/>
                    <a:pt x="5582" y="5878"/>
                  </a:cubicBezTo>
                  <a:cubicBezTo>
                    <a:pt x="5539" y="6427"/>
                    <a:pt x="5082" y="6845"/>
                    <a:pt x="4541" y="6845"/>
                  </a:cubicBezTo>
                  <a:cubicBezTo>
                    <a:pt x="4513" y="6845"/>
                    <a:pt x="4486" y="6844"/>
                    <a:pt x="4458" y="6841"/>
                  </a:cubicBezTo>
                  <a:cubicBezTo>
                    <a:pt x="3886" y="6796"/>
                    <a:pt x="3454" y="6294"/>
                    <a:pt x="3499" y="5717"/>
                  </a:cubicBezTo>
                  <a:cubicBezTo>
                    <a:pt x="3504" y="5602"/>
                    <a:pt x="3534" y="5486"/>
                    <a:pt x="3579" y="5386"/>
                  </a:cubicBezTo>
                  <a:cubicBezTo>
                    <a:pt x="3414" y="5331"/>
                    <a:pt x="3283" y="5190"/>
                    <a:pt x="3248" y="5009"/>
                  </a:cubicBezTo>
                  <a:cubicBezTo>
                    <a:pt x="3203" y="4743"/>
                    <a:pt x="3379" y="4487"/>
                    <a:pt x="3645" y="4442"/>
                  </a:cubicBezTo>
                  <a:cubicBezTo>
                    <a:pt x="3676" y="4436"/>
                    <a:pt x="3706" y="4433"/>
                    <a:pt x="3737" y="4433"/>
                  </a:cubicBezTo>
                  <a:close/>
                  <a:moveTo>
                    <a:pt x="6139" y="0"/>
                  </a:moveTo>
                  <a:cubicBezTo>
                    <a:pt x="5582" y="462"/>
                    <a:pt x="5070" y="979"/>
                    <a:pt x="4608" y="1536"/>
                  </a:cubicBezTo>
                  <a:cubicBezTo>
                    <a:pt x="3966" y="2319"/>
                    <a:pt x="3414" y="3187"/>
                    <a:pt x="2691" y="3900"/>
                  </a:cubicBezTo>
                  <a:cubicBezTo>
                    <a:pt x="1993" y="4589"/>
                    <a:pt x="1083" y="5137"/>
                    <a:pt x="104" y="5137"/>
                  </a:cubicBezTo>
                  <a:cubicBezTo>
                    <a:pt x="69" y="5137"/>
                    <a:pt x="35" y="5136"/>
                    <a:pt x="1" y="5135"/>
                  </a:cubicBezTo>
                  <a:lnTo>
                    <a:pt x="1" y="6395"/>
                  </a:lnTo>
                  <a:cubicBezTo>
                    <a:pt x="35" y="6393"/>
                    <a:pt x="69" y="6393"/>
                    <a:pt x="104" y="6393"/>
                  </a:cubicBezTo>
                  <a:cubicBezTo>
                    <a:pt x="1083" y="6393"/>
                    <a:pt x="1993" y="6941"/>
                    <a:pt x="2691" y="7624"/>
                  </a:cubicBezTo>
                  <a:cubicBezTo>
                    <a:pt x="3414" y="8337"/>
                    <a:pt x="3966" y="9205"/>
                    <a:pt x="4608" y="9988"/>
                  </a:cubicBezTo>
                  <a:cubicBezTo>
                    <a:pt x="5010" y="10475"/>
                    <a:pt x="5447" y="10922"/>
                    <a:pt x="5918" y="11339"/>
                  </a:cubicBezTo>
                  <a:cubicBezTo>
                    <a:pt x="7148" y="9190"/>
                    <a:pt x="7178" y="6565"/>
                    <a:pt x="7023" y="4086"/>
                  </a:cubicBezTo>
                  <a:cubicBezTo>
                    <a:pt x="6937" y="2700"/>
                    <a:pt x="6792" y="1280"/>
                    <a:pt x="6174" y="35"/>
                  </a:cubicBezTo>
                  <a:lnTo>
                    <a:pt x="61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7"/>
            <p:cNvSpPr/>
            <p:nvPr/>
          </p:nvSpPr>
          <p:spPr>
            <a:xfrm>
              <a:off x="2585400" y="2382200"/>
              <a:ext cx="620025" cy="432750"/>
            </a:xfrm>
            <a:custGeom>
              <a:rect b="b" l="l" r="r" t="t"/>
              <a:pathLst>
                <a:path extrusionOk="0" h="17310" w="24801">
                  <a:moveTo>
                    <a:pt x="5620" y="1384"/>
                  </a:moveTo>
                  <a:cubicBezTo>
                    <a:pt x="5783" y="1384"/>
                    <a:pt x="5914" y="1511"/>
                    <a:pt x="5923" y="1675"/>
                  </a:cubicBezTo>
                  <a:cubicBezTo>
                    <a:pt x="5933" y="1846"/>
                    <a:pt x="5803" y="1992"/>
                    <a:pt x="5632" y="2002"/>
                  </a:cubicBezTo>
                  <a:cubicBezTo>
                    <a:pt x="5629" y="2002"/>
                    <a:pt x="5626" y="2002"/>
                    <a:pt x="5623" y="2002"/>
                  </a:cubicBezTo>
                  <a:cubicBezTo>
                    <a:pt x="5456" y="2002"/>
                    <a:pt x="5316" y="1873"/>
                    <a:pt x="5306" y="1705"/>
                  </a:cubicBezTo>
                  <a:cubicBezTo>
                    <a:pt x="5296" y="1535"/>
                    <a:pt x="5431" y="1389"/>
                    <a:pt x="5602" y="1384"/>
                  </a:cubicBezTo>
                  <a:cubicBezTo>
                    <a:pt x="5608" y="1384"/>
                    <a:pt x="5614" y="1384"/>
                    <a:pt x="5620" y="1384"/>
                  </a:cubicBezTo>
                  <a:close/>
                  <a:moveTo>
                    <a:pt x="4496" y="2393"/>
                  </a:moveTo>
                  <a:cubicBezTo>
                    <a:pt x="4658" y="2393"/>
                    <a:pt x="4789" y="2520"/>
                    <a:pt x="4799" y="2684"/>
                  </a:cubicBezTo>
                  <a:cubicBezTo>
                    <a:pt x="4809" y="2855"/>
                    <a:pt x="4678" y="3000"/>
                    <a:pt x="4508" y="3010"/>
                  </a:cubicBezTo>
                  <a:cubicBezTo>
                    <a:pt x="4505" y="3011"/>
                    <a:pt x="4501" y="3011"/>
                    <a:pt x="4498" y="3011"/>
                  </a:cubicBezTo>
                  <a:cubicBezTo>
                    <a:pt x="4332" y="3011"/>
                    <a:pt x="4191" y="2882"/>
                    <a:pt x="4182" y="2714"/>
                  </a:cubicBezTo>
                  <a:cubicBezTo>
                    <a:pt x="4171" y="2544"/>
                    <a:pt x="4307" y="2398"/>
                    <a:pt x="4478" y="2393"/>
                  </a:cubicBezTo>
                  <a:cubicBezTo>
                    <a:pt x="4484" y="2393"/>
                    <a:pt x="4490" y="2393"/>
                    <a:pt x="4496" y="2393"/>
                  </a:cubicBezTo>
                  <a:close/>
                  <a:moveTo>
                    <a:pt x="13737" y="8200"/>
                  </a:moveTo>
                  <a:cubicBezTo>
                    <a:pt x="13899" y="8200"/>
                    <a:pt x="14035" y="8327"/>
                    <a:pt x="14045" y="8492"/>
                  </a:cubicBezTo>
                  <a:cubicBezTo>
                    <a:pt x="14050" y="8662"/>
                    <a:pt x="13919" y="8808"/>
                    <a:pt x="13748" y="8818"/>
                  </a:cubicBezTo>
                  <a:cubicBezTo>
                    <a:pt x="13745" y="8818"/>
                    <a:pt x="13742" y="8818"/>
                    <a:pt x="13739" y="8818"/>
                  </a:cubicBezTo>
                  <a:cubicBezTo>
                    <a:pt x="13577" y="8818"/>
                    <a:pt x="13432" y="8689"/>
                    <a:pt x="13427" y="8522"/>
                  </a:cubicBezTo>
                  <a:cubicBezTo>
                    <a:pt x="13417" y="8356"/>
                    <a:pt x="13548" y="8205"/>
                    <a:pt x="13718" y="8200"/>
                  </a:cubicBezTo>
                  <a:cubicBezTo>
                    <a:pt x="13724" y="8200"/>
                    <a:pt x="13731" y="8200"/>
                    <a:pt x="13737" y="8200"/>
                  </a:cubicBezTo>
                  <a:close/>
                  <a:moveTo>
                    <a:pt x="17129" y="9425"/>
                  </a:moveTo>
                  <a:cubicBezTo>
                    <a:pt x="17292" y="9425"/>
                    <a:pt x="17423" y="9557"/>
                    <a:pt x="17433" y="9721"/>
                  </a:cubicBezTo>
                  <a:cubicBezTo>
                    <a:pt x="17443" y="9892"/>
                    <a:pt x="17312" y="10038"/>
                    <a:pt x="17141" y="10043"/>
                  </a:cubicBezTo>
                  <a:cubicBezTo>
                    <a:pt x="17135" y="10043"/>
                    <a:pt x="17129" y="10043"/>
                    <a:pt x="17123" y="10043"/>
                  </a:cubicBezTo>
                  <a:cubicBezTo>
                    <a:pt x="16960" y="10043"/>
                    <a:pt x="16825" y="9916"/>
                    <a:pt x="16815" y="9751"/>
                  </a:cubicBezTo>
                  <a:cubicBezTo>
                    <a:pt x="16810" y="9581"/>
                    <a:pt x="16941" y="9435"/>
                    <a:pt x="17111" y="9425"/>
                  </a:cubicBezTo>
                  <a:cubicBezTo>
                    <a:pt x="17117" y="9425"/>
                    <a:pt x="17123" y="9425"/>
                    <a:pt x="17129" y="9425"/>
                  </a:cubicBezTo>
                  <a:close/>
                  <a:moveTo>
                    <a:pt x="13420" y="10524"/>
                  </a:moveTo>
                  <a:cubicBezTo>
                    <a:pt x="13583" y="10524"/>
                    <a:pt x="13718" y="10656"/>
                    <a:pt x="13723" y="10821"/>
                  </a:cubicBezTo>
                  <a:cubicBezTo>
                    <a:pt x="13733" y="10991"/>
                    <a:pt x="13603" y="11132"/>
                    <a:pt x="13432" y="11142"/>
                  </a:cubicBezTo>
                  <a:cubicBezTo>
                    <a:pt x="13426" y="11142"/>
                    <a:pt x="13420" y="11142"/>
                    <a:pt x="13414" y="11142"/>
                  </a:cubicBezTo>
                  <a:cubicBezTo>
                    <a:pt x="13251" y="11142"/>
                    <a:pt x="13116" y="11015"/>
                    <a:pt x="13106" y="10851"/>
                  </a:cubicBezTo>
                  <a:cubicBezTo>
                    <a:pt x="13101" y="10680"/>
                    <a:pt x="13231" y="10534"/>
                    <a:pt x="13402" y="10524"/>
                  </a:cubicBezTo>
                  <a:cubicBezTo>
                    <a:pt x="13408" y="10524"/>
                    <a:pt x="13414" y="10524"/>
                    <a:pt x="13420" y="10524"/>
                  </a:cubicBezTo>
                  <a:close/>
                  <a:moveTo>
                    <a:pt x="14671" y="11428"/>
                  </a:moveTo>
                  <a:cubicBezTo>
                    <a:pt x="14838" y="11428"/>
                    <a:pt x="14978" y="11557"/>
                    <a:pt x="14983" y="11724"/>
                  </a:cubicBezTo>
                  <a:cubicBezTo>
                    <a:pt x="14993" y="11895"/>
                    <a:pt x="14863" y="12040"/>
                    <a:pt x="14692" y="12045"/>
                  </a:cubicBezTo>
                  <a:cubicBezTo>
                    <a:pt x="14686" y="12046"/>
                    <a:pt x="14680" y="12046"/>
                    <a:pt x="14674" y="12046"/>
                  </a:cubicBezTo>
                  <a:cubicBezTo>
                    <a:pt x="14511" y="12046"/>
                    <a:pt x="14375" y="11919"/>
                    <a:pt x="14366" y="11754"/>
                  </a:cubicBezTo>
                  <a:cubicBezTo>
                    <a:pt x="14361" y="11583"/>
                    <a:pt x="14491" y="11438"/>
                    <a:pt x="14662" y="11428"/>
                  </a:cubicBezTo>
                  <a:cubicBezTo>
                    <a:pt x="14665" y="11428"/>
                    <a:pt x="14668" y="11428"/>
                    <a:pt x="14671" y="11428"/>
                  </a:cubicBezTo>
                  <a:close/>
                  <a:moveTo>
                    <a:pt x="4176" y="14379"/>
                  </a:moveTo>
                  <a:cubicBezTo>
                    <a:pt x="4343" y="14379"/>
                    <a:pt x="4483" y="14508"/>
                    <a:pt x="4493" y="14675"/>
                  </a:cubicBezTo>
                  <a:cubicBezTo>
                    <a:pt x="4503" y="14846"/>
                    <a:pt x="4367" y="14992"/>
                    <a:pt x="4197" y="14997"/>
                  </a:cubicBezTo>
                  <a:cubicBezTo>
                    <a:pt x="4190" y="14997"/>
                    <a:pt x="4184" y="14997"/>
                    <a:pt x="4178" y="14997"/>
                  </a:cubicBezTo>
                  <a:cubicBezTo>
                    <a:pt x="4016" y="14997"/>
                    <a:pt x="3880" y="14870"/>
                    <a:pt x="3875" y="14705"/>
                  </a:cubicBezTo>
                  <a:cubicBezTo>
                    <a:pt x="3865" y="14535"/>
                    <a:pt x="3996" y="14389"/>
                    <a:pt x="4166" y="14379"/>
                  </a:cubicBezTo>
                  <a:cubicBezTo>
                    <a:pt x="4170" y="14379"/>
                    <a:pt x="4173" y="14379"/>
                    <a:pt x="4176" y="14379"/>
                  </a:cubicBezTo>
                  <a:close/>
                  <a:moveTo>
                    <a:pt x="8163" y="0"/>
                  </a:moveTo>
                  <a:cubicBezTo>
                    <a:pt x="5294" y="0"/>
                    <a:pt x="2428" y="1049"/>
                    <a:pt x="221" y="2890"/>
                  </a:cubicBezTo>
                  <a:lnTo>
                    <a:pt x="256" y="2925"/>
                  </a:lnTo>
                  <a:cubicBezTo>
                    <a:pt x="874" y="4170"/>
                    <a:pt x="1019" y="5590"/>
                    <a:pt x="1105" y="6976"/>
                  </a:cubicBezTo>
                  <a:cubicBezTo>
                    <a:pt x="1260" y="9455"/>
                    <a:pt x="1230" y="12080"/>
                    <a:pt x="0" y="14229"/>
                  </a:cubicBezTo>
                  <a:cubicBezTo>
                    <a:pt x="2231" y="16186"/>
                    <a:pt x="5192" y="17310"/>
                    <a:pt x="8160" y="17310"/>
                  </a:cubicBezTo>
                  <a:cubicBezTo>
                    <a:pt x="8679" y="17310"/>
                    <a:pt x="9198" y="17275"/>
                    <a:pt x="9713" y="17205"/>
                  </a:cubicBezTo>
                  <a:cubicBezTo>
                    <a:pt x="13799" y="16648"/>
                    <a:pt x="17508" y="13862"/>
                    <a:pt x="19184" y="10098"/>
                  </a:cubicBezTo>
                  <a:cubicBezTo>
                    <a:pt x="20568" y="11033"/>
                    <a:pt x="22378" y="11577"/>
                    <a:pt x="24081" y="11577"/>
                  </a:cubicBezTo>
                  <a:cubicBezTo>
                    <a:pt x="24323" y="11577"/>
                    <a:pt x="24564" y="11566"/>
                    <a:pt x="24801" y="11543"/>
                  </a:cubicBezTo>
                  <a:cubicBezTo>
                    <a:pt x="23601" y="10123"/>
                    <a:pt x="22005" y="9064"/>
                    <a:pt x="20188" y="8652"/>
                  </a:cubicBezTo>
                  <a:cubicBezTo>
                    <a:pt x="22005" y="8241"/>
                    <a:pt x="23601" y="7182"/>
                    <a:pt x="24801" y="5761"/>
                  </a:cubicBezTo>
                  <a:cubicBezTo>
                    <a:pt x="24569" y="5740"/>
                    <a:pt x="24334" y="5729"/>
                    <a:pt x="24097" y="5729"/>
                  </a:cubicBezTo>
                  <a:cubicBezTo>
                    <a:pt x="22390" y="5729"/>
                    <a:pt x="20572" y="6273"/>
                    <a:pt x="19184" y="7212"/>
                  </a:cubicBezTo>
                  <a:cubicBezTo>
                    <a:pt x="18130" y="4843"/>
                    <a:pt x="16273" y="2860"/>
                    <a:pt x="14024" y="1580"/>
                  </a:cubicBezTo>
                  <a:cubicBezTo>
                    <a:pt x="13819" y="1465"/>
                    <a:pt x="13613" y="1354"/>
                    <a:pt x="13402" y="1249"/>
                  </a:cubicBezTo>
                  <a:cubicBezTo>
                    <a:pt x="12243" y="672"/>
                    <a:pt x="10998" y="275"/>
                    <a:pt x="9713" y="104"/>
                  </a:cubicBezTo>
                  <a:cubicBezTo>
                    <a:pt x="9199" y="34"/>
                    <a:pt x="8681"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7"/>
            <p:cNvSpPr/>
            <p:nvPr/>
          </p:nvSpPr>
          <p:spPr>
            <a:xfrm>
              <a:off x="3005650" y="2617800"/>
              <a:ext cx="15825" cy="15500"/>
            </a:xfrm>
            <a:custGeom>
              <a:rect b="b" l="l" r="r" t="t"/>
              <a:pathLst>
                <a:path extrusionOk="0" h="620" w="633">
                  <a:moveTo>
                    <a:pt x="319" y="1"/>
                  </a:moveTo>
                  <a:cubicBezTo>
                    <a:pt x="313" y="1"/>
                    <a:pt x="307" y="1"/>
                    <a:pt x="301" y="1"/>
                  </a:cubicBezTo>
                  <a:cubicBezTo>
                    <a:pt x="131" y="11"/>
                    <a:pt x="0" y="157"/>
                    <a:pt x="5" y="327"/>
                  </a:cubicBezTo>
                  <a:cubicBezTo>
                    <a:pt x="15" y="492"/>
                    <a:pt x="150" y="619"/>
                    <a:pt x="313" y="619"/>
                  </a:cubicBezTo>
                  <a:cubicBezTo>
                    <a:pt x="319" y="619"/>
                    <a:pt x="325" y="619"/>
                    <a:pt x="331" y="619"/>
                  </a:cubicBezTo>
                  <a:cubicBezTo>
                    <a:pt x="502" y="608"/>
                    <a:pt x="633" y="468"/>
                    <a:pt x="623" y="297"/>
                  </a:cubicBezTo>
                  <a:cubicBezTo>
                    <a:pt x="613" y="133"/>
                    <a:pt x="482"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7"/>
            <p:cNvSpPr/>
            <p:nvPr/>
          </p:nvSpPr>
          <p:spPr>
            <a:xfrm>
              <a:off x="2944400" y="2667875"/>
              <a:ext cx="15850" cy="15475"/>
            </a:xfrm>
            <a:custGeom>
              <a:rect b="b" l="l" r="r" t="t"/>
              <a:pathLst>
                <a:path extrusionOk="0" h="619" w="634">
                  <a:moveTo>
                    <a:pt x="311" y="1"/>
                  </a:moveTo>
                  <a:cubicBezTo>
                    <a:pt x="308" y="1"/>
                    <a:pt x="305" y="1"/>
                    <a:pt x="302" y="1"/>
                  </a:cubicBezTo>
                  <a:cubicBezTo>
                    <a:pt x="131" y="11"/>
                    <a:pt x="1" y="156"/>
                    <a:pt x="6" y="327"/>
                  </a:cubicBezTo>
                  <a:cubicBezTo>
                    <a:pt x="15" y="492"/>
                    <a:pt x="151" y="619"/>
                    <a:pt x="314" y="619"/>
                  </a:cubicBezTo>
                  <a:cubicBezTo>
                    <a:pt x="320" y="619"/>
                    <a:pt x="326" y="619"/>
                    <a:pt x="332" y="618"/>
                  </a:cubicBezTo>
                  <a:cubicBezTo>
                    <a:pt x="503" y="613"/>
                    <a:pt x="633" y="468"/>
                    <a:pt x="623" y="297"/>
                  </a:cubicBezTo>
                  <a:cubicBezTo>
                    <a:pt x="618" y="130"/>
                    <a:pt x="478" y="1"/>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7"/>
            <p:cNvSpPr/>
            <p:nvPr/>
          </p:nvSpPr>
          <p:spPr>
            <a:xfrm>
              <a:off x="2920825" y="2587175"/>
              <a:ext cx="15825" cy="15475"/>
            </a:xfrm>
            <a:custGeom>
              <a:rect b="b" l="l" r="r" t="t"/>
              <a:pathLst>
                <a:path extrusionOk="0" h="619" w="633">
                  <a:moveTo>
                    <a:pt x="320" y="1"/>
                  </a:moveTo>
                  <a:cubicBezTo>
                    <a:pt x="314" y="1"/>
                    <a:pt x="307" y="1"/>
                    <a:pt x="301" y="1"/>
                  </a:cubicBezTo>
                  <a:cubicBezTo>
                    <a:pt x="131" y="6"/>
                    <a:pt x="0" y="157"/>
                    <a:pt x="10" y="323"/>
                  </a:cubicBezTo>
                  <a:cubicBezTo>
                    <a:pt x="15" y="490"/>
                    <a:pt x="160" y="619"/>
                    <a:pt x="322" y="619"/>
                  </a:cubicBezTo>
                  <a:cubicBezTo>
                    <a:pt x="325" y="619"/>
                    <a:pt x="328" y="619"/>
                    <a:pt x="331" y="619"/>
                  </a:cubicBezTo>
                  <a:cubicBezTo>
                    <a:pt x="502" y="609"/>
                    <a:pt x="633" y="463"/>
                    <a:pt x="628" y="293"/>
                  </a:cubicBezTo>
                  <a:cubicBezTo>
                    <a:pt x="618" y="128"/>
                    <a:pt x="48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7"/>
            <p:cNvSpPr/>
            <p:nvPr/>
          </p:nvSpPr>
          <p:spPr>
            <a:xfrm>
              <a:off x="2912900" y="2645275"/>
              <a:ext cx="15850" cy="15500"/>
            </a:xfrm>
            <a:custGeom>
              <a:rect b="b" l="l" r="r" t="t"/>
              <a:pathLst>
                <a:path extrusionOk="0" h="620" w="634">
                  <a:moveTo>
                    <a:pt x="320" y="1"/>
                  </a:moveTo>
                  <a:cubicBezTo>
                    <a:pt x="314" y="1"/>
                    <a:pt x="308" y="1"/>
                    <a:pt x="302" y="1"/>
                  </a:cubicBezTo>
                  <a:cubicBezTo>
                    <a:pt x="131" y="11"/>
                    <a:pt x="1" y="157"/>
                    <a:pt x="6" y="328"/>
                  </a:cubicBezTo>
                  <a:cubicBezTo>
                    <a:pt x="16" y="492"/>
                    <a:pt x="151" y="619"/>
                    <a:pt x="314" y="619"/>
                  </a:cubicBezTo>
                  <a:cubicBezTo>
                    <a:pt x="320" y="619"/>
                    <a:pt x="326" y="619"/>
                    <a:pt x="332" y="619"/>
                  </a:cubicBezTo>
                  <a:cubicBezTo>
                    <a:pt x="503" y="609"/>
                    <a:pt x="633" y="468"/>
                    <a:pt x="623" y="298"/>
                  </a:cubicBezTo>
                  <a:cubicBezTo>
                    <a:pt x="618" y="133"/>
                    <a:pt x="483"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7"/>
            <p:cNvSpPr/>
            <p:nvPr/>
          </p:nvSpPr>
          <p:spPr>
            <a:xfrm>
              <a:off x="2689675" y="2442000"/>
              <a:ext cx="15950" cy="15475"/>
            </a:xfrm>
            <a:custGeom>
              <a:rect b="b" l="l" r="r" t="t"/>
              <a:pathLst>
                <a:path extrusionOk="0" h="619" w="638">
                  <a:moveTo>
                    <a:pt x="325" y="1"/>
                  </a:moveTo>
                  <a:cubicBezTo>
                    <a:pt x="319" y="1"/>
                    <a:pt x="313" y="1"/>
                    <a:pt x="307" y="1"/>
                  </a:cubicBezTo>
                  <a:cubicBezTo>
                    <a:pt x="136" y="6"/>
                    <a:pt x="0" y="152"/>
                    <a:pt x="11" y="322"/>
                  </a:cubicBezTo>
                  <a:cubicBezTo>
                    <a:pt x="20" y="490"/>
                    <a:pt x="161" y="619"/>
                    <a:pt x="327" y="619"/>
                  </a:cubicBezTo>
                  <a:cubicBezTo>
                    <a:pt x="330" y="619"/>
                    <a:pt x="334" y="619"/>
                    <a:pt x="337" y="618"/>
                  </a:cubicBezTo>
                  <a:cubicBezTo>
                    <a:pt x="507" y="608"/>
                    <a:pt x="638" y="463"/>
                    <a:pt x="628" y="292"/>
                  </a:cubicBezTo>
                  <a:cubicBezTo>
                    <a:pt x="618" y="128"/>
                    <a:pt x="487" y="1"/>
                    <a:pt x="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7"/>
            <p:cNvSpPr/>
            <p:nvPr/>
          </p:nvSpPr>
          <p:spPr>
            <a:xfrm>
              <a:off x="2682025" y="2741675"/>
              <a:ext cx="15950" cy="15475"/>
            </a:xfrm>
            <a:custGeom>
              <a:rect b="b" l="l" r="r" t="t"/>
              <a:pathLst>
                <a:path extrusionOk="0" h="619" w="638">
                  <a:moveTo>
                    <a:pt x="311" y="0"/>
                  </a:moveTo>
                  <a:cubicBezTo>
                    <a:pt x="308" y="0"/>
                    <a:pt x="305" y="0"/>
                    <a:pt x="301" y="0"/>
                  </a:cubicBezTo>
                  <a:cubicBezTo>
                    <a:pt x="131" y="10"/>
                    <a:pt x="0" y="156"/>
                    <a:pt x="10" y="326"/>
                  </a:cubicBezTo>
                  <a:cubicBezTo>
                    <a:pt x="15" y="491"/>
                    <a:pt x="151" y="618"/>
                    <a:pt x="313" y="618"/>
                  </a:cubicBezTo>
                  <a:cubicBezTo>
                    <a:pt x="319" y="618"/>
                    <a:pt x="325" y="618"/>
                    <a:pt x="332" y="618"/>
                  </a:cubicBezTo>
                  <a:cubicBezTo>
                    <a:pt x="502" y="613"/>
                    <a:pt x="638" y="467"/>
                    <a:pt x="628" y="296"/>
                  </a:cubicBezTo>
                  <a:cubicBezTo>
                    <a:pt x="618" y="129"/>
                    <a:pt x="478"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7"/>
            <p:cNvSpPr/>
            <p:nvPr/>
          </p:nvSpPr>
          <p:spPr>
            <a:xfrm>
              <a:off x="2523775" y="2573200"/>
              <a:ext cx="54375" cy="52375"/>
            </a:xfrm>
            <a:custGeom>
              <a:rect b="b" l="l" r="r" t="t"/>
              <a:pathLst>
                <a:path extrusionOk="0" h="2095" w="2175">
                  <a:moveTo>
                    <a:pt x="1095" y="1"/>
                  </a:moveTo>
                  <a:cubicBezTo>
                    <a:pt x="973" y="1"/>
                    <a:pt x="858" y="21"/>
                    <a:pt x="754" y="59"/>
                  </a:cubicBezTo>
                  <a:lnTo>
                    <a:pt x="759" y="84"/>
                  </a:lnTo>
                  <a:cubicBezTo>
                    <a:pt x="804" y="350"/>
                    <a:pt x="628" y="601"/>
                    <a:pt x="362" y="651"/>
                  </a:cubicBezTo>
                  <a:cubicBezTo>
                    <a:pt x="332" y="656"/>
                    <a:pt x="302" y="659"/>
                    <a:pt x="272" y="659"/>
                  </a:cubicBezTo>
                  <a:cubicBezTo>
                    <a:pt x="223" y="659"/>
                    <a:pt x="173" y="651"/>
                    <a:pt x="126" y="636"/>
                  </a:cubicBezTo>
                  <a:cubicBezTo>
                    <a:pt x="81" y="736"/>
                    <a:pt x="51" y="852"/>
                    <a:pt x="46" y="967"/>
                  </a:cubicBezTo>
                  <a:cubicBezTo>
                    <a:pt x="1" y="1544"/>
                    <a:pt x="433" y="2046"/>
                    <a:pt x="1005" y="2091"/>
                  </a:cubicBezTo>
                  <a:cubicBezTo>
                    <a:pt x="1033" y="2094"/>
                    <a:pt x="1060" y="2095"/>
                    <a:pt x="1088" y="2095"/>
                  </a:cubicBezTo>
                  <a:cubicBezTo>
                    <a:pt x="1629" y="2095"/>
                    <a:pt x="2086" y="1677"/>
                    <a:pt x="2129" y="1128"/>
                  </a:cubicBezTo>
                  <a:cubicBezTo>
                    <a:pt x="2174" y="550"/>
                    <a:pt x="1743" y="48"/>
                    <a:pt x="1170" y="3"/>
                  </a:cubicBezTo>
                  <a:cubicBezTo>
                    <a:pt x="1145" y="2"/>
                    <a:pt x="1120"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7"/>
            <p:cNvSpPr/>
            <p:nvPr/>
          </p:nvSpPr>
          <p:spPr>
            <a:xfrm>
              <a:off x="2526925" y="2574650"/>
              <a:ext cx="16975" cy="15050"/>
            </a:xfrm>
            <a:custGeom>
              <a:rect b="b" l="l" r="r" t="t"/>
              <a:pathLst>
                <a:path extrusionOk="0" h="602" w="679">
                  <a:moveTo>
                    <a:pt x="623" y="1"/>
                  </a:moveTo>
                  <a:cubicBezTo>
                    <a:pt x="347" y="91"/>
                    <a:pt x="116" y="302"/>
                    <a:pt x="0" y="578"/>
                  </a:cubicBezTo>
                  <a:cubicBezTo>
                    <a:pt x="47" y="593"/>
                    <a:pt x="97" y="601"/>
                    <a:pt x="146" y="601"/>
                  </a:cubicBezTo>
                  <a:cubicBezTo>
                    <a:pt x="176" y="601"/>
                    <a:pt x="206" y="598"/>
                    <a:pt x="236" y="593"/>
                  </a:cubicBezTo>
                  <a:cubicBezTo>
                    <a:pt x="502" y="543"/>
                    <a:pt x="678" y="292"/>
                    <a:pt x="633" y="26"/>
                  </a:cubicBezTo>
                  <a:lnTo>
                    <a:pt x="6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
            <p:cNvSpPr/>
            <p:nvPr/>
          </p:nvSpPr>
          <p:spPr>
            <a:xfrm>
              <a:off x="2517500" y="2565275"/>
              <a:ext cx="25125" cy="23825"/>
            </a:xfrm>
            <a:custGeom>
              <a:rect b="b" l="l" r="r" t="t"/>
              <a:pathLst>
                <a:path extrusionOk="0" h="953" w="1005">
                  <a:moveTo>
                    <a:pt x="535" y="0"/>
                  </a:moveTo>
                  <a:cubicBezTo>
                    <a:pt x="504" y="0"/>
                    <a:pt x="474" y="3"/>
                    <a:pt x="443" y="9"/>
                  </a:cubicBezTo>
                  <a:cubicBezTo>
                    <a:pt x="177" y="54"/>
                    <a:pt x="1" y="310"/>
                    <a:pt x="46" y="576"/>
                  </a:cubicBezTo>
                  <a:cubicBezTo>
                    <a:pt x="81" y="757"/>
                    <a:pt x="212" y="898"/>
                    <a:pt x="377" y="953"/>
                  </a:cubicBezTo>
                  <a:cubicBezTo>
                    <a:pt x="493" y="677"/>
                    <a:pt x="724" y="466"/>
                    <a:pt x="1005" y="376"/>
                  </a:cubicBezTo>
                  <a:cubicBezTo>
                    <a:pt x="952" y="155"/>
                    <a:pt x="755" y="0"/>
                    <a:pt x="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7"/>
            <p:cNvSpPr/>
            <p:nvPr/>
          </p:nvSpPr>
          <p:spPr>
            <a:xfrm>
              <a:off x="2630200" y="2586200"/>
              <a:ext cx="191125" cy="152975"/>
            </a:xfrm>
            <a:custGeom>
              <a:rect b="b" l="l" r="r" t="t"/>
              <a:pathLst>
                <a:path extrusionOk="0" fill="none" h="6119" w="7645">
                  <a:moveTo>
                    <a:pt x="0" y="2154"/>
                  </a:moveTo>
                  <a:cubicBezTo>
                    <a:pt x="2043" y="4237"/>
                    <a:pt x="4764" y="5652"/>
                    <a:pt x="7645" y="6119"/>
                  </a:cubicBezTo>
                  <a:cubicBezTo>
                    <a:pt x="7645" y="5612"/>
                    <a:pt x="7464" y="5035"/>
                    <a:pt x="7228" y="4588"/>
                  </a:cubicBezTo>
                  <a:cubicBezTo>
                    <a:pt x="6154" y="2570"/>
                    <a:pt x="4392" y="929"/>
                    <a:pt x="2304"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7"/>
            <p:cNvSpPr/>
            <p:nvPr/>
          </p:nvSpPr>
          <p:spPr>
            <a:xfrm>
              <a:off x="2584275" y="2455325"/>
              <a:ext cx="32650" cy="284475"/>
            </a:xfrm>
            <a:custGeom>
              <a:rect b="b" l="l" r="r" t="t"/>
              <a:pathLst>
                <a:path extrusionOk="0" fill="none" h="11379" w="1306">
                  <a:moveTo>
                    <a:pt x="301" y="0"/>
                  </a:moveTo>
                  <a:cubicBezTo>
                    <a:pt x="919" y="1245"/>
                    <a:pt x="1064" y="2665"/>
                    <a:pt x="1150" y="4051"/>
                  </a:cubicBezTo>
                  <a:cubicBezTo>
                    <a:pt x="1305" y="6530"/>
                    <a:pt x="1275" y="9155"/>
                    <a:pt x="45" y="11304"/>
                  </a:cubicBezTo>
                  <a:cubicBezTo>
                    <a:pt x="30" y="11329"/>
                    <a:pt x="15" y="11354"/>
                    <a:pt x="0" y="113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7"/>
            <p:cNvSpPr/>
            <p:nvPr/>
          </p:nvSpPr>
          <p:spPr>
            <a:xfrm>
              <a:off x="3085950" y="2625475"/>
              <a:ext cx="78950" cy="27625"/>
            </a:xfrm>
            <a:custGeom>
              <a:rect b="b" l="l" r="r" t="t"/>
              <a:pathLst>
                <a:path extrusionOk="0" fill="none" h="1105" w="3158">
                  <a:moveTo>
                    <a:pt x="1" y="0"/>
                  </a:moveTo>
                  <a:cubicBezTo>
                    <a:pt x="613" y="432"/>
                    <a:pt x="1356" y="628"/>
                    <a:pt x="2079" y="818"/>
                  </a:cubicBezTo>
                  <a:cubicBezTo>
                    <a:pt x="2440" y="914"/>
                    <a:pt x="2796" y="1009"/>
                    <a:pt x="3158" y="110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7"/>
            <p:cNvSpPr/>
            <p:nvPr/>
          </p:nvSpPr>
          <p:spPr>
            <a:xfrm>
              <a:off x="2912775" y="2401350"/>
              <a:ext cx="15975" cy="23125"/>
            </a:xfrm>
            <a:custGeom>
              <a:rect b="b" l="l" r="r" t="t"/>
              <a:pathLst>
                <a:path extrusionOk="0" fill="none" h="925" w="639">
                  <a:moveTo>
                    <a:pt x="1" y="924"/>
                  </a:moveTo>
                  <a:cubicBezTo>
                    <a:pt x="106" y="779"/>
                    <a:pt x="207" y="628"/>
                    <a:pt x="307" y="483"/>
                  </a:cubicBezTo>
                  <a:cubicBezTo>
                    <a:pt x="417" y="322"/>
                    <a:pt x="528" y="161"/>
                    <a:pt x="638"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7"/>
            <p:cNvSpPr/>
            <p:nvPr/>
          </p:nvSpPr>
          <p:spPr>
            <a:xfrm>
              <a:off x="2926575" y="2410025"/>
              <a:ext cx="17975" cy="24225"/>
            </a:xfrm>
            <a:custGeom>
              <a:rect b="b" l="l" r="r" t="t"/>
              <a:pathLst>
                <a:path extrusionOk="0" fill="none" h="969" w="719">
                  <a:moveTo>
                    <a:pt x="1" y="969"/>
                  </a:moveTo>
                  <a:cubicBezTo>
                    <a:pt x="126" y="803"/>
                    <a:pt x="252" y="633"/>
                    <a:pt x="377" y="467"/>
                  </a:cubicBezTo>
                  <a:cubicBezTo>
                    <a:pt x="488" y="311"/>
                    <a:pt x="603" y="156"/>
                    <a:pt x="7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7"/>
            <p:cNvSpPr/>
            <p:nvPr/>
          </p:nvSpPr>
          <p:spPr>
            <a:xfrm>
              <a:off x="2740250" y="2515050"/>
              <a:ext cx="34400" cy="46450"/>
            </a:xfrm>
            <a:custGeom>
              <a:rect b="b" l="l" r="r" t="t"/>
              <a:pathLst>
                <a:path extrusionOk="0" fill="none" h="1858" w="1376">
                  <a:moveTo>
                    <a:pt x="91" y="1802"/>
                  </a:moveTo>
                  <a:cubicBezTo>
                    <a:pt x="593" y="1857"/>
                    <a:pt x="1300" y="1602"/>
                    <a:pt x="1366" y="1069"/>
                  </a:cubicBezTo>
                  <a:cubicBezTo>
                    <a:pt x="1376" y="989"/>
                    <a:pt x="1371" y="899"/>
                    <a:pt x="1345" y="803"/>
                  </a:cubicBezTo>
                  <a:cubicBezTo>
                    <a:pt x="1200" y="241"/>
                    <a:pt x="512" y="20"/>
                    <a:pt x="0"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7"/>
            <p:cNvSpPr/>
            <p:nvPr/>
          </p:nvSpPr>
          <p:spPr>
            <a:xfrm>
              <a:off x="2773500" y="2541650"/>
              <a:ext cx="24250" cy="47575"/>
            </a:xfrm>
            <a:custGeom>
              <a:rect b="b" l="l" r="r" t="t"/>
              <a:pathLst>
                <a:path extrusionOk="0" fill="none" h="1903" w="970">
                  <a:moveTo>
                    <a:pt x="0" y="0"/>
                  </a:moveTo>
                  <a:cubicBezTo>
                    <a:pt x="10" y="5"/>
                    <a:pt x="26" y="5"/>
                    <a:pt x="36" y="5"/>
                  </a:cubicBezTo>
                  <a:cubicBezTo>
                    <a:pt x="437" y="81"/>
                    <a:pt x="778" y="402"/>
                    <a:pt x="869" y="799"/>
                  </a:cubicBezTo>
                  <a:cubicBezTo>
                    <a:pt x="969" y="1205"/>
                    <a:pt x="788" y="1662"/>
                    <a:pt x="447" y="190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7"/>
            <p:cNvSpPr/>
            <p:nvPr/>
          </p:nvSpPr>
          <p:spPr>
            <a:xfrm>
              <a:off x="2775125" y="2498100"/>
              <a:ext cx="28775" cy="42450"/>
            </a:xfrm>
            <a:custGeom>
              <a:rect b="b" l="l" r="r" t="t"/>
              <a:pathLst>
                <a:path extrusionOk="0" fill="none" h="1698" w="1151">
                  <a:moveTo>
                    <a:pt x="1" y="1662"/>
                  </a:moveTo>
                  <a:cubicBezTo>
                    <a:pt x="397" y="1697"/>
                    <a:pt x="804" y="1466"/>
                    <a:pt x="974" y="1110"/>
                  </a:cubicBezTo>
                  <a:cubicBezTo>
                    <a:pt x="1150" y="754"/>
                    <a:pt x="1080" y="292"/>
                    <a:pt x="8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7"/>
            <p:cNvSpPr/>
            <p:nvPr/>
          </p:nvSpPr>
          <p:spPr>
            <a:xfrm>
              <a:off x="2438575" y="2594850"/>
              <a:ext cx="63275" cy="18850"/>
            </a:xfrm>
            <a:custGeom>
              <a:rect b="b" l="l" r="r" t="t"/>
              <a:pathLst>
                <a:path extrusionOk="0" fill="none" h="754" w="2531">
                  <a:moveTo>
                    <a:pt x="1" y="663"/>
                  </a:moveTo>
                  <a:cubicBezTo>
                    <a:pt x="453" y="728"/>
                    <a:pt x="914" y="754"/>
                    <a:pt x="1366" y="668"/>
                  </a:cubicBezTo>
                  <a:cubicBezTo>
                    <a:pt x="1793" y="583"/>
                    <a:pt x="2209" y="382"/>
                    <a:pt x="2490" y="51"/>
                  </a:cubicBezTo>
                  <a:cubicBezTo>
                    <a:pt x="2505" y="36"/>
                    <a:pt x="2521" y="21"/>
                    <a:pt x="2531"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7"/>
            <p:cNvSpPr/>
            <p:nvPr/>
          </p:nvSpPr>
          <p:spPr>
            <a:xfrm>
              <a:off x="2492175" y="2591850"/>
              <a:ext cx="15700" cy="13825"/>
            </a:xfrm>
            <a:custGeom>
              <a:rect b="b" l="l" r="r" t="t"/>
              <a:pathLst>
                <a:path extrusionOk="0" fill="none" h="553" w="628">
                  <a:moveTo>
                    <a:pt x="0" y="0"/>
                  </a:moveTo>
                  <a:cubicBezTo>
                    <a:pt x="126" y="30"/>
                    <a:pt x="246" y="91"/>
                    <a:pt x="346" y="171"/>
                  </a:cubicBezTo>
                  <a:cubicBezTo>
                    <a:pt x="472" y="271"/>
                    <a:pt x="567" y="402"/>
                    <a:pt x="627" y="55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7"/>
            <p:cNvSpPr/>
            <p:nvPr/>
          </p:nvSpPr>
          <p:spPr>
            <a:xfrm>
              <a:off x="2871750" y="2749450"/>
              <a:ext cx="11700" cy="24500"/>
            </a:xfrm>
            <a:custGeom>
              <a:rect b="b" l="l" r="r" t="t"/>
              <a:pathLst>
                <a:path extrusionOk="0" fill="none" h="980" w="468">
                  <a:moveTo>
                    <a:pt x="1" y="0"/>
                  </a:moveTo>
                  <a:cubicBezTo>
                    <a:pt x="136" y="337"/>
                    <a:pt x="292" y="663"/>
                    <a:pt x="467" y="97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7"/>
            <p:cNvSpPr/>
            <p:nvPr/>
          </p:nvSpPr>
          <p:spPr>
            <a:xfrm>
              <a:off x="2887425" y="2740800"/>
              <a:ext cx="10700" cy="24600"/>
            </a:xfrm>
            <a:custGeom>
              <a:rect b="b" l="l" r="r" t="t"/>
              <a:pathLst>
                <a:path extrusionOk="0" fill="none" h="984" w="428">
                  <a:moveTo>
                    <a:pt x="1" y="0"/>
                  </a:moveTo>
                  <a:cubicBezTo>
                    <a:pt x="141" y="326"/>
                    <a:pt x="287" y="653"/>
                    <a:pt x="428" y="98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7"/>
            <p:cNvSpPr/>
            <p:nvPr/>
          </p:nvSpPr>
          <p:spPr>
            <a:xfrm>
              <a:off x="2650525" y="2634375"/>
              <a:ext cx="109700" cy="67025"/>
            </a:xfrm>
            <a:custGeom>
              <a:rect b="b" l="l" r="r" t="t"/>
              <a:pathLst>
                <a:path extrusionOk="0" fill="none" h="2681" w="4388">
                  <a:moveTo>
                    <a:pt x="0" y="1"/>
                  </a:moveTo>
                  <a:cubicBezTo>
                    <a:pt x="1321" y="1110"/>
                    <a:pt x="2806" y="2018"/>
                    <a:pt x="4387" y="268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7"/>
            <p:cNvSpPr/>
            <p:nvPr/>
          </p:nvSpPr>
          <p:spPr>
            <a:xfrm>
              <a:off x="2536325" y="2531850"/>
              <a:ext cx="47975" cy="43325"/>
            </a:xfrm>
            <a:custGeom>
              <a:rect b="b" l="l" r="r" t="t"/>
              <a:pathLst>
                <a:path extrusionOk="0" fill="none" h="1733" w="1919">
                  <a:moveTo>
                    <a:pt x="1" y="21"/>
                  </a:moveTo>
                  <a:cubicBezTo>
                    <a:pt x="1030" y="1"/>
                    <a:pt x="1813" y="794"/>
                    <a:pt x="1918" y="1733"/>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 name="Google Shape;1299;p7"/>
          <p:cNvGrpSpPr/>
          <p:nvPr/>
        </p:nvGrpSpPr>
        <p:grpSpPr>
          <a:xfrm>
            <a:off x="1750879" y="4696796"/>
            <a:ext cx="1790243" cy="587151"/>
            <a:chOff x="1656825" y="3872400"/>
            <a:chExt cx="835625" cy="274075"/>
          </a:xfrm>
        </p:grpSpPr>
        <p:sp>
          <p:nvSpPr>
            <p:cNvPr id="1300" name="Google Shape;1300;p7"/>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7"/>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7"/>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7"/>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7"/>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7"/>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7"/>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7"/>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7"/>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7"/>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7"/>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7"/>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7"/>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7"/>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7"/>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7"/>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7"/>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7"/>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7"/>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 name="Google Shape;1326;p7"/>
          <p:cNvGrpSpPr/>
          <p:nvPr/>
        </p:nvGrpSpPr>
        <p:grpSpPr>
          <a:xfrm>
            <a:off x="-46775" y="-141837"/>
            <a:ext cx="9055398" cy="3439345"/>
            <a:chOff x="-46775" y="-141837"/>
            <a:chExt cx="9055398" cy="3439345"/>
          </a:xfrm>
        </p:grpSpPr>
        <p:grpSp>
          <p:nvGrpSpPr>
            <p:cNvPr id="1327" name="Google Shape;1327;p7"/>
            <p:cNvGrpSpPr/>
            <p:nvPr/>
          </p:nvGrpSpPr>
          <p:grpSpPr>
            <a:xfrm>
              <a:off x="7569118" y="440272"/>
              <a:ext cx="258178" cy="258242"/>
              <a:chOff x="5052650" y="3025125"/>
              <a:chExt cx="316899" cy="316978"/>
            </a:xfrm>
          </p:grpSpPr>
          <p:sp>
            <p:nvSpPr>
              <p:cNvPr id="1328" name="Google Shape;1328;p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 name="Google Shape;1331;p7"/>
            <p:cNvGrpSpPr/>
            <p:nvPr/>
          </p:nvGrpSpPr>
          <p:grpSpPr>
            <a:xfrm>
              <a:off x="2451700" y="-141837"/>
              <a:ext cx="316899" cy="316978"/>
              <a:chOff x="5052650" y="3025125"/>
              <a:chExt cx="316899" cy="316978"/>
            </a:xfrm>
          </p:grpSpPr>
          <p:sp>
            <p:nvSpPr>
              <p:cNvPr id="1332" name="Google Shape;1332;p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 name="Google Shape;1335;p7"/>
            <p:cNvGrpSpPr/>
            <p:nvPr/>
          </p:nvGrpSpPr>
          <p:grpSpPr>
            <a:xfrm>
              <a:off x="3306549" y="332270"/>
              <a:ext cx="120724" cy="120609"/>
              <a:chOff x="4788500" y="2618450"/>
              <a:chExt cx="130400" cy="130275"/>
            </a:xfrm>
          </p:grpSpPr>
          <p:sp>
            <p:nvSpPr>
              <p:cNvPr id="1336" name="Google Shape;1336;p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 name="Google Shape;1338;p7"/>
            <p:cNvGrpSpPr/>
            <p:nvPr/>
          </p:nvGrpSpPr>
          <p:grpSpPr>
            <a:xfrm>
              <a:off x="8658038" y="2311013"/>
              <a:ext cx="120739" cy="120769"/>
              <a:chOff x="5052650" y="3025125"/>
              <a:chExt cx="316899" cy="316978"/>
            </a:xfrm>
          </p:grpSpPr>
          <p:sp>
            <p:nvSpPr>
              <p:cNvPr id="1339" name="Google Shape;1339;p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 name="Google Shape;1342;p7"/>
            <p:cNvGrpSpPr/>
            <p:nvPr/>
          </p:nvGrpSpPr>
          <p:grpSpPr>
            <a:xfrm>
              <a:off x="-46775" y="660613"/>
              <a:ext cx="316899" cy="316978"/>
              <a:chOff x="5052650" y="3025125"/>
              <a:chExt cx="316899" cy="316978"/>
            </a:xfrm>
          </p:grpSpPr>
          <p:sp>
            <p:nvSpPr>
              <p:cNvPr id="1343" name="Google Shape;1343;p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 name="Google Shape;1346;p7"/>
            <p:cNvGrpSpPr/>
            <p:nvPr/>
          </p:nvGrpSpPr>
          <p:grpSpPr>
            <a:xfrm>
              <a:off x="6441488" y="211513"/>
              <a:ext cx="120739" cy="120769"/>
              <a:chOff x="5052650" y="3025125"/>
              <a:chExt cx="316899" cy="316978"/>
            </a:xfrm>
          </p:grpSpPr>
          <p:sp>
            <p:nvSpPr>
              <p:cNvPr id="1347" name="Google Shape;1347;p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 name="Google Shape;1350;p7"/>
            <p:cNvGrpSpPr/>
            <p:nvPr/>
          </p:nvGrpSpPr>
          <p:grpSpPr>
            <a:xfrm>
              <a:off x="368663" y="1787838"/>
              <a:ext cx="120739" cy="120769"/>
              <a:chOff x="5052650" y="3025125"/>
              <a:chExt cx="316899" cy="316978"/>
            </a:xfrm>
          </p:grpSpPr>
          <p:sp>
            <p:nvSpPr>
              <p:cNvPr id="1351" name="Google Shape;1351;p7"/>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7"/>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7"/>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 name="Google Shape;1354;p7"/>
            <p:cNvGrpSpPr/>
            <p:nvPr/>
          </p:nvGrpSpPr>
          <p:grpSpPr>
            <a:xfrm>
              <a:off x="149252" y="2792204"/>
              <a:ext cx="149621" cy="149504"/>
              <a:chOff x="4788500" y="2618450"/>
              <a:chExt cx="130400" cy="130275"/>
            </a:xfrm>
          </p:grpSpPr>
          <p:sp>
            <p:nvSpPr>
              <p:cNvPr id="1355" name="Google Shape;1355;p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 name="Google Shape;1357;p7"/>
            <p:cNvGrpSpPr/>
            <p:nvPr/>
          </p:nvGrpSpPr>
          <p:grpSpPr>
            <a:xfrm>
              <a:off x="8859002" y="3148004"/>
              <a:ext cx="149621" cy="149504"/>
              <a:chOff x="4788500" y="2618450"/>
              <a:chExt cx="130400" cy="130275"/>
            </a:xfrm>
          </p:grpSpPr>
          <p:sp>
            <p:nvSpPr>
              <p:cNvPr id="1358" name="Google Shape;1358;p7"/>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7"/>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0" name="Google Shape;1360;p7"/>
          <p:cNvSpPr txBox="1"/>
          <p:nvPr>
            <p:ph type="title"/>
          </p:nvPr>
        </p:nvSpPr>
        <p:spPr>
          <a:xfrm>
            <a:off x="720000" y="976425"/>
            <a:ext cx="3977100" cy="1743600"/>
          </a:xfrm>
          <a:prstGeom prst="rect">
            <a:avLst/>
          </a:prstGeom>
        </p:spPr>
        <p:txBody>
          <a:bodyPr anchorCtr="0" anchor="ctr" bIns="0" lIns="0" spcFirstLastPara="1" rIns="0" wrap="square" tIns="0">
            <a:noAutofit/>
          </a:bodyPr>
          <a:lstStyle>
            <a:lvl1pPr lvl="0" rtl="0" algn="r">
              <a:spcBef>
                <a:spcPts val="0"/>
              </a:spcBef>
              <a:spcAft>
                <a:spcPts val="0"/>
              </a:spcAft>
              <a:buSzPts val="6000"/>
              <a:buNone/>
              <a:defRPr/>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p:txBody>
      </p:sp>
      <p:sp>
        <p:nvSpPr>
          <p:cNvPr id="1361" name="Google Shape;1361;p7"/>
          <p:cNvSpPr txBox="1"/>
          <p:nvPr>
            <p:ph idx="1" type="subTitle"/>
          </p:nvPr>
        </p:nvSpPr>
        <p:spPr>
          <a:xfrm>
            <a:off x="720000" y="2719900"/>
            <a:ext cx="3977100" cy="9651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SzPts val="1600"/>
              <a:buNone/>
              <a:defRPr sz="18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3337" name="Shape 13337"/>
        <p:cNvGrpSpPr/>
        <p:nvPr/>
      </p:nvGrpSpPr>
      <p:grpSpPr>
        <a:xfrm>
          <a:off x="0" y="0"/>
          <a:ext cx="0" cy="0"/>
          <a:chOff x="0" y="0"/>
          <a:chExt cx="0" cy="0"/>
        </a:xfrm>
      </p:grpSpPr>
      <p:sp>
        <p:nvSpPr>
          <p:cNvPr id="13338" name="Google Shape;13338;p62"/>
          <p:cNvSpPr/>
          <p:nvPr/>
        </p:nvSpPr>
        <p:spPr>
          <a:xfrm flipH="1">
            <a:off x="-78071" y="2431775"/>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9" name="Google Shape;13339;p62"/>
          <p:cNvGrpSpPr/>
          <p:nvPr/>
        </p:nvGrpSpPr>
        <p:grpSpPr>
          <a:xfrm flipH="1">
            <a:off x="191660" y="0"/>
            <a:ext cx="2440158" cy="4362437"/>
            <a:chOff x="6536175" y="0"/>
            <a:chExt cx="2440158" cy="4362437"/>
          </a:xfrm>
        </p:grpSpPr>
        <p:sp>
          <p:nvSpPr>
            <p:cNvPr id="13340" name="Google Shape;13340;p62"/>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62"/>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2" name="Google Shape;13342;p62"/>
          <p:cNvSpPr/>
          <p:nvPr/>
        </p:nvSpPr>
        <p:spPr>
          <a:xfrm flipH="1">
            <a:off x="23971" y="405731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3" name="Google Shape;13343;p62"/>
          <p:cNvGrpSpPr/>
          <p:nvPr/>
        </p:nvGrpSpPr>
        <p:grpSpPr>
          <a:xfrm flipH="1" rot="-455691">
            <a:off x="3060882" y="4421712"/>
            <a:ext cx="1494001" cy="490014"/>
            <a:chOff x="1656825" y="3872400"/>
            <a:chExt cx="835625" cy="274075"/>
          </a:xfrm>
        </p:grpSpPr>
        <p:sp>
          <p:nvSpPr>
            <p:cNvPr id="13344" name="Google Shape;13344;p62"/>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62"/>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62"/>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62"/>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62"/>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62"/>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62"/>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62"/>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62"/>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62"/>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62"/>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62"/>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62"/>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62"/>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62"/>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62"/>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62"/>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62"/>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62"/>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62"/>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62"/>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62"/>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62"/>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62"/>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62"/>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62"/>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70" name="Google Shape;13370;p62"/>
          <p:cNvSpPr/>
          <p:nvPr/>
        </p:nvSpPr>
        <p:spPr>
          <a:xfrm flipH="1">
            <a:off x="23979"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1" name="Google Shape;13371;p62"/>
          <p:cNvGrpSpPr/>
          <p:nvPr/>
        </p:nvGrpSpPr>
        <p:grpSpPr>
          <a:xfrm flipH="1">
            <a:off x="6661188" y="3927874"/>
            <a:ext cx="3169746" cy="1030770"/>
            <a:chOff x="937925" y="2699200"/>
            <a:chExt cx="1529800" cy="497500"/>
          </a:xfrm>
        </p:grpSpPr>
        <p:sp>
          <p:nvSpPr>
            <p:cNvPr id="13372" name="Google Shape;13372;p62"/>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62"/>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62"/>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62"/>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62"/>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62"/>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62"/>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62"/>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62"/>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62"/>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62"/>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62"/>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62"/>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62"/>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62"/>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62"/>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62"/>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62"/>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62"/>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62"/>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62"/>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62"/>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62"/>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62"/>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62"/>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62"/>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62"/>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62"/>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62"/>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62"/>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62"/>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3" name="Google Shape;13403;p62"/>
          <p:cNvGrpSpPr/>
          <p:nvPr/>
        </p:nvGrpSpPr>
        <p:grpSpPr>
          <a:xfrm flipH="1">
            <a:off x="-253531" y="1176167"/>
            <a:ext cx="1987598" cy="683170"/>
            <a:chOff x="2360400" y="1877425"/>
            <a:chExt cx="873900" cy="300400"/>
          </a:xfrm>
        </p:grpSpPr>
        <p:sp>
          <p:nvSpPr>
            <p:cNvPr id="13404" name="Google Shape;13404;p62"/>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62"/>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62"/>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62"/>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62"/>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62"/>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62"/>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62"/>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62"/>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62"/>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62"/>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62"/>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62"/>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62"/>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62"/>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62"/>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62"/>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62"/>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62"/>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62"/>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62"/>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62"/>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62"/>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62"/>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62"/>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9" name="Google Shape;13429;p62"/>
          <p:cNvSpPr/>
          <p:nvPr/>
        </p:nvSpPr>
        <p:spPr>
          <a:xfrm flipH="1">
            <a:off x="7493279" y="22638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30" name="Google Shape;13430;p62"/>
          <p:cNvGrpSpPr/>
          <p:nvPr/>
        </p:nvGrpSpPr>
        <p:grpSpPr>
          <a:xfrm flipH="1">
            <a:off x="7409832" y="439930"/>
            <a:ext cx="1235256" cy="1030744"/>
            <a:chOff x="763250" y="1835425"/>
            <a:chExt cx="701850" cy="585650"/>
          </a:xfrm>
        </p:grpSpPr>
        <p:sp>
          <p:nvSpPr>
            <p:cNvPr id="13431" name="Google Shape;13431;p62"/>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62"/>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62"/>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62"/>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62"/>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62"/>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62"/>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62"/>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62"/>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62"/>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62"/>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62"/>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62"/>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62"/>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62"/>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62"/>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62"/>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62"/>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62"/>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62"/>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62"/>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62"/>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62"/>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4" name="Google Shape;13454;p62"/>
          <p:cNvGrpSpPr/>
          <p:nvPr/>
        </p:nvGrpSpPr>
        <p:grpSpPr>
          <a:xfrm flipH="1">
            <a:off x="337853" y="354963"/>
            <a:ext cx="8319765" cy="3043270"/>
            <a:chOff x="510375" y="354963"/>
            <a:chExt cx="8319765" cy="3043270"/>
          </a:xfrm>
        </p:grpSpPr>
        <p:grpSp>
          <p:nvGrpSpPr>
            <p:cNvPr id="13455" name="Google Shape;13455;p62"/>
            <p:cNvGrpSpPr/>
            <p:nvPr/>
          </p:nvGrpSpPr>
          <p:grpSpPr>
            <a:xfrm>
              <a:off x="8513242" y="2742023"/>
              <a:ext cx="316898" cy="316594"/>
              <a:chOff x="4788500" y="2618450"/>
              <a:chExt cx="130400" cy="130275"/>
            </a:xfrm>
          </p:grpSpPr>
          <p:sp>
            <p:nvSpPr>
              <p:cNvPr id="13456" name="Google Shape;13456;p6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6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8" name="Google Shape;13458;p62"/>
            <p:cNvGrpSpPr/>
            <p:nvPr/>
          </p:nvGrpSpPr>
          <p:grpSpPr>
            <a:xfrm>
              <a:off x="510375" y="2326825"/>
              <a:ext cx="316899" cy="316978"/>
              <a:chOff x="5052650" y="3025125"/>
              <a:chExt cx="316899" cy="316978"/>
            </a:xfrm>
          </p:grpSpPr>
          <p:sp>
            <p:nvSpPr>
              <p:cNvPr id="13459" name="Google Shape;13459;p6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6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6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62"/>
            <p:cNvGrpSpPr/>
            <p:nvPr/>
          </p:nvGrpSpPr>
          <p:grpSpPr>
            <a:xfrm>
              <a:off x="8031163" y="354963"/>
              <a:ext cx="120739" cy="120769"/>
              <a:chOff x="5052650" y="3025125"/>
              <a:chExt cx="316899" cy="316978"/>
            </a:xfrm>
          </p:grpSpPr>
          <p:sp>
            <p:nvSpPr>
              <p:cNvPr id="13463" name="Google Shape;13463;p6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6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6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6" name="Google Shape;13466;p62"/>
            <p:cNvGrpSpPr/>
            <p:nvPr/>
          </p:nvGrpSpPr>
          <p:grpSpPr>
            <a:xfrm>
              <a:off x="1541249" y="2095257"/>
              <a:ext cx="120724" cy="120609"/>
              <a:chOff x="4788500" y="2618450"/>
              <a:chExt cx="130400" cy="130275"/>
            </a:xfrm>
          </p:grpSpPr>
          <p:sp>
            <p:nvSpPr>
              <p:cNvPr id="13467" name="Google Shape;13467;p6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6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9" name="Google Shape;13469;p62"/>
            <p:cNvGrpSpPr/>
            <p:nvPr/>
          </p:nvGrpSpPr>
          <p:grpSpPr>
            <a:xfrm>
              <a:off x="1615039" y="3228871"/>
              <a:ext cx="169351" cy="169361"/>
              <a:chOff x="5052650" y="3025125"/>
              <a:chExt cx="316899" cy="316978"/>
            </a:xfrm>
          </p:grpSpPr>
          <p:sp>
            <p:nvSpPr>
              <p:cNvPr id="13470" name="Google Shape;13470;p62"/>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62"/>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62"/>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3" name="Google Shape;13473;p62"/>
            <p:cNvGrpSpPr/>
            <p:nvPr/>
          </p:nvGrpSpPr>
          <p:grpSpPr>
            <a:xfrm>
              <a:off x="7325769" y="2466039"/>
              <a:ext cx="211626" cy="211423"/>
              <a:chOff x="4788500" y="2618450"/>
              <a:chExt cx="130400" cy="130275"/>
            </a:xfrm>
          </p:grpSpPr>
          <p:sp>
            <p:nvSpPr>
              <p:cNvPr id="13474" name="Google Shape;13474;p6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6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6" name="Google Shape;13476;p62"/>
            <p:cNvGrpSpPr/>
            <p:nvPr/>
          </p:nvGrpSpPr>
          <p:grpSpPr>
            <a:xfrm>
              <a:off x="7109349" y="942057"/>
              <a:ext cx="120724" cy="120609"/>
              <a:chOff x="4788500" y="2618450"/>
              <a:chExt cx="130400" cy="130275"/>
            </a:xfrm>
          </p:grpSpPr>
          <p:sp>
            <p:nvSpPr>
              <p:cNvPr id="13477" name="Google Shape;13477;p62"/>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62"/>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79" name="Google Shape;13479;p62"/>
          <p:cNvGrpSpPr/>
          <p:nvPr/>
        </p:nvGrpSpPr>
        <p:grpSpPr>
          <a:xfrm flipH="1">
            <a:off x="191695" y="3472170"/>
            <a:ext cx="1876687" cy="1761812"/>
            <a:chOff x="7099611" y="3472170"/>
            <a:chExt cx="1876687" cy="1761812"/>
          </a:xfrm>
        </p:grpSpPr>
        <p:sp>
          <p:nvSpPr>
            <p:cNvPr id="13480" name="Google Shape;13480;p62"/>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1" name="Google Shape;13481;p62"/>
            <p:cNvGrpSpPr/>
            <p:nvPr/>
          </p:nvGrpSpPr>
          <p:grpSpPr>
            <a:xfrm flipH="1">
              <a:off x="7099611" y="3472170"/>
              <a:ext cx="1876687" cy="1761812"/>
              <a:chOff x="578800" y="3042675"/>
              <a:chExt cx="1185975" cy="1113450"/>
            </a:xfrm>
          </p:grpSpPr>
          <p:sp>
            <p:nvSpPr>
              <p:cNvPr id="13482" name="Google Shape;13482;p62"/>
              <p:cNvSpPr/>
              <p:nvPr/>
            </p:nvSpPr>
            <p:spPr>
              <a:xfrm>
                <a:off x="1600225" y="3982700"/>
                <a:ext cx="16350" cy="38400"/>
              </a:xfrm>
              <a:custGeom>
                <a:rect b="b" l="l" r="r" t="t"/>
                <a:pathLst>
                  <a:path extrusionOk="0" fill="none" h="1536" w="654">
                    <a:moveTo>
                      <a:pt x="1" y="0"/>
                    </a:moveTo>
                    <a:cubicBezTo>
                      <a:pt x="131" y="542"/>
                      <a:pt x="357" y="1064"/>
                      <a:pt x="653" y="153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62"/>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62"/>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62"/>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62"/>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62"/>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62"/>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62"/>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62"/>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62"/>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62"/>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62"/>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62"/>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62"/>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62"/>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62"/>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62"/>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62"/>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62"/>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62"/>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62"/>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62"/>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62"/>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62"/>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62"/>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62"/>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62"/>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62"/>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62"/>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62"/>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62"/>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62"/>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62"/>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62"/>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62"/>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62"/>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62"/>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62"/>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62"/>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62"/>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62"/>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62"/>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62"/>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62"/>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62"/>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62"/>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62"/>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62"/>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62"/>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62"/>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62"/>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62"/>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62"/>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62"/>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62"/>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62"/>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62"/>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62"/>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62"/>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62"/>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62"/>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62"/>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62"/>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62"/>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62"/>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62"/>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62"/>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62"/>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62"/>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62"/>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62"/>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62"/>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62"/>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62"/>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62"/>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62"/>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62"/>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62"/>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62"/>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62"/>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62"/>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62"/>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62"/>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62"/>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62"/>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62"/>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62"/>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62"/>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62"/>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62"/>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62"/>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62"/>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62"/>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62"/>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62"/>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62"/>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62"/>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62"/>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62"/>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62"/>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62"/>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62"/>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62"/>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62"/>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62"/>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62"/>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62"/>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62"/>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62"/>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62"/>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62"/>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62"/>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62"/>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62"/>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62"/>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62"/>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62"/>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62"/>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00" name="Google Shape;13600;p62"/>
          <p:cNvSpPr txBox="1"/>
          <p:nvPr>
            <p:ph type="ctrTitle"/>
          </p:nvPr>
        </p:nvSpPr>
        <p:spPr>
          <a:xfrm>
            <a:off x="2429950" y="540000"/>
            <a:ext cx="4284000" cy="870900"/>
          </a:xfrm>
          <a:prstGeom prst="rect">
            <a:avLst/>
          </a:prstGeom>
        </p:spPr>
        <p:txBody>
          <a:bodyPr anchorCtr="0" anchor="ctr" bIns="0" lIns="0" spcFirstLastPara="1" rIns="0" wrap="square" tIns="0">
            <a:noAutofit/>
          </a:bodyPr>
          <a:lstStyle>
            <a:lvl1pPr lvl="0" rtl="0" algn="ctr">
              <a:spcBef>
                <a:spcPts val="0"/>
              </a:spcBef>
              <a:spcAft>
                <a:spcPts val="0"/>
              </a:spcAft>
              <a:buSzPts val="60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3601" name="Google Shape;13601;p62"/>
          <p:cNvSpPr txBox="1"/>
          <p:nvPr>
            <p:ph idx="1" type="subTitle"/>
          </p:nvPr>
        </p:nvSpPr>
        <p:spPr>
          <a:xfrm>
            <a:off x="3320850" y="2200825"/>
            <a:ext cx="2550300" cy="3255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solidFill>
                  <a:schemeClr val="dk1"/>
                </a:solidFill>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3602" name="Google Shape;13602;p62"/>
          <p:cNvSpPr txBox="1"/>
          <p:nvPr>
            <p:ph idx="2" type="subTitle"/>
          </p:nvPr>
        </p:nvSpPr>
        <p:spPr>
          <a:xfrm>
            <a:off x="3320838" y="2526250"/>
            <a:ext cx="2550300" cy="7719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a:lvl2pPr>
            <a:lvl3pPr lvl="2" rtl="0" algn="ctr">
              <a:lnSpc>
                <a:spcPct val="100000"/>
              </a:lnSpc>
              <a:spcBef>
                <a:spcPts val="0"/>
              </a:spcBef>
              <a:spcAft>
                <a:spcPts val="0"/>
              </a:spcAft>
              <a:buSzPts val="1600"/>
              <a:buNone/>
              <a:defRPr/>
            </a:lvl3pPr>
            <a:lvl4pPr lvl="3" rtl="0" algn="ctr">
              <a:lnSpc>
                <a:spcPct val="100000"/>
              </a:lnSpc>
              <a:spcBef>
                <a:spcPts val="0"/>
              </a:spcBef>
              <a:spcAft>
                <a:spcPts val="0"/>
              </a:spcAft>
              <a:buSzPts val="1600"/>
              <a:buNone/>
              <a:defRPr/>
            </a:lvl4pPr>
            <a:lvl5pPr lvl="4" rtl="0" algn="ctr">
              <a:lnSpc>
                <a:spcPct val="100000"/>
              </a:lnSpc>
              <a:spcBef>
                <a:spcPts val="0"/>
              </a:spcBef>
              <a:spcAft>
                <a:spcPts val="0"/>
              </a:spcAft>
              <a:buSzPts val="1600"/>
              <a:buNone/>
              <a:defRPr/>
            </a:lvl5pPr>
            <a:lvl6pPr lvl="5" rtl="0" algn="ctr">
              <a:lnSpc>
                <a:spcPct val="100000"/>
              </a:lnSpc>
              <a:spcBef>
                <a:spcPts val="0"/>
              </a:spcBef>
              <a:spcAft>
                <a:spcPts val="0"/>
              </a:spcAft>
              <a:buSzPts val="1600"/>
              <a:buNone/>
              <a:defRPr/>
            </a:lvl6pPr>
            <a:lvl7pPr lvl="6" rtl="0" algn="ctr">
              <a:lnSpc>
                <a:spcPct val="100000"/>
              </a:lnSpc>
              <a:spcBef>
                <a:spcPts val="0"/>
              </a:spcBef>
              <a:spcAft>
                <a:spcPts val="0"/>
              </a:spcAft>
              <a:buSzPts val="1600"/>
              <a:buNone/>
              <a:defRPr/>
            </a:lvl7pPr>
            <a:lvl8pPr lvl="7" rtl="0" algn="ctr">
              <a:lnSpc>
                <a:spcPct val="100000"/>
              </a:lnSpc>
              <a:spcBef>
                <a:spcPts val="0"/>
              </a:spcBef>
              <a:spcAft>
                <a:spcPts val="0"/>
              </a:spcAft>
              <a:buSzPts val="1600"/>
              <a:buNone/>
              <a:defRPr/>
            </a:lvl8pPr>
            <a:lvl9pPr lvl="8" rtl="0" algn="ctr">
              <a:lnSpc>
                <a:spcPct val="100000"/>
              </a:lnSpc>
              <a:spcBef>
                <a:spcPts val="0"/>
              </a:spcBef>
              <a:spcAft>
                <a:spcPts val="0"/>
              </a:spcAft>
              <a:buSzPts val="1600"/>
              <a:buNone/>
              <a:defRPr/>
            </a:lvl9pPr>
          </a:lstStyle>
          <a:p/>
        </p:txBody>
      </p:sp>
      <p:sp>
        <p:nvSpPr>
          <p:cNvPr id="13603" name="Google Shape;13603;p62"/>
          <p:cNvSpPr txBox="1"/>
          <p:nvPr/>
        </p:nvSpPr>
        <p:spPr>
          <a:xfrm>
            <a:off x="2429950" y="3464100"/>
            <a:ext cx="4284000" cy="4200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200">
                <a:solidFill>
                  <a:srgbClr val="FFFFFF"/>
                </a:solidFill>
                <a:latin typeface="Didact Gothic"/>
                <a:ea typeface="Didact Gothic"/>
                <a:cs typeface="Didact Gothic"/>
                <a:sym typeface="Didact Gothic"/>
              </a:rPr>
              <a:t>CREDITS: This presentation template was created by </a:t>
            </a:r>
            <a:r>
              <a:rPr b="1" lang="en" sz="1200">
                <a:solidFill>
                  <a:srgbClr val="57DECF"/>
                </a:solidFill>
                <a:uFill>
                  <a:noFill/>
                </a:uFill>
                <a:latin typeface="Didact Gothic"/>
                <a:ea typeface="Didact Gothic"/>
                <a:cs typeface="Didact Gothic"/>
                <a:sym typeface="Didact Gothic"/>
                <a:hlinkClick r:id="rId2">
                  <a:extLst>
                    <a:ext uri="{A12FA001-AC4F-418D-AE19-62706E023703}">
                      <ahyp:hlinkClr val="tx"/>
                    </a:ext>
                  </a:extLst>
                </a:hlinkClick>
              </a:rPr>
              <a:t>Slidesgo</a:t>
            </a:r>
            <a:r>
              <a:rPr lang="en" sz="1200">
                <a:solidFill>
                  <a:srgbClr val="FFFFFF"/>
                </a:solidFill>
                <a:latin typeface="Didact Gothic"/>
                <a:ea typeface="Didact Gothic"/>
                <a:cs typeface="Didact Gothic"/>
                <a:sym typeface="Didact Gothic"/>
              </a:rPr>
              <a:t>, including icons by </a:t>
            </a:r>
            <a:r>
              <a:rPr b="1" lang="en" sz="1200">
                <a:solidFill>
                  <a:srgbClr val="57DECF"/>
                </a:solidFill>
                <a:uFill>
                  <a:noFill/>
                </a:uFill>
                <a:latin typeface="Didact Gothic"/>
                <a:ea typeface="Didact Gothic"/>
                <a:cs typeface="Didact Gothic"/>
                <a:sym typeface="Didact Gothic"/>
                <a:hlinkClick r:id="rId3">
                  <a:extLst>
                    <a:ext uri="{A12FA001-AC4F-418D-AE19-62706E023703}">
                      <ahyp:hlinkClr val="tx"/>
                    </a:ext>
                  </a:extLst>
                </a:hlinkClick>
              </a:rPr>
              <a:t>Flaticon</a:t>
            </a:r>
            <a:r>
              <a:rPr lang="en" sz="1200">
                <a:solidFill>
                  <a:srgbClr val="FFFFFF"/>
                </a:solidFill>
                <a:latin typeface="Didact Gothic"/>
                <a:ea typeface="Didact Gothic"/>
                <a:cs typeface="Didact Gothic"/>
                <a:sym typeface="Didact Gothic"/>
              </a:rPr>
              <a:t>, and infographics &amp; images by </a:t>
            </a:r>
            <a:r>
              <a:rPr b="1" lang="en" sz="1200">
                <a:solidFill>
                  <a:srgbClr val="57DECF"/>
                </a:solidFill>
                <a:uFill>
                  <a:noFill/>
                </a:uFill>
                <a:latin typeface="Didact Gothic"/>
                <a:ea typeface="Didact Gothic"/>
                <a:cs typeface="Didact Gothic"/>
                <a:sym typeface="Didact Gothic"/>
                <a:hlinkClick r:id="rId4">
                  <a:extLst>
                    <a:ext uri="{A12FA001-AC4F-418D-AE19-62706E023703}">
                      <ahyp:hlinkClr val="tx"/>
                    </a:ext>
                  </a:extLst>
                </a:hlinkClick>
              </a:rPr>
              <a:t>Freepik</a:t>
            </a:r>
            <a:endParaRPr b="1" sz="1200">
              <a:solidFill>
                <a:srgbClr val="57DECF"/>
              </a:solidFill>
              <a:latin typeface="Didact Gothic"/>
              <a:ea typeface="Didact Gothic"/>
              <a:cs typeface="Didact Gothic"/>
              <a:sym typeface="Didact Gothic"/>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3604" name="Shape 13604"/>
        <p:cNvGrpSpPr/>
        <p:nvPr/>
      </p:nvGrpSpPr>
      <p:grpSpPr>
        <a:xfrm>
          <a:off x="0" y="0"/>
          <a:ext cx="0" cy="0"/>
          <a:chOff x="0" y="0"/>
          <a:chExt cx="0" cy="0"/>
        </a:xfrm>
      </p:grpSpPr>
      <p:grpSp>
        <p:nvGrpSpPr>
          <p:cNvPr id="13605" name="Google Shape;13605;p63"/>
          <p:cNvGrpSpPr/>
          <p:nvPr/>
        </p:nvGrpSpPr>
        <p:grpSpPr>
          <a:xfrm>
            <a:off x="5792167" y="0"/>
            <a:ext cx="2691494" cy="4811768"/>
            <a:chOff x="6536175" y="0"/>
            <a:chExt cx="2440158" cy="4362437"/>
          </a:xfrm>
        </p:grpSpPr>
        <p:sp>
          <p:nvSpPr>
            <p:cNvPr id="13606" name="Google Shape;13606;p63"/>
            <p:cNvSpPr/>
            <p:nvPr/>
          </p:nvSpPr>
          <p:spPr>
            <a:xfrm>
              <a:off x="6536175" y="0"/>
              <a:ext cx="2229678" cy="4362437"/>
            </a:xfrm>
            <a:custGeom>
              <a:rect b="b" l="l" r="r" t="t"/>
              <a:pathLst>
                <a:path extrusionOk="0" h="119339" w="64279">
                  <a:moveTo>
                    <a:pt x="59254" y="0"/>
                  </a:moveTo>
                  <a:cubicBezTo>
                    <a:pt x="59043" y="628"/>
                    <a:pt x="1" y="119339"/>
                    <a:pt x="1" y="119339"/>
                  </a:cubicBezTo>
                  <a:lnTo>
                    <a:pt x="19265" y="119339"/>
                  </a:lnTo>
                  <a:lnTo>
                    <a:pt x="64278"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63"/>
            <p:cNvSpPr/>
            <p:nvPr/>
          </p:nvSpPr>
          <p:spPr>
            <a:xfrm>
              <a:off x="7385842" y="0"/>
              <a:ext cx="1590491" cy="4362437"/>
            </a:xfrm>
            <a:custGeom>
              <a:rect b="b" l="l" r="r" t="t"/>
              <a:pathLst>
                <a:path extrusionOk="0" h="119339" w="45852">
                  <a:moveTo>
                    <a:pt x="42504" y="0"/>
                  </a:moveTo>
                  <a:lnTo>
                    <a:pt x="0" y="119339"/>
                  </a:lnTo>
                  <a:lnTo>
                    <a:pt x="10054" y="119339"/>
                  </a:lnTo>
                  <a:lnTo>
                    <a:pt x="45852" y="0"/>
                  </a:ln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8" name="Google Shape;13608;p63"/>
          <p:cNvSpPr/>
          <p:nvPr/>
        </p:nvSpPr>
        <p:spPr>
          <a:xfrm flipH="1">
            <a:off x="-120064" y="3866025"/>
            <a:ext cx="9523639" cy="2314868"/>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63"/>
          <p:cNvSpPr/>
          <p:nvPr/>
        </p:nvSpPr>
        <p:spPr>
          <a:xfrm flipH="1">
            <a:off x="-648050" y="4507368"/>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63"/>
          <p:cNvSpPr/>
          <p:nvPr/>
        </p:nvSpPr>
        <p:spPr>
          <a:xfrm flipH="1">
            <a:off x="-7098" y="4301674"/>
            <a:ext cx="9799148" cy="977546"/>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1" name="Google Shape;13611;p63"/>
          <p:cNvGrpSpPr/>
          <p:nvPr/>
        </p:nvGrpSpPr>
        <p:grpSpPr>
          <a:xfrm flipH="1">
            <a:off x="-28799" y="56688"/>
            <a:ext cx="9215523" cy="3180703"/>
            <a:chOff x="-28799" y="56688"/>
            <a:chExt cx="9215523" cy="3180703"/>
          </a:xfrm>
        </p:grpSpPr>
        <p:grpSp>
          <p:nvGrpSpPr>
            <p:cNvPr id="13612" name="Google Shape;13612;p63"/>
            <p:cNvGrpSpPr/>
            <p:nvPr/>
          </p:nvGrpSpPr>
          <p:grpSpPr>
            <a:xfrm flipH="1">
              <a:off x="-28799" y="56688"/>
              <a:ext cx="9215523" cy="3180703"/>
              <a:chOff x="-109049" y="56688"/>
              <a:chExt cx="9215523" cy="3180703"/>
            </a:xfrm>
          </p:grpSpPr>
          <p:grpSp>
            <p:nvGrpSpPr>
              <p:cNvPr id="13613" name="Google Shape;13613;p63"/>
              <p:cNvGrpSpPr/>
              <p:nvPr/>
            </p:nvGrpSpPr>
            <p:grpSpPr>
              <a:xfrm>
                <a:off x="-109049" y="2049025"/>
                <a:ext cx="316899" cy="316978"/>
                <a:chOff x="5052650" y="3025125"/>
                <a:chExt cx="316899" cy="316978"/>
              </a:xfrm>
            </p:grpSpPr>
            <p:sp>
              <p:nvSpPr>
                <p:cNvPr id="13614" name="Google Shape;13614;p6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6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6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7" name="Google Shape;13617;p63"/>
              <p:cNvGrpSpPr/>
              <p:nvPr/>
            </p:nvGrpSpPr>
            <p:grpSpPr>
              <a:xfrm flipH="1">
                <a:off x="8650043" y="3007393"/>
                <a:ext cx="80718" cy="80653"/>
                <a:chOff x="4788500" y="2618450"/>
                <a:chExt cx="130400" cy="130275"/>
              </a:xfrm>
            </p:grpSpPr>
            <p:sp>
              <p:nvSpPr>
                <p:cNvPr id="13618" name="Google Shape;13618;p6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6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0" name="Google Shape;13620;p63"/>
              <p:cNvGrpSpPr/>
              <p:nvPr/>
            </p:nvGrpSpPr>
            <p:grpSpPr>
              <a:xfrm>
                <a:off x="8767785" y="2447683"/>
                <a:ext cx="169351" cy="169361"/>
                <a:chOff x="5052650" y="3025125"/>
                <a:chExt cx="316899" cy="316978"/>
              </a:xfrm>
            </p:grpSpPr>
            <p:sp>
              <p:nvSpPr>
                <p:cNvPr id="13621" name="Google Shape;13621;p6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6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6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4" name="Google Shape;13624;p63"/>
              <p:cNvGrpSpPr/>
              <p:nvPr/>
            </p:nvGrpSpPr>
            <p:grpSpPr>
              <a:xfrm flipH="1">
                <a:off x="207852" y="3116782"/>
                <a:ext cx="120724" cy="120609"/>
                <a:chOff x="4788500" y="2618450"/>
                <a:chExt cx="130400" cy="130275"/>
              </a:xfrm>
            </p:grpSpPr>
            <p:sp>
              <p:nvSpPr>
                <p:cNvPr id="13625" name="Google Shape;13625;p6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6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7" name="Google Shape;13627;p63"/>
              <p:cNvGrpSpPr/>
              <p:nvPr/>
            </p:nvGrpSpPr>
            <p:grpSpPr>
              <a:xfrm flipH="1">
                <a:off x="8937123" y="1380396"/>
                <a:ext cx="169351" cy="169361"/>
                <a:chOff x="5052650" y="3025125"/>
                <a:chExt cx="316899" cy="316978"/>
              </a:xfrm>
            </p:grpSpPr>
            <p:sp>
              <p:nvSpPr>
                <p:cNvPr id="13628" name="Google Shape;13628;p6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6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6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1" name="Google Shape;13631;p63"/>
              <p:cNvGrpSpPr/>
              <p:nvPr/>
            </p:nvGrpSpPr>
            <p:grpSpPr>
              <a:xfrm flipH="1">
                <a:off x="442718" y="1424743"/>
                <a:ext cx="80718" cy="80653"/>
                <a:chOff x="4788500" y="2618450"/>
                <a:chExt cx="130400" cy="130275"/>
              </a:xfrm>
            </p:grpSpPr>
            <p:sp>
              <p:nvSpPr>
                <p:cNvPr id="13632" name="Google Shape;13632;p6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6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4" name="Google Shape;13634;p63"/>
              <p:cNvGrpSpPr/>
              <p:nvPr/>
            </p:nvGrpSpPr>
            <p:grpSpPr>
              <a:xfrm>
                <a:off x="6950445" y="56688"/>
                <a:ext cx="120739" cy="120737"/>
                <a:chOff x="5052650" y="3025125"/>
                <a:chExt cx="316899" cy="316978"/>
              </a:xfrm>
            </p:grpSpPr>
            <p:sp>
              <p:nvSpPr>
                <p:cNvPr id="13635" name="Google Shape;13635;p63"/>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63"/>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63"/>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63"/>
              <p:cNvGrpSpPr/>
              <p:nvPr/>
            </p:nvGrpSpPr>
            <p:grpSpPr>
              <a:xfrm flipH="1">
                <a:off x="6510043" y="229168"/>
                <a:ext cx="80718" cy="80653"/>
                <a:chOff x="4788500" y="2618450"/>
                <a:chExt cx="130400" cy="130275"/>
              </a:xfrm>
            </p:grpSpPr>
            <p:sp>
              <p:nvSpPr>
                <p:cNvPr id="13639" name="Google Shape;13639;p6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6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641" name="Google Shape;13641;p63"/>
            <p:cNvGrpSpPr/>
            <p:nvPr/>
          </p:nvGrpSpPr>
          <p:grpSpPr>
            <a:xfrm>
              <a:off x="7025714" y="174443"/>
              <a:ext cx="80718" cy="80653"/>
              <a:chOff x="4788500" y="2618450"/>
              <a:chExt cx="130400" cy="130275"/>
            </a:xfrm>
          </p:grpSpPr>
          <p:sp>
            <p:nvSpPr>
              <p:cNvPr id="13642" name="Google Shape;13642;p63"/>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63"/>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644" name="Google Shape;13644;p63"/>
          <p:cNvGrpSpPr/>
          <p:nvPr/>
        </p:nvGrpSpPr>
        <p:grpSpPr>
          <a:xfrm flipH="1">
            <a:off x="7852709" y="226551"/>
            <a:ext cx="1334008" cy="458531"/>
            <a:chOff x="2360400" y="1877425"/>
            <a:chExt cx="873900" cy="300400"/>
          </a:xfrm>
        </p:grpSpPr>
        <p:sp>
          <p:nvSpPr>
            <p:cNvPr id="13645" name="Google Shape;13645;p63"/>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63"/>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63"/>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63"/>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63"/>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63"/>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63"/>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63"/>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63"/>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63"/>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63"/>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63"/>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63"/>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63"/>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63"/>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63"/>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63"/>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63"/>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63"/>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63"/>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63"/>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63"/>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63"/>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63"/>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63"/>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0" name="Google Shape;13670;p63"/>
          <p:cNvGrpSpPr/>
          <p:nvPr/>
        </p:nvGrpSpPr>
        <p:grpSpPr>
          <a:xfrm flipH="1">
            <a:off x="3538893" y="4686749"/>
            <a:ext cx="1033110" cy="413093"/>
            <a:chOff x="6176600" y="3023250"/>
            <a:chExt cx="444100" cy="177575"/>
          </a:xfrm>
        </p:grpSpPr>
        <p:sp>
          <p:nvSpPr>
            <p:cNvPr id="13671" name="Google Shape;13671;p63"/>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63"/>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63"/>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63"/>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63"/>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63"/>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63"/>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63"/>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63"/>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63"/>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63"/>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63"/>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63"/>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63"/>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63"/>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63"/>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63"/>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63"/>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63"/>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0" name="Google Shape;13690;p63"/>
          <p:cNvGrpSpPr/>
          <p:nvPr/>
        </p:nvGrpSpPr>
        <p:grpSpPr>
          <a:xfrm flipH="1">
            <a:off x="7540729" y="4725107"/>
            <a:ext cx="1484070" cy="486702"/>
            <a:chOff x="1656825" y="3872400"/>
            <a:chExt cx="835625" cy="274075"/>
          </a:xfrm>
        </p:grpSpPr>
        <p:sp>
          <p:nvSpPr>
            <p:cNvPr id="13691" name="Google Shape;13691;p63"/>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63"/>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63"/>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63"/>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63"/>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63"/>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63"/>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63"/>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63"/>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63"/>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63"/>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63"/>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63"/>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63"/>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63"/>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63"/>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63"/>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63"/>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63"/>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63"/>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63"/>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63"/>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63"/>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63"/>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63"/>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63"/>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7" name="Google Shape;13717;p63"/>
          <p:cNvGrpSpPr/>
          <p:nvPr/>
        </p:nvGrpSpPr>
        <p:grpSpPr>
          <a:xfrm>
            <a:off x="-1504672" y="3453275"/>
            <a:ext cx="2074856" cy="1830674"/>
            <a:chOff x="2489900" y="3367200"/>
            <a:chExt cx="903250" cy="796950"/>
          </a:xfrm>
        </p:grpSpPr>
        <p:sp>
          <p:nvSpPr>
            <p:cNvPr id="13718" name="Google Shape;13718;p63"/>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63"/>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63"/>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63"/>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63"/>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63"/>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63"/>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63"/>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63"/>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63"/>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63"/>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63"/>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63"/>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63"/>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63"/>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63"/>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63"/>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63"/>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63"/>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63"/>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63"/>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63"/>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63"/>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63"/>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63"/>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63"/>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63"/>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63"/>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63"/>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63"/>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63"/>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63"/>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63"/>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63"/>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63"/>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63"/>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63"/>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63"/>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63"/>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63"/>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63"/>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63"/>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63"/>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63"/>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63"/>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63"/>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63"/>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63"/>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63"/>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63"/>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63"/>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63"/>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63"/>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63"/>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63"/>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63"/>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63"/>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63"/>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63"/>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63"/>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63"/>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63"/>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63"/>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3781" name="Shape 13781"/>
        <p:cNvGrpSpPr/>
        <p:nvPr/>
      </p:nvGrpSpPr>
      <p:grpSpPr>
        <a:xfrm>
          <a:off x="0" y="0"/>
          <a:ext cx="0" cy="0"/>
          <a:chOff x="0" y="0"/>
          <a:chExt cx="0" cy="0"/>
        </a:xfrm>
      </p:grpSpPr>
      <p:sp>
        <p:nvSpPr>
          <p:cNvPr id="13782" name="Google Shape;13782;p64"/>
          <p:cNvSpPr/>
          <p:nvPr/>
        </p:nvSpPr>
        <p:spPr>
          <a:xfrm flipH="1">
            <a:off x="6131012"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FFFFFF">
              <a:alpha val="18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64"/>
          <p:cNvSpPr/>
          <p:nvPr/>
        </p:nvSpPr>
        <p:spPr>
          <a:xfrm flipH="1">
            <a:off x="-692564" y="3389162"/>
            <a:ext cx="9523639" cy="2270779"/>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64"/>
          <p:cNvSpPr/>
          <p:nvPr/>
        </p:nvSpPr>
        <p:spPr>
          <a:xfrm flipH="1">
            <a:off x="6378712" y="-25"/>
            <a:ext cx="1443727" cy="5258323"/>
          </a:xfrm>
          <a:custGeom>
            <a:rect b="b" l="l" r="r" t="t"/>
            <a:pathLst>
              <a:path extrusionOk="0" h="160584" w="44090">
                <a:moveTo>
                  <a:pt x="12508" y="0"/>
                </a:moveTo>
                <a:cubicBezTo>
                  <a:pt x="4461" y="18449"/>
                  <a:pt x="0" y="38826"/>
                  <a:pt x="0" y="60237"/>
                </a:cubicBezTo>
                <a:cubicBezTo>
                  <a:pt x="0" y="98759"/>
                  <a:pt x="14471" y="133927"/>
                  <a:pt x="38255" y="160584"/>
                </a:cubicBezTo>
                <a:lnTo>
                  <a:pt x="44089" y="160584"/>
                </a:lnTo>
                <a:cubicBezTo>
                  <a:pt x="25997" y="135711"/>
                  <a:pt x="15327" y="105093"/>
                  <a:pt x="15327" y="71995"/>
                </a:cubicBezTo>
                <a:cubicBezTo>
                  <a:pt x="15327" y="45909"/>
                  <a:pt x="21929" y="21393"/>
                  <a:pt x="33580" y="0"/>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64"/>
          <p:cNvSpPr/>
          <p:nvPr/>
        </p:nvSpPr>
        <p:spPr>
          <a:xfrm flipH="1">
            <a:off x="-85476" y="4028798"/>
            <a:ext cx="6159858" cy="991519"/>
          </a:xfrm>
          <a:custGeom>
            <a:rect b="b" l="l" r="r" t="t"/>
            <a:pathLst>
              <a:path extrusionOk="0" h="30280" w="188116">
                <a:moveTo>
                  <a:pt x="188115" y="286"/>
                </a:moveTo>
                <a:lnTo>
                  <a:pt x="188115" y="26996"/>
                </a:lnTo>
                <a:cubicBezTo>
                  <a:pt x="165509" y="28763"/>
                  <a:pt x="142617" y="30279"/>
                  <a:pt x="119956" y="30279"/>
                </a:cubicBezTo>
                <a:cubicBezTo>
                  <a:pt x="102596" y="30279"/>
                  <a:pt x="85377" y="29387"/>
                  <a:pt x="68534" y="27014"/>
                </a:cubicBezTo>
                <a:cubicBezTo>
                  <a:pt x="44446" y="23642"/>
                  <a:pt x="22250" y="17397"/>
                  <a:pt x="0" y="11330"/>
                </a:cubicBezTo>
                <a:cubicBezTo>
                  <a:pt x="2712" y="11598"/>
                  <a:pt x="5424" y="11776"/>
                  <a:pt x="8172" y="11937"/>
                </a:cubicBezTo>
                <a:cubicBezTo>
                  <a:pt x="13543" y="12258"/>
                  <a:pt x="18949" y="12401"/>
                  <a:pt x="24338" y="12401"/>
                </a:cubicBezTo>
                <a:cubicBezTo>
                  <a:pt x="35311" y="12401"/>
                  <a:pt x="46284" y="11812"/>
                  <a:pt x="57115" y="10902"/>
                </a:cubicBezTo>
                <a:cubicBezTo>
                  <a:pt x="73405" y="9546"/>
                  <a:pt x="89446" y="7476"/>
                  <a:pt x="105468" y="5496"/>
                </a:cubicBezTo>
                <a:cubicBezTo>
                  <a:pt x="128360" y="2641"/>
                  <a:pt x="152020" y="0"/>
                  <a:pt x="175358" y="0"/>
                </a:cubicBezTo>
                <a:cubicBezTo>
                  <a:pt x="179622" y="0"/>
                  <a:pt x="183869" y="89"/>
                  <a:pt x="188115" y="286"/>
                </a:cubicBezTo>
                <a:close/>
              </a:path>
            </a:pathLst>
          </a:custGeom>
          <a:solidFill>
            <a:srgbClr val="252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64"/>
          <p:cNvSpPr/>
          <p:nvPr/>
        </p:nvSpPr>
        <p:spPr>
          <a:xfrm>
            <a:off x="2331073" y="4138630"/>
            <a:ext cx="602535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64"/>
          <p:cNvSpPr/>
          <p:nvPr/>
        </p:nvSpPr>
        <p:spPr>
          <a:xfrm flipH="1" rot="-147765">
            <a:off x="-463162" y="4267734"/>
            <a:ext cx="6025395" cy="771865"/>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88" name="Google Shape;13788;p64"/>
          <p:cNvGrpSpPr/>
          <p:nvPr/>
        </p:nvGrpSpPr>
        <p:grpSpPr>
          <a:xfrm rot="-458410">
            <a:off x="3738584" y="4260472"/>
            <a:ext cx="1493990" cy="490011"/>
            <a:chOff x="1656825" y="3872400"/>
            <a:chExt cx="835625" cy="274075"/>
          </a:xfrm>
        </p:grpSpPr>
        <p:sp>
          <p:nvSpPr>
            <p:cNvPr id="13789" name="Google Shape;13789;p64"/>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64"/>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64"/>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64"/>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64"/>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64"/>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64"/>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64"/>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64"/>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64"/>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64"/>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64"/>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64"/>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64"/>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64"/>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64"/>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64"/>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64"/>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64"/>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64"/>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64"/>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64"/>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64"/>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64"/>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64"/>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64"/>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15" name="Google Shape;13815;p64"/>
          <p:cNvSpPr/>
          <p:nvPr/>
        </p:nvSpPr>
        <p:spPr>
          <a:xfrm flipH="1">
            <a:off x="6569749" y="-25"/>
            <a:ext cx="2692851" cy="5258323"/>
          </a:xfrm>
          <a:custGeom>
            <a:rect b="b" l="l" r="r" t="t"/>
            <a:pathLst>
              <a:path extrusionOk="0" h="160584" w="82237">
                <a:moveTo>
                  <a:pt x="0" y="0"/>
                </a:moveTo>
                <a:lnTo>
                  <a:pt x="0" y="160584"/>
                </a:lnTo>
                <a:lnTo>
                  <a:pt x="82237" y="160584"/>
                </a:lnTo>
                <a:cubicBezTo>
                  <a:pt x="58453" y="133927"/>
                  <a:pt x="43982" y="98759"/>
                  <a:pt x="43982" y="60237"/>
                </a:cubicBezTo>
                <a:cubicBezTo>
                  <a:pt x="43982" y="38826"/>
                  <a:pt x="48443" y="18449"/>
                  <a:pt x="56490" y="0"/>
                </a:cubicBezTo>
                <a:close/>
              </a:path>
            </a:pathLst>
          </a:custGeom>
          <a:solidFill>
            <a:srgbClr val="252363"/>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64"/>
          <p:cNvSpPr/>
          <p:nvPr/>
        </p:nvSpPr>
        <p:spPr>
          <a:xfrm flipH="1">
            <a:off x="-536550" y="4038289"/>
            <a:ext cx="9799148" cy="1105218"/>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17" name="Google Shape;13817;p64"/>
          <p:cNvGrpSpPr/>
          <p:nvPr/>
        </p:nvGrpSpPr>
        <p:grpSpPr>
          <a:xfrm flipH="1">
            <a:off x="4459898" y="238925"/>
            <a:ext cx="2951769" cy="1030046"/>
            <a:chOff x="4830925" y="3166050"/>
            <a:chExt cx="1936475" cy="675750"/>
          </a:xfrm>
        </p:grpSpPr>
        <p:sp>
          <p:nvSpPr>
            <p:cNvPr id="13818" name="Google Shape;13818;p64"/>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64"/>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64"/>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64"/>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64"/>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64"/>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64"/>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64"/>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64"/>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64"/>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64"/>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64"/>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64"/>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64"/>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64"/>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64"/>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64"/>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64"/>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64"/>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64"/>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64"/>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64"/>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64"/>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64"/>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64"/>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64"/>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64"/>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64"/>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64"/>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64"/>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64"/>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64"/>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64"/>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64"/>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64"/>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64"/>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4" name="Google Shape;13854;p64"/>
          <p:cNvGrpSpPr/>
          <p:nvPr/>
        </p:nvGrpSpPr>
        <p:grpSpPr>
          <a:xfrm>
            <a:off x="332304" y="4638046"/>
            <a:ext cx="1790243" cy="587151"/>
            <a:chOff x="1656825" y="3872400"/>
            <a:chExt cx="835625" cy="274075"/>
          </a:xfrm>
        </p:grpSpPr>
        <p:sp>
          <p:nvSpPr>
            <p:cNvPr id="13855" name="Google Shape;13855;p64"/>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64"/>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64"/>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64"/>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64"/>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64"/>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64"/>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64"/>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64"/>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64"/>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64"/>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64"/>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64"/>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64"/>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64"/>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64"/>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64"/>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64"/>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64"/>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64"/>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64"/>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64"/>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64"/>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64"/>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64"/>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64"/>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64"/>
          <p:cNvGrpSpPr/>
          <p:nvPr/>
        </p:nvGrpSpPr>
        <p:grpSpPr>
          <a:xfrm flipH="1">
            <a:off x="162950" y="-78050"/>
            <a:ext cx="316899" cy="316978"/>
            <a:chOff x="5052650" y="3025125"/>
            <a:chExt cx="316899" cy="316978"/>
          </a:xfrm>
        </p:grpSpPr>
        <p:sp>
          <p:nvSpPr>
            <p:cNvPr id="13882" name="Google Shape;13882;p6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6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6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5" name="Google Shape;13885;p64"/>
          <p:cNvGrpSpPr/>
          <p:nvPr/>
        </p:nvGrpSpPr>
        <p:grpSpPr>
          <a:xfrm flipH="1">
            <a:off x="5415205" y="2378255"/>
            <a:ext cx="1235256" cy="1030744"/>
            <a:chOff x="763250" y="1835425"/>
            <a:chExt cx="701850" cy="585650"/>
          </a:xfrm>
        </p:grpSpPr>
        <p:sp>
          <p:nvSpPr>
            <p:cNvPr id="13886" name="Google Shape;13886;p64"/>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64"/>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64"/>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64"/>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64"/>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64"/>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64"/>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64"/>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64"/>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64"/>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64"/>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64"/>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64"/>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64"/>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64"/>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64"/>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64"/>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64"/>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64"/>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64"/>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64"/>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64"/>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64"/>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9" name="Google Shape;13909;p64"/>
          <p:cNvGrpSpPr/>
          <p:nvPr/>
        </p:nvGrpSpPr>
        <p:grpSpPr>
          <a:xfrm>
            <a:off x="7594186" y="3624570"/>
            <a:ext cx="1876687" cy="1761812"/>
            <a:chOff x="7099611" y="3472170"/>
            <a:chExt cx="1876687" cy="1761812"/>
          </a:xfrm>
        </p:grpSpPr>
        <p:sp>
          <p:nvSpPr>
            <p:cNvPr id="13910" name="Google Shape;13910;p64"/>
            <p:cNvSpPr/>
            <p:nvPr/>
          </p:nvSpPr>
          <p:spPr>
            <a:xfrm flipH="1">
              <a:off x="7953851" y="3546625"/>
              <a:ext cx="64199" cy="169352"/>
            </a:xfrm>
            <a:custGeom>
              <a:rect b="b" l="l" r="r" t="t"/>
              <a:pathLst>
                <a:path extrusionOk="0" h="4493" w="1703">
                  <a:moveTo>
                    <a:pt x="1065" y="0"/>
                  </a:moveTo>
                  <a:cubicBezTo>
                    <a:pt x="939" y="116"/>
                    <a:pt x="824" y="246"/>
                    <a:pt x="708" y="382"/>
                  </a:cubicBezTo>
                  <a:cubicBezTo>
                    <a:pt x="427" y="728"/>
                    <a:pt x="196" y="1105"/>
                    <a:pt x="1" y="1496"/>
                  </a:cubicBezTo>
                  <a:cubicBezTo>
                    <a:pt x="262" y="2540"/>
                    <a:pt x="658" y="3549"/>
                    <a:pt x="1170" y="4493"/>
                  </a:cubicBezTo>
                  <a:cubicBezTo>
                    <a:pt x="1331" y="3659"/>
                    <a:pt x="1441" y="2801"/>
                    <a:pt x="1702" y="2023"/>
                  </a:cubicBezTo>
                  <a:lnTo>
                    <a:pt x="1702" y="2023"/>
                  </a:lnTo>
                  <a:cubicBezTo>
                    <a:pt x="1682" y="2033"/>
                    <a:pt x="1662" y="2038"/>
                    <a:pt x="1642" y="2043"/>
                  </a:cubicBezTo>
                  <a:cubicBezTo>
                    <a:pt x="1411" y="1376"/>
                    <a:pt x="1215" y="693"/>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11" name="Google Shape;13911;p64"/>
            <p:cNvGrpSpPr/>
            <p:nvPr/>
          </p:nvGrpSpPr>
          <p:grpSpPr>
            <a:xfrm flipH="1">
              <a:off x="7099611" y="3472170"/>
              <a:ext cx="1876687" cy="1761812"/>
              <a:chOff x="578800" y="3042675"/>
              <a:chExt cx="1185975" cy="1113450"/>
            </a:xfrm>
          </p:grpSpPr>
          <p:sp>
            <p:nvSpPr>
              <p:cNvPr id="13912" name="Google Shape;13912;p64"/>
              <p:cNvSpPr/>
              <p:nvPr/>
            </p:nvSpPr>
            <p:spPr>
              <a:xfrm>
                <a:off x="694500" y="3538975"/>
                <a:ext cx="55850" cy="73950"/>
              </a:xfrm>
              <a:custGeom>
                <a:rect b="b" l="l" r="r" t="t"/>
                <a:pathLst>
                  <a:path extrusionOk="0" fill="none" h="2958" w="2234">
                    <a:moveTo>
                      <a:pt x="0" y="2395"/>
                    </a:moveTo>
                    <a:cubicBezTo>
                      <a:pt x="608" y="2586"/>
                      <a:pt x="1220" y="2771"/>
                      <a:pt x="1827" y="2957"/>
                    </a:cubicBezTo>
                    <a:cubicBezTo>
                      <a:pt x="1908" y="1988"/>
                      <a:pt x="2108" y="970"/>
                      <a:pt x="223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64"/>
              <p:cNvSpPr/>
              <p:nvPr/>
            </p:nvSpPr>
            <p:spPr>
              <a:xfrm>
                <a:off x="598250" y="3490300"/>
                <a:ext cx="171550" cy="221625"/>
              </a:xfrm>
              <a:custGeom>
                <a:rect b="b" l="l" r="r" t="t"/>
                <a:pathLst>
                  <a:path extrusionOk="0" h="8865" w="6862">
                    <a:moveTo>
                      <a:pt x="31" y="0"/>
                    </a:moveTo>
                    <a:lnTo>
                      <a:pt x="0" y="66"/>
                    </a:lnTo>
                    <a:cubicBezTo>
                      <a:pt x="2309" y="1220"/>
                      <a:pt x="3996" y="3584"/>
                      <a:pt x="4282" y="6159"/>
                    </a:cubicBezTo>
                    <a:cubicBezTo>
                      <a:pt x="4347" y="6721"/>
                      <a:pt x="4347" y="7288"/>
                      <a:pt x="4357" y="7856"/>
                    </a:cubicBezTo>
                    <a:lnTo>
                      <a:pt x="4377" y="7856"/>
                    </a:lnTo>
                    <a:cubicBezTo>
                      <a:pt x="4468" y="7911"/>
                      <a:pt x="4563" y="7961"/>
                      <a:pt x="4658" y="8006"/>
                    </a:cubicBezTo>
                    <a:cubicBezTo>
                      <a:pt x="4814" y="8071"/>
                      <a:pt x="4970" y="8122"/>
                      <a:pt x="5130" y="8172"/>
                    </a:cubicBezTo>
                    <a:cubicBezTo>
                      <a:pt x="5722" y="8367"/>
                      <a:pt x="6300" y="8603"/>
                      <a:pt x="6862" y="8864"/>
                    </a:cubicBezTo>
                    <a:cubicBezTo>
                      <a:pt x="6521" y="7886"/>
                      <a:pt x="6365" y="6837"/>
                      <a:pt x="6044" y="5848"/>
                    </a:cubicBezTo>
                    <a:cubicBezTo>
                      <a:pt x="5140" y="3082"/>
                      <a:pt x="2821" y="823"/>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64"/>
              <p:cNvSpPr/>
              <p:nvPr/>
            </p:nvSpPr>
            <p:spPr>
              <a:xfrm>
                <a:off x="769775" y="3618675"/>
                <a:ext cx="124250" cy="254625"/>
              </a:xfrm>
              <a:custGeom>
                <a:rect b="b" l="l" r="r" t="t"/>
                <a:pathLst>
                  <a:path extrusionOk="0" h="10185" w="4970">
                    <a:moveTo>
                      <a:pt x="1195" y="0"/>
                    </a:moveTo>
                    <a:cubicBezTo>
                      <a:pt x="1065" y="462"/>
                      <a:pt x="929" y="924"/>
                      <a:pt x="784" y="1385"/>
                    </a:cubicBezTo>
                    <a:cubicBezTo>
                      <a:pt x="538" y="2173"/>
                      <a:pt x="272" y="2961"/>
                      <a:pt x="6" y="3734"/>
                    </a:cubicBezTo>
                    <a:lnTo>
                      <a:pt x="1" y="3729"/>
                    </a:lnTo>
                    <a:lnTo>
                      <a:pt x="1" y="3729"/>
                    </a:lnTo>
                    <a:cubicBezTo>
                      <a:pt x="121" y="4071"/>
                      <a:pt x="257" y="4402"/>
                      <a:pt x="438" y="4718"/>
                    </a:cubicBezTo>
                    <a:cubicBezTo>
                      <a:pt x="879" y="5506"/>
                      <a:pt x="1537" y="6164"/>
                      <a:pt x="1963" y="6962"/>
                    </a:cubicBezTo>
                    <a:cubicBezTo>
                      <a:pt x="2490" y="7946"/>
                      <a:pt x="2621" y="9045"/>
                      <a:pt x="2701" y="10169"/>
                    </a:cubicBezTo>
                    <a:cubicBezTo>
                      <a:pt x="2711" y="10174"/>
                      <a:pt x="2721" y="10179"/>
                      <a:pt x="2731" y="10184"/>
                    </a:cubicBezTo>
                    <a:cubicBezTo>
                      <a:pt x="3364" y="8432"/>
                      <a:pt x="4072" y="6691"/>
                      <a:pt x="4940" y="5039"/>
                    </a:cubicBezTo>
                    <a:lnTo>
                      <a:pt x="4970" y="5029"/>
                    </a:lnTo>
                    <a:cubicBezTo>
                      <a:pt x="4714" y="4442"/>
                      <a:pt x="4282" y="3925"/>
                      <a:pt x="3811" y="3509"/>
                    </a:cubicBezTo>
                    <a:cubicBezTo>
                      <a:pt x="3188" y="2956"/>
                      <a:pt x="2480" y="2480"/>
                      <a:pt x="1999" y="1802"/>
                    </a:cubicBezTo>
                    <a:cubicBezTo>
                      <a:pt x="1612" y="1265"/>
                      <a:pt x="1401" y="632"/>
                      <a:pt x="1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64"/>
              <p:cNvSpPr/>
              <p:nvPr/>
            </p:nvSpPr>
            <p:spPr>
              <a:xfrm>
                <a:off x="578800" y="3483525"/>
                <a:ext cx="221125" cy="228525"/>
              </a:xfrm>
              <a:custGeom>
                <a:rect b="b" l="l" r="r" t="t"/>
                <a:pathLst>
                  <a:path extrusionOk="0" h="9141" w="8845">
                    <a:moveTo>
                      <a:pt x="0" y="0"/>
                    </a:moveTo>
                    <a:cubicBezTo>
                      <a:pt x="3" y="1"/>
                      <a:pt x="5" y="2"/>
                      <a:pt x="7" y="2"/>
                    </a:cubicBezTo>
                    <a:lnTo>
                      <a:pt x="7" y="2"/>
                    </a:lnTo>
                    <a:cubicBezTo>
                      <a:pt x="5" y="2"/>
                      <a:pt x="3" y="1"/>
                      <a:pt x="0" y="0"/>
                    </a:cubicBezTo>
                    <a:close/>
                    <a:moveTo>
                      <a:pt x="7" y="2"/>
                    </a:moveTo>
                    <a:cubicBezTo>
                      <a:pt x="271" y="97"/>
                      <a:pt x="529" y="212"/>
                      <a:pt x="778" y="337"/>
                    </a:cubicBezTo>
                    <a:lnTo>
                      <a:pt x="809" y="271"/>
                    </a:lnTo>
                    <a:cubicBezTo>
                      <a:pt x="3599" y="1094"/>
                      <a:pt x="5918" y="3353"/>
                      <a:pt x="6822" y="6119"/>
                    </a:cubicBezTo>
                    <a:cubicBezTo>
                      <a:pt x="7143" y="7108"/>
                      <a:pt x="7299" y="8157"/>
                      <a:pt x="7640" y="9135"/>
                    </a:cubicBezTo>
                    <a:lnTo>
                      <a:pt x="7645" y="9140"/>
                    </a:lnTo>
                    <a:cubicBezTo>
                      <a:pt x="7911" y="8367"/>
                      <a:pt x="8177" y="7579"/>
                      <a:pt x="8423" y="6791"/>
                    </a:cubicBezTo>
                    <a:cubicBezTo>
                      <a:pt x="8568" y="6330"/>
                      <a:pt x="8704" y="5868"/>
                      <a:pt x="8834" y="5406"/>
                    </a:cubicBezTo>
                    <a:lnTo>
                      <a:pt x="8845" y="5406"/>
                    </a:lnTo>
                    <a:cubicBezTo>
                      <a:pt x="8619" y="4703"/>
                      <a:pt x="8408" y="3986"/>
                      <a:pt x="7996" y="3383"/>
                    </a:cubicBezTo>
                    <a:cubicBezTo>
                      <a:pt x="7610" y="2811"/>
                      <a:pt x="7058" y="2364"/>
                      <a:pt x="6495" y="1963"/>
                    </a:cubicBezTo>
                    <a:cubicBezTo>
                      <a:pt x="5547" y="1280"/>
                      <a:pt x="4663" y="793"/>
                      <a:pt x="3569" y="452"/>
                    </a:cubicBezTo>
                    <a:cubicBezTo>
                      <a:pt x="2467" y="111"/>
                      <a:pt x="981" y="351"/>
                      <a:pt x="7" y="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64"/>
              <p:cNvSpPr/>
              <p:nvPr/>
            </p:nvSpPr>
            <p:spPr>
              <a:xfrm>
                <a:off x="898400" y="3972775"/>
                <a:ext cx="69800" cy="136175"/>
              </a:xfrm>
              <a:custGeom>
                <a:rect b="b" l="l" r="r" t="t"/>
                <a:pathLst>
                  <a:path extrusionOk="0" h="5447" w="2792">
                    <a:moveTo>
                      <a:pt x="1351" y="0"/>
                    </a:moveTo>
                    <a:lnTo>
                      <a:pt x="1301" y="16"/>
                    </a:lnTo>
                    <a:cubicBezTo>
                      <a:pt x="964" y="809"/>
                      <a:pt x="623" y="1602"/>
                      <a:pt x="287" y="2395"/>
                    </a:cubicBezTo>
                    <a:cubicBezTo>
                      <a:pt x="176" y="2656"/>
                      <a:pt x="41" y="2977"/>
                      <a:pt x="1" y="3258"/>
                    </a:cubicBezTo>
                    <a:cubicBezTo>
                      <a:pt x="56" y="3373"/>
                      <a:pt x="106" y="3489"/>
                      <a:pt x="156" y="3609"/>
                    </a:cubicBezTo>
                    <a:cubicBezTo>
                      <a:pt x="392" y="4202"/>
                      <a:pt x="558" y="4874"/>
                      <a:pt x="839" y="5446"/>
                    </a:cubicBezTo>
                    <a:lnTo>
                      <a:pt x="2791" y="5446"/>
                    </a:lnTo>
                    <a:cubicBezTo>
                      <a:pt x="2375" y="5025"/>
                      <a:pt x="2079" y="4443"/>
                      <a:pt x="1933" y="3865"/>
                    </a:cubicBezTo>
                    <a:cubicBezTo>
                      <a:pt x="1667" y="2806"/>
                      <a:pt x="1742" y="1682"/>
                      <a:pt x="1517" y="613"/>
                    </a:cubicBezTo>
                    <a:cubicBezTo>
                      <a:pt x="1471" y="407"/>
                      <a:pt x="1416" y="201"/>
                      <a:pt x="1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64"/>
              <p:cNvSpPr/>
              <p:nvPr/>
            </p:nvSpPr>
            <p:spPr>
              <a:xfrm>
                <a:off x="760375" y="3842775"/>
                <a:ext cx="138050" cy="212225"/>
              </a:xfrm>
              <a:custGeom>
                <a:rect b="b" l="l" r="r" t="t"/>
                <a:pathLst>
                  <a:path extrusionOk="0" h="8489" w="5522">
                    <a:moveTo>
                      <a:pt x="26" y="1"/>
                    </a:moveTo>
                    <a:lnTo>
                      <a:pt x="0" y="6"/>
                    </a:lnTo>
                    <a:cubicBezTo>
                      <a:pt x="502" y="1948"/>
                      <a:pt x="206" y="4066"/>
                      <a:pt x="352" y="6094"/>
                    </a:cubicBezTo>
                    <a:cubicBezTo>
                      <a:pt x="377" y="6455"/>
                      <a:pt x="427" y="6827"/>
                      <a:pt x="497" y="7198"/>
                    </a:cubicBezTo>
                    <a:cubicBezTo>
                      <a:pt x="2149" y="7725"/>
                      <a:pt x="3820" y="8157"/>
                      <a:pt x="5517" y="8488"/>
                    </a:cubicBezTo>
                    <a:cubicBezTo>
                      <a:pt x="5522" y="8478"/>
                      <a:pt x="5522" y="8468"/>
                      <a:pt x="5522" y="8458"/>
                    </a:cubicBezTo>
                    <a:cubicBezTo>
                      <a:pt x="4970" y="7294"/>
                      <a:pt x="4096" y="6280"/>
                      <a:pt x="3639" y="5070"/>
                    </a:cubicBezTo>
                    <a:cubicBezTo>
                      <a:pt x="3183" y="3855"/>
                      <a:pt x="3173" y="2515"/>
                      <a:pt x="3077" y="1205"/>
                    </a:cubicBezTo>
                    <a:cubicBezTo>
                      <a:pt x="2083" y="748"/>
                      <a:pt x="1065" y="347"/>
                      <a:pt x="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64"/>
              <p:cNvSpPr/>
              <p:nvPr/>
            </p:nvSpPr>
            <p:spPr>
              <a:xfrm>
                <a:off x="707175" y="3686675"/>
                <a:ext cx="130150" cy="186250"/>
              </a:xfrm>
              <a:custGeom>
                <a:rect b="b" l="l" r="r" t="t"/>
                <a:pathLst>
                  <a:path extrusionOk="0" h="7450" w="5206">
                    <a:moveTo>
                      <a:pt x="0" y="1"/>
                    </a:moveTo>
                    <a:cubicBezTo>
                      <a:pt x="20" y="718"/>
                      <a:pt x="55" y="1431"/>
                      <a:pt x="256" y="2119"/>
                    </a:cubicBezTo>
                    <a:cubicBezTo>
                      <a:pt x="593" y="3278"/>
                      <a:pt x="1381" y="4257"/>
                      <a:pt x="1842" y="5376"/>
                    </a:cubicBezTo>
                    <a:cubicBezTo>
                      <a:pt x="1958" y="5662"/>
                      <a:pt x="2053" y="5953"/>
                      <a:pt x="2128" y="6250"/>
                    </a:cubicBezTo>
                    <a:lnTo>
                      <a:pt x="2154" y="6245"/>
                    </a:lnTo>
                    <a:cubicBezTo>
                      <a:pt x="3193" y="6591"/>
                      <a:pt x="4211" y="6992"/>
                      <a:pt x="5205" y="7449"/>
                    </a:cubicBezTo>
                    <a:cubicBezTo>
                      <a:pt x="5125" y="6325"/>
                      <a:pt x="4994" y="5226"/>
                      <a:pt x="4467" y="4242"/>
                    </a:cubicBezTo>
                    <a:cubicBezTo>
                      <a:pt x="4041" y="3444"/>
                      <a:pt x="3383" y="2786"/>
                      <a:pt x="2942" y="1998"/>
                    </a:cubicBezTo>
                    <a:cubicBezTo>
                      <a:pt x="2761" y="1682"/>
                      <a:pt x="2625" y="1351"/>
                      <a:pt x="2505" y="1009"/>
                    </a:cubicBezTo>
                    <a:cubicBezTo>
                      <a:pt x="1943" y="748"/>
                      <a:pt x="1365" y="512"/>
                      <a:pt x="773" y="317"/>
                    </a:cubicBezTo>
                    <a:cubicBezTo>
                      <a:pt x="613" y="267"/>
                      <a:pt x="457" y="216"/>
                      <a:pt x="301" y="151"/>
                    </a:cubicBezTo>
                    <a:cubicBezTo>
                      <a:pt x="206" y="106"/>
                      <a:pt x="111" y="56"/>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64"/>
              <p:cNvSpPr/>
              <p:nvPr/>
            </p:nvSpPr>
            <p:spPr>
              <a:xfrm>
                <a:off x="837300" y="3744400"/>
                <a:ext cx="94875" cy="309850"/>
              </a:xfrm>
              <a:custGeom>
                <a:rect b="b" l="l" r="r" t="t"/>
                <a:pathLst>
                  <a:path extrusionOk="0" h="12394" w="3795">
                    <a:moveTo>
                      <a:pt x="2269" y="0"/>
                    </a:moveTo>
                    <a:lnTo>
                      <a:pt x="2239" y="10"/>
                    </a:lnTo>
                    <a:cubicBezTo>
                      <a:pt x="1371" y="1662"/>
                      <a:pt x="663" y="3403"/>
                      <a:pt x="30" y="5155"/>
                    </a:cubicBezTo>
                    <a:cubicBezTo>
                      <a:pt x="20" y="5150"/>
                      <a:pt x="10" y="5145"/>
                      <a:pt x="0" y="5140"/>
                    </a:cubicBezTo>
                    <a:lnTo>
                      <a:pt x="0" y="5140"/>
                    </a:lnTo>
                    <a:cubicBezTo>
                      <a:pt x="96" y="6450"/>
                      <a:pt x="106" y="7790"/>
                      <a:pt x="562" y="9005"/>
                    </a:cubicBezTo>
                    <a:cubicBezTo>
                      <a:pt x="1019" y="10215"/>
                      <a:pt x="1893" y="11229"/>
                      <a:pt x="2445" y="12393"/>
                    </a:cubicBezTo>
                    <a:cubicBezTo>
                      <a:pt x="2485" y="12112"/>
                      <a:pt x="2620" y="11791"/>
                      <a:pt x="2731" y="11530"/>
                    </a:cubicBezTo>
                    <a:cubicBezTo>
                      <a:pt x="3067" y="10737"/>
                      <a:pt x="3408" y="9944"/>
                      <a:pt x="3745" y="9151"/>
                    </a:cubicBezTo>
                    <a:lnTo>
                      <a:pt x="3795" y="9135"/>
                    </a:lnTo>
                    <a:cubicBezTo>
                      <a:pt x="3469" y="8097"/>
                      <a:pt x="2937" y="7118"/>
                      <a:pt x="2650" y="6059"/>
                    </a:cubicBezTo>
                    <a:cubicBezTo>
                      <a:pt x="2164" y="4232"/>
                      <a:pt x="2450" y="2289"/>
                      <a:pt x="2430" y="397"/>
                    </a:cubicBezTo>
                    <a:lnTo>
                      <a:pt x="2405" y="397"/>
                    </a:lnTo>
                    <a:cubicBezTo>
                      <a:pt x="2369" y="261"/>
                      <a:pt x="2319" y="131"/>
                      <a:pt x="2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64"/>
              <p:cNvSpPr/>
              <p:nvPr/>
            </p:nvSpPr>
            <p:spPr>
              <a:xfrm>
                <a:off x="772800" y="4022725"/>
                <a:ext cx="146575" cy="86225"/>
              </a:xfrm>
              <a:custGeom>
                <a:rect b="b" l="l" r="r" t="t"/>
                <a:pathLst>
                  <a:path extrusionOk="0" h="3449" w="5863">
                    <a:moveTo>
                      <a:pt x="0" y="0"/>
                    </a:moveTo>
                    <a:cubicBezTo>
                      <a:pt x="266" y="1320"/>
                      <a:pt x="849" y="2620"/>
                      <a:pt x="1772" y="3448"/>
                    </a:cubicBezTo>
                    <a:lnTo>
                      <a:pt x="5863" y="3448"/>
                    </a:lnTo>
                    <a:cubicBezTo>
                      <a:pt x="5582" y="2876"/>
                      <a:pt x="5416" y="2204"/>
                      <a:pt x="5180" y="1611"/>
                    </a:cubicBezTo>
                    <a:cubicBezTo>
                      <a:pt x="5130" y="1491"/>
                      <a:pt x="5080" y="1375"/>
                      <a:pt x="5025" y="1260"/>
                    </a:cubicBezTo>
                    <a:cubicBezTo>
                      <a:pt x="5025" y="1270"/>
                      <a:pt x="5025" y="1280"/>
                      <a:pt x="5020" y="1290"/>
                    </a:cubicBezTo>
                    <a:cubicBezTo>
                      <a:pt x="3323" y="959"/>
                      <a:pt x="1652" y="52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64"/>
              <p:cNvSpPr/>
              <p:nvPr/>
            </p:nvSpPr>
            <p:spPr>
              <a:xfrm>
                <a:off x="1256150" y="4024100"/>
                <a:ext cx="186375" cy="84850"/>
              </a:xfrm>
              <a:custGeom>
                <a:rect b="b" l="l" r="r" t="t"/>
                <a:pathLst>
                  <a:path extrusionOk="0" h="3394" w="7455">
                    <a:moveTo>
                      <a:pt x="7439" y="0"/>
                    </a:moveTo>
                    <a:cubicBezTo>
                      <a:pt x="6159" y="86"/>
                      <a:pt x="4849" y="181"/>
                      <a:pt x="3564" y="261"/>
                    </a:cubicBezTo>
                    <a:cubicBezTo>
                      <a:pt x="3564" y="251"/>
                      <a:pt x="3559" y="246"/>
                      <a:pt x="3554" y="236"/>
                    </a:cubicBezTo>
                    <a:cubicBezTo>
                      <a:pt x="2541" y="824"/>
                      <a:pt x="1431" y="1285"/>
                      <a:pt x="678" y="2174"/>
                    </a:cubicBezTo>
                    <a:cubicBezTo>
                      <a:pt x="377" y="2530"/>
                      <a:pt x="146" y="2947"/>
                      <a:pt x="1" y="3393"/>
                    </a:cubicBezTo>
                    <a:lnTo>
                      <a:pt x="2470" y="3393"/>
                    </a:lnTo>
                    <a:cubicBezTo>
                      <a:pt x="2731" y="2932"/>
                      <a:pt x="3093" y="2525"/>
                      <a:pt x="3529" y="2224"/>
                    </a:cubicBezTo>
                    <a:cubicBezTo>
                      <a:pt x="4779" y="1361"/>
                      <a:pt x="6596" y="1240"/>
                      <a:pt x="7454" y="10"/>
                    </a:cubicBezTo>
                    <a:lnTo>
                      <a:pt x="7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64"/>
              <p:cNvSpPr/>
              <p:nvPr/>
            </p:nvSpPr>
            <p:spPr>
              <a:xfrm>
                <a:off x="1418150" y="3831975"/>
                <a:ext cx="177475" cy="124500"/>
              </a:xfrm>
              <a:custGeom>
                <a:rect b="b" l="l" r="r" t="t"/>
                <a:pathLst>
                  <a:path extrusionOk="0" h="4980" w="7099">
                    <a:moveTo>
                      <a:pt x="7098" y="1"/>
                    </a:moveTo>
                    <a:cubicBezTo>
                      <a:pt x="6681" y="91"/>
                      <a:pt x="6265" y="151"/>
                      <a:pt x="5848" y="212"/>
                    </a:cubicBezTo>
                    <a:cubicBezTo>
                      <a:pt x="5296" y="292"/>
                      <a:pt x="4749" y="357"/>
                      <a:pt x="4202" y="448"/>
                    </a:cubicBezTo>
                    <a:cubicBezTo>
                      <a:pt x="4112" y="583"/>
                      <a:pt x="4031" y="719"/>
                      <a:pt x="3961" y="864"/>
                    </a:cubicBezTo>
                    <a:cubicBezTo>
                      <a:pt x="3750" y="1286"/>
                      <a:pt x="3595" y="1743"/>
                      <a:pt x="3283" y="2099"/>
                    </a:cubicBezTo>
                    <a:cubicBezTo>
                      <a:pt x="2917" y="2516"/>
                      <a:pt x="2380" y="2731"/>
                      <a:pt x="1913" y="3027"/>
                    </a:cubicBezTo>
                    <a:cubicBezTo>
                      <a:pt x="1135" y="3519"/>
                      <a:pt x="558" y="4237"/>
                      <a:pt x="1" y="4980"/>
                    </a:cubicBezTo>
                    <a:cubicBezTo>
                      <a:pt x="1251" y="4709"/>
                      <a:pt x="2535" y="4553"/>
                      <a:pt x="3810" y="4403"/>
                    </a:cubicBezTo>
                    <a:cubicBezTo>
                      <a:pt x="4081" y="4262"/>
                      <a:pt x="4337" y="4107"/>
                      <a:pt x="4563" y="3916"/>
                    </a:cubicBezTo>
                    <a:cubicBezTo>
                      <a:pt x="5743" y="2887"/>
                      <a:pt x="5924" y="1050"/>
                      <a:pt x="7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64"/>
              <p:cNvSpPr/>
              <p:nvPr/>
            </p:nvSpPr>
            <p:spPr>
              <a:xfrm>
                <a:off x="1520550" y="3746400"/>
                <a:ext cx="64025" cy="97025"/>
              </a:xfrm>
              <a:custGeom>
                <a:rect b="b" l="l" r="r" t="t"/>
                <a:pathLst>
                  <a:path extrusionOk="0" h="3881" w="2561">
                    <a:moveTo>
                      <a:pt x="2550" y="1"/>
                    </a:moveTo>
                    <a:cubicBezTo>
                      <a:pt x="2470" y="16"/>
                      <a:pt x="2390" y="41"/>
                      <a:pt x="2309" y="66"/>
                    </a:cubicBezTo>
                    <a:cubicBezTo>
                      <a:pt x="1406" y="357"/>
                      <a:pt x="768" y="1035"/>
                      <a:pt x="106" y="1677"/>
                    </a:cubicBezTo>
                    <a:lnTo>
                      <a:pt x="126" y="1697"/>
                    </a:lnTo>
                    <a:cubicBezTo>
                      <a:pt x="21" y="2420"/>
                      <a:pt x="0" y="3153"/>
                      <a:pt x="61" y="3881"/>
                    </a:cubicBezTo>
                    <a:cubicBezTo>
                      <a:pt x="71" y="3876"/>
                      <a:pt x="91" y="3876"/>
                      <a:pt x="106" y="3871"/>
                    </a:cubicBezTo>
                    <a:cubicBezTo>
                      <a:pt x="543" y="3178"/>
                      <a:pt x="1165" y="2601"/>
                      <a:pt x="1888" y="2209"/>
                    </a:cubicBezTo>
                    <a:cubicBezTo>
                      <a:pt x="2053" y="1466"/>
                      <a:pt x="2279" y="739"/>
                      <a:pt x="2560" y="36"/>
                    </a:cubicBezTo>
                    <a:lnTo>
                      <a:pt x="2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64"/>
              <p:cNvSpPr/>
              <p:nvPr/>
            </p:nvSpPr>
            <p:spPr>
              <a:xfrm>
                <a:off x="1567725" y="3718300"/>
                <a:ext cx="197050" cy="83475"/>
              </a:xfrm>
              <a:custGeom>
                <a:rect b="b" l="l" r="r" t="t"/>
                <a:pathLst>
                  <a:path extrusionOk="0" h="3339" w="7882">
                    <a:moveTo>
                      <a:pt x="7200" y="0"/>
                    </a:moveTo>
                    <a:cubicBezTo>
                      <a:pt x="5989" y="0"/>
                      <a:pt x="4784" y="494"/>
                      <a:pt x="3936" y="1356"/>
                    </a:cubicBezTo>
                    <a:cubicBezTo>
                      <a:pt x="3590" y="1707"/>
                      <a:pt x="3293" y="2113"/>
                      <a:pt x="2872" y="2374"/>
                    </a:cubicBezTo>
                    <a:cubicBezTo>
                      <a:pt x="2355" y="2696"/>
                      <a:pt x="1712" y="2741"/>
                      <a:pt x="1120" y="2891"/>
                    </a:cubicBezTo>
                    <a:cubicBezTo>
                      <a:pt x="729" y="2987"/>
                      <a:pt x="352" y="3137"/>
                      <a:pt x="1" y="3333"/>
                    </a:cubicBezTo>
                    <a:cubicBezTo>
                      <a:pt x="1" y="3333"/>
                      <a:pt x="1" y="3333"/>
                      <a:pt x="1" y="3338"/>
                    </a:cubicBezTo>
                    <a:cubicBezTo>
                      <a:pt x="599" y="3296"/>
                      <a:pt x="1205" y="3282"/>
                      <a:pt x="1811" y="3282"/>
                    </a:cubicBezTo>
                    <a:cubicBezTo>
                      <a:pt x="2363" y="3282"/>
                      <a:pt x="2916" y="3294"/>
                      <a:pt x="3464" y="3308"/>
                    </a:cubicBezTo>
                    <a:cubicBezTo>
                      <a:pt x="5005" y="2309"/>
                      <a:pt x="6079" y="482"/>
                      <a:pt x="7881" y="141"/>
                    </a:cubicBezTo>
                    <a:cubicBezTo>
                      <a:pt x="7781" y="86"/>
                      <a:pt x="7675" y="41"/>
                      <a:pt x="7570" y="0"/>
                    </a:cubicBezTo>
                    <a:lnTo>
                      <a:pt x="7565" y="15"/>
                    </a:lnTo>
                    <a:cubicBezTo>
                      <a:pt x="7443" y="5"/>
                      <a:pt x="7322" y="0"/>
                      <a:pt x="7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64"/>
              <p:cNvSpPr/>
              <p:nvPr/>
            </p:nvSpPr>
            <p:spPr>
              <a:xfrm>
                <a:off x="1338850" y="3895100"/>
                <a:ext cx="79325" cy="134925"/>
              </a:xfrm>
              <a:custGeom>
                <a:rect b="b" l="l" r="r" t="t"/>
                <a:pathLst>
                  <a:path extrusionOk="0" h="5397" w="3173">
                    <a:moveTo>
                      <a:pt x="3112" y="1"/>
                    </a:moveTo>
                    <a:cubicBezTo>
                      <a:pt x="2756" y="723"/>
                      <a:pt x="2415" y="1466"/>
                      <a:pt x="1787" y="1953"/>
                    </a:cubicBezTo>
                    <a:cubicBezTo>
                      <a:pt x="1285" y="2340"/>
                      <a:pt x="658" y="2505"/>
                      <a:pt x="46" y="2696"/>
                    </a:cubicBezTo>
                    <a:cubicBezTo>
                      <a:pt x="141" y="3594"/>
                      <a:pt x="0" y="4523"/>
                      <a:pt x="246" y="5396"/>
                    </a:cubicBezTo>
                    <a:cubicBezTo>
                      <a:pt x="583" y="5196"/>
                      <a:pt x="909" y="4990"/>
                      <a:pt x="1210" y="4744"/>
                    </a:cubicBezTo>
                    <a:cubicBezTo>
                      <a:pt x="1988" y="4111"/>
                      <a:pt x="2565" y="3268"/>
                      <a:pt x="3173" y="2455"/>
                    </a:cubicBezTo>
                    <a:lnTo>
                      <a:pt x="3173" y="2455"/>
                    </a:lnTo>
                    <a:cubicBezTo>
                      <a:pt x="3168" y="2460"/>
                      <a:pt x="3163" y="2460"/>
                      <a:pt x="3158" y="2460"/>
                    </a:cubicBezTo>
                    <a:cubicBezTo>
                      <a:pt x="3012" y="1652"/>
                      <a:pt x="3002" y="824"/>
                      <a:pt x="3123" y="11"/>
                    </a:cubicBezTo>
                    <a:lnTo>
                      <a:pt x="31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64"/>
              <p:cNvSpPr/>
              <p:nvPr/>
            </p:nvSpPr>
            <p:spPr>
              <a:xfrm>
                <a:off x="1523175" y="3800325"/>
                <a:ext cx="131175" cy="42850"/>
              </a:xfrm>
              <a:custGeom>
                <a:rect b="b" l="l" r="r" t="t"/>
                <a:pathLst>
                  <a:path extrusionOk="0" h="1714" w="5247">
                    <a:moveTo>
                      <a:pt x="3593" y="1"/>
                    </a:moveTo>
                    <a:cubicBezTo>
                      <a:pt x="2987" y="1"/>
                      <a:pt x="2381" y="15"/>
                      <a:pt x="1783" y="57"/>
                    </a:cubicBezTo>
                    <a:cubicBezTo>
                      <a:pt x="1783" y="52"/>
                      <a:pt x="1783" y="52"/>
                      <a:pt x="1783" y="52"/>
                    </a:cubicBezTo>
                    <a:cubicBezTo>
                      <a:pt x="1060" y="444"/>
                      <a:pt x="438" y="1021"/>
                      <a:pt x="1" y="1714"/>
                    </a:cubicBezTo>
                    <a:cubicBezTo>
                      <a:pt x="548" y="1623"/>
                      <a:pt x="1095" y="1558"/>
                      <a:pt x="1647" y="1478"/>
                    </a:cubicBezTo>
                    <a:cubicBezTo>
                      <a:pt x="2064" y="1417"/>
                      <a:pt x="2480" y="1357"/>
                      <a:pt x="2897" y="1267"/>
                    </a:cubicBezTo>
                    <a:cubicBezTo>
                      <a:pt x="2972" y="1192"/>
                      <a:pt x="3063" y="1121"/>
                      <a:pt x="3153" y="1056"/>
                    </a:cubicBezTo>
                    <a:cubicBezTo>
                      <a:pt x="3635" y="715"/>
                      <a:pt x="4227" y="564"/>
                      <a:pt x="4759" y="303"/>
                    </a:cubicBezTo>
                    <a:cubicBezTo>
                      <a:pt x="4930" y="223"/>
                      <a:pt x="5090" y="127"/>
                      <a:pt x="5246" y="27"/>
                    </a:cubicBezTo>
                    <a:cubicBezTo>
                      <a:pt x="4698" y="13"/>
                      <a:pt x="4145" y="1"/>
                      <a:pt x="3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64"/>
              <p:cNvSpPr/>
              <p:nvPr/>
            </p:nvSpPr>
            <p:spPr>
              <a:xfrm>
                <a:off x="1567725" y="3711775"/>
                <a:ext cx="189250" cy="89875"/>
              </a:xfrm>
              <a:custGeom>
                <a:rect b="b" l="l" r="r" t="t"/>
                <a:pathLst>
                  <a:path extrusionOk="0" h="3595" w="7570">
                    <a:moveTo>
                      <a:pt x="6178" y="0"/>
                    </a:moveTo>
                    <a:cubicBezTo>
                      <a:pt x="5587" y="0"/>
                      <a:pt x="4997" y="135"/>
                      <a:pt x="4468" y="402"/>
                    </a:cubicBezTo>
                    <a:cubicBezTo>
                      <a:pt x="4097" y="593"/>
                      <a:pt x="3755" y="844"/>
                      <a:pt x="3364" y="999"/>
                    </a:cubicBezTo>
                    <a:cubicBezTo>
                      <a:pt x="2515" y="1335"/>
                      <a:pt x="1547" y="1180"/>
                      <a:pt x="663" y="1386"/>
                    </a:cubicBezTo>
                    <a:lnTo>
                      <a:pt x="673" y="1421"/>
                    </a:lnTo>
                    <a:cubicBezTo>
                      <a:pt x="392" y="2124"/>
                      <a:pt x="166" y="2851"/>
                      <a:pt x="1" y="3594"/>
                    </a:cubicBezTo>
                    <a:cubicBezTo>
                      <a:pt x="352" y="3398"/>
                      <a:pt x="729" y="3248"/>
                      <a:pt x="1120" y="3152"/>
                    </a:cubicBezTo>
                    <a:cubicBezTo>
                      <a:pt x="1712" y="3002"/>
                      <a:pt x="2355" y="2957"/>
                      <a:pt x="2872" y="2635"/>
                    </a:cubicBezTo>
                    <a:cubicBezTo>
                      <a:pt x="3293" y="2374"/>
                      <a:pt x="3590" y="1968"/>
                      <a:pt x="3936" y="1617"/>
                    </a:cubicBezTo>
                    <a:cubicBezTo>
                      <a:pt x="4784" y="755"/>
                      <a:pt x="5989" y="261"/>
                      <a:pt x="7200" y="261"/>
                    </a:cubicBezTo>
                    <a:cubicBezTo>
                      <a:pt x="7322" y="261"/>
                      <a:pt x="7443" y="266"/>
                      <a:pt x="7565" y="276"/>
                    </a:cubicBezTo>
                    <a:lnTo>
                      <a:pt x="7570" y="261"/>
                    </a:lnTo>
                    <a:cubicBezTo>
                      <a:pt x="7127" y="87"/>
                      <a:pt x="6653" y="0"/>
                      <a:pt x="6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64"/>
              <p:cNvSpPr/>
              <p:nvPr/>
            </p:nvSpPr>
            <p:spPr>
              <a:xfrm>
                <a:off x="1413900" y="3788325"/>
                <a:ext cx="109800" cy="168275"/>
              </a:xfrm>
              <a:custGeom>
                <a:rect b="b" l="l" r="r" t="t"/>
                <a:pathLst>
                  <a:path extrusionOk="0" h="6731" w="4392">
                    <a:moveTo>
                      <a:pt x="4372" y="0"/>
                    </a:moveTo>
                    <a:cubicBezTo>
                      <a:pt x="4031" y="326"/>
                      <a:pt x="3679" y="648"/>
                      <a:pt x="3288" y="899"/>
                    </a:cubicBezTo>
                    <a:cubicBezTo>
                      <a:pt x="1998" y="1722"/>
                      <a:pt x="1064" y="2460"/>
                      <a:pt x="306" y="3885"/>
                    </a:cubicBezTo>
                    <a:cubicBezTo>
                      <a:pt x="241" y="4016"/>
                      <a:pt x="176" y="4146"/>
                      <a:pt x="110" y="4272"/>
                    </a:cubicBezTo>
                    <a:lnTo>
                      <a:pt x="121" y="4282"/>
                    </a:lnTo>
                    <a:cubicBezTo>
                      <a:pt x="0" y="5095"/>
                      <a:pt x="10" y="5923"/>
                      <a:pt x="156" y="6731"/>
                    </a:cubicBezTo>
                    <a:cubicBezTo>
                      <a:pt x="161" y="6731"/>
                      <a:pt x="166" y="6731"/>
                      <a:pt x="171" y="6726"/>
                    </a:cubicBezTo>
                    <a:cubicBezTo>
                      <a:pt x="728" y="5983"/>
                      <a:pt x="1305" y="5265"/>
                      <a:pt x="2083" y="4773"/>
                    </a:cubicBezTo>
                    <a:cubicBezTo>
                      <a:pt x="2550" y="4477"/>
                      <a:pt x="3087" y="4262"/>
                      <a:pt x="3453" y="3845"/>
                    </a:cubicBezTo>
                    <a:cubicBezTo>
                      <a:pt x="3765" y="3489"/>
                      <a:pt x="3920" y="3032"/>
                      <a:pt x="4131" y="2610"/>
                    </a:cubicBezTo>
                    <a:cubicBezTo>
                      <a:pt x="4201" y="2465"/>
                      <a:pt x="4282" y="2329"/>
                      <a:pt x="4372" y="2194"/>
                    </a:cubicBezTo>
                    <a:lnTo>
                      <a:pt x="4372" y="2194"/>
                    </a:lnTo>
                    <a:cubicBezTo>
                      <a:pt x="4357" y="2199"/>
                      <a:pt x="4337" y="2199"/>
                      <a:pt x="4327" y="2204"/>
                    </a:cubicBezTo>
                    <a:cubicBezTo>
                      <a:pt x="4266" y="1476"/>
                      <a:pt x="4287" y="743"/>
                      <a:pt x="4392" y="20"/>
                    </a:cubicBezTo>
                    <a:lnTo>
                      <a:pt x="4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64"/>
              <p:cNvSpPr/>
              <p:nvPr/>
            </p:nvSpPr>
            <p:spPr>
              <a:xfrm>
                <a:off x="1345000" y="3942025"/>
                <a:ext cx="168425" cy="88625"/>
              </a:xfrm>
              <a:custGeom>
                <a:rect b="b" l="l" r="r" t="t"/>
                <a:pathLst>
                  <a:path extrusionOk="0" h="3545" w="6737">
                    <a:moveTo>
                      <a:pt x="6736" y="1"/>
                    </a:moveTo>
                    <a:lnTo>
                      <a:pt x="6736" y="1"/>
                    </a:lnTo>
                    <a:cubicBezTo>
                      <a:pt x="5461" y="151"/>
                      <a:pt x="4177" y="307"/>
                      <a:pt x="2927" y="578"/>
                    </a:cubicBezTo>
                    <a:cubicBezTo>
                      <a:pt x="2319" y="1391"/>
                      <a:pt x="1742" y="2234"/>
                      <a:pt x="964" y="2867"/>
                    </a:cubicBezTo>
                    <a:cubicBezTo>
                      <a:pt x="663" y="3113"/>
                      <a:pt x="337" y="3319"/>
                      <a:pt x="0" y="3519"/>
                    </a:cubicBezTo>
                    <a:cubicBezTo>
                      <a:pt x="5" y="3529"/>
                      <a:pt x="10" y="3534"/>
                      <a:pt x="10" y="3544"/>
                    </a:cubicBezTo>
                    <a:cubicBezTo>
                      <a:pt x="1295" y="3464"/>
                      <a:pt x="2605" y="3369"/>
                      <a:pt x="3885" y="3283"/>
                    </a:cubicBezTo>
                    <a:lnTo>
                      <a:pt x="3900" y="3293"/>
                    </a:lnTo>
                    <a:cubicBezTo>
                      <a:pt x="3926" y="3263"/>
                      <a:pt x="3946" y="3228"/>
                      <a:pt x="3966" y="3193"/>
                    </a:cubicBezTo>
                    <a:cubicBezTo>
                      <a:pt x="4357" y="2576"/>
                      <a:pt x="4433" y="1783"/>
                      <a:pt x="4879" y="1195"/>
                    </a:cubicBezTo>
                    <a:cubicBezTo>
                      <a:pt x="5331" y="603"/>
                      <a:pt x="6064" y="347"/>
                      <a:pt x="6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64"/>
              <p:cNvSpPr/>
              <p:nvPr/>
            </p:nvSpPr>
            <p:spPr>
              <a:xfrm>
                <a:off x="1220775" y="3962475"/>
                <a:ext cx="124250" cy="146475"/>
              </a:xfrm>
              <a:custGeom>
                <a:rect b="b" l="l" r="r" t="t"/>
                <a:pathLst>
                  <a:path extrusionOk="0" h="5859" w="4970">
                    <a:moveTo>
                      <a:pt x="4769" y="1"/>
                    </a:moveTo>
                    <a:lnTo>
                      <a:pt x="4769" y="1"/>
                    </a:lnTo>
                    <a:cubicBezTo>
                      <a:pt x="4633" y="41"/>
                      <a:pt x="4503" y="86"/>
                      <a:pt x="4372" y="131"/>
                    </a:cubicBezTo>
                    <a:cubicBezTo>
                      <a:pt x="2329" y="849"/>
                      <a:pt x="788" y="2536"/>
                      <a:pt x="66" y="4548"/>
                    </a:cubicBezTo>
                    <a:cubicBezTo>
                      <a:pt x="76" y="4995"/>
                      <a:pt x="66" y="5437"/>
                      <a:pt x="0" y="5858"/>
                    </a:cubicBezTo>
                    <a:lnTo>
                      <a:pt x="1416" y="5858"/>
                    </a:lnTo>
                    <a:cubicBezTo>
                      <a:pt x="1561" y="5412"/>
                      <a:pt x="1792" y="4995"/>
                      <a:pt x="2093" y="4639"/>
                    </a:cubicBezTo>
                    <a:cubicBezTo>
                      <a:pt x="2846" y="3750"/>
                      <a:pt x="3956" y="3289"/>
                      <a:pt x="4969" y="2701"/>
                    </a:cubicBezTo>
                    <a:cubicBezTo>
                      <a:pt x="4723" y="1828"/>
                      <a:pt x="4864" y="899"/>
                      <a:pt x="4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64"/>
              <p:cNvSpPr/>
              <p:nvPr/>
            </p:nvSpPr>
            <p:spPr>
              <a:xfrm>
                <a:off x="1150250" y="3159275"/>
                <a:ext cx="156250" cy="151600"/>
              </a:xfrm>
              <a:custGeom>
                <a:rect b="b" l="l" r="r" t="t"/>
                <a:pathLst>
                  <a:path extrusionOk="0" h="6064" w="6250">
                    <a:moveTo>
                      <a:pt x="6250" y="0"/>
                    </a:moveTo>
                    <a:lnTo>
                      <a:pt x="6250" y="0"/>
                    </a:lnTo>
                    <a:cubicBezTo>
                      <a:pt x="5948" y="131"/>
                      <a:pt x="5647" y="261"/>
                      <a:pt x="5346" y="392"/>
                    </a:cubicBezTo>
                    <a:cubicBezTo>
                      <a:pt x="4844" y="613"/>
                      <a:pt x="4337" y="829"/>
                      <a:pt x="3835" y="1049"/>
                    </a:cubicBezTo>
                    <a:cubicBezTo>
                      <a:pt x="3574" y="1165"/>
                      <a:pt x="3313" y="1280"/>
                      <a:pt x="3052" y="1396"/>
                    </a:cubicBezTo>
                    <a:cubicBezTo>
                      <a:pt x="2887" y="1471"/>
                      <a:pt x="2605" y="1516"/>
                      <a:pt x="2505" y="1672"/>
                    </a:cubicBezTo>
                    <a:lnTo>
                      <a:pt x="2490" y="1632"/>
                    </a:lnTo>
                    <a:cubicBezTo>
                      <a:pt x="2370" y="2249"/>
                      <a:pt x="2219" y="2851"/>
                      <a:pt x="1958" y="3409"/>
                    </a:cubicBezTo>
                    <a:cubicBezTo>
                      <a:pt x="1496" y="4407"/>
                      <a:pt x="698" y="5210"/>
                      <a:pt x="0" y="6064"/>
                    </a:cubicBezTo>
                    <a:cubicBezTo>
                      <a:pt x="1250" y="5697"/>
                      <a:pt x="2550" y="5351"/>
                      <a:pt x="3800" y="4985"/>
                    </a:cubicBezTo>
                    <a:cubicBezTo>
                      <a:pt x="4362" y="4448"/>
                      <a:pt x="4939" y="3920"/>
                      <a:pt x="5336" y="3258"/>
                    </a:cubicBezTo>
                    <a:cubicBezTo>
                      <a:pt x="5913" y="2284"/>
                      <a:pt x="6029" y="1125"/>
                      <a:pt x="62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64"/>
              <p:cNvSpPr/>
              <p:nvPr/>
            </p:nvSpPr>
            <p:spPr>
              <a:xfrm>
                <a:off x="1126025" y="3283875"/>
                <a:ext cx="119250" cy="62775"/>
              </a:xfrm>
              <a:custGeom>
                <a:rect b="b" l="l" r="r" t="t"/>
                <a:pathLst>
                  <a:path extrusionOk="0" h="2511" w="4770">
                    <a:moveTo>
                      <a:pt x="4769" y="1"/>
                    </a:moveTo>
                    <a:lnTo>
                      <a:pt x="4769" y="1"/>
                    </a:lnTo>
                    <a:cubicBezTo>
                      <a:pt x="3519" y="367"/>
                      <a:pt x="2219" y="713"/>
                      <a:pt x="969" y="1080"/>
                    </a:cubicBezTo>
                    <a:cubicBezTo>
                      <a:pt x="598" y="1526"/>
                      <a:pt x="257" y="1993"/>
                      <a:pt x="1" y="2510"/>
                    </a:cubicBezTo>
                    <a:cubicBezTo>
                      <a:pt x="257" y="2355"/>
                      <a:pt x="613" y="2314"/>
                      <a:pt x="899" y="2234"/>
                    </a:cubicBezTo>
                    <a:cubicBezTo>
                      <a:pt x="1768" y="1993"/>
                      <a:pt x="2636" y="1752"/>
                      <a:pt x="3499" y="1506"/>
                    </a:cubicBezTo>
                    <a:cubicBezTo>
                      <a:pt x="3820" y="934"/>
                      <a:pt x="4287" y="467"/>
                      <a:pt x="47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64"/>
              <p:cNvSpPr/>
              <p:nvPr/>
            </p:nvSpPr>
            <p:spPr>
              <a:xfrm>
                <a:off x="1162800" y="3470850"/>
                <a:ext cx="53225" cy="72550"/>
              </a:xfrm>
              <a:custGeom>
                <a:rect b="b" l="l" r="r" t="t"/>
                <a:pathLst>
                  <a:path extrusionOk="0" h="2902" w="2129">
                    <a:moveTo>
                      <a:pt x="2109" y="0"/>
                    </a:moveTo>
                    <a:cubicBezTo>
                      <a:pt x="1622" y="342"/>
                      <a:pt x="1145" y="693"/>
                      <a:pt x="668" y="1044"/>
                    </a:cubicBezTo>
                    <a:cubicBezTo>
                      <a:pt x="578" y="1386"/>
                      <a:pt x="462" y="1717"/>
                      <a:pt x="342" y="2043"/>
                    </a:cubicBezTo>
                    <a:cubicBezTo>
                      <a:pt x="236" y="2329"/>
                      <a:pt x="121" y="2615"/>
                      <a:pt x="0" y="2901"/>
                    </a:cubicBezTo>
                    <a:cubicBezTo>
                      <a:pt x="638" y="2400"/>
                      <a:pt x="1290" y="1923"/>
                      <a:pt x="1918" y="1411"/>
                    </a:cubicBezTo>
                    <a:lnTo>
                      <a:pt x="1968" y="1426"/>
                    </a:lnTo>
                    <a:cubicBezTo>
                      <a:pt x="2093" y="964"/>
                      <a:pt x="2129" y="487"/>
                      <a:pt x="2109" y="0"/>
                    </a:cubicBezTo>
                    <a:close/>
                  </a:path>
                </a:pathLst>
              </a:custGeom>
              <a:solidFill>
                <a:srgbClr val="59C7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64"/>
              <p:cNvSpPr/>
              <p:nvPr/>
            </p:nvSpPr>
            <p:spPr>
              <a:xfrm>
                <a:off x="1094650" y="3496950"/>
                <a:ext cx="84850" cy="90550"/>
              </a:xfrm>
              <a:custGeom>
                <a:rect b="b" l="l" r="r" t="t"/>
                <a:pathLst>
                  <a:path extrusionOk="0" h="3622" w="3394">
                    <a:moveTo>
                      <a:pt x="3394" y="0"/>
                    </a:moveTo>
                    <a:cubicBezTo>
                      <a:pt x="2495" y="668"/>
                      <a:pt x="1612" y="1346"/>
                      <a:pt x="719" y="2003"/>
                    </a:cubicBezTo>
                    <a:cubicBezTo>
                      <a:pt x="704" y="1983"/>
                      <a:pt x="684" y="1963"/>
                      <a:pt x="668" y="1943"/>
                    </a:cubicBezTo>
                    <a:cubicBezTo>
                      <a:pt x="498" y="2515"/>
                      <a:pt x="257" y="3067"/>
                      <a:pt x="1" y="3614"/>
                    </a:cubicBezTo>
                    <a:cubicBezTo>
                      <a:pt x="7" y="3619"/>
                      <a:pt x="17" y="3621"/>
                      <a:pt x="30" y="3621"/>
                    </a:cubicBezTo>
                    <a:cubicBezTo>
                      <a:pt x="311" y="3621"/>
                      <a:pt x="2023" y="2422"/>
                      <a:pt x="2234" y="2249"/>
                    </a:cubicBezTo>
                    <a:cubicBezTo>
                      <a:pt x="2395" y="2118"/>
                      <a:pt x="2561" y="1983"/>
                      <a:pt x="2726" y="1857"/>
                    </a:cubicBezTo>
                    <a:cubicBezTo>
                      <a:pt x="2847" y="1571"/>
                      <a:pt x="2962" y="1285"/>
                      <a:pt x="3068" y="999"/>
                    </a:cubicBezTo>
                    <a:cubicBezTo>
                      <a:pt x="3188" y="673"/>
                      <a:pt x="3304" y="342"/>
                      <a:pt x="3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64"/>
              <p:cNvSpPr/>
              <p:nvPr/>
            </p:nvSpPr>
            <p:spPr>
              <a:xfrm>
                <a:off x="1080100" y="3771375"/>
                <a:ext cx="117600" cy="243575"/>
              </a:xfrm>
              <a:custGeom>
                <a:rect b="b" l="l" r="r" t="t"/>
                <a:pathLst>
                  <a:path extrusionOk="0" h="9743" w="4704">
                    <a:moveTo>
                      <a:pt x="4548" y="1"/>
                    </a:moveTo>
                    <a:cubicBezTo>
                      <a:pt x="3022" y="1491"/>
                      <a:pt x="1557" y="3047"/>
                      <a:pt x="131" y="4643"/>
                    </a:cubicBezTo>
                    <a:cubicBezTo>
                      <a:pt x="121" y="4633"/>
                      <a:pt x="111" y="4623"/>
                      <a:pt x="96" y="4613"/>
                    </a:cubicBezTo>
                    <a:cubicBezTo>
                      <a:pt x="41" y="5271"/>
                      <a:pt x="1" y="5923"/>
                      <a:pt x="96" y="6571"/>
                    </a:cubicBezTo>
                    <a:cubicBezTo>
                      <a:pt x="272" y="7816"/>
                      <a:pt x="964" y="8985"/>
                      <a:pt x="1973" y="9743"/>
                    </a:cubicBezTo>
                    <a:cubicBezTo>
                      <a:pt x="1958" y="8845"/>
                      <a:pt x="2028" y="7956"/>
                      <a:pt x="2234" y="7113"/>
                    </a:cubicBezTo>
                    <a:cubicBezTo>
                      <a:pt x="2410" y="6390"/>
                      <a:pt x="2691" y="5692"/>
                      <a:pt x="3103" y="5045"/>
                    </a:cubicBezTo>
                    <a:cubicBezTo>
                      <a:pt x="3449" y="4503"/>
                      <a:pt x="3881" y="4016"/>
                      <a:pt x="4292" y="3524"/>
                    </a:cubicBezTo>
                    <a:lnTo>
                      <a:pt x="4277" y="3509"/>
                    </a:lnTo>
                    <a:cubicBezTo>
                      <a:pt x="4699" y="2385"/>
                      <a:pt x="4704" y="1200"/>
                      <a:pt x="4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64"/>
              <p:cNvSpPr/>
              <p:nvPr/>
            </p:nvSpPr>
            <p:spPr>
              <a:xfrm>
                <a:off x="1046475" y="3461050"/>
                <a:ext cx="64900" cy="126275"/>
              </a:xfrm>
              <a:custGeom>
                <a:rect b="b" l="l" r="r" t="t"/>
                <a:pathLst>
                  <a:path extrusionOk="0" h="5051" w="2596">
                    <a:moveTo>
                      <a:pt x="81" y="1"/>
                    </a:moveTo>
                    <a:lnTo>
                      <a:pt x="81" y="1"/>
                    </a:lnTo>
                    <a:cubicBezTo>
                      <a:pt x="141" y="924"/>
                      <a:pt x="191" y="1853"/>
                      <a:pt x="0" y="2736"/>
                    </a:cubicBezTo>
                    <a:cubicBezTo>
                      <a:pt x="588" y="3549"/>
                      <a:pt x="1230" y="4322"/>
                      <a:pt x="1923" y="5050"/>
                    </a:cubicBezTo>
                    <a:lnTo>
                      <a:pt x="1928" y="5050"/>
                    </a:lnTo>
                    <a:cubicBezTo>
                      <a:pt x="2184" y="4503"/>
                      <a:pt x="2425" y="3951"/>
                      <a:pt x="2595" y="3379"/>
                    </a:cubicBezTo>
                    <a:cubicBezTo>
                      <a:pt x="1682" y="2310"/>
                      <a:pt x="844" y="1180"/>
                      <a:pt x="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64"/>
              <p:cNvSpPr/>
              <p:nvPr/>
            </p:nvSpPr>
            <p:spPr>
              <a:xfrm>
                <a:off x="989750" y="3632725"/>
                <a:ext cx="95775" cy="254000"/>
              </a:xfrm>
              <a:custGeom>
                <a:rect b="b" l="l" r="r" t="t"/>
                <a:pathLst>
                  <a:path extrusionOk="0" h="10160" w="3831">
                    <a:moveTo>
                      <a:pt x="422" y="0"/>
                    </a:moveTo>
                    <a:cubicBezTo>
                      <a:pt x="322" y="301"/>
                      <a:pt x="242" y="608"/>
                      <a:pt x="202" y="924"/>
                    </a:cubicBezTo>
                    <a:cubicBezTo>
                      <a:pt x="1" y="2495"/>
                      <a:pt x="754" y="4016"/>
                      <a:pt x="980" y="5582"/>
                    </a:cubicBezTo>
                    <a:cubicBezTo>
                      <a:pt x="1090" y="6340"/>
                      <a:pt x="1075" y="7103"/>
                      <a:pt x="1000" y="7860"/>
                    </a:cubicBezTo>
                    <a:cubicBezTo>
                      <a:pt x="1868" y="8669"/>
                      <a:pt x="2776" y="9436"/>
                      <a:pt x="3710" y="10159"/>
                    </a:cubicBezTo>
                    <a:cubicBezTo>
                      <a:pt x="3760" y="9607"/>
                      <a:pt x="3820" y="9055"/>
                      <a:pt x="3825" y="8503"/>
                    </a:cubicBezTo>
                    <a:cubicBezTo>
                      <a:pt x="3830" y="6666"/>
                      <a:pt x="3203" y="4839"/>
                      <a:pt x="3052" y="3032"/>
                    </a:cubicBezTo>
                    <a:cubicBezTo>
                      <a:pt x="2119" y="2073"/>
                      <a:pt x="1235" y="1064"/>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64"/>
              <p:cNvSpPr/>
              <p:nvPr/>
            </p:nvSpPr>
            <p:spPr>
              <a:xfrm>
                <a:off x="1139325" y="3506100"/>
                <a:ext cx="72675" cy="140200"/>
              </a:xfrm>
              <a:custGeom>
                <a:rect b="b" l="l" r="r" t="t"/>
                <a:pathLst>
                  <a:path extrusionOk="0" h="5608" w="2907">
                    <a:moveTo>
                      <a:pt x="2857" y="1"/>
                    </a:moveTo>
                    <a:cubicBezTo>
                      <a:pt x="2229" y="513"/>
                      <a:pt x="1577" y="990"/>
                      <a:pt x="939" y="1491"/>
                    </a:cubicBezTo>
                    <a:cubicBezTo>
                      <a:pt x="568" y="2405"/>
                      <a:pt x="186" y="3324"/>
                      <a:pt x="61" y="4297"/>
                    </a:cubicBezTo>
                    <a:cubicBezTo>
                      <a:pt x="6" y="4739"/>
                      <a:pt x="1" y="5171"/>
                      <a:pt x="36" y="5607"/>
                    </a:cubicBezTo>
                    <a:cubicBezTo>
                      <a:pt x="427" y="5281"/>
                      <a:pt x="814" y="4955"/>
                      <a:pt x="1200" y="4639"/>
                    </a:cubicBezTo>
                    <a:lnTo>
                      <a:pt x="1291" y="4644"/>
                    </a:lnTo>
                    <a:cubicBezTo>
                      <a:pt x="1306" y="3946"/>
                      <a:pt x="1421" y="3258"/>
                      <a:pt x="1687" y="2596"/>
                    </a:cubicBezTo>
                    <a:cubicBezTo>
                      <a:pt x="2044" y="1717"/>
                      <a:pt x="2641" y="949"/>
                      <a:pt x="2902" y="36"/>
                    </a:cubicBezTo>
                    <a:cubicBezTo>
                      <a:pt x="2902" y="31"/>
                      <a:pt x="2907" y="26"/>
                      <a:pt x="2907" y="16"/>
                    </a:cubicBezTo>
                    <a:lnTo>
                      <a:pt x="2857" y="1"/>
                    </a:ln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64"/>
              <p:cNvSpPr/>
              <p:nvPr/>
            </p:nvSpPr>
            <p:spPr>
              <a:xfrm>
                <a:off x="1064550" y="3543375"/>
                <a:ext cx="98275" cy="165150"/>
              </a:xfrm>
              <a:custGeom>
                <a:rect b="b" l="l" r="r" t="t"/>
                <a:pathLst>
                  <a:path extrusionOk="0" h="6606" w="3931">
                    <a:moveTo>
                      <a:pt x="3930" y="0"/>
                    </a:moveTo>
                    <a:cubicBezTo>
                      <a:pt x="3765" y="126"/>
                      <a:pt x="3599" y="261"/>
                      <a:pt x="3438" y="392"/>
                    </a:cubicBezTo>
                    <a:cubicBezTo>
                      <a:pt x="3227" y="565"/>
                      <a:pt x="1515" y="1764"/>
                      <a:pt x="1234" y="1764"/>
                    </a:cubicBezTo>
                    <a:cubicBezTo>
                      <a:pt x="1221" y="1764"/>
                      <a:pt x="1211" y="1762"/>
                      <a:pt x="1205" y="1757"/>
                    </a:cubicBezTo>
                    <a:cubicBezTo>
                      <a:pt x="788" y="2671"/>
                      <a:pt x="342" y="3579"/>
                      <a:pt x="146" y="4558"/>
                    </a:cubicBezTo>
                    <a:cubicBezTo>
                      <a:pt x="10" y="5241"/>
                      <a:pt x="0" y="5918"/>
                      <a:pt x="60" y="6606"/>
                    </a:cubicBezTo>
                    <a:lnTo>
                      <a:pt x="66" y="6606"/>
                    </a:lnTo>
                    <a:cubicBezTo>
                      <a:pt x="1044" y="5798"/>
                      <a:pt x="2038" y="4949"/>
                      <a:pt x="3027" y="4116"/>
                    </a:cubicBezTo>
                    <a:cubicBezTo>
                      <a:pt x="2992" y="3680"/>
                      <a:pt x="2997" y="3248"/>
                      <a:pt x="3052" y="2806"/>
                    </a:cubicBezTo>
                    <a:cubicBezTo>
                      <a:pt x="3177" y="1833"/>
                      <a:pt x="3559" y="914"/>
                      <a:pt x="39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64"/>
              <p:cNvSpPr/>
              <p:nvPr/>
            </p:nvSpPr>
            <p:spPr>
              <a:xfrm>
                <a:off x="1044475" y="3297425"/>
                <a:ext cx="81700" cy="248100"/>
              </a:xfrm>
              <a:custGeom>
                <a:rect b="b" l="l" r="r" t="t"/>
                <a:pathLst>
                  <a:path extrusionOk="0" h="9924" w="3268">
                    <a:moveTo>
                      <a:pt x="2691" y="1"/>
                    </a:moveTo>
                    <a:cubicBezTo>
                      <a:pt x="1872" y="979"/>
                      <a:pt x="894" y="1853"/>
                      <a:pt x="437" y="3032"/>
                    </a:cubicBezTo>
                    <a:cubicBezTo>
                      <a:pt x="0" y="4142"/>
                      <a:pt x="85" y="5341"/>
                      <a:pt x="161" y="6546"/>
                    </a:cubicBezTo>
                    <a:cubicBezTo>
                      <a:pt x="924" y="7725"/>
                      <a:pt x="1762" y="8855"/>
                      <a:pt x="2675" y="9924"/>
                    </a:cubicBezTo>
                    <a:cubicBezTo>
                      <a:pt x="2736" y="9713"/>
                      <a:pt x="2791" y="9497"/>
                      <a:pt x="2836" y="9276"/>
                    </a:cubicBezTo>
                    <a:cubicBezTo>
                      <a:pt x="3268" y="6977"/>
                      <a:pt x="2244" y="4493"/>
                      <a:pt x="3107" y="2315"/>
                    </a:cubicBezTo>
                    <a:cubicBezTo>
                      <a:pt x="3152" y="2199"/>
                      <a:pt x="3208" y="2079"/>
                      <a:pt x="3263" y="1968"/>
                    </a:cubicBezTo>
                    <a:lnTo>
                      <a:pt x="3253" y="1968"/>
                    </a:lnTo>
                    <a:cubicBezTo>
                      <a:pt x="3067" y="1316"/>
                      <a:pt x="2876" y="658"/>
                      <a:pt x="2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64"/>
              <p:cNvSpPr/>
              <p:nvPr/>
            </p:nvSpPr>
            <p:spPr>
              <a:xfrm>
                <a:off x="1111725" y="3257775"/>
                <a:ext cx="38550" cy="88875"/>
              </a:xfrm>
              <a:custGeom>
                <a:rect b="b" l="l" r="r" t="t"/>
                <a:pathLst>
                  <a:path extrusionOk="0" h="3555" w="1542">
                    <a:moveTo>
                      <a:pt x="1040" y="1"/>
                    </a:moveTo>
                    <a:cubicBezTo>
                      <a:pt x="919" y="262"/>
                      <a:pt x="784" y="508"/>
                      <a:pt x="628" y="748"/>
                    </a:cubicBezTo>
                    <a:cubicBezTo>
                      <a:pt x="442" y="1045"/>
                      <a:pt x="226" y="1321"/>
                      <a:pt x="1" y="1587"/>
                    </a:cubicBezTo>
                    <a:cubicBezTo>
                      <a:pt x="186" y="2244"/>
                      <a:pt x="377" y="2902"/>
                      <a:pt x="563" y="3554"/>
                    </a:cubicBezTo>
                    <a:lnTo>
                      <a:pt x="573" y="3554"/>
                    </a:lnTo>
                    <a:cubicBezTo>
                      <a:pt x="829" y="3037"/>
                      <a:pt x="1170" y="2570"/>
                      <a:pt x="1541" y="2124"/>
                    </a:cubicBezTo>
                    <a:lnTo>
                      <a:pt x="1541" y="2124"/>
                    </a:lnTo>
                    <a:cubicBezTo>
                      <a:pt x="1516" y="2129"/>
                      <a:pt x="1486" y="2139"/>
                      <a:pt x="1461" y="2144"/>
                    </a:cubicBezTo>
                    <a:cubicBezTo>
                      <a:pt x="1280" y="1441"/>
                      <a:pt x="1140" y="723"/>
                      <a:pt x="10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64"/>
              <p:cNvSpPr/>
              <p:nvPr/>
            </p:nvSpPr>
            <p:spPr>
              <a:xfrm>
                <a:off x="1283900" y="3107825"/>
                <a:ext cx="41675" cy="61250"/>
              </a:xfrm>
              <a:custGeom>
                <a:rect b="b" l="l" r="r" t="t"/>
                <a:pathLst>
                  <a:path extrusionOk="0" h="2450" w="1667">
                    <a:moveTo>
                      <a:pt x="1666" y="0"/>
                    </a:moveTo>
                    <a:cubicBezTo>
                      <a:pt x="1305" y="96"/>
                      <a:pt x="939" y="196"/>
                      <a:pt x="572" y="307"/>
                    </a:cubicBezTo>
                    <a:cubicBezTo>
                      <a:pt x="457" y="623"/>
                      <a:pt x="356" y="949"/>
                      <a:pt x="276" y="1275"/>
                    </a:cubicBezTo>
                    <a:cubicBezTo>
                      <a:pt x="181" y="1667"/>
                      <a:pt x="95" y="2058"/>
                      <a:pt x="0" y="2450"/>
                    </a:cubicBezTo>
                    <a:cubicBezTo>
                      <a:pt x="301" y="2319"/>
                      <a:pt x="602" y="2189"/>
                      <a:pt x="904" y="2058"/>
                    </a:cubicBezTo>
                    <a:cubicBezTo>
                      <a:pt x="954" y="1802"/>
                      <a:pt x="1009" y="1551"/>
                      <a:pt x="1074" y="1306"/>
                    </a:cubicBezTo>
                    <a:cubicBezTo>
                      <a:pt x="1210" y="804"/>
                      <a:pt x="1405" y="372"/>
                      <a:pt x="1666" y="0"/>
                    </a:cubicBezTo>
                    <a:close/>
                  </a:path>
                </a:pathLst>
              </a:custGeom>
              <a:solidFill>
                <a:srgbClr val="00BD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64"/>
              <p:cNvSpPr/>
              <p:nvPr/>
            </p:nvSpPr>
            <p:spPr>
              <a:xfrm>
                <a:off x="1212500" y="3115475"/>
                <a:ext cx="85725" cy="85600"/>
              </a:xfrm>
              <a:custGeom>
                <a:rect b="b" l="l" r="r" t="t"/>
                <a:pathLst>
                  <a:path extrusionOk="0" h="3424" w="3429">
                    <a:moveTo>
                      <a:pt x="3428" y="1"/>
                    </a:moveTo>
                    <a:lnTo>
                      <a:pt x="3428" y="1"/>
                    </a:lnTo>
                    <a:cubicBezTo>
                      <a:pt x="2460" y="287"/>
                      <a:pt x="1476" y="608"/>
                      <a:pt x="532" y="914"/>
                    </a:cubicBezTo>
                    <a:cubicBezTo>
                      <a:pt x="271" y="1692"/>
                      <a:pt x="161" y="2550"/>
                      <a:pt x="0" y="3384"/>
                    </a:cubicBezTo>
                    <a:cubicBezTo>
                      <a:pt x="5" y="3399"/>
                      <a:pt x="10" y="3409"/>
                      <a:pt x="15" y="3424"/>
                    </a:cubicBezTo>
                    <a:cubicBezTo>
                      <a:pt x="115" y="3268"/>
                      <a:pt x="397" y="3223"/>
                      <a:pt x="562" y="3148"/>
                    </a:cubicBezTo>
                    <a:cubicBezTo>
                      <a:pt x="823" y="3032"/>
                      <a:pt x="1084" y="2917"/>
                      <a:pt x="1340" y="2801"/>
                    </a:cubicBezTo>
                    <a:cubicBezTo>
                      <a:pt x="1847" y="2581"/>
                      <a:pt x="2354" y="2365"/>
                      <a:pt x="2856" y="2144"/>
                    </a:cubicBezTo>
                    <a:cubicBezTo>
                      <a:pt x="2951" y="1752"/>
                      <a:pt x="3037" y="1361"/>
                      <a:pt x="3132" y="969"/>
                    </a:cubicBezTo>
                    <a:cubicBezTo>
                      <a:pt x="3212" y="643"/>
                      <a:pt x="3313" y="317"/>
                      <a:pt x="3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64"/>
              <p:cNvSpPr/>
              <p:nvPr/>
            </p:nvSpPr>
            <p:spPr>
              <a:xfrm>
                <a:off x="1209850" y="3042675"/>
                <a:ext cx="193900" cy="96175"/>
              </a:xfrm>
              <a:custGeom>
                <a:rect b="b" l="l" r="r" t="t"/>
                <a:pathLst>
                  <a:path extrusionOk="0" h="3847" w="7756">
                    <a:moveTo>
                      <a:pt x="5922" y="0"/>
                    </a:moveTo>
                    <a:cubicBezTo>
                      <a:pt x="3688" y="0"/>
                      <a:pt x="1477" y="343"/>
                      <a:pt x="1" y="1803"/>
                    </a:cubicBezTo>
                    <a:cubicBezTo>
                      <a:pt x="151" y="2496"/>
                      <a:pt x="347" y="3179"/>
                      <a:pt x="578" y="3846"/>
                    </a:cubicBezTo>
                    <a:cubicBezTo>
                      <a:pt x="598" y="3841"/>
                      <a:pt x="618" y="3836"/>
                      <a:pt x="638" y="3826"/>
                    </a:cubicBezTo>
                    <a:cubicBezTo>
                      <a:pt x="814" y="3294"/>
                      <a:pt x="1060" y="2792"/>
                      <a:pt x="1446" y="2361"/>
                    </a:cubicBezTo>
                    <a:cubicBezTo>
                      <a:pt x="1943" y="1803"/>
                      <a:pt x="2621" y="1432"/>
                      <a:pt x="3308" y="1136"/>
                    </a:cubicBezTo>
                    <a:cubicBezTo>
                      <a:pt x="4714" y="523"/>
                      <a:pt x="6225" y="162"/>
                      <a:pt x="7755" y="62"/>
                    </a:cubicBezTo>
                    <a:cubicBezTo>
                      <a:pt x="7153" y="26"/>
                      <a:pt x="6537" y="0"/>
                      <a:pt x="5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64"/>
              <p:cNvSpPr/>
              <p:nvPr/>
            </p:nvSpPr>
            <p:spPr>
              <a:xfrm>
                <a:off x="1225800" y="3044200"/>
                <a:ext cx="202300" cy="94150"/>
              </a:xfrm>
              <a:custGeom>
                <a:rect b="b" l="l" r="r" t="t"/>
                <a:pathLst>
                  <a:path extrusionOk="0" h="3766" w="8092">
                    <a:moveTo>
                      <a:pt x="8091" y="71"/>
                    </a:moveTo>
                    <a:cubicBezTo>
                      <a:pt x="8091" y="71"/>
                      <a:pt x="8091" y="71"/>
                      <a:pt x="8091" y="71"/>
                    </a:cubicBezTo>
                    <a:cubicBezTo>
                      <a:pt x="8091" y="71"/>
                      <a:pt x="8091" y="71"/>
                      <a:pt x="8091" y="71"/>
                    </a:cubicBezTo>
                    <a:close/>
                    <a:moveTo>
                      <a:pt x="7117" y="1"/>
                    </a:moveTo>
                    <a:cubicBezTo>
                      <a:pt x="5587" y="101"/>
                      <a:pt x="4076" y="462"/>
                      <a:pt x="2670" y="1075"/>
                    </a:cubicBezTo>
                    <a:cubicBezTo>
                      <a:pt x="1983" y="1371"/>
                      <a:pt x="1305" y="1742"/>
                      <a:pt x="808" y="2300"/>
                    </a:cubicBezTo>
                    <a:cubicBezTo>
                      <a:pt x="422" y="2731"/>
                      <a:pt x="176" y="3233"/>
                      <a:pt x="0" y="3765"/>
                    </a:cubicBezTo>
                    <a:cubicBezTo>
                      <a:pt x="944" y="3459"/>
                      <a:pt x="1928" y="3138"/>
                      <a:pt x="2896" y="2852"/>
                    </a:cubicBezTo>
                    <a:cubicBezTo>
                      <a:pt x="3263" y="2741"/>
                      <a:pt x="3629" y="2641"/>
                      <a:pt x="3990" y="2545"/>
                    </a:cubicBezTo>
                    <a:cubicBezTo>
                      <a:pt x="4332" y="2039"/>
                      <a:pt x="4799" y="1627"/>
                      <a:pt x="5386" y="1281"/>
                    </a:cubicBezTo>
                    <a:cubicBezTo>
                      <a:pt x="6017" y="907"/>
                      <a:pt x="7240" y="68"/>
                      <a:pt x="8014" y="68"/>
                    </a:cubicBezTo>
                    <a:cubicBezTo>
                      <a:pt x="8040" y="68"/>
                      <a:pt x="8066" y="69"/>
                      <a:pt x="8091" y="71"/>
                    </a:cubicBezTo>
                    <a:lnTo>
                      <a:pt x="8091" y="71"/>
                    </a:lnTo>
                    <a:cubicBezTo>
                      <a:pt x="7770" y="46"/>
                      <a:pt x="7444" y="26"/>
                      <a:pt x="7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64"/>
              <p:cNvSpPr/>
              <p:nvPr/>
            </p:nvSpPr>
            <p:spPr>
              <a:xfrm>
                <a:off x="1137700" y="3125150"/>
                <a:ext cx="74825" cy="186225"/>
              </a:xfrm>
              <a:custGeom>
                <a:rect b="b" l="l" r="r" t="t"/>
                <a:pathLst>
                  <a:path extrusionOk="0" h="7449" w="2993">
                    <a:moveTo>
                      <a:pt x="1823" y="0"/>
                    </a:moveTo>
                    <a:cubicBezTo>
                      <a:pt x="999" y="1646"/>
                      <a:pt x="799" y="3629"/>
                      <a:pt x="1" y="5306"/>
                    </a:cubicBezTo>
                    <a:cubicBezTo>
                      <a:pt x="101" y="6028"/>
                      <a:pt x="241" y="6746"/>
                      <a:pt x="422" y="7449"/>
                    </a:cubicBezTo>
                    <a:cubicBezTo>
                      <a:pt x="447" y="7444"/>
                      <a:pt x="477" y="7434"/>
                      <a:pt x="502" y="7429"/>
                    </a:cubicBezTo>
                    <a:cubicBezTo>
                      <a:pt x="1200" y="6575"/>
                      <a:pt x="1998" y="5772"/>
                      <a:pt x="2460" y="4774"/>
                    </a:cubicBezTo>
                    <a:cubicBezTo>
                      <a:pt x="2721" y="4216"/>
                      <a:pt x="2872" y="3614"/>
                      <a:pt x="2992" y="2997"/>
                    </a:cubicBezTo>
                    <a:cubicBezTo>
                      <a:pt x="2480" y="2053"/>
                      <a:pt x="2084" y="1044"/>
                      <a:pt x="18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64"/>
              <p:cNvSpPr/>
              <p:nvPr/>
            </p:nvSpPr>
            <p:spPr>
              <a:xfrm>
                <a:off x="1100550" y="3321525"/>
                <a:ext cx="114975" cy="225525"/>
              </a:xfrm>
              <a:custGeom>
                <a:rect b="b" l="l" r="r" t="t"/>
                <a:pathLst>
                  <a:path extrusionOk="0" h="9021" w="4599">
                    <a:moveTo>
                      <a:pt x="4518" y="0"/>
                    </a:moveTo>
                    <a:lnTo>
                      <a:pt x="4518" y="0"/>
                    </a:lnTo>
                    <a:cubicBezTo>
                      <a:pt x="3655" y="246"/>
                      <a:pt x="2787" y="487"/>
                      <a:pt x="1918" y="728"/>
                    </a:cubicBezTo>
                    <a:cubicBezTo>
                      <a:pt x="1632" y="808"/>
                      <a:pt x="1276" y="849"/>
                      <a:pt x="1020" y="1004"/>
                    </a:cubicBezTo>
                    <a:cubicBezTo>
                      <a:pt x="965" y="1115"/>
                      <a:pt x="909" y="1235"/>
                      <a:pt x="864" y="1351"/>
                    </a:cubicBezTo>
                    <a:cubicBezTo>
                      <a:pt x="1" y="3529"/>
                      <a:pt x="1025" y="6013"/>
                      <a:pt x="593" y="8312"/>
                    </a:cubicBezTo>
                    <a:cubicBezTo>
                      <a:pt x="548" y="8533"/>
                      <a:pt x="493" y="8749"/>
                      <a:pt x="432" y="8960"/>
                    </a:cubicBezTo>
                    <a:cubicBezTo>
                      <a:pt x="448" y="8980"/>
                      <a:pt x="468" y="9000"/>
                      <a:pt x="483" y="9020"/>
                    </a:cubicBezTo>
                    <a:cubicBezTo>
                      <a:pt x="1376" y="8363"/>
                      <a:pt x="2259" y="7685"/>
                      <a:pt x="3158" y="7017"/>
                    </a:cubicBezTo>
                    <a:cubicBezTo>
                      <a:pt x="3635" y="6666"/>
                      <a:pt x="4112" y="6315"/>
                      <a:pt x="4599" y="5973"/>
                    </a:cubicBezTo>
                    <a:cubicBezTo>
                      <a:pt x="4528" y="4061"/>
                      <a:pt x="3610" y="2048"/>
                      <a:pt x="4378" y="291"/>
                    </a:cubicBezTo>
                    <a:cubicBezTo>
                      <a:pt x="4418" y="191"/>
                      <a:pt x="4468" y="96"/>
                      <a:pt x="45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64"/>
              <p:cNvSpPr/>
              <p:nvPr/>
            </p:nvSpPr>
            <p:spPr>
              <a:xfrm>
                <a:off x="1000300" y="3529450"/>
                <a:ext cx="94375" cy="179075"/>
              </a:xfrm>
              <a:custGeom>
                <a:rect b="b" l="l" r="r" t="t"/>
                <a:pathLst>
                  <a:path extrusionOk="0" h="7163" w="3775">
                    <a:moveTo>
                      <a:pt x="1847" y="0"/>
                    </a:moveTo>
                    <a:cubicBezTo>
                      <a:pt x="1837" y="51"/>
                      <a:pt x="1822" y="106"/>
                      <a:pt x="1812" y="156"/>
                    </a:cubicBezTo>
                    <a:cubicBezTo>
                      <a:pt x="1546" y="1225"/>
                      <a:pt x="919" y="2169"/>
                      <a:pt x="422" y="3152"/>
                    </a:cubicBezTo>
                    <a:cubicBezTo>
                      <a:pt x="261" y="3474"/>
                      <a:pt x="116" y="3800"/>
                      <a:pt x="0" y="4131"/>
                    </a:cubicBezTo>
                    <a:cubicBezTo>
                      <a:pt x="813" y="5195"/>
                      <a:pt x="1697" y="6204"/>
                      <a:pt x="2630" y="7163"/>
                    </a:cubicBezTo>
                    <a:cubicBezTo>
                      <a:pt x="2570" y="6475"/>
                      <a:pt x="2580" y="5798"/>
                      <a:pt x="2716" y="5115"/>
                    </a:cubicBezTo>
                    <a:cubicBezTo>
                      <a:pt x="2912" y="4136"/>
                      <a:pt x="3358" y="3228"/>
                      <a:pt x="3775" y="2314"/>
                    </a:cubicBezTo>
                    <a:lnTo>
                      <a:pt x="3770" y="2314"/>
                    </a:lnTo>
                    <a:cubicBezTo>
                      <a:pt x="3077" y="1586"/>
                      <a:pt x="2435" y="813"/>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64"/>
              <p:cNvSpPr/>
              <p:nvPr/>
            </p:nvSpPr>
            <p:spPr>
              <a:xfrm>
                <a:off x="1066050" y="3622050"/>
                <a:ext cx="127775" cy="265425"/>
              </a:xfrm>
              <a:custGeom>
                <a:rect b="b" l="l" r="r" t="t"/>
                <a:pathLst>
                  <a:path extrusionOk="0" h="10617" w="5111">
                    <a:moveTo>
                      <a:pt x="4131" y="1"/>
                    </a:moveTo>
                    <a:cubicBezTo>
                      <a:pt x="3745" y="317"/>
                      <a:pt x="3358" y="643"/>
                      <a:pt x="2967" y="969"/>
                    </a:cubicBezTo>
                    <a:cubicBezTo>
                      <a:pt x="1978" y="1802"/>
                      <a:pt x="984" y="2651"/>
                      <a:pt x="6" y="3459"/>
                    </a:cubicBezTo>
                    <a:lnTo>
                      <a:pt x="0" y="3459"/>
                    </a:lnTo>
                    <a:cubicBezTo>
                      <a:pt x="151" y="5266"/>
                      <a:pt x="778" y="7093"/>
                      <a:pt x="773" y="8930"/>
                    </a:cubicBezTo>
                    <a:cubicBezTo>
                      <a:pt x="768" y="9482"/>
                      <a:pt x="708" y="10034"/>
                      <a:pt x="658" y="10586"/>
                    </a:cubicBezTo>
                    <a:cubicBezTo>
                      <a:pt x="673" y="10596"/>
                      <a:pt x="683" y="10606"/>
                      <a:pt x="693" y="10616"/>
                    </a:cubicBezTo>
                    <a:cubicBezTo>
                      <a:pt x="2119" y="9020"/>
                      <a:pt x="3584" y="7464"/>
                      <a:pt x="5110" y="5974"/>
                    </a:cubicBezTo>
                    <a:cubicBezTo>
                      <a:pt x="4854" y="3986"/>
                      <a:pt x="4167" y="1943"/>
                      <a:pt x="4222" y="6"/>
                    </a:cubicBezTo>
                    <a:lnTo>
                      <a:pt x="4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64"/>
              <p:cNvSpPr/>
              <p:nvPr/>
            </p:nvSpPr>
            <p:spPr>
              <a:xfrm>
                <a:off x="998675" y="3829225"/>
                <a:ext cx="140925" cy="279725"/>
              </a:xfrm>
              <a:custGeom>
                <a:rect b="b" l="l" r="r" t="t"/>
                <a:pathLst>
                  <a:path extrusionOk="0" h="11189" w="5637">
                    <a:moveTo>
                      <a:pt x="643" y="0"/>
                    </a:moveTo>
                    <a:cubicBezTo>
                      <a:pt x="527" y="1190"/>
                      <a:pt x="271" y="2385"/>
                      <a:pt x="126" y="3579"/>
                    </a:cubicBezTo>
                    <a:cubicBezTo>
                      <a:pt x="55" y="4096"/>
                      <a:pt x="15" y="4618"/>
                      <a:pt x="10" y="5140"/>
                    </a:cubicBezTo>
                    <a:cubicBezTo>
                      <a:pt x="0" y="7309"/>
                      <a:pt x="743" y="9467"/>
                      <a:pt x="2063" y="11188"/>
                    </a:cubicBezTo>
                    <a:lnTo>
                      <a:pt x="5637" y="11188"/>
                    </a:lnTo>
                    <a:cubicBezTo>
                      <a:pt x="5431" y="9959"/>
                      <a:pt x="5245" y="8684"/>
                      <a:pt x="5230" y="7429"/>
                    </a:cubicBezTo>
                    <a:cubicBezTo>
                      <a:pt x="4221" y="6671"/>
                      <a:pt x="3529" y="5502"/>
                      <a:pt x="3353" y="4257"/>
                    </a:cubicBezTo>
                    <a:cubicBezTo>
                      <a:pt x="3258" y="3609"/>
                      <a:pt x="3298" y="2957"/>
                      <a:pt x="3353" y="2299"/>
                    </a:cubicBezTo>
                    <a:cubicBezTo>
                      <a:pt x="2419" y="1576"/>
                      <a:pt x="1511" y="809"/>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64"/>
              <p:cNvSpPr/>
              <p:nvPr/>
            </p:nvSpPr>
            <p:spPr>
              <a:xfrm>
                <a:off x="1465725" y="3292150"/>
                <a:ext cx="136800" cy="98525"/>
              </a:xfrm>
              <a:custGeom>
                <a:rect b="b" l="l" r="r" t="t"/>
                <a:pathLst>
                  <a:path extrusionOk="0" h="3941" w="5472">
                    <a:moveTo>
                      <a:pt x="5471" y="1"/>
                    </a:moveTo>
                    <a:lnTo>
                      <a:pt x="5471" y="1"/>
                    </a:lnTo>
                    <a:cubicBezTo>
                      <a:pt x="4608" y="578"/>
                      <a:pt x="3744" y="1150"/>
                      <a:pt x="2886" y="1727"/>
                    </a:cubicBezTo>
                    <a:cubicBezTo>
                      <a:pt x="1877" y="2395"/>
                      <a:pt x="848" y="3088"/>
                      <a:pt x="0" y="3936"/>
                    </a:cubicBezTo>
                    <a:lnTo>
                      <a:pt x="0" y="3941"/>
                    </a:lnTo>
                    <a:cubicBezTo>
                      <a:pt x="1044" y="3750"/>
                      <a:pt x="2133" y="3529"/>
                      <a:pt x="3177" y="3339"/>
                    </a:cubicBezTo>
                    <a:cubicBezTo>
                      <a:pt x="3258" y="3273"/>
                      <a:pt x="3338" y="3213"/>
                      <a:pt x="3418" y="3148"/>
                    </a:cubicBezTo>
                    <a:cubicBezTo>
                      <a:pt x="4437" y="2340"/>
                      <a:pt x="5441" y="1276"/>
                      <a:pt x="54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64"/>
              <p:cNvSpPr/>
              <p:nvPr/>
            </p:nvSpPr>
            <p:spPr>
              <a:xfrm>
                <a:off x="1436975" y="3341350"/>
                <a:ext cx="35675" cy="84100"/>
              </a:xfrm>
              <a:custGeom>
                <a:rect b="b" l="l" r="r" t="t"/>
                <a:pathLst>
                  <a:path extrusionOk="0" h="3364" w="1427">
                    <a:moveTo>
                      <a:pt x="1426" y="0"/>
                    </a:moveTo>
                    <a:lnTo>
                      <a:pt x="1426" y="0"/>
                    </a:lnTo>
                    <a:cubicBezTo>
                      <a:pt x="934" y="312"/>
                      <a:pt x="472" y="658"/>
                      <a:pt x="51" y="1054"/>
                    </a:cubicBezTo>
                    <a:cubicBezTo>
                      <a:pt x="6" y="1822"/>
                      <a:pt x="1" y="2595"/>
                      <a:pt x="36" y="3363"/>
                    </a:cubicBezTo>
                    <a:cubicBezTo>
                      <a:pt x="347" y="2851"/>
                      <a:pt x="723" y="2390"/>
                      <a:pt x="1150" y="1968"/>
                    </a:cubicBezTo>
                    <a:cubicBezTo>
                      <a:pt x="1260" y="1315"/>
                      <a:pt x="1311" y="65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64"/>
              <p:cNvSpPr/>
              <p:nvPr/>
            </p:nvSpPr>
            <p:spPr>
              <a:xfrm>
                <a:off x="1305600" y="3521800"/>
                <a:ext cx="143575" cy="114200"/>
              </a:xfrm>
              <a:custGeom>
                <a:rect b="b" l="l" r="r" t="t"/>
                <a:pathLst>
                  <a:path extrusionOk="0" h="4568" w="5743">
                    <a:moveTo>
                      <a:pt x="5742" y="0"/>
                    </a:moveTo>
                    <a:lnTo>
                      <a:pt x="5742" y="0"/>
                    </a:lnTo>
                    <a:cubicBezTo>
                      <a:pt x="4588" y="447"/>
                      <a:pt x="3393" y="979"/>
                      <a:pt x="2259" y="1491"/>
                    </a:cubicBezTo>
                    <a:cubicBezTo>
                      <a:pt x="1923" y="1807"/>
                      <a:pt x="1581" y="2123"/>
                      <a:pt x="1280" y="2470"/>
                    </a:cubicBezTo>
                    <a:cubicBezTo>
                      <a:pt x="733" y="3082"/>
                      <a:pt x="297" y="3800"/>
                      <a:pt x="0" y="4568"/>
                    </a:cubicBezTo>
                    <a:cubicBezTo>
                      <a:pt x="728" y="4292"/>
                      <a:pt x="1466" y="4011"/>
                      <a:pt x="2194" y="3735"/>
                    </a:cubicBezTo>
                    <a:lnTo>
                      <a:pt x="2239" y="3760"/>
                    </a:lnTo>
                    <a:cubicBezTo>
                      <a:pt x="2395" y="3463"/>
                      <a:pt x="2605" y="3187"/>
                      <a:pt x="2876" y="2936"/>
                    </a:cubicBezTo>
                    <a:cubicBezTo>
                      <a:pt x="3444" y="2424"/>
                      <a:pt x="4202" y="2158"/>
                      <a:pt x="4764" y="1641"/>
                    </a:cubicBezTo>
                    <a:cubicBezTo>
                      <a:pt x="5246" y="1190"/>
                      <a:pt x="5532" y="623"/>
                      <a:pt x="5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64"/>
              <p:cNvSpPr/>
              <p:nvPr/>
            </p:nvSpPr>
            <p:spPr>
              <a:xfrm>
                <a:off x="1167700" y="3949425"/>
                <a:ext cx="89475" cy="159525"/>
              </a:xfrm>
              <a:custGeom>
                <a:rect b="b" l="l" r="r" t="t"/>
                <a:pathLst>
                  <a:path extrusionOk="0" h="6381" w="3579">
                    <a:moveTo>
                      <a:pt x="3564" y="1"/>
                    </a:moveTo>
                    <a:cubicBezTo>
                      <a:pt x="2364" y="704"/>
                      <a:pt x="1185" y="1451"/>
                      <a:pt x="65" y="2285"/>
                    </a:cubicBezTo>
                    <a:cubicBezTo>
                      <a:pt x="55" y="2390"/>
                      <a:pt x="50" y="2495"/>
                      <a:pt x="45" y="2606"/>
                    </a:cubicBezTo>
                    <a:cubicBezTo>
                      <a:pt x="0" y="3866"/>
                      <a:pt x="346" y="5131"/>
                      <a:pt x="377" y="6380"/>
                    </a:cubicBezTo>
                    <a:lnTo>
                      <a:pt x="2123" y="6380"/>
                    </a:lnTo>
                    <a:cubicBezTo>
                      <a:pt x="2189" y="5959"/>
                      <a:pt x="2199" y="5517"/>
                      <a:pt x="2189" y="5070"/>
                    </a:cubicBezTo>
                    <a:cubicBezTo>
                      <a:pt x="2179" y="3504"/>
                      <a:pt x="1973" y="1873"/>
                      <a:pt x="2901" y="689"/>
                    </a:cubicBezTo>
                    <a:cubicBezTo>
                      <a:pt x="3097" y="443"/>
                      <a:pt x="3338" y="227"/>
                      <a:pt x="3579" y="11"/>
                    </a:cubicBezTo>
                    <a:lnTo>
                      <a:pt x="35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64"/>
              <p:cNvSpPr/>
              <p:nvPr/>
            </p:nvSpPr>
            <p:spPr>
              <a:xfrm>
                <a:off x="1135950" y="3822575"/>
                <a:ext cx="95900" cy="185350"/>
              </a:xfrm>
              <a:custGeom>
                <a:rect b="b" l="l" r="r" t="t"/>
                <a:pathLst>
                  <a:path extrusionOk="0" h="7414" w="3836">
                    <a:moveTo>
                      <a:pt x="3107" y="0"/>
                    </a:moveTo>
                    <a:cubicBezTo>
                      <a:pt x="3052" y="106"/>
                      <a:pt x="2992" y="206"/>
                      <a:pt x="2932" y="307"/>
                    </a:cubicBezTo>
                    <a:cubicBezTo>
                      <a:pt x="2676" y="723"/>
                      <a:pt x="2374" y="1100"/>
                      <a:pt x="2058" y="1476"/>
                    </a:cubicBezTo>
                    <a:cubicBezTo>
                      <a:pt x="1647" y="1968"/>
                      <a:pt x="1215" y="2455"/>
                      <a:pt x="869" y="2997"/>
                    </a:cubicBezTo>
                    <a:cubicBezTo>
                      <a:pt x="457" y="3644"/>
                      <a:pt x="176" y="4342"/>
                      <a:pt x="0" y="5065"/>
                    </a:cubicBezTo>
                    <a:cubicBezTo>
                      <a:pt x="337" y="5893"/>
                      <a:pt x="753" y="6681"/>
                      <a:pt x="1260" y="7414"/>
                    </a:cubicBezTo>
                    <a:cubicBezTo>
                      <a:pt x="1285" y="7394"/>
                      <a:pt x="1310" y="7374"/>
                      <a:pt x="1335" y="7359"/>
                    </a:cubicBezTo>
                    <a:cubicBezTo>
                      <a:pt x="1526" y="5311"/>
                      <a:pt x="2686" y="3539"/>
                      <a:pt x="3835" y="1752"/>
                    </a:cubicBezTo>
                    <a:lnTo>
                      <a:pt x="3835" y="1752"/>
                    </a:lnTo>
                    <a:cubicBezTo>
                      <a:pt x="3825" y="1762"/>
                      <a:pt x="3815" y="1767"/>
                      <a:pt x="3805" y="1772"/>
                    </a:cubicBezTo>
                    <a:cubicBezTo>
                      <a:pt x="3524" y="1210"/>
                      <a:pt x="3303" y="623"/>
                      <a:pt x="3137" y="15"/>
                    </a:cubicBezTo>
                    <a:lnTo>
                      <a:pt x="310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64"/>
              <p:cNvSpPr/>
              <p:nvPr/>
            </p:nvSpPr>
            <p:spPr>
              <a:xfrm>
                <a:off x="1231825" y="3751550"/>
                <a:ext cx="117725" cy="114850"/>
              </a:xfrm>
              <a:custGeom>
                <a:rect b="b" l="l" r="r" t="t"/>
                <a:pathLst>
                  <a:path extrusionOk="0" h="4594" w="4709">
                    <a:moveTo>
                      <a:pt x="4708" y="0"/>
                    </a:moveTo>
                    <a:lnTo>
                      <a:pt x="4708" y="0"/>
                    </a:lnTo>
                    <a:cubicBezTo>
                      <a:pt x="3564" y="884"/>
                      <a:pt x="2399" y="1787"/>
                      <a:pt x="1220" y="2621"/>
                    </a:cubicBezTo>
                    <a:cubicBezTo>
                      <a:pt x="1215" y="2616"/>
                      <a:pt x="1215" y="2611"/>
                      <a:pt x="1210" y="2605"/>
                    </a:cubicBezTo>
                    <a:cubicBezTo>
                      <a:pt x="843" y="3283"/>
                      <a:pt x="422" y="3941"/>
                      <a:pt x="0" y="4593"/>
                    </a:cubicBezTo>
                    <a:cubicBezTo>
                      <a:pt x="1456" y="3800"/>
                      <a:pt x="2881" y="2887"/>
                      <a:pt x="4256" y="1968"/>
                    </a:cubicBezTo>
                    <a:cubicBezTo>
                      <a:pt x="4548" y="1371"/>
                      <a:pt x="4663" y="698"/>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64"/>
              <p:cNvSpPr/>
              <p:nvPr/>
            </p:nvSpPr>
            <p:spPr>
              <a:xfrm>
                <a:off x="1236950" y="3554175"/>
                <a:ext cx="68675" cy="262525"/>
              </a:xfrm>
              <a:custGeom>
                <a:rect b="b" l="l" r="r" t="t"/>
                <a:pathLst>
                  <a:path extrusionOk="0" h="10501" w="2747">
                    <a:moveTo>
                      <a:pt x="2425" y="0"/>
                    </a:moveTo>
                    <a:cubicBezTo>
                      <a:pt x="2149" y="261"/>
                      <a:pt x="1893" y="532"/>
                      <a:pt x="1662" y="833"/>
                    </a:cubicBezTo>
                    <a:cubicBezTo>
                      <a:pt x="292" y="2640"/>
                      <a:pt x="292" y="5045"/>
                      <a:pt x="1" y="7338"/>
                    </a:cubicBezTo>
                    <a:cubicBezTo>
                      <a:pt x="232" y="8357"/>
                      <a:pt x="468" y="9607"/>
                      <a:pt x="1005" y="10500"/>
                    </a:cubicBezTo>
                    <a:cubicBezTo>
                      <a:pt x="1532" y="9537"/>
                      <a:pt x="1948" y="8538"/>
                      <a:pt x="2119" y="7464"/>
                    </a:cubicBezTo>
                    <a:cubicBezTo>
                      <a:pt x="2270" y="6545"/>
                      <a:pt x="2224" y="5602"/>
                      <a:pt x="2370" y="4678"/>
                    </a:cubicBezTo>
                    <a:cubicBezTo>
                      <a:pt x="2445" y="4201"/>
                      <a:pt x="2576" y="3724"/>
                      <a:pt x="2746" y="3273"/>
                    </a:cubicBezTo>
                    <a:lnTo>
                      <a:pt x="2746" y="3273"/>
                    </a:lnTo>
                    <a:cubicBezTo>
                      <a:pt x="2726" y="3283"/>
                      <a:pt x="2706" y="3288"/>
                      <a:pt x="2691" y="3298"/>
                    </a:cubicBezTo>
                    <a:cubicBezTo>
                      <a:pt x="2576" y="2535"/>
                      <a:pt x="2500" y="1772"/>
                      <a:pt x="2460" y="1004"/>
                    </a:cubicBezTo>
                    <a:cubicBezTo>
                      <a:pt x="2440" y="668"/>
                      <a:pt x="2430" y="336"/>
                      <a:pt x="24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64"/>
              <p:cNvSpPr/>
              <p:nvPr/>
            </p:nvSpPr>
            <p:spPr>
              <a:xfrm>
                <a:off x="1359925" y="3367700"/>
                <a:ext cx="78325" cy="191875"/>
              </a:xfrm>
              <a:custGeom>
                <a:rect b="b" l="l" r="r" t="t"/>
                <a:pathLst>
                  <a:path extrusionOk="0" h="7675" w="3133">
                    <a:moveTo>
                      <a:pt x="3133" y="0"/>
                    </a:moveTo>
                    <a:lnTo>
                      <a:pt x="3133" y="0"/>
                    </a:lnTo>
                    <a:cubicBezTo>
                      <a:pt x="2571" y="517"/>
                      <a:pt x="2089" y="1115"/>
                      <a:pt x="1722" y="1812"/>
                    </a:cubicBezTo>
                    <a:cubicBezTo>
                      <a:pt x="1215" y="2766"/>
                      <a:pt x="954" y="3845"/>
                      <a:pt x="352" y="4744"/>
                    </a:cubicBezTo>
                    <a:cubicBezTo>
                      <a:pt x="267" y="4874"/>
                      <a:pt x="171" y="5005"/>
                      <a:pt x="66" y="5125"/>
                    </a:cubicBezTo>
                    <a:cubicBezTo>
                      <a:pt x="11" y="5973"/>
                      <a:pt x="1" y="6827"/>
                      <a:pt x="46" y="7675"/>
                    </a:cubicBezTo>
                    <a:cubicBezTo>
                      <a:pt x="61" y="7670"/>
                      <a:pt x="71" y="7660"/>
                      <a:pt x="86" y="7655"/>
                    </a:cubicBezTo>
                    <a:cubicBezTo>
                      <a:pt x="543" y="7228"/>
                      <a:pt x="995" y="6797"/>
                      <a:pt x="1346" y="6285"/>
                    </a:cubicBezTo>
                    <a:cubicBezTo>
                      <a:pt x="2114" y="5160"/>
                      <a:pt x="2335" y="3750"/>
                      <a:pt x="2977" y="2555"/>
                    </a:cubicBezTo>
                    <a:cubicBezTo>
                      <a:pt x="3022" y="2470"/>
                      <a:pt x="3068" y="2390"/>
                      <a:pt x="3118" y="2309"/>
                    </a:cubicBezTo>
                    <a:cubicBezTo>
                      <a:pt x="3083" y="1541"/>
                      <a:pt x="3088" y="768"/>
                      <a:pt x="3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64"/>
              <p:cNvSpPr/>
              <p:nvPr/>
            </p:nvSpPr>
            <p:spPr>
              <a:xfrm>
                <a:off x="1437850" y="3375600"/>
                <a:ext cx="107325" cy="49975"/>
              </a:xfrm>
              <a:custGeom>
                <a:rect b="b" l="l" r="r" t="t"/>
                <a:pathLst>
                  <a:path extrusionOk="0" h="1999" w="4293">
                    <a:moveTo>
                      <a:pt x="4292" y="1"/>
                    </a:moveTo>
                    <a:lnTo>
                      <a:pt x="4292" y="1"/>
                    </a:lnTo>
                    <a:cubicBezTo>
                      <a:pt x="3248" y="191"/>
                      <a:pt x="2159" y="412"/>
                      <a:pt x="1115" y="603"/>
                    </a:cubicBezTo>
                    <a:lnTo>
                      <a:pt x="1115" y="598"/>
                    </a:lnTo>
                    <a:cubicBezTo>
                      <a:pt x="688" y="1020"/>
                      <a:pt x="312" y="1481"/>
                      <a:pt x="1" y="1993"/>
                    </a:cubicBezTo>
                    <a:lnTo>
                      <a:pt x="1" y="1998"/>
                    </a:lnTo>
                    <a:cubicBezTo>
                      <a:pt x="789" y="1793"/>
                      <a:pt x="1607" y="1577"/>
                      <a:pt x="2410" y="1501"/>
                    </a:cubicBezTo>
                    <a:cubicBezTo>
                      <a:pt x="2982" y="954"/>
                      <a:pt x="3660" y="488"/>
                      <a:pt x="4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64"/>
              <p:cNvSpPr/>
              <p:nvPr/>
            </p:nvSpPr>
            <p:spPr>
              <a:xfrm>
                <a:off x="1465725" y="3286500"/>
                <a:ext cx="136800" cy="104050"/>
              </a:xfrm>
              <a:custGeom>
                <a:rect b="b" l="l" r="r" t="t"/>
                <a:pathLst>
                  <a:path extrusionOk="0" h="4162" w="5472">
                    <a:moveTo>
                      <a:pt x="5466" y="1"/>
                    </a:moveTo>
                    <a:cubicBezTo>
                      <a:pt x="3699" y="563"/>
                      <a:pt x="1832" y="1206"/>
                      <a:pt x="276" y="2194"/>
                    </a:cubicBezTo>
                    <a:cubicBezTo>
                      <a:pt x="161" y="2847"/>
                      <a:pt x="110" y="3509"/>
                      <a:pt x="0" y="4162"/>
                    </a:cubicBezTo>
                    <a:cubicBezTo>
                      <a:pt x="848" y="3314"/>
                      <a:pt x="1877" y="2621"/>
                      <a:pt x="2886" y="1953"/>
                    </a:cubicBezTo>
                    <a:cubicBezTo>
                      <a:pt x="3744" y="1376"/>
                      <a:pt x="4608" y="804"/>
                      <a:pt x="5471" y="227"/>
                    </a:cubicBezTo>
                    <a:cubicBezTo>
                      <a:pt x="5471" y="152"/>
                      <a:pt x="5471" y="76"/>
                      <a:pt x="54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64"/>
              <p:cNvSpPr/>
              <p:nvPr/>
            </p:nvSpPr>
            <p:spPr>
              <a:xfrm>
                <a:off x="1362075" y="3413125"/>
                <a:ext cx="136050" cy="145950"/>
              </a:xfrm>
              <a:custGeom>
                <a:rect b="b" l="l" r="r" t="t"/>
                <a:pathLst>
                  <a:path extrusionOk="0" h="5838" w="5442">
                    <a:moveTo>
                      <a:pt x="5441" y="0"/>
                    </a:moveTo>
                    <a:lnTo>
                      <a:pt x="5441" y="0"/>
                    </a:lnTo>
                    <a:cubicBezTo>
                      <a:pt x="4638" y="76"/>
                      <a:pt x="3820" y="292"/>
                      <a:pt x="3032" y="497"/>
                    </a:cubicBezTo>
                    <a:lnTo>
                      <a:pt x="3032" y="492"/>
                    </a:lnTo>
                    <a:cubicBezTo>
                      <a:pt x="2982" y="573"/>
                      <a:pt x="2936" y="653"/>
                      <a:pt x="2891" y="738"/>
                    </a:cubicBezTo>
                    <a:cubicBezTo>
                      <a:pt x="2249" y="1933"/>
                      <a:pt x="2028" y="3343"/>
                      <a:pt x="1260" y="4468"/>
                    </a:cubicBezTo>
                    <a:cubicBezTo>
                      <a:pt x="909" y="4980"/>
                      <a:pt x="457" y="5411"/>
                      <a:pt x="0" y="5838"/>
                    </a:cubicBezTo>
                    <a:cubicBezTo>
                      <a:pt x="1129" y="5326"/>
                      <a:pt x="2329" y="4794"/>
                      <a:pt x="3483" y="4347"/>
                    </a:cubicBezTo>
                    <a:cubicBezTo>
                      <a:pt x="3845" y="3288"/>
                      <a:pt x="3990" y="2078"/>
                      <a:pt x="4553" y="1105"/>
                    </a:cubicBezTo>
                    <a:cubicBezTo>
                      <a:pt x="4794" y="688"/>
                      <a:pt x="5100" y="332"/>
                      <a:pt x="5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64"/>
              <p:cNvSpPr/>
              <p:nvPr/>
            </p:nvSpPr>
            <p:spPr>
              <a:xfrm>
                <a:off x="1297575" y="3495825"/>
                <a:ext cx="64525" cy="140800"/>
              </a:xfrm>
              <a:custGeom>
                <a:rect b="b" l="l" r="r" t="t"/>
                <a:pathLst>
                  <a:path extrusionOk="0" h="5632" w="2581">
                    <a:moveTo>
                      <a:pt x="2560" y="0"/>
                    </a:moveTo>
                    <a:cubicBezTo>
                      <a:pt x="1842" y="889"/>
                      <a:pt x="843" y="1541"/>
                      <a:pt x="0" y="2334"/>
                    </a:cubicBezTo>
                    <a:cubicBezTo>
                      <a:pt x="5" y="2670"/>
                      <a:pt x="15" y="3002"/>
                      <a:pt x="35" y="3338"/>
                    </a:cubicBezTo>
                    <a:cubicBezTo>
                      <a:pt x="75" y="4106"/>
                      <a:pt x="151" y="4869"/>
                      <a:pt x="266" y="5632"/>
                    </a:cubicBezTo>
                    <a:cubicBezTo>
                      <a:pt x="281" y="5622"/>
                      <a:pt x="301" y="5617"/>
                      <a:pt x="321" y="5607"/>
                    </a:cubicBezTo>
                    <a:cubicBezTo>
                      <a:pt x="618" y="4839"/>
                      <a:pt x="1054" y="4121"/>
                      <a:pt x="1601" y="3509"/>
                    </a:cubicBezTo>
                    <a:cubicBezTo>
                      <a:pt x="1902" y="3162"/>
                      <a:pt x="2244" y="2846"/>
                      <a:pt x="2580" y="2530"/>
                    </a:cubicBezTo>
                    <a:lnTo>
                      <a:pt x="2580" y="2530"/>
                    </a:lnTo>
                    <a:cubicBezTo>
                      <a:pt x="2565" y="2535"/>
                      <a:pt x="2555" y="2545"/>
                      <a:pt x="2540" y="2550"/>
                    </a:cubicBezTo>
                    <a:cubicBezTo>
                      <a:pt x="2495" y="1702"/>
                      <a:pt x="2505" y="84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64"/>
              <p:cNvSpPr/>
              <p:nvPr/>
            </p:nvSpPr>
            <p:spPr>
              <a:xfrm>
                <a:off x="1262050" y="3615150"/>
                <a:ext cx="99525" cy="201925"/>
              </a:xfrm>
              <a:custGeom>
                <a:rect b="b" l="l" r="r" t="t"/>
                <a:pathLst>
                  <a:path extrusionOk="0" h="8077" w="3981">
                    <a:moveTo>
                      <a:pt x="3936" y="1"/>
                    </a:moveTo>
                    <a:cubicBezTo>
                      <a:pt x="3208" y="277"/>
                      <a:pt x="2470" y="558"/>
                      <a:pt x="1742" y="834"/>
                    </a:cubicBezTo>
                    <a:cubicBezTo>
                      <a:pt x="1572" y="1285"/>
                      <a:pt x="1441" y="1762"/>
                      <a:pt x="1366" y="2239"/>
                    </a:cubicBezTo>
                    <a:cubicBezTo>
                      <a:pt x="1220" y="3163"/>
                      <a:pt x="1266" y="4106"/>
                      <a:pt x="1115" y="5025"/>
                    </a:cubicBezTo>
                    <a:cubicBezTo>
                      <a:pt x="944" y="6099"/>
                      <a:pt x="528" y="7098"/>
                      <a:pt x="1" y="8061"/>
                    </a:cubicBezTo>
                    <a:cubicBezTo>
                      <a:pt x="6" y="8067"/>
                      <a:pt x="6" y="8072"/>
                      <a:pt x="11" y="8077"/>
                    </a:cubicBezTo>
                    <a:cubicBezTo>
                      <a:pt x="1190" y="7243"/>
                      <a:pt x="2355" y="6340"/>
                      <a:pt x="3499" y="5456"/>
                    </a:cubicBezTo>
                    <a:cubicBezTo>
                      <a:pt x="3615" y="3589"/>
                      <a:pt x="3193" y="1516"/>
                      <a:pt x="3981" y="26"/>
                    </a:cubicBezTo>
                    <a:lnTo>
                      <a:pt x="3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64"/>
              <p:cNvSpPr/>
              <p:nvPr/>
            </p:nvSpPr>
            <p:spPr>
              <a:xfrm>
                <a:off x="1213625" y="3737625"/>
                <a:ext cx="48450" cy="129275"/>
              </a:xfrm>
              <a:custGeom>
                <a:rect b="b" l="l" r="r" t="t"/>
                <a:pathLst>
                  <a:path extrusionOk="0" h="5171" w="1938">
                    <a:moveTo>
                      <a:pt x="934" y="0"/>
                    </a:moveTo>
                    <a:cubicBezTo>
                      <a:pt x="778" y="1200"/>
                      <a:pt x="547" y="2359"/>
                      <a:pt x="0" y="3398"/>
                    </a:cubicBezTo>
                    <a:lnTo>
                      <a:pt x="30" y="3413"/>
                    </a:lnTo>
                    <a:cubicBezTo>
                      <a:pt x="196" y="4021"/>
                      <a:pt x="417" y="4608"/>
                      <a:pt x="698" y="5170"/>
                    </a:cubicBezTo>
                    <a:cubicBezTo>
                      <a:pt x="708" y="5165"/>
                      <a:pt x="718" y="5160"/>
                      <a:pt x="728" y="5150"/>
                    </a:cubicBezTo>
                    <a:cubicBezTo>
                      <a:pt x="1150" y="4498"/>
                      <a:pt x="1571" y="3840"/>
                      <a:pt x="1938" y="3162"/>
                    </a:cubicBezTo>
                    <a:cubicBezTo>
                      <a:pt x="1401" y="2269"/>
                      <a:pt x="1165" y="1019"/>
                      <a:pt x="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64"/>
              <p:cNvSpPr/>
              <p:nvPr/>
            </p:nvSpPr>
            <p:spPr>
              <a:xfrm>
                <a:off x="1169325" y="3800750"/>
                <a:ext cx="168925" cy="205800"/>
              </a:xfrm>
              <a:custGeom>
                <a:rect b="b" l="l" r="r" t="t"/>
                <a:pathLst>
                  <a:path extrusionOk="0" h="8232" w="6757">
                    <a:moveTo>
                      <a:pt x="6756" y="0"/>
                    </a:moveTo>
                    <a:lnTo>
                      <a:pt x="6756" y="0"/>
                    </a:lnTo>
                    <a:cubicBezTo>
                      <a:pt x="5381" y="919"/>
                      <a:pt x="3956" y="1832"/>
                      <a:pt x="2500" y="2625"/>
                    </a:cubicBezTo>
                    <a:cubicBezTo>
                      <a:pt x="1351" y="4412"/>
                      <a:pt x="191" y="6184"/>
                      <a:pt x="0" y="8232"/>
                    </a:cubicBezTo>
                    <a:cubicBezTo>
                      <a:pt x="1120" y="7398"/>
                      <a:pt x="2299" y="6651"/>
                      <a:pt x="3499" y="5948"/>
                    </a:cubicBezTo>
                    <a:lnTo>
                      <a:pt x="3514" y="5958"/>
                    </a:lnTo>
                    <a:cubicBezTo>
                      <a:pt x="3805" y="5697"/>
                      <a:pt x="4096" y="5436"/>
                      <a:pt x="4312" y="5110"/>
                    </a:cubicBezTo>
                    <a:cubicBezTo>
                      <a:pt x="4939" y="4161"/>
                      <a:pt x="4779" y="2866"/>
                      <a:pt x="5356" y="1882"/>
                    </a:cubicBezTo>
                    <a:cubicBezTo>
                      <a:pt x="5647" y="1385"/>
                      <a:pt x="6114" y="1004"/>
                      <a:pt x="6450" y="532"/>
                    </a:cubicBezTo>
                    <a:cubicBezTo>
                      <a:pt x="6571" y="361"/>
                      <a:pt x="6671" y="186"/>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64"/>
              <p:cNvSpPr/>
              <p:nvPr/>
            </p:nvSpPr>
            <p:spPr>
              <a:xfrm>
                <a:off x="1129050" y="3949175"/>
                <a:ext cx="48075" cy="159775"/>
              </a:xfrm>
              <a:custGeom>
                <a:rect b="b" l="l" r="r" t="t"/>
                <a:pathLst>
                  <a:path extrusionOk="0" h="6391" w="1923">
                    <a:moveTo>
                      <a:pt x="276" y="1"/>
                    </a:moveTo>
                    <a:cubicBezTo>
                      <a:pt x="70" y="844"/>
                      <a:pt x="0" y="1733"/>
                      <a:pt x="15" y="2631"/>
                    </a:cubicBezTo>
                    <a:cubicBezTo>
                      <a:pt x="35" y="3886"/>
                      <a:pt x="216" y="5161"/>
                      <a:pt x="422" y="6390"/>
                    </a:cubicBezTo>
                    <a:lnTo>
                      <a:pt x="1923" y="6390"/>
                    </a:lnTo>
                    <a:cubicBezTo>
                      <a:pt x="1892" y="5141"/>
                      <a:pt x="1546" y="3876"/>
                      <a:pt x="1591" y="2616"/>
                    </a:cubicBezTo>
                    <a:cubicBezTo>
                      <a:pt x="1596" y="2505"/>
                      <a:pt x="1601" y="2400"/>
                      <a:pt x="1611" y="2295"/>
                    </a:cubicBezTo>
                    <a:lnTo>
                      <a:pt x="1611" y="2295"/>
                    </a:lnTo>
                    <a:cubicBezTo>
                      <a:pt x="1586" y="2310"/>
                      <a:pt x="1561" y="2330"/>
                      <a:pt x="1536" y="2350"/>
                    </a:cubicBezTo>
                    <a:cubicBezTo>
                      <a:pt x="1029" y="1617"/>
                      <a:pt x="613" y="829"/>
                      <a:pt x="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64"/>
              <p:cNvSpPr/>
              <p:nvPr/>
            </p:nvSpPr>
            <p:spPr>
              <a:xfrm>
                <a:off x="836425" y="3177350"/>
                <a:ext cx="59750" cy="163150"/>
              </a:xfrm>
              <a:custGeom>
                <a:rect b="b" l="l" r="r" t="t"/>
                <a:pathLst>
                  <a:path extrusionOk="0" h="6526" w="2390">
                    <a:moveTo>
                      <a:pt x="1014" y="0"/>
                    </a:moveTo>
                    <a:cubicBezTo>
                      <a:pt x="713" y="954"/>
                      <a:pt x="387" y="1963"/>
                      <a:pt x="40" y="2901"/>
                    </a:cubicBezTo>
                    <a:cubicBezTo>
                      <a:pt x="30" y="2896"/>
                      <a:pt x="15" y="2881"/>
                      <a:pt x="0" y="2876"/>
                    </a:cubicBezTo>
                    <a:lnTo>
                      <a:pt x="0" y="2876"/>
                    </a:lnTo>
                    <a:cubicBezTo>
                      <a:pt x="171" y="3735"/>
                      <a:pt x="341" y="4588"/>
                      <a:pt x="673" y="5396"/>
                    </a:cubicBezTo>
                    <a:cubicBezTo>
                      <a:pt x="823" y="5777"/>
                      <a:pt x="1014" y="6139"/>
                      <a:pt x="1200" y="6505"/>
                    </a:cubicBezTo>
                    <a:cubicBezTo>
                      <a:pt x="1215" y="6510"/>
                      <a:pt x="1230" y="6520"/>
                      <a:pt x="1250" y="6525"/>
                    </a:cubicBezTo>
                    <a:cubicBezTo>
                      <a:pt x="1536" y="5351"/>
                      <a:pt x="1907" y="4186"/>
                      <a:pt x="2389" y="3072"/>
                    </a:cubicBezTo>
                    <a:cubicBezTo>
                      <a:pt x="2359" y="2921"/>
                      <a:pt x="2334" y="2771"/>
                      <a:pt x="2304" y="2620"/>
                    </a:cubicBezTo>
                    <a:cubicBezTo>
                      <a:pt x="2103" y="1647"/>
                      <a:pt x="1646" y="753"/>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64"/>
              <p:cNvSpPr/>
              <p:nvPr/>
            </p:nvSpPr>
            <p:spPr>
              <a:xfrm>
                <a:off x="744825" y="3120625"/>
                <a:ext cx="91625" cy="128650"/>
              </a:xfrm>
              <a:custGeom>
                <a:rect b="b" l="l" r="r" t="t"/>
                <a:pathLst>
                  <a:path extrusionOk="0" h="5146" w="3665">
                    <a:moveTo>
                      <a:pt x="0" y="0"/>
                    </a:moveTo>
                    <a:cubicBezTo>
                      <a:pt x="1034" y="256"/>
                      <a:pt x="1511" y="1617"/>
                      <a:pt x="1702" y="2661"/>
                    </a:cubicBezTo>
                    <a:cubicBezTo>
                      <a:pt x="1782" y="3107"/>
                      <a:pt x="1807" y="3554"/>
                      <a:pt x="1832" y="4006"/>
                    </a:cubicBezTo>
                    <a:lnTo>
                      <a:pt x="1847" y="4006"/>
                    </a:lnTo>
                    <a:cubicBezTo>
                      <a:pt x="2449" y="4387"/>
                      <a:pt x="3057" y="4764"/>
                      <a:pt x="3664" y="5145"/>
                    </a:cubicBezTo>
                    <a:cubicBezTo>
                      <a:pt x="3539" y="4508"/>
                      <a:pt x="3413" y="3870"/>
                      <a:pt x="3222" y="3248"/>
                    </a:cubicBezTo>
                    <a:cubicBezTo>
                      <a:pt x="2786" y="1827"/>
                      <a:pt x="1862" y="397"/>
                      <a:pt x="437" y="21"/>
                    </a:cubicBezTo>
                    <a:cubicBezTo>
                      <a:pt x="291" y="5"/>
                      <a:pt x="14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64"/>
              <p:cNvSpPr/>
              <p:nvPr/>
            </p:nvSpPr>
            <p:spPr>
              <a:xfrm>
                <a:off x="755725" y="3121125"/>
                <a:ext cx="106075" cy="128775"/>
              </a:xfrm>
              <a:custGeom>
                <a:rect b="b" l="l" r="r" t="t"/>
                <a:pathLst>
                  <a:path extrusionOk="0" h="5151" w="4243">
                    <a:moveTo>
                      <a:pt x="1" y="1"/>
                    </a:moveTo>
                    <a:cubicBezTo>
                      <a:pt x="1426" y="377"/>
                      <a:pt x="2350" y="1807"/>
                      <a:pt x="2786" y="3228"/>
                    </a:cubicBezTo>
                    <a:cubicBezTo>
                      <a:pt x="2977" y="3850"/>
                      <a:pt x="3103" y="4488"/>
                      <a:pt x="3228" y="5125"/>
                    </a:cubicBezTo>
                    <a:cubicBezTo>
                      <a:pt x="3243" y="5130"/>
                      <a:pt x="3258" y="5145"/>
                      <a:pt x="3268" y="5150"/>
                    </a:cubicBezTo>
                    <a:cubicBezTo>
                      <a:pt x="3615" y="4212"/>
                      <a:pt x="3941" y="3203"/>
                      <a:pt x="4242" y="2249"/>
                    </a:cubicBezTo>
                    <a:cubicBezTo>
                      <a:pt x="3183" y="989"/>
                      <a:pt x="1637" y="13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64"/>
              <p:cNvSpPr/>
              <p:nvPr/>
            </p:nvSpPr>
            <p:spPr>
              <a:xfrm>
                <a:off x="790625" y="3220750"/>
                <a:ext cx="75800" cy="119250"/>
              </a:xfrm>
              <a:custGeom>
                <a:rect b="b" l="l" r="r" t="t"/>
                <a:pathLst>
                  <a:path extrusionOk="0" h="4770" w="3032">
                    <a:moveTo>
                      <a:pt x="0" y="1"/>
                    </a:moveTo>
                    <a:cubicBezTo>
                      <a:pt x="30" y="618"/>
                      <a:pt x="45" y="1236"/>
                      <a:pt x="171" y="1833"/>
                    </a:cubicBezTo>
                    <a:cubicBezTo>
                      <a:pt x="306" y="2465"/>
                      <a:pt x="552" y="3058"/>
                      <a:pt x="818" y="3645"/>
                    </a:cubicBezTo>
                    <a:lnTo>
                      <a:pt x="823" y="3645"/>
                    </a:lnTo>
                    <a:cubicBezTo>
                      <a:pt x="1144" y="3836"/>
                      <a:pt x="1471" y="4016"/>
                      <a:pt x="1807" y="4192"/>
                    </a:cubicBezTo>
                    <a:cubicBezTo>
                      <a:pt x="2204" y="4398"/>
                      <a:pt x="2615" y="4594"/>
                      <a:pt x="3032" y="4769"/>
                    </a:cubicBezTo>
                    <a:cubicBezTo>
                      <a:pt x="2846" y="4403"/>
                      <a:pt x="2655" y="4041"/>
                      <a:pt x="2505" y="3660"/>
                    </a:cubicBezTo>
                    <a:cubicBezTo>
                      <a:pt x="2173" y="2852"/>
                      <a:pt x="2003" y="1999"/>
                      <a:pt x="1832" y="1140"/>
                    </a:cubicBezTo>
                    <a:cubicBezTo>
                      <a:pt x="1225" y="759"/>
                      <a:pt x="617" y="382"/>
                      <a:pt x="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64"/>
              <p:cNvSpPr/>
              <p:nvPr/>
            </p:nvSpPr>
            <p:spPr>
              <a:xfrm>
                <a:off x="866400" y="3254125"/>
                <a:ext cx="88375" cy="311975"/>
              </a:xfrm>
              <a:custGeom>
                <a:rect b="b" l="l" r="r" t="t"/>
                <a:pathLst>
                  <a:path extrusionOk="0" h="12479" w="3535">
                    <a:moveTo>
                      <a:pt x="1190" y="1"/>
                    </a:moveTo>
                    <a:cubicBezTo>
                      <a:pt x="708" y="1115"/>
                      <a:pt x="337" y="2280"/>
                      <a:pt x="51" y="3454"/>
                    </a:cubicBezTo>
                    <a:cubicBezTo>
                      <a:pt x="31" y="3449"/>
                      <a:pt x="16" y="3439"/>
                      <a:pt x="1" y="3434"/>
                    </a:cubicBezTo>
                    <a:lnTo>
                      <a:pt x="1" y="3434"/>
                    </a:lnTo>
                    <a:cubicBezTo>
                      <a:pt x="262" y="3951"/>
                      <a:pt x="528" y="4463"/>
                      <a:pt x="688" y="5015"/>
                    </a:cubicBezTo>
                    <a:cubicBezTo>
                      <a:pt x="1391" y="7359"/>
                      <a:pt x="252" y="9999"/>
                      <a:pt x="1125" y="12283"/>
                    </a:cubicBezTo>
                    <a:cubicBezTo>
                      <a:pt x="1145" y="12343"/>
                      <a:pt x="1170" y="12404"/>
                      <a:pt x="1195" y="12464"/>
                    </a:cubicBezTo>
                    <a:cubicBezTo>
                      <a:pt x="1205" y="12469"/>
                      <a:pt x="1215" y="12474"/>
                      <a:pt x="1225" y="12479"/>
                    </a:cubicBezTo>
                    <a:cubicBezTo>
                      <a:pt x="1943" y="11028"/>
                      <a:pt x="2636" y="9538"/>
                      <a:pt x="3349" y="8092"/>
                    </a:cubicBezTo>
                    <a:lnTo>
                      <a:pt x="3394" y="8077"/>
                    </a:lnTo>
                    <a:cubicBezTo>
                      <a:pt x="2822" y="6250"/>
                      <a:pt x="3534" y="3891"/>
                      <a:pt x="2495" y="2355"/>
                    </a:cubicBezTo>
                    <a:cubicBezTo>
                      <a:pt x="2219" y="1954"/>
                      <a:pt x="1813" y="1652"/>
                      <a:pt x="1562" y="1231"/>
                    </a:cubicBezTo>
                    <a:cubicBezTo>
                      <a:pt x="1341" y="859"/>
                      <a:pt x="1261" y="433"/>
                      <a:pt x="1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64"/>
              <p:cNvSpPr/>
              <p:nvPr/>
            </p:nvSpPr>
            <p:spPr>
              <a:xfrm>
                <a:off x="934425" y="3529950"/>
                <a:ext cx="82575" cy="388775"/>
              </a:xfrm>
              <a:custGeom>
                <a:rect b="b" l="l" r="r" t="t"/>
                <a:pathLst>
                  <a:path extrusionOk="0" h="15551" w="3303">
                    <a:moveTo>
                      <a:pt x="2199" y="0"/>
                    </a:moveTo>
                    <a:cubicBezTo>
                      <a:pt x="1340" y="1501"/>
                      <a:pt x="648" y="3087"/>
                      <a:pt x="10" y="4693"/>
                    </a:cubicBezTo>
                    <a:lnTo>
                      <a:pt x="0" y="4693"/>
                    </a:lnTo>
                    <a:cubicBezTo>
                      <a:pt x="427" y="6275"/>
                      <a:pt x="417" y="7986"/>
                      <a:pt x="522" y="9642"/>
                    </a:cubicBezTo>
                    <a:cubicBezTo>
                      <a:pt x="663" y="11791"/>
                      <a:pt x="1099" y="14110"/>
                      <a:pt x="2696" y="15550"/>
                    </a:cubicBezTo>
                    <a:cubicBezTo>
                      <a:pt x="2841" y="14356"/>
                      <a:pt x="3097" y="13161"/>
                      <a:pt x="3213" y="11971"/>
                    </a:cubicBezTo>
                    <a:cubicBezTo>
                      <a:pt x="3288" y="11214"/>
                      <a:pt x="3303" y="10451"/>
                      <a:pt x="3193" y="9693"/>
                    </a:cubicBezTo>
                    <a:cubicBezTo>
                      <a:pt x="2967" y="8127"/>
                      <a:pt x="2214" y="6606"/>
                      <a:pt x="2415" y="5035"/>
                    </a:cubicBezTo>
                    <a:cubicBezTo>
                      <a:pt x="2455" y="4719"/>
                      <a:pt x="2535" y="4412"/>
                      <a:pt x="2635" y="4111"/>
                    </a:cubicBezTo>
                    <a:cubicBezTo>
                      <a:pt x="2751" y="3780"/>
                      <a:pt x="2896" y="3454"/>
                      <a:pt x="3057" y="3132"/>
                    </a:cubicBezTo>
                    <a:lnTo>
                      <a:pt x="3027" y="3117"/>
                    </a:lnTo>
                    <a:cubicBezTo>
                      <a:pt x="3127" y="1988"/>
                      <a:pt x="2721" y="974"/>
                      <a:pt x="2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64"/>
              <p:cNvSpPr/>
              <p:nvPr/>
            </p:nvSpPr>
            <p:spPr>
              <a:xfrm>
                <a:off x="830900" y="3535725"/>
                <a:ext cx="103550" cy="111575"/>
              </a:xfrm>
              <a:custGeom>
                <a:rect b="b" l="l" r="r" t="t"/>
                <a:pathLst>
                  <a:path extrusionOk="0" h="4463" w="4142">
                    <a:moveTo>
                      <a:pt x="0" y="0"/>
                    </a:moveTo>
                    <a:cubicBezTo>
                      <a:pt x="20" y="311"/>
                      <a:pt x="61" y="618"/>
                      <a:pt x="126" y="924"/>
                    </a:cubicBezTo>
                    <a:cubicBezTo>
                      <a:pt x="352" y="1998"/>
                      <a:pt x="884" y="2972"/>
                      <a:pt x="1396" y="3955"/>
                    </a:cubicBezTo>
                    <a:cubicBezTo>
                      <a:pt x="2309" y="4121"/>
                      <a:pt x="3223" y="4292"/>
                      <a:pt x="4141" y="4462"/>
                    </a:cubicBezTo>
                    <a:cubicBezTo>
                      <a:pt x="4011" y="3986"/>
                      <a:pt x="3845" y="3519"/>
                      <a:pt x="3624" y="3072"/>
                    </a:cubicBezTo>
                    <a:cubicBezTo>
                      <a:pt x="3313" y="2435"/>
                      <a:pt x="2896" y="1847"/>
                      <a:pt x="2615" y="1200"/>
                    </a:cubicBezTo>
                    <a:cubicBezTo>
                      <a:pt x="1923" y="889"/>
                      <a:pt x="1225" y="578"/>
                      <a:pt x="527" y="271"/>
                    </a:cubicBezTo>
                    <a:cubicBezTo>
                      <a:pt x="347" y="186"/>
                      <a:pt x="166" y="10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64"/>
              <p:cNvSpPr/>
              <p:nvPr/>
            </p:nvSpPr>
            <p:spPr>
              <a:xfrm>
                <a:off x="811075" y="3311850"/>
                <a:ext cx="90125" cy="253875"/>
              </a:xfrm>
              <a:custGeom>
                <a:rect b="b" l="l" r="r" t="t"/>
                <a:pathLst>
                  <a:path extrusionOk="0" h="10155" w="3605">
                    <a:moveTo>
                      <a:pt x="0" y="1"/>
                    </a:moveTo>
                    <a:cubicBezTo>
                      <a:pt x="352" y="774"/>
                      <a:pt x="733" y="1532"/>
                      <a:pt x="929" y="2355"/>
                    </a:cubicBezTo>
                    <a:cubicBezTo>
                      <a:pt x="1446" y="4498"/>
                      <a:pt x="643" y="6767"/>
                      <a:pt x="793" y="8955"/>
                    </a:cubicBezTo>
                    <a:cubicBezTo>
                      <a:pt x="959" y="9061"/>
                      <a:pt x="1140" y="9141"/>
                      <a:pt x="1320" y="9226"/>
                    </a:cubicBezTo>
                    <a:cubicBezTo>
                      <a:pt x="2018" y="9533"/>
                      <a:pt x="2716" y="9844"/>
                      <a:pt x="3408" y="10155"/>
                    </a:cubicBezTo>
                    <a:cubicBezTo>
                      <a:pt x="3383" y="10095"/>
                      <a:pt x="3358" y="10034"/>
                      <a:pt x="3338" y="9974"/>
                    </a:cubicBezTo>
                    <a:cubicBezTo>
                      <a:pt x="2465" y="7690"/>
                      <a:pt x="3604" y="5050"/>
                      <a:pt x="2901" y="2706"/>
                    </a:cubicBezTo>
                    <a:cubicBezTo>
                      <a:pt x="2741" y="2154"/>
                      <a:pt x="2475" y="1642"/>
                      <a:pt x="2214" y="1125"/>
                    </a:cubicBezTo>
                    <a:cubicBezTo>
                      <a:pt x="1797" y="950"/>
                      <a:pt x="1386" y="754"/>
                      <a:pt x="989" y="548"/>
                    </a:cubicBezTo>
                    <a:cubicBezTo>
                      <a:pt x="653" y="372"/>
                      <a:pt x="326" y="192"/>
                      <a:pt x="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64"/>
              <p:cNvSpPr/>
              <p:nvPr/>
            </p:nvSpPr>
            <p:spPr>
              <a:xfrm>
                <a:off x="896275" y="3456050"/>
                <a:ext cx="93125" cy="191250"/>
              </a:xfrm>
              <a:custGeom>
                <a:rect b="b" l="l" r="r" t="t"/>
                <a:pathLst>
                  <a:path extrusionOk="0" h="7650" w="3725">
                    <a:moveTo>
                      <a:pt x="2199" y="0"/>
                    </a:moveTo>
                    <a:lnTo>
                      <a:pt x="2154" y="15"/>
                    </a:lnTo>
                    <a:cubicBezTo>
                      <a:pt x="1441" y="1461"/>
                      <a:pt x="748" y="2951"/>
                      <a:pt x="30" y="4402"/>
                    </a:cubicBezTo>
                    <a:cubicBezTo>
                      <a:pt x="20" y="4397"/>
                      <a:pt x="10" y="4392"/>
                      <a:pt x="0" y="4387"/>
                    </a:cubicBezTo>
                    <a:lnTo>
                      <a:pt x="0" y="4387"/>
                    </a:lnTo>
                    <a:cubicBezTo>
                      <a:pt x="281" y="5034"/>
                      <a:pt x="698" y="5622"/>
                      <a:pt x="1009" y="6259"/>
                    </a:cubicBezTo>
                    <a:cubicBezTo>
                      <a:pt x="1230" y="6706"/>
                      <a:pt x="1396" y="7173"/>
                      <a:pt x="1526" y="7649"/>
                    </a:cubicBezTo>
                    <a:lnTo>
                      <a:pt x="1536" y="7649"/>
                    </a:lnTo>
                    <a:cubicBezTo>
                      <a:pt x="2174" y="6043"/>
                      <a:pt x="2866" y="4457"/>
                      <a:pt x="3725" y="2956"/>
                    </a:cubicBezTo>
                    <a:cubicBezTo>
                      <a:pt x="3258" y="2073"/>
                      <a:pt x="2686" y="1220"/>
                      <a:pt x="2314" y="326"/>
                    </a:cubicBezTo>
                    <a:cubicBezTo>
                      <a:pt x="2269" y="221"/>
                      <a:pt x="2234" y="110"/>
                      <a:pt x="21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64"/>
              <p:cNvSpPr/>
              <p:nvPr/>
            </p:nvSpPr>
            <p:spPr>
              <a:xfrm>
                <a:off x="865775" y="3634600"/>
                <a:ext cx="184500" cy="474350"/>
              </a:xfrm>
              <a:custGeom>
                <a:rect b="b" l="l" r="r" t="t"/>
                <a:pathLst>
                  <a:path extrusionOk="0" h="18974" w="7380">
                    <a:moveTo>
                      <a:pt x="1" y="0"/>
                    </a:moveTo>
                    <a:lnTo>
                      <a:pt x="1" y="0"/>
                    </a:lnTo>
                    <a:cubicBezTo>
                      <a:pt x="377" y="733"/>
                      <a:pt x="749" y="1471"/>
                      <a:pt x="974" y="2259"/>
                    </a:cubicBezTo>
                    <a:cubicBezTo>
                      <a:pt x="1210" y="3082"/>
                      <a:pt x="1281" y="3931"/>
                      <a:pt x="1291" y="4789"/>
                    </a:cubicBezTo>
                    <a:cubicBezTo>
                      <a:pt x="1311" y="6681"/>
                      <a:pt x="1025" y="8624"/>
                      <a:pt x="1511" y="10451"/>
                    </a:cubicBezTo>
                    <a:cubicBezTo>
                      <a:pt x="1798" y="11510"/>
                      <a:pt x="2330" y="12489"/>
                      <a:pt x="2656" y="13527"/>
                    </a:cubicBezTo>
                    <a:cubicBezTo>
                      <a:pt x="2721" y="13728"/>
                      <a:pt x="2776" y="13934"/>
                      <a:pt x="2822" y="14140"/>
                    </a:cubicBezTo>
                    <a:cubicBezTo>
                      <a:pt x="3047" y="15209"/>
                      <a:pt x="2972" y="16333"/>
                      <a:pt x="3238" y="17392"/>
                    </a:cubicBezTo>
                    <a:cubicBezTo>
                      <a:pt x="3384" y="17970"/>
                      <a:pt x="3680" y="18552"/>
                      <a:pt x="4096" y="18973"/>
                    </a:cubicBezTo>
                    <a:lnTo>
                      <a:pt x="7379" y="18973"/>
                    </a:lnTo>
                    <a:cubicBezTo>
                      <a:pt x="6059" y="17252"/>
                      <a:pt x="5316" y="15094"/>
                      <a:pt x="5326" y="12925"/>
                    </a:cubicBezTo>
                    <a:cubicBezTo>
                      <a:pt x="5331" y="12403"/>
                      <a:pt x="5371" y="11881"/>
                      <a:pt x="5442" y="11364"/>
                    </a:cubicBezTo>
                    <a:cubicBezTo>
                      <a:pt x="3845" y="9924"/>
                      <a:pt x="3409" y="7605"/>
                      <a:pt x="3268" y="5456"/>
                    </a:cubicBezTo>
                    <a:cubicBezTo>
                      <a:pt x="3163" y="3800"/>
                      <a:pt x="3173" y="2089"/>
                      <a:pt x="2746" y="507"/>
                    </a:cubicBezTo>
                    <a:cubicBezTo>
                      <a:pt x="1828" y="337"/>
                      <a:pt x="914" y="16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64"/>
              <p:cNvSpPr/>
              <p:nvPr/>
            </p:nvSpPr>
            <p:spPr>
              <a:xfrm>
                <a:off x="1205575" y="4076175"/>
                <a:ext cx="17100" cy="74050"/>
              </a:xfrm>
              <a:custGeom>
                <a:rect b="b" l="l" r="r" t="t"/>
                <a:pathLst>
                  <a:path extrusionOk="0" fill="none" h="2962" w="684">
                    <a:moveTo>
                      <a:pt x="674" y="0"/>
                    </a:moveTo>
                    <a:cubicBezTo>
                      <a:pt x="684" y="447"/>
                      <a:pt x="674" y="889"/>
                      <a:pt x="608" y="1310"/>
                    </a:cubicBezTo>
                    <a:cubicBezTo>
                      <a:pt x="533" y="1908"/>
                      <a:pt x="357" y="2470"/>
                      <a:pt x="1" y="296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64"/>
              <p:cNvSpPr/>
              <p:nvPr/>
            </p:nvSpPr>
            <p:spPr>
              <a:xfrm>
                <a:off x="1129050" y="3859475"/>
                <a:ext cx="58375" cy="256875"/>
              </a:xfrm>
              <a:custGeom>
                <a:rect b="b" l="l" r="r" t="t"/>
                <a:pathLst>
                  <a:path extrusionOk="0" fill="none" h="10275" w="2335">
                    <a:moveTo>
                      <a:pt x="472" y="10275"/>
                    </a:moveTo>
                    <a:cubicBezTo>
                      <a:pt x="452" y="10174"/>
                      <a:pt x="437" y="10079"/>
                      <a:pt x="422" y="9978"/>
                    </a:cubicBezTo>
                    <a:cubicBezTo>
                      <a:pt x="216" y="8749"/>
                      <a:pt x="35" y="7474"/>
                      <a:pt x="15" y="6219"/>
                    </a:cubicBezTo>
                    <a:cubicBezTo>
                      <a:pt x="0" y="5321"/>
                      <a:pt x="70" y="4432"/>
                      <a:pt x="276" y="3589"/>
                    </a:cubicBezTo>
                    <a:cubicBezTo>
                      <a:pt x="452" y="2866"/>
                      <a:pt x="733" y="2168"/>
                      <a:pt x="1145" y="1521"/>
                    </a:cubicBezTo>
                    <a:cubicBezTo>
                      <a:pt x="1491" y="979"/>
                      <a:pt x="1923" y="492"/>
                      <a:pt x="233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64"/>
              <p:cNvSpPr/>
              <p:nvPr/>
            </p:nvSpPr>
            <p:spPr>
              <a:xfrm>
                <a:off x="989750" y="3533325"/>
                <a:ext cx="87125" cy="605100"/>
              </a:xfrm>
              <a:custGeom>
                <a:rect b="b" l="l" r="r" t="t"/>
                <a:pathLst>
                  <a:path extrusionOk="0" fill="none" h="24204" w="3485">
                    <a:moveTo>
                      <a:pt x="2234" y="1"/>
                    </a:moveTo>
                    <a:cubicBezTo>
                      <a:pt x="1968" y="1070"/>
                      <a:pt x="1341" y="2014"/>
                      <a:pt x="844" y="2997"/>
                    </a:cubicBezTo>
                    <a:cubicBezTo>
                      <a:pt x="683" y="3319"/>
                      <a:pt x="538" y="3645"/>
                      <a:pt x="422" y="3976"/>
                    </a:cubicBezTo>
                    <a:cubicBezTo>
                      <a:pt x="322" y="4277"/>
                      <a:pt x="242" y="4584"/>
                      <a:pt x="202" y="4900"/>
                    </a:cubicBezTo>
                    <a:cubicBezTo>
                      <a:pt x="1" y="6471"/>
                      <a:pt x="754" y="7992"/>
                      <a:pt x="980" y="9558"/>
                    </a:cubicBezTo>
                    <a:cubicBezTo>
                      <a:pt x="1090" y="10316"/>
                      <a:pt x="1075" y="11079"/>
                      <a:pt x="1000" y="11836"/>
                    </a:cubicBezTo>
                    <a:cubicBezTo>
                      <a:pt x="884" y="13026"/>
                      <a:pt x="628" y="14221"/>
                      <a:pt x="483" y="15415"/>
                    </a:cubicBezTo>
                    <a:cubicBezTo>
                      <a:pt x="412" y="15932"/>
                      <a:pt x="372" y="16454"/>
                      <a:pt x="367" y="16976"/>
                    </a:cubicBezTo>
                    <a:cubicBezTo>
                      <a:pt x="357" y="19145"/>
                      <a:pt x="1100" y="21303"/>
                      <a:pt x="2420" y="23024"/>
                    </a:cubicBezTo>
                    <a:cubicBezTo>
                      <a:pt x="2736" y="23446"/>
                      <a:pt x="3098" y="23843"/>
                      <a:pt x="3484" y="2420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64"/>
              <p:cNvSpPr/>
              <p:nvPr/>
            </p:nvSpPr>
            <p:spPr>
              <a:xfrm>
                <a:off x="891375" y="3754300"/>
                <a:ext cx="108700" cy="370325"/>
              </a:xfrm>
              <a:custGeom>
                <a:rect b="b" l="l" r="r" t="t"/>
                <a:pathLst>
                  <a:path extrusionOk="0" fill="none" h="14813" w="4348">
                    <a:moveTo>
                      <a:pt x="267" y="1"/>
                    </a:moveTo>
                    <a:cubicBezTo>
                      <a:pt x="287" y="1893"/>
                      <a:pt x="1" y="3836"/>
                      <a:pt x="487" y="5663"/>
                    </a:cubicBezTo>
                    <a:cubicBezTo>
                      <a:pt x="774" y="6722"/>
                      <a:pt x="1306" y="7701"/>
                      <a:pt x="1632" y="8739"/>
                    </a:cubicBezTo>
                    <a:cubicBezTo>
                      <a:pt x="1697" y="8940"/>
                      <a:pt x="1752" y="9146"/>
                      <a:pt x="1798" y="9352"/>
                    </a:cubicBezTo>
                    <a:cubicBezTo>
                      <a:pt x="2023" y="10421"/>
                      <a:pt x="1948" y="11545"/>
                      <a:pt x="2214" y="12604"/>
                    </a:cubicBezTo>
                    <a:cubicBezTo>
                      <a:pt x="2360" y="13182"/>
                      <a:pt x="2656" y="13764"/>
                      <a:pt x="3072" y="14185"/>
                    </a:cubicBezTo>
                    <a:cubicBezTo>
                      <a:pt x="3424" y="14537"/>
                      <a:pt x="3850" y="14773"/>
                      <a:pt x="4347" y="148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64"/>
              <p:cNvSpPr/>
              <p:nvPr/>
            </p:nvSpPr>
            <p:spPr>
              <a:xfrm>
                <a:off x="1167700" y="3291900"/>
                <a:ext cx="435325" cy="850425"/>
              </a:xfrm>
              <a:custGeom>
                <a:rect b="b" l="l" r="r" t="t"/>
                <a:pathLst>
                  <a:path extrusionOk="0" fill="none" h="34017" w="17413">
                    <a:moveTo>
                      <a:pt x="17412" y="1"/>
                    </a:moveTo>
                    <a:lnTo>
                      <a:pt x="17392" y="11"/>
                    </a:lnTo>
                    <a:cubicBezTo>
                      <a:pt x="16529" y="588"/>
                      <a:pt x="15665" y="1160"/>
                      <a:pt x="14807" y="1737"/>
                    </a:cubicBezTo>
                    <a:cubicBezTo>
                      <a:pt x="13798" y="2405"/>
                      <a:pt x="12769" y="3098"/>
                      <a:pt x="11921" y="3946"/>
                    </a:cubicBezTo>
                    <a:cubicBezTo>
                      <a:pt x="11494" y="4368"/>
                      <a:pt x="11118" y="4829"/>
                      <a:pt x="10807" y="5341"/>
                    </a:cubicBezTo>
                    <a:cubicBezTo>
                      <a:pt x="10757" y="5422"/>
                      <a:pt x="10711" y="5502"/>
                      <a:pt x="10666" y="5587"/>
                    </a:cubicBezTo>
                    <a:cubicBezTo>
                      <a:pt x="10024" y="6782"/>
                      <a:pt x="9803" y="8192"/>
                      <a:pt x="9035" y="9317"/>
                    </a:cubicBezTo>
                    <a:cubicBezTo>
                      <a:pt x="8684" y="9829"/>
                      <a:pt x="8232" y="10260"/>
                      <a:pt x="7775" y="10687"/>
                    </a:cubicBezTo>
                    <a:cubicBezTo>
                      <a:pt x="7439" y="11003"/>
                      <a:pt x="7097" y="11319"/>
                      <a:pt x="6796" y="11666"/>
                    </a:cubicBezTo>
                    <a:cubicBezTo>
                      <a:pt x="6249" y="12278"/>
                      <a:pt x="5813" y="12996"/>
                      <a:pt x="5516" y="13764"/>
                    </a:cubicBezTo>
                    <a:cubicBezTo>
                      <a:pt x="5346" y="14215"/>
                      <a:pt x="5215" y="14692"/>
                      <a:pt x="5140" y="15169"/>
                    </a:cubicBezTo>
                    <a:cubicBezTo>
                      <a:pt x="4994" y="16093"/>
                      <a:pt x="5040" y="17036"/>
                      <a:pt x="4889" y="17955"/>
                    </a:cubicBezTo>
                    <a:cubicBezTo>
                      <a:pt x="4718" y="19029"/>
                      <a:pt x="4302" y="20028"/>
                      <a:pt x="3775" y="20991"/>
                    </a:cubicBezTo>
                    <a:cubicBezTo>
                      <a:pt x="3408" y="21669"/>
                      <a:pt x="2987" y="22327"/>
                      <a:pt x="2565" y="22979"/>
                    </a:cubicBezTo>
                    <a:cubicBezTo>
                      <a:pt x="1416" y="24766"/>
                      <a:pt x="256" y="26538"/>
                      <a:pt x="65" y="28586"/>
                    </a:cubicBezTo>
                    <a:cubicBezTo>
                      <a:pt x="55" y="28691"/>
                      <a:pt x="50" y="28796"/>
                      <a:pt x="45" y="28907"/>
                    </a:cubicBezTo>
                    <a:cubicBezTo>
                      <a:pt x="0" y="30167"/>
                      <a:pt x="346" y="31432"/>
                      <a:pt x="377" y="32681"/>
                    </a:cubicBezTo>
                    <a:cubicBezTo>
                      <a:pt x="392" y="33128"/>
                      <a:pt x="362" y="33575"/>
                      <a:pt x="256" y="340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64"/>
              <p:cNvSpPr/>
              <p:nvPr/>
            </p:nvSpPr>
            <p:spPr>
              <a:xfrm>
                <a:off x="1250125" y="3715925"/>
                <a:ext cx="506725" cy="440200"/>
              </a:xfrm>
              <a:custGeom>
                <a:rect b="b" l="l" r="r" t="t"/>
                <a:pathLst>
                  <a:path extrusionOk="0" fill="none" h="17608" w="20269">
                    <a:moveTo>
                      <a:pt x="20269" y="110"/>
                    </a:moveTo>
                    <a:cubicBezTo>
                      <a:pt x="18939" y="0"/>
                      <a:pt x="17573" y="502"/>
                      <a:pt x="16640" y="1451"/>
                    </a:cubicBezTo>
                    <a:cubicBezTo>
                      <a:pt x="16294" y="1802"/>
                      <a:pt x="15997" y="2208"/>
                      <a:pt x="15576" y="2469"/>
                    </a:cubicBezTo>
                    <a:cubicBezTo>
                      <a:pt x="15059" y="2791"/>
                      <a:pt x="14416" y="2836"/>
                      <a:pt x="13824" y="2986"/>
                    </a:cubicBezTo>
                    <a:cubicBezTo>
                      <a:pt x="13433" y="3082"/>
                      <a:pt x="13056" y="3232"/>
                      <a:pt x="12705" y="3428"/>
                    </a:cubicBezTo>
                    <a:cubicBezTo>
                      <a:pt x="11982" y="3820"/>
                      <a:pt x="11360" y="4397"/>
                      <a:pt x="10923" y="5090"/>
                    </a:cubicBezTo>
                    <a:cubicBezTo>
                      <a:pt x="10833" y="5225"/>
                      <a:pt x="10752" y="5361"/>
                      <a:pt x="10682" y="5506"/>
                    </a:cubicBezTo>
                    <a:cubicBezTo>
                      <a:pt x="10471" y="5928"/>
                      <a:pt x="10316" y="6385"/>
                      <a:pt x="10004" y="6741"/>
                    </a:cubicBezTo>
                    <a:cubicBezTo>
                      <a:pt x="9638" y="7158"/>
                      <a:pt x="9101" y="7373"/>
                      <a:pt x="8634" y="7669"/>
                    </a:cubicBezTo>
                    <a:cubicBezTo>
                      <a:pt x="7856" y="8161"/>
                      <a:pt x="7279" y="8879"/>
                      <a:pt x="6722" y="9622"/>
                    </a:cubicBezTo>
                    <a:cubicBezTo>
                      <a:pt x="6114" y="10435"/>
                      <a:pt x="5537" y="11278"/>
                      <a:pt x="4759" y="11911"/>
                    </a:cubicBezTo>
                    <a:cubicBezTo>
                      <a:pt x="4458" y="12157"/>
                      <a:pt x="4132" y="12363"/>
                      <a:pt x="3795" y="12563"/>
                    </a:cubicBezTo>
                    <a:cubicBezTo>
                      <a:pt x="2782" y="13151"/>
                      <a:pt x="1672" y="13612"/>
                      <a:pt x="919" y="14501"/>
                    </a:cubicBezTo>
                    <a:cubicBezTo>
                      <a:pt x="618" y="14857"/>
                      <a:pt x="387" y="15274"/>
                      <a:pt x="242" y="15720"/>
                    </a:cubicBezTo>
                    <a:cubicBezTo>
                      <a:pt x="46" y="16328"/>
                      <a:pt x="1" y="16980"/>
                      <a:pt x="136" y="1760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64"/>
              <p:cNvSpPr/>
              <p:nvPr/>
            </p:nvSpPr>
            <p:spPr>
              <a:xfrm>
                <a:off x="1064550" y="3043700"/>
                <a:ext cx="351750" cy="973525"/>
              </a:xfrm>
              <a:custGeom>
                <a:rect b="b" l="l" r="r" t="t"/>
                <a:pathLst>
                  <a:path extrusionOk="0" fill="none" h="38941" w="14070">
                    <a:moveTo>
                      <a:pt x="14069" y="1"/>
                    </a:moveTo>
                    <a:cubicBezTo>
                      <a:pt x="13899" y="6"/>
                      <a:pt x="13733" y="11"/>
                      <a:pt x="13567" y="21"/>
                    </a:cubicBezTo>
                    <a:cubicBezTo>
                      <a:pt x="12037" y="121"/>
                      <a:pt x="10526" y="482"/>
                      <a:pt x="9120" y="1095"/>
                    </a:cubicBezTo>
                    <a:cubicBezTo>
                      <a:pt x="8433" y="1391"/>
                      <a:pt x="7755" y="1762"/>
                      <a:pt x="7258" y="2320"/>
                    </a:cubicBezTo>
                    <a:cubicBezTo>
                      <a:pt x="6872" y="2751"/>
                      <a:pt x="6626" y="3253"/>
                      <a:pt x="6450" y="3785"/>
                    </a:cubicBezTo>
                    <a:cubicBezTo>
                      <a:pt x="6189" y="4563"/>
                      <a:pt x="6079" y="5421"/>
                      <a:pt x="5918" y="6255"/>
                    </a:cubicBezTo>
                    <a:cubicBezTo>
                      <a:pt x="5798" y="6872"/>
                      <a:pt x="5647" y="7474"/>
                      <a:pt x="5386" y="8032"/>
                    </a:cubicBezTo>
                    <a:cubicBezTo>
                      <a:pt x="4924" y="9030"/>
                      <a:pt x="4131" y="9833"/>
                      <a:pt x="3428" y="10687"/>
                    </a:cubicBezTo>
                    <a:cubicBezTo>
                      <a:pt x="3057" y="11133"/>
                      <a:pt x="2716" y="11600"/>
                      <a:pt x="2460" y="12117"/>
                    </a:cubicBezTo>
                    <a:cubicBezTo>
                      <a:pt x="2405" y="12228"/>
                      <a:pt x="2349" y="12348"/>
                      <a:pt x="2304" y="12464"/>
                    </a:cubicBezTo>
                    <a:cubicBezTo>
                      <a:pt x="1441" y="14642"/>
                      <a:pt x="2465" y="17126"/>
                      <a:pt x="2033" y="19425"/>
                    </a:cubicBezTo>
                    <a:cubicBezTo>
                      <a:pt x="1988" y="19646"/>
                      <a:pt x="1933" y="19862"/>
                      <a:pt x="1872" y="20073"/>
                    </a:cubicBezTo>
                    <a:cubicBezTo>
                      <a:pt x="1702" y="20645"/>
                      <a:pt x="1461" y="21197"/>
                      <a:pt x="1205" y="21744"/>
                    </a:cubicBezTo>
                    <a:cubicBezTo>
                      <a:pt x="788" y="22658"/>
                      <a:pt x="342" y="23566"/>
                      <a:pt x="146" y="24545"/>
                    </a:cubicBezTo>
                    <a:cubicBezTo>
                      <a:pt x="10" y="25228"/>
                      <a:pt x="0" y="25905"/>
                      <a:pt x="60" y="26593"/>
                    </a:cubicBezTo>
                    <a:cubicBezTo>
                      <a:pt x="211" y="28400"/>
                      <a:pt x="838" y="30227"/>
                      <a:pt x="833" y="32064"/>
                    </a:cubicBezTo>
                    <a:cubicBezTo>
                      <a:pt x="828" y="32616"/>
                      <a:pt x="768" y="33168"/>
                      <a:pt x="718" y="33720"/>
                    </a:cubicBezTo>
                    <a:cubicBezTo>
                      <a:pt x="663" y="34378"/>
                      <a:pt x="623" y="35030"/>
                      <a:pt x="718" y="35678"/>
                    </a:cubicBezTo>
                    <a:cubicBezTo>
                      <a:pt x="894" y="36923"/>
                      <a:pt x="1586" y="38092"/>
                      <a:pt x="2595" y="38850"/>
                    </a:cubicBezTo>
                    <a:cubicBezTo>
                      <a:pt x="2630" y="38885"/>
                      <a:pt x="2671" y="38910"/>
                      <a:pt x="2711" y="389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64"/>
              <p:cNvSpPr/>
              <p:nvPr/>
            </p:nvSpPr>
            <p:spPr>
              <a:xfrm>
                <a:off x="753225" y="3120500"/>
                <a:ext cx="248850" cy="798475"/>
              </a:xfrm>
              <a:custGeom>
                <a:rect b="b" l="l" r="r" t="t"/>
                <a:pathLst>
                  <a:path extrusionOk="0" fill="none" h="31939" w="9954">
                    <a:moveTo>
                      <a:pt x="0" y="0"/>
                    </a:moveTo>
                    <a:cubicBezTo>
                      <a:pt x="35" y="5"/>
                      <a:pt x="66" y="16"/>
                      <a:pt x="101" y="26"/>
                    </a:cubicBezTo>
                    <a:cubicBezTo>
                      <a:pt x="1526" y="402"/>
                      <a:pt x="2450" y="1832"/>
                      <a:pt x="2886" y="3253"/>
                    </a:cubicBezTo>
                    <a:cubicBezTo>
                      <a:pt x="3077" y="3875"/>
                      <a:pt x="3203" y="4513"/>
                      <a:pt x="3328" y="5150"/>
                    </a:cubicBezTo>
                    <a:cubicBezTo>
                      <a:pt x="3499" y="6009"/>
                      <a:pt x="3669" y="6862"/>
                      <a:pt x="4001" y="7670"/>
                    </a:cubicBezTo>
                    <a:cubicBezTo>
                      <a:pt x="4151" y="8051"/>
                      <a:pt x="4342" y="8413"/>
                      <a:pt x="4528" y="8779"/>
                    </a:cubicBezTo>
                    <a:cubicBezTo>
                      <a:pt x="4789" y="9296"/>
                      <a:pt x="5055" y="9808"/>
                      <a:pt x="5215" y="10360"/>
                    </a:cubicBezTo>
                    <a:cubicBezTo>
                      <a:pt x="5918" y="12704"/>
                      <a:pt x="4779" y="15344"/>
                      <a:pt x="5652" y="17628"/>
                    </a:cubicBezTo>
                    <a:cubicBezTo>
                      <a:pt x="5672" y="17688"/>
                      <a:pt x="5697" y="17749"/>
                      <a:pt x="5722" y="17809"/>
                    </a:cubicBezTo>
                    <a:cubicBezTo>
                      <a:pt x="6003" y="18456"/>
                      <a:pt x="6420" y="19044"/>
                      <a:pt x="6731" y="19681"/>
                    </a:cubicBezTo>
                    <a:cubicBezTo>
                      <a:pt x="6952" y="20128"/>
                      <a:pt x="7118" y="20595"/>
                      <a:pt x="7248" y="21071"/>
                    </a:cubicBezTo>
                    <a:cubicBezTo>
                      <a:pt x="7675" y="22653"/>
                      <a:pt x="7665" y="24364"/>
                      <a:pt x="7770" y="26020"/>
                    </a:cubicBezTo>
                    <a:cubicBezTo>
                      <a:pt x="7911" y="28169"/>
                      <a:pt x="8347" y="30488"/>
                      <a:pt x="9944" y="31928"/>
                    </a:cubicBezTo>
                    <a:cubicBezTo>
                      <a:pt x="9949" y="31933"/>
                      <a:pt x="9949" y="31933"/>
                      <a:pt x="9954" y="31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64"/>
              <p:cNvSpPr/>
              <p:nvPr/>
            </p:nvSpPr>
            <p:spPr>
              <a:xfrm>
                <a:off x="599000" y="3490300"/>
                <a:ext cx="342850" cy="644500"/>
              </a:xfrm>
              <a:custGeom>
                <a:rect b="b" l="l" r="r" t="t"/>
                <a:pathLst>
                  <a:path extrusionOk="0" fill="none" h="25780" w="13714">
                    <a:moveTo>
                      <a:pt x="1" y="0"/>
                    </a:moveTo>
                    <a:cubicBezTo>
                      <a:pt x="2791" y="823"/>
                      <a:pt x="5110" y="3082"/>
                      <a:pt x="6014" y="5848"/>
                    </a:cubicBezTo>
                    <a:cubicBezTo>
                      <a:pt x="6335" y="6837"/>
                      <a:pt x="6491" y="7886"/>
                      <a:pt x="6832" y="8864"/>
                    </a:cubicBezTo>
                    <a:cubicBezTo>
                      <a:pt x="6952" y="9206"/>
                      <a:pt x="7088" y="9537"/>
                      <a:pt x="7269" y="9853"/>
                    </a:cubicBezTo>
                    <a:cubicBezTo>
                      <a:pt x="7710" y="10641"/>
                      <a:pt x="8368" y="11299"/>
                      <a:pt x="8794" y="12097"/>
                    </a:cubicBezTo>
                    <a:cubicBezTo>
                      <a:pt x="9321" y="13081"/>
                      <a:pt x="9452" y="14180"/>
                      <a:pt x="9532" y="15304"/>
                    </a:cubicBezTo>
                    <a:cubicBezTo>
                      <a:pt x="9628" y="16614"/>
                      <a:pt x="9638" y="17954"/>
                      <a:pt x="10094" y="19169"/>
                    </a:cubicBezTo>
                    <a:cubicBezTo>
                      <a:pt x="10551" y="20379"/>
                      <a:pt x="11425" y="21393"/>
                      <a:pt x="11977" y="22557"/>
                    </a:cubicBezTo>
                    <a:cubicBezTo>
                      <a:pt x="12032" y="22672"/>
                      <a:pt x="12082" y="22788"/>
                      <a:pt x="12132" y="22908"/>
                    </a:cubicBezTo>
                    <a:cubicBezTo>
                      <a:pt x="12368" y="23501"/>
                      <a:pt x="12534" y="24173"/>
                      <a:pt x="12815" y="24745"/>
                    </a:cubicBezTo>
                    <a:cubicBezTo>
                      <a:pt x="13026" y="25172"/>
                      <a:pt x="13297" y="25543"/>
                      <a:pt x="13713" y="257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64"/>
              <p:cNvSpPr/>
              <p:nvPr/>
            </p:nvSpPr>
            <p:spPr>
              <a:xfrm>
                <a:off x="743925" y="4108925"/>
                <a:ext cx="624575" cy="25"/>
              </a:xfrm>
              <a:custGeom>
                <a:rect b="b" l="l" r="r" t="t"/>
                <a:pathLst>
                  <a:path extrusionOk="0" fill="none" h="1" w="24983">
                    <a:moveTo>
                      <a:pt x="24982" y="0"/>
                    </a:moveTo>
                    <a:lnTo>
                      <a:pt x="24836" y="0"/>
                    </a:lnTo>
                    <a:lnTo>
                      <a:pt x="22959" y="0"/>
                    </a:lnTo>
                    <a:lnTo>
                      <a:pt x="20490" y="0"/>
                    </a:lnTo>
                    <a:lnTo>
                      <a:pt x="19074" y="0"/>
                    </a:lnTo>
                    <a:lnTo>
                      <a:pt x="17328" y="0"/>
                    </a:lnTo>
                    <a:lnTo>
                      <a:pt x="15827" y="0"/>
                    </a:lnTo>
                    <a:lnTo>
                      <a:pt x="12253" y="0"/>
                    </a:lnTo>
                    <a:lnTo>
                      <a:pt x="8970" y="0"/>
                    </a:lnTo>
                    <a:lnTo>
                      <a:pt x="7018" y="0"/>
                    </a:lnTo>
                    <a:lnTo>
                      <a:pt x="2927" y="0"/>
                    </a:lnTo>
                    <a:lnTo>
                      <a:pt x="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64"/>
              <p:cNvSpPr/>
              <p:nvPr/>
            </p:nvSpPr>
            <p:spPr>
              <a:xfrm>
                <a:off x="1209100" y="3084725"/>
                <a:ext cx="116725" cy="54125"/>
              </a:xfrm>
              <a:custGeom>
                <a:rect b="b" l="l" r="r" t="t"/>
                <a:pathLst>
                  <a:path extrusionOk="0" fill="none" h="2165" w="4669">
                    <a:moveTo>
                      <a:pt x="1" y="1"/>
                    </a:moveTo>
                    <a:cubicBezTo>
                      <a:pt x="11" y="41"/>
                      <a:pt x="21" y="81"/>
                      <a:pt x="31" y="121"/>
                    </a:cubicBezTo>
                    <a:cubicBezTo>
                      <a:pt x="181" y="814"/>
                      <a:pt x="377" y="1497"/>
                      <a:pt x="608" y="2164"/>
                    </a:cubicBezTo>
                    <a:cubicBezTo>
                      <a:pt x="628" y="2159"/>
                      <a:pt x="648" y="2154"/>
                      <a:pt x="668" y="2144"/>
                    </a:cubicBezTo>
                    <a:cubicBezTo>
                      <a:pt x="1612" y="1838"/>
                      <a:pt x="2596" y="1517"/>
                      <a:pt x="3564" y="1231"/>
                    </a:cubicBezTo>
                    <a:cubicBezTo>
                      <a:pt x="3931" y="1120"/>
                      <a:pt x="4297" y="1020"/>
                      <a:pt x="4658" y="924"/>
                    </a:cubicBezTo>
                    <a:cubicBezTo>
                      <a:pt x="4663" y="919"/>
                      <a:pt x="4663" y="919"/>
                      <a:pt x="4668" y="91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64"/>
              <p:cNvSpPr/>
              <p:nvPr/>
            </p:nvSpPr>
            <p:spPr>
              <a:xfrm>
                <a:off x="1183125" y="3124650"/>
                <a:ext cx="126000" cy="76425"/>
              </a:xfrm>
              <a:custGeom>
                <a:rect b="b" l="l" r="r" t="t"/>
                <a:pathLst>
                  <a:path extrusionOk="0" fill="none" h="3057" w="5040">
                    <a:moveTo>
                      <a:pt x="1" y="0"/>
                    </a:moveTo>
                    <a:cubicBezTo>
                      <a:pt x="1" y="10"/>
                      <a:pt x="6" y="15"/>
                      <a:pt x="6" y="20"/>
                    </a:cubicBezTo>
                    <a:cubicBezTo>
                      <a:pt x="267" y="1064"/>
                      <a:pt x="663" y="2073"/>
                      <a:pt x="1175" y="3017"/>
                    </a:cubicBezTo>
                    <a:cubicBezTo>
                      <a:pt x="1180" y="3032"/>
                      <a:pt x="1185" y="3042"/>
                      <a:pt x="1190" y="3057"/>
                    </a:cubicBezTo>
                    <a:cubicBezTo>
                      <a:pt x="1290" y="2901"/>
                      <a:pt x="1572" y="2856"/>
                      <a:pt x="1737" y="2781"/>
                    </a:cubicBezTo>
                    <a:cubicBezTo>
                      <a:pt x="1998" y="2665"/>
                      <a:pt x="2259" y="2550"/>
                      <a:pt x="2520" y="2434"/>
                    </a:cubicBezTo>
                    <a:cubicBezTo>
                      <a:pt x="3022" y="2214"/>
                      <a:pt x="3529" y="1998"/>
                      <a:pt x="4031" y="1777"/>
                    </a:cubicBezTo>
                    <a:cubicBezTo>
                      <a:pt x="4332" y="1646"/>
                      <a:pt x="4633" y="1516"/>
                      <a:pt x="4935" y="1385"/>
                    </a:cubicBezTo>
                    <a:cubicBezTo>
                      <a:pt x="4970" y="1365"/>
                      <a:pt x="5005" y="1355"/>
                      <a:pt x="5040" y="13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64"/>
              <p:cNvSpPr/>
              <p:nvPr/>
            </p:nvSpPr>
            <p:spPr>
              <a:xfrm>
                <a:off x="1137700" y="3257275"/>
                <a:ext cx="109575" cy="54100"/>
              </a:xfrm>
              <a:custGeom>
                <a:rect b="b" l="l" r="r" t="t"/>
                <a:pathLst>
                  <a:path extrusionOk="0" fill="none" h="2164" w="4383">
                    <a:moveTo>
                      <a:pt x="1" y="0"/>
                    </a:moveTo>
                    <a:cubicBezTo>
                      <a:pt x="1" y="11"/>
                      <a:pt x="1" y="16"/>
                      <a:pt x="1" y="21"/>
                    </a:cubicBezTo>
                    <a:cubicBezTo>
                      <a:pt x="101" y="743"/>
                      <a:pt x="241" y="1461"/>
                      <a:pt x="422" y="2164"/>
                    </a:cubicBezTo>
                    <a:cubicBezTo>
                      <a:pt x="447" y="2159"/>
                      <a:pt x="477" y="2149"/>
                      <a:pt x="502" y="2144"/>
                    </a:cubicBezTo>
                    <a:cubicBezTo>
                      <a:pt x="1752" y="1777"/>
                      <a:pt x="3052" y="1431"/>
                      <a:pt x="4302" y="1065"/>
                    </a:cubicBezTo>
                    <a:cubicBezTo>
                      <a:pt x="4332" y="1055"/>
                      <a:pt x="4357" y="1050"/>
                      <a:pt x="4382" y="103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64"/>
              <p:cNvSpPr/>
              <p:nvPr/>
            </p:nvSpPr>
            <p:spPr>
              <a:xfrm>
                <a:off x="1111725" y="3297300"/>
                <a:ext cx="102800" cy="49350"/>
              </a:xfrm>
              <a:custGeom>
                <a:rect b="b" l="l" r="r" t="t"/>
                <a:pathLst>
                  <a:path extrusionOk="0" fill="none" h="1974" w="4112">
                    <a:moveTo>
                      <a:pt x="1" y="1"/>
                    </a:moveTo>
                    <a:cubicBezTo>
                      <a:pt x="1" y="6"/>
                      <a:pt x="1" y="6"/>
                      <a:pt x="1" y="6"/>
                    </a:cubicBezTo>
                    <a:cubicBezTo>
                      <a:pt x="186" y="663"/>
                      <a:pt x="377" y="1321"/>
                      <a:pt x="563" y="1973"/>
                    </a:cubicBezTo>
                    <a:cubicBezTo>
                      <a:pt x="568" y="1973"/>
                      <a:pt x="573" y="1973"/>
                      <a:pt x="573" y="1973"/>
                    </a:cubicBezTo>
                    <a:cubicBezTo>
                      <a:pt x="829" y="1818"/>
                      <a:pt x="1185" y="1777"/>
                      <a:pt x="1471" y="1697"/>
                    </a:cubicBezTo>
                    <a:cubicBezTo>
                      <a:pt x="2340" y="1456"/>
                      <a:pt x="3208" y="1215"/>
                      <a:pt x="4071" y="969"/>
                    </a:cubicBezTo>
                    <a:cubicBezTo>
                      <a:pt x="4086" y="964"/>
                      <a:pt x="4096" y="964"/>
                      <a:pt x="4111" y="9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64"/>
              <p:cNvSpPr/>
              <p:nvPr/>
            </p:nvSpPr>
            <p:spPr>
              <a:xfrm>
                <a:off x="1241100" y="3081100"/>
                <a:ext cx="77950" cy="170175"/>
              </a:xfrm>
              <a:custGeom>
                <a:rect b="b" l="l" r="r" t="t"/>
                <a:pathLst>
                  <a:path extrusionOk="0" fill="none" h="6807" w="3118">
                    <a:moveTo>
                      <a:pt x="3117" y="0"/>
                    </a:moveTo>
                    <a:cubicBezTo>
                      <a:pt x="2741" y="392"/>
                      <a:pt x="2480" y="869"/>
                      <a:pt x="2284" y="1376"/>
                    </a:cubicBezTo>
                    <a:cubicBezTo>
                      <a:pt x="2169" y="1692"/>
                      <a:pt x="2068" y="2018"/>
                      <a:pt x="1988" y="2344"/>
                    </a:cubicBezTo>
                    <a:cubicBezTo>
                      <a:pt x="1893" y="2736"/>
                      <a:pt x="1807" y="3127"/>
                      <a:pt x="1712" y="3519"/>
                    </a:cubicBezTo>
                    <a:cubicBezTo>
                      <a:pt x="1602" y="3981"/>
                      <a:pt x="1471" y="4437"/>
                      <a:pt x="1280" y="4874"/>
                    </a:cubicBezTo>
                    <a:cubicBezTo>
                      <a:pt x="964" y="5582"/>
                      <a:pt x="497" y="6209"/>
                      <a:pt x="0" y="68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64"/>
              <p:cNvSpPr/>
              <p:nvPr/>
            </p:nvSpPr>
            <p:spPr>
              <a:xfrm>
                <a:off x="1047350" y="3459425"/>
                <a:ext cx="168925" cy="87625"/>
              </a:xfrm>
              <a:custGeom>
                <a:rect b="b" l="l" r="r" t="t"/>
                <a:pathLst>
                  <a:path extrusionOk="0" fill="none" h="3505" w="6757">
                    <a:moveTo>
                      <a:pt x="1" y="1"/>
                    </a:moveTo>
                    <a:cubicBezTo>
                      <a:pt x="16" y="26"/>
                      <a:pt x="31" y="46"/>
                      <a:pt x="46" y="66"/>
                    </a:cubicBezTo>
                    <a:cubicBezTo>
                      <a:pt x="809" y="1245"/>
                      <a:pt x="1647" y="2375"/>
                      <a:pt x="2560" y="3444"/>
                    </a:cubicBezTo>
                    <a:cubicBezTo>
                      <a:pt x="2576" y="3464"/>
                      <a:pt x="2596" y="3484"/>
                      <a:pt x="2611" y="3504"/>
                    </a:cubicBezTo>
                    <a:cubicBezTo>
                      <a:pt x="3504" y="2847"/>
                      <a:pt x="4387" y="2169"/>
                      <a:pt x="5286" y="1501"/>
                    </a:cubicBezTo>
                    <a:cubicBezTo>
                      <a:pt x="5763" y="1150"/>
                      <a:pt x="6240" y="799"/>
                      <a:pt x="6727" y="457"/>
                    </a:cubicBezTo>
                    <a:cubicBezTo>
                      <a:pt x="6737" y="452"/>
                      <a:pt x="6747" y="447"/>
                      <a:pt x="6757" y="4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64"/>
              <p:cNvSpPr/>
              <p:nvPr/>
            </p:nvSpPr>
            <p:spPr>
              <a:xfrm>
                <a:off x="1045975" y="3506100"/>
                <a:ext cx="164775" cy="84100"/>
              </a:xfrm>
              <a:custGeom>
                <a:rect b="b" l="l" r="r" t="t"/>
                <a:pathLst>
                  <a:path extrusionOk="0" fill="none" h="3364" w="6591">
                    <a:moveTo>
                      <a:pt x="0" y="909"/>
                    </a:moveTo>
                    <a:cubicBezTo>
                      <a:pt x="10" y="919"/>
                      <a:pt x="10" y="924"/>
                      <a:pt x="20" y="934"/>
                    </a:cubicBezTo>
                    <a:cubicBezTo>
                      <a:pt x="608" y="1747"/>
                      <a:pt x="1250" y="2520"/>
                      <a:pt x="1943" y="3248"/>
                    </a:cubicBezTo>
                    <a:cubicBezTo>
                      <a:pt x="1948" y="3248"/>
                      <a:pt x="1948" y="3248"/>
                      <a:pt x="1948" y="3248"/>
                    </a:cubicBezTo>
                    <a:cubicBezTo>
                      <a:pt x="2103" y="3364"/>
                      <a:pt x="3961" y="2064"/>
                      <a:pt x="4181" y="1883"/>
                    </a:cubicBezTo>
                    <a:cubicBezTo>
                      <a:pt x="4342" y="1752"/>
                      <a:pt x="4508" y="1617"/>
                      <a:pt x="4673" y="1491"/>
                    </a:cubicBezTo>
                    <a:cubicBezTo>
                      <a:pt x="5311" y="990"/>
                      <a:pt x="5963" y="513"/>
                      <a:pt x="659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64"/>
              <p:cNvSpPr/>
              <p:nvPr/>
            </p:nvSpPr>
            <p:spPr>
              <a:xfrm>
                <a:off x="1000050" y="3622050"/>
                <a:ext cx="169300" cy="86475"/>
              </a:xfrm>
              <a:custGeom>
                <a:rect b="b" l="l" r="r" t="t"/>
                <a:pathLst>
                  <a:path extrusionOk="0" fill="none" h="3459" w="6772">
                    <a:moveTo>
                      <a:pt x="0" y="417"/>
                    </a:moveTo>
                    <a:cubicBezTo>
                      <a:pt x="5" y="417"/>
                      <a:pt x="10" y="427"/>
                      <a:pt x="10" y="427"/>
                    </a:cubicBezTo>
                    <a:cubicBezTo>
                      <a:pt x="823" y="1491"/>
                      <a:pt x="1707" y="2500"/>
                      <a:pt x="2640" y="3459"/>
                    </a:cubicBezTo>
                    <a:lnTo>
                      <a:pt x="2646" y="3459"/>
                    </a:lnTo>
                    <a:cubicBezTo>
                      <a:pt x="3624" y="2651"/>
                      <a:pt x="4618" y="1802"/>
                      <a:pt x="5607" y="969"/>
                    </a:cubicBezTo>
                    <a:cubicBezTo>
                      <a:pt x="5998" y="643"/>
                      <a:pt x="6385" y="317"/>
                      <a:pt x="677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64"/>
              <p:cNvSpPr/>
              <p:nvPr/>
            </p:nvSpPr>
            <p:spPr>
              <a:xfrm>
                <a:off x="1139325" y="3427300"/>
                <a:ext cx="48350" cy="308725"/>
              </a:xfrm>
              <a:custGeom>
                <a:rect b="b" l="l" r="r" t="t"/>
                <a:pathLst>
                  <a:path extrusionOk="0" fill="none" h="12349" w="1934">
                    <a:moveTo>
                      <a:pt x="1627" y="1"/>
                    </a:moveTo>
                    <a:cubicBezTo>
                      <a:pt x="1933" y="894"/>
                      <a:pt x="1853" y="1863"/>
                      <a:pt x="1607" y="2786"/>
                    </a:cubicBezTo>
                    <a:cubicBezTo>
                      <a:pt x="1517" y="3128"/>
                      <a:pt x="1401" y="3459"/>
                      <a:pt x="1281" y="3785"/>
                    </a:cubicBezTo>
                    <a:cubicBezTo>
                      <a:pt x="1175" y="4071"/>
                      <a:pt x="1060" y="4357"/>
                      <a:pt x="939" y="4643"/>
                    </a:cubicBezTo>
                    <a:cubicBezTo>
                      <a:pt x="568" y="5557"/>
                      <a:pt x="186" y="6476"/>
                      <a:pt x="61" y="7449"/>
                    </a:cubicBezTo>
                    <a:cubicBezTo>
                      <a:pt x="6" y="7891"/>
                      <a:pt x="1" y="8323"/>
                      <a:pt x="36" y="8759"/>
                    </a:cubicBezTo>
                    <a:cubicBezTo>
                      <a:pt x="126" y="9974"/>
                      <a:pt x="518" y="11179"/>
                      <a:pt x="909" y="123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64"/>
              <p:cNvSpPr/>
              <p:nvPr/>
            </p:nvSpPr>
            <p:spPr>
              <a:xfrm>
                <a:off x="1013850" y="3770875"/>
                <a:ext cx="180475" cy="116600"/>
              </a:xfrm>
              <a:custGeom>
                <a:rect b="b" l="l" r="r" t="t"/>
                <a:pathLst>
                  <a:path extrusionOk="0" fill="none" h="4664" w="7219">
                    <a:moveTo>
                      <a:pt x="0" y="2304"/>
                    </a:moveTo>
                    <a:cubicBezTo>
                      <a:pt x="16" y="2314"/>
                      <a:pt x="26" y="2324"/>
                      <a:pt x="36" y="2334"/>
                    </a:cubicBezTo>
                    <a:cubicBezTo>
                      <a:pt x="904" y="3143"/>
                      <a:pt x="1812" y="3910"/>
                      <a:pt x="2746" y="4633"/>
                    </a:cubicBezTo>
                    <a:cubicBezTo>
                      <a:pt x="2761" y="4643"/>
                      <a:pt x="2771" y="4653"/>
                      <a:pt x="2781" y="4663"/>
                    </a:cubicBezTo>
                    <a:cubicBezTo>
                      <a:pt x="4207" y="3067"/>
                      <a:pt x="5672" y="1511"/>
                      <a:pt x="7198" y="21"/>
                    </a:cubicBezTo>
                    <a:cubicBezTo>
                      <a:pt x="7203" y="10"/>
                      <a:pt x="7208" y="5"/>
                      <a:pt x="7218"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64"/>
              <p:cNvSpPr/>
              <p:nvPr/>
            </p:nvSpPr>
            <p:spPr>
              <a:xfrm>
                <a:off x="1013975" y="3947550"/>
                <a:ext cx="30525" cy="91875"/>
              </a:xfrm>
              <a:custGeom>
                <a:rect b="b" l="l" r="r" t="t"/>
                <a:pathLst>
                  <a:path extrusionOk="0" fill="none" h="3675" w="1221">
                    <a:moveTo>
                      <a:pt x="91" y="1"/>
                    </a:moveTo>
                    <a:cubicBezTo>
                      <a:pt x="0" y="1306"/>
                      <a:pt x="412" y="2641"/>
                      <a:pt x="1220" y="36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64"/>
              <p:cNvSpPr/>
              <p:nvPr/>
            </p:nvSpPr>
            <p:spPr>
              <a:xfrm>
                <a:off x="791000" y="3176850"/>
                <a:ext cx="70800" cy="73050"/>
              </a:xfrm>
              <a:custGeom>
                <a:rect b="b" l="l" r="r" t="t"/>
                <a:pathLst>
                  <a:path extrusionOk="0" fill="none" h="2922" w="2832">
                    <a:moveTo>
                      <a:pt x="0" y="1757"/>
                    </a:moveTo>
                    <a:cubicBezTo>
                      <a:pt x="602" y="2138"/>
                      <a:pt x="1210" y="2515"/>
                      <a:pt x="1817" y="2896"/>
                    </a:cubicBezTo>
                    <a:cubicBezTo>
                      <a:pt x="1832" y="2901"/>
                      <a:pt x="1847" y="2916"/>
                      <a:pt x="1857" y="2921"/>
                    </a:cubicBezTo>
                    <a:cubicBezTo>
                      <a:pt x="2204" y="1983"/>
                      <a:pt x="2530" y="974"/>
                      <a:pt x="2831" y="20"/>
                    </a:cubicBezTo>
                    <a:cubicBezTo>
                      <a:pt x="2831" y="10"/>
                      <a:pt x="2831" y="10"/>
                      <a:pt x="283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64"/>
              <p:cNvSpPr/>
              <p:nvPr/>
            </p:nvSpPr>
            <p:spPr>
              <a:xfrm>
                <a:off x="811200" y="3253625"/>
                <a:ext cx="85100" cy="86875"/>
              </a:xfrm>
              <a:custGeom>
                <a:rect b="b" l="l" r="r" t="t"/>
                <a:pathLst>
                  <a:path extrusionOk="0" fill="none" h="3475" w="3404">
                    <a:moveTo>
                      <a:pt x="0" y="2330"/>
                    </a:moveTo>
                    <a:cubicBezTo>
                      <a:pt x="321" y="2521"/>
                      <a:pt x="648" y="2701"/>
                      <a:pt x="984" y="2877"/>
                    </a:cubicBezTo>
                    <a:cubicBezTo>
                      <a:pt x="1381" y="3083"/>
                      <a:pt x="1792" y="3279"/>
                      <a:pt x="2209" y="3454"/>
                    </a:cubicBezTo>
                    <a:cubicBezTo>
                      <a:pt x="2224" y="3459"/>
                      <a:pt x="2239" y="3469"/>
                      <a:pt x="2259" y="3474"/>
                    </a:cubicBezTo>
                    <a:cubicBezTo>
                      <a:pt x="2545" y="2300"/>
                      <a:pt x="2916" y="1135"/>
                      <a:pt x="3398" y="21"/>
                    </a:cubicBezTo>
                    <a:cubicBezTo>
                      <a:pt x="3398" y="16"/>
                      <a:pt x="3403" y="6"/>
                      <a:pt x="3403"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64"/>
              <p:cNvSpPr/>
              <p:nvPr/>
            </p:nvSpPr>
            <p:spPr>
              <a:xfrm>
                <a:off x="824250" y="3302075"/>
                <a:ext cx="35400" cy="146075"/>
              </a:xfrm>
              <a:custGeom>
                <a:rect b="b" l="l" r="r" t="t"/>
                <a:pathLst>
                  <a:path extrusionOk="0" fill="none" h="5843" w="1416">
                    <a:moveTo>
                      <a:pt x="0" y="0"/>
                    </a:moveTo>
                    <a:cubicBezTo>
                      <a:pt x="156" y="312"/>
                      <a:pt x="316" y="623"/>
                      <a:pt x="462" y="939"/>
                    </a:cubicBezTo>
                    <a:cubicBezTo>
                      <a:pt x="828" y="1717"/>
                      <a:pt x="1145" y="2515"/>
                      <a:pt x="1280" y="3363"/>
                    </a:cubicBezTo>
                    <a:cubicBezTo>
                      <a:pt x="1416" y="4181"/>
                      <a:pt x="1371" y="5020"/>
                      <a:pt x="1280" y="584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64"/>
              <p:cNvSpPr/>
              <p:nvPr/>
            </p:nvSpPr>
            <p:spPr>
              <a:xfrm>
                <a:off x="830150" y="3456425"/>
                <a:ext cx="119975" cy="109675"/>
              </a:xfrm>
              <a:custGeom>
                <a:rect b="b" l="l" r="r" t="t"/>
                <a:pathLst>
                  <a:path extrusionOk="0" fill="none" h="4387" w="4799">
                    <a:moveTo>
                      <a:pt x="0" y="3157"/>
                    </a:moveTo>
                    <a:cubicBezTo>
                      <a:pt x="10" y="3162"/>
                      <a:pt x="20" y="3167"/>
                      <a:pt x="30" y="3172"/>
                    </a:cubicBezTo>
                    <a:cubicBezTo>
                      <a:pt x="196" y="3278"/>
                      <a:pt x="377" y="3358"/>
                      <a:pt x="557" y="3443"/>
                    </a:cubicBezTo>
                    <a:cubicBezTo>
                      <a:pt x="1255" y="3750"/>
                      <a:pt x="1953" y="4061"/>
                      <a:pt x="2645" y="4372"/>
                    </a:cubicBezTo>
                    <a:cubicBezTo>
                      <a:pt x="2655" y="4377"/>
                      <a:pt x="2665" y="4382"/>
                      <a:pt x="2675" y="4387"/>
                    </a:cubicBezTo>
                    <a:cubicBezTo>
                      <a:pt x="3393" y="2936"/>
                      <a:pt x="4086" y="1446"/>
                      <a:pt x="479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64"/>
              <p:cNvSpPr/>
              <p:nvPr/>
            </p:nvSpPr>
            <p:spPr>
              <a:xfrm>
                <a:off x="974200" y="3734475"/>
                <a:ext cx="3900" cy="29650"/>
              </a:xfrm>
              <a:custGeom>
                <a:rect b="b" l="l" r="r" t="t"/>
                <a:pathLst>
                  <a:path extrusionOk="0" fill="none" h="1186" w="156">
                    <a:moveTo>
                      <a:pt x="156" y="1"/>
                    </a:moveTo>
                    <a:cubicBezTo>
                      <a:pt x="106" y="392"/>
                      <a:pt x="51" y="789"/>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64"/>
              <p:cNvSpPr/>
              <p:nvPr/>
            </p:nvSpPr>
            <p:spPr>
              <a:xfrm>
                <a:off x="988625" y="3749800"/>
                <a:ext cx="2025" cy="22475"/>
              </a:xfrm>
              <a:custGeom>
                <a:rect b="b" l="l" r="r" t="t"/>
                <a:pathLst>
                  <a:path extrusionOk="0" fill="none" h="899" w="81">
                    <a:moveTo>
                      <a:pt x="81" y="0"/>
                    </a:moveTo>
                    <a:cubicBezTo>
                      <a:pt x="26" y="296"/>
                      <a:pt x="1" y="598"/>
                      <a:pt x="1" y="89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64"/>
              <p:cNvSpPr/>
              <p:nvPr/>
            </p:nvSpPr>
            <p:spPr>
              <a:xfrm>
                <a:off x="865150" y="3529575"/>
                <a:ext cx="124500" cy="117725"/>
              </a:xfrm>
              <a:custGeom>
                <a:rect b="b" l="l" r="r" t="t"/>
                <a:pathLst>
                  <a:path extrusionOk="0" fill="none" h="4709" w="4980">
                    <a:moveTo>
                      <a:pt x="1" y="4196"/>
                    </a:moveTo>
                    <a:cubicBezTo>
                      <a:pt x="11" y="4201"/>
                      <a:pt x="16" y="4201"/>
                      <a:pt x="26" y="4201"/>
                    </a:cubicBezTo>
                    <a:cubicBezTo>
                      <a:pt x="939" y="4367"/>
                      <a:pt x="1853" y="4538"/>
                      <a:pt x="2771" y="4708"/>
                    </a:cubicBezTo>
                    <a:cubicBezTo>
                      <a:pt x="2771" y="4708"/>
                      <a:pt x="2781" y="4708"/>
                      <a:pt x="2781" y="4708"/>
                    </a:cubicBezTo>
                    <a:cubicBezTo>
                      <a:pt x="3419" y="3102"/>
                      <a:pt x="4111" y="1516"/>
                      <a:pt x="4970" y="15"/>
                    </a:cubicBezTo>
                    <a:cubicBezTo>
                      <a:pt x="4975" y="10"/>
                      <a:pt x="4980" y="5"/>
                      <a:pt x="4980"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64"/>
              <p:cNvSpPr/>
              <p:nvPr/>
            </p:nvSpPr>
            <p:spPr>
              <a:xfrm>
                <a:off x="910450" y="3822075"/>
                <a:ext cx="47825" cy="162025"/>
              </a:xfrm>
              <a:custGeom>
                <a:rect b="b" l="l" r="r" t="t"/>
                <a:pathLst>
                  <a:path extrusionOk="0" fill="none" h="6481" w="1913">
                    <a:moveTo>
                      <a:pt x="201" y="0"/>
                    </a:moveTo>
                    <a:cubicBezTo>
                      <a:pt x="1" y="1110"/>
                      <a:pt x="327" y="2254"/>
                      <a:pt x="748" y="3303"/>
                    </a:cubicBezTo>
                    <a:cubicBezTo>
                      <a:pt x="1170" y="4352"/>
                      <a:pt x="1692" y="5371"/>
                      <a:pt x="1913" y="648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64"/>
              <p:cNvSpPr/>
              <p:nvPr/>
            </p:nvSpPr>
            <p:spPr>
              <a:xfrm>
                <a:off x="1465725" y="3338975"/>
                <a:ext cx="80575" cy="51700"/>
              </a:xfrm>
              <a:custGeom>
                <a:rect b="b" l="l" r="r" t="t"/>
                <a:pathLst>
                  <a:path extrusionOk="0" fill="none" h="2068" w="3223">
                    <a:moveTo>
                      <a:pt x="296" y="0"/>
                    </a:moveTo>
                    <a:cubicBezTo>
                      <a:pt x="286" y="30"/>
                      <a:pt x="281" y="65"/>
                      <a:pt x="276" y="95"/>
                    </a:cubicBezTo>
                    <a:cubicBezTo>
                      <a:pt x="161" y="748"/>
                      <a:pt x="110" y="1410"/>
                      <a:pt x="0" y="2063"/>
                    </a:cubicBezTo>
                    <a:lnTo>
                      <a:pt x="0" y="2068"/>
                    </a:lnTo>
                    <a:cubicBezTo>
                      <a:pt x="1044" y="1877"/>
                      <a:pt x="2133" y="1656"/>
                      <a:pt x="3177" y="1466"/>
                    </a:cubicBezTo>
                    <a:cubicBezTo>
                      <a:pt x="3192" y="1461"/>
                      <a:pt x="3207" y="1456"/>
                      <a:pt x="3222" y="14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64"/>
              <p:cNvSpPr/>
              <p:nvPr/>
            </p:nvSpPr>
            <p:spPr>
              <a:xfrm>
                <a:off x="1436975" y="3365325"/>
                <a:ext cx="61775" cy="60250"/>
              </a:xfrm>
              <a:custGeom>
                <a:rect b="b" l="l" r="r" t="t"/>
                <a:pathLst>
                  <a:path extrusionOk="0" fill="none" h="2410" w="2471">
                    <a:moveTo>
                      <a:pt x="56" y="0"/>
                    </a:moveTo>
                    <a:cubicBezTo>
                      <a:pt x="56" y="35"/>
                      <a:pt x="51" y="60"/>
                      <a:pt x="51" y="95"/>
                    </a:cubicBezTo>
                    <a:cubicBezTo>
                      <a:pt x="6" y="863"/>
                      <a:pt x="1" y="1636"/>
                      <a:pt x="36" y="2404"/>
                    </a:cubicBezTo>
                    <a:lnTo>
                      <a:pt x="36" y="2409"/>
                    </a:lnTo>
                    <a:cubicBezTo>
                      <a:pt x="824" y="2204"/>
                      <a:pt x="1642" y="1988"/>
                      <a:pt x="2445" y="1912"/>
                    </a:cubicBezTo>
                    <a:cubicBezTo>
                      <a:pt x="2455" y="1912"/>
                      <a:pt x="2460" y="1907"/>
                      <a:pt x="2470" y="190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64"/>
              <p:cNvSpPr/>
              <p:nvPr/>
            </p:nvSpPr>
            <p:spPr>
              <a:xfrm>
                <a:off x="1359925" y="3494050"/>
                <a:ext cx="89250" cy="65525"/>
              </a:xfrm>
              <a:custGeom>
                <a:rect b="b" l="l" r="r" t="t"/>
                <a:pathLst>
                  <a:path extrusionOk="0" fill="none" h="2621" w="3570">
                    <a:moveTo>
                      <a:pt x="71" y="1"/>
                    </a:moveTo>
                    <a:cubicBezTo>
                      <a:pt x="71" y="26"/>
                      <a:pt x="66" y="46"/>
                      <a:pt x="66" y="71"/>
                    </a:cubicBezTo>
                    <a:cubicBezTo>
                      <a:pt x="11" y="919"/>
                      <a:pt x="1" y="1773"/>
                      <a:pt x="46" y="2621"/>
                    </a:cubicBezTo>
                    <a:cubicBezTo>
                      <a:pt x="61" y="2616"/>
                      <a:pt x="71" y="2606"/>
                      <a:pt x="86" y="2601"/>
                    </a:cubicBezTo>
                    <a:cubicBezTo>
                      <a:pt x="1215" y="2089"/>
                      <a:pt x="2415" y="1557"/>
                      <a:pt x="3569" y="1110"/>
                    </a:cubicBezTo>
                    <a:lnTo>
                      <a:pt x="3569" y="111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64"/>
              <p:cNvSpPr/>
              <p:nvPr/>
            </p:nvSpPr>
            <p:spPr>
              <a:xfrm>
                <a:off x="1297575" y="3553150"/>
                <a:ext cx="62875" cy="83475"/>
              </a:xfrm>
              <a:custGeom>
                <a:rect b="b" l="l" r="r" t="t"/>
                <a:pathLst>
                  <a:path extrusionOk="0" fill="none" h="3339" w="2515">
                    <a:moveTo>
                      <a:pt x="0" y="1"/>
                    </a:moveTo>
                    <a:lnTo>
                      <a:pt x="0" y="41"/>
                    </a:lnTo>
                    <a:cubicBezTo>
                      <a:pt x="5" y="377"/>
                      <a:pt x="15" y="709"/>
                      <a:pt x="35" y="1045"/>
                    </a:cubicBezTo>
                    <a:cubicBezTo>
                      <a:pt x="75" y="1813"/>
                      <a:pt x="151" y="2576"/>
                      <a:pt x="261" y="3339"/>
                    </a:cubicBezTo>
                    <a:cubicBezTo>
                      <a:pt x="281" y="3329"/>
                      <a:pt x="301" y="3324"/>
                      <a:pt x="321" y="3314"/>
                    </a:cubicBezTo>
                    <a:cubicBezTo>
                      <a:pt x="1049" y="3038"/>
                      <a:pt x="1787" y="2757"/>
                      <a:pt x="2515" y="24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64"/>
              <p:cNvSpPr/>
              <p:nvPr/>
            </p:nvSpPr>
            <p:spPr>
              <a:xfrm>
                <a:off x="1236700" y="3736750"/>
                <a:ext cx="113100" cy="80325"/>
              </a:xfrm>
              <a:custGeom>
                <a:rect b="b" l="l" r="r" t="t"/>
                <a:pathLst>
                  <a:path extrusionOk="0" fill="none" h="3213" w="4524">
                    <a:moveTo>
                      <a:pt x="1" y="0"/>
                    </a:moveTo>
                    <a:cubicBezTo>
                      <a:pt x="1" y="10"/>
                      <a:pt x="6" y="25"/>
                      <a:pt x="11" y="35"/>
                    </a:cubicBezTo>
                    <a:cubicBezTo>
                      <a:pt x="242" y="1054"/>
                      <a:pt x="478" y="2304"/>
                      <a:pt x="1015" y="3197"/>
                    </a:cubicBezTo>
                    <a:cubicBezTo>
                      <a:pt x="1020" y="3203"/>
                      <a:pt x="1020" y="3208"/>
                      <a:pt x="1025" y="3213"/>
                    </a:cubicBezTo>
                    <a:cubicBezTo>
                      <a:pt x="2204" y="2379"/>
                      <a:pt x="3369" y="1476"/>
                      <a:pt x="4513" y="592"/>
                    </a:cubicBezTo>
                    <a:cubicBezTo>
                      <a:pt x="4518" y="587"/>
                      <a:pt x="4518" y="587"/>
                      <a:pt x="4523" y="58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64"/>
              <p:cNvSpPr/>
              <p:nvPr/>
            </p:nvSpPr>
            <p:spPr>
              <a:xfrm>
                <a:off x="1315875" y="3694825"/>
                <a:ext cx="11200" cy="18600"/>
              </a:xfrm>
              <a:custGeom>
                <a:rect b="b" l="l" r="r" t="t"/>
                <a:pathLst>
                  <a:path extrusionOk="0" fill="none" h="744" w="448">
                    <a:moveTo>
                      <a:pt x="448" y="1"/>
                    </a:moveTo>
                    <a:cubicBezTo>
                      <a:pt x="277" y="232"/>
                      <a:pt x="126" y="483"/>
                      <a:pt x="1" y="74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64"/>
              <p:cNvSpPr/>
              <p:nvPr/>
            </p:nvSpPr>
            <p:spPr>
              <a:xfrm>
                <a:off x="1322800" y="3708250"/>
                <a:ext cx="11425" cy="18225"/>
              </a:xfrm>
              <a:custGeom>
                <a:rect b="b" l="l" r="r" t="t"/>
                <a:pathLst>
                  <a:path extrusionOk="0" fill="none" h="729" w="457">
                    <a:moveTo>
                      <a:pt x="457" y="1"/>
                    </a:moveTo>
                    <a:cubicBezTo>
                      <a:pt x="316" y="252"/>
                      <a:pt x="166" y="493"/>
                      <a:pt x="0" y="72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64"/>
              <p:cNvSpPr/>
              <p:nvPr/>
            </p:nvSpPr>
            <p:spPr>
              <a:xfrm>
                <a:off x="1135450" y="3947925"/>
                <a:ext cx="121350" cy="60000"/>
              </a:xfrm>
              <a:custGeom>
                <a:rect b="b" l="l" r="r" t="t"/>
                <a:pathLst>
                  <a:path extrusionOk="0" fill="none" h="2400" w="4854">
                    <a:moveTo>
                      <a:pt x="0" y="1"/>
                    </a:moveTo>
                    <a:cubicBezTo>
                      <a:pt x="5" y="16"/>
                      <a:pt x="15" y="36"/>
                      <a:pt x="20" y="51"/>
                    </a:cubicBezTo>
                    <a:cubicBezTo>
                      <a:pt x="357" y="879"/>
                      <a:pt x="773" y="1667"/>
                      <a:pt x="1280" y="2400"/>
                    </a:cubicBezTo>
                    <a:cubicBezTo>
                      <a:pt x="1305" y="2380"/>
                      <a:pt x="1330" y="2360"/>
                      <a:pt x="1355" y="2345"/>
                    </a:cubicBezTo>
                    <a:cubicBezTo>
                      <a:pt x="2475" y="1511"/>
                      <a:pt x="3654" y="764"/>
                      <a:pt x="4854" y="6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64"/>
              <p:cNvSpPr/>
              <p:nvPr/>
            </p:nvSpPr>
            <p:spPr>
              <a:xfrm>
                <a:off x="1255400" y="3556050"/>
                <a:ext cx="66900" cy="168550"/>
              </a:xfrm>
              <a:custGeom>
                <a:rect b="b" l="l" r="r" t="t"/>
                <a:pathLst>
                  <a:path extrusionOk="0" fill="none" h="6742" w="2676">
                    <a:moveTo>
                      <a:pt x="1" y="6741"/>
                    </a:moveTo>
                    <a:cubicBezTo>
                      <a:pt x="91" y="5497"/>
                      <a:pt x="216" y="4242"/>
                      <a:pt x="603" y="3057"/>
                    </a:cubicBezTo>
                    <a:cubicBezTo>
                      <a:pt x="854" y="2294"/>
                      <a:pt x="1220" y="1556"/>
                      <a:pt x="1722" y="929"/>
                    </a:cubicBezTo>
                    <a:cubicBezTo>
                      <a:pt x="1998" y="578"/>
                      <a:pt x="2315" y="266"/>
                      <a:pt x="2676"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64"/>
              <p:cNvSpPr/>
              <p:nvPr/>
            </p:nvSpPr>
            <p:spPr>
              <a:xfrm>
                <a:off x="1567725" y="3747275"/>
                <a:ext cx="89000" cy="54500"/>
              </a:xfrm>
              <a:custGeom>
                <a:rect b="b" l="l" r="r" t="t"/>
                <a:pathLst>
                  <a:path extrusionOk="0" fill="none" h="2180" w="3560">
                    <a:moveTo>
                      <a:pt x="673" y="1"/>
                    </a:moveTo>
                    <a:cubicBezTo>
                      <a:pt x="392" y="704"/>
                      <a:pt x="166" y="1431"/>
                      <a:pt x="1" y="2174"/>
                    </a:cubicBezTo>
                    <a:cubicBezTo>
                      <a:pt x="1" y="2174"/>
                      <a:pt x="1" y="2174"/>
                      <a:pt x="1" y="2179"/>
                    </a:cubicBezTo>
                    <a:cubicBezTo>
                      <a:pt x="1145" y="2099"/>
                      <a:pt x="2315" y="2119"/>
                      <a:pt x="3464" y="2149"/>
                    </a:cubicBezTo>
                    <a:cubicBezTo>
                      <a:pt x="3494" y="2149"/>
                      <a:pt x="3529" y="2149"/>
                      <a:pt x="3559" y="214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64"/>
              <p:cNvSpPr/>
              <p:nvPr/>
            </p:nvSpPr>
            <p:spPr>
              <a:xfrm>
                <a:off x="1520550" y="3788825"/>
                <a:ext cx="76575" cy="54600"/>
              </a:xfrm>
              <a:custGeom>
                <a:rect b="b" l="l" r="r" t="t"/>
                <a:pathLst>
                  <a:path extrusionOk="0" fill="none" h="2184" w="3063">
                    <a:moveTo>
                      <a:pt x="126" y="0"/>
                    </a:moveTo>
                    <a:cubicBezTo>
                      <a:pt x="21" y="723"/>
                      <a:pt x="0" y="1456"/>
                      <a:pt x="61" y="2184"/>
                    </a:cubicBezTo>
                    <a:cubicBezTo>
                      <a:pt x="71" y="2179"/>
                      <a:pt x="91" y="2179"/>
                      <a:pt x="106" y="2174"/>
                    </a:cubicBezTo>
                    <a:cubicBezTo>
                      <a:pt x="653" y="2083"/>
                      <a:pt x="1200" y="2018"/>
                      <a:pt x="1752" y="1938"/>
                    </a:cubicBezTo>
                    <a:cubicBezTo>
                      <a:pt x="2169" y="1877"/>
                      <a:pt x="2585" y="1817"/>
                      <a:pt x="3002" y="1727"/>
                    </a:cubicBezTo>
                    <a:cubicBezTo>
                      <a:pt x="3022" y="1722"/>
                      <a:pt x="3042" y="1717"/>
                      <a:pt x="3062" y="171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64"/>
              <p:cNvSpPr/>
              <p:nvPr/>
            </p:nvSpPr>
            <p:spPr>
              <a:xfrm>
                <a:off x="1413900" y="3895350"/>
                <a:ext cx="100650" cy="61250"/>
              </a:xfrm>
              <a:custGeom>
                <a:rect b="b" l="l" r="r" t="t"/>
                <a:pathLst>
                  <a:path extrusionOk="0" fill="none" h="2450" w="4026">
                    <a:moveTo>
                      <a:pt x="121" y="1"/>
                    </a:moveTo>
                    <a:cubicBezTo>
                      <a:pt x="0" y="814"/>
                      <a:pt x="10" y="1642"/>
                      <a:pt x="156" y="2450"/>
                    </a:cubicBezTo>
                    <a:cubicBezTo>
                      <a:pt x="161" y="2450"/>
                      <a:pt x="166" y="2450"/>
                      <a:pt x="171" y="2445"/>
                    </a:cubicBezTo>
                    <a:cubicBezTo>
                      <a:pt x="1421" y="2174"/>
                      <a:pt x="2705" y="2018"/>
                      <a:pt x="3980" y="1868"/>
                    </a:cubicBezTo>
                    <a:cubicBezTo>
                      <a:pt x="3995" y="1868"/>
                      <a:pt x="4010" y="1863"/>
                      <a:pt x="4026" y="186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64"/>
              <p:cNvSpPr/>
              <p:nvPr/>
            </p:nvSpPr>
            <p:spPr>
              <a:xfrm>
                <a:off x="1338850" y="3960600"/>
                <a:ext cx="103300" cy="70050"/>
              </a:xfrm>
              <a:custGeom>
                <a:rect b="b" l="l" r="r" t="t"/>
                <a:pathLst>
                  <a:path extrusionOk="0" fill="none" h="2802" w="4132">
                    <a:moveTo>
                      <a:pt x="36" y="1"/>
                    </a:moveTo>
                    <a:cubicBezTo>
                      <a:pt x="41" y="26"/>
                      <a:pt x="41" y="51"/>
                      <a:pt x="46" y="76"/>
                    </a:cubicBezTo>
                    <a:cubicBezTo>
                      <a:pt x="141" y="974"/>
                      <a:pt x="0" y="1903"/>
                      <a:pt x="246" y="2776"/>
                    </a:cubicBezTo>
                    <a:cubicBezTo>
                      <a:pt x="251" y="2786"/>
                      <a:pt x="256" y="2791"/>
                      <a:pt x="256" y="2801"/>
                    </a:cubicBezTo>
                    <a:cubicBezTo>
                      <a:pt x="1541" y="2721"/>
                      <a:pt x="2851" y="2626"/>
                      <a:pt x="4131" y="2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64"/>
              <p:cNvSpPr/>
              <p:nvPr/>
            </p:nvSpPr>
            <p:spPr>
              <a:xfrm>
                <a:off x="1462450" y="3857825"/>
                <a:ext cx="2650" cy="19600"/>
              </a:xfrm>
              <a:custGeom>
                <a:rect b="b" l="l" r="r" t="t"/>
                <a:pathLst>
                  <a:path extrusionOk="0" fill="none" h="784" w="106">
                    <a:moveTo>
                      <a:pt x="106" y="1"/>
                    </a:moveTo>
                    <a:cubicBezTo>
                      <a:pt x="71" y="262"/>
                      <a:pt x="36" y="518"/>
                      <a:pt x="1" y="78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64"/>
              <p:cNvSpPr/>
              <p:nvPr/>
            </p:nvSpPr>
            <p:spPr>
              <a:xfrm>
                <a:off x="1476875" y="3852700"/>
                <a:ext cx="3800" cy="22100"/>
              </a:xfrm>
              <a:custGeom>
                <a:rect b="b" l="l" r="r" t="t"/>
                <a:pathLst>
                  <a:path extrusionOk="0" fill="none" h="884" w="152">
                    <a:moveTo>
                      <a:pt x="151" y="0"/>
                    </a:moveTo>
                    <a:cubicBezTo>
                      <a:pt x="101" y="296"/>
                      <a:pt x="51" y="587"/>
                      <a:pt x="1" y="8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64"/>
              <p:cNvSpPr/>
              <p:nvPr/>
            </p:nvSpPr>
            <p:spPr>
              <a:xfrm>
                <a:off x="1525075" y="3816925"/>
                <a:ext cx="55350" cy="97525"/>
              </a:xfrm>
              <a:custGeom>
                <a:rect b="b" l="l" r="r" t="t"/>
                <a:pathLst>
                  <a:path extrusionOk="0" fill="none" h="3901" w="2214">
                    <a:moveTo>
                      <a:pt x="2214" y="1"/>
                    </a:moveTo>
                    <a:cubicBezTo>
                      <a:pt x="1948" y="231"/>
                      <a:pt x="1742" y="507"/>
                      <a:pt x="1571" y="814"/>
                    </a:cubicBezTo>
                    <a:cubicBezTo>
                      <a:pt x="1009" y="1807"/>
                      <a:pt x="818" y="3087"/>
                      <a:pt x="0" y="39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64"/>
              <p:cNvSpPr/>
              <p:nvPr/>
            </p:nvSpPr>
            <p:spPr>
              <a:xfrm>
                <a:off x="707675" y="3618675"/>
                <a:ext cx="92000" cy="93375"/>
              </a:xfrm>
              <a:custGeom>
                <a:rect b="b" l="l" r="r" t="t"/>
                <a:pathLst>
                  <a:path extrusionOk="0" fill="none" h="3735" w="3680">
                    <a:moveTo>
                      <a:pt x="0" y="2721"/>
                    </a:moveTo>
                    <a:cubicBezTo>
                      <a:pt x="91" y="2776"/>
                      <a:pt x="186" y="2826"/>
                      <a:pt x="281" y="2871"/>
                    </a:cubicBezTo>
                    <a:cubicBezTo>
                      <a:pt x="437" y="2936"/>
                      <a:pt x="593" y="2987"/>
                      <a:pt x="753" y="3037"/>
                    </a:cubicBezTo>
                    <a:cubicBezTo>
                      <a:pt x="1345" y="3232"/>
                      <a:pt x="1923" y="3468"/>
                      <a:pt x="2485" y="3729"/>
                    </a:cubicBezTo>
                    <a:lnTo>
                      <a:pt x="2490" y="3734"/>
                    </a:lnTo>
                    <a:cubicBezTo>
                      <a:pt x="2756" y="2961"/>
                      <a:pt x="3022" y="2173"/>
                      <a:pt x="3268" y="1385"/>
                    </a:cubicBezTo>
                    <a:cubicBezTo>
                      <a:pt x="3413" y="924"/>
                      <a:pt x="3549" y="462"/>
                      <a:pt x="3679"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64"/>
              <p:cNvSpPr/>
              <p:nvPr/>
            </p:nvSpPr>
            <p:spPr>
              <a:xfrm>
                <a:off x="761000" y="3744650"/>
                <a:ext cx="132275" cy="128650"/>
              </a:xfrm>
              <a:custGeom>
                <a:rect b="b" l="l" r="r" t="t"/>
                <a:pathLst>
                  <a:path extrusionOk="0" fill="none" h="5146" w="5291">
                    <a:moveTo>
                      <a:pt x="1" y="3926"/>
                    </a:moveTo>
                    <a:cubicBezTo>
                      <a:pt x="1040" y="4272"/>
                      <a:pt x="2058" y="4673"/>
                      <a:pt x="3052" y="5130"/>
                    </a:cubicBezTo>
                    <a:cubicBezTo>
                      <a:pt x="3062" y="5135"/>
                      <a:pt x="3072" y="5140"/>
                      <a:pt x="3082" y="5145"/>
                    </a:cubicBezTo>
                    <a:cubicBezTo>
                      <a:pt x="3715" y="3393"/>
                      <a:pt x="4423" y="1652"/>
                      <a:pt x="5291"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64"/>
              <p:cNvSpPr/>
              <p:nvPr/>
            </p:nvSpPr>
            <p:spPr>
              <a:xfrm>
                <a:off x="771425" y="3973150"/>
                <a:ext cx="159500" cy="81850"/>
              </a:xfrm>
              <a:custGeom>
                <a:rect b="b" l="l" r="r" t="t"/>
                <a:pathLst>
                  <a:path extrusionOk="0" fill="none" h="3274" w="6380">
                    <a:moveTo>
                      <a:pt x="0" y="1968"/>
                    </a:moveTo>
                    <a:cubicBezTo>
                      <a:pt x="20" y="1973"/>
                      <a:pt x="40" y="1978"/>
                      <a:pt x="55" y="1983"/>
                    </a:cubicBezTo>
                    <a:cubicBezTo>
                      <a:pt x="1707" y="2510"/>
                      <a:pt x="3378" y="2942"/>
                      <a:pt x="5075" y="3273"/>
                    </a:cubicBezTo>
                    <a:cubicBezTo>
                      <a:pt x="5080" y="3263"/>
                      <a:pt x="5080" y="3253"/>
                      <a:pt x="5080" y="3243"/>
                    </a:cubicBezTo>
                    <a:cubicBezTo>
                      <a:pt x="5120" y="2962"/>
                      <a:pt x="5255" y="2641"/>
                      <a:pt x="5366" y="2380"/>
                    </a:cubicBezTo>
                    <a:cubicBezTo>
                      <a:pt x="5702" y="1587"/>
                      <a:pt x="6043" y="794"/>
                      <a:pt x="638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64"/>
              <p:cNvSpPr/>
              <p:nvPr/>
            </p:nvSpPr>
            <p:spPr>
              <a:xfrm>
                <a:off x="793375" y="3953825"/>
                <a:ext cx="21600" cy="16225"/>
              </a:xfrm>
              <a:custGeom>
                <a:rect b="b" l="l" r="r" t="t"/>
                <a:pathLst>
                  <a:path extrusionOk="0" fill="none" h="649" w="864">
                    <a:moveTo>
                      <a:pt x="1" y="1"/>
                    </a:moveTo>
                    <a:cubicBezTo>
                      <a:pt x="277" y="231"/>
                      <a:pt x="563" y="447"/>
                      <a:pt x="864" y="64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64"/>
              <p:cNvSpPr/>
              <p:nvPr/>
            </p:nvSpPr>
            <p:spPr>
              <a:xfrm>
                <a:off x="795875" y="3930475"/>
                <a:ext cx="18475" cy="16475"/>
              </a:xfrm>
              <a:custGeom>
                <a:rect b="b" l="l" r="r" t="t"/>
                <a:pathLst>
                  <a:path extrusionOk="0" fill="none" h="659" w="739">
                    <a:moveTo>
                      <a:pt x="1" y="1"/>
                    </a:moveTo>
                    <a:cubicBezTo>
                      <a:pt x="287" y="162"/>
                      <a:pt x="543" y="387"/>
                      <a:pt x="739" y="65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64"/>
              <p:cNvSpPr/>
              <p:nvPr/>
            </p:nvSpPr>
            <p:spPr>
              <a:xfrm>
                <a:off x="765150" y="3597950"/>
                <a:ext cx="85725" cy="130775"/>
              </a:xfrm>
              <a:custGeom>
                <a:rect b="b" l="l" r="r" t="t"/>
                <a:pathLst>
                  <a:path extrusionOk="0" fill="none" h="5231" w="3429">
                    <a:moveTo>
                      <a:pt x="0" y="1"/>
                    </a:moveTo>
                    <a:cubicBezTo>
                      <a:pt x="216" y="779"/>
                      <a:pt x="542" y="1527"/>
                      <a:pt x="969" y="2214"/>
                    </a:cubicBezTo>
                    <a:cubicBezTo>
                      <a:pt x="1345" y="2827"/>
                      <a:pt x="1797" y="3389"/>
                      <a:pt x="2314" y="3891"/>
                    </a:cubicBezTo>
                    <a:cubicBezTo>
                      <a:pt x="2731" y="4302"/>
                      <a:pt x="3208" y="4689"/>
                      <a:pt x="3428" y="523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64"/>
              <p:cNvSpPr/>
              <p:nvPr/>
            </p:nvSpPr>
            <p:spPr>
              <a:xfrm>
                <a:off x="1214375" y="3799850"/>
                <a:ext cx="125375" cy="67050"/>
              </a:xfrm>
              <a:custGeom>
                <a:rect b="b" l="l" r="r" t="t"/>
                <a:pathLst>
                  <a:path extrusionOk="0" fill="none" h="2682" w="5015">
                    <a:moveTo>
                      <a:pt x="0" y="924"/>
                    </a:moveTo>
                    <a:cubicBezTo>
                      <a:pt x="166" y="1532"/>
                      <a:pt x="387" y="2119"/>
                      <a:pt x="668" y="2681"/>
                    </a:cubicBezTo>
                    <a:cubicBezTo>
                      <a:pt x="678" y="2676"/>
                      <a:pt x="688" y="2671"/>
                      <a:pt x="698" y="2661"/>
                    </a:cubicBezTo>
                    <a:cubicBezTo>
                      <a:pt x="2154" y="1868"/>
                      <a:pt x="3579" y="960"/>
                      <a:pt x="4954" y="36"/>
                    </a:cubicBezTo>
                    <a:cubicBezTo>
                      <a:pt x="4974" y="26"/>
                      <a:pt x="4995" y="11"/>
                      <a:pt x="501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29" name="Google Shape;14029;p64"/>
          <p:cNvGrpSpPr/>
          <p:nvPr/>
        </p:nvGrpSpPr>
        <p:grpSpPr>
          <a:xfrm>
            <a:off x="2186214" y="166122"/>
            <a:ext cx="820208" cy="327963"/>
            <a:chOff x="6176600" y="3023250"/>
            <a:chExt cx="444100" cy="177575"/>
          </a:xfrm>
        </p:grpSpPr>
        <p:sp>
          <p:nvSpPr>
            <p:cNvPr id="14030" name="Google Shape;14030;p64"/>
            <p:cNvSpPr/>
            <p:nvPr/>
          </p:nvSpPr>
          <p:spPr>
            <a:xfrm>
              <a:off x="6347375" y="3025125"/>
              <a:ext cx="39425" cy="44825"/>
            </a:xfrm>
            <a:custGeom>
              <a:rect b="b" l="l" r="r" t="t"/>
              <a:pathLst>
                <a:path extrusionOk="0" h="1793" w="1577">
                  <a:moveTo>
                    <a:pt x="11" y="1"/>
                  </a:moveTo>
                  <a:lnTo>
                    <a:pt x="1" y="66"/>
                  </a:lnTo>
                  <a:cubicBezTo>
                    <a:pt x="126" y="638"/>
                    <a:pt x="242" y="1210"/>
                    <a:pt x="337" y="1783"/>
                  </a:cubicBezTo>
                  <a:lnTo>
                    <a:pt x="342" y="1793"/>
                  </a:lnTo>
                  <a:cubicBezTo>
                    <a:pt x="744" y="1652"/>
                    <a:pt x="1160" y="1537"/>
                    <a:pt x="1577" y="1456"/>
                  </a:cubicBezTo>
                  <a:lnTo>
                    <a:pt x="1577" y="1431"/>
                  </a:lnTo>
                  <a:cubicBezTo>
                    <a:pt x="1537" y="1055"/>
                    <a:pt x="1471" y="678"/>
                    <a:pt x="1381" y="307"/>
                  </a:cubicBezTo>
                  <a:lnTo>
                    <a:pt x="1391" y="277"/>
                  </a:lnTo>
                  <a:cubicBezTo>
                    <a:pt x="939" y="146"/>
                    <a:pt x="478" y="56"/>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64"/>
            <p:cNvSpPr/>
            <p:nvPr/>
          </p:nvSpPr>
          <p:spPr>
            <a:xfrm>
              <a:off x="6290525" y="3023525"/>
              <a:ext cx="47725" cy="68400"/>
            </a:xfrm>
            <a:custGeom>
              <a:rect b="b" l="l" r="r" t="t"/>
              <a:pathLst>
                <a:path extrusionOk="0" h="2736" w="1909">
                  <a:moveTo>
                    <a:pt x="1230" y="0"/>
                  </a:moveTo>
                  <a:cubicBezTo>
                    <a:pt x="817" y="0"/>
                    <a:pt x="406" y="28"/>
                    <a:pt x="1" y="85"/>
                  </a:cubicBezTo>
                  <a:lnTo>
                    <a:pt x="11" y="180"/>
                  </a:lnTo>
                  <a:cubicBezTo>
                    <a:pt x="172" y="1013"/>
                    <a:pt x="332" y="1842"/>
                    <a:pt x="493" y="2670"/>
                  </a:cubicBezTo>
                  <a:lnTo>
                    <a:pt x="523" y="2735"/>
                  </a:lnTo>
                  <a:cubicBezTo>
                    <a:pt x="985" y="2544"/>
                    <a:pt x="1447" y="2334"/>
                    <a:pt x="1908" y="2138"/>
                  </a:cubicBezTo>
                  <a:lnTo>
                    <a:pt x="1908" y="2128"/>
                  </a:lnTo>
                  <a:cubicBezTo>
                    <a:pt x="1758" y="1420"/>
                    <a:pt x="1627" y="712"/>
                    <a:pt x="1512" y="5"/>
                  </a:cubicBezTo>
                  <a:cubicBezTo>
                    <a:pt x="1418" y="2"/>
                    <a:pt x="1324" y="0"/>
                    <a:pt x="12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64"/>
            <p:cNvSpPr/>
            <p:nvPr/>
          </p:nvSpPr>
          <p:spPr>
            <a:xfrm>
              <a:off x="6328300" y="3023625"/>
              <a:ext cx="27650" cy="53350"/>
            </a:xfrm>
            <a:custGeom>
              <a:rect b="b" l="l" r="r" t="t"/>
              <a:pathLst>
                <a:path extrusionOk="0" h="2134" w="1106">
                  <a:moveTo>
                    <a:pt x="1" y="1"/>
                  </a:moveTo>
                  <a:lnTo>
                    <a:pt x="1" y="1"/>
                  </a:lnTo>
                  <a:cubicBezTo>
                    <a:pt x="116" y="708"/>
                    <a:pt x="247" y="1416"/>
                    <a:pt x="397" y="2124"/>
                  </a:cubicBezTo>
                  <a:lnTo>
                    <a:pt x="397" y="2134"/>
                  </a:lnTo>
                  <a:cubicBezTo>
                    <a:pt x="633" y="2033"/>
                    <a:pt x="864" y="1938"/>
                    <a:pt x="1100" y="1858"/>
                  </a:cubicBezTo>
                  <a:cubicBezTo>
                    <a:pt x="1105" y="1858"/>
                    <a:pt x="1105" y="1858"/>
                    <a:pt x="1105" y="1853"/>
                  </a:cubicBezTo>
                  <a:lnTo>
                    <a:pt x="1100" y="1843"/>
                  </a:lnTo>
                  <a:cubicBezTo>
                    <a:pt x="1005" y="1270"/>
                    <a:pt x="889" y="698"/>
                    <a:pt x="764" y="126"/>
                  </a:cubicBezTo>
                  <a:lnTo>
                    <a:pt x="774" y="61"/>
                  </a:lnTo>
                  <a:cubicBezTo>
                    <a:pt x="518" y="26"/>
                    <a:pt x="257" y="1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64"/>
            <p:cNvSpPr/>
            <p:nvPr/>
          </p:nvSpPr>
          <p:spPr>
            <a:xfrm>
              <a:off x="6265575" y="3025625"/>
              <a:ext cx="38025" cy="76700"/>
            </a:xfrm>
            <a:custGeom>
              <a:rect b="b" l="l" r="r" t="t"/>
              <a:pathLst>
                <a:path extrusionOk="0" h="3068" w="1521">
                  <a:moveTo>
                    <a:pt x="999" y="1"/>
                  </a:moveTo>
                  <a:cubicBezTo>
                    <a:pt x="688" y="41"/>
                    <a:pt x="387" y="101"/>
                    <a:pt x="85" y="177"/>
                  </a:cubicBezTo>
                  <a:cubicBezTo>
                    <a:pt x="0" y="1125"/>
                    <a:pt x="101" y="2134"/>
                    <a:pt x="276" y="3068"/>
                  </a:cubicBezTo>
                  <a:cubicBezTo>
                    <a:pt x="698" y="2967"/>
                    <a:pt x="1114" y="2817"/>
                    <a:pt x="1521" y="2651"/>
                  </a:cubicBezTo>
                  <a:lnTo>
                    <a:pt x="1491" y="2586"/>
                  </a:lnTo>
                  <a:cubicBezTo>
                    <a:pt x="1330" y="1758"/>
                    <a:pt x="1170" y="929"/>
                    <a:pt x="1009" y="96"/>
                  </a:cubicBezTo>
                  <a:lnTo>
                    <a:pt x="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64"/>
            <p:cNvSpPr/>
            <p:nvPr/>
          </p:nvSpPr>
          <p:spPr>
            <a:xfrm>
              <a:off x="6415400" y="3058375"/>
              <a:ext cx="185725" cy="141325"/>
            </a:xfrm>
            <a:custGeom>
              <a:rect b="b" l="l" r="r" t="t"/>
              <a:pathLst>
                <a:path extrusionOk="0" h="5653" w="7429">
                  <a:moveTo>
                    <a:pt x="1727" y="1"/>
                  </a:moveTo>
                  <a:cubicBezTo>
                    <a:pt x="1431" y="116"/>
                    <a:pt x="1210" y="367"/>
                    <a:pt x="1034" y="628"/>
                  </a:cubicBezTo>
                  <a:cubicBezTo>
                    <a:pt x="0" y="2149"/>
                    <a:pt x="146" y="4277"/>
                    <a:pt x="1406" y="5653"/>
                  </a:cubicBezTo>
                  <a:cubicBezTo>
                    <a:pt x="2023" y="5607"/>
                    <a:pt x="2635" y="5502"/>
                    <a:pt x="3233" y="5336"/>
                  </a:cubicBezTo>
                  <a:cubicBezTo>
                    <a:pt x="4759" y="4910"/>
                    <a:pt x="5893" y="3821"/>
                    <a:pt x="7429" y="3504"/>
                  </a:cubicBezTo>
                  <a:lnTo>
                    <a:pt x="7429" y="3504"/>
                  </a:lnTo>
                  <a:cubicBezTo>
                    <a:pt x="7075" y="3550"/>
                    <a:pt x="6718" y="3573"/>
                    <a:pt x="6362" y="3573"/>
                  </a:cubicBezTo>
                  <a:cubicBezTo>
                    <a:pt x="5934" y="3573"/>
                    <a:pt x="5506" y="3540"/>
                    <a:pt x="5085" y="3474"/>
                  </a:cubicBezTo>
                  <a:cubicBezTo>
                    <a:pt x="4939" y="3449"/>
                    <a:pt x="4794" y="3424"/>
                    <a:pt x="4653" y="3374"/>
                  </a:cubicBezTo>
                  <a:cubicBezTo>
                    <a:pt x="4563" y="3545"/>
                    <a:pt x="4397" y="3675"/>
                    <a:pt x="4191" y="3710"/>
                  </a:cubicBezTo>
                  <a:cubicBezTo>
                    <a:pt x="4154" y="3716"/>
                    <a:pt x="4117" y="3720"/>
                    <a:pt x="4080" y="3720"/>
                  </a:cubicBezTo>
                  <a:cubicBezTo>
                    <a:pt x="3767" y="3720"/>
                    <a:pt x="3492" y="3497"/>
                    <a:pt x="3438" y="3178"/>
                  </a:cubicBezTo>
                  <a:cubicBezTo>
                    <a:pt x="3403" y="2982"/>
                    <a:pt x="3464" y="2792"/>
                    <a:pt x="3579" y="2646"/>
                  </a:cubicBezTo>
                  <a:lnTo>
                    <a:pt x="3172" y="2280"/>
                  </a:lnTo>
                  <a:cubicBezTo>
                    <a:pt x="3182" y="1687"/>
                    <a:pt x="3619" y="1150"/>
                    <a:pt x="4262" y="1100"/>
                  </a:cubicBezTo>
                  <a:lnTo>
                    <a:pt x="4578" y="799"/>
                  </a:lnTo>
                  <a:cubicBezTo>
                    <a:pt x="4352" y="668"/>
                    <a:pt x="4121" y="548"/>
                    <a:pt x="3875" y="453"/>
                  </a:cubicBezTo>
                  <a:cubicBezTo>
                    <a:pt x="3273" y="217"/>
                    <a:pt x="2550" y="101"/>
                    <a:pt x="1913" y="21"/>
                  </a:cubicBezTo>
                  <a:cubicBezTo>
                    <a:pt x="1852" y="11"/>
                    <a:pt x="1787" y="6"/>
                    <a:pt x="1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64"/>
            <p:cNvSpPr/>
            <p:nvPr/>
          </p:nvSpPr>
          <p:spPr>
            <a:xfrm>
              <a:off x="6494700" y="3078325"/>
              <a:ext cx="126000" cy="69375"/>
            </a:xfrm>
            <a:custGeom>
              <a:rect b="b" l="l" r="r" t="t"/>
              <a:pathLst>
                <a:path extrusionOk="0" h="2775" w="5040">
                  <a:moveTo>
                    <a:pt x="1406" y="1"/>
                  </a:moveTo>
                  <a:lnTo>
                    <a:pt x="1090" y="302"/>
                  </a:lnTo>
                  <a:cubicBezTo>
                    <a:pt x="447" y="352"/>
                    <a:pt x="10" y="889"/>
                    <a:pt x="0" y="1482"/>
                  </a:cubicBezTo>
                  <a:lnTo>
                    <a:pt x="407" y="1848"/>
                  </a:lnTo>
                  <a:cubicBezTo>
                    <a:pt x="502" y="1733"/>
                    <a:pt x="638" y="1652"/>
                    <a:pt x="798" y="1622"/>
                  </a:cubicBezTo>
                  <a:cubicBezTo>
                    <a:pt x="834" y="1616"/>
                    <a:pt x="870" y="1613"/>
                    <a:pt x="905" y="1613"/>
                  </a:cubicBezTo>
                  <a:cubicBezTo>
                    <a:pt x="959" y="1613"/>
                    <a:pt x="1011" y="1620"/>
                    <a:pt x="1059" y="1632"/>
                  </a:cubicBezTo>
                  <a:cubicBezTo>
                    <a:pt x="1078" y="1481"/>
                    <a:pt x="1208" y="1370"/>
                    <a:pt x="1358" y="1370"/>
                  </a:cubicBezTo>
                  <a:cubicBezTo>
                    <a:pt x="1367" y="1370"/>
                    <a:pt x="1376" y="1370"/>
                    <a:pt x="1386" y="1371"/>
                  </a:cubicBezTo>
                  <a:cubicBezTo>
                    <a:pt x="1556" y="1381"/>
                    <a:pt x="1682" y="1532"/>
                    <a:pt x="1667" y="1697"/>
                  </a:cubicBezTo>
                  <a:cubicBezTo>
                    <a:pt x="1657" y="1813"/>
                    <a:pt x="1581" y="1908"/>
                    <a:pt x="1481" y="1953"/>
                  </a:cubicBezTo>
                  <a:cubicBezTo>
                    <a:pt x="1516" y="2014"/>
                    <a:pt x="1541" y="2084"/>
                    <a:pt x="1556" y="2154"/>
                  </a:cubicBezTo>
                  <a:cubicBezTo>
                    <a:pt x="1581" y="2305"/>
                    <a:pt x="1551" y="2455"/>
                    <a:pt x="1481" y="2576"/>
                  </a:cubicBezTo>
                  <a:cubicBezTo>
                    <a:pt x="1622" y="2626"/>
                    <a:pt x="1767" y="2651"/>
                    <a:pt x="1913" y="2676"/>
                  </a:cubicBezTo>
                  <a:cubicBezTo>
                    <a:pt x="2334" y="2742"/>
                    <a:pt x="2762" y="2775"/>
                    <a:pt x="3190" y="2775"/>
                  </a:cubicBezTo>
                  <a:cubicBezTo>
                    <a:pt x="3546" y="2775"/>
                    <a:pt x="3903" y="2752"/>
                    <a:pt x="4257" y="2706"/>
                  </a:cubicBezTo>
                  <a:cubicBezTo>
                    <a:pt x="4498" y="2656"/>
                    <a:pt x="4754" y="2626"/>
                    <a:pt x="5015" y="2616"/>
                  </a:cubicBezTo>
                  <a:cubicBezTo>
                    <a:pt x="4995" y="2616"/>
                    <a:pt x="5040" y="1878"/>
                    <a:pt x="5040" y="1793"/>
                  </a:cubicBezTo>
                  <a:cubicBezTo>
                    <a:pt x="4116" y="1718"/>
                    <a:pt x="3358" y="1321"/>
                    <a:pt x="2605" y="799"/>
                  </a:cubicBezTo>
                  <a:cubicBezTo>
                    <a:pt x="2570" y="779"/>
                    <a:pt x="2535" y="754"/>
                    <a:pt x="2500" y="729"/>
                  </a:cubicBezTo>
                  <a:cubicBezTo>
                    <a:pt x="2144" y="478"/>
                    <a:pt x="1787" y="222"/>
                    <a:pt x="1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64"/>
            <p:cNvSpPr/>
            <p:nvPr/>
          </p:nvSpPr>
          <p:spPr>
            <a:xfrm>
              <a:off x="6176600" y="3056950"/>
              <a:ext cx="281975" cy="143425"/>
            </a:xfrm>
            <a:custGeom>
              <a:rect b="b" l="l" r="r" t="t"/>
              <a:pathLst>
                <a:path extrusionOk="0" h="5737" w="11279">
                  <a:moveTo>
                    <a:pt x="10190" y="0"/>
                  </a:moveTo>
                  <a:cubicBezTo>
                    <a:pt x="9590" y="0"/>
                    <a:pt x="8995" y="61"/>
                    <a:pt x="8408" y="183"/>
                  </a:cubicBezTo>
                  <a:cubicBezTo>
                    <a:pt x="7991" y="264"/>
                    <a:pt x="7575" y="379"/>
                    <a:pt x="7173" y="520"/>
                  </a:cubicBezTo>
                  <a:cubicBezTo>
                    <a:pt x="7173" y="525"/>
                    <a:pt x="7173" y="525"/>
                    <a:pt x="7168" y="525"/>
                  </a:cubicBezTo>
                  <a:cubicBezTo>
                    <a:pt x="6932" y="605"/>
                    <a:pt x="6701" y="700"/>
                    <a:pt x="6465" y="801"/>
                  </a:cubicBezTo>
                  <a:cubicBezTo>
                    <a:pt x="6004" y="997"/>
                    <a:pt x="5542" y="1207"/>
                    <a:pt x="5080" y="1398"/>
                  </a:cubicBezTo>
                  <a:cubicBezTo>
                    <a:pt x="4673" y="1564"/>
                    <a:pt x="4257" y="1714"/>
                    <a:pt x="3835" y="1815"/>
                  </a:cubicBezTo>
                  <a:cubicBezTo>
                    <a:pt x="3579" y="1875"/>
                    <a:pt x="3318" y="1920"/>
                    <a:pt x="3052" y="1940"/>
                  </a:cubicBezTo>
                  <a:cubicBezTo>
                    <a:pt x="2279" y="1376"/>
                    <a:pt x="1320" y="1130"/>
                    <a:pt x="368" y="1130"/>
                  </a:cubicBezTo>
                  <a:cubicBezTo>
                    <a:pt x="246" y="1130"/>
                    <a:pt x="123" y="1134"/>
                    <a:pt x="0" y="1142"/>
                  </a:cubicBezTo>
                  <a:cubicBezTo>
                    <a:pt x="618" y="1975"/>
                    <a:pt x="1602" y="2653"/>
                    <a:pt x="2621" y="2869"/>
                  </a:cubicBezTo>
                  <a:cubicBezTo>
                    <a:pt x="1602" y="3080"/>
                    <a:pt x="618" y="3762"/>
                    <a:pt x="0" y="4595"/>
                  </a:cubicBezTo>
                  <a:cubicBezTo>
                    <a:pt x="123" y="4603"/>
                    <a:pt x="246" y="4607"/>
                    <a:pt x="368" y="4607"/>
                  </a:cubicBezTo>
                  <a:cubicBezTo>
                    <a:pt x="1320" y="4607"/>
                    <a:pt x="2279" y="4362"/>
                    <a:pt x="3052" y="3797"/>
                  </a:cubicBezTo>
                  <a:cubicBezTo>
                    <a:pt x="4508" y="3903"/>
                    <a:pt x="5798" y="4726"/>
                    <a:pt x="7168" y="5213"/>
                  </a:cubicBezTo>
                  <a:cubicBezTo>
                    <a:pt x="8154" y="5564"/>
                    <a:pt x="9199" y="5736"/>
                    <a:pt x="10245" y="5736"/>
                  </a:cubicBezTo>
                  <a:cubicBezTo>
                    <a:pt x="10483" y="5736"/>
                    <a:pt x="10720" y="5727"/>
                    <a:pt x="10958" y="5710"/>
                  </a:cubicBezTo>
                  <a:cubicBezTo>
                    <a:pt x="9698" y="4334"/>
                    <a:pt x="9552" y="2206"/>
                    <a:pt x="10586" y="685"/>
                  </a:cubicBezTo>
                  <a:cubicBezTo>
                    <a:pt x="10762" y="424"/>
                    <a:pt x="10983" y="173"/>
                    <a:pt x="11279" y="58"/>
                  </a:cubicBezTo>
                  <a:cubicBezTo>
                    <a:pt x="10983" y="23"/>
                    <a:pt x="10687" y="8"/>
                    <a:pt x="10390" y="3"/>
                  </a:cubicBezTo>
                  <a:cubicBezTo>
                    <a:pt x="10324" y="1"/>
                    <a:pt x="10257" y="0"/>
                    <a:pt x="10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64"/>
            <p:cNvSpPr/>
            <p:nvPr/>
          </p:nvSpPr>
          <p:spPr>
            <a:xfrm>
              <a:off x="6521175" y="3112550"/>
              <a:ext cx="15575" cy="14625"/>
            </a:xfrm>
            <a:custGeom>
              <a:rect b="b" l="l" r="r" t="t"/>
              <a:pathLst>
                <a:path extrusionOk="0" h="585" w="623">
                  <a:moveTo>
                    <a:pt x="299" y="1"/>
                  </a:moveTo>
                  <a:cubicBezTo>
                    <a:pt x="149" y="1"/>
                    <a:pt x="19" y="112"/>
                    <a:pt x="0" y="263"/>
                  </a:cubicBezTo>
                  <a:cubicBezTo>
                    <a:pt x="181" y="303"/>
                    <a:pt x="337" y="424"/>
                    <a:pt x="422" y="584"/>
                  </a:cubicBezTo>
                  <a:cubicBezTo>
                    <a:pt x="522" y="539"/>
                    <a:pt x="598" y="444"/>
                    <a:pt x="608" y="328"/>
                  </a:cubicBezTo>
                  <a:cubicBezTo>
                    <a:pt x="623" y="163"/>
                    <a:pt x="497" y="12"/>
                    <a:pt x="327" y="2"/>
                  </a:cubicBezTo>
                  <a:cubicBezTo>
                    <a:pt x="317" y="1"/>
                    <a:pt x="308" y="1"/>
                    <a:pt x="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64"/>
            <p:cNvSpPr/>
            <p:nvPr/>
          </p:nvSpPr>
          <p:spPr>
            <a:xfrm>
              <a:off x="6520800" y="3119125"/>
              <a:ext cx="10950" cy="8700"/>
            </a:xfrm>
            <a:custGeom>
              <a:rect b="b" l="l" r="r" t="t"/>
              <a:pathLst>
                <a:path extrusionOk="0" h="348" w="438">
                  <a:moveTo>
                    <a:pt x="15" y="0"/>
                  </a:moveTo>
                  <a:cubicBezTo>
                    <a:pt x="15" y="5"/>
                    <a:pt x="15" y="10"/>
                    <a:pt x="15" y="15"/>
                  </a:cubicBezTo>
                  <a:cubicBezTo>
                    <a:pt x="0" y="186"/>
                    <a:pt x="121" y="332"/>
                    <a:pt x="292" y="347"/>
                  </a:cubicBezTo>
                  <a:cubicBezTo>
                    <a:pt x="300" y="347"/>
                    <a:pt x="309" y="348"/>
                    <a:pt x="318" y="348"/>
                  </a:cubicBezTo>
                  <a:cubicBezTo>
                    <a:pt x="360" y="348"/>
                    <a:pt x="404" y="338"/>
                    <a:pt x="437" y="321"/>
                  </a:cubicBezTo>
                  <a:cubicBezTo>
                    <a:pt x="352" y="161"/>
                    <a:pt x="196" y="40"/>
                    <a:pt x="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64"/>
            <p:cNvSpPr/>
            <p:nvPr/>
          </p:nvSpPr>
          <p:spPr>
            <a:xfrm>
              <a:off x="6500475" y="3118650"/>
              <a:ext cx="33775" cy="32725"/>
            </a:xfrm>
            <a:custGeom>
              <a:rect b="b" l="l" r="r" t="t"/>
              <a:pathLst>
                <a:path extrusionOk="0" h="1309" w="1351">
                  <a:moveTo>
                    <a:pt x="674" y="0"/>
                  </a:moveTo>
                  <a:cubicBezTo>
                    <a:pt x="639" y="0"/>
                    <a:pt x="603" y="3"/>
                    <a:pt x="567" y="9"/>
                  </a:cubicBezTo>
                  <a:cubicBezTo>
                    <a:pt x="407" y="39"/>
                    <a:pt x="271" y="120"/>
                    <a:pt x="176" y="235"/>
                  </a:cubicBezTo>
                  <a:cubicBezTo>
                    <a:pt x="61" y="381"/>
                    <a:pt x="0" y="571"/>
                    <a:pt x="35" y="767"/>
                  </a:cubicBezTo>
                  <a:cubicBezTo>
                    <a:pt x="89" y="1086"/>
                    <a:pt x="364" y="1309"/>
                    <a:pt x="677" y="1309"/>
                  </a:cubicBezTo>
                  <a:cubicBezTo>
                    <a:pt x="714" y="1309"/>
                    <a:pt x="751" y="1305"/>
                    <a:pt x="788" y="1299"/>
                  </a:cubicBezTo>
                  <a:cubicBezTo>
                    <a:pt x="994" y="1264"/>
                    <a:pt x="1160" y="1134"/>
                    <a:pt x="1250" y="963"/>
                  </a:cubicBezTo>
                  <a:cubicBezTo>
                    <a:pt x="1320" y="842"/>
                    <a:pt x="1350" y="692"/>
                    <a:pt x="1325" y="541"/>
                  </a:cubicBezTo>
                  <a:cubicBezTo>
                    <a:pt x="1310" y="471"/>
                    <a:pt x="1285" y="401"/>
                    <a:pt x="1250" y="340"/>
                  </a:cubicBezTo>
                  <a:cubicBezTo>
                    <a:pt x="1217" y="357"/>
                    <a:pt x="1173" y="367"/>
                    <a:pt x="1131" y="367"/>
                  </a:cubicBezTo>
                  <a:cubicBezTo>
                    <a:pt x="1122" y="367"/>
                    <a:pt x="1113" y="366"/>
                    <a:pt x="1105" y="366"/>
                  </a:cubicBezTo>
                  <a:cubicBezTo>
                    <a:pt x="934" y="351"/>
                    <a:pt x="813" y="205"/>
                    <a:pt x="828" y="34"/>
                  </a:cubicBezTo>
                  <a:cubicBezTo>
                    <a:pt x="828" y="29"/>
                    <a:pt x="828" y="24"/>
                    <a:pt x="828" y="19"/>
                  </a:cubicBezTo>
                  <a:cubicBezTo>
                    <a:pt x="780" y="7"/>
                    <a:pt x="728" y="0"/>
                    <a:pt x="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64"/>
            <p:cNvSpPr/>
            <p:nvPr/>
          </p:nvSpPr>
          <p:spPr>
            <a:xfrm>
              <a:off x="6494700" y="3085875"/>
              <a:ext cx="27250" cy="29500"/>
            </a:xfrm>
            <a:custGeom>
              <a:rect b="b" l="l" r="r" t="t"/>
              <a:pathLst>
                <a:path extrusionOk="0" fill="none" h="1180" w="1090">
                  <a:moveTo>
                    <a:pt x="1090" y="0"/>
                  </a:moveTo>
                  <a:cubicBezTo>
                    <a:pt x="447" y="50"/>
                    <a:pt x="10" y="587"/>
                    <a:pt x="0" y="1180"/>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64"/>
            <p:cNvSpPr/>
            <p:nvPr/>
          </p:nvSpPr>
          <p:spPr>
            <a:xfrm>
              <a:off x="6272475" y="3056625"/>
              <a:ext cx="163900" cy="45700"/>
            </a:xfrm>
            <a:custGeom>
              <a:rect b="b" l="l" r="r" t="t"/>
              <a:pathLst>
                <a:path extrusionOk="0" fill="none" h="1828" w="6556">
                  <a:moveTo>
                    <a:pt x="0" y="1828"/>
                  </a:moveTo>
                  <a:cubicBezTo>
                    <a:pt x="422" y="1727"/>
                    <a:pt x="838" y="1577"/>
                    <a:pt x="1245" y="1411"/>
                  </a:cubicBezTo>
                  <a:cubicBezTo>
                    <a:pt x="1707" y="1220"/>
                    <a:pt x="2169" y="1010"/>
                    <a:pt x="2630" y="814"/>
                  </a:cubicBezTo>
                  <a:cubicBezTo>
                    <a:pt x="2866" y="713"/>
                    <a:pt x="3097" y="618"/>
                    <a:pt x="3333" y="538"/>
                  </a:cubicBezTo>
                  <a:cubicBezTo>
                    <a:pt x="3338" y="538"/>
                    <a:pt x="3338" y="538"/>
                    <a:pt x="3338" y="533"/>
                  </a:cubicBezTo>
                  <a:cubicBezTo>
                    <a:pt x="3740" y="392"/>
                    <a:pt x="4156" y="277"/>
                    <a:pt x="4573" y="196"/>
                  </a:cubicBezTo>
                  <a:cubicBezTo>
                    <a:pt x="5225" y="61"/>
                    <a:pt x="5888" y="1"/>
                    <a:pt x="6555" y="16"/>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64"/>
            <p:cNvSpPr/>
            <p:nvPr/>
          </p:nvSpPr>
          <p:spPr>
            <a:xfrm>
              <a:off x="6415400" y="3058000"/>
              <a:ext cx="44050" cy="142825"/>
            </a:xfrm>
            <a:custGeom>
              <a:rect b="b" l="l" r="r" t="t"/>
              <a:pathLst>
                <a:path extrusionOk="0" fill="none" h="5713" w="1762">
                  <a:moveTo>
                    <a:pt x="1762" y="1"/>
                  </a:moveTo>
                  <a:cubicBezTo>
                    <a:pt x="1747" y="6"/>
                    <a:pt x="1737" y="6"/>
                    <a:pt x="1727" y="16"/>
                  </a:cubicBezTo>
                  <a:cubicBezTo>
                    <a:pt x="1431" y="131"/>
                    <a:pt x="1210" y="382"/>
                    <a:pt x="1034" y="643"/>
                  </a:cubicBezTo>
                  <a:cubicBezTo>
                    <a:pt x="0" y="2164"/>
                    <a:pt x="146" y="4292"/>
                    <a:pt x="1406" y="5668"/>
                  </a:cubicBezTo>
                  <a:cubicBezTo>
                    <a:pt x="1416" y="5683"/>
                    <a:pt x="1431" y="5698"/>
                    <a:pt x="1446" y="5713"/>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64"/>
            <p:cNvSpPr/>
            <p:nvPr/>
          </p:nvSpPr>
          <p:spPr>
            <a:xfrm>
              <a:off x="6347375" y="3026775"/>
              <a:ext cx="8425" cy="42925"/>
            </a:xfrm>
            <a:custGeom>
              <a:rect b="b" l="l" r="r" t="t"/>
              <a:pathLst>
                <a:path extrusionOk="0" fill="none" h="1717" w="337">
                  <a:moveTo>
                    <a:pt x="1" y="0"/>
                  </a:moveTo>
                  <a:cubicBezTo>
                    <a:pt x="126" y="572"/>
                    <a:pt x="242" y="1144"/>
                    <a:pt x="337" y="1717"/>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64"/>
            <p:cNvSpPr/>
            <p:nvPr/>
          </p:nvSpPr>
          <p:spPr>
            <a:xfrm>
              <a:off x="6328175" y="3023250"/>
              <a:ext cx="10075" cy="53475"/>
            </a:xfrm>
            <a:custGeom>
              <a:rect b="b" l="l" r="r" t="t"/>
              <a:pathLst>
                <a:path extrusionOk="0" fill="none" h="2139" w="403">
                  <a:moveTo>
                    <a:pt x="1" y="0"/>
                  </a:moveTo>
                  <a:cubicBezTo>
                    <a:pt x="1" y="6"/>
                    <a:pt x="6" y="11"/>
                    <a:pt x="6" y="16"/>
                  </a:cubicBezTo>
                  <a:cubicBezTo>
                    <a:pt x="121" y="723"/>
                    <a:pt x="252" y="1431"/>
                    <a:pt x="402" y="2139"/>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64"/>
            <p:cNvSpPr/>
            <p:nvPr/>
          </p:nvSpPr>
          <p:spPr>
            <a:xfrm>
              <a:off x="6290800" y="3028025"/>
              <a:ext cx="12050" cy="62250"/>
            </a:xfrm>
            <a:custGeom>
              <a:rect b="b" l="l" r="r" t="t"/>
              <a:pathLst>
                <a:path extrusionOk="0" fill="none" h="2490" w="482">
                  <a:moveTo>
                    <a:pt x="0" y="0"/>
                  </a:moveTo>
                  <a:cubicBezTo>
                    <a:pt x="161" y="833"/>
                    <a:pt x="321" y="1662"/>
                    <a:pt x="482" y="249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64"/>
            <p:cNvSpPr/>
            <p:nvPr/>
          </p:nvSpPr>
          <p:spPr>
            <a:xfrm>
              <a:off x="6323025" y="3118000"/>
              <a:ext cx="78725" cy="42425"/>
            </a:xfrm>
            <a:custGeom>
              <a:rect b="b" l="l" r="r" t="t"/>
              <a:pathLst>
                <a:path extrusionOk="0" fill="none" h="1697" w="3149">
                  <a:moveTo>
                    <a:pt x="3148" y="899"/>
                  </a:moveTo>
                  <a:cubicBezTo>
                    <a:pt x="2255" y="1546"/>
                    <a:pt x="1025" y="1697"/>
                    <a:pt x="1" y="1290"/>
                  </a:cubicBezTo>
                  <a:cubicBezTo>
                    <a:pt x="739" y="627"/>
                    <a:pt x="1738" y="100"/>
                    <a:pt x="27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64"/>
            <p:cNvSpPr/>
            <p:nvPr/>
          </p:nvSpPr>
          <p:spPr>
            <a:xfrm>
              <a:off x="6523550" y="3139075"/>
              <a:ext cx="83850" cy="9425"/>
            </a:xfrm>
            <a:custGeom>
              <a:rect b="b" l="l" r="r" t="t"/>
              <a:pathLst>
                <a:path extrusionOk="0" fill="none" h="377" w="3354">
                  <a:moveTo>
                    <a:pt x="3354" y="241"/>
                  </a:moveTo>
                  <a:cubicBezTo>
                    <a:pt x="3273" y="251"/>
                    <a:pt x="3188" y="266"/>
                    <a:pt x="3103" y="276"/>
                  </a:cubicBezTo>
                  <a:cubicBezTo>
                    <a:pt x="2325" y="377"/>
                    <a:pt x="1532" y="367"/>
                    <a:pt x="759" y="246"/>
                  </a:cubicBezTo>
                  <a:cubicBezTo>
                    <a:pt x="613" y="221"/>
                    <a:pt x="468" y="196"/>
                    <a:pt x="327" y="146"/>
                  </a:cubicBezTo>
                  <a:cubicBezTo>
                    <a:pt x="217" y="111"/>
                    <a:pt x="101" y="66"/>
                    <a:pt x="1"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64"/>
            <p:cNvSpPr/>
            <p:nvPr/>
          </p:nvSpPr>
          <p:spPr>
            <a:xfrm>
              <a:off x="6521300" y="3131675"/>
              <a:ext cx="5675" cy="15825"/>
            </a:xfrm>
            <a:custGeom>
              <a:rect b="b" l="l" r="r" t="t"/>
              <a:pathLst>
                <a:path extrusionOk="0" fill="none" h="633" w="227">
                  <a:moveTo>
                    <a:pt x="11" y="633"/>
                  </a:moveTo>
                  <a:cubicBezTo>
                    <a:pt x="0" y="407"/>
                    <a:pt x="76" y="176"/>
                    <a:pt x="226" y="0"/>
                  </a:cubicBezTo>
                </a:path>
              </a:pathLst>
            </a:custGeom>
            <a:solidFill>
              <a:schemeClr val="accent6"/>
            </a:solid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9" name="Google Shape;14049;p64"/>
          <p:cNvGrpSpPr/>
          <p:nvPr/>
        </p:nvGrpSpPr>
        <p:grpSpPr>
          <a:xfrm>
            <a:off x="90797" y="373345"/>
            <a:ext cx="8774801" cy="3267512"/>
            <a:chOff x="90797" y="373345"/>
            <a:chExt cx="8774801" cy="3267512"/>
          </a:xfrm>
        </p:grpSpPr>
        <p:grpSp>
          <p:nvGrpSpPr>
            <p:cNvPr id="14050" name="Google Shape;14050;p64"/>
            <p:cNvGrpSpPr/>
            <p:nvPr/>
          </p:nvGrpSpPr>
          <p:grpSpPr>
            <a:xfrm>
              <a:off x="8048014" y="3130818"/>
              <a:ext cx="80718" cy="80653"/>
              <a:chOff x="4788500" y="2618450"/>
              <a:chExt cx="130400" cy="130275"/>
            </a:xfrm>
          </p:grpSpPr>
          <p:sp>
            <p:nvSpPr>
              <p:cNvPr id="14051" name="Google Shape;14051;p6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6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3" name="Google Shape;14053;p64"/>
            <p:cNvGrpSpPr/>
            <p:nvPr/>
          </p:nvGrpSpPr>
          <p:grpSpPr>
            <a:xfrm flipH="1">
              <a:off x="3672797" y="373345"/>
              <a:ext cx="120739" cy="120737"/>
              <a:chOff x="5052650" y="3025125"/>
              <a:chExt cx="316899" cy="316978"/>
            </a:xfrm>
          </p:grpSpPr>
          <p:sp>
            <p:nvSpPr>
              <p:cNvPr id="14054" name="Google Shape;14054;p6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6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6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7" name="Google Shape;14057;p64"/>
            <p:cNvGrpSpPr/>
            <p:nvPr/>
          </p:nvGrpSpPr>
          <p:grpSpPr>
            <a:xfrm>
              <a:off x="8744874" y="2873632"/>
              <a:ext cx="120724" cy="120609"/>
              <a:chOff x="4953114" y="2947679"/>
              <a:chExt cx="130400" cy="130275"/>
            </a:xfrm>
          </p:grpSpPr>
          <p:sp>
            <p:nvSpPr>
              <p:cNvPr id="14058" name="Google Shape;14058;p64"/>
              <p:cNvSpPr/>
              <p:nvPr/>
            </p:nvSpPr>
            <p:spPr>
              <a:xfrm>
                <a:off x="4953114" y="2947679"/>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64"/>
              <p:cNvSpPr/>
              <p:nvPr/>
            </p:nvSpPr>
            <p:spPr>
              <a:xfrm>
                <a:off x="4965039" y="2981304"/>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0" name="Google Shape;14060;p64"/>
            <p:cNvGrpSpPr/>
            <p:nvPr/>
          </p:nvGrpSpPr>
          <p:grpSpPr>
            <a:xfrm>
              <a:off x="162951" y="1345033"/>
              <a:ext cx="169351" cy="169361"/>
              <a:chOff x="5052650" y="3025125"/>
              <a:chExt cx="316899" cy="316978"/>
            </a:xfrm>
          </p:grpSpPr>
          <p:sp>
            <p:nvSpPr>
              <p:cNvPr id="14061" name="Google Shape;14061;p6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6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6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4" name="Google Shape;14064;p64"/>
            <p:cNvGrpSpPr/>
            <p:nvPr/>
          </p:nvGrpSpPr>
          <p:grpSpPr>
            <a:xfrm>
              <a:off x="3538627" y="1188318"/>
              <a:ext cx="80718" cy="80653"/>
              <a:chOff x="4788500" y="2618450"/>
              <a:chExt cx="130400" cy="130275"/>
            </a:xfrm>
          </p:grpSpPr>
          <p:sp>
            <p:nvSpPr>
              <p:cNvPr id="14065" name="Google Shape;14065;p6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6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7" name="Google Shape;14067;p64"/>
            <p:cNvGrpSpPr/>
            <p:nvPr/>
          </p:nvGrpSpPr>
          <p:grpSpPr>
            <a:xfrm flipH="1">
              <a:off x="8394460" y="494063"/>
              <a:ext cx="276127" cy="484203"/>
              <a:chOff x="5014612" y="2738125"/>
              <a:chExt cx="276127" cy="484203"/>
            </a:xfrm>
          </p:grpSpPr>
          <p:sp>
            <p:nvSpPr>
              <p:cNvPr id="14068" name="Google Shape;14068;p64"/>
              <p:cNvSpPr/>
              <p:nvPr/>
            </p:nvSpPr>
            <p:spPr>
              <a:xfrm>
                <a:off x="5014612" y="2738125"/>
                <a:ext cx="276127" cy="276196"/>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64"/>
              <p:cNvSpPr/>
              <p:nvPr/>
            </p:nvSpPr>
            <p:spPr>
              <a:xfrm>
                <a:off x="5070155" y="2867533"/>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6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1" name="Google Shape;14071;p64"/>
            <p:cNvGrpSpPr/>
            <p:nvPr/>
          </p:nvGrpSpPr>
          <p:grpSpPr>
            <a:xfrm flipH="1">
              <a:off x="90797" y="3520120"/>
              <a:ext cx="120739" cy="120737"/>
              <a:chOff x="5052650" y="3025125"/>
              <a:chExt cx="316899" cy="316978"/>
            </a:xfrm>
          </p:grpSpPr>
          <p:sp>
            <p:nvSpPr>
              <p:cNvPr id="14072" name="Google Shape;14072;p6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6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6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64"/>
            <p:cNvGrpSpPr/>
            <p:nvPr/>
          </p:nvGrpSpPr>
          <p:grpSpPr>
            <a:xfrm>
              <a:off x="6812514" y="2546181"/>
              <a:ext cx="80718" cy="80653"/>
              <a:chOff x="4788500" y="2618450"/>
              <a:chExt cx="130400" cy="130275"/>
            </a:xfrm>
          </p:grpSpPr>
          <p:sp>
            <p:nvSpPr>
              <p:cNvPr id="14076" name="Google Shape;14076;p6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6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8" name="Google Shape;14078;p64"/>
            <p:cNvGrpSpPr/>
            <p:nvPr/>
          </p:nvGrpSpPr>
          <p:grpSpPr>
            <a:xfrm flipH="1">
              <a:off x="8182297" y="1369345"/>
              <a:ext cx="120739" cy="120737"/>
              <a:chOff x="5052650" y="3025125"/>
              <a:chExt cx="316899" cy="316978"/>
            </a:xfrm>
          </p:grpSpPr>
          <p:sp>
            <p:nvSpPr>
              <p:cNvPr id="14079" name="Google Shape;14079;p6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6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6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2" name="Google Shape;14082;p64"/>
            <p:cNvGrpSpPr/>
            <p:nvPr/>
          </p:nvGrpSpPr>
          <p:grpSpPr>
            <a:xfrm>
              <a:off x="4975949" y="3389157"/>
              <a:ext cx="120724" cy="120609"/>
              <a:chOff x="4788500" y="2618450"/>
              <a:chExt cx="130400" cy="130275"/>
            </a:xfrm>
          </p:grpSpPr>
          <p:sp>
            <p:nvSpPr>
              <p:cNvPr id="14083" name="Google Shape;14083;p64"/>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64"/>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5" name="Google Shape;14085;p64"/>
            <p:cNvGrpSpPr/>
            <p:nvPr/>
          </p:nvGrpSpPr>
          <p:grpSpPr>
            <a:xfrm>
              <a:off x="4951639" y="1710483"/>
              <a:ext cx="169351" cy="169361"/>
              <a:chOff x="5052650" y="3025125"/>
              <a:chExt cx="316899" cy="316978"/>
            </a:xfrm>
          </p:grpSpPr>
          <p:sp>
            <p:nvSpPr>
              <p:cNvPr id="14086" name="Google Shape;14086;p64"/>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64"/>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64"/>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089" name="Google Shape;14089;p64"/>
          <p:cNvSpPr/>
          <p:nvPr/>
        </p:nvSpPr>
        <p:spPr>
          <a:xfrm>
            <a:off x="5503412" y="1888664"/>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64"/>
          <p:cNvSpPr/>
          <p:nvPr/>
        </p:nvSpPr>
        <p:spPr>
          <a:xfrm>
            <a:off x="5993262" y="1792525"/>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91" name="Google Shape;14091;p64"/>
          <p:cNvGrpSpPr/>
          <p:nvPr/>
        </p:nvGrpSpPr>
        <p:grpSpPr>
          <a:xfrm flipH="1">
            <a:off x="8036842" y="1732919"/>
            <a:ext cx="1595479" cy="548380"/>
            <a:chOff x="2360400" y="1877425"/>
            <a:chExt cx="873900" cy="300400"/>
          </a:xfrm>
        </p:grpSpPr>
        <p:sp>
          <p:nvSpPr>
            <p:cNvPr id="14092" name="Google Shape;14092;p64"/>
            <p:cNvSpPr/>
            <p:nvPr/>
          </p:nvSpPr>
          <p:spPr>
            <a:xfrm>
              <a:off x="2666825" y="2122925"/>
              <a:ext cx="173325" cy="54900"/>
            </a:xfrm>
            <a:custGeom>
              <a:rect b="b" l="l" r="r" t="t"/>
              <a:pathLst>
                <a:path extrusionOk="0" h="2196" w="6933">
                  <a:moveTo>
                    <a:pt x="5552" y="0"/>
                  </a:moveTo>
                  <a:cubicBezTo>
                    <a:pt x="4557" y="90"/>
                    <a:pt x="3549" y="137"/>
                    <a:pt x="2541" y="137"/>
                  </a:cubicBezTo>
                  <a:cubicBezTo>
                    <a:pt x="1694" y="137"/>
                    <a:pt x="847" y="104"/>
                    <a:pt x="6" y="35"/>
                  </a:cubicBezTo>
                  <a:lnTo>
                    <a:pt x="1" y="85"/>
                  </a:lnTo>
                  <a:cubicBezTo>
                    <a:pt x="1554" y="1442"/>
                    <a:pt x="3610" y="2195"/>
                    <a:pt x="5667" y="2195"/>
                  </a:cubicBezTo>
                  <a:cubicBezTo>
                    <a:pt x="6090" y="2195"/>
                    <a:pt x="6514" y="2163"/>
                    <a:pt x="6933" y="2098"/>
                  </a:cubicBezTo>
                  <a:cubicBezTo>
                    <a:pt x="6611" y="1315"/>
                    <a:pt x="6175" y="572"/>
                    <a:pt x="55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64"/>
            <p:cNvSpPr/>
            <p:nvPr/>
          </p:nvSpPr>
          <p:spPr>
            <a:xfrm>
              <a:off x="2675875" y="2014250"/>
              <a:ext cx="173325" cy="63950"/>
            </a:xfrm>
            <a:custGeom>
              <a:rect b="b" l="l" r="r" t="t"/>
              <a:pathLst>
                <a:path extrusionOk="0" h="2558" w="6933">
                  <a:moveTo>
                    <a:pt x="3445" y="0"/>
                  </a:moveTo>
                  <a:cubicBezTo>
                    <a:pt x="2099" y="0"/>
                    <a:pt x="884" y="835"/>
                    <a:pt x="0" y="1852"/>
                  </a:cubicBezTo>
                  <a:cubicBezTo>
                    <a:pt x="1053" y="2323"/>
                    <a:pt x="2205" y="2558"/>
                    <a:pt x="3357" y="2558"/>
                  </a:cubicBezTo>
                  <a:cubicBezTo>
                    <a:pt x="4589" y="2558"/>
                    <a:pt x="5822" y="2289"/>
                    <a:pt x="6932" y="1752"/>
                  </a:cubicBezTo>
                  <a:cubicBezTo>
                    <a:pt x="6064" y="718"/>
                    <a:pt x="4819" y="10"/>
                    <a:pt x="3469" y="0"/>
                  </a:cubicBezTo>
                  <a:cubicBezTo>
                    <a:pt x="3461" y="0"/>
                    <a:pt x="3453" y="0"/>
                    <a:pt x="34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64"/>
            <p:cNvSpPr/>
            <p:nvPr/>
          </p:nvSpPr>
          <p:spPr>
            <a:xfrm>
              <a:off x="2674875" y="1877425"/>
              <a:ext cx="176825" cy="50400"/>
            </a:xfrm>
            <a:custGeom>
              <a:rect b="b" l="l" r="r" t="t"/>
              <a:pathLst>
                <a:path extrusionOk="0" h="2016" w="7073">
                  <a:moveTo>
                    <a:pt x="5441" y="1"/>
                  </a:moveTo>
                  <a:cubicBezTo>
                    <a:pt x="3490" y="1"/>
                    <a:pt x="1537" y="657"/>
                    <a:pt x="0" y="1864"/>
                  </a:cubicBezTo>
                  <a:lnTo>
                    <a:pt x="0" y="1920"/>
                  </a:lnTo>
                  <a:cubicBezTo>
                    <a:pt x="751" y="1866"/>
                    <a:pt x="1505" y="1840"/>
                    <a:pt x="2257" y="1840"/>
                  </a:cubicBezTo>
                  <a:cubicBezTo>
                    <a:pt x="3400" y="1840"/>
                    <a:pt x="4541" y="1900"/>
                    <a:pt x="5667" y="2015"/>
                  </a:cubicBezTo>
                  <a:cubicBezTo>
                    <a:pt x="6249" y="1518"/>
                    <a:pt x="6761" y="856"/>
                    <a:pt x="7072" y="158"/>
                  </a:cubicBezTo>
                  <a:cubicBezTo>
                    <a:pt x="6535" y="52"/>
                    <a:pt x="5988" y="1"/>
                    <a:pt x="5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64"/>
            <p:cNvSpPr/>
            <p:nvPr/>
          </p:nvSpPr>
          <p:spPr>
            <a:xfrm>
              <a:off x="2360400" y="1936450"/>
              <a:ext cx="255400" cy="177825"/>
            </a:xfrm>
            <a:custGeom>
              <a:rect b="b" l="l" r="r" t="t"/>
              <a:pathLst>
                <a:path extrusionOk="0" h="7113" w="10216">
                  <a:moveTo>
                    <a:pt x="4861" y="2930"/>
                  </a:moveTo>
                  <a:cubicBezTo>
                    <a:pt x="5057" y="2930"/>
                    <a:pt x="5232" y="3063"/>
                    <a:pt x="5276" y="3263"/>
                  </a:cubicBezTo>
                  <a:cubicBezTo>
                    <a:pt x="5372" y="3230"/>
                    <a:pt x="5474" y="3210"/>
                    <a:pt x="5581" y="3210"/>
                  </a:cubicBezTo>
                  <a:cubicBezTo>
                    <a:pt x="5603" y="3210"/>
                    <a:pt x="5625" y="3211"/>
                    <a:pt x="5648" y="3213"/>
                  </a:cubicBezTo>
                  <a:cubicBezTo>
                    <a:pt x="6160" y="3253"/>
                    <a:pt x="6541" y="3700"/>
                    <a:pt x="6501" y="4212"/>
                  </a:cubicBezTo>
                  <a:cubicBezTo>
                    <a:pt x="6467" y="4699"/>
                    <a:pt x="6061" y="5068"/>
                    <a:pt x="5581" y="5068"/>
                  </a:cubicBezTo>
                  <a:cubicBezTo>
                    <a:pt x="5556" y="5068"/>
                    <a:pt x="5532" y="5067"/>
                    <a:pt x="5507" y="5065"/>
                  </a:cubicBezTo>
                  <a:cubicBezTo>
                    <a:pt x="4995" y="5025"/>
                    <a:pt x="4614" y="4578"/>
                    <a:pt x="4654" y="4071"/>
                  </a:cubicBezTo>
                  <a:cubicBezTo>
                    <a:pt x="4659" y="3966"/>
                    <a:pt x="4684" y="3865"/>
                    <a:pt x="4724" y="3770"/>
                  </a:cubicBezTo>
                  <a:cubicBezTo>
                    <a:pt x="4578" y="3725"/>
                    <a:pt x="4463" y="3599"/>
                    <a:pt x="4433" y="3439"/>
                  </a:cubicBezTo>
                  <a:cubicBezTo>
                    <a:pt x="4393" y="3203"/>
                    <a:pt x="4543" y="2977"/>
                    <a:pt x="4784" y="2937"/>
                  </a:cubicBezTo>
                  <a:cubicBezTo>
                    <a:pt x="4810" y="2932"/>
                    <a:pt x="4836" y="2930"/>
                    <a:pt x="4861" y="2930"/>
                  </a:cubicBezTo>
                  <a:close/>
                  <a:moveTo>
                    <a:pt x="9211" y="0"/>
                  </a:moveTo>
                  <a:cubicBezTo>
                    <a:pt x="7224" y="392"/>
                    <a:pt x="5296" y="1014"/>
                    <a:pt x="3509" y="1918"/>
                  </a:cubicBezTo>
                  <a:cubicBezTo>
                    <a:pt x="2402" y="2474"/>
                    <a:pt x="1280" y="3153"/>
                    <a:pt x="41" y="3153"/>
                  </a:cubicBezTo>
                  <a:cubicBezTo>
                    <a:pt x="28" y="3153"/>
                    <a:pt x="14" y="3153"/>
                    <a:pt x="1" y="3152"/>
                  </a:cubicBezTo>
                  <a:lnTo>
                    <a:pt x="1" y="3890"/>
                  </a:lnTo>
                  <a:cubicBezTo>
                    <a:pt x="56" y="3905"/>
                    <a:pt x="106" y="3915"/>
                    <a:pt x="161" y="3925"/>
                  </a:cubicBezTo>
                  <a:cubicBezTo>
                    <a:pt x="382" y="3930"/>
                    <a:pt x="603" y="3961"/>
                    <a:pt x="824" y="4011"/>
                  </a:cubicBezTo>
                  <a:cubicBezTo>
                    <a:pt x="1763" y="4207"/>
                    <a:pt x="2641" y="4719"/>
                    <a:pt x="3509" y="5155"/>
                  </a:cubicBezTo>
                  <a:cubicBezTo>
                    <a:pt x="5366" y="6089"/>
                    <a:pt x="7364" y="6726"/>
                    <a:pt x="9432" y="7113"/>
                  </a:cubicBezTo>
                  <a:cubicBezTo>
                    <a:pt x="10215" y="5773"/>
                    <a:pt x="10210" y="4121"/>
                    <a:pt x="10095" y="2565"/>
                  </a:cubicBezTo>
                  <a:cubicBezTo>
                    <a:pt x="10029" y="1642"/>
                    <a:pt x="9889" y="628"/>
                    <a:pt x="9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64"/>
            <p:cNvSpPr/>
            <p:nvPr/>
          </p:nvSpPr>
          <p:spPr>
            <a:xfrm>
              <a:off x="2590675" y="1923400"/>
              <a:ext cx="643625" cy="202975"/>
            </a:xfrm>
            <a:custGeom>
              <a:rect b="b" l="l" r="r" t="t"/>
              <a:pathLst>
                <a:path extrusionOk="0" h="8119" w="25745">
                  <a:moveTo>
                    <a:pt x="11307" y="1496"/>
                  </a:moveTo>
                  <a:cubicBezTo>
                    <a:pt x="11450" y="1496"/>
                    <a:pt x="11570" y="1608"/>
                    <a:pt x="11575" y="1752"/>
                  </a:cubicBezTo>
                  <a:cubicBezTo>
                    <a:pt x="11585" y="1908"/>
                    <a:pt x="11469" y="2033"/>
                    <a:pt x="11319" y="2043"/>
                  </a:cubicBezTo>
                  <a:cubicBezTo>
                    <a:pt x="11316" y="2043"/>
                    <a:pt x="11313" y="2043"/>
                    <a:pt x="11309" y="2043"/>
                  </a:cubicBezTo>
                  <a:cubicBezTo>
                    <a:pt x="11163" y="2043"/>
                    <a:pt x="11038" y="1930"/>
                    <a:pt x="11033" y="1782"/>
                  </a:cubicBezTo>
                  <a:cubicBezTo>
                    <a:pt x="11023" y="1632"/>
                    <a:pt x="11138" y="1501"/>
                    <a:pt x="11289" y="1496"/>
                  </a:cubicBezTo>
                  <a:cubicBezTo>
                    <a:pt x="11295" y="1496"/>
                    <a:pt x="11301" y="1496"/>
                    <a:pt x="11307" y="1496"/>
                  </a:cubicBezTo>
                  <a:close/>
                  <a:moveTo>
                    <a:pt x="14029" y="2184"/>
                  </a:moveTo>
                  <a:cubicBezTo>
                    <a:pt x="14180" y="2184"/>
                    <a:pt x="14301" y="2297"/>
                    <a:pt x="14310" y="2445"/>
                  </a:cubicBezTo>
                  <a:cubicBezTo>
                    <a:pt x="14315" y="2595"/>
                    <a:pt x="14200" y="2721"/>
                    <a:pt x="14049" y="2731"/>
                  </a:cubicBezTo>
                  <a:cubicBezTo>
                    <a:pt x="14046" y="2731"/>
                    <a:pt x="14043" y="2731"/>
                    <a:pt x="14040" y="2731"/>
                  </a:cubicBezTo>
                  <a:cubicBezTo>
                    <a:pt x="13893" y="2731"/>
                    <a:pt x="13768" y="2617"/>
                    <a:pt x="13763" y="2470"/>
                  </a:cubicBezTo>
                  <a:cubicBezTo>
                    <a:pt x="13753" y="2319"/>
                    <a:pt x="13869" y="2194"/>
                    <a:pt x="14019" y="2184"/>
                  </a:cubicBezTo>
                  <a:cubicBezTo>
                    <a:pt x="14022" y="2184"/>
                    <a:pt x="14026" y="2184"/>
                    <a:pt x="14029" y="2184"/>
                  </a:cubicBezTo>
                  <a:close/>
                  <a:moveTo>
                    <a:pt x="12257" y="2635"/>
                  </a:moveTo>
                  <a:cubicBezTo>
                    <a:pt x="12403" y="2635"/>
                    <a:pt x="12529" y="2749"/>
                    <a:pt x="12533" y="2897"/>
                  </a:cubicBezTo>
                  <a:cubicBezTo>
                    <a:pt x="12544" y="3047"/>
                    <a:pt x="12423" y="3178"/>
                    <a:pt x="12272" y="3183"/>
                  </a:cubicBezTo>
                  <a:cubicBezTo>
                    <a:pt x="12269" y="3183"/>
                    <a:pt x="12266" y="3183"/>
                    <a:pt x="12263" y="3183"/>
                  </a:cubicBezTo>
                  <a:cubicBezTo>
                    <a:pt x="12116" y="3183"/>
                    <a:pt x="11996" y="3074"/>
                    <a:pt x="11986" y="2922"/>
                  </a:cubicBezTo>
                  <a:cubicBezTo>
                    <a:pt x="11981" y="2771"/>
                    <a:pt x="12097" y="2646"/>
                    <a:pt x="12247" y="2636"/>
                  </a:cubicBezTo>
                  <a:cubicBezTo>
                    <a:pt x="12251" y="2635"/>
                    <a:pt x="12254" y="2635"/>
                    <a:pt x="12257" y="2635"/>
                  </a:cubicBezTo>
                  <a:close/>
                  <a:moveTo>
                    <a:pt x="20283" y="3895"/>
                  </a:moveTo>
                  <a:cubicBezTo>
                    <a:pt x="20429" y="3895"/>
                    <a:pt x="20554" y="4009"/>
                    <a:pt x="20559" y="4156"/>
                  </a:cubicBezTo>
                  <a:cubicBezTo>
                    <a:pt x="20569" y="4312"/>
                    <a:pt x="20454" y="4437"/>
                    <a:pt x="20303" y="4447"/>
                  </a:cubicBezTo>
                  <a:cubicBezTo>
                    <a:pt x="20300" y="4448"/>
                    <a:pt x="20297" y="4448"/>
                    <a:pt x="20294" y="4448"/>
                  </a:cubicBezTo>
                  <a:cubicBezTo>
                    <a:pt x="20143" y="4448"/>
                    <a:pt x="20022" y="4334"/>
                    <a:pt x="20012" y="4186"/>
                  </a:cubicBezTo>
                  <a:cubicBezTo>
                    <a:pt x="20007" y="4036"/>
                    <a:pt x="20123" y="3905"/>
                    <a:pt x="20273" y="3895"/>
                  </a:cubicBezTo>
                  <a:cubicBezTo>
                    <a:pt x="20276" y="3895"/>
                    <a:pt x="20280" y="3895"/>
                    <a:pt x="20283" y="3895"/>
                  </a:cubicBezTo>
                  <a:close/>
                  <a:moveTo>
                    <a:pt x="16533" y="4011"/>
                  </a:moveTo>
                  <a:cubicBezTo>
                    <a:pt x="16680" y="4011"/>
                    <a:pt x="16805" y="4129"/>
                    <a:pt x="16810" y="4277"/>
                  </a:cubicBezTo>
                  <a:cubicBezTo>
                    <a:pt x="16820" y="4427"/>
                    <a:pt x="16700" y="4553"/>
                    <a:pt x="16549" y="4563"/>
                  </a:cubicBezTo>
                  <a:cubicBezTo>
                    <a:pt x="16546" y="4563"/>
                    <a:pt x="16543" y="4563"/>
                    <a:pt x="16540" y="4563"/>
                  </a:cubicBezTo>
                  <a:cubicBezTo>
                    <a:pt x="16393" y="4563"/>
                    <a:pt x="16268" y="4449"/>
                    <a:pt x="16263" y="4302"/>
                  </a:cubicBezTo>
                  <a:cubicBezTo>
                    <a:pt x="16253" y="4151"/>
                    <a:pt x="16373" y="4021"/>
                    <a:pt x="16524" y="4011"/>
                  </a:cubicBezTo>
                  <a:cubicBezTo>
                    <a:pt x="16527" y="4011"/>
                    <a:pt x="16530" y="4011"/>
                    <a:pt x="16533" y="4011"/>
                  </a:cubicBezTo>
                  <a:close/>
                  <a:moveTo>
                    <a:pt x="15472" y="5260"/>
                  </a:moveTo>
                  <a:cubicBezTo>
                    <a:pt x="15615" y="5260"/>
                    <a:pt x="15731" y="5377"/>
                    <a:pt x="15741" y="5522"/>
                  </a:cubicBezTo>
                  <a:cubicBezTo>
                    <a:pt x="15746" y="5672"/>
                    <a:pt x="15630" y="5803"/>
                    <a:pt x="15480" y="5808"/>
                  </a:cubicBezTo>
                  <a:cubicBezTo>
                    <a:pt x="15474" y="5808"/>
                    <a:pt x="15468" y="5808"/>
                    <a:pt x="15462" y="5808"/>
                  </a:cubicBezTo>
                  <a:cubicBezTo>
                    <a:pt x="15320" y="5808"/>
                    <a:pt x="15203" y="5691"/>
                    <a:pt x="15194" y="5547"/>
                  </a:cubicBezTo>
                  <a:cubicBezTo>
                    <a:pt x="15189" y="5396"/>
                    <a:pt x="15304" y="5266"/>
                    <a:pt x="15455" y="5261"/>
                  </a:cubicBezTo>
                  <a:cubicBezTo>
                    <a:pt x="15461" y="5260"/>
                    <a:pt x="15466" y="5260"/>
                    <a:pt x="15472" y="5260"/>
                  </a:cubicBezTo>
                  <a:close/>
                  <a:moveTo>
                    <a:pt x="6853" y="3634"/>
                  </a:moveTo>
                  <a:cubicBezTo>
                    <a:pt x="6861" y="3634"/>
                    <a:pt x="6869" y="3634"/>
                    <a:pt x="6877" y="3634"/>
                  </a:cubicBezTo>
                  <a:cubicBezTo>
                    <a:pt x="8227" y="3644"/>
                    <a:pt x="9472" y="4352"/>
                    <a:pt x="10340" y="5386"/>
                  </a:cubicBezTo>
                  <a:cubicBezTo>
                    <a:pt x="9230" y="5923"/>
                    <a:pt x="7997" y="6192"/>
                    <a:pt x="6765" y="6192"/>
                  </a:cubicBezTo>
                  <a:cubicBezTo>
                    <a:pt x="5613" y="6192"/>
                    <a:pt x="4461" y="5957"/>
                    <a:pt x="3408" y="5486"/>
                  </a:cubicBezTo>
                  <a:cubicBezTo>
                    <a:pt x="4292" y="4469"/>
                    <a:pt x="5507" y="3634"/>
                    <a:pt x="6853" y="3634"/>
                  </a:cubicBezTo>
                  <a:close/>
                  <a:moveTo>
                    <a:pt x="5625" y="1"/>
                  </a:moveTo>
                  <a:cubicBezTo>
                    <a:pt x="4873" y="1"/>
                    <a:pt x="4119" y="27"/>
                    <a:pt x="3368" y="81"/>
                  </a:cubicBezTo>
                  <a:cubicBezTo>
                    <a:pt x="2234" y="161"/>
                    <a:pt x="1105" y="307"/>
                    <a:pt x="0" y="522"/>
                  </a:cubicBezTo>
                  <a:cubicBezTo>
                    <a:pt x="678" y="1150"/>
                    <a:pt x="818" y="2164"/>
                    <a:pt x="884" y="3087"/>
                  </a:cubicBezTo>
                  <a:cubicBezTo>
                    <a:pt x="999" y="4643"/>
                    <a:pt x="1004" y="6295"/>
                    <a:pt x="221" y="7635"/>
                  </a:cubicBezTo>
                  <a:cubicBezTo>
                    <a:pt x="1155" y="7810"/>
                    <a:pt x="2098" y="7936"/>
                    <a:pt x="3052" y="8016"/>
                  </a:cubicBezTo>
                  <a:cubicBezTo>
                    <a:pt x="3893" y="8085"/>
                    <a:pt x="4740" y="8118"/>
                    <a:pt x="5587" y="8118"/>
                  </a:cubicBezTo>
                  <a:cubicBezTo>
                    <a:pt x="6595" y="8118"/>
                    <a:pt x="7603" y="8071"/>
                    <a:pt x="8598" y="7981"/>
                  </a:cubicBezTo>
                  <a:cubicBezTo>
                    <a:pt x="9863" y="7876"/>
                    <a:pt x="11113" y="7695"/>
                    <a:pt x="12328" y="7459"/>
                  </a:cubicBezTo>
                  <a:cubicBezTo>
                    <a:pt x="15831" y="6781"/>
                    <a:pt x="19284" y="5848"/>
                    <a:pt x="22647" y="4668"/>
                  </a:cubicBezTo>
                  <a:cubicBezTo>
                    <a:pt x="23430" y="5416"/>
                    <a:pt x="24665" y="5567"/>
                    <a:pt x="25744" y="5647"/>
                  </a:cubicBezTo>
                  <a:cubicBezTo>
                    <a:pt x="25428" y="5271"/>
                    <a:pt x="25062" y="4919"/>
                    <a:pt x="24655" y="4638"/>
                  </a:cubicBezTo>
                  <a:cubicBezTo>
                    <a:pt x="24249" y="4357"/>
                    <a:pt x="23802" y="4141"/>
                    <a:pt x="23320" y="4031"/>
                  </a:cubicBezTo>
                  <a:cubicBezTo>
                    <a:pt x="24279" y="3815"/>
                    <a:pt x="25112" y="3223"/>
                    <a:pt x="25744" y="2470"/>
                  </a:cubicBezTo>
                  <a:lnTo>
                    <a:pt x="25744" y="2470"/>
                  </a:lnTo>
                  <a:cubicBezTo>
                    <a:pt x="24665" y="2555"/>
                    <a:pt x="23430" y="2701"/>
                    <a:pt x="22647" y="3449"/>
                  </a:cubicBezTo>
                  <a:cubicBezTo>
                    <a:pt x="19284" y="2269"/>
                    <a:pt x="15831" y="1336"/>
                    <a:pt x="12328" y="658"/>
                  </a:cubicBezTo>
                  <a:cubicBezTo>
                    <a:pt x="11254" y="452"/>
                    <a:pt x="10149" y="286"/>
                    <a:pt x="9035" y="176"/>
                  </a:cubicBezTo>
                  <a:cubicBezTo>
                    <a:pt x="7909" y="61"/>
                    <a:pt x="6768" y="1"/>
                    <a:pt x="56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64"/>
            <p:cNvSpPr/>
            <p:nvPr/>
          </p:nvSpPr>
          <p:spPr>
            <a:xfrm>
              <a:off x="3090850" y="2020775"/>
              <a:ext cx="14075" cy="13825"/>
            </a:xfrm>
            <a:custGeom>
              <a:rect b="b" l="l" r="r" t="t"/>
              <a:pathLst>
                <a:path extrusionOk="0" h="553" w="563">
                  <a:moveTo>
                    <a:pt x="276" y="0"/>
                  </a:moveTo>
                  <a:cubicBezTo>
                    <a:pt x="273" y="0"/>
                    <a:pt x="269" y="0"/>
                    <a:pt x="266" y="0"/>
                  </a:cubicBezTo>
                  <a:cubicBezTo>
                    <a:pt x="116" y="10"/>
                    <a:pt x="0" y="141"/>
                    <a:pt x="5" y="291"/>
                  </a:cubicBezTo>
                  <a:cubicBezTo>
                    <a:pt x="15" y="439"/>
                    <a:pt x="136" y="553"/>
                    <a:pt x="287" y="553"/>
                  </a:cubicBezTo>
                  <a:cubicBezTo>
                    <a:pt x="290" y="553"/>
                    <a:pt x="293" y="553"/>
                    <a:pt x="296" y="552"/>
                  </a:cubicBezTo>
                  <a:cubicBezTo>
                    <a:pt x="447" y="542"/>
                    <a:pt x="562" y="417"/>
                    <a:pt x="552" y="261"/>
                  </a:cubicBezTo>
                  <a:cubicBezTo>
                    <a:pt x="547"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64"/>
            <p:cNvSpPr/>
            <p:nvPr/>
          </p:nvSpPr>
          <p:spPr>
            <a:xfrm>
              <a:off x="2996975" y="2023650"/>
              <a:ext cx="14200" cy="13850"/>
            </a:xfrm>
            <a:custGeom>
              <a:rect b="b" l="l" r="r" t="t"/>
              <a:pathLst>
                <a:path extrusionOk="0" h="554" w="568">
                  <a:moveTo>
                    <a:pt x="281" y="1"/>
                  </a:moveTo>
                  <a:cubicBezTo>
                    <a:pt x="278" y="1"/>
                    <a:pt x="275" y="1"/>
                    <a:pt x="272" y="1"/>
                  </a:cubicBezTo>
                  <a:cubicBezTo>
                    <a:pt x="121" y="11"/>
                    <a:pt x="1" y="141"/>
                    <a:pt x="11" y="292"/>
                  </a:cubicBezTo>
                  <a:cubicBezTo>
                    <a:pt x="16" y="439"/>
                    <a:pt x="141" y="553"/>
                    <a:pt x="288" y="553"/>
                  </a:cubicBezTo>
                  <a:cubicBezTo>
                    <a:pt x="291" y="553"/>
                    <a:pt x="294" y="553"/>
                    <a:pt x="297" y="553"/>
                  </a:cubicBezTo>
                  <a:cubicBezTo>
                    <a:pt x="448" y="543"/>
                    <a:pt x="568" y="417"/>
                    <a:pt x="558" y="267"/>
                  </a:cubicBezTo>
                  <a:cubicBezTo>
                    <a:pt x="553" y="119"/>
                    <a:pt x="428"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64"/>
            <p:cNvSpPr/>
            <p:nvPr/>
          </p:nvSpPr>
          <p:spPr>
            <a:xfrm>
              <a:off x="2970375" y="2054900"/>
              <a:ext cx="13950" cy="13725"/>
            </a:xfrm>
            <a:custGeom>
              <a:rect b="b" l="l" r="r" t="t"/>
              <a:pathLst>
                <a:path extrusionOk="0" h="549" w="558">
                  <a:moveTo>
                    <a:pt x="284" y="0"/>
                  </a:moveTo>
                  <a:cubicBezTo>
                    <a:pt x="278" y="0"/>
                    <a:pt x="273" y="0"/>
                    <a:pt x="267" y="1"/>
                  </a:cubicBezTo>
                  <a:cubicBezTo>
                    <a:pt x="116" y="6"/>
                    <a:pt x="1" y="136"/>
                    <a:pt x="6" y="287"/>
                  </a:cubicBezTo>
                  <a:cubicBezTo>
                    <a:pt x="15" y="431"/>
                    <a:pt x="132" y="548"/>
                    <a:pt x="274" y="548"/>
                  </a:cubicBezTo>
                  <a:cubicBezTo>
                    <a:pt x="280" y="548"/>
                    <a:pt x="286" y="548"/>
                    <a:pt x="292" y="548"/>
                  </a:cubicBezTo>
                  <a:cubicBezTo>
                    <a:pt x="442" y="543"/>
                    <a:pt x="558" y="412"/>
                    <a:pt x="553" y="262"/>
                  </a:cubicBezTo>
                  <a:cubicBezTo>
                    <a:pt x="543" y="117"/>
                    <a:pt x="427" y="0"/>
                    <a:pt x="2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64"/>
            <p:cNvSpPr/>
            <p:nvPr/>
          </p:nvSpPr>
          <p:spPr>
            <a:xfrm>
              <a:off x="2934500" y="1977975"/>
              <a:ext cx="14075" cy="13725"/>
            </a:xfrm>
            <a:custGeom>
              <a:rect b="b" l="l" r="r" t="t"/>
              <a:pathLst>
                <a:path extrusionOk="0" h="549" w="563">
                  <a:moveTo>
                    <a:pt x="276" y="1"/>
                  </a:moveTo>
                  <a:cubicBezTo>
                    <a:pt x="273" y="1"/>
                    <a:pt x="269" y="1"/>
                    <a:pt x="266" y="1"/>
                  </a:cubicBezTo>
                  <a:cubicBezTo>
                    <a:pt x="116" y="11"/>
                    <a:pt x="0" y="136"/>
                    <a:pt x="10" y="287"/>
                  </a:cubicBezTo>
                  <a:cubicBezTo>
                    <a:pt x="15" y="434"/>
                    <a:pt x="140" y="548"/>
                    <a:pt x="287" y="548"/>
                  </a:cubicBezTo>
                  <a:cubicBezTo>
                    <a:pt x="290" y="548"/>
                    <a:pt x="293" y="548"/>
                    <a:pt x="296" y="548"/>
                  </a:cubicBezTo>
                  <a:cubicBezTo>
                    <a:pt x="447" y="538"/>
                    <a:pt x="562" y="412"/>
                    <a:pt x="557" y="262"/>
                  </a:cubicBezTo>
                  <a:cubicBezTo>
                    <a:pt x="548" y="114"/>
                    <a:pt x="427"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64"/>
            <p:cNvSpPr/>
            <p:nvPr/>
          </p:nvSpPr>
          <p:spPr>
            <a:xfrm>
              <a:off x="2890200" y="1989275"/>
              <a:ext cx="14075" cy="13700"/>
            </a:xfrm>
            <a:custGeom>
              <a:rect b="b" l="l" r="r" t="t"/>
              <a:pathLst>
                <a:path extrusionOk="0" h="548" w="563">
                  <a:moveTo>
                    <a:pt x="276" y="0"/>
                  </a:moveTo>
                  <a:cubicBezTo>
                    <a:pt x="273" y="0"/>
                    <a:pt x="270" y="0"/>
                    <a:pt x="266" y="1"/>
                  </a:cubicBezTo>
                  <a:cubicBezTo>
                    <a:pt x="116" y="11"/>
                    <a:pt x="0" y="136"/>
                    <a:pt x="5" y="287"/>
                  </a:cubicBezTo>
                  <a:cubicBezTo>
                    <a:pt x="10" y="439"/>
                    <a:pt x="135" y="548"/>
                    <a:pt x="282" y="548"/>
                  </a:cubicBezTo>
                  <a:cubicBezTo>
                    <a:pt x="285" y="548"/>
                    <a:pt x="288" y="548"/>
                    <a:pt x="291" y="548"/>
                  </a:cubicBezTo>
                  <a:cubicBezTo>
                    <a:pt x="442" y="543"/>
                    <a:pt x="563" y="412"/>
                    <a:pt x="552" y="262"/>
                  </a:cubicBezTo>
                  <a:cubicBezTo>
                    <a:pt x="548" y="114"/>
                    <a:pt x="42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64"/>
            <p:cNvSpPr/>
            <p:nvPr/>
          </p:nvSpPr>
          <p:spPr>
            <a:xfrm>
              <a:off x="2866225" y="1960775"/>
              <a:ext cx="14075" cy="13725"/>
            </a:xfrm>
            <a:custGeom>
              <a:rect b="b" l="l" r="r" t="t"/>
              <a:pathLst>
                <a:path extrusionOk="0" h="549" w="563">
                  <a:moveTo>
                    <a:pt x="285" y="1"/>
                  </a:moveTo>
                  <a:cubicBezTo>
                    <a:pt x="279" y="1"/>
                    <a:pt x="273" y="1"/>
                    <a:pt x="267" y="1"/>
                  </a:cubicBezTo>
                  <a:cubicBezTo>
                    <a:pt x="116" y="6"/>
                    <a:pt x="1" y="137"/>
                    <a:pt x="11" y="287"/>
                  </a:cubicBezTo>
                  <a:cubicBezTo>
                    <a:pt x="16" y="435"/>
                    <a:pt x="141" y="548"/>
                    <a:pt x="287" y="548"/>
                  </a:cubicBezTo>
                  <a:cubicBezTo>
                    <a:pt x="291" y="548"/>
                    <a:pt x="294" y="548"/>
                    <a:pt x="297" y="548"/>
                  </a:cubicBezTo>
                  <a:cubicBezTo>
                    <a:pt x="447" y="538"/>
                    <a:pt x="563" y="413"/>
                    <a:pt x="553" y="257"/>
                  </a:cubicBezTo>
                  <a:cubicBezTo>
                    <a:pt x="548" y="113"/>
                    <a:pt x="428" y="1"/>
                    <a:pt x="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64"/>
            <p:cNvSpPr/>
            <p:nvPr/>
          </p:nvSpPr>
          <p:spPr>
            <a:xfrm>
              <a:off x="2475725" y="2016700"/>
              <a:ext cx="48200" cy="46450"/>
            </a:xfrm>
            <a:custGeom>
              <a:rect b="b" l="l" r="r" t="t"/>
              <a:pathLst>
                <a:path extrusionOk="0" h="1858" w="1928">
                  <a:moveTo>
                    <a:pt x="968" y="0"/>
                  </a:moveTo>
                  <a:cubicBezTo>
                    <a:pt x="861" y="0"/>
                    <a:pt x="759" y="20"/>
                    <a:pt x="663" y="53"/>
                  </a:cubicBezTo>
                  <a:cubicBezTo>
                    <a:pt x="668" y="58"/>
                    <a:pt x="668" y="68"/>
                    <a:pt x="673" y="73"/>
                  </a:cubicBezTo>
                  <a:cubicBezTo>
                    <a:pt x="713" y="309"/>
                    <a:pt x="558" y="535"/>
                    <a:pt x="322" y="575"/>
                  </a:cubicBezTo>
                  <a:cubicBezTo>
                    <a:pt x="295" y="581"/>
                    <a:pt x="268" y="583"/>
                    <a:pt x="241" y="583"/>
                  </a:cubicBezTo>
                  <a:cubicBezTo>
                    <a:pt x="196" y="583"/>
                    <a:pt x="152" y="576"/>
                    <a:pt x="111" y="560"/>
                  </a:cubicBezTo>
                  <a:cubicBezTo>
                    <a:pt x="71" y="655"/>
                    <a:pt x="46" y="756"/>
                    <a:pt x="41" y="861"/>
                  </a:cubicBezTo>
                  <a:cubicBezTo>
                    <a:pt x="1" y="1368"/>
                    <a:pt x="382" y="1815"/>
                    <a:pt x="894" y="1855"/>
                  </a:cubicBezTo>
                  <a:cubicBezTo>
                    <a:pt x="919" y="1857"/>
                    <a:pt x="943" y="1858"/>
                    <a:pt x="968" y="1858"/>
                  </a:cubicBezTo>
                  <a:cubicBezTo>
                    <a:pt x="1448" y="1858"/>
                    <a:pt x="1854" y="1489"/>
                    <a:pt x="1888" y="1002"/>
                  </a:cubicBezTo>
                  <a:cubicBezTo>
                    <a:pt x="1928" y="490"/>
                    <a:pt x="1547" y="43"/>
                    <a:pt x="1035" y="3"/>
                  </a:cubicBezTo>
                  <a:cubicBezTo>
                    <a:pt x="1012" y="1"/>
                    <a:pt x="990" y="0"/>
                    <a:pt x="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64"/>
            <p:cNvSpPr/>
            <p:nvPr/>
          </p:nvSpPr>
          <p:spPr>
            <a:xfrm>
              <a:off x="2478475" y="2018000"/>
              <a:ext cx="15100" cy="13300"/>
            </a:xfrm>
            <a:custGeom>
              <a:rect b="b" l="l" r="r" t="t"/>
              <a:pathLst>
                <a:path extrusionOk="0" h="532" w="604">
                  <a:moveTo>
                    <a:pt x="553" y="1"/>
                  </a:moveTo>
                  <a:cubicBezTo>
                    <a:pt x="307" y="81"/>
                    <a:pt x="106" y="267"/>
                    <a:pt x="1" y="508"/>
                  </a:cubicBezTo>
                  <a:cubicBezTo>
                    <a:pt x="42" y="524"/>
                    <a:pt x="86" y="531"/>
                    <a:pt x="131" y="531"/>
                  </a:cubicBezTo>
                  <a:cubicBezTo>
                    <a:pt x="158" y="531"/>
                    <a:pt x="185" y="529"/>
                    <a:pt x="212" y="523"/>
                  </a:cubicBezTo>
                  <a:cubicBezTo>
                    <a:pt x="448" y="483"/>
                    <a:pt x="603" y="257"/>
                    <a:pt x="563" y="21"/>
                  </a:cubicBezTo>
                  <a:cubicBezTo>
                    <a:pt x="558" y="16"/>
                    <a:pt x="558" y="6"/>
                    <a:pt x="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64"/>
            <p:cNvSpPr/>
            <p:nvPr/>
          </p:nvSpPr>
          <p:spPr>
            <a:xfrm>
              <a:off x="2470200" y="2009675"/>
              <a:ext cx="22125" cy="21025"/>
            </a:xfrm>
            <a:custGeom>
              <a:rect b="b" l="l" r="r" t="t"/>
              <a:pathLst>
                <a:path extrusionOk="0" h="841" w="885">
                  <a:moveTo>
                    <a:pt x="469" y="1"/>
                  </a:moveTo>
                  <a:cubicBezTo>
                    <a:pt x="444" y="1"/>
                    <a:pt x="418" y="3"/>
                    <a:pt x="392" y="8"/>
                  </a:cubicBezTo>
                  <a:cubicBezTo>
                    <a:pt x="151" y="48"/>
                    <a:pt x="1" y="274"/>
                    <a:pt x="41" y="510"/>
                  </a:cubicBezTo>
                  <a:cubicBezTo>
                    <a:pt x="71" y="670"/>
                    <a:pt x="186" y="796"/>
                    <a:pt x="332" y="841"/>
                  </a:cubicBezTo>
                  <a:cubicBezTo>
                    <a:pt x="437" y="600"/>
                    <a:pt x="638" y="414"/>
                    <a:pt x="884" y="334"/>
                  </a:cubicBezTo>
                  <a:cubicBezTo>
                    <a:pt x="840" y="134"/>
                    <a:pt x="66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64"/>
            <p:cNvSpPr/>
            <p:nvPr/>
          </p:nvSpPr>
          <p:spPr>
            <a:xfrm>
              <a:off x="2666975" y="2122925"/>
              <a:ext cx="138675" cy="4650"/>
            </a:xfrm>
            <a:custGeom>
              <a:rect b="b" l="l" r="r" t="t"/>
              <a:pathLst>
                <a:path extrusionOk="0" fill="none" h="186" w="5547">
                  <a:moveTo>
                    <a:pt x="5546" y="0"/>
                  </a:moveTo>
                  <a:cubicBezTo>
                    <a:pt x="3714" y="166"/>
                    <a:pt x="1842" y="186"/>
                    <a:pt x="0" y="3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64"/>
            <p:cNvSpPr/>
            <p:nvPr/>
          </p:nvSpPr>
          <p:spPr>
            <a:xfrm>
              <a:off x="2674875" y="1922025"/>
              <a:ext cx="141700" cy="5800"/>
            </a:xfrm>
            <a:custGeom>
              <a:rect b="b" l="l" r="r" t="t"/>
              <a:pathLst>
                <a:path extrusionOk="0" fill="none" h="232" w="5668">
                  <a:moveTo>
                    <a:pt x="0" y="136"/>
                  </a:moveTo>
                  <a:cubicBezTo>
                    <a:pt x="1893" y="0"/>
                    <a:pt x="3800" y="40"/>
                    <a:pt x="5667" y="23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64"/>
            <p:cNvSpPr/>
            <p:nvPr/>
          </p:nvSpPr>
          <p:spPr>
            <a:xfrm>
              <a:off x="2360400" y="2026175"/>
              <a:ext cx="85475" cy="11675"/>
            </a:xfrm>
            <a:custGeom>
              <a:rect b="b" l="l" r="r" t="t"/>
              <a:pathLst>
                <a:path extrusionOk="0" fill="none" h="467" w="3419">
                  <a:moveTo>
                    <a:pt x="1" y="301"/>
                  </a:moveTo>
                  <a:lnTo>
                    <a:pt x="1" y="301"/>
                  </a:lnTo>
                  <a:cubicBezTo>
                    <a:pt x="56" y="316"/>
                    <a:pt x="106" y="326"/>
                    <a:pt x="161" y="336"/>
                  </a:cubicBezTo>
                  <a:cubicBezTo>
                    <a:pt x="377" y="382"/>
                    <a:pt x="603" y="407"/>
                    <a:pt x="824" y="422"/>
                  </a:cubicBezTo>
                  <a:cubicBezTo>
                    <a:pt x="824" y="417"/>
                    <a:pt x="824" y="422"/>
                    <a:pt x="824" y="422"/>
                  </a:cubicBezTo>
                  <a:cubicBezTo>
                    <a:pt x="1697" y="467"/>
                    <a:pt x="2586" y="286"/>
                    <a:pt x="34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64"/>
            <p:cNvSpPr/>
            <p:nvPr/>
          </p:nvSpPr>
          <p:spPr>
            <a:xfrm>
              <a:off x="2436450" y="2014750"/>
              <a:ext cx="14575" cy="19100"/>
            </a:xfrm>
            <a:custGeom>
              <a:rect b="b" l="l" r="r" t="t"/>
              <a:pathLst>
                <a:path extrusionOk="0" fill="none" h="764" w="583">
                  <a:moveTo>
                    <a:pt x="1" y="0"/>
                  </a:moveTo>
                  <a:cubicBezTo>
                    <a:pt x="241" y="216"/>
                    <a:pt x="437" y="477"/>
                    <a:pt x="583" y="7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64"/>
            <p:cNvSpPr/>
            <p:nvPr/>
          </p:nvSpPr>
          <p:spPr>
            <a:xfrm>
              <a:off x="2590050" y="1935825"/>
              <a:ext cx="25750" cy="179325"/>
            </a:xfrm>
            <a:custGeom>
              <a:rect b="b" l="l" r="r" t="t"/>
              <a:pathLst>
                <a:path extrusionOk="0" fill="none" h="7173" w="1030">
                  <a:moveTo>
                    <a:pt x="0" y="0"/>
                  </a:moveTo>
                  <a:cubicBezTo>
                    <a:pt x="5" y="10"/>
                    <a:pt x="15" y="15"/>
                    <a:pt x="25" y="25"/>
                  </a:cubicBezTo>
                  <a:cubicBezTo>
                    <a:pt x="703" y="653"/>
                    <a:pt x="843" y="1667"/>
                    <a:pt x="909" y="2590"/>
                  </a:cubicBezTo>
                  <a:cubicBezTo>
                    <a:pt x="1024" y="4146"/>
                    <a:pt x="1029" y="5798"/>
                    <a:pt x="246" y="7138"/>
                  </a:cubicBezTo>
                  <a:cubicBezTo>
                    <a:pt x="241" y="7153"/>
                    <a:pt x="236" y="7163"/>
                    <a:pt x="231" y="717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64"/>
            <p:cNvSpPr/>
            <p:nvPr/>
          </p:nvSpPr>
          <p:spPr>
            <a:xfrm>
              <a:off x="2726575" y="2141100"/>
              <a:ext cx="64275" cy="16600"/>
            </a:xfrm>
            <a:custGeom>
              <a:rect b="b" l="l" r="r" t="t"/>
              <a:pathLst>
                <a:path extrusionOk="0" fill="none" h="664" w="2571">
                  <a:moveTo>
                    <a:pt x="0" y="1"/>
                  </a:moveTo>
                  <a:cubicBezTo>
                    <a:pt x="798" y="392"/>
                    <a:pt x="1682" y="618"/>
                    <a:pt x="2570" y="66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64"/>
            <p:cNvSpPr/>
            <p:nvPr/>
          </p:nvSpPr>
          <p:spPr>
            <a:xfrm>
              <a:off x="2675875" y="2014000"/>
              <a:ext cx="173325" cy="70925"/>
            </a:xfrm>
            <a:custGeom>
              <a:rect b="b" l="l" r="r" t="t"/>
              <a:pathLst>
                <a:path extrusionOk="0" fill="none" h="2837" w="6933">
                  <a:moveTo>
                    <a:pt x="0" y="1862"/>
                  </a:moveTo>
                  <a:cubicBezTo>
                    <a:pt x="2179" y="2836"/>
                    <a:pt x="4784" y="2801"/>
                    <a:pt x="6932" y="1762"/>
                  </a:cubicBezTo>
                  <a:cubicBezTo>
                    <a:pt x="6064" y="728"/>
                    <a:pt x="4819" y="20"/>
                    <a:pt x="3469" y="10"/>
                  </a:cubicBezTo>
                  <a:cubicBezTo>
                    <a:pt x="2114" y="0"/>
                    <a:pt x="889" y="839"/>
                    <a:pt x="0" y="1862"/>
                  </a:cubicBezTo>
                  <a:close/>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64"/>
            <p:cNvSpPr/>
            <p:nvPr/>
          </p:nvSpPr>
          <p:spPr>
            <a:xfrm>
              <a:off x="2568325" y="2076850"/>
              <a:ext cx="21375" cy="6950"/>
            </a:xfrm>
            <a:custGeom>
              <a:rect b="b" l="l" r="r" t="t"/>
              <a:pathLst>
                <a:path extrusionOk="0" fill="none" h="278" w="855">
                  <a:moveTo>
                    <a:pt x="1" y="1"/>
                  </a:moveTo>
                  <a:cubicBezTo>
                    <a:pt x="277" y="116"/>
                    <a:pt x="563" y="207"/>
                    <a:pt x="854" y="27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64"/>
            <p:cNvSpPr/>
            <p:nvPr/>
          </p:nvSpPr>
          <p:spPr>
            <a:xfrm>
              <a:off x="2572850" y="2063675"/>
              <a:ext cx="17475" cy="3425"/>
            </a:xfrm>
            <a:custGeom>
              <a:rect b="b" l="l" r="r" t="t"/>
              <a:pathLst>
                <a:path extrusionOk="0" fill="none" h="137" w="699">
                  <a:moveTo>
                    <a:pt x="1" y="1"/>
                  </a:moveTo>
                  <a:cubicBezTo>
                    <a:pt x="236" y="46"/>
                    <a:pt x="467" y="91"/>
                    <a:pt x="698" y="13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64"/>
            <p:cNvSpPr/>
            <p:nvPr/>
          </p:nvSpPr>
          <p:spPr>
            <a:xfrm>
              <a:off x="2558675" y="1982500"/>
              <a:ext cx="32900" cy="4800"/>
            </a:xfrm>
            <a:custGeom>
              <a:rect b="b" l="l" r="r" t="t"/>
              <a:pathLst>
                <a:path extrusionOk="0" fill="none" h="192" w="1316">
                  <a:moveTo>
                    <a:pt x="0" y="191"/>
                  </a:moveTo>
                  <a:cubicBezTo>
                    <a:pt x="442" y="126"/>
                    <a:pt x="879" y="61"/>
                    <a:pt x="131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64"/>
            <p:cNvSpPr/>
            <p:nvPr/>
          </p:nvSpPr>
          <p:spPr>
            <a:xfrm>
              <a:off x="2486900" y="1980125"/>
              <a:ext cx="42425" cy="38275"/>
            </a:xfrm>
            <a:custGeom>
              <a:rect b="b" l="l" r="r" t="t"/>
              <a:pathLst>
                <a:path extrusionOk="0" fill="none" h="1531" w="1697">
                  <a:moveTo>
                    <a:pt x="0" y="15"/>
                  </a:moveTo>
                  <a:cubicBezTo>
                    <a:pt x="909" y="0"/>
                    <a:pt x="1606" y="698"/>
                    <a:pt x="1697" y="1531"/>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362" name="Shape 1362"/>
        <p:cNvGrpSpPr/>
        <p:nvPr/>
      </p:nvGrpSpPr>
      <p:grpSpPr>
        <a:xfrm>
          <a:off x="0" y="0"/>
          <a:ext cx="0" cy="0"/>
          <a:chOff x="0" y="0"/>
          <a:chExt cx="0" cy="0"/>
        </a:xfrm>
      </p:grpSpPr>
      <p:sp>
        <p:nvSpPr>
          <p:cNvPr id="1363" name="Google Shape;1363;p8"/>
          <p:cNvSpPr/>
          <p:nvPr/>
        </p:nvSpPr>
        <p:spPr>
          <a:xfrm>
            <a:off x="1619275" y="-381000"/>
            <a:ext cx="5905500" cy="5905500"/>
          </a:xfrm>
          <a:prstGeom prst="ellipse">
            <a:avLst/>
          </a:pr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8"/>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8"/>
          <p:cNvSpPr/>
          <p:nvPr/>
        </p:nvSpPr>
        <p:spPr>
          <a:xfrm flipH="1">
            <a:off x="0" y="3832300"/>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8"/>
          <p:cNvSpPr/>
          <p:nvPr/>
        </p:nvSpPr>
        <p:spPr>
          <a:xfrm flipH="1">
            <a:off x="527792" y="4057325"/>
            <a:ext cx="861623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7" name="Google Shape;1367;p8"/>
          <p:cNvGrpSpPr/>
          <p:nvPr/>
        </p:nvGrpSpPr>
        <p:grpSpPr>
          <a:xfrm rot="571637">
            <a:off x="3517565" y="4143354"/>
            <a:ext cx="1720552" cy="564320"/>
            <a:chOff x="1656825" y="3872400"/>
            <a:chExt cx="835625" cy="274075"/>
          </a:xfrm>
        </p:grpSpPr>
        <p:sp>
          <p:nvSpPr>
            <p:cNvPr id="1368" name="Google Shape;1368;p8"/>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8"/>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8"/>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8"/>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8"/>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8"/>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8"/>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8"/>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8"/>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8"/>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8"/>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8"/>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8"/>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8"/>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8"/>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8"/>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8"/>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8"/>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8"/>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8"/>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8"/>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8"/>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8"/>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8"/>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8"/>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8"/>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 name="Google Shape;1394;p8"/>
          <p:cNvSpPr/>
          <p:nvPr/>
        </p:nvSpPr>
        <p:spPr>
          <a:xfrm>
            <a:off x="0"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5" name="Google Shape;1395;p8"/>
          <p:cNvGrpSpPr/>
          <p:nvPr/>
        </p:nvGrpSpPr>
        <p:grpSpPr>
          <a:xfrm>
            <a:off x="7807467" y="1012766"/>
            <a:ext cx="1233061" cy="694823"/>
            <a:chOff x="2437450" y="2382200"/>
            <a:chExt cx="767975" cy="432750"/>
          </a:xfrm>
        </p:grpSpPr>
        <p:sp>
          <p:nvSpPr>
            <p:cNvPr id="1396" name="Google Shape;1396;p8"/>
            <p:cNvSpPr/>
            <p:nvPr/>
          </p:nvSpPr>
          <p:spPr>
            <a:xfrm>
              <a:off x="2437450" y="2454450"/>
              <a:ext cx="179475" cy="283475"/>
            </a:xfrm>
            <a:custGeom>
              <a:rect b="b" l="l" r="r" t="t"/>
              <a:pathLst>
                <a:path extrusionOk="0" h="11339" w="7179">
                  <a:moveTo>
                    <a:pt x="3737" y="4433"/>
                  </a:moveTo>
                  <a:cubicBezTo>
                    <a:pt x="3957" y="4433"/>
                    <a:pt x="4153" y="4588"/>
                    <a:pt x="4202" y="4809"/>
                  </a:cubicBezTo>
                  <a:cubicBezTo>
                    <a:pt x="4310" y="4771"/>
                    <a:pt x="4426" y="4751"/>
                    <a:pt x="4548" y="4751"/>
                  </a:cubicBezTo>
                  <a:cubicBezTo>
                    <a:pt x="4573" y="4751"/>
                    <a:pt x="4598" y="4752"/>
                    <a:pt x="4623" y="4753"/>
                  </a:cubicBezTo>
                  <a:cubicBezTo>
                    <a:pt x="5196" y="4798"/>
                    <a:pt x="5627" y="5300"/>
                    <a:pt x="5582" y="5878"/>
                  </a:cubicBezTo>
                  <a:cubicBezTo>
                    <a:pt x="5539" y="6427"/>
                    <a:pt x="5082" y="6845"/>
                    <a:pt x="4541" y="6845"/>
                  </a:cubicBezTo>
                  <a:cubicBezTo>
                    <a:pt x="4513" y="6845"/>
                    <a:pt x="4486" y="6844"/>
                    <a:pt x="4458" y="6841"/>
                  </a:cubicBezTo>
                  <a:cubicBezTo>
                    <a:pt x="3886" y="6796"/>
                    <a:pt x="3454" y="6294"/>
                    <a:pt x="3499" y="5717"/>
                  </a:cubicBezTo>
                  <a:cubicBezTo>
                    <a:pt x="3504" y="5602"/>
                    <a:pt x="3534" y="5486"/>
                    <a:pt x="3579" y="5386"/>
                  </a:cubicBezTo>
                  <a:cubicBezTo>
                    <a:pt x="3414" y="5331"/>
                    <a:pt x="3283" y="5190"/>
                    <a:pt x="3248" y="5009"/>
                  </a:cubicBezTo>
                  <a:cubicBezTo>
                    <a:pt x="3203" y="4743"/>
                    <a:pt x="3379" y="4487"/>
                    <a:pt x="3645" y="4442"/>
                  </a:cubicBezTo>
                  <a:cubicBezTo>
                    <a:pt x="3676" y="4436"/>
                    <a:pt x="3706" y="4433"/>
                    <a:pt x="3737" y="4433"/>
                  </a:cubicBezTo>
                  <a:close/>
                  <a:moveTo>
                    <a:pt x="6139" y="0"/>
                  </a:moveTo>
                  <a:cubicBezTo>
                    <a:pt x="5582" y="462"/>
                    <a:pt x="5070" y="979"/>
                    <a:pt x="4608" y="1536"/>
                  </a:cubicBezTo>
                  <a:cubicBezTo>
                    <a:pt x="3966" y="2319"/>
                    <a:pt x="3414" y="3187"/>
                    <a:pt x="2691" y="3900"/>
                  </a:cubicBezTo>
                  <a:cubicBezTo>
                    <a:pt x="1993" y="4589"/>
                    <a:pt x="1083" y="5137"/>
                    <a:pt x="104" y="5137"/>
                  </a:cubicBezTo>
                  <a:cubicBezTo>
                    <a:pt x="69" y="5137"/>
                    <a:pt x="35" y="5136"/>
                    <a:pt x="1" y="5135"/>
                  </a:cubicBezTo>
                  <a:lnTo>
                    <a:pt x="1" y="6395"/>
                  </a:lnTo>
                  <a:cubicBezTo>
                    <a:pt x="35" y="6393"/>
                    <a:pt x="69" y="6393"/>
                    <a:pt x="104" y="6393"/>
                  </a:cubicBezTo>
                  <a:cubicBezTo>
                    <a:pt x="1083" y="6393"/>
                    <a:pt x="1993" y="6941"/>
                    <a:pt x="2691" y="7624"/>
                  </a:cubicBezTo>
                  <a:cubicBezTo>
                    <a:pt x="3414" y="8337"/>
                    <a:pt x="3966" y="9205"/>
                    <a:pt x="4608" y="9988"/>
                  </a:cubicBezTo>
                  <a:cubicBezTo>
                    <a:pt x="5010" y="10475"/>
                    <a:pt x="5447" y="10922"/>
                    <a:pt x="5918" y="11339"/>
                  </a:cubicBezTo>
                  <a:cubicBezTo>
                    <a:pt x="7148" y="9190"/>
                    <a:pt x="7178" y="6565"/>
                    <a:pt x="7023" y="4086"/>
                  </a:cubicBezTo>
                  <a:cubicBezTo>
                    <a:pt x="6937" y="2700"/>
                    <a:pt x="6792" y="1280"/>
                    <a:pt x="6174" y="35"/>
                  </a:cubicBezTo>
                  <a:lnTo>
                    <a:pt x="61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8"/>
            <p:cNvSpPr/>
            <p:nvPr/>
          </p:nvSpPr>
          <p:spPr>
            <a:xfrm>
              <a:off x="2585400" y="2382200"/>
              <a:ext cx="620025" cy="432750"/>
            </a:xfrm>
            <a:custGeom>
              <a:rect b="b" l="l" r="r" t="t"/>
              <a:pathLst>
                <a:path extrusionOk="0" h="17310" w="24801">
                  <a:moveTo>
                    <a:pt x="5620" y="1384"/>
                  </a:moveTo>
                  <a:cubicBezTo>
                    <a:pt x="5783" y="1384"/>
                    <a:pt x="5914" y="1511"/>
                    <a:pt x="5923" y="1675"/>
                  </a:cubicBezTo>
                  <a:cubicBezTo>
                    <a:pt x="5933" y="1846"/>
                    <a:pt x="5803" y="1992"/>
                    <a:pt x="5632" y="2002"/>
                  </a:cubicBezTo>
                  <a:cubicBezTo>
                    <a:pt x="5629" y="2002"/>
                    <a:pt x="5626" y="2002"/>
                    <a:pt x="5623" y="2002"/>
                  </a:cubicBezTo>
                  <a:cubicBezTo>
                    <a:pt x="5456" y="2002"/>
                    <a:pt x="5316" y="1873"/>
                    <a:pt x="5306" y="1705"/>
                  </a:cubicBezTo>
                  <a:cubicBezTo>
                    <a:pt x="5296" y="1535"/>
                    <a:pt x="5431" y="1389"/>
                    <a:pt x="5602" y="1384"/>
                  </a:cubicBezTo>
                  <a:cubicBezTo>
                    <a:pt x="5608" y="1384"/>
                    <a:pt x="5614" y="1384"/>
                    <a:pt x="5620" y="1384"/>
                  </a:cubicBezTo>
                  <a:close/>
                  <a:moveTo>
                    <a:pt x="4496" y="2393"/>
                  </a:moveTo>
                  <a:cubicBezTo>
                    <a:pt x="4658" y="2393"/>
                    <a:pt x="4789" y="2520"/>
                    <a:pt x="4799" y="2684"/>
                  </a:cubicBezTo>
                  <a:cubicBezTo>
                    <a:pt x="4809" y="2855"/>
                    <a:pt x="4678" y="3000"/>
                    <a:pt x="4508" y="3010"/>
                  </a:cubicBezTo>
                  <a:cubicBezTo>
                    <a:pt x="4505" y="3011"/>
                    <a:pt x="4501" y="3011"/>
                    <a:pt x="4498" y="3011"/>
                  </a:cubicBezTo>
                  <a:cubicBezTo>
                    <a:pt x="4332" y="3011"/>
                    <a:pt x="4191" y="2882"/>
                    <a:pt x="4182" y="2714"/>
                  </a:cubicBezTo>
                  <a:cubicBezTo>
                    <a:pt x="4171" y="2544"/>
                    <a:pt x="4307" y="2398"/>
                    <a:pt x="4478" y="2393"/>
                  </a:cubicBezTo>
                  <a:cubicBezTo>
                    <a:pt x="4484" y="2393"/>
                    <a:pt x="4490" y="2393"/>
                    <a:pt x="4496" y="2393"/>
                  </a:cubicBezTo>
                  <a:close/>
                  <a:moveTo>
                    <a:pt x="13737" y="8200"/>
                  </a:moveTo>
                  <a:cubicBezTo>
                    <a:pt x="13899" y="8200"/>
                    <a:pt x="14035" y="8327"/>
                    <a:pt x="14045" y="8492"/>
                  </a:cubicBezTo>
                  <a:cubicBezTo>
                    <a:pt x="14050" y="8662"/>
                    <a:pt x="13919" y="8808"/>
                    <a:pt x="13748" y="8818"/>
                  </a:cubicBezTo>
                  <a:cubicBezTo>
                    <a:pt x="13745" y="8818"/>
                    <a:pt x="13742" y="8818"/>
                    <a:pt x="13739" y="8818"/>
                  </a:cubicBezTo>
                  <a:cubicBezTo>
                    <a:pt x="13577" y="8818"/>
                    <a:pt x="13432" y="8689"/>
                    <a:pt x="13427" y="8522"/>
                  </a:cubicBezTo>
                  <a:cubicBezTo>
                    <a:pt x="13417" y="8356"/>
                    <a:pt x="13548" y="8205"/>
                    <a:pt x="13718" y="8200"/>
                  </a:cubicBezTo>
                  <a:cubicBezTo>
                    <a:pt x="13724" y="8200"/>
                    <a:pt x="13731" y="8200"/>
                    <a:pt x="13737" y="8200"/>
                  </a:cubicBezTo>
                  <a:close/>
                  <a:moveTo>
                    <a:pt x="17129" y="9425"/>
                  </a:moveTo>
                  <a:cubicBezTo>
                    <a:pt x="17292" y="9425"/>
                    <a:pt x="17423" y="9557"/>
                    <a:pt x="17433" y="9721"/>
                  </a:cubicBezTo>
                  <a:cubicBezTo>
                    <a:pt x="17443" y="9892"/>
                    <a:pt x="17312" y="10038"/>
                    <a:pt x="17141" y="10043"/>
                  </a:cubicBezTo>
                  <a:cubicBezTo>
                    <a:pt x="17135" y="10043"/>
                    <a:pt x="17129" y="10043"/>
                    <a:pt x="17123" y="10043"/>
                  </a:cubicBezTo>
                  <a:cubicBezTo>
                    <a:pt x="16960" y="10043"/>
                    <a:pt x="16825" y="9916"/>
                    <a:pt x="16815" y="9751"/>
                  </a:cubicBezTo>
                  <a:cubicBezTo>
                    <a:pt x="16810" y="9581"/>
                    <a:pt x="16941" y="9435"/>
                    <a:pt x="17111" y="9425"/>
                  </a:cubicBezTo>
                  <a:cubicBezTo>
                    <a:pt x="17117" y="9425"/>
                    <a:pt x="17123" y="9425"/>
                    <a:pt x="17129" y="9425"/>
                  </a:cubicBezTo>
                  <a:close/>
                  <a:moveTo>
                    <a:pt x="13420" y="10524"/>
                  </a:moveTo>
                  <a:cubicBezTo>
                    <a:pt x="13583" y="10524"/>
                    <a:pt x="13718" y="10656"/>
                    <a:pt x="13723" y="10821"/>
                  </a:cubicBezTo>
                  <a:cubicBezTo>
                    <a:pt x="13733" y="10991"/>
                    <a:pt x="13603" y="11132"/>
                    <a:pt x="13432" y="11142"/>
                  </a:cubicBezTo>
                  <a:cubicBezTo>
                    <a:pt x="13426" y="11142"/>
                    <a:pt x="13420" y="11142"/>
                    <a:pt x="13414" y="11142"/>
                  </a:cubicBezTo>
                  <a:cubicBezTo>
                    <a:pt x="13251" y="11142"/>
                    <a:pt x="13116" y="11015"/>
                    <a:pt x="13106" y="10851"/>
                  </a:cubicBezTo>
                  <a:cubicBezTo>
                    <a:pt x="13101" y="10680"/>
                    <a:pt x="13231" y="10534"/>
                    <a:pt x="13402" y="10524"/>
                  </a:cubicBezTo>
                  <a:cubicBezTo>
                    <a:pt x="13408" y="10524"/>
                    <a:pt x="13414" y="10524"/>
                    <a:pt x="13420" y="10524"/>
                  </a:cubicBezTo>
                  <a:close/>
                  <a:moveTo>
                    <a:pt x="14671" y="11428"/>
                  </a:moveTo>
                  <a:cubicBezTo>
                    <a:pt x="14838" y="11428"/>
                    <a:pt x="14978" y="11557"/>
                    <a:pt x="14983" y="11724"/>
                  </a:cubicBezTo>
                  <a:cubicBezTo>
                    <a:pt x="14993" y="11895"/>
                    <a:pt x="14863" y="12040"/>
                    <a:pt x="14692" y="12045"/>
                  </a:cubicBezTo>
                  <a:cubicBezTo>
                    <a:pt x="14686" y="12046"/>
                    <a:pt x="14680" y="12046"/>
                    <a:pt x="14674" y="12046"/>
                  </a:cubicBezTo>
                  <a:cubicBezTo>
                    <a:pt x="14511" y="12046"/>
                    <a:pt x="14375" y="11919"/>
                    <a:pt x="14366" y="11754"/>
                  </a:cubicBezTo>
                  <a:cubicBezTo>
                    <a:pt x="14361" y="11583"/>
                    <a:pt x="14491" y="11438"/>
                    <a:pt x="14662" y="11428"/>
                  </a:cubicBezTo>
                  <a:cubicBezTo>
                    <a:pt x="14665" y="11428"/>
                    <a:pt x="14668" y="11428"/>
                    <a:pt x="14671" y="11428"/>
                  </a:cubicBezTo>
                  <a:close/>
                  <a:moveTo>
                    <a:pt x="4176" y="14379"/>
                  </a:moveTo>
                  <a:cubicBezTo>
                    <a:pt x="4343" y="14379"/>
                    <a:pt x="4483" y="14508"/>
                    <a:pt x="4493" y="14675"/>
                  </a:cubicBezTo>
                  <a:cubicBezTo>
                    <a:pt x="4503" y="14846"/>
                    <a:pt x="4367" y="14992"/>
                    <a:pt x="4197" y="14997"/>
                  </a:cubicBezTo>
                  <a:cubicBezTo>
                    <a:pt x="4190" y="14997"/>
                    <a:pt x="4184" y="14997"/>
                    <a:pt x="4178" y="14997"/>
                  </a:cubicBezTo>
                  <a:cubicBezTo>
                    <a:pt x="4016" y="14997"/>
                    <a:pt x="3880" y="14870"/>
                    <a:pt x="3875" y="14705"/>
                  </a:cubicBezTo>
                  <a:cubicBezTo>
                    <a:pt x="3865" y="14535"/>
                    <a:pt x="3996" y="14389"/>
                    <a:pt x="4166" y="14379"/>
                  </a:cubicBezTo>
                  <a:cubicBezTo>
                    <a:pt x="4170" y="14379"/>
                    <a:pt x="4173" y="14379"/>
                    <a:pt x="4176" y="14379"/>
                  </a:cubicBezTo>
                  <a:close/>
                  <a:moveTo>
                    <a:pt x="8163" y="0"/>
                  </a:moveTo>
                  <a:cubicBezTo>
                    <a:pt x="5294" y="0"/>
                    <a:pt x="2428" y="1049"/>
                    <a:pt x="221" y="2890"/>
                  </a:cubicBezTo>
                  <a:lnTo>
                    <a:pt x="256" y="2925"/>
                  </a:lnTo>
                  <a:cubicBezTo>
                    <a:pt x="874" y="4170"/>
                    <a:pt x="1019" y="5590"/>
                    <a:pt x="1105" y="6976"/>
                  </a:cubicBezTo>
                  <a:cubicBezTo>
                    <a:pt x="1260" y="9455"/>
                    <a:pt x="1230" y="12080"/>
                    <a:pt x="0" y="14229"/>
                  </a:cubicBezTo>
                  <a:cubicBezTo>
                    <a:pt x="2231" y="16186"/>
                    <a:pt x="5192" y="17310"/>
                    <a:pt x="8160" y="17310"/>
                  </a:cubicBezTo>
                  <a:cubicBezTo>
                    <a:pt x="8679" y="17310"/>
                    <a:pt x="9198" y="17275"/>
                    <a:pt x="9713" y="17205"/>
                  </a:cubicBezTo>
                  <a:cubicBezTo>
                    <a:pt x="13799" y="16648"/>
                    <a:pt x="17508" y="13862"/>
                    <a:pt x="19184" y="10098"/>
                  </a:cubicBezTo>
                  <a:cubicBezTo>
                    <a:pt x="20568" y="11033"/>
                    <a:pt x="22378" y="11577"/>
                    <a:pt x="24081" y="11577"/>
                  </a:cubicBezTo>
                  <a:cubicBezTo>
                    <a:pt x="24323" y="11577"/>
                    <a:pt x="24564" y="11566"/>
                    <a:pt x="24801" y="11543"/>
                  </a:cubicBezTo>
                  <a:cubicBezTo>
                    <a:pt x="23601" y="10123"/>
                    <a:pt x="22005" y="9064"/>
                    <a:pt x="20188" y="8652"/>
                  </a:cubicBezTo>
                  <a:cubicBezTo>
                    <a:pt x="22005" y="8241"/>
                    <a:pt x="23601" y="7182"/>
                    <a:pt x="24801" y="5761"/>
                  </a:cubicBezTo>
                  <a:cubicBezTo>
                    <a:pt x="24569" y="5740"/>
                    <a:pt x="24334" y="5729"/>
                    <a:pt x="24097" y="5729"/>
                  </a:cubicBezTo>
                  <a:cubicBezTo>
                    <a:pt x="22390" y="5729"/>
                    <a:pt x="20572" y="6273"/>
                    <a:pt x="19184" y="7212"/>
                  </a:cubicBezTo>
                  <a:cubicBezTo>
                    <a:pt x="18130" y="4843"/>
                    <a:pt x="16273" y="2860"/>
                    <a:pt x="14024" y="1580"/>
                  </a:cubicBezTo>
                  <a:cubicBezTo>
                    <a:pt x="13819" y="1465"/>
                    <a:pt x="13613" y="1354"/>
                    <a:pt x="13402" y="1249"/>
                  </a:cubicBezTo>
                  <a:cubicBezTo>
                    <a:pt x="12243" y="672"/>
                    <a:pt x="10998" y="275"/>
                    <a:pt x="9713" y="104"/>
                  </a:cubicBezTo>
                  <a:cubicBezTo>
                    <a:pt x="9199" y="34"/>
                    <a:pt x="8681" y="0"/>
                    <a:pt x="81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8"/>
            <p:cNvSpPr/>
            <p:nvPr/>
          </p:nvSpPr>
          <p:spPr>
            <a:xfrm>
              <a:off x="3005650" y="2617800"/>
              <a:ext cx="15825" cy="15500"/>
            </a:xfrm>
            <a:custGeom>
              <a:rect b="b" l="l" r="r" t="t"/>
              <a:pathLst>
                <a:path extrusionOk="0" h="620" w="633">
                  <a:moveTo>
                    <a:pt x="319" y="1"/>
                  </a:moveTo>
                  <a:cubicBezTo>
                    <a:pt x="313" y="1"/>
                    <a:pt x="307" y="1"/>
                    <a:pt x="301" y="1"/>
                  </a:cubicBezTo>
                  <a:cubicBezTo>
                    <a:pt x="131" y="11"/>
                    <a:pt x="0" y="157"/>
                    <a:pt x="5" y="327"/>
                  </a:cubicBezTo>
                  <a:cubicBezTo>
                    <a:pt x="15" y="492"/>
                    <a:pt x="150" y="619"/>
                    <a:pt x="313" y="619"/>
                  </a:cubicBezTo>
                  <a:cubicBezTo>
                    <a:pt x="319" y="619"/>
                    <a:pt x="325" y="619"/>
                    <a:pt x="331" y="619"/>
                  </a:cubicBezTo>
                  <a:cubicBezTo>
                    <a:pt x="502" y="608"/>
                    <a:pt x="633" y="468"/>
                    <a:pt x="623" y="297"/>
                  </a:cubicBezTo>
                  <a:cubicBezTo>
                    <a:pt x="613" y="133"/>
                    <a:pt x="482"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8"/>
            <p:cNvSpPr/>
            <p:nvPr/>
          </p:nvSpPr>
          <p:spPr>
            <a:xfrm>
              <a:off x="2944400" y="2667875"/>
              <a:ext cx="15850" cy="15475"/>
            </a:xfrm>
            <a:custGeom>
              <a:rect b="b" l="l" r="r" t="t"/>
              <a:pathLst>
                <a:path extrusionOk="0" h="619" w="634">
                  <a:moveTo>
                    <a:pt x="311" y="1"/>
                  </a:moveTo>
                  <a:cubicBezTo>
                    <a:pt x="308" y="1"/>
                    <a:pt x="305" y="1"/>
                    <a:pt x="302" y="1"/>
                  </a:cubicBezTo>
                  <a:cubicBezTo>
                    <a:pt x="131" y="11"/>
                    <a:pt x="1" y="156"/>
                    <a:pt x="6" y="327"/>
                  </a:cubicBezTo>
                  <a:cubicBezTo>
                    <a:pt x="15" y="492"/>
                    <a:pt x="151" y="619"/>
                    <a:pt x="314" y="619"/>
                  </a:cubicBezTo>
                  <a:cubicBezTo>
                    <a:pt x="320" y="619"/>
                    <a:pt x="326" y="619"/>
                    <a:pt x="332" y="618"/>
                  </a:cubicBezTo>
                  <a:cubicBezTo>
                    <a:pt x="503" y="613"/>
                    <a:pt x="633" y="468"/>
                    <a:pt x="623" y="297"/>
                  </a:cubicBezTo>
                  <a:cubicBezTo>
                    <a:pt x="618" y="130"/>
                    <a:pt x="478" y="1"/>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8"/>
            <p:cNvSpPr/>
            <p:nvPr/>
          </p:nvSpPr>
          <p:spPr>
            <a:xfrm>
              <a:off x="2920825" y="2587175"/>
              <a:ext cx="15825" cy="15475"/>
            </a:xfrm>
            <a:custGeom>
              <a:rect b="b" l="l" r="r" t="t"/>
              <a:pathLst>
                <a:path extrusionOk="0" h="619" w="633">
                  <a:moveTo>
                    <a:pt x="320" y="1"/>
                  </a:moveTo>
                  <a:cubicBezTo>
                    <a:pt x="314" y="1"/>
                    <a:pt x="307" y="1"/>
                    <a:pt x="301" y="1"/>
                  </a:cubicBezTo>
                  <a:cubicBezTo>
                    <a:pt x="131" y="6"/>
                    <a:pt x="0" y="157"/>
                    <a:pt x="10" y="323"/>
                  </a:cubicBezTo>
                  <a:cubicBezTo>
                    <a:pt x="15" y="490"/>
                    <a:pt x="160" y="619"/>
                    <a:pt x="322" y="619"/>
                  </a:cubicBezTo>
                  <a:cubicBezTo>
                    <a:pt x="325" y="619"/>
                    <a:pt x="328" y="619"/>
                    <a:pt x="331" y="619"/>
                  </a:cubicBezTo>
                  <a:cubicBezTo>
                    <a:pt x="502" y="609"/>
                    <a:pt x="633" y="463"/>
                    <a:pt x="628" y="293"/>
                  </a:cubicBezTo>
                  <a:cubicBezTo>
                    <a:pt x="618" y="128"/>
                    <a:pt x="48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8"/>
            <p:cNvSpPr/>
            <p:nvPr/>
          </p:nvSpPr>
          <p:spPr>
            <a:xfrm>
              <a:off x="2912900" y="2645275"/>
              <a:ext cx="15850" cy="15500"/>
            </a:xfrm>
            <a:custGeom>
              <a:rect b="b" l="l" r="r" t="t"/>
              <a:pathLst>
                <a:path extrusionOk="0" h="620" w="634">
                  <a:moveTo>
                    <a:pt x="320" y="1"/>
                  </a:moveTo>
                  <a:cubicBezTo>
                    <a:pt x="314" y="1"/>
                    <a:pt x="308" y="1"/>
                    <a:pt x="302" y="1"/>
                  </a:cubicBezTo>
                  <a:cubicBezTo>
                    <a:pt x="131" y="11"/>
                    <a:pt x="1" y="157"/>
                    <a:pt x="6" y="328"/>
                  </a:cubicBezTo>
                  <a:cubicBezTo>
                    <a:pt x="16" y="492"/>
                    <a:pt x="151" y="619"/>
                    <a:pt x="314" y="619"/>
                  </a:cubicBezTo>
                  <a:cubicBezTo>
                    <a:pt x="320" y="619"/>
                    <a:pt x="326" y="619"/>
                    <a:pt x="332" y="619"/>
                  </a:cubicBezTo>
                  <a:cubicBezTo>
                    <a:pt x="503" y="609"/>
                    <a:pt x="633" y="468"/>
                    <a:pt x="623" y="298"/>
                  </a:cubicBezTo>
                  <a:cubicBezTo>
                    <a:pt x="618" y="133"/>
                    <a:pt x="483"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8"/>
            <p:cNvSpPr/>
            <p:nvPr/>
          </p:nvSpPr>
          <p:spPr>
            <a:xfrm>
              <a:off x="2689675" y="2442000"/>
              <a:ext cx="15950" cy="15475"/>
            </a:xfrm>
            <a:custGeom>
              <a:rect b="b" l="l" r="r" t="t"/>
              <a:pathLst>
                <a:path extrusionOk="0" h="619" w="638">
                  <a:moveTo>
                    <a:pt x="325" y="1"/>
                  </a:moveTo>
                  <a:cubicBezTo>
                    <a:pt x="319" y="1"/>
                    <a:pt x="313" y="1"/>
                    <a:pt x="307" y="1"/>
                  </a:cubicBezTo>
                  <a:cubicBezTo>
                    <a:pt x="136" y="6"/>
                    <a:pt x="0" y="152"/>
                    <a:pt x="11" y="322"/>
                  </a:cubicBezTo>
                  <a:cubicBezTo>
                    <a:pt x="20" y="490"/>
                    <a:pt x="161" y="619"/>
                    <a:pt x="327" y="619"/>
                  </a:cubicBezTo>
                  <a:cubicBezTo>
                    <a:pt x="330" y="619"/>
                    <a:pt x="334" y="619"/>
                    <a:pt x="337" y="618"/>
                  </a:cubicBezTo>
                  <a:cubicBezTo>
                    <a:pt x="507" y="608"/>
                    <a:pt x="638" y="463"/>
                    <a:pt x="628" y="292"/>
                  </a:cubicBezTo>
                  <a:cubicBezTo>
                    <a:pt x="618" y="128"/>
                    <a:pt x="487" y="1"/>
                    <a:pt x="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8"/>
            <p:cNvSpPr/>
            <p:nvPr/>
          </p:nvSpPr>
          <p:spPr>
            <a:xfrm>
              <a:off x="2682025" y="2741675"/>
              <a:ext cx="15950" cy="15475"/>
            </a:xfrm>
            <a:custGeom>
              <a:rect b="b" l="l" r="r" t="t"/>
              <a:pathLst>
                <a:path extrusionOk="0" h="619" w="638">
                  <a:moveTo>
                    <a:pt x="311" y="0"/>
                  </a:moveTo>
                  <a:cubicBezTo>
                    <a:pt x="308" y="0"/>
                    <a:pt x="305" y="0"/>
                    <a:pt x="301" y="0"/>
                  </a:cubicBezTo>
                  <a:cubicBezTo>
                    <a:pt x="131" y="10"/>
                    <a:pt x="0" y="156"/>
                    <a:pt x="10" y="326"/>
                  </a:cubicBezTo>
                  <a:cubicBezTo>
                    <a:pt x="15" y="491"/>
                    <a:pt x="151" y="618"/>
                    <a:pt x="313" y="618"/>
                  </a:cubicBezTo>
                  <a:cubicBezTo>
                    <a:pt x="319" y="618"/>
                    <a:pt x="325" y="618"/>
                    <a:pt x="332" y="618"/>
                  </a:cubicBezTo>
                  <a:cubicBezTo>
                    <a:pt x="502" y="613"/>
                    <a:pt x="638" y="467"/>
                    <a:pt x="628" y="296"/>
                  </a:cubicBezTo>
                  <a:cubicBezTo>
                    <a:pt x="618" y="129"/>
                    <a:pt x="478"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8"/>
            <p:cNvSpPr/>
            <p:nvPr/>
          </p:nvSpPr>
          <p:spPr>
            <a:xfrm>
              <a:off x="2523775" y="2573200"/>
              <a:ext cx="54375" cy="52375"/>
            </a:xfrm>
            <a:custGeom>
              <a:rect b="b" l="l" r="r" t="t"/>
              <a:pathLst>
                <a:path extrusionOk="0" h="2095" w="2175">
                  <a:moveTo>
                    <a:pt x="1095" y="1"/>
                  </a:moveTo>
                  <a:cubicBezTo>
                    <a:pt x="973" y="1"/>
                    <a:pt x="858" y="21"/>
                    <a:pt x="754" y="59"/>
                  </a:cubicBezTo>
                  <a:lnTo>
                    <a:pt x="759" y="84"/>
                  </a:lnTo>
                  <a:cubicBezTo>
                    <a:pt x="804" y="350"/>
                    <a:pt x="628" y="601"/>
                    <a:pt x="362" y="651"/>
                  </a:cubicBezTo>
                  <a:cubicBezTo>
                    <a:pt x="332" y="656"/>
                    <a:pt x="302" y="659"/>
                    <a:pt x="272" y="659"/>
                  </a:cubicBezTo>
                  <a:cubicBezTo>
                    <a:pt x="223" y="659"/>
                    <a:pt x="173" y="651"/>
                    <a:pt x="126" y="636"/>
                  </a:cubicBezTo>
                  <a:cubicBezTo>
                    <a:pt x="81" y="736"/>
                    <a:pt x="51" y="852"/>
                    <a:pt x="46" y="967"/>
                  </a:cubicBezTo>
                  <a:cubicBezTo>
                    <a:pt x="1" y="1544"/>
                    <a:pt x="433" y="2046"/>
                    <a:pt x="1005" y="2091"/>
                  </a:cubicBezTo>
                  <a:cubicBezTo>
                    <a:pt x="1033" y="2094"/>
                    <a:pt x="1060" y="2095"/>
                    <a:pt x="1088" y="2095"/>
                  </a:cubicBezTo>
                  <a:cubicBezTo>
                    <a:pt x="1629" y="2095"/>
                    <a:pt x="2086" y="1677"/>
                    <a:pt x="2129" y="1128"/>
                  </a:cubicBezTo>
                  <a:cubicBezTo>
                    <a:pt x="2174" y="550"/>
                    <a:pt x="1743" y="48"/>
                    <a:pt x="1170" y="3"/>
                  </a:cubicBezTo>
                  <a:cubicBezTo>
                    <a:pt x="1145" y="2"/>
                    <a:pt x="1120"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8"/>
            <p:cNvSpPr/>
            <p:nvPr/>
          </p:nvSpPr>
          <p:spPr>
            <a:xfrm>
              <a:off x="2526925" y="2574650"/>
              <a:ext cx="16975" cy="15050"/>
            </a:xfrm>
            <a:custGeom>
              <a:rect b="b" l="l" r="r" t="t"/>
              <a:pathLst>
                <a:path extrusionOk="0" h="602" w="679">
                  <a:moveTo>
                    <a:pt x="623" y="1"/>
                  </a:moveTo>
                  <a:cubicBezTo>
                    <a:pt x="347" y="91"/>
                    <a:pt x="116" y="302"/>
                    <a:pt x="0" y="578"/>
                  </a:cubicBezTo>
                  <a:cubicBezTo>
                    <a:pt x="47" y="593"/>
                    <a:pt x="97" y="601"/>
                    <a:pt x="146" y="601"/>
                  </a:cubicBezTo>
                  <a:cubicBezTo>
                    <a:pt x="176" y="601"/>
                    <a:pt x="206" y="598"/>
                    <a:pt x="236" y="593"/>
                  </a:cubicBezTo>
                  <a:cubicBezTo>
                    <a:pt x="502" y="543"/>
                    <a:pt x="678" y="292"/>
                    <a:pt x="633" y="26"/>
                  </a:cubicBezTo>
                  <a:lnTo>
                    <a:pt x="6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8"/>
            <p:cNvSpPr/>
            <p:nvPr/>
          </p:nvSpPr>
          <p:spPr>
            <a:xfrm>
              <a:off x="2517500" y="2565275"/>
              <a:ext cx="25125" cy="23825"/>
            </a:xfrm>
            <a:custGeom>
              <a:rect b="b" l="l" r="r" t="t"/>
              <a:pathLst>
                <a:path extrusionOk="0" h="953" w="1005">
                  <a:moveTo>
                    <a:pt x="535" y="0"/>
                  </a:moveTo>
                  <a:cubicBezTo>
                    <a:pt x="504" y="0"/>
                    <a:pt x="474" y="3"/>
                    <a:pt x="443" y="9"/>
                  </a:cubicBezTo>
                  <a:cubicBezTo>
                    <a:pt x="177" y="54"/>
                    <a:pt x="1" y="310"/>
                    <a:pt x="46" y="576"/>
                  </a:cubicBezTo>
                  <a:cubicBezTo>
                    <a:pt x="81" y="757"/>
                    <a:pt x="212" y="898"/>
                    <a:pt x="377" y="953"/>
                  </a:cubicBezTo>
                  <a:cubicBezTo>
                    <a:pt x="493" y="677"/>
                    <a:pt x="724" y="466"/>
                    <a:pt x="1005" y="376"/>
                  </a:cubicBezTo>
                  <a:cubicBezTo>
                    <a:pt x="952" y="155"/>
                    <a:pt x="755" y="0"/>
                    <a:pt x="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8"/>
            <p:cNvSpPr/>
            <p:nvPr/>
          </p:nvSpPr>
          <p:spPr>
            <a:xfrm>
              <a:off x="2630200" y="2586200"/>
              <a:ext cx="191125" cy="152975"/>
            </a:xfrm>
            <a:custGeom>
              <a:rect b="b" l="l" r="r" t="t"/>
              <a:pathLst>
                <a:path extrusionOk="0" fill="none" h="6119" w="7645">
                  <a:moveTo>
                    <a:pt x="0" y="2154"/>
                  </a:moveTo>
                  <a:cubicBezTo>
                    <a:pt x="2043" y="4237"/>
                    <a:pt x="4764" y="5652"/>
                    <a:pt x="7645" y="6119"/>
                  </a:cubicBezTo>
                  <a:cubicBezTo>
                    <a:pt x="7645" y="5612"/>
                    <a:pt x="7464" y="5035"/>
                    <a:pt x="7228" y="4588"/>
                  </a:cubicBezTo>
                  <a:cubicBezTo>
                    <a:pt x="6154" y="2570"/>
                    <a:pt x="4392" y="929"/>
                    <a:pt x="2304"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8"/>
            <p:cNvSpPr/>
            <p:nvPr/>
          </p:nvSpPr>
          <p:spPr>
            <a:xfrm>
              <a:off x="2584275" y="2455325"/>
              <a:ext cx="32650" cy="284475"/>
            </a:xfrm>
            <a:custGeom>
              <a:rect b="b" l="l" r="r" t="t"/>
              <a:pathLst>
                <a:path extrusionOk="0" fill="none" h="11379" w="1306">
                  <a:moveTo>
                    <a:pt x="301" y="0"/>
                  </a:moveTo>
                  <a:cubicBezTo>
                    <a:pt x="919" y="1245"/>
                    <a:pt x="1064" y="2665"/>
                    <a:pt x="1150" y="4051"/>
                  </a:cubicBezTo>
                  <a:cubicBezTo>
                    <a:pt x="1305" y="6530"/>
                    <a:pt x="1275" y="9155"/>
                    <a:pt x="45" y="11304"/>
                  </a:cubicBezTo>
                  <a:cubicBezTo>
                    <a:pt x="30" y="11329"/>
                    <a:pt x="15" y="11354"/>
                    <a:pt x="0" y="113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8"/>
            <p:cNvSpPr/>
            <p:nvPr/>
          </p:nvSpPr>
          <p:spPr>
            <a:xfrm>
              <a:off x="3085950" y="2625475"/>
              <a:ext cx="78950" cy="27625"/>
            </a:xfrm>
            <a:custGeom>
              <a:rect b="b" l="l" r="r" t="t"/>
              <a:pathLst>
                <a:path extrusionOk="0" fill="none" h="1105" w="3158">
                  <a:moveTo>
                    <a:pt x="1" y="0"/>
                  </a:moveTo>
                  <a:cubicBezTo>
                    <a:pt x="613" y="432"/>
                    <a:pt x="1356" y="628"/>
                    <a:pt x="2079" y="818"/>
                  </a:cubicBezTo>
                  <a:cubicBezTo>
                    <a:pt x="2440" y="914"/>
                    <a:pt x="2796" y="1009"/>
                    <a:pt x="3158" y="110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8"/>
            <p:cNvSpPr/>
            <p:nvPr/>
          </p:nvSpPr>
          <p:spPr>
            <a:xfrm>
              <a:off x="2912775" y="2401350"/>
              <a:ext cx="15975" cy="23125"/>
            </a:xfrm>
            <a:custGeom>
              <a:rect b="b" l="l" r="r" t="t"/>
              <a:pathLst>
                <a:path extrusionOk="0" fill="none" h="925" w="639">
                  <a:moveTo>
                    <a:pt x="1" y="924"/>
                  </a:moveTo>
                  <a:cubicBezTo>
                    <a:pt x="106" y="779"/>
                    <a:pt x="207" y="628"/>
                    <a:pt x="307" y="483"/>
                  </a:cubicBezTo>
                  <a:cubicBezTo>
                    <a:pt x="417" y="322"/>
                    <a:pt x="528" y="161"/>
                    <a:pt x="638"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8"/>
            <p:cNvSpPr/>
            <p:nvPr/>
          </p:nvSpPr>
          <p:spPr>
            <a:xfrm>
              <a:off x="2926575" y="2410025"/>
              <a:ext cx="17975" cy="24225"/>
            </a:xfrm>
            <a:custGeom>
              <a:rect b="b" l="l" r="r" t="t"/>
              <a:pathLst>
                <a:path extrusionOk="0" fill="none" h="969" w="719">
                  <a:moveTo>
                    <a:pt x="1" y="969"/>
                  </a:moveTo>
                  <a:cubicBezTo>
                    <a:pt x="126" y="803"/>
                    <a:pt x="252" y="633"/>
                    <a:pt x="377" y="467"/>
                  </a:cubicBezTo>
                  <a:cubicBezTo>
                    <a:pt x="488" y="311"/>
                    <a:pt x="603" y="156"/>
                    <a:pt x="7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8"/>
            <p:cNvSpPr/>
            <p:nvPr/>
          </p:nvSpPr>
          <p:spPr>
            <a:xfrm>
              <a:off x="2740250" y="2515050"/>
              <a:ext cx="34400" cy="46450"/>
            </a:xfrm>
            <a:custGeom>
              <a:rect b="b" l="l" r="r" t="t"/>
              <a:pathLst>
                <a:path extrusionOk="0" fill="none" h="1858" w="1376">
                  <a:moveTo>
                    <a:pt x="91" y="1802"/>
                  </a:moveTo>
                  <a:cubicBezTo>
                    <a:pt x="593" y="1857"/>
                    <a:pt x="1300" y="1602"/>
                    <a:pt x="1366" y="1069"/>
                  </a:cubicBezTo>
                  <a:cubicBezTo>
                    <a:pt x="1376" y="989"/>
                    <a:pt x="1371" y="899"/>
                    <a:pt x="1345" y="803"/>
                  </a:cubicBezTo>
                  <a:cubicBezTo>
                    <a:pt x="1200" y="241"/>
                    <a:pt x="512" y="20"/>
                    <a:pt x="0"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8"/>
            <p:cNvSpPr/>
            <p:nvPr/>
          </p:nvSpPr>
          <p:spPr>
            <a:xfrm>
              <a:off x="2773500" y="2541650"/>
              <a:ext cx="24250" cy="47575"/>
            </a:xfrm>
            <a:custGeom>
              <a:rect b="b" l="l" r="r" t="t"/>
              <a:pathLst>
                <a:path extrusionOk="0" fill="none" h="1903" w="970">
                  <a:moveTo>
                    <a:pt x="0" y="0"/>
                  </a:moveTo>
                  <a:cubicBezTo>
                    <a:pt x="10" y="5"/>
                    <a:pt x="26" y="5"/>
                    <a:pt x="36" y="5"/>
                  </a:cubicBezTo>
                  <a:cubicBezTo>
                    <a:pt x="437" y="81"/>
                    <a:pt x="778" y="402"/>
                    <a:pt x="869" y="799"/>
                  </a:cubicBezTo>
                  <a:cubicBezTo>
                    <a:pt x="969" y="1205"/>
                    <a:pt x="788" y="1662"/>
                    <a:pt x="447" y="190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8"/>
            <p:cNvSpPr/>
            <p:nvPr/>
          </p:nvSpPr>
          <p:spPr>
            <a:xfrm>
              <a:off x="2775125" y="2498100"/>
              <a:ext cx="28775" cy="42450"/>
            </a:xfrm>
            <a:custGeom>
              <a:rect b="b" l="l" r="r" t="t"/>
              <a:pathLst>
                <a:path extrusionOk="0" fill="none" h="1698" w="1151">
                  <a:moveTo>
                    <a:pt x="1" y="1662"/>
                  </a:moveTo>
                  <a:cubicBezTo>
                    <a:pt x="397" y="1697"/>
                    <a:pt x="804" y="1466"/>
                    <a:pt x="974" y="1110"/>
                  </a:cubicBezTo>
                  <a:cubicBezTo>
                    <a:pt x="1150" y="754"/>
                    <a:pt x="1080" y="292"/>
                    <a:pt x="8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8"/>
            <p:cNvSpPr/>
            <p:nvPr/>
          </p:nvSpPr>
          <p:spPr>
            <a:xfrm>
              <a:off x="2438575" y="2594850"/>
              <a:ext cx="63275" cy="18850"/>
            </a:xfrm>
            <a:custGeom>
              <a:rect b="b" l="l" r="r" t="t"/>
              <a:pathLst>
                <a:path extrusionOk="0" fill="none" h="754" w="2531">
                  <a:moveTo>
                    <a:pt x="1" y="663"/>
                  </a:moveTo>
                  <a:cubicBezTo>
                    <a:pt x="453" y="728"/>
                    <a:pt x="914" y="754"/>
                    <a:pt x="1366" y="668"/>
                  </a:cubicBezTo>
                  <a:cubicBezTo>
                    <a:pt x="1793" y="583"/>
                    <a:pt x="2209" y="382"/>
                    <a:pt x="2490" y="51"/>
                  </a:cubicBezTo>
                  <a:cubicBezTo>
                    <a:pt x="2505" y="36"/>
                    <a:pt x="2521" y="21"/>
                    <a:pt x="2531"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8"/>
            <p:cNvSpPr/>
            <p:nvPr/>
          </p:nvSpPr>
          <p:spPr>
            <a:xfrm>
              <a:off x="2492175" y="2591850"/>
              <a:ext cx="15700" cy="13825"/>
            </a:xfrm>
            <a:custGeom>
              <a:rect b="b" l="l" r="r" t="t"/>
              <a:pathLst>
                <a:path extrusionOk="0" fill="none" h="553" w="628">
                  <a:moveTo>
                    <a:pt x="0" y="0"/>
                  </a:moveTo>
                  <a:cubicBezTo>
                    <a:pt x="126" y="30"/>
                    <a:pt x="246" y="91"/>
                    <a:pt x="346" y="171"/>
                  </a:cubicBezTo>
                  <a:cubicBezTo>
                    <a:pt x="472" y="271"/>
                    <a:pt x="567" y="402"/>
                    <a:pt x="627" y="55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8"/>
            <p:cNvSpPr/>
            <p:nvPr/>
          </p:nvSpPr>
          <p:spPr>
            <a:xfrm>
              <a:off x="2871750" y="2749450"/>
              <a:ext cx="11700" cy="24500"/>
            </a:xfrm>
            <a:custGeom>
              <a:rect b="b" l="l" r="r" t="t"/>
              <a:pathLst>
                <a:path extrusionOk="0" fill="none" h="980" w="468">
                  <a:moveTo>
                    <a:pt x="1" y="0"/>
                  </a:moveTo>
                  <a:cubicBezTo>
                    <a:pt x="136" y="337"/>
                    <a:pt x="292" y="663"/>
                    <a:pt x="467" y="97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8"/>
            <p:cNvSpPr/>
            <p:nvPr/>
          </p:nvSpPr>
          <p:spPr>
            <a:xfrm>
              <a:off x="2887425" y="2740800"/>
              <a:ext cx="10700" cy="24600"/>
            </a:xfrm>
            <a:custGeom>
              <a:rect b="b" l="l" r="r" t="t"/>
              <a:pathLst>
                <a:path extrusionOk="0" fill="none" h="984" w="428">
                  <a:moveTo>
                    <a:pt x="1" y="0"/>
                  </a:moveTo>
                  <a:cubicBezTo>
                    <a:pt x="141" y="326"/>
                    <a:pt x="287" y="653"/>
                    <a:pt x="428" y="98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8"/>
            <p:cNvSpPr/>
            <p:nvPr/>
          </p:nvSpPr>
          <p:spPr>
            <a:xfrm>
              <a:off x="2650525" y="2634375"/>
              <a:ext cx="109700" cy="67025"/>
            </a:xfrm>
            <a:custGeom>
              <a:rect b="b" l="l" r="r" t="t"/>
              <a:pathLst>
                <a:path extrusionOk="0" fill="none" h="2681" w="4388">
                  <a:moveTo>
                    <a:pt x="0" y="1"/>
                  </a:moveTo>
                  <a:cubicBezTo>
                    <a:pt x="1321" y="1110"/>
                    <a:pt x="2806" y="2018"/>
                    <a:pt x="4387" y="268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8"/>
            <p:cNvSpPr/>
            <p:nvPr/>
          </p:nvSpPr>
          <p:spPr>
            <a:xfrm>
              <a:off x="2536325" y="2531850"/>
              <a:ext cx="47975" cy="43325"/>
            </a:xfrm>
            <a:custGeom>
              <a:rect b="b" l="l" r="r" t="t"/>
              <a:pathLst>
                <a:path extrusionOk="0" fill="none" h="1733" w="1919">
                  <a:moveTo>
                    <a:pt x="1" y="21"/>
                  </a:moveTo>
                  <a:cubicBezTo>
                    <a:pt x="1030" y="1"/>
                    <a:pt x="1813" y="794"/>
                    <a:pt x="1918" y="1733"/>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 name="Google Shape;1421;p8"/>
          <p:cNvGrpSpPr/>
          <p:nvPr/>
        </p:nvGrpSpPr>
        <p:grpSpPr>
          <a:xfrm flipH="1">
            <a:off x="7527998" y="3453275"/>
            <a:ext cx="2074856" cy="1830674"/>
            <a:chOff x="2489900" y="3367200"/>
            <a:chExt cx="903250" cy="796950"/>
          </a:xfrm>
        </p:grpSpPr>
        <p:sp>
          <p:nvSpPr>
            <p:cNvPr id="1422" name="Google Shape;1422;p8"/>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8"/>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8"/>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8"/>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8"/>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8"/>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8"/>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8"/>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8"/>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8"/>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8"/>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8"/>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8"/>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8"/>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8"/>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8"/>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8"/>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8"/>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8"/>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8"/>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8"/>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8"/>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8"/>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8"/>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8"/>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8"/>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8"/>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8"/>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8"/>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8"/>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8"/>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8"/>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8"/>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8"/>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8"/>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8"/>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8"/>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8"/>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8"/>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8"/>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8"/>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8"/>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8"/>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8"/>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8"/>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8"/>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8"/>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8"/>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8"/>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8"/>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8"/>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8"/>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8"/>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8"/>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8"/>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8"/>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8"/>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8"/>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8"/>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8"/>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8"/>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8"/>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8"/>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 name="Google Shape;1485;p8"/>
          <p:cNvGrpSpPr/>
          <p:nvPr/>
        </p:nvGrpSpPr>
        <p:grpSpPr>
          <a:xfrm flipH="1">
            <a:off x="-48784" y="4655327"/>
            <a:ext cx="1790243" cy="587151"/>
            <a:chOff x="1656825" y="3872400"/>
            <a:chExt cx="835625" cy="274075"/>
          </a:xfrm>
        </p:grpSpPr>
        <p:sp>
          <p:nvSpPr>
            <p:cNvPr id="1486" name="Google Shape;1486;p8"/>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8"/>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8"/>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8"/>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8"/>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8"/>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8"/>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8"/>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8"/>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8"/>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8"/>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8"/>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8"/>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8"/>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8"/>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8"/>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8"/>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8"/>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8"/>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8"/>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8"/>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8"/>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8"/>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8"/>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8"/>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8"/>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8"/>
          <p:cNvGrpSpPr/>
          <p:nvPr/>
        </p:nvGrpSpPr>
        <p:grpSpPr>
          <a:xfrm>
            <a:off x="508383" y="162345"/>
            <a:ext cx="8357957" cy="3055605"/>
            <a:chOff x="508383" y="162345"/>
            <a:chExt cx="8357957" cy="3055605"/>
          </a:xfrm>
        </p:grpSpPr>
        <p:grpSp>
          <p:nvGrpSpPr>
            <p:cNvPr id="1513" name="Google Shape;1513;p8"/>
            <p:cNvGrpSpPr/>
            <p:nvPr/>
          </p:nvGrpSpPr>
          <p:grpSpPr>
            <a:xfrm>
              <a:off x="561550" y="1814775"/>
              <a:ext cx="316899" cy="316978"/>
              <a:chOff x="4837588" y="3342100"/>
              <a:chExt cx="316899" cy="316978"/>
            </a:xfrm>
          </p:grpSpPr>
          <p:sp>
            <p:nvSpPr>
              <p:cNvPr id="1514" name="Google Shape;1514;p8"/>
              <p:cNvSpPr/>
              <p:nvPr/>
            </p:nvSpPr>
            <p:spPr>
              <a:xfrm>
                <a:off x="4837588" y="3342100"/>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8"/>
              <p:cNvSpPr/>
              <p:nvPr/>
            </p:nvSpPr>
            <p:spPr>
              <a:xfrm>
                <a:off x="4893130" y="3512283"/>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8"/>
              <p:cNvSpPr/>
              <p:nvPr/>
            </p:nvSpPr>
            <p:spPr>
              <a:xfrm>
                <a:off x="4948988" y="3507463"/>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 name="Google Shape;1517;p8"/>
            <p:cNvGrpSpPr/>
            <p:nvPr/>
          </p:nvGrpSpPr>
          <p:grpSpPr>
            <a:xfrm>
              <a:off x="1416474" y="2253182"/>
              <a:ext cx="120724" cy="120609"/>
              <a:chOff x="4788500" y="2618450"/>
              <a:chExt cx="130400" cy="130275"/>
            </a:xfrm>
          </p:grpSpPr>
          <p:sp>
            <p:nvSpPr>
              <p:cNvPr id="1518" name="Google Shape;1518;p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 name="Google Shape;1520;p8"/>
            <p:cNvGrpSpPr/>
            <p:nvPr/>
          </p:nvGrpSpPr>
          <p:grpSpPr>
            <a:xfrm>
              <a:off x="8696989" y="2571746"/>
              <a:ext cx="169351" cy="169361"/>
              <a:chOff x="5052650" y="3025125"/>
              <a:chExt cx="316899" cy="316978"/>
            </a:xfrm>
          </p:grpSpPr>
          <p:sp>
            <p:nvSpPr>
              <p:cNvPr id="1521" name="Google Shape;1521;p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 name="Google Shape;1524;p8"/>
            <p:cNvGrpSpPr/>
            <p:nvPr/>
          </p:nvGrpSpPr>
          <p:grpSpPr>
            <a:xfrm>
              <a:off x="8031163" y="354963"/>
              <a:ext cx="120739" cy="120769"/>
              <a:chOff x="5052650" y="3025125"/>
              <a:chExt cx="316899" cy="316978"/>
            </a:xfrm>
          </p:grpSpPr>
          <p:sp>
            <p:nvSpPr>
              <p:cNvPr id="1525" name="Google Shape;1525;p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 name="Google Shape;1528;p8"/>
            <p:cNvGrpSpPr/>
            <p:nvPr/>
          </p:nvGrpSpPr>
          <p:grpSpPr>
            <a:xfrm>
              <a:off x="8031177" y="2321226"/>
              <a:ext cx="120733" cy="120617"/>
              <a:chOff x="5056737" y="2529219"/>
              <a:chExt cx="74393" cy="74322"/>
            </a:xfrm>
          </p:grpSpPr>
          <p:sp>
            <p:nvSpPr>
              <p:cNvPr id="1529" name="Google Shape;1529;p8"/>
              <p:cNvSpPr/>
              <p:nvPr/>
            </p:nvSpPr>
            <p:spPr>
              <a:xfrm>
                <a:off x="5056737" y="2529219"/>
                <a:ext cx="74393" cy="74322"/>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8"/>
              <p:cNvSpPr/>
              <p:nvPr/>
            </p:nvSpPr>
            <p:spPr>
              <a:xfrm>
                <a:off x="5063539" y="2548401"/>
                <a:ext cx="10112" cy="32019"/>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 name="Google Shape;1531;p8"/>
            <p:cNvGrpSpPr/>
            <p:nvPr/>
          </p:nvGrpSpPr>
          <p:grpSpPr>
            <a:xfrm>
              <a:off x="5369274" y="162345"/>
              <a:ext cx="120724" cy="120609"/>
              <a:chOff x="4788500" y="2618450"/>
              <a:chExt cx="130400" cy="130275"/>
            </a:xfrm>
          </p:grpSpPr>
          <p:sp>
            <p:nvSpPr>
              <p:cNvPr id="1532" name="Google Shape;1532;p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 name="Google Shape;1534;p8"/>
            <p:cNvGrpSpPr/>
            <p:nvPr/>
          </p:nvGrpSpPr>
          <p:grpSpPr>
            <a:xfrm>
              <a:off x="508383" y="3006501"/>
              <a:ext cx="211626" cy="211449"/>
              <a:chOff x="4788500" y="2618450"/>
              <a:chExt cx="130400" cy="130275"/>
            </a:xfrm>
          </p:grpSpPr>
          <p:sp>
            <p:nvSpPr>
              <p:cNvPr id="1535" name="Google Shape;1535;p8"/>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8"/>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 name="Google Shape;1537;p8"/>
            <p:cNvGrpSpPr/>
            <p:nvPr/>
          </p:nvGrpSpPr>
          <p:grpSpPr>
            <a:xfrm>
              <a:off x="3586013" y="659638"/>
              <a:ext cx="120739" cy="120769"/>
              <a:chOff x="5052650" y="3025125"/>
              <a:chExt cx="316899" cy="316978"/>
            </a:xfrm>
          </p:grpSpPr>
          <p:sp>
            <p:nvSpPr>
              <p:cNvPr id="1538" name="Google Shape;1538;p8"/>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8"/>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8"/>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1" name="Google Shape;1541;p8"/>
          <p:cNvGrpSpPr/>
          <p:nvPr/>
        </p:nvGrpSpPr>
        <p:grpSpPr>
          <a:xfrm flipH="1">
            <a:off x="-679064" y="162341"/>
            <a:ext cx="3277898" cy="1122588"/>
            <a:chOff x="1607000" y="1593250"/>
            <a:chExt cx="1114325" cy="381625"/>
          </a:xfrm>
        </p:grpSpPr>
        <p:sp>
          <p:nvSpPr>
            <p:cNvPr id="1542" name="Google Shape;1542;p8"/>
            <p:cNvSpPr/>
            <p:nvPr/>
          </p:nvSpPr>
          <p:spPr>
            <a:xfrm>
              <a:off x="2035775" y="1643325"/>
              <a:ext cx="166800" cy="87300"/>
            </a:xfrm>
            <a:custGeom>
              <a:rect b="b" l="l" r="r" t="t"/>
              <a:pathLst>
                <a:path extrusionOk="0" h="3492" w="6672">
                  <a:moveTo>
                    <a:pt x="6671" y="0"/>
                  </a:moveTo>
                  <a:lnTo>
                    <a:pt x="6671" y="0"/>
                  </a:lnTo>
                  <a:cubicBezTo>
                    <a:pt x="4297" y="813"/>
                    <a:pt x="1853" y="1672"/>
                    <a:pt x="1" y="3353"/>
                  </a:cubicBezTo>
                  <a:cubicBezTo>
                    <a:pt x="1151" y="3447"/>
                    <a:pt x="2307" y="3491"/>
                    <a:pt x="3464" y="3491"/>
                  </a:cubicBezTo>
                  <a:cubicBezTo>
                    <a:pt x="4342" y="3491"/>
                    <a:pt x="5221" y="3466"/>
                    <a:pt x="6099" y="3418"/>
                  </a:cubicBezTo>
                  <a:cubicBezTo>
                    <a:pt x="6355" y="2354"/>
                    <a:pt x="6531" y="1079"/>
                    <a:pt x="66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8"/>
            <p:cNvSpPr/>
            <p:nvPr/>
          </p:nvSpPr>
          <p:spPr>
            <a:xfrm>
              <a:off x="1991225" y="1838575"/>
              <a:ext cx="134925" cy="63275"/>
            </a:xfrm>
            <a:custGeom>
              <a:rect b="b" l="l" r="r" t="t"/>
              <a:pathLst>
                <a:path extrusionOk="0" h="2531" w="5397">
                  <a:moveTo>
                    <a:pt x="3971" y="0"/>
                  </a:moveTo>
                  <a:cubicBezTo>
                    <a:pt x="3268" y="81"/>
                    <a:pt x="2561" y="130"/>
                    <a:pt x="1853" y="130"/>
                  </a:cubicBezTo>
                  <a:cubicBezTo>
                    <a:pt x="1546" y="130"/>
                    <a:pt x="1238" y="120"/>
                    <a:pt x="930" y="101"/>
                  </a:cubicBezTo>
                  <a:cubicBezTo>
                    <a:pt x="618" y="81"/>
                    <a:pt x="307" y="51"/>
                    <a:pt x="1" y="10"/>
                  </a:cubicBezTo>
                  <a:lnTo>
                    <a:pt x="1" y="10"/>
                  </a:lnTo>
                  <a:cubicBezTo>
                    <a:pt x="553" y="929"/>
                    <a:pt x="1226" y="1777"/>
                    <a:pt x="1999" y="2530"/>
                  </a:cubicBezTo>
                  <a:cubicBezTo>
                    <a:pt x="2395" y="2515"/>
                    <a:pt x="2787" y="2490"/>
                    <a:pt x="3178" y="2455"/>
                  </a:cubicBezTo>
                  <a:cubicBezTo>
                    <a:pt x="3926" y="2384"/>
                    <a:pt x="4664" y="2274"/>
                    <a:pt x="5397" y="2129"/>
                  </a:cubicBezTo>
                  <a:cubicBezTo>
                    <a:pt x="4975" y="1381"/>
                    <a:pt x="4498" y="658"/>
                    <a:pt x="397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8"/>
            <p:cNvSpPr/>
            <p:nvPr/>
          </p:nvSpPr>
          <p:spPr>
            <a:xfrm>
              <a:off x="2041175" y="1891775"/>
              <a:ext cx="121500" cy="83100"/>
            </a:xfrm>
            <a:custGeom>
              <a:rect b="b" l="l" r="r" t="t"/>
              <a:pathLst>
                <a:path extrusionOk="0" h="3324" w="4860">
                  <a:moveTo>
                    <a:pt x="3399" y="1"/>
                  </a:moveTo>
                  <a:cubicBezTo>
                    <a:pt x="2666" y="146"/>
                    <a:pt x="1928" y="256"/>
                    <a:pt x="1180" y="327"/>
                  </a:cubicBezTo>
                  <a:cubicBezTo>
                    <a:pt x="789" y="362"/>
                    <a:pt x="397" y="387"/>
                    <a:pt x="1" y="402"/>
                  </a:cubicBezTo>
                  <a:cubicBezTo>
                    <a:pt x="1366" y="1727"/>
                    <a:pt x="3037" y="2751"/>
                    <a:pt x="4859" y="3323"/>
                  </a:cubicBezTo>
                  <a:cubicBezTo>
                    <a:pt x="4498" y="2204"/>
                    <a:pt x="4001" y="1070"/>
                    <a:pt x="339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8"/>
            <p:cNvSpPr/>
            <p:nvPr/>
          </p:nvSpPr>
          <p:spPr>
            <a:xfrm>
              <a:off x="1607000" y="1593250"/>
              <a:ext cx="1114325" cy="248575"/>
            </a:xfrm>
            <a:custGeom>
              <a:rect b="b" l="l" r="r" t="t"/>
              <a:pathLst>
                <a:path extrusionOk="0" h="9943" w="44573">
                  <a:moveTo>
                    <a:pt x="33549" y="5160"/>
                  </a:moveTo>
                  <a:cubicBezTo>
                    <a:pt x="33721" y="5160"/>
                    <a:pt x="33871" y="5294"/>
                    <a:pt x="33876" y="5467"/>
                  </a:cubicBezTo>
                  <a:cubicBezTo>
                    <a:pt x="33886" y="5647"/>
                    <a:pt x="33751" y="5798"/>
                    <a:pt x="33570" y="5803"/>
                  </a:cubicBezTo>
                  <a:cubicBezTo>
                    <a:pt x="33564" y="5803"/>
                    <a:pt x="33558" y="5803"/>
                    <a:pt x="33552" y="5803"/>
                  </a:cubicBezTo>
                  <a:cubicBezTo>
                    <a:pt x="33384" y="5803"/>
                    <a:pt x="33243" y="5671"/>
                    <a:pt x="33234" y="5497"/>
                  </a:cubicBezTo>
                  <a:cubicBezTo>
                    <a:pt x="33224" y="5321"/>
                    <a:pt x="33364" y="5170"/>
                    <a:pt x="33540" y="5160"/>
                  </a:cubicBezTo>
                  <a:cubicBezTo>
                    <a:pt x="33543" y="5160"/>
                    <a:pt x="33546" y="5160"/>
                    <a:pt x="33549" y="5160"/>
                  </a:cubicBezTo>
                  <a:close/>
                  <a:moveTo>
                    <a:pt x="4956" y="3778"/>
                  </a:moveTo>
                  <a:cubicBezTo>
                    <a:pt x="5186" y="3778"/>
                    <a:pt x="5398" y="3934"/>
                    <a:pt x="5452" y="4167"/>
                  </a:cubicBezTo>
                  <a:cubicBezTo>
                    <a:pt x="5564" y="4129"/>
                    <a:pt x="5684" y="4109"/>
                    <a:pt x="5808" y="4109"/>
                  </a:cubicBezTo>
                  <a:cubicBezTo>
                    <a:pt x="5833" y="4109"/>
                    <a:pt x="5858" y="4110"/>
                    <a:pt x="5883" y="4111"/>
                  </a:cubicBezTo>
                  <a:cubicBezTo>
                    <a:pt x="6486" y="4157"/>
                    <a:pt x="6932" y="4684"/>
                    <a:pt x="6887" y="5281"/>
                  </a:cubicBezTo>
                  <a:cubicBezTo>
                    <a:pt x="6844" y="5855"/>
                    <a:pt x="6363" y="6288"/>
                    <a:pt x="5801" y="6288"/>
                  </a:cubicBezTo>
                  <a:cubicBezTo>
                    <a:pt x="5773" y="6288"/>
                    <a:pt x="5746" y="6287"/>
                    <a:pt x="5718" y="6285"/>
                  </a:cubicBezTo>
                  <a:cubicBezTo>
                    <a:pt x="5316" y="6255"/>
                    <a:pt x="4980" y="6009"/>
                    <a:pt x="4819" y="5667"/>
                  </a:cubicBezTo>
                  <a:cubicBezTo>
                    <a:pt x="4739" y="5502"/>
                    <a:pt x="4699" y="5311"/>
                    <a:pt x="4714" y="5115"/>
                  </a:cubicBezTo>
                  <a:cubicBezTo>
                    <a:pt x="4724" y="4990"/>
                    <a:pt x="4754" y="4874"/>
                    <a:pt x="4804" y="4764"/>
                  </a:cubicBezTo>
                  <a:cubicBezTo>
                    <a:pt x="4629" y="4714"/>
                    <a:pt x="4493" y="4568"/>
                    <a:pt x="4458" y="4377"/>
                  </a:cubicBezTo>
                  <a:cubicBezTo>
                    <a:pt x="4408" y="4101"/>
                    <a:pt x="4593" y="3835"/>
                    <a:pt x="4870" y="3785"/>
                  </a:cubicBezTo>
                  <a:cubicBezTo>
                    <a:pt x="4898" y="3780"/>
                    <a:pt x="4927" y="3778"/>
                    <a:pt x="4956" y="3778"/>
                  </a:cubicBezTo>
                  <a:close/>
                  <a:moveTo>
                    <a:pt x="20439" y="6500"/>
                  </a:moveTo>
                  <a:cubicBezTo>
                    <a:pt x="20615" y="6500"/>
                    <a:pt x="20761" y="6634"/>
                    <a:pt x="20766" y="6807"/>
                  </a:cubicBezTo>
                  <a:cubicBezTo>
                    <a:pt x="20776" y="6987"/>
                    <a:pt x="20640" y="7138"/>
                    <a:pt x="20460" y="7143"/>
                  </a:cubicBezTo>
                  <a:cubicBezTo>
                    <a:pt x="20453" y="7143"/>
                    <a:pt x="20447" y="7144"/>
                    <a:pt x="20441" y="7144"/>
                  </a:cubicBezTo>
                  <a:cubicBezTo>
                    <a:pt x="20274" y="7144"/>
                    <a:pt x="20133" y="7011"/>
                    <a:pt x="20123" y="6837"/>
                  </a:cubicBezTo>
                  <a:cubicBezTo>
                    <a:pt x="20118" y="6661"/>
                    <a:pt x="20254" y="6511"/>
                    <a:pt x="20429" y="6501"/>
                  </a:cubicBezTo>
                  <a:cubicBezTo>
                    <a:pt x="20433" y="6501"/>
                    <a:pt x="20436" y="6500"/>
                    <a:pt x="20439" y="6500"/>
                  </a:cubicBezTo>
                  <a:close/>
                  <a:moveTo>
                    <a:pt x="22281" y="7294"/>
                  </a:moveTo>
                  <a:cubicBezTo>
                    <a:pt x="22453" y="7294"/>
                    <a:pt x="22598" y="7427"/>
                    <a:pt x="22608" y="7600"/>
                  </a:cubicBezTo>
                  <a:cubicBezTo>
                    <a:pt x="22618" y="7781"/>
                    <a:pt x="22482" y="7931"/>
                    <a:pt x="22302" y="7936"/>
                  </a:cubicBezTo>
                  <a:cubicBezTo>
                    <a:pt x="22296" y="7936"/>
                    <a:pt x="22289" y="7937"/>
                    <a:pt x="22283" y="7937"/>
                  </a:cubicBezTo>
                  <a:cubicBezTo>
                    <a:pt x="22116" y="7937"/>
                    <a:pt x="21975" y="7804"/>
                    <a:pt x="21965" y="7630"/>
                  </a:cubicBezTo>
                  <a:cubicBezTo>
                    <a:pt x="21955" y="7454"/>
                    <a:pt x="22096" y="7304"/>
                    <a:pt x="22272" y="7294"/>
                  </a:cubicBezTo>
                  <a:cubicBezTo>
                    <a:pt x="22275" y="7294"/>
                    <a:pt x="22278" y="7294"/>
                    <a:pt x="22281" y="7294"/>
                  </a:cubicBezTo>
                  <a:close/>
                  <a:moveTo>
                    <a:pt x="43990" y="1"/>
                  </a:moveTo>
                  <a:lnTo>
                    <a:pt x="43990" y="1"/>
                  </a:lnTo>
                  <a:cubicBezTo>
                    <a:pt x="42203" y="372"/>
                    <a:pt x="40507" y="1481"/>
                    <a:pt x="39528" y="3022"/>
                  </a:cubicBezTo>
                  <a:cubicBezTo>
                    <a:pt x="39365" y="3012"/>
                    <a:pt x="39201" y="3007"/>
                    <a:pt x="39035" y="3007"/>
                  </a:cubicBezTo>
                  <a:cubicBezTo>
                    <a:pt x="37536" y="3007"/>
                    <a:pt x="35936" y="3411"/>
                    <a:pt x="34499" y="3745"/>
                  </a:cubicBezTo>
                  <a:cubicBezTo>
                    <a:pt x="30809" y="4608"/>
                    <a:pt x="27030" y="5226"/>
                    <a:pt x="23250" y="5421"/>
                  </a:cubicBezTo>
                  <a:cubicBezTo>
                    <a:pt x="22372" y="5469"/>
                    <a:pt x="21493" y="5494"/>
                    <a:pt x="20615" y="5494"/>
                  </a:cubicBezTo>
                  <a:cubicBezTo>
                    <a:pt x="19458" y="5494"/>
                    <a:pt x="18302" y="5450"/>
                    <a:pt x="17152" y="5356"/>
                  </a:cubicBezTo>
                  <a:cubicBezTo>
                    <a:pt x="15792" y="5251"/>
                    <a:pt x="14436" y="5075"/>
                    <a:pt x="13091" y="4829"/>
                  </a:cubicBezTo>
                  <a:cubicBezTo>
                    <a:pt x="9271" y="4119"/>
                    <a:pt x="5440" y="2763"/>
                    <a:pt x="1531" y="2763"/>
                  </a:cubicBezTo>
                  <a:cubicBezTo>
                    <a:pt x="1022" y="2763"/>
                    <a:pt x="512" y="2786"/>
                    <a:pt x="1" y="2837"/>
                  </a:cubicBezTo>
                  <a:cubicBezTo>
                    <a:pt x="693" y="4247"/>
                    <a:pt x="1662" y="5527"/>
                    <a:pt x="2822" y="6661"/>
                  </a:cubicBezTo>
                  <a:cubicBezTo>
                    <a:pt x="3071" y="6620"/>
                    <a:pt x="3322" y="6602"/>
                    <a:pt x="3573" y="6602"/>
                  </a:cubicBezTo>
                  <a:cubicBezTo>
                    <a:pt x="4493" y="6602"/>
                    <a:pt x="5417" y="6848"/>
                    <a:pt x="6300" y="7128"/>
                  </a:cubicBezTo>
                  <a:cubicBezTo>
                    <a:pt x="9317" y="8072"/>
                    <a:pt x="12258" y="9417"/>
                    <a:pt x="15370" y="9823"/>
                  </a:cubicBezTo>
                  <a:cubicBezTo>
                    <a:pt x="15676" y="9864"/>
                    <a:pt x="15987" y="9894"/>
                    <a:pt x="16299" y="9914"/>
                  </a:cubicBezTo>
                  <a:cubicBezTo>
                    <a:pt x="16607" y="9933"/>
                    <a:pt x="16915" y="9943"/>
                    <a:pt x="17222" y="9943"/>
                  </a:cubicBezTo>
                  <a:cubicBezTo>
                    <a:pt x="17930" y="9943"/>
                    <a:pt x="18637" y="9894"/>
                    <a:pt x="19340" y="9813"/>
                  </a:cubicBezTo>
                  <a:cubicBezTo>
                    <a:pt x="22076" y="9492"/>
                    <a:pt x="24776" y="8654"/>
                    <a:pt x="27507" y="8162"/>
                  </a:cubicBezTo>
                  <a:cubicBezTo>
                    <a:pt x="28289" y="8022"/>
                    <a:pt x="29111" y="7921"/>
                    <a:pt x="29921" y="7921"/>
                  </a:cubicBezTo>
                  <a:cubicBezTo>
                    <a:pt x="30420" y="7921"/>
                    <a:pt x="30915" y="7960"/>
                    <a:pt x="31392" y="8052"/>
                  </a:cubicBezTo>
                  <a:cubicBezTo>
                    <a:pt x="34218" y="6762"/>
                    <a:pt x="37058" y="5457"/>
                    <a:pt x="40005" y="4588"/>
                  </a:cubicBezTo>
                  <a:cubicBezTo>
                    <a:pt x="41084" y="5595"/>
                    <a:pt x="42577" y="6252"/>
                    <a:pt x="44056" y="6252"/>
                  </a:cubicBezTo>
                  <a:cubicBezTo>
                    <a:pt x="44229" y="6252"/>
                    <a:pt x="44401" y="6243"/>
                    <a:pt x="44572" y="6225"/>
                  </a:cubicBezTo>
                  <a:cubicBezTo>
                    <a:pt x="43764" y="5025"/>
                    <a:pt x="42675" y="3886"/>
                    <a:pt x="41295" y="3464"/>
                  </a:cubicBezTo>
                  <a:cubicBezTo>
                    <a:pt x="42715" y="2917"/>
                    <a:pt x="43624" y="1481"/>
                    <a:pt x="4399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8"/>
            <p:cNvSpPr/>
            <p:nvPr/>
          </p:nvSpPr>
          <p:spPr>
            <a:xfrm>
              <a:off x="1677525" y="1758300"/>
              <a:ext cx="363675" cy="143725"/>
            </a:xfrm>
            <a:custGeom>
              <a:rect b="b" l="l" r="r" t="t"/>
              <a:pathLst>
                <a:path extrusionOk="0" h="5749" w="14547">
                  <a:moveTo>
                    <a:pt x="752" y="0"/>
                  </a:moveTo>
                  <a:cubicBezTo>
                    <a:pt x="501" y="0"/>
                    <a:pt x="250" y="18"/>
                    <a:pt x="1" y="59"/>
                  </a:cubicBezTo>
                  <a:cubicBezTo>
                    <a:pt x="3643" y="3633"/>
                    <a:pt x="9178" y="5749"/>
                    <a:pt x="13968" y="5749"/>
                  </a:cubicBezTo>
                  <a:cubicBezTo>
                    <a:pt x="14063" y="5749"/>
                    <a:pt x="14157" y="5748"/>
                    <a:pt x="14251" y="5746"/>
                  </a:cubicBezTo>
                  <a:cubicBezTo>
                    <a:pt x="14351" y="5746"/>
                    <a:pt x="14446" y="5741"/>
                    <a:pt x="14547" y="5741"/>
                  </a:cubicBezTo>
                  <a:cubicBezTo>
                    <a:pt x="13774" y="4988"/>
                    <a:pt x="13101" y="4140"/>
                    <a:pt x="12549" y="3221"/>
                  </a:cubicBezTo>
                  <a:cubicBezTo>
                    <a:pt x="9437" y="2815"/>
                    <a:pt x="6496" y="1470"/>
                    <a:pt x="3479" y="526"/>
                  </a:cubicBezTo>
                  <a:cubicBezTo>
                    <a:pt x="2596" y="246"/>
                    <a:pt x="1672" y="0"/>
                    <a:pt x="7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8"/>
            <p:cNvSpPr/>
            <p:nvPr/>
          </p:nvSpPr>
          <p:spPr>
            <a:xfrm>
              <a:off x="2090500" y="1791275"/>
              <a:ext cx="301300" cy="100525"/>
            </a:xfrm>
            <a:custGeom>
              <a:rect b="b" l="l" r="r" t="t"/>
              <a:pathLst>
                <a:path extrusionOk="0" h="4021" w="12052">
                  <a:moveTo>
                    <a:pt x="10581" y="0"/>
                  </a:moveTo>
                  <a:cubicBezTo>
                    <a:pt x="9771" y="0"/>
                    <a:pt x="8949" y="101"/>
                    <a:pt x="8167" y="241"/>
                  </a:cubicBezTo>
                  <a:cubicBezTo>
                    <a:pt x="5436" y="733"/>
                    <a:pt x="2736" y="1571"/>
                    <a:pt x="0" y="1892"/>
                  </a:cubicBezTo>
                  <a:cubicBezTo>
                    <a:pt x="527" y="2550"/>
                    <a:pt x="1004" y="3273"/>
                    <a:pt x="1421" y="4021"/>
                  </a:cubicBezTo>
                  <a:cubicBezTo>
                    <a:pt x="5080" y="3298"/>
                    <a:pt x="8558" y="1722"/>
                    <a:pt x="12052" y="131"/>
                  </a:cubicBezTo>
                  <a:cubicBezTo>
                    <a:pt x="11575" y="39"/>
                    <a:pt x="11080" y="0"/>
                    <a:pt x="105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8"/>
            <p:cNvSpPr/>
            <p:nvPr/>
          </p:nvSpPr>
          <p:spPr>
            <a:xfrm>
              <a:off x="2437575" y="1722250"/>
              <a:ext cx="16600" cy="16100"/>
            </a:xfrm>
            <a:custGeom>
              <a:rect b="b" l="l" r="r" t="t"/>
              <a:pathLst>
                <a:path extrusionOk="0" h="644" w="664">
                  <a:moveTo>
                    <a:pt x="326" y="0"/>
                  </a:moveTo>
                  <a:cubicBezTo>
                    <a:pt x="323" y="0"/>
                    <a:pt x="320" y="0"/>
                    <a:pt x="317" y="0"/>
                  </a:cubicBezTo>
                  <a:cubicBezTo>
                    <a:pt x="141" y="10"/>
                    <a:pt x="1" y="161"/>
                    <a:pt x="11" y="337"/>
                  </a:cubicBezTo>
                  <a:cubicBezTo>
                    <a:pt x="20" y="511"/>
                    <a:pt x="161" y="643"/>
                    <a:pt x="329" y="643"/>
                  </a:cubicBezTo>
                  <a:cubicBezTo>
                    <a:pt x="335" y="643"/>
                    <a:pt x="341" y="643"/>
                    <a:pt x="347" y="643"/>
                  </a:cubicBezTo>
                  <a:cubicBezTo>
                    <a:pt x="528" y="638"/>
                    <a:pt x="663" y="487"/>
                    <a:pt x="653" y="307"/>
                  </a:cubicBezTo>
                  <a:cubicBezTo>
                    <a:pt x="648" y="134"/>
                    <a:pt x="498" y="0"/>
                    <a:pt x="3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8"/>
            <p:cNvSpPr/>
            <p:nvPr/>
          </p:nvSpPr>
          <p:spPr>
            <a:xfrm>
              <a:off x="2155875" y="1775575"/>
              <a:ext cx="16575" cy="16100"/>
            </a:xfrm>
            <a:custGeom>
              <a:rect b="b" l="l" r="r" t="t"/>
              <a:pathLst>
                <a:path extrusionOk="0" h="644" w="663">
                  <a:moveTo>
                    <a:pt x="326" y="1"/>
                  </a:moveTo>
                  <a:cubicBezTo>
                    <a:pt x="323" y="1"/>
                    <a:pt x="320" y="1"/>
                    <a:pt x="317" y="1"/>
                  </a:cubicBezTo>
                  <a:cubicBezTo>
                    <a:pt x="141" y="11"/>
                    <a:pt x="0" y="161"/>
                    <a:pt x="10" y="337"/>
                  </a:cubicBezTo>
                  <a:cubicBezTo>
                    <a:pt x="20" y="511"/>
                    <a:pt x="161" y="644"/>
                    <a:pt x="328" y="644"/>
                  </a:cubicBezTo>
                  <a:cubicBezTo>
                    <a:pt x="334" y="644"/>
                    <a:pt x="341" y="643"/>
                    <a:pt x="347" y="643"/>
                  </a:cubicBezTo>
                  <a:cubicBezTo>
                    <a:pt x="527" y="638"/>
                    <a:pt x="663" y="488"/>
                    <a:pt x="653" y="307"/>
                  </a:cubicBezTo>
                  <a:cubicBezTo>
                    <a:pt x="643" y="134"/>
                    <a:pt x="498" y="1"/>
                    <a:pt x="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8"/>
            <p:cNvSpPr/>
            <p:nvPr/>
          </p:nvSpPr>
          <p:spPr>
            <a:xfrm>
              <a:off x="2109950" y="1755750"/>
              <a:ext cx="16450" cy="16100"/>
            </a:xfrm>
            <a:custGeom>
              <a:rect b="b" l="l" r="r" t="t"/>
              <a:pathLst>
                <a:path extrusionOk="0" h="644" w="658">
                  <a:moveTo>
                    <a:pt x="321" y="0"/>
                  </a:moveTo>
                  <a:cubicBezTo>
                    <a:pt x="318" y="0"/>
                    <a:pt x="315" y="1"/>
                    <a:pt x="311" y="1"/>
                  </a:cubicBezTo>
                  <a:cubicBezTo>
                    <a:pt x="136" y="11"/>
                    <a:pt x="0" y="161"/>
                    <a:pt x="5" y="337"/>
                  </a:cubicBezTo>
                  <a:cubicBezTo>
                    <a:pt x="15" y="511"/>
                    <a:pt x="156" y="644"/>
                    <a:pt x="323" y="644"/>
                  </a:cubicBezTo>
                  <a:cubicBezTo>
                    <a:pt x="329" y="644"/>
                    <a:pt x="335" y="643"/>
                    <a:pt x="342" y="643"/>
                  </a:cubicBezTo>
                  <a:cubicBezTo>
                    <a:pt x="522" y="638"/>
                    <a:pt x="658" y="487"/>
                    <a:pt x="648" y="307"/>
                  </a:cubicBezTo>
                  <a:cubicBezTo>
                    <a:pt x="643" y="134"/>
                    <a:pt x="497"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8"/>
            <p:cNvSpPr/>
            <p:nvPr/>
          </p:nvSpPr>
          <p:spPr>
            <a:xfrm>
              <a:off x="1724450" y="1695950"/>
              <a:ext cx="55875" cy="54500"/>
            </a:xfrm>
            <a:custGeom>
              <a:rect b="b" l="l" r="r" t="t"/>
              <a:pathLst>
                <a:path extrusionOk="0" h="2180" w="2235">
                  <a:moveTo>
                    <a:pt x="1110" y="1"/>
                  </a:moveTo>
                  <a:cubicBezTo>
                    <a:pt x="986" y="1"/>
                    <a:pt x="866" y="21"/>
                    <a:pt x="754" y="59"/>
                  </a:cubicBezTo>
                  <a:cubicBezTo>
                    <a:pt x="759" y="69"/>
                    <a:pt x="759" y="74"/>
                    <a:pt x="759" y="89"/>
                  </a:cubicBezTo>
                  <a:cubicBezTo>
                    <a:pt x="809" y="365"/>
                    <a:pt x="628" y="626"/>
                    <a:pt x="352" y="676"/>
                  </a:cubicBezTo>
                  <a:cubicBezTo>
                    <a:pt x="322" y="681"/>
                    <a:pt x="291" y="684"/>
                    <a:pt x="261" y="684"/>
                  </a:cubicBezTo>
                  <a:cubicBezTo>
                    <a:pt x="207" y="684"/>
                    <a:pt x="155" y="675"/>
                    <a:pt x="106" y="656"/>
                  </a:cubicBezTo>
                  <a:cubicBezTo>
                    <a:pt x="56" y="766"/>
                    <a:pt x="26" y="882"/>
                    <a:pt x="16" y="1007"/>
                  </a:cubicBezTo>
                  <a:cubicBezTo>
                    <a:pt x="1" y="1203"/>
                    <a:pt x="41" y="1394"/>
                    <a:pt x="121" y="1559"/>
                  </a:cubicBezTo>
                  <a:cubicBezTo>
                    <a:pt x="282" y="1901"/>
                    <a:pt x="618" y="2147"/>
                    <a:pt x="1020" y="2177"/>
                  </a:cubicBezTo>
                  <a:cubicBezTo>
                    <a:pt x="1048" y="2179"/>
                    <a:pt x="1075" y="2180"/>
                    <a:pt x="1103" y="2180"/>
                  </a:cubicBezTo>
                  <a:cubicBezTo>
                    <a:pt x="1665" y="2180"/>
                    <a:pt x="2146" y="1747"/>
                    <a:pt x="2189" y="1173"/>
                  </a:cubicBezTo>
                  <a:cubicBezTo>
                    <a:pt x="2234" y="576"/>
                    <a:pt x="1788" y="49"/>
                    <a:pt x="1185" y="3"/>
                  </a:cubicBezTo>
                  <a:cubicBezTo>
                    <a:pt x="1160" y="2"/>
                    <a:pt x="1135" y="1"/>
                    <a:pt x="11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8"/>
            <p:cNvSpPr/>
            <p:nvPr/>
          </p:nvSpPr>
          <p:spPr>
            <a:xfrm>
              <a:off x="1727100" y="1697400"/>
              <a:ext cx="17575" cy="15675"/>
            </a:xfrm>
            <a:custGeom>
              <a:rect b="b" l="l" r="r" t="t"/>
              <a:pathLst>
                <a:path extrusionOk="0" h="627" w="703">
                  <a:moveTo>
                    <a:pt x="648" y="1"/>
                  </a:moveTo>
                  <a:cubicBezTo>
                    <a:pt x="357" y="101"/>
                    <a:pt x="121" y="317"/>
                    <a:pt x="0" y="598"/>
                  </a:cubicBezTo>
                  <a:cubicBezTo>
                    <a:pt x="49" y="617"/>
                    <a:pt x="101" y="626"/>
                    <a:pt x="155" y="626"/>
                  </a:cubicBezTo>
                  <a:cubicBezTo>
                    <a:pt x="185" y="626"/>
                    <a:pt x="216" y="623"/>
                    <a:pt x="246" y="618"/>
                  </a:cubicBezTo>
                  <a:cubicBezTo>
                    <a:pt x="522" y="568"/>
                    <a:pt x="703" y="307"/>
                    <a:pt x="653" y="31"/>
                  </a:cubicBezTo>
                  <a:cubicBezTo>
                    <a:pt x="653" y="16"/>
                    <a:pt x="653" y="11"/>
                    <a:pt x="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8"/>
            <p:cNvSpPr/>
            <p:nvPr/>
          </p:nvSpPr>
          <p:spPr>
            <a:xfrm>
              <a:off x="1717175" y="1687675"/>
              <a:ext cx="26125" cy="24675"/>
            </a:xfrm>
            <a:custGeom>
              <a:rect b="b" l="l" r="r" t="t"/>
              <a:pathLst>
                <a:path extrusionOk="0" h="987" w="1045">
                  <a:moveTo>
                    <a:pt x="549" y="1"/>
                  </a:moveTo>
                  <a:cubicBezTo>
                    <a:pt x="520" y="1"/>
                    <a:pt x="491" y="3"/>
                    <a:pt x="463" y="8"/>
                  </a:cubicBezTo>
                  <a:cubicBezTo>
                    <a:pt x="186" y="58"/>
                    <a:pt x="1" y="324"/>
                    <a:pt x="51" y="600"/>
                  </a:cubicBezTo>
                  <a:cubicBezTo>
                    <a:pt x="86" y="791"/>
                    <a:pt x="222" y="937"/>
                    <a:pt x="397" y="987"/>
                  </a:cubicBezTo>
                  <a:cubicBezTo>
                    <a:pt x="518" y="706"/>
                    <a:pt x="754" y="490"/>
                    <a:pt x="1045" y="390"/>
                  </a:cubicBezTo>
                  <a:cubicBezTo>
                    <a:pt x="991" y="157"/>
                    <a:pt x="779" y="1"/>
                    <a:pt x="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8"/>
            <p:cNvSpPr/>
            <p:nvPr/>
          </p:nvSpPr>
          <p:spPr>
            <a:xfrm>
              <a:off x="2035775" y="1727150"/>
              <a:ext cx="152500" cy="4400"/>
            </a:xfrm>
            <a:custGeom>
              <a:rect b="b" l="l" r="r" t="t"/>
              <a:pathLst>
                <a:path extrusionOk="0" fill="none" h="176" w="6100">
                  <a:moveTo>
                    <a:pt x="6099" y="65"/>
                  </a:moveTo>
                  <a:cubicBezTo>
                    <a:pt x="4061" y="176"/>
                    <a:pt x="2024" y="166"/>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8"/>
            <p:cNvSpPr/>
            <p:nvPr/>
          </p:nvSpPr>
          <p:spPr>
            <a:xfrm>
              <a:off x="2059750" y="1804325"/>
              <a:ext cx="66400" cy="87475"/>
            </a:xfrm>
            <a:custGeom>
              <a:rect b="b" l="l" r="r" t="t"/>
              <a:pathLst>
                <a:path extrusionOk="0" fill="none" h="3499" w="2656">
                  <a:moveTo>
                    <a:pt x="2656" y="3499"/>
                  </a:moveTo>
                  <a:cubicBezTo>
                    <a:pt x="2234" y="2751"/>
                    <a:pt x="1757" y="2028"/>
                    <a:pt x="1230" y="1370"/>
                  </a:cubicBezTo>
                  <a:cubicBezTo>
                    <a:pt x="844" y="878"/>
                    <a:pt x="432" y="422"/>
                    <a:pt x="1"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8"/>
            <p:cNvSpPr/>
            <p:nvPr/>
          </p:nvSpPr>
          <p:spPr>
            <a:xfrm>
              <a:off x="1970650" y="1797275"/>
              <a:ext cx="70550" cy="104575"/>
            </a:xfrm>
            <a:custGeom>
              <a:rect b="b" l="l" r="r" t="t"/>
              <a:pathLst>
                <a:path extrusionOk="0" fill="none" h="4183" w="2822">
                  <a:moveTo>
                    <a:pt x="1" y="1"/>
                  </a:moveTo>
                  <a:cubicBezTo>
                    <a:pt x="232" y="573"/>
                    <a:pt x="508" y="1130"/>
                    <a:pt x="824" y="1662"/>
                  </a:cubicBezTo>
                  <a:cubicBezTo>
                    <a:pt x="1376" y="2581"/>
                    <a:pt x="2049" y="3429"/>
                    <a:pt x="2822" y="418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8"/>
            <p:cNvSpPr/>
            <p:nvPr/>
          </p:nvSpPr>
          <p:spPr>
            <a:xfrm>
              <a:off x="2090500" y="1788500"/>
              <a:ext cx="301300" cy="50100"/>
            </a:xfrm>
            <a:custGeom>
              <a:rect b="b" l="l" r="r" t="t"/>
              <a:pathLst>
                <a:path extrusionOk="0" fill="none" h="2004" w="12052">
                  <a:moveTo>
                    <a:pt x="0" y="2003"/>
                  </a:moveTo>
                  <a:cubicBezTo>
                    <a:pt x="2736" y="1682"/>
                    <a:pt x="5436" y="844"/>
                    <a:pt x="8167" y="352"/>
                  </a:cubicBezTo>
                  <a:cubicBezTo>
                    <a:pt x="9432" y="126"/>
                    <a:pt x="10802" y="1"/>
                    <a:pt x="12052" y="24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8"/>
            <p:cNvSpPr/>
            <p:nvPr/>
          </p:nvSpPr>
          <p:spPr>
            <a:xfrm>
              <a:off x="1676775" y="1755000"/>
              <a:ext cx="314475" cy="83850"/>
            </a:xfrm>
            <a:custGeom>
              <a:rect b="b" l="l" r="r" t="t"/>
              <a:pathLst>
                <a:path extrusionOk="0" fill="none" h="3354" w="12579">
                  <a:moveTo>
                    <a:pt x="1" y="196"/>
                  </a:moveTo>
                  <a:cubicBezTo>
                    <a:pt x="11" y="191"/>
                    <a:pt x="21" y="191"/>
                    <a:pt x="31" y="191"/>
                  </a:cubicBezTo>
                  <a:cubicBezTo>
                    <a:pt x="1195" y="0"/>
                    <a:pt x="2385" y="302"/>
                    <a:pt x="3509" y="658"/>
                  </a:cubicBezTo>
                  <a:cubicBezTo>
                    <a:pt x="6526" y="1602"/>
                    <a:pt x="9467" y="2947"/>
                    <a:pt x="12579" y="335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8"/>
            <p:cNvSpPr/>
            <p:nvPr/>
          </p:nvSpPr>
          <p:spPr>
            <a:xfrm>
              <a:off x="1877175" y="1750850"/>
              <a:ext cx="16575" cy="32900"/>
            </a:xfrm>
            <a:custGeom>
              <a:rect b="b" l="l" r="r" t="t"/>
              <a:pathLst>
                <a:path extrusionOk="0" fill="none" h="1316" w="663">
                  <a:moveTo>
                    <a:pt x="0" y="1316"/>
                  </a:moveTo>
                  <a:cubicBezTo>
                    <a:pt x="221" y="874"/>
                    <a:pt x="442" y="438"/>
                    <a:pt x="663"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8"/>
            <p:cNvSpPr/>
            <p:nvPr/>
          </p:nvSpPr>
          <p:spPr>
            <a:xfrm>
              <a:off x="1897625" y="1756500"/>
              <a:ext cx="21100" cy="38550"/>
            </a:xfrm>
            <a:custGeom>
              <a:rect b="b" l="l" r="r" t="t"/>
              <a:pathLst>
                <a:path extrusionOk="0" fill="none" h="1542" w="844">
                  <a:moveTo>
                    <a:pt x="1" y="1542"/>
                  </a:moveTo>
                  <a:cubicBezTo>
                    <a:pt x="282" y="1030"/>
                    <a:pt x="563" y="518"/>
                    <a:pt x="84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8"/>
            <p:cNvSpPr/>
            <p:nvPr/>
          </p:nvSpPr>
          <p:spPr>
            <a:xfrm>
              <a:off x="2030500" y="1855875"/>
              <a:ext cx="65425" cy="63650"/>
            </a:xfrm>
            <a:custGeom>
              <a:rect b="b" l="l" r="r" t="t"/>
              <a:pathLst>
                <a:path extrusionOk="0" fill="none" h="2546" w="2617">
                  <a:moveTo>
                    <a:pt x="1" y="1"/>
                  </a:moveTo>
                  <a:cubicBezTo>
                    <a:pt x="468" y="648"/>
                    <a:pt x="1005" y="1241"/>
                    <a:pt x="1607" y="1763"/>
                  </a:cubicBezTo>
                  <a:cubicBezTo>
                    <a:pt x="1928" y="2044"/>
                    <a:pt x="2265" y="2305"/>
                    <a:pt x="2616" y="254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8"/>
            <p:cNvSpPr/>
            <p:nvPr/>
          </p:nvSpPr>
          <p:spPr>
            <a:xfrm>
              <a:off x="1666600" y="1723000"/>
              <a:ext cx="74575" cy="28125"/>
            </a:xfrm>
            <a:custGeom>
              <a:rect b="b" l="l" r="r" t="t"/>
              <a:pathLst>
                <a:path extrusionOk="0" fill="none" h="1125" w="2983">
                  <a:moveTo>
                    <a:pt x="1" y="1090"/>
                  </a:moveTo>
                  <a:cubicBezTo>
                    <a:pt x="789" y="1125"/>
                    <a:pt x="1793" y="929"/>
                    <a:pt x="2435" y="477"/>
                  </a:cubicBezTo>
                  <a:cubicBezTo>
                    <a:pt x="2631" y="342"/>
                    <a:pt x="2812" y="186"/>
                    <a:pt x="2972" y="16"/>
                  </a:cubicBezTo>
                  <a:cubicBezTo>
                    <a:pt x="2977" y="11"/>
                    <a:pt x="2982" y="6"/>
                    <a:pt x="2982"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8"/>
            <p:cNvSpPr/>
            <p:nvPr/>
          </p:nvSpPr>
          <p:spPr>
            <a:xfrm>
              <a:off x="1730600" y="1716350"/>
              <a:ext cx="21875" cy="23250"/>
            </a:xfrm>
            <a:custGeom>
              <a:rect b="b" l="l" r="r" t="t"/>
              <a:pathLst>
                <a:path extrusionOk="0" fill="none" h="930" w="875">
                  <a:moveTo>
                    <a:pt x="1" y="1"/>
                  </a:moveTo>
                  <a:cubicBezTo>
                    <a:pt x="151" y="71"/>
                    <a:pt x="292" y="166"/>
                    <a:pt x="412" y="282"/>
                  </a:cubicBezTo>
                  <a:cubicBezTo>
                    <a:pt x="613" y="457"/>
                    <a:pt x="774" y="683"/>
                    <a:pt x="874" y="92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4" name="Google Shape;1564;p8"/>
          <p:cNvSpPr txBox="1"/>
          <p:nvPr>
            <p:ph type="title"/>
          </p:nvPr>
        </p:nvSpPr>
        <p:spPr>
          <a:xfrm>
            <a:off x="1388100" y="1119950"/>
            <a:ext cx="6367800" cy="2529300"/>
          </a:xfrm>
          <a:prstGeom prst="rect">
            <a:avLst/>
          </a:prstGeom>
        </p:spPr>
        <p:txBody>
          <a:bodyPr anchorCtr="0" anchor="ctr" bIns="0" lIns="0" spcFirstLastPara="1" rIns="0" wrap="square" tIns="0">
            <a:noAutofit/>
          </a:bodyPr>
          <a:lstStyle>
            <a:lvl1pPr lvl="0" algn="ctr">
              <a:spcBef>
                <a:spcPts val="0"/>
              </a:spcBef>
              <a:spcAft>
                <a:spcPts val="0"/>
              </a:spcAft>
              <a:buSzPts val="6000"/>
              <a:buNone/>
              <a:defRPr sz="85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rgbClr val="E4F9FB"/>
        </a:solidFill>
      </p:bgPr>
    </p:bg>
    <p:spTree>
      <p:nvGrpSpPr>
        <p:cNvPr id="1565" name="Shape 1565"/>
        <p:cNvGrpSpPr/>
        <p:nvPr/>
      </p:nvGrpSpPr>
      <p:grpSpPr>
        <a:xfrm>
          <a:off x="0" y="0"/>
          <a:ext cx="0" cy="0"/>
          <a:chOff x="0" y="0"/>
          <a:chExt cx="0" cy="0"/>
        </a:xfrm>
      </p:grpSpPr>
      <p:sp>
        <p:nvSpPr>
          <p:cNvPr id="1566" name="Google Shape;1566;p9"/>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9"/>
          <p:cNvSpPr/>
          <p:nvPr/>
        </p:nvSpPr>
        <p:spPr>
          <a:xfrm>
            <a:off x="1619275" y="-381000"/>
            <a:ext cx="5905500" cy="5905500"/>
          </a:xfrm>
          <a:prstGeom prst="ellipse">
            <a:avLst/>
          </a:pr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9"/>
          <p:cNvSpPr/>
          <p:nvPr/>
        </p:nvSpPr>
        <p:spPr>
          <a:xfrm flipH="1">
            <a:off x="0" y="3832300"/>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9"/>
          <p:cNvSpPr/>
          <p:nvPr/>
        </p:nvSpPr>
        <p:spPr>
          <a:xfrm flipH="1">
            <a:off x="527792" y="4057325"/>
            <a:ext cx="861623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0" name="Google Shape;1570;p9"/>
          <p:cNvGrpSpPr/>
          <p:nvPr/>
        </p:nvGrpSpPr>
        <p:grpSpPr>
          <a:xfrm rot="571637">
            <a:off x="3517565" y="4143354"/>
            <a:ext cx="1720552" cy="564320"/>
            <a:chOff x="1656825" y="3872400"/>
            <a:chExt cx="835625" cy="274075"/>
          </a:xfrm>
        </p:grpSpPr>
        <p:sp>
          <p:nvSpPr>
            <p:cNvPr id="1571" name="Google Shape;1571;p9"/>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9"/>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9"/>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9"/>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9"/>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9"/>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9"/>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9"/>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9"/>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9"/>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9"/>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9"/>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9"/>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9"/>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9"/>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9"/>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9"/>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9"/>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9"/>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9"/>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9"/>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9"/>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9"/>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9"/>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9"/>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9"/>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7" name="Google Shape;1597;p9"/>
          <p:cNvSpPr/>
          <p:nvPr/>
        </p:nvSpPr>
        <p:spPr>
          <a:xfrm>
            <a:off x="0"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a:effectLst>
            <a:reflection blurRad="0" dir="5400000" dist="38100" endA="0" endPos="30000" fadeDir="5400012" kx="0" rotWithShape="0" algn="bl" stPos="0" sy="-100000" ky="0"/>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8" name="Google Shape;1598;p9"/>
          <p:cNvGrpSpPr/>
          <p:nvPr/>
        </p:nvGrpSpPr>
        <p:grpSpPr>
          <a:xfrm>
            <a:off x="-437037" y="162350"/>
            <a:ext cx="2744179" cy="957605"/>
            <a:chOff x="4830925" y="3166050"/>
            <a:chExt cx="1936475" cy="675750"/>
          </a:xfrm>
        </p:grpSpPr>
        <p:sp>
          <p:nvSpPr>
            <p:cNvPr id="1599" name="Google Shape;1599;p9"/>
            <p:cNvSpPr/>
            <p:nvPr/>
          </p:nvSpPr>
          <p:spPr>
            <a:xfrm>
              <a:off x="5891250" y="3643625"/>
              <a:ext cx="283500" cy="174475"/>
            </a:xfrm>
            <a:custGeom>
              <a:rect b="b" l="l" r="r" t="t"/>
              <a:pathLst>
                <a:path extrusionOk="0" h="6979" w="11340">
                  <a:moveTo>
                    <a:pt x="11339" y="1"/>
                  </a:moveTo>
                  <a:cubicBezTo>
                    <a:pt x="9567" y="613"/>
                    <a:pt x="7695" y="924"/>
                    <a:pt x="5798" y="990"/>
                  </a:cubicBezTo>
                  <a:cubicBezTo>
                    <a:pt x="5557" y="998"/>
                    <a:pt x="5315" y="1002"/>
                    <a:pt x="5073" y="1002"/>
                  </a:cubicBezTo>
                  <a:cubicBezTo>
                    <a:pt x="4875" y="1002"/>
                    <a:pt x="4676" y="999"/>
                    <a:pt x="4478" y="995"/>
                  </a:cubicBezTo>
                  <a:cubicBezTo>
                    <a:pt x="2671" y="2706"/>
                    <a:pt x="1145" y="4719"/>
                    <a:pt x="0" y="6928"/>
                  </a:cubicBezTo>
                  <a:cubicBezTo>
                    <a:pt x="656" y="6963"/>
                    <a:pt x="1312" y="6979"/>
                    <a:pt x="1968" y="6979"/>
                  </a:cubicBezTo>
                  <a:cubicBezTo>
                    <a:pt x="2060" y="6979"/>
                    <a:pt x="2152" y="6978"/>
                    <a:pt x="2244" y="6978"/>
                  </a:cubicBezTo>
                  <a:cubicBezTo>
                    <a:pt x="5803" y="5472"/>
                    <a:pt x="8975" y="3048"/>
                    <a:pt x="11339"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9"/>
            <p:cNvSpPr/>
            <p:nvPr/>
          </p:nvSpPr>
          <p:spPr>
            <a:xfrm>
              <a:off x="5259450" y="3524900"/>
              <a:ext cx="743750" cy="291925"/>
            </a:xfrm>
            <a:custGeom>
              <a:rect b="b" l="l" r="r" t="t"/>
              <a:pathLst>
                <a:path extrusionOk="0" h="11677" w="29750">
                  <a:moveTo>
                    <a:pt x="21894" y="6682"/>
                  </a:moveTo>
                  <a:cubicBezTo>
                    <a:pt x="22050" y="6682"/>
                    <a:pt x="22176" y="6808"/>
                    <a:pt x="22176" y="6968"/>
                  </a:cubicBezTo>
                  <a:cubicBezTo>
                    <a:pt x="22176" y="7124"/>
                    <a:pt x="22050" y="7249"/>
                    <a:pt x="21894" y="7249"/>
                  </a:cubicBezTo>
                  <a:cubicBezTo>
                    <a:pt x="21739" y="7249"/>
                    <a:pt x="21608" y="7124"/>
                    <a:pt x="21608" y="6968"/>
                  </a:cubicBezTo>
                  <a:cubicBezTo>
                    <a:pt x="21608" y="6808"/>
                    <a:pt x="21739" y="6682"/>
                    <a:pt x="21894" y="6682"/>
                  </a:cubicBezTo>
                  <a:close/>
                  <a:moveTo>
                    <a:pt x="25303" y="6682"/>
                  </a:moveTo>
                  <a:cubicBezTo>
                    <a:pt x="25463" y="6682"/>
                    <a:pt x="25589" y="6808"/>
                    <a:pt x="25589" y="6968"/>
                  </a:cubicBezTo>
                  <a:cubicBezTo>
                    <a:pt x="25589" y="7124"/>
                    <a:pt x="25463" y="7249"/>
                    <a:pt x="25303" y="7249"/>
                  </a:cubicBezTo>
                  <a:cubicBezTo>
                    <a:pt x="25147" y="7249"/>
                    <a:pt x="25022" y="7124"/>
                    <a:pt x="25022" y="6968"/>
                  </a:cubicBezTo>
                  <a:cubicBezTo>
                    <a:pt x="25022" y="6808"/>
                    <a:pt x="25147" y="6682"/>
                    <a:pt x="25303" y="6682"/>
                  </a:cubicBezTo>
                  <a:close/>
                  <a:moveTo>
                    <a:pt x="21041" y="7536"/>
                  </a:moveTo>
                  <a:cubicBezTo>
                    <a:pt x="21197" y="7536"/>
                    <a:pt x="21327" y="7661"/>
                    <a:pt x="21327" y="7817"/>
                  </a:cubicBezTo>
                  <a:cubicBezTo>
                    <a:pt x="21327" y="7977"/>
                    <a:pt x="21197" y="8103"/>
                    <a:pt x="21041" y="8103"/>
                  </a:cubicBezTo>
                  <a:cubicBezTo>
                    <a:pt x="20886" y="8103"/>
                    <a:pt x="20755" y="7977"/>
                    <a:pt x="20755" y="7817"/>
                  </a:cubicBezTo>
                  <a:cubicBezTo>
                    <a:pt x="20755" y="7661"/>
                    <a:pt x="20886" y="7536"/>
                    <a:pt x="21041" y="7536"/>
                  </a:cubicBezTo>
                  <a:close/>
                  <a:moveTo>
                    <a:pt x="22748" y="8103"/>
                  </a:moveTo>
                  <a:cubicBezTo>
                    <a:pt x="22903" y="8103"/>
                    <a:pt x="23029" y="8228"/>
                    <a:pt x="23029" y="8384"/>
                  </a:cubicBezTo>
                  <a:cubicBezTo>
                    <a:pt x="23029" y="8544"/>
                    <a:pt x="22903" y="8670"/>
                    <a:pt x="22748" y="8670"/>
                  </a:cubicBezTo>
                  <a:cubicBezTo>
                    <a:pt x="22587" y="8670"/>
                    <a:pt x="22462" y="8544"/>
                    <a:pt x="22462" y="8384"/>
                  </a:cubicBezTo>
                  <a:cubicBezTo>
                    <a:pt x="22462" y="8228"/>
                    <a:pt x="22587" y="8103"/>
                    <a:pt x="22748" y="8103"/>
                  </a:cubicBezTo>
                  <a:close/>
                  <a:moveTo>
                    <a:pt x="4206" y="1"/>
                  </a:moveTo>
                  <a:cubicBezTo>
                    <a:pt x="2763" y="1"/>
                    <a:pt x="1306" y="157"/>
                    <a:pt x="0" y="744"/>
                  </a:cubicBezTo>
                  <a:cubicBezTo>
                    <a:pt x="412" y="1136"/>
                    <a:pt x="823" y="1517"/>
                    <a:pt x="1245" y="1889"/>
                  </a:cubicBezTo>
                  <a:cubicBezTo>
                    <a:pt x="7850" y="7731"/>
                    <a:pt x="16474" y="11225"/>
                    <a:pt x="25272" y="11677"/>
                  </a:cubicBezTo>
                  <a:cubicBezTo>
                    <a:pt x="26417" y="9468"/>
                    <a:pt x="27943" y="7455"/>
                    <a:pt x="29750" y="5744"/>
                  </a:cubicBezTo>
                  <a:cubicBezTo>
                    <a:pt x="27652" y="5694"/>
                    <a:pt x="25549" y="5362"/>
                    <a:pt x="23536" y="4825"/>
                  </a:cubicBezTo>
                  <a:cubicBezTo>
                    <a:pt x="20630" y="4042"/>
                    <a:pt x="17889" y="2737"/>
                    <a:pt x="15033" y="1794"/>
                  </a:cubicBezTo>
                  <a:cubicBezTo>
                    <a:pt x="11816" y="729"/>
                    <a:pt x="8443" y="127"/>
                    <a:pt x="5050" y="17"/>
                  </a:cubicBezTo>
                  <a:cubicBezTo>
                    <a:pt x="4770" y="7"/>
                    <a:pt x="4488" y="1"/>
                    <a:pt x="4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9"/>
            <p:cNvSpPr/>
            <p:nvPr/>
          </p:nvSpPr>
          <p:spPr>
            <a:xfrm>
              <a:off x="5947350" y="3291150"/>
              <a:ext cx="812025" cy="526925"/>
            </a:xfrm>
            <a:custGeom>
              <a:rect b="b" l="l" r="r" t="t"/>
              <a:pathLst>
                <a:path extrusionOk="0" h="21077" w="32481">
                  <a:moveTo>
                    <a:pt x="32425" y="1"/>
                  </a:moveTo>
                  <a:cubicBezTo>
                    <a:pt x="30332" y="1005"/>
                    <a:pt x="29413" y="3168"/>
                    <a:pt x="27647" y="4538"/>
                  </a:cubicBezTo>
                  <a:cubicBezTo>
                    <a:pt x="26161" y="5693"/>
                    <a:pt x="24158" y="5944"/>
                    <a:pt x="22522" y="6887"/>
                  </a:cubicBezTo>
                  <a:cubicBezTo>
                    <a:pt x="21598" y="7424"/>
                    <a:pt x="20815" y="8167"/>
                    <a:pt x="19972" y="8825"/>
                  </a:cubicBezTo>
                  <a:cubicBezTo>
                    <a:pt x="18592" y="9899"/>
                    <a:pt x="16574" y="10712"/>
                    <a:pt x="14687" y="10717"/>
                  </a:cubicBezTo>
                  <a:cubicBezTo>
                    <a:pt x="13035" y="12298"/>
                    <a:pt x="11133" y="13397"/>
                    <a:pt x="9095" y="14100"/>
                  </a:cubicBezTo>
                  <a:cubicBezTo>
                    <a:pt x="6731" y="17147"/>
                    <a:pt x="3559" y="19571"/>
                    <a:pt x="0" y="21077"/>
                  </a:cubicBezTo>
                  <a:cubicBezTo>
                    <a:pt x="136" y="21077"/>
                    <a:pt x="276" y="21072"/>
                    <a:pt x="412" y="21072"/>
                  </a:cubicBezTo>
                  <a:cubicBezTo>
                    <a:pt x="7173" y="20946"/>
                    <a:pt x="13879" y="18999"/>
                    <a:pt x="19701" y="15561"/>
                  </a:cubicBezTo>
                  <a:cubicBezTo>
                    <a:pt x="25072" y="12388"/>
                    <a:pt x="31401" y="7595"/>
                    <a:pt x="32380" y="989"/>
                  </a:cubicBezTo>
                  <a:cubicBezTo>
                    <a:pt x="32425" y="663"/>
                    <a:pt x="32460" y="337"/>
                    <a:pt x="32480" y="11"/>
                  </a:cubicBezTo>
                  <a:lnTo>
                    <a:pt x="324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9"/>
            <p:cNvSpPr/>
            <p:nvPr/>
          </p:nvSpPr>
          <p:spPr>
            <a:xfrm>
              <a:off x="6174725" y="3545750"/>
              <a:ext cx="139800" cy="97900"/>
            </a:xfrm>
            <a:custGeom>
              <a:rect b="b" l="l" r="r" t="t"/>
              <a:pathLst>
                <a:path extrusionOk="0" h="3916" w="5592">
                  <a:moveTo>
                    <a:pt x="2419" y="1"/>
                  </a:moveTo>
                  <a:cubicBezTo>
                    <a:pt x="1757" y="1391"/>
                    <a:pt x="944" y="2706"/>
                    <a:pt x="0" y="3916"/>
                  </a:cubicBezTo>
                  <a:cubicBezTo>
                    <a:pt x="2038" y="3213"/>
                    <a:pt x="3940" y="2114"/>
                    <a:pt x="5592" y="533"/>
                  </a:cubicBezTo>
                  <a:cubicBezTo>
                    <a:pt x="5311" y="533"/>
                    <a:pt x="5035" y="513"/>
                    <a:pt x="4763" y="478"/>
                  </a:cubicBezTo>
                  <a:cubicBezTo>
                    <a:pt x="4578" y="764"/>
                    <a:pt x="4272" y="980"/>
                    <a:pt x="3905" y="1045"/>
                  </a:cubicBezTo>
                  <a:cubicBezTo>
                    <a:pt x="3831" y="1058"/>
                    <a:pt x="3758" y="1064"/>
                    <a:pt x="3685" y="1064"/>
                  </a:cubicBezTo>
                  <a:cubicBezTo>
                    <a:pt x="3072" y="1064"/>
                    <a:pt x="2527" y="625"/>
                    <a:pt x="24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9"/>
            <p:cNvSpPr/>
            <p:nvPr/>
          </p:nvSpPr>
          <p:spPr>
            <a:xfrm>
              <a:off x="4830925" y="3166050"/>
              <a:ext cx="1936475" cy="502625"/>
            </a:xfrm>
            <a:custGeom>
              <a:rect b="b" l="l" r="r" t="t"/>
              <a:pathLst>
                <a:path extrusionOk="0" h="20105" w="77459">
                  <a:moveTo>
                    <a:pt x="73995" y="4834"/>
                  </a:moveTo>
                  <a:cubicBezTo>
                    <a:pt x="74151" y="4834"/>
                    <a:pt x="74276" y="4965"/>
                    <a:pt x="74276" y="5120"/>
                  </a:cubicBezTo>
                  <a:cubicBezTo>
                    <a:pt x="74276" y="5276"/>
                    <a:pt x="74151" y="5401"/>
                    <a:pt x="73995" y="5401"/>
                  </a:cubicBezTo>
                  <a:cubicBezTo>
                    <a:pt x="73834" y="5401"/>
                    <a:pt x="73709" y="5276"/>
                    <a:pt x="73709" y="5120"/>
                  </a:cubicBezTo>
                  <a:cubicBezTo>
                    <a:pt x="73709" y="4965"/>
                    <a:pt x="73834" y="4834"/>
                    <a:pt x="73995" y="4834"/>
                  </a:cubicBezTo>
                  <a:close/>
                  <a:moveTo>
                    <a:pt x="14024" y="5401"/>
                  </a:moveTo>
                  <a:cubicBezTo>
                    <a:pt x="14180" y="5401"/>
                    <a:pt x="14305" y="5532"/>
                    <a:pt x="14305" y="5687"/>
                  </a:cubicBezTo>
                  <a:cubicBezTo>
                    <a:pt x="14305" y="5843"/>
                    <a:pt x="14180" y="5973"/>
                    <a:pt x="14024" y="5973"/>
                  </a:cubicBezTo>
                  <a:cubicBezTo>
                    <a:pt x="13864" y="5973"/>
                    <a:pt x="13738" y="5843"/>
                    <a:pt x="13738" y="5687"/>
                  </a:cubicBezTo>
                  <a:cubicBezTo>
                    <a:pt x="13738" y="5532"/>
                    <a:pt x="13864" y="5401"/>
                    <a:pt x="14024" y="5401"/>
                  </a:cubicBezTo>
                  <a:close/>
                  <a:moveTo>
                    <a:pt x="68880" y="5401"/>
                  </a:moveTo>
                  <a:cubicBezTo>
                    <a:pt x="69036" y="5401"/>
                    <a:pt x="69161" y="5532"/>
                    <a:pt x="69161" y="5687"/>
                  </a:cubicBezTo>
                  <a:cubicBezTo>
                    <a:pt x="69161" y="5843"/>
                    <a:pt x="69036" y="5973"/>
                    <a:pt x="68880" y="5973"/>
                  </a:cubicBezTo>
                  <a:cubicBezTo>
                    <a:pt x="68720" y="5973"/>
                    <a:pt x="68594" y="5843"/>
                    <a:pt x="68594" y="5687"/>
                  </a:cubicBezTo>
                  <a:cubicBezTo>
                    <a:pt x="68594" y="5532"/>
                    <a:pt x="68720" y="5401"/>
                    <a:pt x="68880" y="5401"/>
                  </a:cubicBezTo>
                  <a:close/>
                  <a:moveTo>
                    <a:pt x="70301" y="5687"/>
                  </a:moveTo>
                  <a:cubicBezTo>
                    <a:pt x="70456" y="5687"/>
                    <a:pt x="70582" y="5813"/>
                    <a:pt x="70582" y="5973"/>
                  </a:cubicBezTo>
                  <a:cubicBezTo>
                    <a:pt x="70582" y="6129"/>
                    <a:pt x="70456" y="6254"/>
                    <a:pt x="70301" y="6254"/>
                  </a:cubicBezTo>
                  <a:cubicBezTo>
                    <a:pt x="70145" y="6254"/>
                    <a:pt x="70015" y="6129"/>
                    <a:pt x="70015" y="5973"/>
                  </a:cubicBezTo>
                  <a:cubicBezTo>
                    <a:pt x="70015" y="5813"/>
                    <a:pt x="70145" y="5687"/>
                    <a:pt x="70301" y="5687"/>
                  </a:cubicBezTo>
                  <a:close/>
                  <a:moveTo>
                    <a:pt x="71435" y="5973"/>
                  </a:moveTo>
                  <a:cubicBezTo>
                    <a:pt x="71596" y="5973"/>
                    <a:pt x="71721" y="6099"/>
                    <a:pt x="71721" y="6254"/>
                  </a:cubicBezTo>
                  <a:cubicBezTo>
                    <a:pt x="71721" y="6415"/>
                    <a:pt x="71596" y="6541"/>
                    <a:pt x="71435" y="6541"/>
                  </a:cubicBezTo>
                  <a:cubicBezTo>
                    <a:pt x="71280" y="6541"/>
                    <a:pt x="71154" y="6415"/>
                    <a:pt x="71154" y="6254"/>
                  </a:cubicBezTo>
                  <a:cubicBezTo>
                    <a:pt x="71154" y="6099"/>
                    <a:pt x="71280" y="5973"/>
                    <a:pt x="71435" y="5973"/>
                  </a:cubicBezTo>
                  <a:close/>
                  <a:moveTo>
                    <a:pt x="15445" y="6254"/>
                  </a:moveTo>
                  <a:cubicBezTo>
                    <a:pt x="15600" y="6254"/>
                    <a:pt x="15731" y="6380"/>
                    <a:pt x="15731" y="6541"/>
                  </a:cubicBezTo>
                  <a:cubicBezTo>
                    <a:pt x="15731" y="6696"/>
                    <a:pt x="15600" y="6822"/>
                    <a:pt x="15445" y="6822"/>
                  </a:cubicBezTo>
                  <a:cubicBezTo>
                    <a:pt x="15289" y="6822"/>
                    <a:pt x="15159" y="6696"/>
                    <a:pt x="15159" y="6541"/>
                  </a:cubicBezTo>
                  <a:cubicBezTo>
                    <a:pt x="15159" y="6380"/>
                    <a:pt x="15289" y="6254"/>
                    <a:pt x="15445" y="6254"/>
                  </a:cubicBezTo>
                  <a:close/>
                  <a:moveTo>
                    <a:pt x="14305" y="6822"/>
                  </a:moveTo>
                  <a:cubicBezTo>
                    <a:pt x="14466" y="6822"/>
                    <a:pt x="14591" y="6952"/>
                    <a:pt x="14591" y="7108"/>
                  </a:cubicBezTo>
                  <a:cubicBezTo>
                    <a:pt x="14591" y="7263"/>
                    <a:pt x="14466" y="7394"/>
                    <a:pt x="14305" y="7394"/>
                  </a:cubicBezTo>
                  <a:cubicBezTo>
                    <a:pt x="14150" y="7394"/>
                    <a:pt x="14024" y="7263"/>
                    <a:pt x="14024" y="7108"/>
                  </a:cubicBezTo>
                  <a:cubicBezTo>
                    <a:pt x="14024" y="6952"/>
                    <a:pt x="14150" y="6822"/>
                    <a:pt x="14305" y="6822"/>
                  </a:cubicBezTo>
                  <a:close/>
                  <a:moveTo>
                    <a:pt x="70015" y="7394"/>
                  </a:moveTo>
                  <a:cubicBezTo>
                    <a:pt x="70170" y="7394"/>
                    <a:pt x="70301" y="7519"/>
                    <a:pt x="70301" y="7675"/>
                  </a:cubicBezTo>
                  <a:cubicBezTo>
                    <a:pt x="70301" y="7831"/>
                    <a:pt x="70170" y="7961"/>
                    <a:pt x="70015" y="7961"/>
                  </a:cubicBezTo>
                  <a:cubicBezTo>
                    <a:pt x="69859" y="7961"/>
                    <a:pt x="69729" y="7831"/>
                    <a:pt x="69729" y="7675"/>
                  </a:cubicBezTo>
                  <a:cubicBezTo>
                    <a:pt x="69729" y="7519"/>
                    <a:pt x="69859" y="7394"/>
                    <a:pt x="70015" y="7394"/>
                  </a:cubicBezTo>
                  <a:close/>
                  <a:moveTo>
                    <a:pt x="68027" y="8247"/>
                  </a:moveTo>
                  <a:cubicBezTo>
                    <a:pt x="68183" y="8247"/>
                    <a:pt x="68308" y="8373"/>
                    <a:pt x="68308" y="8528"/>
                  </a:cubicBezTo>
                  <a:cubicBezTo>
                    <a:pt x="68308" y="8689"/>
                    <a:pt x="68183" y="8814"/>
                    <a:pt x="68027" y="8814"/>
                  </a:cubicBezTo>
                  <a:cubicBezTo>
                    <a:pt x="67871" y="8814"/>
                    <a:pt x="67741" y="8689"/>
                    <a:pt x="67741" y="8528"/>
                  </a:cubicBezTo>
                  <a:cubicBezTo>
                    <a:pt x="67741" y="8373"/>
                    <a:pt x="67871" y="8247"/>
                    <a:pt x="68027" y="8247"/>
                  </a:cubicBezTo>
                  <a:close/>
                  <a:moveTo>
                    <a:pt x="3288" y="0"/>
                  </a:moveTo>
                  <a:lnTo>
                    <a:pt x="3288" y="0"/>
                  </a:lnTo>
                  <a:cubicBezTo>
                    <a:pt x="3609" y="1200"/>
                    <a:pt x="4096" y="2475"/>
                    <a:pt x="5009" y="3313"/>
                  </a:cubicBezTo>
                  <a:cubicBezTo>
                    <a:pt x="3132" y="3409"/>
                    <a:pt x="1245" y="4242"/>
                    <a:pt x="0" y="5642"/>
                  </a:cubicBezTo>
                  <a:cubicBezTo>
                    <a:pt x="351" y="5680"/>
                    <a:pt x="717" y="5699"/>
                    <a:pt x="1091" y="5699"/>
                  </a:cubicBezTo>
                  <a:cubicBezTo>
                    <a:pt x="2677" y="5699"/>
                    <a:pt x="4415" y="5369"/>
                    <a:pt x="5808" y="4829"/>
                  </a:cubicBezTo>
                  <a:cubicBezTo>
                    <a:pt x="5840" y="4816"/>
                    <a:pt x="5877" y="4810"/>
                    <a:pt x="5919" y="4810"/>
                  </a:cubicBezTo>
                  <a:cubicBezTo>
                    <a:pt x="6715" y="4810"/>
                    <a:pt x="9182" y="6975"/>
                    <a:pt x="9688" y="7414"/>
                  </a:cubicBezTo>
                  <a:cubicBezTo>
                    <a:pt x="11143" y="8679"/>
                    <a:pt x="12413" y="10260"/>
                    <a:pt x="13743" y="11655"/>
                  </a:cubicBezTo>
                  <a:cubicBezTo>
                    <a:pt x="14857" y="12820"/>
                    <a:pt x="15972" y="13984"/>
                    <a:pt x="17141" y="15098"/>
                  </a:cubicBezTo>
                  <a:cubicBezTo>
                    <a:pt x="18447" y="14511"/>
                    <a:pt x="19904" y="14355"/>
                    <a:pt x="21347" y="14355"/>
                  </a:cubicBezTo>
                  <a:cubicBezTo>
                    <a:pt x="21629" y="14355"/>
                    <a:pt x="21911" y="14361"/>
                    <a:pt x="22191" y="14371"/>
                  </a:cubicBezTo>
                  <a:cubicBezTo>
                    <a:pt x="25584" y="14481"/>
                    <a:pt x="28957" y="15083"/>
                    <a:pt x="32174" y="16148"/>
                  </a:cubicBezTo>
                  <a:cubicBezTo>
                    <a:pt x="35030" y="17091"/>
                    <a:pt x="37771" y="18396"/>
                    <a:pt x="40677" y="19179"/>
                  </a:cubicBezTo>
                  <a:cubicBezTo>
                    <a:pt x="42690" y="19716"/>
                    <a:pt x="44793" y="20048"/>
                    <a:pt x="46891" y="20098"/>
                  </a:cubicBezTo>
                  <a:cubicBezTo>
                    <a:pt x="47089" y="20102"/>
                    <a:pt x="47288" y="20105"/>
                    <a:pt x="47486" y="20105"/>
                  </a:cubicBezTo>
                  <a:cubicBezTo>
                    <a:pt x="47728" y="20105"/>
                    <a:pt x="47970" y="20101"/>
                    <a:pt x="48211" y="20093"/>
                  </a:cubicBezTo>
                  <a:cubicBezTo>
                    <a:pt x="50108" y="20027"/>
                    <a:pt x="51980" y="19716"/>
                    <a:pt x="53752" y="19104"/>
                  </a:cubicBezTo>
                  <a:cubicBezTo>
                    <a:pt x="54696" y="17894"/>
                    <a:pt x="55509" y="16579"/>
                    <a:pt x="56171" y="15189"/>
                  </a:cubicBezTo>
                  <a:cubicBezTo>
                    <a:pt x="56166" y="15184"/>
                    <a:pt x="56166" y="15184"/>
                    <a:pt x="56166" y="15184"/>
                  </a:cubicBezTo>
                  <a:cubicBezTo>
                    <a:pt x="56046" y="14476"/>
                    <a:pt x="56518" y="13814"/>
                    <a:pt x="57215" y="13688"/>
                  </a:cubicBezTo>
                  <a:cubicBezTo>
                    <a:pt x="57289" y="13676"/>
                    <a:pt x="57360" y="13670"/>
                    <a:pt x="57431" y="13670"/>
                  </a:cubicBezTo>
                  <a:cubicBezTo>
                    <a:pt x="57534" y="13670"/>
                    <a:pt x="57634" y="13682"/>
                    <a:pt x="57732" y="13703"/>
                  </a:cubicBezTo>
                  <a:cubicBezTo>
                    <a:pt x="57775" y="13406"/>
                    <a:pt x="58026" y="13188"/>
                    <a:pt x="58323" y="13188"/>
                  </a:cubicBezTo>
                  <a:cubicBezTo>
                    <a:pt x="58342" y="13188"/>
                    <a:pt x="58361" y="13189"/>
                    <a:pt x="58380" y="13191"/>
                  </a:cubicBezTo>
                  <a:cubicBezTo>
                    <a:pt x="58711" y="13216"/>
                    <a:pt x="58957" y="13507"/>
                    <a:pt x="58927" y="13839"/>
                  </a:cubicBezTo>
                  <a:cubicBezTo>
                    <a:pt x="58907" y="14070"/>
                    <a:pt x="58761" y="14260"/>
                    <a:pt x="58566" y="14341"/>
                  </a:cubicBezTo>
                  <a:cubicBezTo>
                    <a:pt x="58636" y="14461"/>
                    <a:pt x="58686" y="14597"/>
                    <a:pt x="58711" y="14742"/>
                  </a:cubicBezTo>
                  <a:cubicBezTo>
                    <a:pt x="58766" y="15073"/>
                    <a:pt x="58691" y="15400"/>
                    <a:pt x="58515" y="15666"/>
                  </a:cubicBezTo>
                  <a:cubicBezTo>
                    <a:pt x="58787" y="15701"/>
                    <a:pt x="59063" y="15721"/>
                    <a:pt x="59344" y="15721"/>
                  </a:cubicBezTo>
                  <a:cubicBezTo>
                    <a:pt x="61231" y="15716"/>
                    <a:pt x="63249" y="14903"/>
                    <a:pt x="64629" y="13829"/>
                  </a:cubicBezTo>
                  <a:cubicBezTo>
                    <a:pt x="65472" y="13171"/>
                    <a:pt x="66255" y="12428"/>
                    <a:pt x="67179" y="11891"/>
                  </a:cubicBezTo>
                  <a:cubicBezTo>
                    <a:pt x="68815" y="10948"/>
                    <a:pt x="70818" y="10697"/>
                    <a:pt x="72304" y="9542"/>
                  </a:cubicBezTo>
                  <a:cubicBezTo>
                    <a:pt x="74070" y="8172"/>
                    <a:pt x="74989" y="6009"/>
                    <a:pt x="77082" y="5005"/>
                  </a:cubicBezTo>
                  <a:lnTo>
                    <a:pt x="77137" y="5015"/>
                  </a:lnTo>
                  <a:cubicBezTo>
                    <a:pt x="77458" y="4754"/>
                    <a:pt x="77343" y="4202"/>
                    <a:pt x="77022" y="3946"/>
                  </a:cubicBezTo>
                  <a:cubicBezTo>
                    <a:pt x="76700" y="3690"/>
                    <a:pt x="76259" y="3649"/>
                    <a:pt x="75847" y="3629"/>
                  </a:cubicBezTo>
                  <a:cubicBezTo>
                    <a:pt x="75445" y="3611"/>
                    <a:pt x="75043" y="3603"/>
                    <a:pt x="74643" y="3603"/>
                  </a:cubicBezTo>
                  <a:cubicBezTo>
                    <a:pt x="67072" y="3603"/>
                    <a:pt x="59798" y="6680"/>
                    <a:pt x="52347" y="8267"/>
                  </a:cubicBezTo>
                  <a:cubicBezTo>
                    <a:pt x="48399" y="9108"/>
                    <a:pt x="44363" y="9529"/>
                    <a:pt x="40327" y="9529"/>
                  </a:cubicBezTo>
                  <a:cubicBezTo>
                    <a:pt x="36171" y="9529"/>
                    <a:pt x="32016" y="9083"/>
                    <a:pt x="27958" y="8192"/>
                  </a:cubicBezTo>
                  <a:cubicBezTo>
                    <a:pt x="20785" y="6611"/>
                    <a:pt x="13844" y="3654"/>
                    <a:pt x="6500" y="3429"/>
                  </a:cubicBezTo>
                  <a:cubicBezTo>
                    <a:pt x="6485" y="3348"/>
                    <a:pt x="6405" y="3323"/>
                    <a:pt x="6385" y="3238"/>
                  </a:cubicBezTo>
                  <a:cubicBezTo>
                    <a:pt x="5993" y="1732"/>
                    <a:pt x="4779" y="457"/>
                    <a:pt x="3288"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9"/>
            <p:cNvSpPr/>
            <p:nvPr/>
          </p:nvSpPr>
          <p:spPr>
            <a:xfrm>
              <a:off x="6673625" y="3286900"/>
              <a:ext cx="14225" cy="14200"/>
            </a:xfrm>
            <a:custGeom>
              <a:rect b="b" l="l" r="r" t="t"/>
              <a:pathLst>
                <a:path extrusionOk="0" h="568" w="569">
                  <a:moveTo>
                    <a:pt x="287" y="0"/>
                  </a:moveTo>
                  <a:cubicBezTo>
                    <a:pt x="126" y="0"/>
                    <a:pt x="1" y="131"/>
                    <a:pt x="1" y="286"/>
                  </a:cubicBezTo>
                  <a:cubicBezTo>
                    <a:pt x="1" y="442"/>
                    <a:pt x="126" y="567"/>
                    <a:pt x="287" y="567"/>
                  </a:cubicBezTo>
                  <a:cubicBezTo>
                    <a:pt x="443" y="567"/>
                    <a:pt x="568" y="442"/>
                    <a:pt x="568" y="286"/>
                  </a:cubicBezTo>
                  <a:cubicBezTo>
                    <a:pt x="568" y="131"/>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9"/>
            <p:cNvSpPr/>
            <p:nvPr/>
          </p:nvSpPr>
          <p:spPr>
            <a:xfrm>
              <a:off x="6609775" y="3315375"/>
              <a:ext cx="14200" cy="14200"/>
            </a:xfrm>
            <a:custGeom>
              <a:rect b="b" l="l" r="r" t="t"/>
              <a:pathLst>
                <a:path extrusionOk="0" h="568" w="568">
                  <a:moveTo>
                    <a:pt x="281" y="0"/>
                  </a:moveTo>
                  <a:cubicBezTo>
                    <a:pt x="126" y="0"/>
                    <a:pt x="0" y="126"/>
                    <a:pt x="0" y="281"/>
                  </a:cubicBezTo>
                  <a:cubicBezTo>
                    <a:pt x="0" y="442"/>
                    <a:pt x="126" y="568"/>
                    <a:pt x="281" y="568"/>
                  </a:cubicBezTo>
                  <a:cubicBezTo>
                    <a:pt x="442" y="568"/>
                    <a:pt x="567" y="442"/>
                    <a:pt x="567" y="281"/>
                  </a:cubicBezTo>
                  <a:cubicBezTo>
                    <a:pt x="567" y="126"/>
                    <a:pt x="442" y="0"/>
                    <a:pt x="281"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9"/>
            <p:cNvSpPr/>
            <p:nvPr/>
          </p:nvSpPr>
          <p:spPr>
            <a:xfrm>
              <a:off x="6581275" y="3308225"/>
              <a:ext cx="14200" cy="14200"/>
            </a:xfrm>
            <a:custGeom>
              <a:rect b="b" l="l" r="r" t="t"/>
              <a:pathLst>
                <a:path extrusionOk="0" h="568" w="568">
                  <a:moveTo>
                    <a:pt x="287" y="0"/>
                  </a:moveTo>
                  <a:cubicBezTo>
                    <a:pt x="131" y="0"/>
                    <a:pt x="1" y="126"/>
                    <a:pt x="1" y="286"/>
                  </a:cubicBezTo>
                  <a:cubicBezTo>
                    <a:pt x="1" y="442"/>
                    <a:pt x="131" y="567"/>
                    <a:pt x="287" y="567"/>
                  </a:cubicBezTo>
                  <a:cubicBezTo>
                    <a:pt x="442" y="567"/>
                    <a:pt x="568" y="442"/>
                    <a:pt x="568" y="286"/>
                  </a:cubicBezTo>
                  <a:cubicBezTo>
                    <a:pt x="568"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9"/>
            <p:cNvSpPr/>
            <p:nvPr/>
          </p:nvSpPr>
          <p:spPr>
            <a:xfrm>
              <a:off x="6574125" y="3350875"/>
              <a:ext cx="14325" cy="14225"/>
            </a:xfrm>
            <a:custGeom>
              <a:rect b="b" l="l" r="r" t="t"/>
              <a:pathLst>
                <a:path extrusionOk="0" h="569" w="573">
                  <a:moveTo>
                    <a:pt x="287" y="1"/>
                  </a:moveTo>
                  <a:cubicBezTo>
                    <a:pt x="131" y="1"/>
                    <a:pt x="1" y="126"/>
                    <a:pt x="1" y="282"/>
                  </a:cubicBezTo>
                  <a:cubicBezTo>
                    <a:pt x="1" y="438"/>
                    <a:pt x="131" y="568"/>
                    <a:pt x="287" y="568"/>
                  </a:cubicBezTo>
                  <a:cubicBezTo>
                    <a:pt x="442" y="568"/>
                    <a:pt x="573" y="438"/>
                    <a:pt x="573" y="282"/>
                  </a:cubicBezTo>
                  <a:cubicBezTo>
                    <a:pt x="573"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9"/>
            <p:cNvSpPr/>
            <p:nvPr/>
          </p:nvSpPr>
          <p:spPr>
            <a:xfrm>
              <a:off x="65457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9"/>
            <p:cNvSpPr/>
            <p:nvPr/>
          </p:nvSpPr>
          <p:spPr>
            <a:xfrm>
              <a:off x="6524425" y="3372225"/>
              <a:ext cx="14225" cy="14200"/>
            </a:xfrm>
            <a:custGeom>
              <a:rect b="b" l="l" r="r" t="t"/>
              <a:pathLst>
                <a:path extrusionOk="0" h="568" w="569">
                  <a:moveTo>
                    <a:pt x="287" y="0"/>
                  </a:moveTo>
                  <a:cubicBezTo>
                    <a:pt x="131" y="0"/>
                    <a:pt x="1" y="126"/>
                    <a:pt x="1" y="281"/>
                  </a:cubicBezTo>
                  <a:cubicBezTo>
                    <a:pt x="1" y="442"/>
                    <a:pt x="131" y="567"/>
                    <a:pt x="287" y="567"/>
                  </a:cubicBezTo>
                  <a:cubicBezTo>
                    <a:pt x="443" y="567"/>
                    <a:pt x="568" y="442"/>
                    <a:pt x="568" y="281"/>
                  </a:cubicBezTo>
                  <a:cubicBezTo>
                    <a:pt x="568" y="126"/>
                    <a:pt x="443"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9"/>
            <p:cNvSpPr/>
            <p:nvPr/>
          </p:nvSpPr>
          <p:spPr>
            <a:xfrm>
              <a:off x="6274225" y="3495750"/>
              <a:ext cx="30650" cy="28825"/>
            </a:xfrm>
            <a:custGeom>
              <a:rect b="b" l="l" r="r" t="t"/>
              <a:pathLst>
                <a:path extrusionOk="0" h="1153" w="1226">
                  <a:moveTo>
                    <a:pt x="591" y="0"/>
                  </a:moveTo>
                  <a:cubicBezTo>
                    <a:pt x="294" y="0"/>
                    <a:pt x="43" y="218"/>
                    <a:pt x="0" y="515"/>
                  </a:cubicBezTo>
                  <a:cubicBezTo>
                    <a:pt x="357" y="600"/>
                    <a:pt x="663" y="831"/>
                    <a:pt x="834" y="1153"/>
                  </a:cubicBezTo>
                  <a:cubicBezTo>
                    <a:pt x="1029" y="1072"/>
                    <a:pt x="1175" y="882"/>
                    <a:pt x="1195" y="651"/>
                  </a:cubicBezTo>
                  <a:cubicBezTo>
                    <a:pt x="1225" y="319"/>
                    <a:pt x="979" y="28"/>
                    <a:pt x="648" y="3"/>
                  </a:cubicBezTo>
                  <a:cubicBezTo>
                    <a:pt x="629" y="1"/>
                    <a:pt x="610" y="0"/>
                    <a:pt x="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9"/>
            <p:cNvSpPr/>
            <p:nvPr/>
          </p:nvSpPr>
          <p:spPr>
            <a:xfrm>
              <a:off x="6273475" y="3508625"/>
              <a:ext cx="21600" cy="17150"/>
            </a:xfrm>
            <a:custGeom>
              <a:rect b="b" l="l" r="r" t="t"/>
              <a:pathLst>
                <a:path extrusionOk="0" h="686" w="864">
                  <a:moveTo>
                    <a:pt x="30" y="0"/>
                  </a:moveTo>
                  <a:cubicBezTo>
                    <a:pt x="30" y="15"/>
                    <a:pt x="25" y="25"/>
                    <a:pt x="25" y="35"/>
                  </a:cubicBezTo>
                  <a:cubicBezTo>
                    <a:pt x="0" y="367"/>
                    <a:pt x="246" y="658"/>
                    <a:pt x="578" y="683"/>
                  </a:cubicBezTo>
                  <a:cubicBezTo>
                    <a:pt x="598" y="685"/>
                    <a:pt x="618" y="686"/>
                    <a:pt x="638" y="686"/>
                  </a:cubicBezTo>
                  <a:cubicBezTo>
                    <a:pt x="717" y="686"/>
                    <a:pt x="795" y="670"/>
                    <a:pt x="864" y="638"/>
                  </a:cubicBezTo>
                  <a:cubicBezTo>
                    <a:pt x="693" y="316"/>
                    <a:pt x="387" y="85"/>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9"/>
            <p:cNvSpPr/>
            <p:nvPr/>
          </p:nvSpPr>
          <p:spPr>
            <a:xfrm>
              <a:off x="6232050" y="3507800"/>
              <a:ext cx="68050" cy="64550"/>
            </a:xfrm>
            <a:custGeom>
              <a:rect b="b" l="l" r="r" t="t"/>
              <a:pathLst>
                <a:path extrusionOk="0" h="2582" w="2722">
                  <a:moveTo>
                    <a:pt x="1386" y="0"/>
                  </a:moveTo>
                  <a:cubicBezTo>
                    <a:pt x="1315" y="0"/>
                    <a:pt x="1244" y="6"/>
                    <a:pt x="1170" y="18"/>
                  </a:cubicBezTo>
                  <a:cubicBezTo>
                    <a:pt x="473" y="144"/>
                    <a:pt x="1" y="806"/>
                    <a:pt x="121" y="1514"/>
                  </a:cubicBezTo>
                  <a:cubicBezTo>
                    <a:pt x="121" y="1514"/>
                    <a:pt x="121" y="1514"/>
                    <a:pt x="126" y="1519"/>
                  </a:cubicBezTo>
                  <a:cubicBezTo>
                    <a:pt x="234" y="2143"/>
                    <a:pt x="779" y="2582"/>
                    <a:pt x="1392" y="2582"/>
                  </a:cubicBezTo>
                  <a:cubicBezTo>
                    <a:pt x="1465" y="2582"/>
                    <a:pt x="1538" y="2576"/>
                    <a:pt x="1612" y="2563"/>
                  </a:cubicBezTo>
                  <a:cubicBezTo>
                    <a:pt x="1979" y="2498"/>
                    <a:pt x="2285" y="2282"/>
                    <a:pt x="2470" y="1996"/>
                  </a:cubicBezTo>
                  <a:cubicBezTo>
                    <a:pt x="2646" y="1730"/>
                    <a:pt x="2721" y="1403"/>
                    <a:pt x="2666" y="1072"/>
                  </a:cubicBezTo>
                  <a:cubicBezTo>
                    <a:pt x="2641" y="927"/>
                    <a:pt x="2591" y="791"/>
                    <a:pt x="2521" y="671"/>
                  </a:cubicBezTo>
                  <a:cubicBezTo>
                    <a:pt x="2452" y="703"/>
                    <a:pt x="2374" y="719"/>
                    <a:pt x="2295" y="719"/>
                  </a:cubicBezTo>
                  <a:cubicBezTo>
                    <a:pt x="2275" y="719"/>
                    <a:pt x="2255" y="718"/>
                    <a:pt x="2235" y="716"/>
                  </a:cubicBezTo>
                  <a:cubicBezTo>
                    <a:pt x="1903" y="691"/>
                    <a:pt x="1657" y="400"/>
                    <a:pt x="1682" y="68"/>
                  </a:cubicBezTo>
                  <a:cubicBezTo>
                    <a:pt x="1682" y="58"/>
                    <a:pt x="1687" y="48"/>
                    <a:pt x="1687" y="33"/>
                  </a:cubicBezTo>
                  <a:cubicBezTo>
                    <a:pt x="1589" y="12"/>
                    <a:pt x="1489" y="0"/>
                    <a:pt x="1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9"/>
            <p:cNvSpPr/>
            <p:nvPr/>
          </p:nvSpPr>
          <p:spPr>
            <a:xfrm>
              <a:off x="5884975" y="3691950"/>
              <a:ext cx="14200" cy="14200"/>
            </a:xfrm>
            <a:custGeom>
              <a:rect b="b" l="l" r="r" t="t"/>
              <a:pathLst>
                <a:path extrusionOk="0" h="568" w="568">
                  <a:moveTo>
                    <a:pt x="282" y="0"/>
                  </a:moveTo>
                  <a:cubicBezTo>
                    <a:pt x="126" y="0"/>
                    <a:pt x="1" y="126"/>
                    <a:pt x="1" y="286"/>
                  </a:cubicBezTo>
                  <a:cubicBezTo>
                    <a:pt x="1" y="442"/>
                    <a:pt x="126" y="567"/>
                    <a:pt x="282" y="567"/>
                  </a:cubicBezTo>
                  <a:cubicBezTo>
                    <a:pt x="442" y="567"/>
                    <a:pt x="568" y="442"/>
                    <a:pt x="568" y="286"/>
                  </a:cubicBezTo>
                  <a:cubicBezTo>
                    <a:pt x="568" y="126"/>
                    <a:pt x="442" y="0"/>
                    <a:pt x="282"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9"/>
            <p:cNvSpPr/>
            <p:nvPr/>
          </p:nvSpPr>
          <p:spPr>
            <a:xfrm>
              <a:off x="5820975" y="3727450"/>
              <a:ext cx="14200" cy="14200"/>
            </a:xfrm>
            <a:custGeom>
              <a:rect b="b" l="l" r="r" t="t"/>
              <a:pathLst>
                <a:path extrusionOk="0" h="568" w="568">
                  <a:moveTo>
                    <a:pt x="287" y="1"/>
                  </a:moveTo>
                  <a:cubicBezTo>
                    <a:pt x="126" y="1"/>
                    <a:pt x="1" y="126"/>
                    <a:pt x="1" y="282"/>
                  </a:cubicBezTo>
                  <a:cubicBezTo>
                    <a:pt x="1" y="442"/>
                    <a:pt x="126" y="568"/>
                    <a:pt x="287" y="568"/>
                  </a:cubicBezTo>
                  <a:cubicBezTo>
                    <a:pt x="442" y="568"/>
                    <a:pt x="568" y="442"/>
                    <a:pt x="568" y="282"/>
                  </a:cubicBezTo>
                  <a:cubicBezTo>
                    <a:pt x="568" y="126"/>
                    <a:pt x="442" y="1"/>
                    <a:pt x="287"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9"/>
            <p:cNvSpPr/>
            <p:nvPr/>
          </p:nvSpPr>
          <p:spPr>
            <a:xfrm>
              <a:off x="5799650" y="3691950"/>
              <a:ext cx="14200" cy="14200"/>
            </a:xfrm>
            <a:custGeom>
              <a:rect b="b" l="l" r="r" t="t"/>
              <a:pathLst>
                <a:path extrusionOk="0" h="568" w="568">
                  <a:moveTo>
                    <a:pt x="286" y="0"/>
                  </a:moveTo>
                  <a:cubicBezTo>
                    <a:pt x="131" y="0"/>
                    <a:pt x="0" y="126"/>
                    <a:pt x="0" y="286"/>
                  </a:cubicBezTo>
                  <a:cubicBezTo>
                    <a:pt x="0" y="442"/>
                    <a:pt x="131" y="567"/>
                    <a:pt x="286" y="567"/>
                  </a:cubicBezTo>
                  <a:cubicBezTo>
                    <a:pt x="442" y="567"/>
                    <a:pt x="568" y="442"/>
                    <a:pt x="568" y="286"/>
                  </a:cubicBezTo>
                  <a:cubicBezTo>
                    <a:pt x="568" y="126"/>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9"/>
            <p:cNvSpPr/>
            <p:nvPr/>
          </p:nvSpPr>
          <p:spPr>
            <a:xfrm>
              <a:off x="5778325" y="3713275"/>
              <a:ext cx="14325" cy="14200"/>
            </a:xfrm>
            <a:custGeom>
              <a:rect b="b" l="l" r="r" t="t"/>
              <a:pathLst>
                <a:path extrusionOk="0" h="568" w="573">
                  <a:moveTo>
                    <a:pt x="286" y="1"/>
                  </a:moveTo>
                  <a:cubicBezTo>
                    <a:pt x="131" y="1"/>
                    <a:pt x="0" y="126"/>
                    <a:pt x="0" y="282"/>
                  </a:cubicBezTo>
                  <a:cubicBezTo>
                    <a:pt x="0" y="442"/>
                    <a:pt x="131" y="568"/>
                    <a:pt x="286" y="568"/>
                  </a:cubicBezTo>
                  <a:cubicBezTo>
                    <a:pt x="442" y="568"/>
                    <a:pt x="572" y="442"/>
                    <a:pt x="572" y="282"/>
                  </a:cubicBezTo>
                  <a:cubicBezTo>
                    <a:pt x="572" y="126"/>
                    <a:pt x="442" y="1"/>
                    <a:pt x="286"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9"/>
            <p:cNvSpPr/>
            <p:nvPr/>
          </p:nvSpPr>
          <p:spPr>
            <a:xfrm>
              <a:off x="5209875" y="3322400"/>
              <a:ext cx="14325" cy="14200"/>
            </a:xfrm>
            <a:custGeom>
              <a:rect b="b" l="l" r="r" t="t"/>
              <a:pathLst>
                <a:path extrusionOk="0" h="568" w="573">
                  <a:moveTo>
                    <a:pt x="287" y="0"/>
                  </a:moveTo>
                  <a:cubicBezTo>
                    <a:pt x="131" y="0"/>
                    <a:pt x="1" y="126"/>
                    <a:pt x="1" y="287"/>
                  </a:cubicBezTo>
                  <a:cubicBezTo>
                    <a:pt x="1" y="442"/>
                    <a:pt x="131" y="568"/>
                    <a:pt x="287" y="568"/>
                  </a:cubicBezTo>
                  <a:cubicBezTo>
                    <a:pt x="442" y="568"/>
                    <a:pt x="573" y="442"/>
                    <a:pt x="573" y="287"/>
                  </a:cubicBezTo>
                  <a:cubicBezTo>
                    <a:pt x="573" y="126"/>
                    <a:pt x="442" y="0"/>
                    <a:pt x="287"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9"/>
            <p:cNvSpPr/>
            <p:nvPr/>
          </p:nvSpPr>
          <p:spPr>
            <a:xfrm>
              <a:off x="5181525" y="3336575"/>
              <a:ext cx="14200" cy="14325"/>
            </a:xfrm>
            <a:custGeom>
              <a:rect b="b" l="l" r="r" t="t"/>
              <a:pathLst>
                <a:path extrusionOk="0" h="573" w="568">
                  <a:moveTo>
                    <a:pt x="281" y="1"/>
                  </a:moveTo>
                  <a:cubicBezTo>
                    <a:pt x="126" y="1"/>
                    <a:pt x="0" y="131"/>
                    <a:pt x="0" y="287"/>
                  </a:cubicBezTo>
                  <a:cubicBezTo>
                    <a:pt x="0" y="442"/>
                    <a:pt x="126" y="573"/>
                    <a:pt x="281" y="573"/>
                  </a:cubicBezTo>
                  <a:cubicBezTo>
                    <a:pt x="442" y="573"/>
                    <a:pt x="567" y="442"/>
                    <a:pt x="567" y="287"/>
                  </a:cubicBezTo>
                  <a:cubicBezTo>
                    <a:pt x="567" y="131"/>
                    <a:pt x="442" y="1"/>
                    <a:pt x="281" y="1"/>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9"/>
            <p:cNvSpPr/>
            <p:nvPr/>
          </p:nvSpPr>
          <p:spPr>
            <a:xfrm>
              <a:off x="5174375" y="3301075"/>
              <a:ext cx="14200" cy="14325"/>
            </a:xfrm>
            <a:custGeom>
              <a:rect b="b" l="l" r="r" t="t"/>
              <a:pathLst>
                <a:path extrusionOk="0" h="573" w="568">
                  <a:moveTo>
                    <a:pt x="286" y="0"/>
                  </a:moveTo>
                  <a:cubicBezTo>
                    <a:pt x="126" y="0"/>
                    <a:pt x="0" y="131"/>
                    <a:pt x="0" y="286"/>
                  </a:cubicBezTo>
                  <a:cubicBezTo>
                    <a:pt x="0" y="442"/>
                    <a:pt x="126" y="572"/>
                    <a:pt x="286" y="572"/>
                  </a:cubicBezTo>
                  <a:cubicBezTo>
                    <a:pt x="442" y="572"/>
                    <a:pt x="567" y="442"/>
                    <a:pt x="567" y="286"/>
                  </a:cubicBezTo>
                  <a:cubicBezTo>
                    <a:pt x="567" y="131"/>
                    <a:pt x="442" y="0"/>
                    <a:pt x="286" y="0"/>
                  </a:cubicBezTo>
                  <a:close/>
                </a:path>
              </a:pathLst>
            </a:custGeom>
            <a:solidFill>
              <a:srgbClr val="274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9"/>
            <p:cNvSpPr/>
            <p:nvPr/>
          </p:nvSpPr>
          <p:spPr>
            <a:xfrm>
              <a:off x="6221900" y="3443250"/>
              <a:ext cx="53850" cy="58100"/>
            </a:xfrm>
            <a:custGeom>
              <a:rect b="b" l="l" r="r" t="t"/>
              <a:pathLst>
                <a:path extrusionOk="0" fill="none" h="2324" w="2154">
                  <a:moveTo>
                    <a:pt x="2154" y="0"/>
                  </a:moveTo>
                  <a:cubicBezTo>
                    <a:pt x="889" y="95"/>
                    <a:pt x="20" y="1160"/>
                    <a:pt x="0" y="2324"/>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9"/>
            <p:cNvSpPr/>
            <p:nvPr/>
          </p:nvSpPr>
          <p:spPr>
            <a:xfrm>
              <a:off x="6269450" y="3291150"/>
              <a:ext cx="488525" cy="267925"/>
            </a:xfrm>
            <a:custGeom>
              <a:rect b="b" l="l" r="r" t="t"/>
              <a:pathLst>
                <a:path extrusionOk="0" fill="none" h="10717" w="19541">
                  <a:moveTo>
                    <a:pt x="19541" y="1"/>
                  </a:moveTo>
                  <a:cubicBezTo>
                    <a:pt x="17448" y="1005"/>
                    <a:pt x="16529" y="3168"/>
                    <a:pt x="14763" y="4538"/>
                  </a:cubicBezTo>
                  <a:cubicBezTo>
                    <a:pt x="13277" y="5693"/>
                    <a:pt x="11274" y="5944"/>
                    <a:pt x="9638" y="6887"/>
                  </a:cubicBezTo>
                  <a:cubicBezTo>
                    <a:pt x="8714" y="7424"/>
                    <a:pt x="7931" y="8167"/>
                    <a:pt x="7088" y="8825"/>
                  </a:cubicBezTo>
                  <a:cubicBezTo>
                    <a:pt x="5708" y="9899"/>
                    <a:pt x="3690" y="10712"/>
                    <a:pt x="1803" y="10717"/>
                  </a:cubicBezTo>
                  <a:cubicBezTo>
                    <a:pt x="1522" y="10717"/>
                    <a:pt x="1246" y="10697"/>
                    <a:pt x="974" y="10662"/>
                  </a:cubicBezTo>
                  <a:cubicBezTo>
                    <a:pt x="643" y="10616"/>
                    <a:pt x="312" y="10541"/>
                    <a:pt x="1" y="1043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9"/>
            <p:cNvSpPr/>
            <p:nvPr/>
          </p:nvSpPr>
          <p:spPr>
            <a:xfrm>
              <a:off x="6262925" y="3535225"/>
              <a:ext cx="15225" cy="34650"/>
            </a:xfrm>
            <a:custGeom>
              <a:rect b="b" l="l" r="r" t="t"/>
              <a:pathLst>
                <a:path extrusionOk="0" fill="none" h="1386" w="609">
                  <a:moveTo>
                    <a:pt x="232" y="1386"/>
                  </a:moveTo>
                  <a:cubicBezTo>
                    <a:pt x="1" y="919"/>
                    <a:pt x="171" y="291"/>
                    <a:pt x="608" y="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9"/>
            <p:cNvSpPr/>
            <p:nvPr/>
          </p:nvSpPr>
          <p:spPr>
            <a:xfrm>
              <a:off x="5879075" y="3539725"/>
              <a:ext cx="359025" cy="302075"/>
            </a:xfrm>
            <a:custGeom>
              <a:rect b="b" l="l" r="r" t="t"/>
              <a:pathLst>
                <a:path extrusionOk="0" fill="none" h="12083" w="14361">
                  <a:moveTo>
                    <a:pt x="9372" y="1898"/>
                  </a:moveTo>
                  <a:cubicBezTo>
                    <a:pt x="7771" y="2792"/>
                    <a:pt x="6290" y="3891"/>
                    <a:pt x="4965" y="5151"/>
                  </a:cubicBezTo>
                  <a:cubicBezTo>
                    <a:pt x="3158" y="6862"/>
                    <a:pt x="1632" y="8875"/>
                    <a:pt x="487" y="11084"/>
                  </a:cubicBezTo>
                  <a:cubicBezTo>
                    <a:pt x="317" y="11410"/>
                    <a:pt x="156" y="11746"/>
                    <a:pt x="1" y="12082"/>
                  </a:cubicBezTo>
                  <a:cubicBezTo>
                    <a:pt x="929" y="11826"/>
                    <a:pt x="1843" y="11510"/>
                    <a:pt x="2731" y="11134"/>
                  </a:cubicBezTo>
                  <a:cubicBezTo>
                    <a:pt x="6290" y="9628"/>
                    <a:pt x="9462" y="7204"/>
                    <a:pt x="11826" y="4157"/>
                  </a:cubicBezTo>
                  <a:cubicBezTo>
                    <a:pt x="12770" y="2947"/>
                    <a:pt x="13583" y="1632"/>
                    <a:pt x="14245" y="242"/>
                  </a:cubicBezTo>
                  <a:cubicBezTo>
                    <a:pt x="14286" y="162"/>
                    <a:pt x="14321" y="81"/>
                    <a:pt x="14361"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9"/>
            <p:cNvSpPr/>
            <p:nvPr/>
          </p:nvSpPr>
          <p:spPr>
            <a:xfrm>
              <a:off x="6177475" y="3702100"/>
              <a:ext cx="11200" cy="29400"/>
            </a:xfrm>
            <a:custGeom>
              <a:rect b="b" l="l" r="r" t="t"/>
              <a:pathLst>
                <a:path extrusionOk="0" fill="none" h="1176" w="448">
                  <a:moveTo>
                    <a:pt x="447" y="1"/>
                  </a:moveTo>
                  <a:cubicBezTo>
                    <a:pt x="302" y="392"/>
                    <a:pt x="151" y="784"/>
                    <a:pt x="1" y="117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9"/>
            <p:cNvSpPr/>
            <p:nvPr/>
          </p:nvSpPr>
          <p:spPr>
            <a:xfrm>
              <a:off x="6198425" y="3700475"/>
              <a:ext cx="6300" cy="27625"/>
            </a:xfrm>
            <a:custGeom>
              <a:rect b="b" l="l" r="r" t="t"/>
              <a:pathLst>
                <a:path extrusionOk="0" fill="none" h="1105" w="252">
                  <a:moveTo>
                    <a:pt x="252" y="1"/>
                  </a:moveTo>
                  <a:cubicBezTo>
                    <a:pt x="166" y="372"/>
                    <a:pt x="86" y="738"/>
                    <a:pt x="1" y="11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9"/>
            <p:cNvSpPr/>
            <p:nvPr/>
          </p:nvSpPr>
          <p:spPr>
            <a:xfrm>
              <a:off x="5936550" y="3628325"/>
              <a:ext cx="150350" cy="155125"/>
            </a:xfrm>
            <a:custGeom>
              <a:rect b="b" l="l" r="r" t="t"/>
              <a:pathLst>
                <a:path extrusionOk="0" fill="none" h="6205" w="6014">
                  <a:moveTo>
                    <a:pt x="0" y="6204"/>
                  </a:moveTo>
                  <a:cubicBezTo>
                    <a:pt x="1115" y="4498"/>
                    <a:pt x="2460" y="2947"/>
                    <a:pt x="3986" y="1602"/>
                  </a:cubicBezTo>
                  <a:cubicBezTo>
                    <a:pt x="4628" y="1029"/>
                    <a:pt x="5306" y="492"/>
                    <a:pt x="6014"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9"/>
            <p:cNvSpPr/>
            <p:nvPr/>
          </p:nvSpPr>
          <p:spPr>
            <a:xfrm>
              <a:off x="4947875" y="3208725"/>
              <a:ext cx="19975" cy="30125"/>
            </a:xfrm>
            <a:custGeom>
              <a:rect b="b" l="l" r="r" t="t"/>
              <a:pathLst>
                <a:path extrusionOk="0" fill="none" h="1205" w="799">
                  <a:moveTo>
                    <a:pt x="0" y="0"/>
                  </a:moveTo>
                  <a:cubicBezTo>
                    <a:pt x="311" y="371"/>
                    <a:pt x="577" y="773"/>
                    <a:pt x="798" y="120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9"/>
            <p:cNvSpPr/>
            <p:nvPr/>
          </p:nvSpPr>
          <p:spPr>
            <a:xfrm>
              <a:off x="6174725" y="3558550"/>
              <a:ext cx="140175" cy="85100"/>
            </a:xfrm>
            <a:custGeom>
              <a:rect b="b" l="l" r="r" t="t"/>
              <a:pathLst>
                <a:path extrusionOk="0" fill="none" h="3404" w="5607">
                  <a:moveTo>
                    <a:pt x="0" y="3404"/>
                  </a:moveTo>
                  <a:cubicBezTo>
                    <a:pt x="2038" y="2701"/>
                    <a:pt x="3940" y="1602"/>
                    <a:pt x="5592" y="21"/>
                  </a:cubicBezTo>
                  <a:cubicBezTo>
                    <a:pt x="5597" y="11"/>
                    <a:pt x="5602" y="11"/>
                    <a:pt x="5607" y="1"/>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9"/>
            <p:cNvSpPr/>
            <p:nvPr/>
          </p:nvSpPr>
          <p:spPr>
            <a:xfrm>
              <a:off x="5255175" y="3523800"/>
              <a:ext cx="748025" cy="144700"/>
            </a:xfrm>
            <a:custGeom>
              <a:rect b="b" l="l" r="r" t="t"/>
              <a:pathLst>
                <a:path extrusionOk="0" fill="none" h="5788" w="29921">
                  <a:moveTo>
                    <a:pt x="1" y="869"/>
                  </a:moveTo>
                  <a:cubicBezTo>
                    <a:pt x="56" y="839"/>
                    <a:pt x="116" y="814"/>
                    <a:pt x="171" y="788"/>
                  </a:cubicBezTo>
                  <a:cubicBezTo>
                    <a:pt x="1732" y="86"/>
                    <a:pt x="3509" y="0"/>
                    <a:pt x="5221" y="61"/>
                  </a:cubicBezTo>
                  <a:cubicBezTo>
                    <a:pt x="8614" y="171"/>
                    <a:pt x="11987" y="773"/>
                    <a:pt x="15204" y="1838"/>
                  </a:cubicBezTo>
                  <a:cubicBezTo>
                    <a:pt x="18060" y="2781"/>
                    <a:pt x="20801" y="4086"/>
                    <a:pt x="23707" y="4869"/>
                  </a:cubicBezTo>
                  <a:cubicBezTo>
                    <a:pt x="25720" y="5406"/>
                    <a:pt x="27823" y="5738"/>
                    <a:pt x="29921" y="5788"/>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9"/>
            <p:cNvSpPr/>
            <p:nvPr/>
          </p:nvSpPr>
          <p:spPr>
            <a:xfrm>
              <a:off x="5109875" y="3328675"/>
              <a:ext cx="14075" cy="26375"/>
            </a:xfrm>
            <a:custGeom>
              <a:rect b="b" l="l" r="r" t="t"/>
              <a:pathLst>
                <a:path extrusionOk="0" fill="none" h="1055" w="563">
                  <a:moveTo>
                    <a:pt x="0" y="0"/>
                  </a:moveTo>
                  <a:cubicBezTo>
                    <a:pt x="236" y="322"/>
                    <a:pt x="427" y="678"/>
                    <a:pt x="562" y="1055"/>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9"/>
            <p:cNvSpPr/>
            <p:nvPr/>
          </p:nvSpPr>
          <p:spPr>
            <a:xfrm>
              <a:off x="5132325" y="3324025"/>
              <a:ext cx="20600" cy="30775"/>
            </a:xfrm>
            <a:custGeom>
              <a:rect b="b" l="l" r="r" t="t"/>
              <a:pathLst>
                <a:path extrusionOk="0" fill="none" h="1231" w="824">
                  <a:moveTo>
                    <a:pt x="1" y="1"/>
                  </a:moveTo>
                  <a:cubicBezTo>
                    <a:pt x="277" y="412"/>
                    <a:pt x="553" y="819"/>
                    <a:pt x="824" y="1230"/>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9"/>
            <p:cNvSpPr/>
            <p:nvPr/>
          </p:nvSpPr>
          <p:spPr>
            <a:xfrm>
              <a:off x="5214775" y="3427800"/>
              <a:ext cx="33400" cy="17850"/>
            </a:xfrm>
            <a:custGeom>
              <a:rect b="b" l="l" r="r" t="t"/>
              <a:pathLst>
                <a:path extrusionOk="0" fill="none" h="714" w="1336">
                  <a:moveTo>
                    <a:pt x="0" y="1"/>
                  </a:moveTo>
                  <a:cubicBezTo>
                    <a:pt x="447" y="242"/>
                    <a:pt x="889" y="478"/>
                    <a:pt x="1335" y="713"/>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9"/>
            <p:cNvSpPr/>
            <p:nvPr/>
          </p:nvSpPr>
          <p:spPr>
            <a:xfrm>
              <a:off x="5223300" y="3404100"/>
              <a:ext cx="33400" cy="15575"/>
            </a:xfrm>
            <a:custGeom>
              <a:rect b="b" l="l" r="r" t="t"/>
              <a:pathLst>
                <a:path extrusionOk="0" fill="none" h="623" w="1336">
                  <a:moveTo>
                    <a:pt x="1" y="0"/>
                  </a:moveTo>
                  <a:cubicBezTo>
                    <a:pt x="477" y="141"/>
                    <a:pt x="924" y="351"/>
                    <a:pt x="1336" y="62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9"/>
            <p:cNvSpPr/>
            <p:nvPr/>
          </p:nvSpPr>
          <p:spPr>
            <a:xfrm>
              <a:off x="5283400" y="3381875"/>
              <a:ext cx="13575" cy="37675"/>
            </a:xfrm>
            <a:custGeom>
              <a:rect b="b" l="l" r="r" t="t"/>
              <a:pathLst>
                <a:path extrusionOk="0" fill="none" h="1507" w="543">
                  <a:moveTo>
                    <a:pt x="1" y="1"/>
                  </a:moveTo>
                  <a:cubicBezTo>
                    <a:pt x="182" y="503"/>
                    <a:pt x="362" y="1004"/>
                    <a:pt x="543" y="1506"/>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 name="Google Shape;1635;p9"/>
          <p:cNvGrpSpPr/>
          <p:nvPr/>
        </p:nvGrpSpPr>
        <p:grpSpPr>
          <a:xfrm>
            <a:off x="7807467" y="1119941"/>
            <a:ext cx="1233061" cy="694823"/>
            <a:chOff x="2437450" y="2382200"/>
            <a:chExt cx="767975" cy="432750"/>
          </a:xfrm>
        </p:grpSpPr>
        <p:sp>
          <p:nvSpPr>
            <p:cNvPr id="1636" name="Google Shape;1636;p9"/>
            <p:cNvSpPr/>
            <p:nvPr/>
          </p:nvSpPr>
          <p:spPr>
            <a:xfrm>
              <a:off x="2437450" y="2454450"/>
              <a:ext cx="179475" cy="283475"/>
            </a:xfrm>
            <a:custGeom>
              <a:rect b="b" l="l" r="r" t="t"/>
              <a:pathLst>
                <a:path extrusionOk="0" h="11339" w="7179">
                  <a:moveTo>
                    <a:pt x="3737" y="4433"/>
                  </a:moveTo>
                  <a:cubicBezTo>
                    <a:pt x="3957" y="4433"/>
                    <a:pt x="4153" y="4588"/>
                    <a:pt x="4202" y="4809"/>
                  </a:cubicBezTo>
                  <a:cubicBezTo>
                    <a:pt x="4310" y="4771"/>
                    <a:pt x="4426" y="4751"/>
                    <a:pt x="4548" y="4751"/>
                  </a:cubicBezTo>
                  <a:cubicBezTo>
                    <a:pt x="4573" y="4751"/>
                    <a:pt x="4598" y="4752"/>
                    <a:pt x="4623" y="4753"/>
                  </a:cubicBezTo>
                  <a:cubicBezTo>
                    <a:pt x="5196" y="4798"/>
                    <a:pt x="5627" y="5300"/>
                    <a:pt x="5582" y="5878"/>
                  </a:cubicBezTo>
                  <a:cubicBezTo>
                    <a:pt x="5539" y="6427"/>
                    <a:pt x="5082" y="6845"/>
                    <a:pt x="4541" y="6845"/>
                  </a:cubicBezTo>
                  <a:cubicBezTo>
                    <a:pt x="4513" y="6845"/>
                    <a:pt x="4486" y="6844"/>
                    <a:pt x="4458" y="6841"/>
                  </a:cubicBezTo>
                  <a:cubicBezTo>
                    <a:pt x="3886" y="6796"/>
                    <a:pt x="3454" y="6294"/>
                    <a:pt x="3499" y="5717"/>
                  </a:cubicBezTo>
                  <a:cubicBezTo>
                    <a:pt x="3504" y="5602"/>
                    <a:pt x="3534" y="5486"/>
                    <a:pt x="3579" y="5386"/>
                  </a:cubicBezTo>
                  <a:cubicBezTo>
                    <a:pt x="3414" y="5331"/>
                    <a:pt x="3283" y="5190"/>
                    <a:pt x="3248" y="5009"/>
                  </a:cubicBezTo>
                  <a:cubicBezTo>
                    <a:pt x="3203" y="4743"/>
                    <a:pt x="3379" y="4487"/>
                    <a:pt x="3645" y="4442"/>
                  </a:cubicBezTo>
                  <a:cubicBezTo>
                    <a:pt x="3676" y="4436"/>
                    <a:pt x="3706" y="4433"/>
                    <a:pt x="3737" y="4433"/>
                  </a:cubicBezTo>
                  <a:close/>
                  <a:moveTo>
                    <a:pt x="6139" y="0"/>
                  </a:moveTo>
                  <a:cubicBezTo>
                    <a:pt x="5582" y="462"/>
                    <a:pt x="5070" y="979"/>
                    <a:pt x="4608" y="1536"/>
                  </a:cubicBezTo>
                  <a:cubicBezTo>
                    <a:pt x="3966" y="2319"/>
                    <a:pt x="3414" y="3187"/>
                    <a:pt x="2691" y="3900"/>
                  </a:cubicBezTo>
                  <a:cubicBezTo>
                    <a:pt x="1993" y="4589"/>
                    <a:pt x="1083" y="5137"/>
                    <a:pt x="104" y="5137"/>
                  </a:cubicBezTo>
                  <a:cubicBezTo>
                    <a:pt x="69" y="5137"/>
                    <a:pt x="35" y="5136"/>
                    <a:pt x="1" y="5135"/>
                  </a:cubicBezTo>
                  <a:lnTo>
                    <a:pt x="1" y="6395"/>
                  </a:lnTo>
                  <a:cubicBezTo>
                    <a:pt x="35" y="6393"/>
                    <a:pt x="69" y="6393"/>
                    <a:pt x="104" y="6393"/>
                  </a:cubicBezTo>
                  <a:cubicBezTo>
                    <a:pt x="1083" y="6393"/>
                    <a:pt x="1993" y="6941"/>
                    <a:pt x="2691" y="7624"/>
                  </a:cubicBezTo>
                  <a:cubicBezTo>
                    <a:pt x="3414" y="8337"/>
                    <a:pt x="3966" y="9205"/>
                    <a:pt x="4608" y="9988"/>
                  </a:cubicBezTo>
                  <a:cubicBezTo>
                    <a:pt x="5010" y="10475"/>
                    <a:pt x="5447" y="10922"/>
                    <a:pt x="5918" y="11339"/>
                  </a:cubicBezTo>
                  <a:cubicBezTo>
                    <a:pt x="7148" y="9190"/>
                    <a:pt x="7178" y="6565"/>
                    <a:pt x="7023" y="4086"/>
                  </a:cubicBezTo>
                  <a:cubicBezTo>
                    <a:pt x="6937" y="2700"/>
                    <a:pt x="6792" y="1280"/>
                    <a:pt x="6174" y="35"/>
                  </a:cubicBezTo>
                  <a:lnTo>
                    <a:pt x="61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9"/>
            <p:cNvSpPr/>
            <p:nvPr/>
          </p:nvSpPr>
          <p:spPr>
            <a:xfrm>
              <a:off x="2585400" y="2382200"/>
              <a:ext cx="620025" cy="432750"/>
            </a:xfrm>
            <a:custGeom>
              <a:rect b="b" l="l" r="r" t="t"/>
              <a:pathLst>
                <a:path extrusionOk="0" h="17310" w="24801">
                  <a:moveTo>
                    <a:pt x="5620" y="1384"/>
                  </a:moveTo>
                  <a:cubicBezTo>
                    <a:pt x="5783" y="1384"/>
                    <a:pt x="5914" y="1511"/>
                    <a:pt x="5923" y="1675"/>
                  </a:cubicBezTo>
                  <a:cubicBezTo>
                    <a:pt x="5933" y="1846"/>
                    <a:pt x="5803" y="1992"/>
                    <a:pt x="5632" y="2002"/>
                  </a:cubicBezTo>
                  <a:cubicBezTo>
                    <a:pt x="5629" y="2002"/>
                    <a:pt x="5626" y="2002"/>
                    <a:pt x="5623" y="2002"/>
                  </a:cubicBezTo>
                  <a:cubicBezTo>
                    <a:pt x="5456" y="2002"/>
                    <a:pt x="5316" y="1873"/>
                    <a:pt x="5306" y="1705"/>
                  </a:cubicBezTo>
                  <a:cubicBezTo>
                    <a:pt x="5296" y="1535"/>
                    <a:pt x="5431" y="1389"/>
                    <a:pt x="5602" y="1384"/>
                  </a:cubicBezTo>
                  <a:cubicBezTo>
                    <a:pt x="5608" y="1384"/>
                    <a:pt x="5614" y="1384"/>
                    <a:pt x="5620" y="1384"/>
                  </a:cubicBezTo>
                  <a:close/>
                  <a:moveTo>
                    <a:pt x="4496" y="2393"/>
                  </a:moveTo>
                  <a:cubicBezTo>
                    <a:pt x="4658" y="2393"/>
                    <a:pt x="4789" y="2520"/>
                    <a:pt x="4799" y="2684"/>
                  </a:cubicBezTo>
                  <a:cubicBezTo>
                    <a:pt x="4809" y="2855"/>
                    <a:pt x="4678" y="3000"/>
                    <a:pt x="4508" y="3010"/>
                  </a:cubicBezTo>
                  <a:cubicBezTo>
                    <a:pt x="4505" y="3011"/>
                    <a:pt x="4501" y="3011"/>
                    <a:pt x="4498" y="3011"/>
                  </a:cubicBezTo>
                  <a:cubicBezTo>
                    <a:pt x="4332" y="3011"/>
                    <a:pt x="4191" y="2882"/>
                    <a:pt x="4182" y="2714"/>
                  </a:cubicBezTo>
                  <a:cubicBezTo>
                    <a:pt x="4171" y="2544"/>
                    <a:pt x="4307" y="2398"/>
                    <a:pt x="4478" y="2393"/>
                  </a:cubicBezTo>
                  <a:cubicBezTo>
                    <a:pt x="4484" y="2393"/>
                    <a:pt x="4490" y="2393"/>
                    <a:pt x="4496" y="2393"/>
                  </a:cubicBezTo>
                  <a:close/>
                  <a:moveTo>
                    <a:pt x="13737" y="8200"/>
                  </a:moveTo>
                  <a:cubicBezTo>
                    <a:pt x="13899" y="8200"/>
                    <a:pt x="14035" y="8327"/>
                    <a:pt x="14045" y="8492"/>
                  </a:cubicBezTo>
                  <a:cubicBezTo>
                    <a:pt x="14050" y="8662"/>
                    <a:pt x="13919" y="8808"/>
                    <a:pt x="13748" y="8818"/>
                  </a:cubicBezTo>
                  <a:cubicBezTo>
                    <a:pt x="13745" y="8818"/>
                    <a:pt x="13742" y="8818"/>
                    <a:pt x="13739" y="8818"/>
                  </a:cubicBezTo>
                  <a:cubicBezTo>
                    <a:pt x="13577" y="8818"/>
                    <a:pt x="13432" y="8689"/>
                    <a:pt x="13427" y="8522"/>
                  </a:cubicBezTo>
                  <a:cubicBezTo>
                    <a:pt x="13417" y="8356"/>
                    <a:pt x="13548" y="8205"/>
                    <a:pt x="13718" y="8200"/>
                  </a:cubicBezTo>
                  <a:cubicBezTo>
                    <a:pt x="13724" y="8200"/>
                    <a:pt x="13731" y="8200"/>
                    <a:pt x="13737" y="8200"/>
                  </a:cubicBezTo>
                  <a:close/>
                  <a:moveTo>
                    <a:pt x="17129" y="9425"/>
                  </a:moveTo>
                  <a:cubicBezTo>
                    <a:pt x="17292" y="9425"/>
                    <a:pt x="17423" y="9557"/>
                    <a:pt x="17433" y="9721"/>
                  </a:cubicBezTo>
                  <a:cubicBezTo>
                    <a:pt x="17443" y="9892"/>
                    <a:pt x="17312" y="10038"/>
                    <a:pt x="17141" y="10043"/>
                  </a:cubicBezTo>
                  <a:cubicBezTo>
                    <a:pt x="17135" y="10043"/>
                    <a:pt x="17129" y="10043"/>
                    <a:pt x="17123" y="10043"/>
                  </a:cubicBezTo>
                  <a:cubicBezTo>
                    <a:pt x="16960" y="10043"/>
                    <a:pt x="16825" y="9916"/>
                    <a:pt x="16815" y="9751"/>
                  </a:cubicBezTo>
                  <a:cubicBezTo>
                    <a:pt x="16810" y="9581"/>
                    <a:pt x="16941" y="9435"/>
                    <a:pt x="17111" y="9425"/>
                  </a:cubicBezTo>
                  <a:cubicBezTo>
                    <a:pt x="17117" y="9425"/>
                    <a:pt x="17123" y="9425"/>
                    <a:pt x="17129" y="9425"/>
                  </a:cubicBezTo>
                  <a:close/>
                  <a:moveTo>
                    <a:pt x="13420" y="10524"/>
                  </a:moveTo>
                  <a:cubicBezTo>
                    <a:pt x="13583" y="10524"/>
                    <a:pt x="13718" y="10656"/>
                    <a:pt x="13723" y="10821"/>
                  </a:cubicBezTo>
                  <a:cubicBezTo>
                    <a:pt x="13733" y="10991"/>
                    <a:pt x="13603" y="11132"/>
                    <a:pt x="13432" y="11142"/>
                  </a:cubicBezTo>
                  <a:cubicBezTo>
                    <a:pt x="13426" y="11142"/>
                    <a:pt x="13420" y="11142"/>
                    <a:pt x="13414" y="11142"/>
                  </a:cubicBezTo>
                  <a:cubicBezTo>
                    <a:pt x="13251" y="11142"/>
                    <a:pt x="13116" y="11015"/>
                    <a:pt x="13106" y="10851"/>
                  </a:cubicBezTo>
                  <a:cubicBezTo>
                    <a:pt x="13101" y="10680"/>
                    <a:pt x="13231" y="10534"/>
                    <a:pt x="13402" y="10524"/>
                  </a:cubicBezTo>
                  <a:cubicBezTo>
                    <a:pt x="13408" y="10524"/>
                    <a:pt x="13414" y="10524"/>
                    <a:pt x="13420" y="10524"/>
                  </a:cubicBezTo>
                  <a:close/>
                  <a:moveTo>
                    <a:pt x="14671" y="11428"/>
                  </a:moveTo>
                  <a:cubicBezTo>
                    <a:pt x="14838" y="11428"/>
                    <a:pt x="14978" y="11557"/>
                    <a:pt x="14983" y="11724"/>
                  </a:cubicBezTo>
                  <a:cubicBezTo>
                    <a:pt x="14993" y="11895"/>
                    <a:pt x="14863" y="12040"/>
                    <a:pt x="14692" y="12045"/>
                  </a:cubicBezTo>
                  <a:cubicBezTo>
                    <a:pt x="14686" y="12046"/>
                    <a:pt x="14680" y="12046"/>
                    <a:pt x="14674" y="12046"/>
                  </a:cubicBezTo>
                  <a:cubicBezTo>
                    <a:pt x="14511" y="12046"/>
                    <a:pt x="14375" y="11919"/>
                    <a:pt x="14366" y="11754"/>
                  </a:cubicBezTo>
                  <a:cubicBezTo>
                    <a:pt x="14361" y="11583"/>
                    <a:pt x="14491" y="11438"/>
                    <a:pt x="14662" y="11428"/>
                  </a:cubicBezTo>
                  <a:cubicBezTo>
                    <a:pt x="14665" y="11428"/>
                    <a:pt x="14668" y="11428"/>
                    <a:pt x="14671" y="11428"/>
                  </a:cubicBezTo>
                  <a:close/>
                  <a:moveTo>
                    <a:pt x="4176" y="14379"/>
                  </a:moveTo>
                  <a:cubicBezTo>
                    <a:pt x="4343" y="14379"/>
                    <a:pt x="4483" y="14508"/>
                    <a:pt x="4493" y="14675"/>
                  </a:cubicBezTo>
                  <a:cubicBezTo>
                    <a:pt x="4503" y="14846"/>
                    <a:pt x="4367" y="14992"/>
                    <a:pt x="4197" y="14997"/>
                  </a:cubicBezTo>
                  <a:cubicBezTo>
                    <a:pt x="4190" y="14997"/>
                    <a:pt x="4184" y="14997"/>
                    <a:pt x="4178" y="14997"/>
                  </a:cubicBezTo>
                  <a:cubicBezTo>
                    <a:pt x="4016" y="14997"/>
                    <a:pt x="3880" y="14870"/>
                    <a:pt x="3875" y="14705"/>
                  </a:cubicBezTo>
                  <a:cubicBezTo>
                    <a:pt x="3865" y="14535"/>
                    <a:pt x="3996" y="14389"/>
                    <a:pt x="4166" y="14379"/>
                  </a:cubicBezTo>
                  <a:cubicBezTo>
                    <a:pt x="4170" y="14379"/>
                    <a:pt x="4173" y="14379"/>
                    <a:pt x="4176" y="14379"/>
                  </a:cubicBezTo>
                  <a:close/>
                  <a:moveTo>
                    <a:pt x="8163" y="0"/>
                  </a:moveTo>
                  <a:cubicBezTo>
                    <a:pt x="5294" y="0"/>
                    <a:pt x="2428" y="1049"/>
                    <a:pt x="221" y="2890"/>
                  </a:cubicBezTo>
                  <a:lnTo>
                    <a:pt x="256" y="2925"/>
                  </a:lnTo>
                  <a:cubicBezTo>
                    <a:pt x="874" y="4170"/>
                    <a:pt x="1019" y="5590"/>
                    <a:pt x="1105" y="6976"/>
                  </a:cubicBezTo>
                  <a:cubicBezTo>
                    <a:pt x="1260" y="9455"/>
                    <a:pt x="1230" y="12080"/>
                    <a:pt x="0" y="14229"/>
                  </a:cubicBezTo>
                  <a:cubicBezTo>
                    <a:pt x="2231" y="16186"/>
                    <a:pt x="5192" y="17310"/>
                    <a:pt x="8160" y="17310"/>
                  </a:cubicBezTo>
                  <a:cubicBezTo>
                    <a:pt x="8679" y="17310"/>
                    <a:pt x="9198" y="17275"/>
                    <a:pt x="9713" y="17205"/>
                  </a:cubicBezTo>
                  <a:cubicBezTo>
                    <a:pt x="13799" y="16648"/>
                    <a:pt x="17508" y="13862"/>
                    <a:pt x="19184" y="10098"/>
                  </a:cubicBezTo>
                  <a:cubicBezTo>
                    <a:pt x="20568" y="11033"/>
                    <a:pt x="22378" y="11577"/>
                    <a:pt x="24081" y="11577"/>
                  </a:cubicBezTo>
                  <a:cubicBezTo>
                    <a:pt x="24323" y="11577"/>
                    <a:pt x="24564" y="11566"/>
                    <a:pt x="24801" y="11543"/>
                  </a:cubicBezTo>
                  <a:cubicBezTo>
                    <a:pt x="23601" y="10123"/>
                    <a:pt x="22005" y="9064"/>
                    <a:pt x="20188" y="8652"/>
                  </a:cubicBezTo>
                  <a:cubicBezTo>
                    <a:pt x="22005" y="8241"/>
                    <a:pt x="23601" y="7182"/>
                    <a:pt x="24801" y="5761"/>
                  </a:cubicBezTo>
                  <a:cubicBezTo>
                    <a:pt x="24569" y="5740"/>
                    <a:pt x="24334" y="5729"/>
                    <a:pt x="24097" y="5729"/>
                  </a:cubicBezTo>
                  <a:cubicBezTo>
                    <a:pt x="22390" y="5729"/>
                    <a:pt x="20572" y="6273"/>
                    <a:pt x="19184" y="7212"/>
                  </a:cubicBezTo>
                  <a:cubicBezTo>
                    <a:pt x="18130" y="4843"/>
                    <a:pt x="16273" y="2860"/>
                    <a:pt x="14024" y="1580"/>
                  </a:cubicBezTo>
                  <a:cubicBezTo>
                    <a:pt x="13819" y="1465"/>
                    <a:pt x="13613" y="1354"/>
                    <a:pt x="13402" y="1249"/>
                  </a:cubicBezTo>
                  <a:cubicBezTo>
                    <a:pt x="12243" y="672"/>
                    <a:pt x="10998" y="275"/>
                    <a:pt x="9713" y="104"/>
                  </a:cubicBezTo>
                  <a:cubicBezTo>
                    <a:pt x="9199" y="34"/>
                    <a:pt x="8681"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9"/>
            <p:cNvSpPr/>
            <p:nvPr/>
          </p:nvSpPr>
          <p:spPr>
            <a:xfrm>
              <a:off x="3005650" y="2617800"/>
              <a:ext cx="15825" cy="15500"/>
            </a:xfrm>
            <a:custGeom>
              <a:rect b="b" l="l" r="r" t="t"/>
              <a:pathLst>
                <a:path extrusionOk="0" h="620" w="633">
                  <a:moveTo>
                    <a:pt x="319" y="1"/>
                  </a:moveTo>
                  <a:cubicBezTo>
                    <a:pt x="313" y="1"/>
                    <a:pt x="307" y="1"/>
                    <a:pt x="301" y="1"/>
                  </a:cubicBezTo>
                  <a:cubicBezTo>
                    <a:pt x="131" y="11"/>
                    <a:pt x="0" y="157"/>
                    <a:pt x="5" y="327"/>
                  </a:cubicBezTo>
                  <a:cubicBezTo>
                    <a:pt x="15" y="492"/>
                    <a:pt x="150" y="619"/>
                    <a:pt x="313" y="619"/>
                  </a:cubicBezTo>
                  <a:cubicBezTo>
                    <a:pt x="319" y="619"/>
                    <a:pt x="325" y="619"/>
                    <a:pt x="331" y="619"/>
                  </a:cubicBezTo>
                  <a:cubicBezTo>
                    <a:pt x="502" y="608"/>
                    <a:pt x="633" y="468"/>
                    <a:pt x="623" y="297"/>
                  </a:cubicBezTo>
                  <a:cubicBezTo>
                    <a:pt x="613" y="133"/>
                    <a:pt x="482"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9"/>
            <p:cNvSpPr/>
            <p:nvPr/>
          </p:nvSpPr>
          <p:spPr>
            <a:xfrm>
              <a:off x="2944400" y="2667875"/>
              <a:ext cx="15850" cy="15475"/>
            </a:xfrm>
            <a:custGeom>
              <a:rect b="b" l="l" r="r" t="t"/>
              <a:pathLst>
                <a:path extrusionOk="0" h="619" w="634">
                  <a:moveTo>
                    <a:pt x="311" y="1"/>
                  </a:moveTo>
                  <a:cubicBezTo>
                    <a:pt x="308" y="1"/>
                    <a:pt x="305" y="1"/>
                    <a:pt x="302" y="1"/>
                  </a:cubicBezTo>
                  <a:cubicBezTo>
                    <a:pt x="131" y="11"/>
                    <a:pt x="1" y="156"/>
                    <a:pt x="6" y="327"/>
                  </a:cubicBezTo>
                  <a:cubicBezTo>
                    <a:pt x="15" y="492"/>
                    <a:pt x="151" y="619"/>
                    <a:pt x="314" y="619"/>
                  </a:cubicBezTo>
                  <a:cubicBezTo>
                    <a:pt x="320" y="619"/>
                    <a:pt x="326" y="619"/>
                    <a:pt x="332" y="618"/>
                  </a:cubicBezTo>
                  <a:cubicBezTo>
                    <a:pt x="503" y="613"/>
                    <a:pt x="633" y="468"/>
                    <a:pt x="623" y="297"/>
                  </a:cubicBezTo>
                  <a:cubicBezTo>
                    <a:pt x="618" y="130"/>
                    <a:pt x="478" y="1"/>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9"/>
            <p:cNvSpPr/>
            <p:nvPr/>
          </p:nvSpPr>
          <p:spPr>
            <a:xfrm>
              <a:off x="2920825" y="2587175"/>
              <a:ext cx="15825" cy="15475"/>
            </a:xfrm>
            <a:custGeom>
              <a:rect b="b" l="l" r="r" t="t"/>
              <a:pathLst>
                <a:path extrusionOk="0" h="619" w="633">
                  <a:moveTo>
                    <a:pt x="320" y="1"/>
                  </a:moveTo>
                  <a:cubicBezTo>
                    <a:pt x="314" y="1"/>
                    <a:pt x="307" y="1"/>
                    <a:pt x="301" y="1"/>
                  </a:cubicBezTo>
                  <a:cubicBezTo>
                    <a:pt x="131" y="6"/>
                    <a:pt x="0" y="157"/>
                    <a:pt x="10" y="323"/>
                  </a:cubicBezTo>
                  <a:cubicBezTo>
                    <a:pt x="15" y="490"/>
                    <a:pt x="160" y="619"/>
                    <a:pt x="322" y="619"/>
                  </a:cubicBezTo>
                  <a:cubicBezTo>
                    <a:pt x="325" y="619"/>
                    <a:pt x="328" y="619"/>
                    <a:pt x="331" y="619"/>
                  </a:cubicBezTo>
                  <a:cubicBezTo>
                    <a:pt x="502" y="609"/>
                    <a:pt x="633" y="463"/>
                    <a:pt x="628" y="293"/>
                  </a:cubicBezTo>
                  <a:cubicBezTo>
                    <a:pt x="618" y="128"/>
                    <a:pt x="48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9"/>
            <p:cNvSpPr/>
            <p:nvPr/>
          </p:nvSpPr>
          <p:spPr>
            <a:xfrm>
              <a:off x="2912900" y="2645275"/>
              <a:ext cx="15850" cy="15500"/>
            </a:xfrm>
            <a:custGeom>
              <a:rect b="b" l="l" r="r" t="t"/>
              <a:pathLst>
                <a:path extrusionOk="0" h="620" w="634">
                  <a:moveTo>
                    <a:pt x="320" y="1"/>
                  </a:moveTo>
                  <a:cubicBezTo>
                    <a:pt x="314" y="1"/>
                    <a:pt x="308" y="1"/>
                    <a:pt x="302" y="1"/>
                  </a:cubicBezTo>
                  <a:cubicBezTo>
                    <a:pt x="131" y="11"/>
                    <a:pt x="1" y="157"/>
                    <a:pt x="6" y="328"/>
                  </a:cubicBezTo>
                  <a:cubicBezTo>
                    <a:pt x="16" y="492"/>
                    <a:pt x="151" y="619"/>
                    <a:pt x="314" y="619"/>
                  </a:cubicBezTo>
                  <a:cubicBezTo>
                    <a:pt x="320" y="619"/>
                    <a:pt x="326" y="619"/>
                    <a:pt x="332" y="619"/>
                  </a:cubicBezTo>
                  <a:cubicBezTo>
                    <a:pt x="503" y="609"/>
                    <a:pt x="633" y="468"/>
                    <a:pt x="623" y="298"/>
                  </a:cubicBezTo>
                  <a:cubicBezTo>
                    <a:pt x="618" y="133"/>
                    <a:pt x="483"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9"/>
            <p:cNvSpPr/>
            <p:nvPr/>
          </p:nvSpPr>
          <p:spPr>
            <a:xfrm>
              <a:off x="2689675" y="2442000"/>
              <a:ext cx="15950" cy="15475"/>
            </a:xfrm>
            <a:custGeom>
              <a:rect b="b" l="l" r="r" t="t"/>
              <a:pathLst>
                <a:path extrusionOk="0" h="619" w="638">
                  <a:moveTo>
                    <a:pt x="325" y="1"/>
                  </a:moveTo>
                  <a:cubicBezTo>
                    <a:pt x="319" y="1"/>
                    <a:pt x="313" y="1"/>
                    <a:pt x="307" y="1"/>
                  </a:cubicBezTo>
                  <a:cubicBezTo>
                    <a:pt x="136" y="6"/>
                    <a:pt x="0" y="152"/>
                    <a:pt x="11" y="322"/>
                  </a:cubicBezTo>
                  <a:cubicBezTo>
                    <a:pt x="20" y="490"/>
                    <a:pt x="161" y="619"/>
                    <a:pt x="327" y="619"/>
                  </a:cubicBezTo>
                  <a:cubicBezTo>
                    <a:pt x="330" y="619"/>
                    <a:pt x="334" y="619"/>
                    <a:pt x="337" y="618"/>
                  </a:cubicBezTo>
                  <a:cubicBezTo>
                    <a:pt x="507" y="608"/>
                    <a:pt x="638" y="463"/>
                    <a:pt x="628" y="292"/>
                  </a:cubicBezTo>
                  <a:cubicBezTo>
                    <a:pt x="618" y="128"/>
                    <a:pt x="487" y="1"/>
                    <a:pt x="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9"/>
            <p:cNvSpPr/>
            <p:nvPr/>
          </p:nvSpPr>
          <p:spPr>
            <a:xfrm>
              <a:off x="2682025" y="2741675"/>
              <a:ext cx="15950" cy="15475"/>
            </a:xfrm>
            <a:custGeom>
              <a:rect b="b" l="l" r="r" t="t"/>
              <a:pathLst>
                <a:path extrusionOk="0" h="619" w="638">
                  <a:moveTo>
                    <a:pt x="311" y="0"/>
                  </a:moveTo>
                  <a:cubicBezTo>
                    <a:pt x="308" y="0"/>
                    <a:pt x="305" y="0"/>
                    <a:pt x="301" y="0"/>
                  </a:cubicBezTo>
                  <a:cubicBezTo>
                    <a:pt x="131" y="10"/>
                    <a:pt x="0" y="156"/>
                    <a:pt x="10" y="326"/>
                  </a:cubicBezTo>
                  <a:cubicBezTo>
                    <a:pt x="15" y="491"/>
                    <a:pt x="151" y="618"/>
                    <a:pt x="313" y="618"/>
                  </a:cubicBezTo>
                  <a:cubicBezTo>
                    <a:pt x="319" y="618"/>
                    <a:pt x="325" y="618"/>
                    <a:pt x="332" y="618"/>
                  </a:cubicBezTo>
                  <a:cubicBezTo>
                    <a:pt x="502" y="613"/>
                    <a:pt x="638" y="467"/>
                    <a:pt x="628" y="296"/>
                  </a:cubicBezTo>
                  <a:cubicBezTo>
                    <a:pt x="618" y="129"/>
                    <a:pt x="478"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9"/>
            <p:cNvSpPr/>
            <p:nvPr/>
          </p:nvSpPr>
          <p:spPr>
            <a:xfrm>
              <a:off x="2523775" y="2573200"/>
              <a:ext cx="54375" cy="52375"/>
            </a:xfrm>
            <a:custGeom>
              <a:rect b="b" l="l" r="r" t="t"/>
              <a:pathLst>
                <a:path extrusionOk="0" h="2095" w="2175">
                  <a:moveTo>
                    <a:pt x="1095" y="1"/>
                  </a:moveTo>
                  <a:cubicBezTo>
                    <a:pt x="973" y="1"/>
                    <a:pt x="858" y="21"/>
                    <a:pt x="754" y="59"/>
                  </a:cubicBezTo>
                  <a:lnTo>
                    <a:pt x="759" y="84"/>
                  </a:lnTo>
                  <a:cubicBezTo>
                    <a:pt x="804" y="350"/>
                    <a:pt x="628" y="601"/>
                    <a:pt x="362" y="651"/>
                  </a:cubicBezTo>
                  <a:cubicBezTo>
                    <a:pt x="332" y="656"/>
                    <a:pt x="302" y="659"/>
                    <a:pt x="272" y="659"/>
                  </a:cubicBezTo>
                  <a:cubicBezTo>
                    <a:pt x="223" y="659"/>
                    <a:pt x="173" y="651"/>
                    <a:pt x="126" y="636"/>
                  </a:cubicBezTo>
                  <a:cubicBezTo>
                    <a:pt x="81" y="736"/>
                    <a:pt x="51" y="852"/>
                    <a:pt x="46" y="967"/>
                  </a:cubicBezTo>
                  <a:cubicBezTo>
                    <a:pt x="1" y="1544"/>
                    <a:pt x="433" y="2046"/>
                    <a:pt x="1005" y="2091"/>
                  </a:cubicBezTo>
                  <a:cubicBezTo>
                    <a:pt x="1033" y="2094"/>
                    <a:pt x="1060" y="2095"/>
                    <a:pt x="1088" y="2095"/>
                  </a:cubicBezTo>
                  <a:cubicBezTo>
                    <a:pt x="1629" y="2095"/>
                    <a:pt x="2086" y="1677"/>
                    <a:pt x="2129" y="1128"/>
                  </a:cubicBezTo>
                  <a:cubicBezTo>
                    <a:pt x="2174" y="550"/>
                    <a:pt x="1743" y="48"/>
                    <a:pt x="1170" y="3"/>
                  </a:cubicBezTo>
                  <a:cubicBezTo>
                    <a:pt x="1145" y="2"/>
                    <a:pt x="1120"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9"/>
            <p:cNvSpPr/>
            <p:nvPr/>
          </p:nvSpPr>
          <p:spPr>
            <a:xfrm>
              <a:off x="2526925" y="2574650"/>
              <a:ext cx="16975" cy="15050"/>
            </a:xfrm>
            <a:custGeom>
              <a:rect b="b" l="l" r="r" t="t"/>
              <a:pathLst>
                <a:path extrusionOk="0" h="602" w="679">
                  <a:moveTo>
                    <a:pt x="623" y="1"/>
                  </a:moveTo>
                  <a:cubicBezTo>
                    <a:pt x="347" y="91"/>
                    <a:pt x="116" y="302"/>
                    <a:pt x="0" y="578"/>
                  </a:cubicBezTo>
                  <a:cubicBezTo>
                    <a:pt x="47" y="593"/>
                    <a:pt x="97" y="601"/>
                    <a:pt x="146" y="601"/>
                  </a:cubicBezTo>
                  <a:cubicBezTo>
                    <a:pt x="176" y="601"/>
                    <a:pt x="206" y="598"/>
                    <a:pt x="236" y="593"/>
                  </a:cubicBezTo>
                  <a:cubicBezTo>
                    <a:pt x="502" y="543"/>
                    <a:pt x="678" y="292"/>
                    <a:pt x="633" y="26"/>
                  </a:cubicBezTo>
                  <a:lnTo>
                    <a:pt x="6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9"/>
            <p:cNvSpPr/>
            <p:nvPr/>
          </p:nvSpPr>
          <p:spPr>
            <a:xfrm>
              <a:off x="2517500" y="2565275"/>
              <a:ext cx="25125" cy="23825"/>
            </a:xfrm>
            <a:custGeom>
              <a:rect b="b" l="l" r="r" t="t"/>
              <a:pathLst>
                <a:path extrusionOk="0" h="953" w="1005">
                  <a:moveTo>
                    <a:pt x="535" y="0"/>
                  </a:moveTo>
                  <a:cubicBezTo>
                    <a:pt x="504" y="0"/>
                    <a:pt x="474" y="3"/>
                    <a:pt x="443" y="9"/>
                  </a:cubicBezTo>
                  <a:cubicBezTo>
                    <a:pt x="177" y="54"/>
                    <a:pt x="1" y="310"/>
                    <a:pt x="46" y="576"/>
                  </a:cubicBezTo>
                  <a:cubicBezTo>
                    <a:pt x="81" y="757"/>
                    <a:pt x="212" y="898"/>
                    <a:pt x="377" y="953"/>
                  </a:cubicBezTo>
                  <a:cubicBezTo>
                    <a:pt x="493" y="677"/>
                    <a:pt x="724" y="466"/>
                    <a:pt x="1005" y="376"/>
                  </a:cubicBezTo>
                  <a:cubicBezTo>
                    <a:pt x="952" y="155"/>
                    <a:pt x="755" y="0"/>
                    <a:pt x="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9"/>
            <p:cNvSpPr/>
            <p:nvPr/>
          </p:nvSpPr>
          <p:spPr>
            <a:xfrm>
              <a:off x="2630200" y="2586200"/>
              <a:ext cx="191125" cy="152975"/>
            </a:xfrm>
            <a:custGeom>
              <a:rect b="b" l="l" r="r" t="t"/>
              <a:pathLst>
                <a:path extrusionOk="0" fill="none" h="6119" w="7645">
                  <a:moveTo>
                    <a:pt x="0" y="2154"/>
                  </a:moveTo>
                  <a:cubicBezTo>
                    <a:pt x="2043" y="4237"/>
                    <a:pt x="4764" y="5652"/>
                    <a:pt x="7645" y="6119"/>
                  </a:cubicBezTo>
                  <a:cubicBezTo>
                    <a:pt x="7645" y="5612"/>
                    <a:pt x="7464" y="5035"/>
                    <a:pt x="7228" y="4588"/>
                  </a:cubicBezTo>
                  <a:cubicBezTo>
                    <a:pt x="6154" y="2570"/>
                    <a:pt x="4392" y="929"/>
                    <a:pt x="2304"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9"/>
            <p:cNvSpPr/>
            <p:nvPr/>
          </p:nvSpPr>
          <p:spPr>
            <a:xfrm>
              <a:off x="2584275" y="2455325"/>
              <a:ext cx="32650" cy="284475"/>
            </a:xfrm>
            <a:custGeom>
              <a:rect b="b" l="l" r="r" t="t"/>
              <a:pathLst>
                <a:path extrusionOk="0" fill="none" h="11379" w="1306">
                  <a:moveTo>
                    <a:pt x="301" y="0"/>
                  </a:moveTo>
                  <a:cubicBezTo>
                    <a:pt x="919" y="1245"/>
                    <a:pt x="1064" y="2665"/>
                    <a:pt x="1150" y="4051"/>
                  </a:cubicBezTo>
                  <a:cubicBezTo>
                    <a:pt x="1305" y="6530"/>
                    <a:pt x="1275" y="9155"/>
                    <a:pt x="45" y="11304"/>
                  </a:cubicBezTo>
                  <a:cubicBezTo>
                    <a:pt x="30" y="11329"/>
                    <a:pt x="15" y="11354"/>
                    <a:pt x="0" y="113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9"/>
            <p:cNvSpPr/>
            <p:nvPr/>
          </p:nvSpPr>
          <p:spPr>
            <a:xfrm>
              <a:off x="3085950" y="2625475"/>
              <a:ext cx="78950" cy="27625"/>
            </a:xfrm>
            <a:custGeom>
              <a:rect b="b" l="l" r="r" t="t"/>
              <a:pathLst>
                <a:path extrusionOk="0" fill="none" h="1105" w="3158">
                  <a:moveTo>
                    <a:pt x="1" y="0"/>
                  </a:moveTo>
                  <a:cubicBezTo>
                    <a:pt x="613" y="432"/>
                    <a:pt x="1356" y="628"/>
                    <a:pt x="2079" y="818"/>
                  </a:cubicBezTo>
                  <a:cubicBezTo>
                    <a:pt x="2440" y="914"/>
                    <a:pt x="2796" y="1009"/>
                    <a:pt x="3158" y="110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9"/>
            <p:cNvSpPr/>
            <p:nvPr/>
          </p:nvSpPr>
          <p:spPr>
            <a:xfrm>
              <a:off x="2912775" y="2401350"/>
              <a:ext cx="15975" cy="23125"/>
            </a:xfrm>
            <a:custGeom>
              <a:rect b="b" l="l" r="r" t="t"/>
              <a:pathLst>
                <a:path extrusionOk="0" fill="none" h="925" w="639">
                  <a:moveTo>
                    <a:pt x="1" y="924"/>
                  </a:moveTo>
                  <a:cubicBezTo>
                    <a:pt x="106" y="779"/>
                    <a:pt x="207" y="628"/>
                    <a:pt x="307" y="483"/>
                  </a:cubicBezTo>
                  <a:cubicBezTo>
                    <a:pt x="417" y="322"/>
                    <a:pt x="528" y="161"/>
                    <a:pt x="638"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9"/>
            <p:cNvSpPr/>
            <p:nvPr/>
          </p:nvSpPr>
          <p:spPr>
            <a:xfrm>
              <a:off x="2926575" y="2410025"/>
              <a:ext cx="17975" cy="24225"/>
            </a:xfrm>
            <a:custGeom>
              <a:rect b="b" l="l" r="r" t="t"/>
              <a:pathLst>
                <a:path extrusionOk="0" fill="none" h="969" w="719">
                  <a:moveTo>
                    <a:pt x="1" y="969"/>
                  </a:moveTo>
                  <a:cubicBezTo>
                    <a:pt x="126" y="803"/>
                    <a:pt x="252" y="633"/>
                    <a:pt x="377" y="467"/>
                  </a:cubicBezTo>
                  <a:cubicBezTo>
                    <a:pt x="488" y="311"/>
                    <a:pt x="603" y="156"/>
                    <a:pt x="719"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9"/>
            <p:cNvSpPr/>
            <p:nvPr/>
          </p:nvSpPr>
          <p:spPr>
            <a:xfrm>
              <a:off x="2740250" y="2515050"/>
              <a:ext cx="34400" cy="46450"/>
            </a:xfrm>
            <a:custGeom>
              <a:rect b="b" l="l" r="r" t="t"/>
              <a:pathLst>
                <a:path extrusionOk="0" fill="none" h="1858" w="1376">
                  <a:moveTo>
                    <a:pt x="91" y="1802"/>
                  </a:moveTo>
                  <a:cubicBezTo>
                    <a:pt x="593" y="1857"/>
                    <a:pt x="1300" y="1602"/>
                    <a:pt x="1366" y="1069"/>
                  </a:cubicBezTo>
                  <a:cubicBezTo>
                    <a:pt x="1376" y="989"/>
                    <a:pt x="1371" y="899"/>
                    <a:pt x="1345" y="803"/>
                  </a:cubicBezTo>
                  <a:cubicBezTo>
                    <a:pt x="1200" y="241"/>
                    <a:pt x="512" y="20"/>
                    <a:pt x="0"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9"/>
            <p:cNvSpPr/>
            <p:nvPr/>
          </p:nvSpPr>
          <p:spPr>
            <a:xfrm>
              <a:off x="2773500" y="2541650"/>
              <a:ext cx="24250" cy="47575"/>
            </a:xfrm>
            <a:custGeom>
              <a:rect b="b" l="l" r="r" t="t"/>
              <a:pathLst>
                <a:path extrusionOk="0" fill="none" h="1903" w="970">
                  <a:moveTo>
                    <a:pt x="0" y="0"/>
                  </a:moveTo>
                  <a:cubicBezTo>
                    <a:pt x="10" y="5"/>
                    <a:pt x="26" y="5"/>
                    <a:pt x="36" y="5"/>
                  </a:cubicBezTo>
                  <a:cubicBezTo>
                    <a:pt x="437" y="81"/>
                    <a:pt x="778" y="402"/>
                    <a:pt x="869" y="799"/>
                  </a:cubicBezTo>
                  <a:cubicBezTo>
                    <a:pt x="969" y="1205"/>
                    <a:pt x="788" y="1662"/>
                    <a:pt x="447" y="190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9"/>
            <p:cNvSpPr/>
            <p:nvPr/>
          </p:nvSpPr>
          <p:spPr>
            <a:xfrm>
              <a:off x="2775125" y="2498100"/>
              <a:ext cx="28775" cy="42450"/>
            </a:xfrm>
            <a:custGeom>
              <a:rect b="b" l="l" r="r" t="t"/>
              <a:pathLst>
                <a:path extrusionOk="0" fill="none" h="1698" w="1151">
                  <a:moveTo>
                    <a:pt x="1" y="1662"/>
                  </a:moveTo>
                  <a:cubicBezTo>
                    <a:pt x="397" y="1697"/>
                    <a:pt x="804" y="1466"/>
                    <a:pt x="974" y="1110"/>
                  </a:cubicBezTo>
                  <a:cubicBezTo>
                    <a:pt x="1150" y="754"/>
                    <a:pt x="1080" y="292"/>
                    <a:pt x="8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9"/>
            <p:cNvSpPr/>
            <p:nvPr/>
          </p:nvSpPr>
          <p:spPr>
            <a:xfrm>
              <a:off x="2438575" y="2594850"/>
              <a:ext cx="63275" cy="18850"/>
            </a:xfrm>
            <a:custGeom>
              <a:rect b="b" l="l" r="r" t="t"/>
              <a:pathLst>
                <a:path extrusionOk="0" fill="none" h="754" w="2531">
                  <a:moveTo>
                    <a:pt x="1" y="663"/>
                  </a:moveTo>
                  <a:cubicBezTo>
                    <a:pt x="453" y="728"/>
                    <a:pt x="914" y="754"/>
                    <a:pt x="1366" y="668"/>
                  </a:cubicBezTo>
                  <a:cubicBezTo>
                    <a:pt x="1793" y="583"/>
                    <a:pt x="2209" y="382"/>
                    <a:pt x="2490" y="51"/>
                  </a:cubicBezTo>
                  <a:cubicBezTo>
                    <a:pt x="2505" y="36"/>
                    <a:pt x="2521" y="21"/>
                    <a:pt x="2531"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9"/>
            <p:cNvSpPr/>
            <p:nvPr/>
          </p:nvSpPr>
          <p:spPr>
            <a:xfrm>
              <a:off x="2492175" y="2591850"/>
              <a:ext cx="15700" cy="13825"/>
            </a:xfrm>
            <a:custGeom>
              <a:rect b="b" l="l" r="r" t="t"/>
              <a:pathLst>
                <a:path extrusionOk="0" fill="none" h="553" w="628">
                  <a:moveTo>
                    <a:pt x="0" y="0"/>
                  </a:moveTo>
                  <a:cubicBezTo>
                    <a:pt x="126" y="30"/>
                    <a:pt x="246" y="91"/>
                    <a:pt x="346" y="171"/>
                  </a:cubicBezTo>
                  <a:cubicBezTo>
                    <a:pt x="472" y="271"/>
                    <a:pt x="567" y="402"/>
                    <a:pt x="627" y="55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9"/>
            <p:cNvSpPr/>
            <p:nvPr/>
          </p:nvSpPr>
          <p:spPr>
            <a:xfrm>
              <a:off x="2871750" y="2749450"/>
              <a:ext cx="11700" cy="24500"/>
            </a:xfrm>
            <a:custGeom>
              <a:rect b="b" l="l" r="r" t="t"/>
              <a:pathLst>
                <a:path extrusionOk="0" fill="none" h="980" w="468">
                  <a:moveTo>
                    <a:pt x="1" y="0"/>
                  </a:moveTo>
                  <a:cubicBezTo>
                    <a:pt x="136" y="337"/>
                    <a:pt x="292" y="663"/>
                    <a:pt x="467" y="979"/>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9"/>
            <p:cNvSpPr/>
            <p:nvPr/>
          </p:nvSpPr>
          <p:spPr>
            <a:xfrm>
              <a:off x="2887425" y="2740800"/>
              <a:ext cx="10700" cy="24600"/>
            </a:xfrm>
            <a:custGeom>
              <a:rect b="b" l="l" r="r" t="t"/>
              <a:pathLst>
                <a:path extrusionOk="0" fill="none" h="984" w="428">
                  <a:moveTo>
                    <a:pt x="1" y="0"/>
                  </a:moveTo>
                  <a:cubicBezTo>
                    <a:pt x="141" y="326"/>
                    <a:pt x="287" y="653"/>
                    <a:pt x="428" y="98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9"/>
            <p:cNvSpPr/>
            <p:nvPr/>
          </p:nvSpPr>
          <p:spPr>
            <a:xfrm>
              <a:off x="2650525" y="2634375"/>
              <a:ext cx="109700" cy="67025"/>
            </a:xfrm>
            <a:custGeom>
              <a:rect b="b" l="l" r="r" t="t"/>
              <a:pathLst>
                <a:path extrusionOk="0" fill="none" h="2681" w="4388">
                  <a:moveTo>
                    <a:pt x="0" y="1"/>
                  </a:moveTo>
                  <a:cubicBezTo>
                    <a:pt x="1321" y="1110"/>
                    <a:pt x="2806" y="2018"/>
                    <a:pt x="4387" y="268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9"/>
            <p:cNvSpPr/>
            <p:nvPr/>
          </p:nvSpPr>
          <p:spPr>
            <a:xfrm>
              <a:off x="2536325" y="2531850"/>
              <a:ext cx="47975" cy="43325"/>
            </a:xfrm>
            <a:custGeom>
              <a:rect b="b" l="l" r="r" t="t"/>
              <a:pathLst>
                <a:path extrusionOk="0" fill="none" h="1733" w="1919">
                  <a:moveTo>
                    <a:pt x="1" y="21"/>
                  </a:moveTo>
                  <a:cubicBezTo>
                    <a:pt x="1030" y="1"/>
                    <a:pt x="1813" y="794"/>
                    <a:pt x="1918" y="1733"/>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 name="Google Shape;1661;p9"/>
          <p:cNvGrpSpPr/>
          <p:nvPr/>
        </p:nvGrpSpPr>
        <p:grpSpPr>
          <a:xfrm>
            <a:off x="-658384" y="3453275"/>
            <a:ext cx="2074856" cy="1830674"/>
            <a:chOff x="2489900" y="3367200"/>
            <a:chExt cx="903250" cy="796950"/>
          </a:xfrm>
        </p:grpSpPr>
        <p:sp>
          <p:nvSpPr>
            <p:cNvPr id="1662" name="Google Shape;1662;p9"/>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9"/>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9"/>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9"/>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9"/>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9"/>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9"/>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9"/>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9"/>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9"/>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9"/>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9"/>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9"/>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9"/>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9"/>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9"/>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9"/>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9"/>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9"/>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9"/>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9"/>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9"/>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9"/>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9"/>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9"/>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9"/>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9"/>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9"/>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9"/>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9"/>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9"/>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9"/>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9"/>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9"/>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9"/>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9"/>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9"/>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9"/>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9"/>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9"/>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9"/>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9"/>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9"/>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9"/>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9"/>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9"/>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9"/>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9"/>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9"/>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9"/>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9"/>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9"/>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9"/>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9"/>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9"/>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9"/>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9"/>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9"/>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9"/>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9"/>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9"/>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9"/>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9"/>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 name="Google Shape;1725;p9"/>
          <p:cNvGrpSpPr/>
          <p:nvPr/>
        </p:nvGrpSpPr>
        <p:grpSpPr>
          <a:xfrm>
            <a:off x="7203011" y="4655327"/>
            <a:ext cx="1790243" cy="587151"/>
            <a:chOff x="1656825" y="3872400"/>
            <a:chExt cx="835625" cy="274075"/>
          </a:xfrm>
        </p:grpSpPr>
        <p:sp>
          <p:nvSpPr>
            <p:cNvPr id="1726" name="Google Shape;1726;p9"/>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9"/>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9"/>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9"/>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9"/>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9"/>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9"/>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9"/>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9"/>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9"/>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9"/>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9"/>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9"/>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9"/>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9"/>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9"/>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9"/>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9"/>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9"/>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9"/>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9"/>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9"/>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9"/>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9"/>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9"/>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9"/>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 name="Google Shape;1752;p9"/>
          <p:cNvGrpSpPr/>
          <p:nvPr/>
        </p:nvGrpSpPr>
        <p:grpSpPr>
          <a:xfrm>
            <a:off x="508383" y="162345"/>
            <a:ext cx="8357957" cy="3055605"/>
            <a:chOff x="508383" y="162345"/>
            <a:chExt cx="8357957" cy="3055605"/>
          </a:xfrm>
        </p:grpSpPr>
        <p:grpSp>
          <p:nvGrpSpPr>
            <p:cNvPr id="1753" name="Google Shape;1753;p9"/>
            <p:cNvGrpSpPr/>
            <p:nvPr/>
          </p:nvGrpSpPr>
          <p:grpSpPr>
            <a:xfrm>
              <a:off x="776613" y="1497800"/>
              <a:ext cx="316899" cy="316978"/>
              <a:chOff x="5052650" y="3025125"/>
              <a:chExt cx="316899" cy="316978"/>
            </a:xfrm>
          </p:grpSpPr>
          <p:sp>
            <p:nvSpPr>
              <p:cNvPr id="1754" name="Google Shape;1754;p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 name="Google Shape;1757;p9"/>
            <p:cNvGrpSpPr/>
            <p:nvPr/>
          </p:nvGrpSpPr>
          <p:grpSpPr>
            <a:xfrm>
              <a:off x="1416474" y="2253182"/>
              <a:ext cx="120724" cy="120609"/>
              <a:chOff x="4788500" y="2618450"/>
              <a:chExt cx="130400" cy="130275"/>
            </a:xfrm>
          </p:grpSpPr>
          <p:sp>
            <p:nvSpPr>
              <p:cNvPr id="1758" name="Google Shape;1758;p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 name="Google Shape;1760;p9"/>
            <p:cNvGrpSpPr/>
            <p:nvPr/>
          </p:nvGrpSpPr>
          <p:grpSpPr>
            <a:xfrm>
              <a:off x="8696989" y="2571746"/>
              <a:ext cx="169351" cy="169361"/>
              <a:chOff x="5052650" y="3025125"/>
              <a:chExt cx="316899" cy="316978"/>
            </a:xfrm>
          </p:grpSpPr>
          <p:sp>
            <p:nvSpPr>
              <p:cNvPr id="1761" name="Google Shape;1761;p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 name="Google Shape;1764;p9"/>
            <p:cNvGrpSpPr/>
            <p:nvPr/>
          </p:nvGrpSpPr>
          <p:grpSpPr>
            <a:xfrm>
              <a:off x="8031163" y="354963"/>
              <a:ext cx="120739" cy="120769"/>
              <a:chOff x="5052650" y="3025125"/>
              <a:chExt cx="316899" cy="316978"/>
            </a:xfrm>
          </p:grpSpPr>
          <p:sp>
            <p:nvSpPr>
              <p:cNvPr id="1765" name="Google Shape;1765;p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 name="Google Shape;1768;p9"/>
            <p:cNvGrpSpPr/>
            <p:nvPr/>
          </p:nvGrpSpPr>
          <p:grpSpPr>
            <a:xfrm>
              <a:off x="7595856" y="2466039"/>
              <a:ext cx="211626" cy="211423"/>
              <a:chOff x="4788500" y="2618450"/>
              <a:chExt cx="130400" cy="130275"/>
            </a:xfrm>
          </p:grpSpPr>
          <p:sp>
            <p:nvSpPr>
              <p:cNvPr id="1769" name="Google Shape;1769;p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 name="Google Shape;1771;p9"/>
            <p:cNvGrpSpPr/>
            <p:nvPr/>
          </p:nvGrpSpPr>
          <p:grpSpPr>
            <a:xfrm>
              <a:off x="5369274" y="162345"/>
              <a:ext cx="120724" cy="120609"/>
              <a:chOff x="4788500" y="2618450"/>
              <a:chExt cx="130400" cy="130275"/>
            </a:xfrm>
          </p:grpSpPr>
          <p:sp>
            <p:nvSpPr>
              <p:cNvPr id="1772" name="Google Shape;1772;p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 name="Google Shape;1774;p9"/>
            <p:cNvGrpSpPr/>
            <p:nvPr/>
          </p:nvGrpSpPr>
          <p:grpSpPr>
            <a:xfrm>
              <a:off x="508383" y="3006501"/>
              <a:ext cx="211626" cy="211449"/>
              <a:chOff x="4788500" y="2618450"/>
              <a:chExt cx="130400" cy="130275"/>
            </a:xfrm>
          </p:grpSpPr>
          <p:sp>
            <p:nvSpPr>
              <p:cNvPr id="1775" name="Google Shape;1775;p9"/>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9"/>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 name="Google Shape;1777;p9"/>
            <p:cNvGrpSpPr/>
            <p:nvPr/>
          </p:nvGrpSpPr>
          <p:grpSpPr>
            <a:xfrm>
              <a:off x="3586013" y="659638"/>
              <a:ext cx="120739" cy="120769"/>
              <a:chOff x="5052650" y="3025125"/>
              <a:chExt cx="316899" cy="316978"/>
            </a:xfrm>
          </p:grpSpPr>
          <p:sp>
            <p:nvSpPr>
              <p:cNvPr id="1778" name="Google Shape;1778;p9"/>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9"/>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9"/>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81" name="Google Shape;1781;p9"/>
          <p:cNvSpPr txBox="1"/>
          <p:nvPr>
            <p:ph type="title"/>
          </p:nvPr>
        </p:nvSpPr>
        <p:spPr>
          <a:xfrm>
            <a:off x="2539050" y="1048425"/>
            <a:ext cx="4065900" cy="1407000"/>
          </a:xfrm>
          <a:prstGeom prst="rect">
            <a:avLst/>
          </a:prstGeom>
          <a:effectLst>
            <a:outerShdw blurRad="57150" rotWithShape="0" algn="bl" dir="5400000" dist="19050">
              <a:srgbClr val="000000">
                <a:alpha val="50000"/>
              </a:srgbClr>
            </a:outerShdw>
          </a:effectLst>
        </p:spPr>
        <p:txBody>
          <a:bodyPr anchorCtr="0" anchor="ctr" bIns="0" lIns="0" spcFirstLastPara="1" rIns="0" wrap="square" tIns="0">
            <a:noAutofit/>
          </a:bodyPr>
          <a:lstStyle>
            <a:lvl1pPr lvl="0" rtl="0" algn="ctr">
              <a:spcBef>
                <a:spcPts val="0"/>
              </a:spcBef>
              <a:spcAft>
                <a:spcPts val="0"/>
              </a:spcAft>
              <a:buSzPts val="4500"/>
              <a:buNone/>
              <a:defRPr sz="8500">
                <a:solidFill>
                  <a:schemeClr val="lt2"/>
                </a:solidFill>
              </a:defRPr>
            </a:lvl1pPr>
            <a:lvl2pPr lvl="1" rtl="0" algn="ctr">
              <a:spcBef>
                <a:spcPts val="0"/>
              </a:spcBef>
              <a:spcAft>
                <a:spcPts val="0"/>
              </a:spcAft>
              <a:buSzPts val="4500"/>
              <a:buNone/>
              <a:defRPr sz="4500"/>
            </a:lvl2pPr>
            <a:lvl3pPr lvl="2" rtl="0" algn="ctr">
              <a:spcBef>
                <a:spcPts val="0"/>
              </a:spcBef>
              <a:spcAft>
                <a:spcPts val="0"/>
              </a:spcAft>
              <a:buSzPts val="4500"/>
              <a:buNone/>
              <a:defRPr sz="4500"/>
            </a:lvl3pPr>
            <a:lvl4pPr lvl="3" rtl="0" algn="ctr">
              <a:spcBef>
                <a:spcPts val="0"/>
              </a:spcBef>
              <a:spcAft>
                <a:spcPts val="0"/>
              </a:spcAft>
              <a:buSzPts val="4500"/>
              <a:buNone/>
              <a:defRPr sz="4500"/>
            </a:lvl4pPr>
            <a:lvl5pPr lvl="4" rtl="0" algn="ctr">
              <a:spcBef>
                <a:spcPts val="0"/>
              </a:spcBef>
              <a:spcAft>
                <a:spcPts val="0"/>
              </a:spcAft>
              <a:buSzPts val="4500"/>
              <a:buNone/>
              <a:defRPr sz="4500"/>
            </a:lvl5pPr>
            <a:lvl6pPr lvl="5" rtl="0" algn="ctr">
              <a:spcBef>
                <a:spcPts val="0"/>
              </a:spcBef>
              <a:spcAft>
                <a:spcPts val="0"/>
              </a:spcAft>
              <a:buSzPts val="4500"/>
              <a:buNone/>
              <a:defRPr sz="4500"/>
            </a:lvl6pPr>
            <a:lvl7pPr lvl="6" rtl="0" algn="ctr">
              <a:spcBef>
                <a:spcPts val="0"/>
              </a:spcBef>
              <a:spcAft>
                <a:spcPts val="0"/>
              </a:spcAft>
              <a:buSzPts val="4500"/>
              <a:buNone/>
              <a:defRPr sz="4500"/>
            </a:lvl7pPr>
            <a:lvl8pPr lvl="7" rtl="0" algn="ctr">
              <a:spcBef>
                <a:spcPts val="0"/>
              </a:spcBef>
              <a:spcAft>
                <a:spcPts val="0"/>
              </a:spcAft>
              <a:buSzPts val="4500"/>
              <a:buNone/>
              <a:defRPr sz="4500"/>
            </a:lvl8pPr>
            <a:lvl9pPr lvl="8" rtl="0" algn="ctr">
              <a:spcBef>
                <a:spcPts val="0"/>
              </a:spcBef>
              <a:spcAft>
                <a:spcPts val="0"/>
              </a:spcAft>
              <a:buSzPts val="4500"/>
              <a:buNone/>
              <a:defRPr sz="45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782" name="Shape 1782"/>
        <p:cNvGrpSpPr/>
        <p:nvPr/>
      </p:nvGrpSpPr>
      <p:grpSpPr>
        <a:xfrm>
          <a:off x="0" y="0"/>
          <a:ext cx="0" cy="0"/>
          <a:chOff x="0" y="0"/>
          <a:chExt cx="0" cy="0"/>
        </a:xfrm>
      </p:grpSpPr>
      <p:sp>
        <p:nvSpPr>
          <p:cNvPr id="1783" name="Google Shape;1783;p10"/>
          <p:cNvSpPr/>
          <p:nvPr/>
        </p:nvSpPr>
        <p:spPr>
          <a:xfrm flipH="1">
            <a:off x="-44625" y="3146263"/>
            <a:ext cx="9523639" cy="2806115"/>
          </a:xfrm>
          <a:custGeom>
            <a:rect b="b" l="l" r="r" t="t"/>
            <a:pathLst>
              <a:path extrusionOk="0" h="80897" w="118908">
                <a:moveTo>
                  <a:pt x="2987" y="1"/>
                </a:moveTo>
                <a:lnTo>
                  <a:pt x="0" y="80596"/>
                </a:lnTo>
                <a:lnTo>
                  <a:pt x="117924" y="80596"/>
                </a:lnTo>
                <a:cubicBezTo>
                  <a:pt x="118004" y="80596"/>
                  <a:pt x="118828" y="80897"/>
                  <a:pt x="118908" y="80897"/>
                </a:cubicBezTo>
                <a:lnTo>
                  <a:pt x="118908" y="12007"/>
                </a:lnTo>
                <a:cubicBezTo>
                  <a:pt x="102670" y="14597"/>
                  <a:pt x="89982" y="28887"/>
                  <a:pt x="73654" y="30799"/>
                </a:cubicBezTo>
                <a:cubicBezTo>
                  <a:pt x="72398" y="30946"/>
                  <a:pt x="71145" y="31016"/>
                  <a:pt x="69894" y="31016"/>
                </a:cubicBezTo>
                <a:cubicBezTo>
                  <a:pt x="60336" y="31016"/>
                  <a:pt x="50986" y="26926"/>
                  <a:pt x="42770" y="21835"/>
                </a:cubicBezTo>
                <a:cubicBezTo>
                  <a:pt x="33484" y="16083"/>
                  <a:pt x="25032" y="8960"/>
                  <a:pt x="15294" y="4006"/>
                </a:cubicBezTo>
                <a:cubicBezTo>
                  <a:pt x="11429" y="2034"/>
                  <a:pt x="7308" y="402"/>
                  <a:pt x="2987"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0"/>
          <p:cNvSpPr/>
          <p:nvPr/>
        </p:nvSpPr>
        <p:spPr>
          <a:xfrm flipH="1">
            <a:off x="0" y="3832300"/>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0"/>
          <p:cNvSpPr/>
          <p:nvPr/>
        </p:nvSpPr>
        <p:spPr>
          <a:xfrm flipH="1">
            <a:off x="527792" y="4057325"/>
            <a:ext cx="8616238" cy="771850"/>
          </a:xfrm>
          <a:custGeom>
            <a:rect b="b" l="l" r="r" t="t"/>
            <a:pathLst>
              <a:path extrusionOk="0" h="21506" w="71325">
                <a:moveTo>
                  <a:pt x="66486" y="1"/>
                </a:moveTo>
                <a:cubicBezTo>
                  <a:pt x="57639" y="1"/>
                  <a:pt x="48667" y="1874"/>
                  <a:pt x="39989" y="3894"/>
                </a:cubicBezTo>
                <a:cubicBezTo>
                  <a:pt x="33911" y="5309"/>
                  <a:pt x="27832" y="6780"/>
                  <a:pt x="21658" y="7743"/>
                </a:cubicBezTo>
                <a:cubicBezTo>
                  <a:pt x="17551" y="8389"/>
                  <a:pt x="13389" y="8805"/>
                  <a:pt x="9228" y="8805"/>
                </a:cubicBezTo>
                <a:cubicBezTo>
                  <a:pt x="7182" y="8805"/>
                  <a:pt x="5136" y="8705"/>
                  <a:pt x="3097" y="8481"/>
                </a:cubicBezTo>
                <a:cubicBezTo>
                  <a:pt x="2058" y="8366"/>
                  <a:pt x="1029" y="8230"/>
                  <a:pt x="0" y="8050"/>
                </a:cubicBezTo>
                <a:lnTo>
                  <a:pt x="0" y="8050"/>
                </a:lnTo>
                <a:cubicBezTo>
                  <a:pt x="8438" y="12356"/>
                  <a:pt x="16850" y="16788"/>
                  <a:pt x="25985" y="19192"/>
                </a:cubicBezTo>
                <a:cubicBezTo>
                  <a:pt x="32371" y="20871"/>
                  <a:pt x="38900" y="21505"/>
                  <a:pt x="45482" y="21505"/>
                </a:cubicBezTo>
                <a:cubicBezTo>
                  <a:pt x="54073" y="21505"/>
                  <a:pt x="62753" y="20425"/>
                  <a:pt x="71325" y="19177"/>
                </a:cubicBezTo>
                <a:lnTo>
                  <a:pt x="71325" y="199"/>
                </a:lnTo>
                <a:cubicBezTo>
                  <a:pt x="69718" y="64"/>
                  <a:pt x="68104" y="1"/>
                  <a:pt x="6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6" name="Google Shape;1786;p10"/>
          <p:cNvGrpSpPr/>
          <p:nvPr/>
        </p:nvGrpSpPr>
        <p:grpSpPr>
          <a:xfrm rot="571637">
            <a:off x="3517565" y="4143354"/>
            <a:ext cx="1720552" cy="564320"/>
            <a:chOff x="1656825" y="3872400"/>
            <a:chExt cx="835625" cy="274075"/>
          </a:xfrm>
        </p:grpSpPr>
        <p:sp>
          <p:nvSpPr>
            <p:cNvPr id="1787" name="Google Shape;1787;p10"/>
            <p:cNvSpPr/>
            <p:nvPr/>
          </p:nvSpPr>
          <p:spPr>
            <a:xfrm>
              <a:off x="1725475" y="4015575"/>
              <a:ext cx="191500" cy="105050"/>
            </a:xfrm>
            <a:custGeom>
              <a:rect b="b" l="l" r="r" t="t"/>
              <a:pathLst>
                <a:path extrusionOk="0" h="4202" w="7660">
                  <a:moveTo>
                    <a:pt x="2329" y="0"/>
                  </a:moveTo>
                  <a:cubicBezTo>
                    <a:pt x="1792" y="633"/>
                    <a:pt x="1320" y="1310"/>
                    <a:pt x="924" y="2023"/>
                  </a:cubicBezTo>
                  <a:cubicBezTo>
                    <a:pt x="542" y="2716"/>
                    <a:pt x="231" y="3443"/>
                    <a:pt x="0" y="4201"/>
                  </a:cubicBezTo>
                  <a:lnTo>
                    <a:pt x="7660" y="4201"/>
                  </a:lnTo>
                  <a:cubicBezTo>
                    <a:pt x="5963" y="2721"/>
                    <a:pt x="4096" y="1395"/>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0"/>
            <p:cNvSpPr/>
            <p:nvPr/>
          </p:nvSpPr>
          <p:spPr>
            <a:xfrm>
              <a:off x="1916575" y="3874275"/>
              <a:ext cx="173200" cy="246350"/>
            </a:xfrm>
            <a:custGeom>
              <a:rect b="b" l="l" r="r" t="t"/>
              <a:pathLst>
                <a:path extrusionOk="0" h="9854" w="6928">
                  <a:moveTo>
                    <a:pt x="5768" y="0"/>
                  </a:moveTo>
                  <a:cubicBezTo>
                    <a:pt x="3830" y="196"/>
                    <a:pt x="1843" y="758"/>
                    <a:pt x="0" y="1642"/>
                  </a:cubicBezTo>
                  <a:cubicBezTo>
                    <a:pt x="1521" y="4382"/>
                    <a:pt x="3042" y="7118"/>
                    <a:pt x="4563" y="9853"/>
                  </a:cubicBezTo>
                  <a:lnTo>
                    <a:pt x="6927" y="9853"/>
                  </a:lnTo>
                  <a:cubicBezTo>
                    <a:pt x="6701" y="6581"/>
                    <a:pt x="6516" y="3308"/>
                    <a:pt x="6370" y="25"/>
                  </a:cubicBezTo>
                  <a:lnTo>
                    <a:pt x="5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0"/>
            <p:cNvSpPr/>
            <p:nvPr/>
          </p:nvSpPr>
          <p:spPr>
            <a:xfrm>
              <a:off x="2123000" y="3883300"/>
              <a:ext cx="110450" cy="237325"/>
            </a:xfrm>
            <a:custGeom>
              <a:rect b="b" l="l" r="r" t="t"/>
              <a:pathLst>
                <a:path extrusionOk="0" h="9493" w="4418">
                  <a:moveTo>
                    <a:pt x="2500" y="1"/>
                  </a:moveTo>
                  <a:lnTo>
                    <a:pt x="2485" y="41"/>
                  </a:lnTo>
                  <a:cubicBezTo>
                    <a:pt x="1611" y="3178"/>
                    <a:pt x="788" y="6330"/>
                    <a:pt x="0" y="9492"/>
                  </a:cubicBezTo>
                  <a:lnTo>
                    <a:pt x="1481" y="9492"/>
                  </a:lnTo>
                  <a:cubicBezTo>
                    <a:pt x="2550" y="6596"/>
                    <a:pt x="3514" y="3660"/>
                    <a:pt x="4382" y="698"/>
                  </a:cubicBezTo>
                  <a:lnTo>
                    <a:pt x="4417" y="613"/>
                  </a:lnTo>
                  <a:cubicBezTo>
                    <a:pt x="3790" y="367"/>
                    <a:pt x="3147" y="161"/>
                    <a:pt x="25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0"/>
            <p:cNvSpPr/>
            <p:nvPr/>
          </p:nvSpPr>
          <p:spPr>
            <a:xfrm>
              <a:off x="2160000" y="3898625"/>
              <a:ext cx="244600" cy="222000"/>
            </a:xfrm>
            <a:custGeom>
              <a:rect b="b" l="l" r="r" t="t"/>
              <a:pathLst>
                <a:path extrusionOk="0" h="8880" w="9784">
                  <a:moveTo>
                    <a:pt x="2937" y="0"/>
                  </a:moveTo>
                  <a:lnTo>
                    <a:pt x="2902" y="85"/>
                  </a:lnTo>
                  <a:cubicBezTo>
                    <a:pt x="2034" y="3047"/>
                    <a:pt x="1070" y="5983"/>
                    <a:pt x="1" y="8879"/>
                  </a:cubicBezTo>
                  <a:lnTo>
                    <a:pt x="5121" y="8879"/>
                  </a:lnTo>
                  <a:cubicBezTo>
                    <a:pt x="6702" y="7685"/>
                    <a:pt x="8253" y="6445"/>
                    <a:pt x="9774" y="5165"/>
                  </a:cubicBezTo>
                  <a:lnTo>
                    <a:pt x="9784" y="5165"/>
                  </a:lnTo>
                  <a:cubicBezTo>
                    <a:pt x="9272" y="4482"/>
                    <a:pt x="8699" y="3850"/>
                    <a:pt x="8082" y="3268"/>
                  </a:cubicBezTo>
                  <a:cubicBezTo>
                    <a:pt x="6601" y="1862"/>
                    <a:pt x="4845" y="743"/>
                    <a:pt x="2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0"/>
            <p:cNvSpPr/>
            <p:nvPr/>
          </p:nvSpPr>
          <p:spPr>
            <a:xfrm>
              <a:off x="1895625" y="3915300"/>
              <a:ext cx="135050" cy="205325"/>
            </a:xfrm>
            <a:custGeom>
              <a:rect b="b" l="l" r="r" t="t"/>
              <a:pathLst>
                <a:path extrusionOk="0" h="8213" w="5402">
                  <a:moveTo>
                    <a:pt x="838" y="1"/>
                  </a:moveTo>
                  <a:cubicBezTo>
                    <a:pt x="557" y="136"/>
                    <a:pt x="276" y="282"/>
                    <a:pt x="0" y="432"/>
                  </a:cubicBezTo>
                  <a:lnTo>
                    <a:pt x="55" y="533"/>
                  </a:lnTo>
                  <a:cubicBezTo>
                    <a:pt x="1360" y="3148"/>
                    <a:pt x="2766" y="5713"/>
                    <a:pt x="4267" y="8212"/>
                  </a:cubicBezTo>
                  <a:lnTo>
                    <a:pt x="5401" y="8212"/>
                  </a:lnTo>
                  <a:cubicBezTo>
                    <a:pt x="3880" y="5477"/>
                    <a:pt x="2359" y="2741"/>
                    <a:pt x="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0"/>
            <p:cNvSpPr/>
            <p:nvPr/>
          </p:nvSpPr>
          <p:spPr>
            <a:xfrm>
              <a:off x="1783675" y="3926100"/>
              <a:ext cx="218625" cy="194525"/>
            </a:xfrm>
            <a:custGeom>
              <a:rect b="b" l="l" r="r" t="t"/>
              <a:pathLst>
                <a:path extrusionOk="0" h="7781" w="8745">
                  <a:moveTo>
                    <a:pt x="4478" y="0"/>
                  </a:moveTo>
                  <a:cubicBezTo>
                    <a:pt x="3690" y="427"/>
                    <a:pt x="2937" y="914"/>
                    <a:pt x="2235" y="1461"/>
                  </a:cubicBezTo>
                  <a:cubicBezTo>
                    <a:pt x="1989" y="1652"/>
                    <a:pt x="1748" y="1847"/>
                    <a:pt x="1512" y="2053"/>
                  </a:cubicBezTo>
                  <a:cubicBezTo>
                    <a:pt x="970" y="2525"/>
                    <a:pt x="463" y="3037"/>
                    <a:pt x="1" y="3579"/>
                  </a:cubicBezTo>
                  <a:cubicBezTo>
                    <a:pt x="1768" y="4974"/>
                    <a:pt x="3635" y="6305"/>
                    <a:pt x="5332" y="7780"/>
                  </a:cubicBezTo>
                  <a:lnTo>
                    <a:pt x="8745" y="7780"/>
                  </a:lnTo>
                  <a:cubicBezTo>
                    <a:pt x="7244" y="5281"/>
                    <a:pt x="5838" y="2716"/>
                    <a:pt x="4533" y="101"/>
                  </a:cubicBezTo>
                  <a:lnTo>
                    <a:pt x="4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0"/>
            <p:cNvSpPr/>
            <p:nvPr/>
          </p:nvSpPr>
          <p:spPr>
            <a:xfrm>
              <a:off x="2288000" y="4027725"/>
              <a:ext cx="166800" cy="92900"/>
            </a:xfrm>
            <a:custGeom>
              <a:rect b="b" l="l" r="r" t="t"/>
              <a:pathLst>
                <a:path extrusionOk="0" h="3716" w="6672">
                  <a:moveTo>
                    <a:pt x="4654" y="1"/>
                  </a:moveTo>
                  <a:cubicBezTo>
                    <a:pt x="3133" y="1281"/>
                    <a:pt x="1582" y="2521"/>
                    <a:pt x="1" y="3715"/>
                  </a:cubicBezTo>
                  <a:lnTo>
                    <a:pt x="6671" y="3715"/>
                  </a:lnTo>
                  <a:cubicBezTo>
                    <a:pt x="6380" y="2892"/>
                    <a:pt x="6009" y="2109"/>
                    <a:pt x="5567" y="1361"/>
                  </a:cubicBezTo>
                  <a:cubicBezTo>
                    <a:pt x="5291" y="889"/>
                    <a:pt x="4990" y="433"/>
                    <a:pt x="4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0"/>
            <p:cNvSpPr/>
            <p:nvPr/>
          </p:nvSpPr>
          <p:spPr>
            <a:xfrm>
              <a:off x="2060750" y="3872400"/>
              <a:ext cx="124750" cy="248225"/>
            </a:xfrm>
            <a:custGeom>
              <a:rect b="b" l="l" r="r" t="t"/>
              <a:pathLst>
                <a:path extrusionOk="0" h="9929" w="4990">
                  <a:moveTo>
                    <a:pt x="1535" y="1"/>
                  </a:moveTo>
                  <a:cubicBezTo>
                    <a:pt x="1030" y="1"/>
                    <a:pt x="517" y="27"/>
                    <a:pt x="1" y="75"/>
                  </a:cubicBezTo>
                  <a:lnTo>
                    <a:pt x="603" y="100"/>
                  </a:lnTo>
                  <a:cubicBezTo>
                    <a:pt x="749" y="3383"/>
                    <a:pt x="934" y="6656"/>
                    <a:pt x="1160" y="9928"/>
                  </a:cubicBezTo>
                  <a:lnTo>
                    <a:pt x="2490" y="9928"/>
                  </a:lnTo>
                  <a:cubicBezTo>
                    <a:pt x="3278" y="6766"/>
                    <a:pt x="4101" y="3614"/>
                    <a:pt x="4975" y="477"/>
                  </a:cubicBezTo>
                  <a:lnTo>
                    <a:pt x="4990" y="437"/>
                  </a:lnTo>
                  <a:cubicBezTo>
                    <a:pt x="3976" y="181"/>
                    <a:pt x="2932" y="35"/>
                    <a:pt x="1888" y="5"/>
                  </a:cubicBezTo>
                  <a:cubicBezTo>
                    <a:pt x="1771" y="2"/>
                    <a:pt x="1653" y="1"/>
                    <a:pt x="1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0"/>
            <p:cNvSpPr/>
            <p:nvPr/>
          </p:nvSpPr>
          <p:spPr>
            <a:xfrm>
              <a:off x="1783425" y="4015450"/>
              <a:ext cx="147850" cy="118100"/>
            </a:xfrm>
            <a:custGeom>
              <a:rect b="b" l="l" r="r" t="t"/>
              <a:pathLst>
                <a:path extrusionOk="0" fill="none" h="4724" w="5914">
                  <a:moveTo>
                    <a:pt x="1" y="0"/>
                  </a:moveTo>
                  <a:cubicBezTo>
                    <a:pt x="6" y="0"/>
                    <a:pt x="11" y="5"/>
                    <a:pt x="11" y="5"/>
                  </a:cubicBezTo>
                  <a:cubicBezTo>
                    <a:pt x="1778" y="1400"/>
                    <a:pt x="3645" y="2726"/>
                    <a:pt x="5342" y="4206"/>
                  </a:cubicBezTo>
                  <a:cubicBezTo>
                    <a:pt x="5537" y="4377"/>
                    <a:pt x="5728" y="4548"/>
                    <a:pt x="5914" y="47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0"/>
            <p:cNvSpPr/>
            <p:nvPr/>
          </p:nvSpPr>
          <p:spPr>
            <a:xfrm>
              <a:off x="2075800" y="3874900"/>
              <a:ext cx="14850" cy="258275"/>
            </a:xfrm>
            <a:custGeom>
              <a:rect b="b" l="l" r="r" t="t"/>
              <a:pathLst>
                <a:path extrusionOk="0" fill="none" h="10331" w="594">
                  <a:moveTo>
                    <a:pt x="1" y="0"/>
                  </a:moveTo>
                  <a:cubicBezTo>
                    <a:pt x="147" y="3283"/>
                    <a:pt x="332" y="6556"/>
                    <a:pt x="558" y="9828"/>
                  </a:cubicBezTo>
                  <a:cubicBezTo>
                    <a:pt x="573" y="9999"/>
                    <a:pt x="583" y="10165"/>
                    <a:pt x="593" y="1033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0"/>
            <p:cNvSpPr/>
            <p:nvPr/>
          </p:nvSpPr>
          <p:spPr>
            <a:xfrm>
              <a:off x="2118600" y="3884300"/>
              <a:ext cx="66525" cy="254250"/>
            </a:xfrm>
            <a:custGeom>
              <a:rect b="b" l="l" r="r" t="t"/>
              <a:pathLst>
                <a:path extrusionOk="0" fill="none" h="10170" w="2661">
                  <a:moveTo>
                    <a:pt x="2661" y="1"/>
                  </a:moveTo>
                  <a:cubicBezTo>
                    <a:pt x="1787" y="3138"/>
                    <a:pt x="964" y="6290"/>
                    <a:pt x="176" y="9452"/>
                  </a:cubicBezTo>
                  <a:cubicBezTo>
                    <a:pt x="116" y="9693"/>
                    <a:pt x="61" y="9934"/>
                    <a:pt x="1" y="10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0"/>
            <p:cNvSpPr/>
            <p:nvPr/>
          </p:nvSpPr>
          <p:spPr>
            <a:xfrm>
              <a:off x="2152225" y="3900750"/>
              <a:ext cx="80350" cy="241075"/>
            </a:xfrm>
            <a:custGeom>
              <a:rect b="b" l="l" r="r" t="t"/>
              <a:pathLst>
                <a:path extrusionOk="0" fill="none" h="9643" w="3214">
                  <a:moveTo>
                    <a:pt x="3213" y="0"/>
                  </a:moveTo>
                  <a:cubicBezTo>
                    <a:pt x="2345" y="2962"/>
                    <a:pt x="1381" y="5898"/>
                    <a:pt x="312" y="8794"/>
                  </a:cubicBezTo>
                  <a:cubicBezTo>
                    <a:pt x="212" y="9080"/>
                    <a:pt x="106" y="9361"/>
                    <a:pt x="1" y="964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0"/>
            <p:cNvSpPr/>
            <p:nvPr/>
          </p:nvSpPr>
          <p:spPr>
            <a:xfrm>
              <a:off x="2242700" y="3994850"/>
              <a:ext cx="21350" cy="38425"/>
            </a:xfrm>
            <a:custGeom>
              <a:rect b="b" l="l" r="r" t="t"/>
              <a:pathLst>
                <a:path extrusionOk="0" fill="none" h="1537" w="854">
                  <a:moveTo>
                    <a:pt x="854" y="1"/>
                  </a:moveTo>
                  <a:cubicBezTo>
                    <a:pt x="523" y="483"/>
                    <a:pt x="237" y="1000"/>
                    <a:pt x="1" y="153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0"/>
            <p:cNvSpPr/>
            <p:nvPr/>
          </p:nvSpPr>
          <p:spPr>
            <a:xfrm>
              <a:off x="2272325" y="4004025"/>
              <a:ext cx="20975" cy="29625"/>
            </a:xfrm>
            <a:custGeom>
              <a:rect b="b" l="l" r="r" t="t"/>
              <a:pathLst>
                <a:path extrusionOk="0" fill="none" h="1185" w="839">
                  <a:moveTo>
                    <a:pt x="838" y="0"/>
                  </a:moveTo>
                  <a:cubicBezTo>
                    <a:pt x="557" y="392"/>
                    <a:pt x="281" y="788"/>
                    <a:pt x="0" y="118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0"/>
            <p:cNvSpPr/>
            <p:nvPr/>
          </p:nvSpPr>
          <p:spPr>
            <a:xfrm>
              <a:off x="2254875" y="4027725"/>
              <a:ext cx="149475" cy="117750"/>
            </a:xfrm>
            <a:custGeom>
              <a:rect b="b" l="l" r="r" t="t"/>
              <a:pathLst>
                <a:path extrusionOk="0" fill="none" h="4710" w="5979">
                  <a:moveTo>
                    <a:pt x="5979" y="1"/>
                  </a:moveTo>
                  <a:cubicBezTo>
                    <a:pt x="4458" y="1281"/>
                    <a:pt x="2907" y="2521"/>
                    <a:pt x="1326" y="3715"/>
                  </a:cubicBezTo>
                  <a:cubicBezTo>
                    <a:pt x="884" y="4052"/>
                    <a:pt x="442" y="4383"/>
                    <a:pt x="1" y="470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0"/>
            <p:cNvSpPr/>
            <p:nvPr/>
          </p:nvSpPr>
          <p:spPr>
            <a:xfrm>
              <a:off x="1897000" y="3928600"/>
              <a:ext cx="116725" cy="210975"/>
            </a:xfrm>
            <a:custGeom>
              <a:rect b="b" l="l" r="r" t="t"/>
              <a:pathLst>
                <a:path extrusionOk="0" fill="none" h="8439" w="4669">
                  <a:moveTo>
                    <a:pt x="0" y="1"/>
                  </a:moveTo>
                  <a:cubicBezTo>
                    <a:pt x="1305" y="2616"/>
                    <a:pt x="2711" y="5181"/>
                    <a:pt x="4212" y="7680"/>
                  </a:cubicBezTo>
                  <a:cubicBezTo>
                    <a:pt x="4362" y="7936"/>
                    <a:pt x="4513" y="8187"/>
                    <a:pt x="4668" y="84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0"/>
            <p:cNvSpPr/>
            <p:nvPr/>
          </p:nvSpPr>
          <p:spPr>
            <a:xfrm>
              <a:off x="1916075" y="3914425"/>
              <a:ext cx="128900" cy="232050"/>
            </a:xfrm>
            <a:custGeom>
              <a:rect b="b" l="l" r="r" t="t"/>
              <a:pathLst>
                <a:path extrusionOk="0" fill="none" h="9282" w="5156">
                  <a:moveTo>
                    <a:pt x="0" y="1"/>
                  </a:moveTo>
                  <a:cubicBezTo>
                    <a:pt x="10" y="11"/>
                    <a:pt x="15" y="26"/>
                    <a:pt x="20" y="36"/>
                  </a:cubicBezTo>
                  <a:cubicBezTo>
                    <a:pt x="1541" y="2776"/>
                    <a:pt x="3062" y="5512"/>
                    <a:pt x="4583" y="8247"/>
                  </a:cubicBezTo>
                  <a:cubicBezTo>
                    <a:pt x="4774" y="8594"/>
                    <a:pt x="4964" y="8940"/>
                    <a:pt x="5155" y="928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0"/>
            <p:cNvSpPr/>
            <p:nvPr/>
          </p:nvSpPr>
          <p:spPr>
            <a:xfrm>
              <a:off x="2000775" y="3951325"/>
              <a:ext cx="19600" cy="43800"/>
            </a:xfrm>
            <a:custGeom>
              <a:rect b="b" l="l" r="r" t="t"/>
              <a:pathLst>
                <a:path extrusionOk="0" fill="none" h="1752" w="784">
                  <a:moveTo>
                    <a:pt x="0" y="0"/>
                  </a:moveTo>
                  <a:cubicBezTo>
                    <a:pt x="231" y="597"/>
                    <a:pt x="492" y="1180"/>
                    <a:pt x="783" y="175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0"/>
            <p:cNvSpPr/>
            <p:nvPr/>
          </p:nvSpPr>
          <p:spPr>
            <a:xfrm>
              <a:off x="2033025" y="3944175"/>
              <a:ext cx="9550" cy="34400"/>
            </a:xfrm>
            <a:custGeom>
              <a:rect b="b" l="l" r="r" t="t"/>
              <a:pathLst>
                <a:path extrusionOk="0" fill="none" h="1376" w="382">
                  <a:moveTo>
                    <a:pt x="0" y="0"/>
                  </a:moveTo>
                  <a:cubicBezTo>
                    <a:pt x="126" y="462"/>
                    <a:pt x="256" y="919"/>
                    <a:pt x="382" y="137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0"/>
            <p:cNvSpPr/>
            <p:nvPr/>
          </p:nvSpPr>
          <p:spPr>
            <a:xfrm>
              <a:off x="1813300" y="3964125"/>
              <a:ext cx="20225" cy="27250"/>
            </a:xfrm>
            <a:custGeom>
              <a:rect b="b" l="l" r="r" t="t"/>
              <a:pathLst>
                <a:path extrusionOk="0" fill="none" h="1090" w="809">
                  <a:moveTo>
                    <a:pt x="1" y="0"/>
                  </a:moveTo>
                  <a:cubicBezTo>
                    <a:pt x="96" y="186"/>
                    <a:pt x="201" y="367"/>
                    <a:pt x="327" y="532"/>
                  </a:cubicBezTo>
                  <a:cubicBezTo>
                    <a:pt x="467" y="733"/>
                    <a:pt x="628" y="919"/>
                    <a:pt x="809" y="108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0"/>
            <p:cNvSpPr/>
            <p:nvPr/>
          </p:nvSpPr>
          <p:spPr>
            <a:xfrm>
              <a:off x="1831500" y="3949550"/>
              <a:ext cx="18100" cy="29275"/>
            </a:xfrm>
            <a:custGeom>
              <a:rect b="b" l="l" r="r" t="t"/>
              <a:pathLst>
                <a:path extrusionOk="0" fill="none" h="1171" w="724">
                  <a:moveTo>
                    <a:pt x="0" y="1"/>
                  </a:moveTo>
                  <a:cubicBezTo>
                    <a:pt x="111" y="177"/>
                    <a:pt x="216" y="352"/>
                    <a:pt x="322" y="523"/>
                  </a:cubicBezTo>
                  <a:cubicBezTo>
                    <a:pt x="452" y="739"/>
                    <a:pt x="588" y="955"/>
                    <a:pt x="723" y="117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0"/>
            <p:cNvSpPr/>
            <p:nvPr/>
          </p:nvSpPr>
          <p:spPr>
            <a:xfrm>
              <a:off x="1733250" y="4053325"/>
              <a:ext cx="23850" cy="19850"/>
            </a:xfrm>
            <a:custGeom>
              <a:rect b="b" l="l" r="r" t="t"/>
              <a:pathLst>
                <a:path extrusionOk="0" fill="none" h="794" w="954">
                  <a:moveTo>
                    <a:pt x="0" y="1"/>
                  </a:moveTo>
                  <a:cubicBezTo>
                    <a:pt x="206" y="172"/>
                    <a:pt x="412" y="342"/>
                    <a:pt x="613" y="513"/>
                  </a:cubicBezTo>
                  <a:cubicBezTo>
                    <a:pt x="728" y="608"/>
                    <a:pt x="838" y="704"/>
                    <a:pt x="954" y="79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0"/>
            <p:cNvSpPr/>
            <p:nvPr/>
          </p:nvSpPr>
          <p:spPr>
            <a:xfrm>
              <a:off x="2347850" y="3969775"/>
              <a:ext cx="24125" cy="21475"/>
            </a:xfrm>
            <a:custGeom>
              <a:rect b="b" l="l" r="r" t="t"/>
              <a:pathLst>
                <a:path extrusionOk="0" fill="none" h="859" w="965">
                  <a:moveTo>
                    <a:pt x="1" y="858"/>
                  </a:moveTo>
                  <a:cubicBezTo>
                    <a:pt x="207" y="733"/>
                    <a:pt x="397" y="587"/>
                    <a:pt x="568" y="422"/>
                  </a:cubicBezTo>
                  <a:cubicBezTo>
                    <a:pt x="714" y="291"/>
                    <a:pt x="844" y="151"/>
                    <a:pt x="96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0"/>
            <p:cNvSpPr/>
            <p:nvPr/>
          </p:nvSpPr>
          <p:spPr>
            <a:xfrm>
              <a:off x="2417250" y="4053075"/>
              <a:ext cx="28875" cy="13200"/>
            </a:xfrm>
            <a:custGeom>
              <a:rect b="b" l="l" r="r" t="t"/>
              <a:pathLst>
                <a:path extrusionOk="0" fill="none" h="528" w="1155">
                  <a:moveTo>
                    <a:pt x="1" y="528"/>
                  </a:moveTo>
                  <a:cubicBezTo>
                    <a:pt x="131" y="468"/>
                    <a:pt x="262" y="407"/>
                    <a:pt x="397" y="347"/>
                  </a:cubicBezTo>
                  <a:cubicBezTo>
                    <a:pt x="648" y="232"/>
                    <a:pt x="904" y="116"/>
                    <a:pt x="115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0"/>
            <p:cNvSpPr/>
            <p:nvPr/>
          </p:nvSpPr>
          <p:spPr>
            <a:xfrm>
              <a:off x="1709900" y="4120600"/>
              <a:ext cx="782550" cy="25"/>
            </a:xfrm>
            <a:custGeom>
              <a:rect b="b" l="l" r="r" t="t"/>
              <a:pathLst>
                <a:path extrusionOk="0" fill="none" h="1" w="31302">
                  <a:moveTo>
                    <a:pt x="1" y="0"/>
                  </a:moveTo>
                  <a:lnTo>
                    <a:pt x="623" y="0"/>
                  </a:lnTo>
                  <a:lnTo>
                    <a:pt x="8283" y="0"/>
                  </a:lnTo>
                  <a:lnTo>
                    <a:pt x="11696" y="0"/>
                  </a:lnTo>
                  <a:lnTo>
                    <a:pt x="12830" y="0"/>
                  </a:lnTo>
                  <a:lnTo>
                    <a:pt x="15194" y="0"/>
                  </a:lnTo>
                  <a:lnTo>
                    <a:pt x="16524" y="0"/>
                  </a:lnTo>
                  <a:lnTo>
                    <a:pt x="18005" y="0"/>
                  </a:lnTo>
                  <a:lnTo>
                    <a:pt x="23125" y="0"/>
                  </a:lnTo>
                  <a:lnTo>
                    <a:pt x="29795" y="0"/>
                  </a:lnTo>
                  <a:lnTo>
                    <a:pt x="31301" y="0"/>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0"/>
            <p:cNvSpPr/>
            <p:nvPr/>
          </p:nvSpPr>
          <p:spPr>
            <a:xfrm>
              <a:off x="1656825" y="4109800"/>
              <a:ext cx="830225" cy="25"/>
            </a:xfrm>
            <a:custGeom>
              <a:rect b="b" l="l" r="r" t="t"/>
              <a:pathLst>
                <a:path extrusionOk="0" fill="none" h="1" w="33209">
                  <a:moveTo>
                    <a:pt x="33208" y="1"/>
                  </a:moveTo>
                  <a:lnTo>
                    <a:pt x="32987" y="1"/>
                  </a:lnTo>
                  <a:lnTo>
                    <a:pt x="0"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3" name="Google Shape;1813;p10"/>
          <p:cNvSpPr/>
          <p:nvPr/>
        </p:nvSpPr>
        <p:spPr>
          <a:xfrm>
            <a:off x="0" y="3938375"/>
            <a:ext cx="9144014" cy="1221911"/>
          </a:xfrm>
          <a:custGeom>
            <a:rect b="b" l="l" r="r" t="t"/>
            <a:pathLst>
              <a:path extrusionOk="0" h="34046" w="108242">
                <a:moveTo>
                  <a:pt x="1249" y="1"/>
                </a:moveTo>
                <a:cubicBezTo>
                  <a:pt x="833" y="1"/>
                  <a:pt x="417" y="7"/>
                  <a:pt x="0" y="20"/>
                </a:cubicBezTo>
                <a:lnTo>
                  <a:pt x="0" y="34046"/>
                </a:lnTo>
                <a:lnTo>
                  <a:pt x="108242" y="34046"/>
                </a:lnTo>
                <a:lnTo>
                  <a:pt x="108242" y="22491"/>
                </a:lnTo>
                <a:cubicBezTo>
                  <a:pt x="99670" y="23739"/>
                  <a:pt x="90990" y="24819"/>
                  <a:pt x="82399" y="24819"/>
                </a:cubicBezTo>
                <a:cubicBezTo>
                  <a:pt x="75817" y="24819"/>
                  <a:pt x="69288" y="24185"/>
                  <a:pt x="62902" y="22506"/>
                </a:cubicBezTo>
                <a:cubicBezTo>
                  <a:pt x="53767" y="20102"/>
                  <a:pt x="45355" y="15670"/>
                  <a:pt x="36917" y="11364"/>
                </a:cubicBezTo>
                <a:cubicBezTo>
                  <a:pt x="35175" y="10475"/>
                  <a:pt x="33429" y="9592"/>
                  <a:pt x="31677" y="8733"/>
                </a:cubicBezTo>
                <a:cubicBezTo>
                  <a:pt x="22119" y="4054"/>
                  <a:pt x="11836" y="1"/>
                  <a:pt x="12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4" name="Google Shape;1814;p10"/>
          <p:cNvGrpSpPr/>
          <p:nvPr/>
        </p:nvGrpSpPr>
        <p:grpSpPr>
          <a:xfrm flipH="1">
            <a:off x="7623061" y="3453275"/>
            <a:ext cx="2074856" cy="1830674"/>
            <a:chOff x="2489900" y="3367200"/>
            <a:chExt cx="903250" cy="796950"/>
          </a:xfrm>
        </p:grpSpPr>
        <p:sp>
          <p:nvSpPr>
            <p:cNvPr id="1815" name="Google Shape;1815;p10"/>
            <p:cNvSpPr/>
            <p:nvPr/>
          </p:nvSpPr>
          <p:spPr>
            <a:xfrm>
              <a:off x="2713025" y="3820200"/>
              <a:ext cx="71425" cy="42300"/>
            </a:xfrm>
            <a:custGeom>
              <a:rect b="b" l="l" r="r" t="t"/>
              <a:pathLst>
                <a:path extrusionOk="0" h="1692" w="2857">
                  <a:moveTo>
                    <a:pt x="1817" y="0"/>
                  </a:moveTo>
                  <a:cubicBezTo>
                    <a:pt x="1205" y="131"/>
                    <a:pt x="597" y="286"/>
                    <a:pt x="0" y="477"/>
                  </a:cubicBezTo>
                  <a:cubicBezTo>
                    <a:pt x="226" y="868"/>
                    <a:pt x="417" y="1290"/>
                    <a:pt x="633" y="1692"/>
                  </a:cubicBezTo>
                  <a:cubicBezTo>
                    <a:pt x="1365" y="1521"/>
                    <a:pt x="2108" y="1395"/>
                    <a:pt x="2856" y="1300"/>
                  </a:cubicBezTo>
                  <a:cubicBezTo>
                    <a:pt x="2610" y="1104"/>
                    <a:pt x="2389" y="888"/>
                    <a:pt x="2199" y="637"/>
                  </a:cubicBezTo>
                  <a:cubicBezTo>
                    <a:pt x="2053" y="442"/>
                    <a:pt x="1928" y="221"/>
                    <a:pt x="18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0"/>
            <p:cNvSpPr/>
            <p:nvPr/>
          </p:nvSpPr>
          <p:spPr>
            <a:xfrm>
              <a:off x="2908525" y="3960850"/>
              <a:ext cx="141175" cy="150100"/>
            </a:xfrm>
            <a:custGeom>
              <a:rect b="b" l="l" r="r" t="t"/>
              <a:pathLst>
                <a:path extrusionOk="0" h="6004" w="5647">
                  <a:moveTo>
                    <a:pt x="0" y="1"/>
                  </a:moveTo>
                  <a:cubicBezTo>
                    <a:pt x="141" y="764"/>
                    <a:pt x="276" y="1527"/>
                    <a:pt x="412" y="2294"/>
                  </a:cubicBezTo>
                  <a:cubicBezTo>
                    <a:pt x="1747" y="3444"/>
                    <a:pt x="3233" y="4498"/>
                    <a:pt x="3840" y="6004"/>
                  </a:cubicBezTo>
                  <a:lnTo>
                    <a:pt x="5647" y="6004"/>
                  </a:lnTo>
                  <a:cubicBezTo>
                    <a:pt x="5361" y="4307"/>
                    <a:pt x="4056" y="3273"/>
                    <a:pt x="2675" y="2274"/>
                  </a:cubicBezTo>
                  <a:cubicBezTo>
                    <a:pt x="1712" y="1572"/>
                    <a:pt x="713" y="8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0"/>
            <p:cNvSpPr/>
            <p:nvPr/>
          </p:nvSpPr>
          <p:spPr>
            <a:xfrm>
              <a:off x="2671350" y="3718300"/>
              <a:ext cx="89875" cy="101925"/>
            </a:xfrm>
            <a:custGeom>
              <a:rect b="b" l="l" r="r" t="t"/>
              <a:pathLst>
                <a:path extrusionOk="0" h="4077" w="3595">
                  <a:moveTo>
                    <a:pt x="16" y="0"/>
                  </a:moveTo>
                  <a:lnTo>
                    <a:pt x="1" y="41"/>
                  </a:lnTo>
                  <a:cubicBezTo>
                    <a:pt x="181" y="487"/>
                    <a:pt x="297" y="954"/>
                    <a:pt x="472" y="1396"/>
                  </a:cubicBezTo>
                  <a:cubicBezTo>
                    <a:pt x="1195" y="1662"/>
                    <a:pt x="1963" y="1868"/>
                    <a:pt x="2505" y="2410"/>
                  </a:cubicBezTo>
                  <a:cubicBezTo>
                    <a:pt x="2967" y="2866"/>
                    <a:pt x="3193" y="3494"/>
                    <a:pt x="3484" y="4076"/>
                  </a:cubicBezTo>
                  <a:cubicBezTo>
                    <a:pt x="3494" y="4071"/>
                    <a:pt x="3504" y="4071"/>
                    <a:pt x="3514" y="4066"/>
                  </a:cubicBezTo>
                  <a:cubicBezTo>
                    <a:pt x="3564" y="3238"/>
                    <a:pt x="3595" y="2400"/>
                    <a:pt x="3564" y="1566"/>
                  </a:cubicBezTo>
                  <a:lnTo>
                    <a:pt x="3579" y="1556"/>
                  </a:lnTo>
                  <a:cubicBezTo>
                    <a:pt x="3208" y="1004"/>
                    <a:pt x="2781" y="537"/>
                    <a:pt x="2149" y="342"/>
                  </a:cubicBezTo>
                  <a:cubicBezTo>
                    <a:pt x="1617" y="176"/>
                    <a:pt x="1050" y="246"/>
                    <a:pt x="508" y="141"/>
                  </a:cubicBezTo>
                  <a:cubicBezTo>
                    <a:pt x="342" y="111"/>
                    <a:pt x="176" y="61"/>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0"/>
            <p:cNvSpPr/>
            <p:nvPr/>
          </p:nvSpPr>
          <p:spPr>
            <a:xfrm>
              <a:off x="3088950" y="3831350"/>
              <a:ext cx="93025" cy="154125"/>
            </a:xfrm>
            <a:custGeom>
              <a:rect b="b" l="l" r="r" t="t"/>
              <a:pathLst>
                <a:path extrusionOk="0" h="6165" w="3721">
                  <a:moveTo>
                    <a:pt x="1045" y="1"/>
                  </a:moveTo>
                  <a:cubicBezTo>
                    <a:pt x="739" y="959"/>
                    <a:pt x="327" y="1893"/>
                    <a:pt x="1" y="2852"/>
                  </a:cubicBezTo>
                  <a:lnTo>
                    <a:pt x="66" y="2877"/>
                  </a:lnTo>
                  <a:cubicBezTo>
                    <a:pt x="935" y="4006"/>
                    <a:pt x="1848" y="5105"/>
                    <a:pt x="2807" y="6164"/>
                  </a:cubicBezTo>
                  <a:cubicBezTo>
                    <a:pt x="3123" y="5135"/>
                    <a:pt x="3494" y="4112"/>
                    <a:pt x="3720" y="3073"/>
                  </a:cubicBezTo>
                  <a:cubicBezTo>
                    <a:pt x="2772" y="2099"/>
                    <a:pt x="1878" y="1070"/>
                    <a:pt x="1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0"/>
            <p:cNvSpPr/>
            <p:nvPr/>
          </p:nvSpPr>
          <p:spPr>
            <a:xfrm>
              <a:off x="3157725" y="3563950"/>
              <a:ext cx="41800" cy="101425"/>
            </a:xfrm>
            <a:custGeom>
              <a:rect b="b" l="l" r="r" t="t"/>
              <a:pathLst>
                <a:path extrusionOk="0" h="4057" w="1672">
                  <a:moveTo>
                    <a:pt x="1401" y="1"/>
                  </a:moveTo>
                  <a:cubicBezTo>
                    <a:pt x="1014" y="819"/>
                    <a:pt x="578" y="1667"/>
                    <a:pt x="156" y="2465"/>
                  </a:cubicBezTo>
                  <a:cubicBezTo>
                    <a:pt x="136" y="2445"/>
                    <a:pt x="116" y="2425"/>
                    <a:pt x="96" y="2400"/>
                  </a:cubicBezTo>
                  <a:cubicBezTo>
                    <a:pt x="61" y="2922"/>
                    <a:pt x="21" y="3444"/>
                    <a:pt x="1" y="3966"/>
                  </a:cubicBezTo>
                  <a:cubicBezTo>
                    <a:pt x="31" y="3996"/>
                    <a:pt x="61" y="4026"/>
                    <a:pt x="91" y="4056"/>
                  </a:cubicBezTo>
                  <a:cubicBezTo>
                    <a:pt x="618" y="3379"/>
                    <a:pt x="1080" y="2691"/>
                    <a:pt x="1607" y="2013"/>
                  </a:cubicBezTo>
                  <a:lnTo>
                    <a:pt x="1672" y="2003"/>
                  </a:lnTo>
                  <a:cubicBezTo>
                    <a:pt x="1592" y="1336"/>
                    <a:pt x="1516" y="668"/>
                    <a:pt x="1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0"/>
            <p:cNvSpPr/>
            <p:nvPr/>
          </p:nvSpPr>
          <p:spPr>
            <a:xfrm>
              <a:off x="2728825" y="3852700"/>
              <a:ext cx="190125" cy="166275"/>
            </a:xfrm>
            <a:custGeom>
              <a:rect b="b" l="l" r="r" t="t"/>
              <a:pathLst>
                <a:path extrusionOk="0" h="6651" w="7605">
                  <a:moveTo>
                    <a:pt x="2224" y="0"/>
                  </a:moveTo>
                  <a:cubicBezTo>
                    <a:pt x="1476" y="95"/>
                    <a:pt x="733" y="221"/>
                    <a:pt x="1" y="392"/>
                  </a:cubicBezTo>
                  <a:cubicBezTo>
                    <a:pt x="201" y="758"/>
                    <a:pt x="422" y="1109"/>
                    <a:pt x="708" y="1410"/>
                  </a:cubicBezTo>
                  <a:cubicBezTo>
                    <a:pt x="1481" y="2229"/>
                    <a:pt x="2651" y="2610"/>
                    <a:pt x="3353" y="3493"/>
                  </a:cubicBezTo>
                  <a:cubicBezTo>
                    <a:pt x="3966" y="4261"/>
                    <a:pt x="4126" y="5285"/>
                    <a:pt x="4443" y="6214"/>
                  </a:cubicBezTo>
                  <a:cubicBezTo>
                    <a:pt x="4458" y="6259"/>
                    <a:pt x="4473" y="6299"/>
                    <a:pt x="4488" y="6339"/>
                  </a:cubicBezTo>
                  <a:lnTo>
                    <a:pt x="4548" y="6319"/>
                  </a:lnTo>
                  <a:cubicBezTo>
                    <a:pt x="4814" y="6334"/>
                    <a:pt x="5080" y="6354"/>
                    <a:pt x="5346" y="6380"/>
                  </a:cubicBezTo>
                  <a:cubicBezTo>
                    <a:pt x="6104" y="6450"/>
                    <a:pt x="6857" y="6545"/>
                    <a:pt x="7605" y="6651"/>
                  </a:cubicBezTo>
                  <a:cubicBezTo>
                    <a:pt x="7605" y="6641"/>
                    <a:pt x="7600" y="6631"/>
                    <a:pt x="7600" y="6620"/>
                  </a:cubicBezTo>
                  <a:cubicBezTo>
                    <a:pt x="6606" y="5767"/>
                    <a:pt x="5692" y="4864"/>
                    <a:pt x="5271" y="3679"/>
                  </a:cubicBezTo>
                  <a:cubicBezTo>
                    <a:pt x="5090" y="3177"/>
                    <a:pt x="5005" y="2640"/>
                    <a:pt x="4754" y="2173"/>
                  </a:cubicBezTo>
                  <a:cubicBezTo>
                    <a:pt x="4227" y="1180"/>
                    <a:pt x="3097" y="708"/>
                    <a:pt x="2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0"/>
            <p:cNvSpPr/>
            <p:nvPr/>
          </p:nvSpPr>
          <p:spPr>
            <a:xfrm>
              <a:off x="2512875" y="3681350"/>
              <a:ext cx="170425" cy="86025"/>
            </a:xfrm>
            <a:custGeom>
              <a:rect b="b" l="l" r="r" t="t"/>
              <a:pathLst>
                <a:path extrusionOk="0" h="3441" w="6817">
                  <a:moveTo>
                    <a:pt x="371" y="1"/>
                  </a:moveTo>
                  <a:cubicBezTo>
                    <a:pt x="252" y="1"/>
                    <a:pt x="132" y="6"/>
                    <a:pt x="10" y="18"/>
                  </a:cubicBezTo>
                  <a:lnTo>
                    <a:pt x="0" y="98"/>
                  </a:lnTo>
                  <a:cubicBezTo>
                    <a:pt x="849" y="203"/>
                    <a:pt x="1777" y="821"/>
                    <a:pt x="2329" y="1403"/>
                  </a:cubicBezTo>
                  <a:cubicBezTo>
                    <a:pt x="2957" y="2071"/>
                    <a:pt x="3474" y="2874"/>
                    <a:pt x="4176" y="3441"/>
                  </a:cubicBezTo>
                  <a:cubicBezTo>
                    <a:pt x="4508" y="3371"/>
                    <a:pt x="4839" y="3300"/>
                    <a:pt x="5165" y="3230"/>
                  </a:cubicBezTo>
                  <a:cubicBezTo>
                    <a:pt x="5717" y="3115"/>
                    <a:pt x="6264" y="2994"/>
                    <a:pt x="6817" y="2879"/>
                  </a:cubicBezTo>
                  <a:cubicBezTo>
                    <a:pt x="6817" y="2879"/>
                    <a:pt x="6811" y="2879"/>
                    <a:pt x="6811" y="2874"/>
                  </a:cubicBezTo>
                  <a:cubicBezTo>
                    <a:pt x="6726" y="2844"/>
                    <a:pt x="6641" y="2808"/>
                    <a:pt x="6556" y="2778"/>
                  </a:cubicBezTo>
                  <a:cubicBezTo>
                    <a:pt x="4435" y="1930"/>
                    <a:pt x="2600"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0"/>
            <p:cNvSpPr/>
            <p:nvPr/>
          </p:nvSpPr>
          <p:spPr>
            <a:xfrm>
              <a:off x="2758450" y="3757200"/>
              <a:ext cx="28625" cy="95525"/>
            </a:xfrm>
            <a:custGeom>
              <a:rect b="b" l="l" r="r" t="t"/>
              <a:pathLst>
                <a:path extrusionOk="0" h="3821" w="1145">
                  <a:moveTo>
                    <a:pt x="95" y="0"/>
                  </a:moveTo>
                  <a:lnTo>
                    <a:pt x="80" y="10"/>
                  </a:lnTo>
                  <a:cubicBezTo>
                    <a:pt x="111" y="844"/>
                    <a:pt x="80" y="1682"/>
                    <a:pt x="30" y="2510"/>
                  </a:cubicBezTo>
                  <a:cubicBezTo>
                    <a:pt x="20" y="2515"/>
                    <a:pt x="10" y="2515"/>
                    <a:pt x="0" y="2520"/>
                  </a:cubicBezTo>
                  <a:cubicBezTo>
                    <a:pt x="111" y="2741"/>
                    <a:pt x="236" y="2962"/>
                    <a:pt x="382" y="3157"/>
                  </a:cubicBezTo>
                  <a:cubicBezTo>
                    <a:pt x="572" y="3408"/>
                    <a:pt x="793" y="3624"/>
                    <a:pt x="1039" y="3820"/>
                  </a:cubicBezTo>
                  <a:cubicBezTo>
                    <a:pt x="1064" y="3815"/>
                    <a:pt x="1089" y="3815"/>
                    <a:pt x="1114" y="3810"/>
                  </a:cubicBezTo>
                  <a:cubicBezTo>
                    <a:pt x="1144" y="3107"/>
                    <a:pt x="1104" y="2369"/>
                    <a:pt x="1124" y="1667"/>
                  </a:cubicBezTo>
                  <a:cubicBezTo>
                    <a:pt x="748" y="1135"/>
                    <a:pt x="447" y="527"/>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0"/>
            <p:cNvSpPr/>
            <p:nvPr/>
          </p:nvSpPr>
          <p:spPr>
            <a:xfrm>
              <a:off x="3069250" y="3902625"/>
              <a:ext cx="89875" cy="208325"/>
            </a:xfrm>
            <a:custGeom>
              <a:rect b="b" l="l" r="r" t="t"/>
              <a:pathLst>
                <a:path extrusionOk="0" h="8333" w="3595">
                  <a:moveTo>
                    <a:pt x="789" y="1"/>
                  </a:moveTo>
                  <a:cubicBezTo>
                    <a:pt x="754" y="101"/>
                    <a:pt x="719" y="201"/>
                    <a:pt x="689" y="302"/>
                  </a:cubicBezTo>
                  <a:cubicBezTo>
                    <a:pt x="302" y="1522"/>
                    <a:pt x="1" y="2917"/>
                    <a:pt x="237" y="4202"/>
                  </a:cubicBezTo>
                  <a:cubicBezTo>
                    <a:pt x="458" y="4694"/>
                    <a:pt x="684" y="5181"/>
                    <a:pt x="874" y="5688"/>
                  </a:cubicBezTo>
                  <a:cubicBezTo>
                    <a:pt x="1196" y="6521"/>
                    <a:pt x="1421" y="7444"/>
                    <a:pt x="1411" y="8333"/>
                  </a:cubicBezTo>
                  <a:lnTo>
                    <a:pt x="3063" y="8333"/>
                  </a:lnTo>
                  <a:cubicBezTo>
                    <a:pt x="3033" y="7650"/>
                    <a:pt x="2967" y="6957"/>
                    <a:pt x="2997" y="6275"/>
                  </a:cubicBezTo>
                  <a:cubicBezTo>
                    <a:pt x="3043" y="5271"/>
                    <a:pt x="3299" y="4287"/>
                    <a:pt x="3595" y="3313"/>
                  </a:cubicBezTo>
                  <a:cubicBezTo>
                    <a:pt x="2636" y="2254"/>
                    <a:pt x="1723" y="1155"/>
                    <a:pt x="854" y="26"/>
                  </a:cubicBezTo>
                  <a:lnTo>
                    <a:pt x="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0"/>
            <p:cNvSpPr/>
            <p:nvPr/>
          </p:nvSpPr>
          <p:spPr>
            <a:xfrm>
              <a:off x="3156850" y="3614025"/>
              <a:ext cx="95650" cy="296775"/>
            </a:xfrm>
            <a:custGeom>
              <a:rect b="b" l="l" r="r" t="t"/>
              <a:pathLst>
                <a:path extrusionOk="0" h="11871" w="3826">
                  <a:moveTo>
                    <a:pt x="1707" y="0"/>
                  </a:moveTo>
                  <a:lnTo>
                    <a:pt x="1642" y="10"/>
                  </a:lnTo>
                  <a:cubicBezTo>
                    <a:pt x="1115" y="688"/>
                    <a:pt x="653" y="1376"/>
                    <a:pt x="126" y="2053"/>
                  </a:cubicBezTo>
                  <a:cubicBezTo>
                    <a:pt x="96" y="2023"/>
                    <a:pt x="66" y="1993"/>
                    <a:pt x="36" y="1963"/>
                  </a:cubicBezTo>
                  <a:lnTo>
                    <a:pt x="36" y="1963"/>
                  </a:lnTo>
                  <a:cubicBezTo>
                    <a:pt x="0" y="2826"/>
                    <a:pt x="10" y="3690"/>
                    <a:pt x="141" y="4543"/>
                  </a:cubicBezTo>
                  <a:cubicBezTo>
                    <a:pt x="407" y="6295"/>
                    <a:pt x="1175" y="7961"/>
                    <a:pt x="1225" y="9733"/>
                  </a:cubicBezTo>
                  <a:cubicBezTo>
                    <a:pt x="1245" y="10420"/>
                    <a:pt x="1155" y="11093"/>
                    <a:pt x="1004" y="11766"/>
                  </a:cubicBezTo>
                  <a:cubicBezTo>
                    <a:pt x="1039" y="11801"/>
                    <a:pt x="1075" y="11836"/>
                    <a:pt x="1105" y="11871"/>
                  </a:cubicBezTo>
                  <a:cubicBezTo>
                    <a:pt x="2013" y="10601"/>
                    <a:pt x="2927" y="9276"/>
                    <a:pt x="3825" y="8006"/>
                  </a:cubicBezTo>
                  <a:cubicBezTo>
                    <a:pt x="3785" y="7765"/>
                    <a:pt x="3735" y="7524"/>
                    <a:pt x="3675" y="7288"/>
                  </a:cubicBezTo>
                  <a:cubicBezTo>
                    <a:pt x="3514" y="6666"/>
                    <a:pt x="3293" y="6054"/>
                    <a:pt x="3062" y="5441"/>
                  </a:cubicBezTo>
                  <a:cubicBezTo>
                    <a:pt x="2751" y="4608"/>
                    <a:pt x="2415" y="3780"/>
                    <a:pt x="2189" y="2922"/>
                  </a:cubicBezTo>
                  <a:cubicBezTo>
                    <a:pt x="1938" y="1968"/>
                    <a:pt x="1817" y="984"/>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0"/>
            <p:cNvSpPr/>
            <p:nvPr/>
          </p:nvSpPr>
          <p:spPr>
            <a:xfrm>
              <a:off x="3123350" y="3437975"/>
              <a:ext cx="69400" cy="187625"/>
            </a:xfrm>
            <a:custGeom>
              <a:rect b="b" l="l" r="r" t="t"/>
              <a:pathLst>
                <a:path extrusionOk="0" h="7505" w="2776">
                  <a:moveTo>
                    <a:pt x="0" y="0"/>
                  </a:moveTo>
                  <a:lnTo>
                    <a:pt x="0" y="0"/>
                  </a:lnTo>
                  <a:cubicBezTo>
                    <a:pt x="1325" y="1476"/>
                    <a:pt x="1627" y="3609"/>
                    <a:pt x="1576" y="5597"/>
                  </a:cubicBezTo>
                  <a:cubicBezTo>
                    <a:pt x="1561" y="6214"/>
                    <a:pt x="1516" y="6827"/>
                    <a:pt x="1471" y="7439"/>
                  </a:cubicBezTo>
                  <a:cubicBezTo>
                    <a:pt x="1491" y="7464"/>
                    <a:pt x="1511" y="7484"/>
                    <a:pt x="1531" y="7504"/>
                  </a:cubicBezTo>
                  <a:cubicBezTo>
                    <a:pt x="1953" y="6706"/>
                    <a:pt x="2389" y="5858"/>
                    <a:pt x="2776" y="5040"/>
                  </a:cubicBezTo>
                  <a:cubicBezTo>
                    <a:pt x="2736" y="4829"/>
                    <a:pt x="2701" y="4623"/>
                    <a:pt x="2650" y="4412"/>
                  </a:cubicBezTo>
                  <a:cubicBezTo>
                    <a:pt x="2284" y="2741"/>
                    <a:pt x="1441" y="89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0"/>
            <p:cNvSpPr/>
            <p:nvPr/>
          </p:nvSpPr>
          <p:spPr>
            <a:xfrm>
              <a:off x="3095100" y="3562075"/>
              <a:ext cx="65025" cy="101025"/>
            </a:xfrm>
            <a:custGeom>
              <a:rect b="b" l="l" r="r" t="t"/>
              <a:pathLst>
                <a:path extrusionOk="0" h="4041" w="2601">
                  <a:moveTo>
                    <a:pt x="242" y="0"/>
                  </a:moveTo>
                  <a:cubicBezTo>
                    <a:pt x="101" y="527"/>
                    <a:pt x="1" y="1054"/>
                    <a:pt x="6" y="1602"/>
                  </a:cubicBezTo>
                  <a:cubicBezTo>
                    <a:pt x="6" y="1637"/>
                    <a:pt x="11" y="1672"/>
                    <a:pt x="11" y="1702"/>
                  </a:cubicBezTo>
                  <a:cubicBezTo>
                    <a:pt x="864" y="2460"/>
                    <a:pt x="1692" y="3243"/>
                    <a:pt x="2506" y="4041"/>
                  </a:cubicBezTo>
                  <a:cubicBezTo>
                    <a:pt x="2526" y="3519"/>
                    <a:pt x="2566" y="2997"/>
                    <a:pt x="2601" y="2475"/>
                  </a:cubicBezTo>
                  <a:cubicBezTo>
                    <a:pt x="1833" y="1657"/>
                    <a:pt x="1065" y="834"/>
                    <a:pt x="297" y="15"/>
                  </a:cubicBezTo>
                  <a:lnTo>
                    <a:pt x="2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0"/>
            <p:cNvSpPr/>
            <p:nvPr/>
          </p:nvSpPr>
          <p:spPr>
            <a:xfrm>
              <a:off x="2841000" y="4010675"/>
              <a:ext cx="163525" cy="100275"/>
            </a:xfrm>
            <a:custGeom>
              <a:rect b="b" l="l" r="r" t="t"/>
              <a:pathLst>
                <a:path extrusionOk="0" h="4011" w="6541">
                  <a:moveTo>
                    <a:pt x="61" y="0"/>
                  </a:moveTo>
                  <a:lnTo>
                    <a:pt x="1" y="20"/>
                  </a:lnTo>
                  <a:cubicBezTo>
                    <a:pt x="583" y="1657"/>
                    <a:pt x="1743" y="3057"/>
                    <a:pt x="3198" y="4011"/>
                  </a:cubicBezTo>
                  <a:lnTo>
                    <a:pt x="6541" y="4011"/>
                  </a:lnTo>
                  <a:cubicBezTo>
                    <a:pt x="5934" y="2505"/>
                    <a:pt x="4448" y="1451"/>
                    <a:pt x="3113" y="301"/>
                  </a:cubicBezTo>
                  <a:lnTo>
                    <a:pt x="3113" y="301"/>
                  </a:lnTo>
                  <a:cubicBezTo>
                    <a:pt x="3113" y="312"/>
                    <a:pt x="3118" y="322"/>
                    <a:pt x="3118" y="332"/>
                  </a:cubicBezTo>
                  <a:cubicBezTo>
                    <a:pt x="2370" y="226"/>
                    <a:pt x="1617" y="131"/>
                    <a:pt x="859" y="61"/>
                  </a:cubicBezTo>
                  <a:cubicBezTo>
                    <a:pt x="593" y="35"/>
                    <a:pt x="327" y="15"/>
                    <a:pt x="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0"/>
            <p:cNvSpPr/>
            <p:nvPr/>
          </p:nvSpPr>
          <p:spPr>
            <a:xfrm>
              <a:off x="2489900" y="3671900"/>
              <a:ext cx="193275" cy="81300"/>
            </a:xfrm>
            <a:custGeom>
              <a:rect b="b" l="l" r="r" t="t"/>
              <a:pathLst>
                <a:path extrusionOk="0" h="3252" w="7731">
                  <a:moveTo>
                    <a:pt x="2535" y="1"/>
                  </a:moveTo>
                  <a:cubicBezTo>
                    <a:pt x="1659" y="1"/>
                    <a:pt x="783" y="199"/>
                    <a:pt x="1" y="597"/>
                  </a:cubicBezTo>
                  <a:cubicBezTo>
                    <a:pt x="201" y="502"/>
                    <a:pt x="423" y="457"/>
                    <a:pt x="654" y="457"/>
                  </a:cubicBezTo>
                  <a:cubicBezTo>
                    <a:pt x="741" y="457"/>
                    <a:pt x="830" y="464"/>
                    <a:pt x="919" y="476"/>
                  </a:cubicBezTo>
                  <a:lnTo>
                    <a:pt x="929" y="396"/>
                  </a:lnTo>
                  <a:cubicBezTo>
                    <a:pt x="1051" y="384"/>
                    <a:pt x="1171" y="379"/>
                    <a:pt x="1290" y="379"/>
                  </a:cubicBezTo>
                  <a:cubicBezTo>
                    <a:pt x="3519" y="379"/>
                    <a:pt x="5354" y="2308"/>
                    <a:pt x="7475" y="3156"/>
                  </a:cubicBezTo>
                  <a:cubicBezTo>
                    <a:pt x="7560" y="3186"/>
                    <a:pt x="7645" y="3222"/>
                    <a:pt x="7730" y="3252"/>
                  </a:cubicBezTo>
                  <a:cubicBezTo>
                    <a:pt x="7555" y="2810"/>
                    <a:pt x="7439" y="2343"/>
                    <a:pt x="7259" y="1897"/>
                  </a:cubicBezTo>
                  <a:lnTo>
                    <a:pt x="7274" y="1856"/>
                  </a:lnTo>
                  <a:cubicBezTo>
                    <a:pt x="6531" y="1575"/>
                    <a:pt x="5888" y="1033"/>
                    <a:pt x="5181" y="652"/>
                  </a:cubicBezTo>
                  <a:cubicBezTo>
                    <a:pt x="4370" y="218"/>
                    <a:pt x="3452"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0"/>
            <p:cNvSpPr/>
            <p:nvPr/>
          </p:nvSpPr>
          <p:spPr>
            <a:xfrm>
              <a:off x="2617275" y="3753175"/>
              <a:ext cx="141200" cy="78950"/>
            </a:xfrm>
            <a:custGeom>
              <a:rect b="b" l="l" r="r" t="t"/>
              <a:pathLst>
                <a:path extrusionOk="0" h="3158" w="5648">
                  <a:moveTo>
                    <a:pt x="2635" y="1"/>
                  </a:moveTo>
                  <a:cubicBezTo>
                    <a:pt x="2635" y="6"/>
                    <a:pt x="2641" y="6"/>
                    <a:pt x="2641" y="6"/>
                  </a:cubicBezTo>
                  <a:cubicBezTo>
                    <a:pt x="2088" y="121"/>
                    <a:pt x="1541" y="242"/>
                    <a:pt x="989" y="357"/>
                  </a:cubicBezTo>
                  <a:cubicBezTo>
                    <a:pt x="663" y="427"/>
                    <a:pt x="332" y="498"/>
                    <a:pt x="0" y="568"/>
                  </a:cubicBezTo>
                  <a:cubicBezTo>
                    <a:pt x="151" y="688"/>
                    <a:pt x="307" y="799"/>
                    <a:pt x="477" y="894"/>
                  </a:cubicBezTo>
                  <a:cubicBezTo>
                    <a:pt x="1215" y="1311"/>
                    <a:pt x="2103" y="1411"/>
                    <a:pt x="2791" y="1898"/>
                  </a:cubicBezTo>
                  <a:cubicBezTo>
                    <a:pt x="3248" y="2219"/>
                    <a:pt x="3559" y="2671"/>
                    <a:pt x="3830" y="3158"/>
                  </a:cubicBezTo>
                  <a:cubicBezTo>
                    <a:pt x="4427" y="2967"/>
                    <a:pt x="5035" y="2812"/>
                    <a:pt x="5647" y="2681"/>
                  </a:cubicBezTo>
                  <a:cubicBezTo>
                    <a:pt x="5356" y="2099"/>
                    <a:pt x="5130" y="1471"/>
                    <a:pt x="4668" y="1015"/>
                  </a:cubicBezTo>
                  <a:cubicBezTo>
                    <a:pt x="4126" y="473"/>
                    <a:pt x="3358" y="267"/>
                    <a:pt x="2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0"/>
            <p:cNvSpPr/>
            <p:nvPr/>
          </p:nvSpPr>
          <p:spPr>
            <a:xfrm>
              <a:off x="2784425" y="3798850"/>
              <a:ext cx="134400" cy="219375"/>
            </a:xfrm>
            <a:custGeom>
              <a:rect b="b" l="l" r="r" t="t"/>
              <a:pathLst>
                <a:path extrusionOk="0" h="8775" w="5376">
                  <a:moveTo>
                    <a:pt x="85" y="1"/>
                  </a:moveTo>
                  <a:cubicBezTo>
                    <a:pt x="65" y="703"/>
                    <a:pt x="105" y="1441"/>
                    <a:pt x="75" y="2144"/>
                  </a:cubicBezTo>
                  <a:cubicBezTo>
                    <a:pt x="50" y="2149"/>
                    <a:pt x="25" y="2149"/>
                    <a:pt x="0" y="2154"/>
                  </a:cubicBezTo>
                  <a:cubicBezTo>
                    <a:pt x="873" y="2862"/>
                    <a:pt x="2003" y="3334"/>
                    <a:pt x="2530" y="4327"/>
                  </a:cubicBezTo>
                  <a:cubicBezTo>
                    <a:pt x="2781" y="4794"/>
                    <a:pt x="2866" y="5331"/>
                    <a:pt x="3047" y="5833"/>
                  </a:cubicBezTo>
                  <a:cubicBezTo>
                    <a:pt x="3468" y="7018"/>
                    <a:pt x="4382" y="7921"/>
                    <a:pt x="5376" y="8774"/>
                  </a:cubicBezTo>
                  <a:cubicBezTo>
                    <a:pt x="5240" y="8007"/>
                    <a:pt x="5105" y="7244"/>
                    <a:pt x="4964" y="6481"/>
                  </a:cubicBezTo>
                  <a:cubicBezTo>
                    <a:pt x="4658" y="6099"/>
                    <a:pt x="4402" y="5678"/>
                    <a:pt x="4231" y="5206"/>
                  </a:cubicBezTo>
                  <a:cubicBezTo>
                    <a:pt x="3800" y="4041"/>
                    <a:pt x="3473" y="2761"/>
                    <a:pt x="2540" y="1943"/>
                  </a:cubicBezTo>
                  <a:cubicBezTo>
                    <a:pt x="1968" y="1441"/>
                    <a:pt x="1225" y="1165"/>
                    <a:pt x="658" y="653"/>
                  </a:cubicBezTo>
                  <a:cubicBezTo>
                    <a:pt x="442" y="463"/>
                    <a:pt x="256" y="237"/>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0"/>
            <p:cNvSpPr/>
            <p:nvPr/>
          </p:nvSpPr>
          <p:spPr>
            <a:xfrm>
              <a:off x="3101125" y="3432075"/>
              <a:ext cx="62900" cy="191875"/>
            </a:xfrm>
            <a:custGeom>
              <a:rect b="b" l="l" r="r" t="t"/>
              <a:pathLst>
                <a:path extrusionOk="0" h="7675" w="2516">
                  <a:moveTo>
                    <a:pt x="453" y="0"/>
                  </a:moveTo>
                  <a:cubicBezTo>
                    <a:pt x="1030" y="1014"/>
                    <a:pt x="869" y="2279"/>
                    <a:pt x="548" y="3403"/>
                  </a:cubicBezTo>
                  <a:cubicBezTo>
                    <a:pt x="377" y="4001"/>
                    <a:pt x="161" y="4598"/>
                    <a:pt x="1" y="5200"/>
                  </a:cubicBezTo>
                  <a:lnTo>
                    <a:pt x="56" y="5215"/>
                  </a:lnTo>
                  <a:cubicBezTo>
                    <a:pt x="824" y="6034"/>
                    <a:pt x="1592" y="6857"/>
                    <a:pt x="2360" y="7675"/>
                  </a:cubicBezTo>
                  <a:cubicBezTo>
                    <a:pt x="2405" y="7063"/>
                    <a:pt x="2450" y="6450"/>
                    <a:pt x="2465" y="5833"/>
                  </a:cubicBezTo>
                  <a:cubicBezTo>
                    <a:pt x="2516" y="3845"/>
                    <a:pt x="2214" y="1712"/>
                    <a:pt x="889" y="236"/>
                  </a:cubicBezTo>
                  <a:cubicBezTo>
                    <a:pt x="749" y="146"/>
                    <a:pt x="608" y="71"/>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0"/>
            <p:cNvSpPr/>
            <p:nvPr/>
          </p:nvSpPr>
          <p:spPr>
            <a:xfrm>
              <a:off x="3143425" y="3814175"/>
              <a:ext cx="114325" cy="296775"/>
            </a:xfrm>
            <a:custGeom>
              <a:rect b="b" l="l" r="r" t="t"/>
              <a:pathLst>
                <a:path extrusionOk="0" h="11871" w="4573">
                  <a:moveTo>
                    <a:pt x="4362" y="0"/>
                  </a:moveTo>
                  <a:cubicBezTo>
                    <a:pt x="3464" y="1270"/>
                    <a:pt x="2550" y="2595"/>
                    <a:pt x="1642" y="3865"/>
                  </a:cubicBezTo>
                  <a:cubicBezTo>
                    <a:pt x="1612" y="3830"/>
                    <a:pt x="1576" y="3795"/>
                    <a:pt x="1541" y="3760"/>
                  </a:cubicBezTo>
                  <a:cubicBezTo>
                    <a:pt x="1315" y="4799"/>
                    <a:pt x="944" y="5822"/>
                    <a:pt x="628" y="6851"/>
                  </a:cubicBezTo>
                  <a:cubicBezTo>
                    <a:pt x="327" y="7825"/>
                    <a:pt x="76" y="8809"/>
                    <a:pt x="30" y="9813"/>
                  </a:cubicBezTo>
                  <a:cubicBezTo>
                    <a:pt x="0" y="10495"/>
                    <a:pt x="66" y="11188"/>
                    <a:pt x="96" y="11871"/>
                  </a:cubicBezTo>
                  <a:lnTo>
                    <a:pt x="3147" y="11871"/>
                  </a:lnTo>
                  <a:cubicBezTo>
                    <a:pt x="3599" y="11253"/>
                    <a:pt x="3875" y="10470"/>
                    <a:pt x="3981" y="9707"/>
                  </a:cubicBezTo>
                  <a:cubicBezTo>
                    <a:pt x="4166" y="8322"/>
                    <a:pt x="3941" y="6912"/>
                    <a:pt x="4006" y="5511"/>
                  </a:cubicBezTo>
                  <a:cubicBezTo>
                    <a:pt x="4081" y="3865"/>
                    <a:pt x="4573" y="2229"/>
                    <a:pt x="4437" y="582"/>
                  </a:cubicBezTo>
                  <a:cubicBezTo>
                    <a:pt x="4422" y="387"/>
                    <a:pt x="4397" y="191"/>
                    <a:pt x="4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0"/>
            <p:cNvSpPr/>
            <p:nvPr/>
          </p:nvSpPr>
          <p:spPr>
            <a:xfrm>
              <a:off x="3095350" y="3604600"/>
              <a:ext cx="92650" cy="303575"/>
            </a:xfrm>
            <a:custGeom>
              <a:rect b="b" l="l" r="r" t="t"/>
              <a:pathLst>
                <a:path extrusionOk="0" h="12143" w="3706">
                  <a:moveTo>
                    <a:pt x="1" y="1"/>
                  </a:moveTo>
                  <a:lnTo>
                    <a:pt x="1" y="1"/>
                  </a:lnTo>
                  <a:cubicBezTo>
                    <a:pt x="41" y="1291"/>
                    <a:pt x="638" y="2495"/>
                    <a:pt x="975" y="3750"/>
                  </a:cubicBezTo>
                  <a:cubicBezTo>
                    <a:pt x="1351" y="5161"/>
                    <a:pt x="1381" y="6667"/>
                    <a:pt x="1060" y="8092"/>
                  </a:cubicBezTo>
                  <a:cubicBezTo>
                    <a:pt x="985" y="8423"/>
                    <a:pt x="894" y="8750"/>
                    <a:pt x="789" y="9071"/>
                  </a:cubicBezTo>
                  <a:cubicBezTo>
                    <a:pt x="1622" y="10140"/>
                    <a:pt x="2516" y="11169"/>
                    <a:pt x="3464" y="12143"/>
                  </a:cubicBezTo>
                  <a:cubicBezTo>
                    <a:pt x="3615" y="11470"/>
                    <a:pt x="3705" y="10797"/>
                    <a:pt x="3685" y="10110"/>
                  </a:cubicBezTo>
                  <a:cubicBezTo>
                    <a:pt x="3635" y="8338"/>
                    <a:pt x="2867" y="6672"/>
                    <a:pt x="2601" y="4920"/>
                  </a:cubicBezTo>
                  <a:cubicBezTo>
                    <a:pt x="2470" y="4067"/>
                    <a:pt x="2460" y="3203"/>
                    <a:pt x="2496" y="2340"/>
                  </a:cubicBezTo>
                  <a:cubicBezTo>
                    <a:pt x="1682" y="1542"/>
                    <a:pt x="854" y="75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0"/>
            <p:cNvSpPr/>
            <p:nvPr/>
          </p:nvSpPr>
          <p:spPr>
            <a:xfrm>
              <a:off x="2990700" y="3914175"/>
              <a:ext cx="114100" cy="196775"/>
            </a:xfrm>
            <a:custGeom>
              <a:rect b="b" l="l" r="r" t="t"/>
              <a:pathLst>
                <a:path extrusionOk="0" h="7871" w="4564">
                  <a:moveTo>
                    <a:pt x="2174" y="0"/>
                  </a:moveTo>
                  <a:lnTo>
                    <a:pt x="2099" y="11"/>
                  </a:lnTo>
                  <a:cubicBezTo>
                    <a:pt x="1441" y="849"/>
                    <a:pt x="829" y="1772"/>
                    <a:pt x="237" y="2661"/>
                  </a:cubicBezTo>
                  <a:cubicBezTo>
                    <a:pt x="161" y="2636"/>
                    <a:pt x="81" y="2605"/>
                    <a:pt x="1" y="2575"/>
                  </a:cubicBezTo>
                  <a:lnTo>
                    <a:pt x="1" y="2575"/>
                  </a:lnTo>
                  <a:cubicBezTo>
                    <a:pt x="929" y="4357"/>
                    <a:pt x="2305" y="5999"/>
                    <a:pt x="2686" y="7871"/>
                  </a:cubicBezTo>
                  <a:lnTo>
                    <a:pt x="4553" y="7871"/>
                  </a:lnTo>
                  <a:cubicBezTo>
                    <a:pt x="4563" y="6982"/>
                    <a:pt x="4338" y="6059"/>
                    <a:pt x="4016" y="5226"/>
                  </a:cubicBezTo>
                  <a:cubicBezTo>
                    <a:pt x="3826" y="4719"/>
                    <a:pt x="3600" y="4232"/>
                    <a:pt x="3379" y="3740"/>
                  </a:cubicBezTo>
                  <a:cubicBezTo>
                    <a:pt x="2942" y="2786"/>
                    <a:pt x="2505" y="1833"/>
                    <a:pt x="2295" y="809"/>
                  </a:cubicBezTo>
                  <a:cubicBezTo>
                    <a:pt x="2239" y="543"/>
                    <a:pt x="2199" y="272"/>
                    <a:pt x="2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0"/>
            <p:cNvSpPr/>
            <p:nvPr/>
          </p:nvSpPr>
          <p:spPr>
            <a:xfrm>
              <a:off x="2880525" y="3568850"/>
              <a:ext cx="52875" cy="114200"/>
            </a:xfrm>
            <a:custGeom>
              <a:rect b="b" l="l" r="r" t="t"/>
              <a:pathLst>
                <a:path extrusionOk="0" h="4568" w="2115">
                  <a:moveTo>
                    <a:pt x="689" y="0"/>
                  </a:moveTo>
                  <a:cubicBezTo>
                    <a:pt x="438" y="487"/>
                    <a:pt x="182" y="979"/>
                    <a:pt x="1" y="1491"/>
                  </a:cubicBezTo>
                  <a:cubicBezTo>
                    <a:pt x="558" y="2535"/>
                    <a:pt x="1150" y="3564"/>
                    <a:pt x="1783" y="4568"/>
                  </a:cubicBezTo>
                  <a:cubicBezTo>
                    <a:pt x="1738" y="3780"/>
                    <a:pt x="1898" y="2997"/>
                    <a:pt x="2114" y="2219"/>
                  </a:cubicBezTo>
                  <a:cubicBezTo>
                    <a:pt x="1587" y="1526"/>
                    <a:pt x="1125" y="788"/>
                    <a:pt x="724" y="15"/>
                  </a:cubicBezTo>
                  <a:lnTo>
                    <a:pt x="6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0"/>
            <p:cNvSpPr/>
            <p:nvPr/>
          </p:nvSpPr>
          <p:spPr>
            <a:xfrm>
              <a:off x="2933375" y="3367825"/>
              <a:ext cx="86350" cy="258775"/>
            </a:xfrm>
            <a:custGeom>
              <a:rect b="b" l="l" r="r" t="t"/>
              <a:pathLst>
                <a:path extrusionOk="0" h="10351" w="3454">
                  <a:moveTo>
                    <a:pt x="2695" y="0"/>
                  </a:moveTo>
                  <a:lnTo>
                    <a:pt x="2695" y="0"/>
                  </a:lnTo>
                  <a:cubicBezTo>
                    <a:pt x="2670" y="11"/>
                    <a:pt x="2650" y="26"/>
                    <a:pt x="2625" y="36"/>
                  </a:cubicBezTo>
                  <a:cubicBezTo>
                    <a:pt x="1727" y="999"/>
                    <a:pt x="1340" y="2339"/>
                    <a:pt x="1170" y="3644"/>
                  </a:cubicBezTo>
                  <a:cubicBezTo>
                    <a:pt x="994" y="4975"/>
                    <a:pt x="1009" y="6340"/>
                    <a:pt x="733" y="7655"/>
                  </a:cubicBezTo>
                  <a:cubicBezTo>
                    <a:pt x="547" y="8528"/>
                    <a:pt x="236" y="9397"/>
                    <a:pt x="0" y="10260"/>
                  </a:cubicBezTo>
                  <a:cubicBezTo>
                    <a:pt x="20" y="10295"/>
                    <a:pt x="40" y="10320"/>
                    <a:pt x="65" y="10350"/>
                  </a:cubicBezTo>
                  <a:cubicBezTo>
                    <a:pt x="502" y="9964"/>
                    <a:pt x="939" y="9562"/>
                    <a:pt x="1365" y="9151"/>
                  </a:cubicBezTo>
                  <a:cubicBezTo>
                    <a:pt x="1687" y="8839"/>
                    <a:pt x="2008" y="8533"/>
                    <a:pt x="2314" y="8227"/>
                  </a:cubicBezTo>
                  <a:lnTo>
                    <a:pt x="2349" y="8232"/>
                  </a:lnTo>
                  <a:cubicBezTo>
                    <a:pt x="2660" y="5466"/>
                    <a:pt x="3453" y="2590"/>
                    <a:pt x="26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0"/>
            <p:cNvSpPr/>
            <p:nvPr/>
          </p:nvSpPr>
          <p:spPr>
            <a:xfrm>
              <a:off x="2903000" y="3799975"/>
              <a:ext cx="87725" cy="178600"/>
            </a:xfrm>
            <a:custGeom>
              <a:rect b="b" l="l" r="r" t="t"/>
              <a:pathLst>
                <a:path extrusionOk="0" h="7144" w="3509">
                  <a:moveTo>
                    <a:pt x="71" y="1"/>
                  </a:moveTo>
                  <a:lnTo>
                    <a:pt x="71" y="1"/>
                  </a:lnTo>
                  <a:cubicBezTo>
                    <a:pt x="86" y="1025"/>
                    <a:pt x="0" y="2054"/>
                    <a:pt x="96" y="3073"/>
                  </a:cubicBezTo>
                  <a:cubicBezTo>
                    <a:pt x="176" y="3981"/>
                    <a:pt x="412" y="4875"/>
                    <a:pt x="773" y="5713"/>
                  </a:cubicBezTo>
                  <a:cubicBezTo>
                    <a:pt x="1205" y="5934"/>
                    <a:pt x="1576" y="6285"/>
                    <a:pt x="2023" y="6506"/>
                  </a:cubicBezTo>
                  <a:cubicBezTo>
                    <a:pt x="2505" y="6742"/>
                    <a:pt x="3002" y="6958"/>
                    <a:pt x="3509" y="7143"/>
                  </a:cubicBezTo>
                  <a:cubicBezTo>
                    <a:pt x="3157" y="6466"/>
                    <a:pt x="2871" y="5773"/>
                    <a:pt x="2731" y="5035"/>
                  </a:cubicBezTo>
                  <a:cubicBezTo>
                    <a:pt x="2520" y="3966"/>
                    <a:pt x="2620" y="2862"/>
                    <a:pt x="2620" y="1768"/>
                  </a:cubicBezTo>
                  <a:cubicBezTo>
                    <a:pt x="1772" y="1180"/>
                    <a:pt x="919" y="588"/>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0"/>
            <p:cNvSpPr/>
            <p:nvPr/>
          </p:nvSpPr>
          <p:spPr>
            <a:xfrm>
              <a:off x="2925075" y="3621300"/>
              <a:ext cx="109075" cy="223375"/>
            </a:xfrm>
            <a:custGeom>
              <a:rect b="b" l="l" r="r" t="t"/>
              <a:pathLst>
                <a:path extrusionOk="0" h="8935" w="4363">
                  <a:moveTo>
                    <a:pt x="2556" y="0"/>
                  </a:moveTo>
                  <a:cubicBezTo>
                    <a:pt x="2254" y="327"/>
                    <a:pt x="1948" y="643"/>
                    <a:pt x="1637" y="959"/>
                  </a:cubicBezTo>
                  <a:cubicBezTo>
                    <a:pt x="1115" y="1491"/>
                    <a:pt x="583" y="2018"/>
                    <a:pt x="41" y="2535"/>
                  </a:cubicBezTo>
                  <a:cubicBezTo>
                    <a:pt x="31" y="2515"/>
                    <a:pt x="16" y="2490"/>
                    <a:pt x="1" y="2470"/>
                  </a:cubicBezTo>
                  <a:lnTo>
                    <a:pt x="1" y="2470"/>
                  </a:lnTo>
                  <a:cubicBezTo>
                    <a:pt x="6" y="2600"/>
                    <a:pt x="21" y="2726"/>
                    <a:pt x="36" y="2851"/>
                  </a:cubicBezTo>
                  <a:cubicBezTo>
                    <a:pt x="247" y="4337"/>
                    <a:pt x="1215" y="5612"/>
                    <a:pt x="1562" y="7073"/>
                  </a:cubicBezTo>
                  <a:cubicBezTo>
                    <a:pt x="1707" y="7675"/>
                    <a:pt x="1737" y="8292"/>
                    <a:pt x="1737" y="8915"/>
                  </a:cubicBezTo>
                  <a:cubicBezTo>
                    <a:pt x="1752" y="8920"/>
                    <a:pt x="1763" y="8930"/>
                    <a:pt x="1773" y="8935"/>
                  </a:cubicBezTo>
                  <a:cubicBezTo>
                    <a:pt x="2586" y="7780"/>
                    <a:pt x="3474" y="6601"/>
                    <a:pt x="4363" y="5497"/>
                  </a:cubicBezTo>
                  <a:cubicBezTo>
                    <a:pt x="4363" y="5492"/>
                    <a:pt x="4358" y="5482"/>
                    <a:pt x="4352" y="5471"/>
                  </a:cubicBezTo>
                  <a:cubicBezTo>
                    <a:pt x="4031" y="4603"/>
                    <a:pt x="3484" y="3825"/>
                    <a:pt x="3123" y="2967"/>
                  </a:cubicBezTo>
                  <a:cubicBezTo>
                    <a:pt x="2726" y="2023"/>
                    <a:pt x="2576" y="1024"/>
                    <a:pt x="2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0"/>
            <p:cNvSpPr/>
            <p:nvPr/>
          </p:nvSpPr>
          <p:spPr>
            <a:xfrm>
              <a:off x="2897725" y="3368700"/>
              <a:ext cx="101300" cy="255625"/>
            </a:xfrm>
            <a:custGeom>
              <a:rect b="b" l="l" r="r" t="t"/>
              <a:pathLst>
                <a:path extrusionOk="0" h="10225" w="4052">
                  <a:moveTo>
                    <a:pt x="4051" y="1"/>
                  </a:moveTo>
                  <a:cubicBezTo>
                    <a:pt x="2706" y="613"/>
                    <a:pt x="1662" y="1863"/>
                    <a:pt x="1306" y="3298"/>
                  </a:cubicBezTo>
                  <a:cubicBezTo>
                    <a:pt x="1095" y="4172"/>
                    <a:pt x="1120" y="5090"/>
                    <a:pt x="894" y="5959"/>
                  </a:cubicBezTo>
                  <a:cubicBezTo>
                    <a:pt x="708" y="6676"/>
                    <a:pt x="352" y="7344"/>
                    <a:pt x="1" y="8006"/>
                  </a:cubicBezTo>
                  <a:lnTo>
                    <a:pt x="36" y="8021"/>
                  </a:lnTo>
                  <a:cubicBezTo>
                    <a:pt x="437" y="8794"/>
                    <a:pt x="899" y="9532"/>
                    <a:pt x="1426" y="10225"/>
                  </a:cubicBezTo>
                  <a:cubicBezTo>
                    <a:pt x="1662" y="9362"/>
                    <a:pt x="1973" y="8493"/>
                    <a:pt x="2159" y="7620"/>
                  </a:cubicBezTo>
                  <a:cubicBezTo>
                    <a:pt x="2435" y="6305"/>
                    <a:pt x="2420" y="4940"/>
                    <a:pt x="2596" y="3609"/>
                  </a:cubicBezTo>
                  <a:cubicBezTo>
                    <a:pt x="2766" y="2304"/>
                    <a:pt x="3153" y="964"/>
                    <a:pt x="4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0"/>
            <p:cNvSpPr/>
            <p:nvPr/>
          </p:nvSpPr>
          <p:spPr>
            <a:xfrm>
              <a:off x="2965100" y="3573500"/>
              <a:ext cx="27025" cy="71800"/>
            </a:xfrm>
            <a:custGeom>
              <a:rect b="b" l="l" r="r" t="t"/>
              <a:pathLst>
                <a:path extrusionOk="0" h="2872" w="1081">
                  <a:moveTo>
                    <a:pt x="1045" y="0"/>
                  </a:moveTo>
                  <a:cubicBezTo>
                    <a:pt x="739" y="306"/>
                    <a:pt x="418" y="612"/>
                    <a:pt x="96" y="924"/>
                  </a:cubicBezTo>
                  <a:cubicBezTo>
                    <a:pt x="61" y="1260"/>
                    <a:pt x="36" y="1601"/>
                    <a:pt x="16" y="1938"/>
                  </a:cubicBezTo>
                  <a:cubicBezTo>
                    <a:pt x="1" y="2244"/>
                    <a:pt x="11" y="2560"/>
                    <a:pt x="36" y="2871"/>
                  </a:cubicBezTo>
                  <a:cubicBezTo>
                    <a:pt x="347" y="2555"/>
                    <a:pt x="653" y="2239"/>
                    <a:pt x="955" y="1912"/>
                  </a:cubicBezTo>
                  <a:lnTo>
                    <a:pt x="970" y="1912"/>
                  </a:lnTo>
                  <a:cubicBezTo>
                    <a:pt x="960" y="1285"/>
                    <a:pt x="1005" y="648"/>
                    <a:pt x="1080" y="5"/>
                  </a:cubicBezTo>
                  <a:lnTo>
                    <a:pt x="10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0"/>
            <p:cNvSpPr/>
            <p:nvPr/>
          </p:nvSpPr>
          <p:spPr>
            <a:xfrm>
              <a:off x="2923950" y="3596575"/>
              <a:ext cx="43575" cy="88125"/>
            </a:xfrm>
            <a:custGeom>
              <a:rect b="b" l="l" r="r" t="t"/>
              <a:pathLst>
                <a:path extrusionOk="0" h="3525" w="1743">
                  <a:moveTo>
                    <a:pt x="1742" y="1"/>
                  </a:moveTo>
                  <a:cubicBezTo>
                    <a:pt x="1316" y="412"/>
                    <a:pt x="879" y="814"/>
                    <a:pt x="442" y="1200"/>
                  </a:cubicBezTo>
                  <a:cubicBezTo>
                    <a:pt x="417" y="1170"/>
                    <a:pt x="397" y="1145"/>
                    <a:pt x="377" y="1110"/>
                  </a:cubicBezTo>
                  <a:cubicBezTo>
                    <a:pt x="161" y="1888"/>
                    <a:pt x="1" y="2671"/>
                    <a:pt x="46" y="3459"/>
                  </a:cubicBezTo>
                  <a:cubicBezTo>
                    <a:pt x="61" y="3479"/>
                    <a:pt x="76" y="3504"/>
                    <a:pt x="86" y="3524"/>
                  </a:cubicBezTo>
                  <a:cubicBezTo>
                    <a:pt x="628" y="3007"/>
                    <a:pt x="1160" y="2480"/>
                    <a:pt x="1682" y="1948"/>
                  </a:cubicBezTo>
                  <a:cubicBezTo>
                    <a:pt x="1657" y="1637"/>
                    <a:pt x="1647" y="1321"/>
                    <a:pt x="1662" y="1015"/>
                  </a:cubicBezTo>
                  <a:cubicBezTo>
                    <a:pt x="1682" y="678"/>
                    <a:pt x="1707" y="337"/>
                    <a:pt x="1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0"/>
            <p:cNvSpPr/>
            <p:nvPr/>
          </p:nvSpPr>
          <p:spPr>
            <a:xfrm>
              <a:off x="2867600" y="3606125"/>
              <a:ext cx="100925" cy="238050"/>
            </a:xfrm>
            <a:custGeom>
              <a:rect b="b" l="l" r="r" t="t"/>
              <a:pathLst>
                <a:path extrusionOk="0" h="9522" w="4037">
                  <a:moveTo>
                    <a:pt x="518" y="0"/>
                  </a:moveTo>
                  <a:cubicBezTo>
                    <a:pt x="423" y="266"/>
                    <a:pt x="347" y="537"/>
                    <a:pt x="302" y="818"/>
                  </a:cubicBezTo>
                  <a:cubicBezTo>
                    <a:pt x="1" y="2711"/>
                    <a:pt x="1080" y="4528"/>
                    <a:pt x="1381" y="6420"/>
                  </a:cubicBezTo>
                  <a:cubicBezTo>
                    <a:pt x="1451" y="6861"/>
                    <a:pt x="1477" y="7308"/>
                    <a:pt x="1487" y="7755"/>
                  </a:cubicBezTo>
                  <a:cubicBezTo>
                    <a:pt x="2335" y="8342"/>
                    <a:pt x="3188" y="8934"/>
                    <a:pt x="4036" y="9522"/>
                  </a:cubicBezTo>
                  <a:cubicBezTo>
                    <a:pt x="4036" y="8899"/>
                    <a:pt x="4006" y="8282"/>
                    <a:pt x="3861" y="7680"/>
                  </a:cubicBezTo>
                  <a:cubicBezTo>
                    <a:pt x="3514" y="6219"/>
                    <a:pt x="2546" y="4944"/>
                    <a:pt x="2335" y="3458"/>
                  </a:cubicBezTo>
                  <a:cubicBezTo>
                    <a:pt x="2320" y="3333"/>
                    <a:pt x="2305" y="3207"/>
                    <a:pt x="2300" y="3077"/>
                  </a:cubicBezTo>
                  <a:cubicBezTo>
                    <a:pt x="1667" y="2073"/>
                    <a:pt x="1075" y="1044"/>
                    <a:pt x="5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0"/>
            <p:cNvSpPr/>
            <p:nvPr/>
          </p:nvSpPr>
          <p:spPr>
            <a:xfrm>
              <a:off x="2966000" y="3758700"/>
              <a:ext cx="85975" cy="222000"/>
            </a:xfrm>
            <a:custGeom>
              <a:rect b="b" l="l" r="r" t="t"/>
              <a:pathLst>
                <a:path extrusionOk="0" h="8880" w="3439">
                  <a:moveTo>
                    <a:pt x="2726" y="1"/>
                  </a:moveTo>
                  <a:cubicBezTo>
                    <a:pt x="1837" y="1105"/>
                    <a:pt x="949" y="2284"/>
                    <a:pt x="136" y="3439"/>
                  </a:cubicBezTo>
                  <a:cubicBezTo>
                    <a:pt x="126" y="3434"/>
                    <a:pt x="115" y="3424"/>
                    <a:pt x="100" y="3419"/>
                  </a:cubicBezTo>
                  <a:lnTo>
                    <a:pt x="100" y="3419"/>
                  </a:lnTo>
                  <a:cubicBezTo>
                    <a:pt x="100" y="4513"/>
                    <a:pt x="0" y="5617"/>
                    <a:pt x="211" y="6686"/>
                  </a:cubicBezTo>
                  <a:cubicBezTo>
                    <a:pt x="351" y="7424"/>
                    <a:pt x="637" y="8117"/>
                    <a:pt x="989" y="8794"/>
                  </a:cubicBezTo>
                  <a:cubicBezTo>
                    <a:pt x="1069" y="8824"/>
                    <a:pt x="1149" y="8855"/>
                    <a:pt x="1225" y="8880"/>
                  </a:cubicBezTo>
                  <a:cubicBezTo>
                    <a:pt x="1817" y="7991"/>
                    <a:pt x="2429" y="7068"/>
                    <a:pt x="3087" y="6230"/>
                  </a:cubicBezTo>
                  <a:lnTo>
                    <a:pt x="3162" y="6219"/>
                  </a:lnTo>
                  <a:cubicBezTo>
                    <a:pt x="2956" y="4141"/>
                    <a:pt x="3438" y="1963"/>
                    <a:pt x="2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0"/>
            <p:cNvSpPr/>
            <p:nvPr/>
          </p:nvSpPr>
          <p:spPr>
            <a:xfrm>
              <a:off x="2922325" y="3942775"/>
              <a:ext cx="135550" cy="168175"/>
            </a:xfrm>
            <a:custGeom>
              <a:rect b="b" l="l" r="r" t="t"/>
              <a:pathLst>
                <a:path extrusionOk="0" h="6727" w="5422">
                  <a:moveTo>
                    <a:pt x="0" y="1"/>
                  </a:moveTo>
                  <a:lnTo>
                    <a:pt x="0" y="1"/>
                  </a:lnTo>
                  <a:cubicBezTo>
                    <a:pt x="492" y="1135"/>
                    <a:pt x="1215" y="2164"/>
                    <a:pt x="2123" y="2992"/>
                  </a:cubicBezTo>
                  <a:lnTo>
                    <a:pt x="2123" y="2997"/>
                  </a:lnTo>
                  <a:cubicBezTo>
                    <a:pt x="3504" y="3996"/>
                    <a:pt x="4809" y="5030"/>
                    <a:pt x="5095" y="6727"/>
                  </a:cubicBezTo>
                  <a:lnTo>
                    <a:pt x="5421" y="6727"/>
                  </a:lnTo>
                  <a:cubicBezTo>
                    <a:pt x="5040" y="4855"/>
                    <a:pt x="3664" y="3213"/>
                    <a:pt x="2736" y="1431"/>
                  </a:cubicBezTo>
                  <a:cubicBezTo>
                    <a:pt x="2229" y="1246"/>
                    <a:pt x="1732" y="1030"/>
                    <a:pt x="1250" y="794"/>
                  </a:cubicBezTo>
                  <a:cubicBezTo>
                    <a:pt x="803" y="573"/>
                    <a:pt x="432" y="22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0"/>
            <p:cNvSpPr/>
            <p:nvPr/>
          </p:nvSpPr>
          <p:spPr>
            <a:xfrm>
              <a:off x="3233400" y="3647900"/>
              <a:ext cx="42925" cy="148350"/>
            </a:xfrm>
            <a:custGeom>
              <a:rect b="b" l="l" r="r" t="t"/>
              <a:pathLst>
                <a:path extrusionOk="0" h="5934" w="1717">
                  <a:moveTo>
                    <a:pt x="1190" y="1"/>
                  </a:moveTo>
                  <a:cubicBezTo>
                    <a:pt x="261" y="1050"/>
                    <a:pt x="70" y="2631"/>
                    <a:pt x="45" y="4066"/>
                  </a:cubicBezTo>
                  <a:lnTo>
                    <a:pt x="0" y="4086"/>
                  </a:lnTo>
                  <a:cubicBezTo>
                    <a:pt x="231" y="4699"/>
                    <a:pt x="452" y="5311"/>
                    <a:pt x="613" y="5933"/>
                  </a:cubicBezTo>
                  <a:lnTo>
                    <a:pt x="628" y="5928"/>
                  </a:lnTo>
                  <a:cubicBezTo>
                    <a:pt x="407" y="4518"/>
                    <a:pt x="813" y="3017"/>
                    <a:pt x="1717" y="1913"/>
                  </a:cubicBezTo>
                  <a:lnTo>
                    <a:pt x="1707" y="1903"/>
                  </a:lnTo>
                  <a:cubicBezTo>
                    <a:pt x="1431" y="1301"/>
                    <a:pt x="1250" y="658"/>
                    <a:pt x="1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0"/>
            <p:cNvSpPr/>
            <p:nvPr/>
          </p:nvSpPr>
          <p:spPr>
            <a:xfrm>
              <a:off x="3282700" y="3499825"/>
              <a:ext cx="110450" cy="173325"/>
            </a:xfrm>
            <a:custGeom>
              <a:rect b="b" l="l" r="r" t="t"/>
              <a:pathLst>
                <a:path extrusionOk="0" h="6933" w="4418">
                  <a:moveTo>
                    <a:pt x="4418" y="1"/>
                  </a:moveTo>
                  <a:lnTo>
                    <a:pt x="4418" y="1"/>
                  </a:lnTo>
                  <a:cubicBezTo>
                    <a:pt x="3449" y="332"/>
                    <a:pt x="2626" y="1075"/>
                    <a:pt x="2194" y="2003"/>
                  </a:cubicBezTo>
                  <a:cubicBezTo>
                    <a:pt x="1818" y="2812"/>
                    <a:pt x="1712" y="3765"/>
                    <a:pt x="1120" y="4433"/>
                  </a:cubicBezTo>
                  <a:cubicBezTo>
                    <a:pt x="809" y="4779"/>
                    <a:pt x="392" y="5010"/>
                    <a:pt x="1" y="5266"/>
                  </a:cubicBezTo>
                  <a:cubicBezTo>
                    <a:pt x="141" y="5838"/>
                    <a:pt x="347" y="6400"/>
                    <a:pt x="603" y="6932"/>
                  </a:cubicBezTo>
                  <a:cubicBezTo>
                    <a:pt x="739" y="6802"/>
                    <a:pt x="869" y="6661"/>
                    <a:pt x="990" y="6516"/>
                  </a:cubicBezTo>
                  <a:cubicBezTo>
                    <a:pt x="2521" y="4674"/>
                    <a:pt x="2435" y="1768"/>
                    <a:pt x="4242" y="197"/>
                  </a:cubicBezTo>
                  <a:lnTo>
                    <a:pt x="4363" y="227"/>
                  </a:lnTo>
                  <a:cubicBezTo>
                    <a:pt x="4383" y="151"/>
                    <a:pt x="4398" y="76"/>
                    <a:pt x="44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0"/>
            <p:cNvSpPr/>
            <p:nvPr/>
          </p:nvSpPr>
          <p:spPr>
            <a:xfrm>
              <a:off x="3263125" y="3631475"/>
              <a:ext cx="34675" cy="64250"/>
            </a:xfrm>
            <a:custGeom>
              <a:rect b="b" l="l" r="r" t="t"/>
              <a:pathLst>
                <a:path extrusionOk="0" h="2570" w="1387">
                  <a:moveTo>
                    <a:pt x="784" y="0"/>
                  </a:moveTo>
                  <a:cubicBezTo>
                    <a:pt x="638" y="95"/>
                    <a:pt x="493" y="196"/>
                    <a:pt x="357" y="306"/>
                  </a:cubicBezTo>
                  <a:cubicBezTo>
                    <a:pt x="227" y="417"/>
                    <a:pt x="106" y="532"/>
                    <a:pt x="1" y="658"/>
                  </a:cubicBezTo>
                  <a:cubicBezTo>
                    <a:pt x="61" y="1315"/>
                    <a:pt x="242" y="1958"/>
                    <a:pt x="518" y="2560"/>
                  </a:cubicBezTo>
                  <a:lnTo>
                    <a:pt x="528" y="2570"/>
                  </a:lnTo>
                  <a:cubicBezTo>
                    <a:pt x="563" y="2525"/>
                    <a:pt x="603" y="2475"/>
                    <a:pt x="643" y="2429"/>
                  </a:cubicBezTo>
                  <a:cubicBezTo>
                    <a:pt x="874" y="2163"/>
                    <a:pt x="1135" y="1922"/>
                    <a:pt x="1386" y="1666"/>
                  </a:cubicBezTo>
                  <a:cubicBezTo>
                    <a:pt x="1130" y="1134"/>
                    <a:pt x="924" y="572"/>
                    <a:pt x="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0"/>
            <p:cNvSpPr/>
            <p:nvPr/>
          </p:nvSpPr>
          <p:spPr>
            <a:xfrm>
              <a:off x="3222100" y="3504725"/>
              <a:ext cx="169675" cy="606225"/>
            </a:xfrm>
            <a:custGeom>
              <a:rect b="b" l="l" r="r" t="t"/>
              <a:pathLst>
                <a:path extrusionOk="0" h="24249" w="6787">
                  <a:moveTo>
                    <a:pt x="6666" y="1"/>
                  </a:moveTo>
                  <a:cubicBezTo>
                    <a:pt x="4859" y="1572"/>
                    <a:pt x="4945" y="4478"/>
                    <a:pt x="3414" y="6320"/>
                  </a:cubicBezTo>
                  <a:cubicBezTo>
                    <a:pt x="3293" y="6465"/>
                    <a:pt x="3163" y="6606"/>
                    <a:pt x="3027" y="6736"/>
                  </a:cubicBezTo>
                  <a:cubicBezTo>
                    <a:pt x="2776" y="6992"/>
                    <a:pt x="2515" y="7233"/>
                    <a:pt x="2284" y="7499"/>
                  </a:cubicBezTo>
                  <a:cubicBezTo>
                    <a:pt x="2244" y="7545"/>
                    <a:pt x="2204" y="7595"/>
                    <a:pt x="2169" y="7640"/>
                  </a:cubicBezTo>
                  <a:cubicBezTo>
                    <a:pt x="1265" y="8744"/>
                    <a:pt x="859" y="10245"/>
                    <a:pt x="1080" y="11655"/>
                  </a:cubicBezTo>
                  <a:lnTo>
                    <a:pt x="1065" y="11660"/>
                  </a:lnTo>
                  <a:cubicBezTo>
                    <a:pt x="1125" y="11896"/>
                    <a:pt x="1175" y="12137"/>
                    <a:pt x="1215" y="12378"/>
                  </a:cubicBezTo>
                  <a:cubicBezTo>
                    <a:pt x="1250" y="12569"/>
                    <a:pt x="1275" y="12765"/>
                    <a:pt x="1290" y="12960"/>
                  </a:cubicBezTo>
                  <a:cubicBezTo>
                    <a:pt x="1426" y="14607"/>
                    <a:pt x="934" y="16243"/>
                    <a:pt x="859" y="17889"/>
                  </a:cubicBezTo>
                  <a:cubicBezTo>
                    <a:pt x="794" y="19290"/>
                    <a:pt x="1019" y="20700"/>
                    <a:pt x="834" y="22085"/>
                  </a:cubicBezTo>
                  <a:cubicBezTo>
                    <a:pt x="728" y="22848"/>
                    <a:pt x="452" y="23631"/>
                    <a:pt x="0" y="24249"/>
                  </a:cubicBezTo>
                  <a:lnTo>
                    <a:pt x="2053" y="24249"/>
                  </a:lnTo>
                  <a:cubicBezTo>
                    <a:pt x="2219" y="23039"/>
                    <a:pt x="2028" y="21769"/>
                    <a:pt x="2194" y="20545"/>
                  </a:cubicBezTo>
                  <a:cubicBezTo>
                    <a:pt x="2390" y="19089"/>
                    <a:pt x="3087" y="17729"/>
                    <a:pt x="3188" y="16268"/>
                  </a:cubicBezTo>
                  <a:cubicBezTo>
                    <a:pt x="3288" y="14883"/>
                    <a:pt x="2851" y="13533"/>
                    <a:pt x="2646" y="12162"/>
                  </a:cubicBezTo>
                  <a:cubicBezTo>
                    <a:pt x="2440" y="10792"/>
                    <a:pt x="2520" y="9246"/>
                    <a:pt x="3459" y="8227"/>
                  </a:cubicBezTo>
                  <a:cubicBezTo>
                    <a:pt x="3906" y="7745"/>
                    <a:pt x="4523" y="7409"/>
                    <a:pt x="4874" y="6852"/>
                  </a:cubicBezTo>
                  <a:cubicBezTo>
                    <a:pt x="5090" y="6511"/>
                    <a:pt x="5185" y="6119"/>
                    <a:pt x="5281" y="5733"/>
                  </a:cubicBezTo>
                  <a:cubicBezTo>
                    <a:pt x="5728" y="3906"/>
                    <a:pt x="6325" y="1873"/>
                    <a:pt x="6787" y="31"/>
                  </a:cubicBezTo>
                  <a:lnTo>
                    <a:pt x="66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0"/>
            <p:cNvSpPr/>
            <p:nvPr/>
          </p:nvSpPr>
          <p:spPr>
            <a:xfrm>
              <a:off x="2908525" y="3960850"/>
              <a:ext cx="142575" cy="163525"/>
            </a:xfrm>
            <a:custGeom>
              <a:rect b="b" l="l" r="r" t="t"/>
              <a:pathLst>
                <a:path extrusionOk="0" fill="none" h="6541" w="5703">
                  <a:moveTo>
                    <a:pt x="5702" y="6541"/>
                  </a:moveTo>
                  <a:cubicBezTo>
                    <a:pt x="5697" y="6355"/>
                    <a:pt x="5677" y="6174"/>
                    <a:pt x="5647" y="6004"/>
                  </a:cubicBezTo>
                  <a:cubicBezTo>
                    <a:pt x="5361" y="4307"/>
                    <a:pt x="4056" y="3273"/>
                    <a:pt x="2675" y="2274"/>
                  </a:cubicBezTo>
                  <a:cubicBezTo>
                    <a:pt x="1712" y="1572"/>
                    <a:pt x="713" y="884"/>
                    <a:pt x="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0"/>
            <p:cNvSpPr/>
            <p:nvPr/>
          </p:nvSpPr>
          <p:spPr>
            <a:xfrm>
              <a:off x="3075150" y="4007650"/>
              <a:ext cx="29650" cy="151875"/>
            </a:xfrm>
            <a:custGeom>
              <a:rect b="b" l="l" r="r" t="t"/>
              <a:pathLst>
                <a:path extrusionOk="0" fill="none" h="6075" w="1186">
                  <a:moveTo>
                    <a:pt x="1" y="1"/>
                  </a:moveTo>
                  <a:cubicBezTo>
                    <a:pt x="222" y="493"/>
                    <a:pt x="448" y="980"/>
                    <a:pt x="638" y="1487"/>
                  </a:cubicBezTo>
                  <a:cubicBezTo>
                    <a:pt x="960" y="2320"/>
                    <a:pt x="1185" y="3243"/>
                    <a:pt x="1175" y="4132"/>
                  </a:cubicBezTo>
                  <a:cubicBezTo>
                    <a:pt x="1170" y="4814"/>
                    <a:pt x="1025" y="5477"/>
                    <a:pt x="678" y="607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0"/>
            <p:cNvSpPr/>
            <p:nvPr/>
          </p:nvSpPr>
          <p:spPr>
            <a:xfrm>
              <a:off x="3185950" y="3750050"/>
              <a:ext cx="71800" cy="388500"/>
            </a:xfrm>
            <a:custGeom>
              <a:rect b="b" l="l" r="r" t="t"/>
              <a:pathLst>
                <a:path extrusionOk="0" fill="none" h="15540" w="2872">
                  <a:moveTo>
                    <a:pt x="1898" y="0"/>
                  </a:moveTo>
                  <a:cubicBezTo>
                    <a:pt x="2129" y="613"/>
                    <a:pt x="2350" y="1225"/>
                    <a:pt x="2511" y="1847"/>
                  </a:cubicBezTo>
                  <a:cubicBezTo>
                    <a:pt x="2571" y="2083"/>
                    <a:pt x="2621" y="2324"/>
                    <a:pt x="2661" y="2565"/>
                  </a:cubicBezTo>
                  <a:cubicBezTo>
                    <a:pt x="2696" y="2756"/>
                    <a:pt x="2721" y="2952"/>
                    <a:pt x="2736" y="3147"/>
                  </a:cubicBezTo>
                  <a:cubicBezTo>
                    <a:pt x="2872" y="4794"/>
                    <a:pt x="2380" y="6430"/>
                    <a:pt x="2305" y="8076"/>
                  </a:cubicBezTo>
                  <a:cubicBezTo>
                    <a:pt x="2240" y="9477"/>
                    <a:pt x="2465" y="10887"/>
                    <a:pt x="2280" y="12272"/>
                  </a:cubicBezTo>
                  <a:cubicBezTo>
                    <a:pt x="2174" y="13035"/>
                    <a:pt x="1898" y="13818"/>
                    <a:pt x="1446" y="14436"/>
                  </a:cubicBezTo>
                  <a:cubicBezTo>
                    <a:pt x="1080" y="14943"/>
                    <a:pt x="598" y="15344"/>
                    <a:pt x="1" y="1554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0"/>
            <p:cNvSpPr/>
            <p:nvPr/>
          </p:nvSpPr>
          <p:spPr>
            <a:xfrm>
              <a:off x="2815275" y="4110925"/>
              <a:ext cx="498950" cy="25"/>
            </a:xfrm>
            <a:custGeom>
              <a:rect b="b" l="l" r="r" t="t"/>
              <a:pathLst>
                <a:path extrusionOk="0" fill="none" h="1" w="19958">
                  <a:moveTo>
                    <a:pt x="19958" y="1"/>
                  </a:moveTo>
                  <a:lnTo>
                    <a:pt x="19762" y="1"/>
                  </a:lnTo>
                  <a:lnTo>
                    <a:pt x="18326" y="1"/>
                  </a:lnTo>
                  <a:lnTo>
                    <a:pt x="16273" y="1"/>
                  </a:lnTo>
                  <a:lnTo>
                    <a:pt x="13222" y="1"/>
                  </a:lnTo>
                  <a:lnTo>
                    <a:pt x="11570" y="1"/>
                  </a:lnTo>
                  <a:lnTo>
                    <a:pt x="9703" y="1"/>
                  </a:lnTo>
                  <a:lnTo>
                    <a:pt x="9377" y="1"/>
                  </a:lnTo>
                  <a:lnTo>
                    <a:pt x="7570" y="1"/>
                  </a:lnTo>
                  <a:lnTo>
                    <a:pt x="4227" y="1"/>
                  </a:lnTo>
                  <a:lnTo>
                    <a:pt x="1" y="1"/>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0"/>
            <p:cNvSpPr/>
            <p:nvPr/>
          </p:nvSpPr>
          <p:spPr>
            <a:xfrm>
              <a:off x="3122725" y="3437225"/>
              <a:ext cx="65275" cy="726925"/>
            </a:xfrm>
            <a:custGeom>
              <a:rect b="b" l="l" r="r" t="t"/>
              <a:pathLst>
                <a:path extrusionOk="0" fill="none" h="29077" w="2611">
                  <a:moveTo>
                    <a:pt x="0" y="0"/>
                  </a:moveTo>
                  <a:cubicBezTo>
                    <a:pt x="10" y="10"/>
                    <a:pt x="20" y="20"/>
                    <a:pt x="25" y="30"/>
                  </a:cubicBezTo>
                  <a:cubicBezTo>
                    <a:pt x="1350" y="1506"/>
                    <a:pt x="1652" y="3639"/>
                    <a:pt x="1601" y="5627"/>
                  </a:cubicBezTo>
                  <a:cubicBezTo>
                    <a:pt x="1586" y="6244"/>
                    <a:pt x="1541" y="6857"/>
                    <a:pt x="1496" y="7469"/>
                  </a:cubicBezTo>
                  <a:cubicBezTo>
                    <a:pt x="1461" y="7991"/>
                    <a:pt x="1421" y="8513"/>
                    <a:pt x="1401" y="9035"/>
                  </a:cubicBezTo>
                  <a:cubicBezTo>
                    <a:pt x="1365" y="9898"/>
                    <a:pt x="1375" y="10762"/>
                    <a:pt x="1506" y="11615"/>
                  </a:cubicBezTo>
                  <a:cubicBezTo>
                    <a:pt x="1772" y="13367"/>
                    <a:pt x="2540" y="15033"/>
                    <a:pt x="2590" y="16805"/>
                  </a:cubicBezTo>
                  <a:cubicBezTo>
                    <a:pt x="2610" y="17492"/>
                    <a:pt x="2520" y="18165"/>
                    <a:pt x="2369" y="18838"/>
                  </a:cubicBezTo>
                  <a:cubicBezTo>
                    <a:pt x="2143" y="19877"/>
                    <a:pt x="1772" y="20900"/>
                    <a:pt x="1456" y="21929"/>
                  </a:cubicBezTo>
                  <a:cubicBezTo>
                    <a:pt x="1155" y="22903"/>
                    <a:pt x="904" y="23887"/>
                    <a:pt x="858" y="24891"/>
                  </a:cubicBezTo>
                  <a:cubicBezTo>
                    <a:pt x="828" y="25573"/>
                    <a:pt x="894" y="26266"/>
                    <a:pt x="924" y="26949"/>
                  </a:cubicBezTo>
                  <a:cubicBezTo>
                    <a:pt x="954" y="27672"/>
                    <a:pt x="954" y="28384"/>
                    <a:pt x="763" y="2907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0"/>
            <p:cNvSpPr/>
            <p:nvPr/>
          </p:nvSpPr>
          <p:spPr>
            <a:xfrm>
              <a:off x="2966000" y="3844150"/>
              <a:ext cx="94750" cy="296175"/>
            </a:xfrm>
            <a:custGeom>
              <a:rect b="b" l="l" r="r" t="t"/>
              <a:pathLst>
                <a:path extrusionOk="0" fill="none" h="11847" w="3790">
                  <a:moveTo>
                    <a:pt x="100" y="1"/>
                  </a:moveTo>
                  <a:cubicBezTo>
                    <a:pt x="100" y="1095"/>
                    <a:pt x="0" y="2199"/>
                    <a:pt x="211" y="3268"/>
                  </a:cubicBezTo>
                  <a:cubicBezTo>
                    <a:pt x="351" y="4006"/>
                    <a:pt x="637" y="4699"/>
                    <a:pt x="989" y="5376"/>
                  </a:cubicBezTo>
                  <a:cubicBezTo>
                    <a:pt x="1917" y="7158"/>
                    <a:pt x="3293" y="8800"/>
                    <a:pt x="3674" y="10672"/>
                  </a:cubicBezTo>
                  <a:cubicBezTo>
                    <a:pt x="3754" y="11053"/>
                    <a:pt x="3790" y="11445"/>
                    <a:pt x="3775" y="1184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0"/>
            <p:cNvSpPr/>
            <p:nvPr/>
          </p:nvSpPr>
          <p:spPr>
            <a:xfrm>
              <a:off x="2923950" y="3367200"/>
              <a:ext cx="76450" cy="476975"/>
            </a:xfrm>
            <a:custGeom>
              <a:rect b="b" l="l" r="r" t="t"/>
              <a:pathLst>
                <a:path extrusionOk="0" fill="none" h="19079" w="3058">
                  <a:moveTo>
                    <a:pt x="3057" y="0"/>
                  </a:moveTo>
                  <a:cubicBezTo>
                    <a:pt x="3037" y="20"/>
                    <a:pt x="3022" y="41"/>
                    <a:pt x="3002" y="61"/>
                  </a:cubicBezTo>
                  <a:cubicBezTo>
                    <a:pt x="2104" y="1024"/>
                    <a:pt x="1717" y="2359"/>
                    <a:pt x="1547" y="3669"/>
                  </a:cubicBezTo>
                  <a:cubicBezTo>
                    <a:pt x="1371" y="5000"/>
                    <a:pt x="1386" y="6365"/>
                    <a:pt x="1110" y="7680"/>
                  </a:cubicBezTo>
                  <a:cubicBezTo>
                    <a:pt x="924" y="8553"/>
                    <a:pt x="613" y="9422"/>
                    <a:pt x="377" y="10285"/>
                  </a:cubicBezTo>
                  <a:cubicBezTo>
                    <a:pt x="161" y="11063"/>
                    <a:pt x="1" y="11846"/>
                    <a:pt x="46" y="12634"/>
                  </a:cubicBezTo>
                  <a:cubicBezTo>
                    <a:pt x="51" y="12764"/>
                    <a:pt x="66" y="12890"/>
                    <a:pt x="81" y="13015"/>
                  </a:cubicBezTo>
                  <a:cubicBezTo>
                    <a:pt x="292" y="14501"/>
                    <a:pt x="1260" y="15776"/>
                    <a:pt x="1607" y="17237"/>
                  </a:cubicBezTo>
                  <a:cubicBezTo>
                    <a:pt x="1752" y="17839"/>
                    <a:pt x="1782" y="18456"/>
                    <a:pt x="1782" y="19079"/>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0"/>
            <p:cNvSpPr/>
            <p:nvPr/>
          </p:nvSpPr>
          <p:spPr>
            <a:xfrm>
              <a:off x="2513125" y="3676125"/>
              <a:ext cx="497175" cy="454900"/>
            </a:xfrm>
            <a:custGeom>
              <a:rect b="b" l="l" r="r" t="t"/>
              <a:pathLst>
                <a:path extrusionOk="0" fill="none" h="18196" w="19887">
                  <a:moveTo>
                    <a:pt x="0" y="227"/>
                  </a:moveTo>
                  <a:cubicBezTo>
                    <a:pt x="2395" y="1"/>
                    <a:pt x="4312" y="2094"/>
                    <a:pt x="6546" y="2987"/>
                  </a:cubicBezTo>
                  <a:cubicBezTo>
                    <a:pt x="6631" y="3017"/>
                    <a:pt x="6716" y="3053"/>
                    <a:pt x="6801" y="3083"/>
                  </a:cubicBezTo>
                  <a:cubicBezTo>
                    <a:pt x="7524" y="3349"/>
                    <a:pt x="8292" y="3555"/>
                    <a:pt x="8834" y="4097"/>
                  </a:cubicBezTo>
                  <a:cubicBezTo>
                    <a:pt x="9296" y="4553"/>
                    <a:pt x="9522" y="5181"/>
                    <a:pt x="9813" y="5763"/>
                  </a:cubicBezTo>
                  <a:cubicBezTo>
                    <a:pt x="9924" y="5984"/>
                    <a:pt x="10049" y="6205"/>
                    <a:pt x="10195" y="6400"/>
                  </a:cubicBezTo>
                  <a:cubicBezTo>
                    <a:pt x="10385" y="6651"/>
                    <a:pt x="10606" y="6867"/>
                    <a:pt x="10852" y="7063"/>
                  </a:cubicBezTo>
                  <a:cubicBezTo>
                    <a:pt x="11725" y="7771"/>
                    <a:pt x="12855" y="8243"/>
                    <a:pt x="13382" y="9236"/>
                  </a:cubicBezTo>
                  <a:cubicBezTo>
                    <a:pt x="13633" y="9703"/>
                    <a:pt x="13718" y="10240"/>
                    <a:pt x="13899" y="10742"/>
                  </a:cubicBezTo>
                  <a:cubicBezTo>
                    <a:pt x="14320" y="11927"/>
                    <a:pt x="15234" y="12830"/>
                    <a:pt x="16228" y="13683"/>
                  </a:cubicBezTo>
                  <a:cubicBezTo>
                    <a:pt x="17563" y="14833"/>
                    <a:pt x="19049" y="15887"/>
                    <a:pt x="19656" y="17393"/>
                  </a:cubicBezTo>
                  <a:cubicBezTo>
                    <a:pt x="19756" y="17649"/>
                    <a:pt x="19837" y="17915"/>
                    <a:pt x="19887" y="1819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0"/>
            <p:cNvSpPr/>
            <p:nvPr/>
          </p:nvSpPr>
          <p:spPr>
            <a:xfrm>
              <a:off x="3243550" y="3504725"/>
              <a:ext cx="145225" cy="291400"/>
            </a:xfrm>
            <a:custGeom>
              <a:rect b="b" l="l" r="r" t="t"/>
              <a:pathLst>
                <a:path extrusionOk="0" fill="none" h="11656" w="5809">
                  <a:moveTo>
                    <a:pt x="5808" y="1"/>
                  </a:moveTo>
                  <a:cubicBezTo>
                    <a:pt x="4001" y="1572"/>
                    <a:pt x="4087" y="4478"/>
                    <a:pt x="2556" y="6320"/>
                  </a:cubicBezTo>
                  <a:cubicBezTo>
                    <a:pt x="2435" y="6465"/>
                    <a:pt x="2305" y="6606"/>
                    <a:pt x="2169" y="6736"/>
                  </a:cubicBezTo>
                  <a:cubicBezTo>
                    <a:pt x="1918" y="6992"/>
                    <a:pt x="1657" y="7233"/>
                    <a:pt x="1426" y="7499"/>
                  </a:cubicBezTo>
                  <a:cubicBezTo>
                    <a:pt x="1386" y="7545"/>
                    <a:pt x="1346" y="7595"/>
                    <a:pt x="1311" y="7640"/>
                  </a:cubicBezTo>
                  <a:cubicBezTo>
                    <a:pt x="407" y="8744"/>
                    <a:pt x="1" y="10245"/>
                    <a:pt x="222" y="1165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0"/>
            <p:cNvSpPr/>
            <p:nvPr/>
          </p:nvSpPr>
          <p:spPr>
            <a:xfrm>
              <a:off x="3102525" y="3562450"/>
              <a:ext cx="90475" cy="63150"/>
            </a:xfrm>
            <a:custGeom>
              <a:rect b="b" l="l" r="r" t="t"/>
              <a:pathLst>
                <a:path extrusionOk="0" fill="none" h="2526" w="3619">
                  <a:moveTo>
                    <a:pt x="0" y="0"/>
                  </a:moveTo>
                  <a:cubicBezTo>
                    <a:pt x="768" y="819"/>
                    <a:pt x="1536" y="1642"/>
                    <a:pt x="2304" y="2460"/>
                  </a:cubicBezTo>
                  <a:cubicBezTo>
                    <a:pt x="2324" y="2485"/>
                    <a:pt x="2344" y="2505"/>
                    <a:pt x="2364" y="2525"/>
                  </a:cubicBezTo>
                  <a:cubicBezTo>
                    <a:pt x="2786" y="1727"/>
                    <a:pt x="3222" y="879"/>
                    <a:pt x="3609" y="61"/>
                  </a:cubicBezTo>
                  <a:cubicBezTo>
                    <a:pt x="3614" y="56"/>
                    <a:pt x="3614" y="46"/>
                    <a:pt x="3619" y="4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0"/>
            <p:cNvSpPr/>
            <p:nvPr/>
          </p:nvSpPr>
          <p:spPr>
            <a:xfrm>
              <a:off x="3094475" y="3603850"/>
              <a:ext cx="103425" cy="61525"/>
            </a:xfrm>
            <a:custGeom>
              <a:rect b="b" l="l" r="r" t="t"/>
              <a:pathLst>
                <a:path extrusionOk="0" fill="none" h="2461" w="4137">
                  <a:moveTo>
                    <a:pt x="1" y="1"/>
                  </a:moveTo>
                  <a:cubicBezTo>
                    <a:pt x="16" y="11"/>
                    <a:pt x="26" y="21"/>
                    <a:pt x="36" y="31"/>
                  </a:cubicBezTo>
                  <a:cubicBezTo>
                    <a:pt x="889" y="789"/>
                    <a:pt x="1717" y="1572"/>
                    <a:pt x="2531" y="2370"/>
                  </a:cubicBezTo>
                  <a:cubicBezTo>
                    <a:pt x="2561" y="2400"/>
                    <a:pt x="2591" y="2430"/>
                    <a:pt x="2621" y="2460"/>
                  </a:cubicBezTo>
                  <a:cubicBezTo>
                    <a:pt x="3148" y="1783"/>
                    <a:pt x="3610" y="1095"/>
                    <a:pt x="4137" y="41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0"/>
            <p:cNvSpPr/>
            <p:nvPr/>
          </p:nvSpPr>
          <p:spPr>
            <a:xfrm>
              <a:off x="3113425" y="3813925"/>
              <a:ext cx="139325" cy="96875"/>
            </a:xfrm>
            <a:custGeom>
              <a:rect b="b" l="l" r="r" t="t"/>
              <a:pathLst>
                <a:path extrusionOk="0" fill="none" h="3875" w="5573">
                  <a:moveTo>
                    <a:pt x="1" y="617"/>
                  </a:moveTo>
                  <a:cubicBezTo>
                    <a:pt x="26" y="643"/>
                    <a:pt x="46" y="668"/>
                    <a:pt x="66" y="698"/>
                  </a:cubicBezTo>
                  <a:cubicBezTo>
                    <a:pt x="899" y="1767"/>
                    <a:pt x="1793" y="2796"/>
                    <a:pt x="2741" y="3770"/>
                  </a:cubicBezTo>
                  <a:cubicBezTo>
                    <a:pt x="2776" y="3805"/>
                    <a:pt x="2812" y="3840"/>
                    <a:pt x="2842" y="3875"/>
                  </a:cubicBezTo>
                  <a:cubicBezTo>
                    <a:pt x="3750" y="2605"/>
                    <a:pt x="4664" y="1280"/>
                    <a:pt x="5562" y="10"/>
                  </a:cubicBezTo>
                  <a:cubicBezTo>
                    <a:pt x="5567" y="5"/>
                    <a:pt x="5572" y="5"/>
                    <a:pt x="5572"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0"/>
            <p:cNvSpPr/>
            <p:nvPr/>
          </p:nvSpPr>
          <p:spPr>
            <a:xfrm>
              <a:off x="3195000" y="3746275"/>
              <a:ext cx="15950" cy="38175"/>
            </a:xfrm>
            <a:custGeom>
              <a:rect b="b" l="l" r="r" t="t"/>
              <a:pathLst>
                <a:path extrusionOk="0" fill="none" h="1527" w="638">
                  <a:moveTo>
                    <a:pt x="638" y="1"/>
                  </a:moveTo>
                  <a:cubicBezTo>
                    <a:pt x="427" y="513"/>
                    <a:pt x="211" y="1020"/>
                    <a:pt x="0" y="15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0"/>
            <p:cNvSpPr/>
            <p:nvPr/>
          </p:nvSpPr>
          <p:spPr>
            <a:xfrm>
              <a:off x="3206175" y="3770125"/>
              <a:ext cx="12675" cy="30250"/>
            </a:xfrm>
            <a:custGeom>
              <a:rect b="b" l="l" r="r" t="t"/>
              <a:pathLst>
                <a:path extrusionOk="0" fill="none" h="1210" w="507">
                  <a:moveTo>
                    <a:pt x="507" y="0"/>
                  </a:moveTo>
                  <a:cubicBezTo>
                    <a:pt x="381" y="422"/>
                    <a:pt x="211" y="824"/>
                    <a:pt x="0" y="121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0"/>
            <p:cNvSpPr/>
            <p:nvPr/>
          </p:nvSpPr>
          <p:spPr>
            <a:xfrm>
              <a:off x="3090600" y="3903250"/>
              <a:ext cx="69275" cy="83100"/>
            </a:xfrm>
            <a:custGeom>
              <a:rect b="b" l="l" r="r" t="t"/>
              <a:pathLst>
                <a:path extrusionOk="0" fill="none" h="3324" w="2771">
                  <a:moveTo>
                    <a:pt x="0" y="1"/>
                  </a:moveTo>
                  <a:cubicBezTo>
                    <a:pt x="869" y="1130"/>
                    <a:pt x="1782" y="2229"/>
                    <a:pt x="2741" y="3288"/>
                  </a:cubicBezTo>
                  <a:cubicBezTo>
                    <a:pt x="2746" y="3298"/>
                    <a:pt x="2756" y="3314"/>
                    <a:pt x="2771" y="33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0"/>
            <p:cNvSpPr/>
            <p:nvPr/>
          </p:nvSpPr>
          <p:spPr>
            <a:xfrm>
              <a:off x="3262875" y="3646275"/>
              <a:ext cx="13200" cy="49200"/>
            </a:xfrm>
            <a:custGeom>
              <a:rect b="b" l="l" r="r" t="t"/>
              <a:pathLst>
                <a:path extrusionOk="0" fill="none" h="1968" w="528">
                  <a:moveTo>
                    <a:pt x="1" y="0"/>
                  </a:moveTo>
                  <a:cubicBezTo>
                    <a:pt x="1" y="20"/>
                    <a:pt x="6" y="45"/>
                    <a:pt x="11" y="66"/>
                  </a:cubicBezTo>
                  <a:cubicBezTo>
                    <a:pt x="71" y="723"/>
                    <a:pt x="252" y="1366"/>
                    <a:pt x="528" y="196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0"/>
            <p:cNvSpPr/>
            <p:nvPr/>
          </p:nvSpPr>
          <p:spPr>
            <a:xfrm>
              <a:off x="3282325" y="3630325"/>
              <a:ext cx="15600" cy="43200"/>
            </a:xfrm>
            <a:custGeom>
              <a:rect b="b" l="l" r="r" t="t"/>
              <a:pathLst>
                <a:path extrusionOk="0" fill="none" h="1728" w="624">
                  <a:moveTo>
                    <a:pt x="1" y="1"/>
                  </a:moveTo>
                  <a:cubicBezTo>
                    <a:pt x="6" y="16"/>
                    <a:pt x="11" y="31"/>
                    <a:pt x="16" y="46"/>
                  </a:cubicBezTo>
                  <a:cubicBezTo>
                    <a:pt x="156" y="618"/>
                    <a:pt x="362" y="1180"/>
                    <a:pt x="618" y="1712"/>
                  </a:cubicBezTo>
                  <a:cubicBezTo>
                    <a:pt x="618" y="1717"/>
                    <a:pt x="623" y="1722"/>
                    <a:pt x="623" y="172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0"/>
            <p:cNvSpPr/>
            <p:nvPr/>
          </p:nvSpPr>
          <p:spPr>
            <a:xfrm>
              <a:off x="3271675" y="3824075"/>
              <a:ext cx="17950" cy="109825"/>
            </a:xfrm>
            <a:custGeom>
              <a:rect b="b" l="l" r="r" t="t"/>
              <a:pathLst>
                <a:path extrusionOk="0" fill="none" h="4393" w="718">
                  <a:moveTo>
                    <a:pt x="0" y="1"/>
                  </a:moveTo>
                  <a:cubicBezTo>
                    <a:pt x="206" y="1471"/>
                    <a:pt x="718" y="2992"/>
                    <a:pt x="241" y="43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0"/>
            <p:cNvSpPr/>
            <p:nvPr/>
          </p:nvSpPr>
          <p:spPr>
            <a:xfrm>
              <a:off x="2880275" y="3605750"/>
              <a:ext cx="108700" cy="78950"/>
            </a:xfrm>
            <a:custGeom>
              <a:rect b="b" l="l" r="r" t="t"/>
              <a:pathLst>
                <a:path extrusionOk="0" fill="none" h="3158" w="4348">
                  <a:moveTo>
                    <a:pt x="1" y="0"/>
                  </a:moveTo>
                  <a:cubicBezTo>
                    <a:pt x="6" y="5"/>
                    <a:pt x="6" y="10"/>
                    <a:pt x="11" y="15"/>
                  </a:cubicBezTo>
                  <a:cubicBezTo>
                    <a:pt x="568" y="1059"/>
                    <a:pt x="1160" y="2088"/>
                    <a:pt x="1793" y="3092"/>
                  </a:cubicBezTo>
                  <a:cubicBezTo>
                    <a:pt x="1808" y="3112"/>
                    <a:pt x="1823" y="3137"/>
                    <a:pt x="1833" y="3157"/>
                  </a:cubicBezTo>
                  <a:cubicBezTo>
                    <a:pt x="2375" y="2640"/>
                    <a:pt x="2907" y="2113"/>
                    <a:pt x="3429" y="1581"/>
                  </a:cubicBezTo>
                  <a:cubicBezTo>
                    <a:pt x="3740" y="1265"/>
                    <a:pt x="4046" y="949"/>
                    <a:pt x="4348" y="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0"/>
            <p:cNvSpPr/>
            <p:nvPr/>
          </p:nvSpPr>
          <p:spPr>
            <a:xfrm>
              <a:off x="2898600" y="3569225"/>
              <a:ext cx="92625" cy="57375"/>
            </a:xfrm>
            <a:custGeom>
              <a:rect b="b" l="l" r="r" t="t"/>
              <a:pathLst>
                <a:path extrusionOk="0" fill="none" h="2295" w="3705">
                  <a:moveTo>
                    <a:pt x="1" y="0"/>
                  </a:moveTo>
                  <a:cubicBezTo>
                    <a:pt x="402" y="773"/>
                    <a:pt x="864" y="1511"/>
                    <a:pt x="1391" y="2204"/>
                  </a:cubicBezTo>
                  <a:cubicBezTo>
                    <a:pt x="1411" y="2239"/>
                    <a:pt x="1431" y="2264"/>
                    <a:pt x="1456" y="2294"/>
                  </a:cubicBezTo>
                  <a:cubicBezTo>
                    <a:pt x="1893" y="1908"/>
                    <a:pt x="2330" y="1506"/>
                    <a:pt x="2756" y="1095"/>
                  </a:cubicBezTo>
                  <a:cubicBezTo>
                    <a:pt x="3078" y="783"/>
                    <a:pt x="3399" y="477"/>
                    <a:pt x="3705" y="1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0"/>
            <p:cNvSpPr/>
            <p:nvPr/>
          </p:nvSpPr>
          <p:spPr>
            <a:xfrm>
              <a:off x="2965100" y="3433325"/>
              <a:ext cx="29150" cy="278100"/>
            </a:xfrm>
            <a:custGeom>
              <a:rect b="b" l="l" r="r" t="t"/>
              <a:pathLst>
                <a:path extrusionOk="0" fill="none" h="11124" w="1166">
                  <a:moveTo>
                    <a:pt x="1075" y="1"/>
                  </a:moveTo>
                  <a:cubicBezTo>
                    <a:pt x="1165" y="553"/>
                    <a:pt x="1000" y="1009"/>
                    <a:pt x="919" y="1552"/>
                  </a:cubicBezTo>
                  <a:cubicBezTo>
                    <a:pt x="824" y="2229"/>
                    <a:pt x="699" y="2902"/>
                    <a:pt x="573" y="3574"/>
                  </a:cubicBezTo>
                  <a:cubicBezTo>
                    <a:pt x="392" y="4558"/>
                    <a:pt x="207" y="5542"/>
                    <a:pt x="96" y="6531"/>
                  </a:cubicBezTo>
                  <a:cubicBezTo>
                    <a:pt x="61" y="6867"/>
                    <a:pt x="36" y="7208"/>
                    <a:pt x="16" y="7545"/>
                  </a:cubicBezTo>
                  <a:cubicBezTo>
                    <a:pt x="1" y="7851"/>
                    <a:pt x="11" y="8167"/>
                    <a:pt x="36" y="8478"/>
                  </a:cubicBezTo>
                  <a:cubicBezTo>
                    <a:pt x="126" y="9452"/>
                    <a:pt x="443" y="10401"/>
                    <a:pt x="1090" y="1112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0"/>
            <p:cNvSpPr/>
            <p:nvPr/>
          </p:nvSpPr>
          <p:spPr>
            <a:xfrm>
              <a:off x="2904000" y="3758325"/>
              <a:ext cx="130525" cy="86350"/>
            </a:xfrm>
            <a:custGeom>
              <a:rect b="b" l="l" r="r" t="t"/>
              <a:pathLst>
                <a:path extrusionOk="0" fill="none" h="3454" w="5221">
                  <a:moveTo>
                    <a:pt x="0" y="1647"/>
                  </a:moveTo>
                  <a:cubicBezTo>
                    <a:pt x="11" y="1657"/>
                    <a:pt x="16" y="1662"/>
                    <a:pt x="31" y="1667"/>
                  </a:cubicBezTo>
                  <a:cubicBezTo>
                    <a:pt x="879" y="2254"/>
                    <a:pt x="1732" y="2846"/>
                    <a:pt x="2580" y="3434"/>
                  </a:cubicBezTo>
                  <a:lnTo>
                    <a:pt x="2580" y="3434"/>
                  </a:lnTo>
                  <a:cubicBezTo>
                    <a:pt x="2595" y="3439"/>
                    <a:pt x="2606" y="3449"/>
                    <a:pt x="2616" y="3454"/>
                  </a:cubicBezTo>
                  <a:cubicBezTo>
                    <a:pt x="3429" y="2299"/>
                    <a:pt x="4317" y="1120"/>
                    <a:pt x="5206" y="16"/>
                  </a:cubicBezTo>
                  <a:cubicBezTo>
                    <a:pt x="5211" y="11"/>
                    <a:pt x="5216" y="6"/>
                    <a:pt x="5221"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0"/>
            <p:cNvSpPr/>
            <p:nvPr/>
          </p:nvSpPr>
          <p:spPr>
            <a:xfrm>
              <a:off x="2919800" y="3914425"/>
              <a:ext cx="123375" cy="66275"/>
            </a:xfrm>
            <a:custGeom>
              <a:rect b="b" l="l" r="r" t="t"/>
              <a:pathLst>
                <a:path extrusionOk="0" fill="none" h="2651" w="4935">
                  <a:moveTo>
                    <a:pt x="1" y="1085"/>
                  </a:moveTo>
                  <a:cubicBezTo>
                    <a:pt x="36" y="1100"/>
                    <a:pt x="66" y="1120"/>
                    <a:pt x="101" y="1135"/>
                  </a:cubicBezTo>
                  <a:cubicBezTo>
                    <a:pt x="533" y="1356"/>
                    <a:pt x="904" y="1707"/>
                    <a:pt x="1351" y="1928"/>
                  </a:cubicBezTo>
                  <a:cubicBezTo>
                    <a:pt x="1833" y="2164"/>
                    <a:pt x="2330" y="2380"/>
                    <a:pt x="2837" y="2565"/>
                  </a:cubicBezTo>
                  <a:cubicBezTo>
                    <a:pt x="2917" y="2595"/>
                    <a:pt x="2997" y="2626"/>
                    <a:pt x="3073" y="2651"/>
                  </a:cubicBezTo>
                  <a:cubicBezTo>
                    <a:pt x="3665" y="1762"/>
                    <a:pt x="4277" y="839"/>
                    <a:pt x="49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0"/>
            <p:cNvSpPr/>
            <p:nvPr/>
          </p:nvSpPr>
          <p:spPr>
            <a:xfrm>
              <a:off x="2613375" y="3719300"/>
              <a:ext cx="69925" cy="48975"/>
            </a:xfrm>
            <a:custGeom>
              <a:rect b="b" l="l" r="r" t="t"/>
              <a:pathLst>
                <a:path extrusionOk="0" fill="none" h="1959" w="2797">
                  <a:moveTo>
                    <a:pt x="1" y="1958"/>
                  </a:moveTo>
                  <a:cubicBezTo>
                    <a:pt x="51" y="1948"/>
                    <a:pt x="106" y="1933"/>
                    <a:pt x="156" y="1923"/>
                  </a:cubicBezTo>
                  <a:cubicBezTo>
                    <a:pt x="488" y="1853"/>
                    <a:pt x="819" y="1782"/>
                    <a:pt x="1145" y="1712"/>
                  </a:cubicBezTo>
                  <a:cubicBezTo>
                    <a:pt x="1697" y="1597"/>
                    <a:pt x="2244" y="1476"/>
                    <a:pt x="2797" y="1361"/>
                  </a:cubicBezTo>
                  <a:cubicBezTo>
                    <a:pt x="2797" y="1361"/>
                    <a:pt x="2791" y="1361"/>
                    <a:pt x="2791" y="1356"/>
                  </a:cubicBezTo>
                  <a:cubicBezTo>
                    <a:pt x="2616" y="914"/>
                    <a:pt x="2500" y="447"/>
                    <a:pt x="2320"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0"/>
            <p:cNvSpPr/>
            <p:nvPr/>
          </p:nvSpPr>
          <p:spPr>
            <a:xfrm>
              <a:off x="2712125" y="3757450"/>
              <a:ext cx="49100" cy="74925"/>
            </a:xfrm>
            <a:custGeom>
              <a:rect b="b" l="l" r="r" t="t"/>
              <a:pathLst>
                <a:path extrusionOk="0" fill="none" h="2997" w="1964">
                  <a:moveTo>
                    <a:pt x="1" y="2997"/>
                  </a:moveTo>
                  <a:cubicBezTo>
                    <a:pt x="11" y="2992"/>
                    <a:pt x="26" y="2987"/>
                    <a:pt x="36" y="2987"/>
                  </a:cubicBezTo>
                  <a:cubicBezTo>
                    <a:pt x="633" y="2796"/>
                    <a:pt x="1241" y="2641"/>
                    <a:pt x="1853" y="2510"/>
                  </a:cubicBezTo>
                  <a:cubicBezTo>
                    <a:pt x="1863" y="2505"/>
                    <a:pt x="1873" y="2505"/>
                    <a:pt x="1883" y="2500"/>
                  </a:cubicBezTo>
                  <a:cubicBezTo>
                    <a:pt x="1933" y="1672"/>
                    <a:pt x="1964" y="834"/>
                    <a:pt x="1933"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0"/>
            <p:cNvSpPr/>
            <p:nvPr/>
          </p:nvSpPr>
          <p:spPr>
            <a:xfrm>
              <a:off x="2617025" y="3739875"/>
              <a:ext cx="95525" cy="59875"/>
            </a:xfrm>
            <a:custGeom>
              <a:rect b="b" l="l" r="r" t="t"/>
              <a:pathLst>
                <a:path extrusionOk="0" fill="none" h="2395" w="3821">
                  <a:moveTo>
                    <a:pt x="0" y="1"/>
                  </a:moveTo>
                  <a:cubicBezTo>
                    <a:pt x="236" y="392"/>
                    <a:pt x="598" y="673"/>
                    <a:pt x="999" y="889"/>
                  </a:cubicBezTo>
                  <a:cubicBezTo>
                    <a:pt x="1280" y="1035"/>
                    <a:pt x="1571" y="1155"/>
                    <a:pt x="1862" y="1266"/>
                  </a:cubicBezTo>
                  <a:cubicBezTo>
                    <a:pt x="2580" y="1537"/>
                    <a:pt x="3338" y="1803"/>
                    <a:pt x="3820" y="2395"/>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0"/>
            <p:cNvSpPr/>
            <p:nvPr/>
          </p:nvSpPr>
          <p:spPr>
            <a:xfrm>
              <a:off x="2727325" y="3796975"/>
              <a:ext cx="59750" cy="65775"/>
            </a:xfrm>
            <a:custGeom>
              <a:rect b="b" l="l" r="r" t="t"/>
              <a:pathLst>
                <a:path extrusionOk="0" fill="none" h="2631" w="2390">
                  <a:moveTo>
                    <a:pt x="0" y="2631"/>
                  </a:moveTo>
                  <a:cubicBezTo>
                    <a:pt x="20" y="2626"/>
                    <a:pt x="40" y="2621"/>
                    <a:pt x="61" y="2621"/>
                  </a:cubicBezTo>
                  <a:cubicBezTo>
                    <a:pt x="793" y="2450"/>
                    <a:pt x="1536" y="2324"/>
                    <a:pt x="2284" y="2229"/>
                  </a:cubicBezTo>
                  <a:cubicBezTo>
                    <a:pt x="2309" y="2224"/>
                    <a:pt x="2334" y="2224"/>
                    <a:pt x="2359" y="2219"/>
                  </a:cubicBezTo>
                  <a:cubicBezTo>
                    <a:pt x="2389" y="1516"/>
                    <a:pt x="2349" y="778"/>
                    <a:pt x="2369" y="76"/>
                  </a:cubicBezTo>
                  <a:cubicBezTo>
                    <a:pt x="2369" y="51"/>
                    <a:pt x="2374" y="26"/>
                    <a:pt x="2374"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0"/>
            <p:cNvSpPr/>
            <p:nvPr/>
          </p:nvSpPr>
          <p:spPr>
            <a:xfrm>
              <a:off x="2842525" y="3960100"/>
              <a:ext cx="76425" cy="58875"/>
            </a:xfrm>
            <a:custGeom>
              <a:rect b="b" l="l" r="r" t="t"/>
              <a:pathLst>
                <a:path extrusionOk="0" fill="none" h="2355" w="3057">
                  <a:moveTo>
                    <a:pt x="0" y="2023"/>
                  </a:moveTo>
                  <a:cubicBezTo>
                    <a:pt x="266" y="2038"/>
                    <a:pt x="532" y="2058"/>
                    <a:pt x="798" y="2084"/>
                  </a:cubicBezTo>
                  <a:cubicBezTo>
                    <a:pt x="1556" y="2154"/>
                    <a:pt x="2309" y="2249"/>
                    <a:pt x="3057" y="2355"/>
                  </a:cubicBezTo>
                  <a:cubicBezTo>
                    <a:pt x="3057" y="2345"/>
                    <a:pt x="3052" y="2335"/>
                    <a:pt x="3052" y="2324"/>
                  </a:cubicBezTo>
                  <a:cubicBezTo>
                    <a:pt x="2916" y="1557"/>
                    <a:pt x="2781" y="794"/>
                    <a:pt x="2640" y="31"/>
                  </a:cubicBezTo>
                  <a:cubicBezTo>
                    <a:pt x="2640" y="21"/>
                    <a:pt x="2640" y="11"/>
                    <a:pt x="2635"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0"/>
            <p:cNvSpPr/>
            <p:nvPr/>
          </p:nvSpPr>
          <p:spPr>
            <a:xfrm>
              <a:off x="2851800" y="3980550"/>
              <a:ext cx="51600" cy="80475"/>
            </a:xfrm>
            <a:custGeom>
              <a:rect b="b" l="l" r="r" t="t"/>
              <a:pathLst>
                <a:path extrusionOk="0" fill="none" h="3219" w="2064">
                  <a:moveTo>
                    <a:pt x="0" y="1"/>
                  </a:moveTo>
                  <a:cubicBezTo>
                    <a:pt x="86" y="442"/>
                    <a:pt x="226" y="864"/>
                    <a:pt x="422" y="1266"/>
                  </a:cubicBezTo>
                  <a:cubicBezTo>
                    <a:pt x="799" y="2039"/>
                    <a:pt x="1361" y="2721"/>
                    <a:pt x="2063" y="321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 name="Google Shape;1878;p10"/>
          <p:cNvGrpSpPr/>
          <p:nvPr/>
        </p:nvGrpSpPr>
        <p:grpSpPr>
          <a:xfrm>
            <a:off x="4719743" y="2257986"/>
            <a:ext cx="3315689" cy="1078232"/>
            <a:chOff x="937925" y="2699200"/>
            <a:chExt cx="1529800" cy="497500"/>
          </a:xfrm>
        </p:grpSpPr>
        <p:sp>
          <p:nvSpPr>
            <p:cNvPr id="1879" name="Google Shape;1879;p10"/>
            <p:cNvSpPr/>
            <p:nvPr/>
          </p:nvSpPr>
          <p:spPr>
            <a:xfrm>
              <a:off x="1785700" y="3061650"/>
              <a:ext cx="161650" cy="135050"/>
            </a:xfrm>
            <a:custGeom>
              <a:rect b="b" l="l" r="r" t="t"/>
              <a:pathLst>
                <a:path extrusionOk="0" h="5402" w="6466">
                  <a:moveTo>
                    <a:pt x="773" y="0"/>
                  </a:moveTo>
                  <a:cubicBezTo>
                    <a:pt x="226" y="1742"/>
                    <a:pt x="0" y="3584"/>
                    <a:pt x="126" y="5401"/>
                  </a:cubicBezTo>
                  <a:cubicBezTo>
                    <a:pt x="2535" y="4126"/>
                    <a:pt x="4708" y="2304"/>
                    <a:pt x="6465" y="161"/>
                  </a:cubicBezTo>
                  <a:lnTo>
                    <a:pt x="6465" y="161"/>
                  </a:lnTo>
                  <a:cubicBezTo>
                    <a:pt x="5917" y="185"/>
                    <a:pt x="5368" y="196"/>
                    <a:pt x="4820" y="196"/>
                  </a:cubicBezTo>
                  <a:cubicBezTo>
                    <a:pt x="3979" y="196"/>
                    <a:pt x="3138" y="169"/>
                    <a:pt x="2299" y="121"/>
                  </a:cubicBezTo>
                  <a:cubicBezTo>
                    <a:pt x="2058" y="106"/>
                    <a:pt x="1817" y="91"/>
                    <a:pt x="1581" y="71"/>
                  </a:cubicBezTo>
                  <a:cubicBezTo>
                    <a:pt x="1310" y="51"/>
                    <a:pt x="1044" y="31"/>
                    <a:pt x="77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0"/>
            <p:cNvSpPr/>
            <p:nvPr/>
          </p:nvSpPr>
          <p:spPr>
            <a:xfrm>
              <a:off x="1586550" y="2699200"/>
              <a:ext cx="281225" cy="130950"/>
            </a:xfrm>
            <a:custGeom>
              <a:rect b="b" l="l" r="r" t="t"/>
              <a:pathLst>
                <a:path extrusionOk="0" h="5238" w="11249">
                  <a:moveTo>
                    <a:pt x="1060" y="0"/>
                  </a:moveTo>
                  <a:cubicBezTo>
                    <a:pt x="707" y="0"/>
                    <a:pt x="353" y="14"/>
                    <a:pt x="1" y="43"/>
                  </a:cubicBezTo>
                  <a:cubicBezTo>
                    <a:pt x="101" y="1719"/>
                    <a:pt x="422" y="3657"/>
                    <a:pt x="979" y="5238"/>
                  </a:cubicBezTo>
                  <a:cubicBezTo>
                    <a:pt x="4393" y="5238"/>
                    <a:pt x="7816" y="4932"/>
                    <a:pt x="11249" y="4560"/>
                  </a:cubicBezTo>
                  <a:lnTo>
                    <a:pt x="11234" y="4430"/>
                  </a:lnTo>
                  <a:cubicBezTo>
                    <a:pt x="8653" y="1633"/>
                    <a:pt x="4862" y="0"/>
                    <a:pt x="10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0"/>
            <p:cNvSpPr/>
            <p:nvPr/>
          </p:nvSpPr>
          <p:spPr>
            <a:xfrm>
              <a:off x="1805025" y="3001050"/>
              <a:ext cx="188000" cy="65525"/>
            </a:xfrm>
            <a:custGeom>
              <a:rect b="b" l="l" r="r" t="t"/>
              <a:pathLst>
                <a:path extrusionOk="0" h="2621" w="7520">
                  <a:moveTo>
                    <a:pt x="1004" y="0"/>
                  </a:moveTo>
                  <a:cubicBezTo>
                    <a:pt x="598" y="778"/>
                    <a:pt x="261" y="1591"/>
                    <a:pt x="0" y="2424"/>
                  </a:cubicBezTo>
                  <a:cubicBezTo>
                    <a:pt x="271" y="2455"/>
                    <a:pt x="537" y="2475"/>
                    <a:pt x="808" y="2495"/>
                  </a:cubicBezTo>
                  <a:cubicBezTo>
                    <a:pt x="1044" y="2515"/>
                    <a:pt x="1285" y="2530"/>
                    <a:pt x="1526" y="2545"/>
                  </a:cubicBezTo>
                  <a:cubicBezTo>
                    <a:pt x="2365" y="2593"/>
                    <a:pt x="3206" y="2620"/>
                    <a:pt x="4047" y="2620"/>
                  </a:cubicBezTo>
                  <a:cubicBezTo>
                    <a:pt x="4595" y="2620"/>
                    <a:pt x="5144" y="2609"/>
                    <a:pt x="5692" y="2585"/>
                  </a:cubicBezTo>
                  <a:cubicBezTo>
                    <a:pt x="6365" y="1767"/>
                    <a:pt x="6977" y="899"/>
                    <a:pt x="7519" y="0"/>
                  </a:cubicBezTo>
                  <a:lnTo>
                    <a:pt x="7519" y="0"/>
                  </a:lnTo>
                  <a:cubicBezTo>
                    <a:pt x="6490" y="178"/>
                    <a:pt x="5451" y="258"/>
                    <a:pt x="4407" y="258"/>
                  </a:cubicBezTo>
                  <a:cubicBezTo>
                    <a:pt x="3276" y="258"/>
                    <a:pt x="2139" y="165"/>
                    <a:pt x="1004"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0"/>
            <p:cNvSpPr/>
            <p:nvPr/>
          </p:nvSpPr>
          <p:spPr>
            <a:xfrm>
              <a:off x="937925" y="2731125"/>
              <a:ext cx="1529800" cy="276400"/>
            </a:xfrm>
            <a:custGeom>
              <a:rect b="b" l="l" r="r" t="t"/>
              <a:pathLst>
                <a:path extrusionOk="0" h="11056" w="61192">
                  <a:moveTo>
                    <a:pt x="50047" y="4171"/>
                  </a:moveTo>
                  <a:cubicBezTo>
                    <a:pt x="50209" y="4171"/>
                    <a:pt x="50350" y="4305"/>
                    <a:pt x="50355" y="4473"/>
                  </a:cubicBezTo>
                  <a:cubicBezTo>
                    <a:pt x="50360" y="4643"/>
                    <a:pt x="50224" y="4784"/>
                    <a:pt x="50053" y="4789"/>
                  </a:cubicBezTo>
                  <a:cubicBezTo>
                    <a:pt x="50050" y="4789"/>
                    <a:pt x="50047" y="4789"/>
                    <a:pt x="50044" y="4789"/>
                  </a:cubicBezTo>
                  <a:cubicBezTo>
                    <a:pt x="49878" y="4789"/>
                    <a:pt x="49742" y="4660"/>
                    <a:pt x="49737" y="4488"/>
                  </a:cubicBezTo>
                  <a:cubicBezTo>
                    <a:pt x="49732" y="4322"/>
                    <a:pt x="49863" y="4177"/>
                    <a:pt x="50038" y="4172"/>
                  </a:cubicBezTo>
                  <a:cubicBezTo>
                    <a:pt x="50041" y="4172"/>
                    <a:pt x="50044" y="4171"/>
                    <a:pt x="50047" y="4171"/>
                  </a:cubicBezTo>
                  <a:close/>
                  <a:moveTo>
                    <a:pt x="25820" y="5135"/>
                  </a:moveTo>
                  <a:cubicBezTo>
                    <a:pt x="25986" y="5135"/>
                    <a:pt x="26121" y="5264"/>
                    <a:pt x="26131" y="5436"/>
                  </a:cubicBezTo>
                  <a:cubicBezTo>
                    <a:pt x="26131" y="5602"/>
                    <a:pt x="26001" y="5748"/>
                    <a:pt x="25830" y="5753"/>
                  </a:cubicBezTo>
                  <a:cubicBezTo>
                    <a:pt x="25827" y="5753"/>
                    <a:pt x="25824" y="5753"/>
                    <a:pt x="25821" y="5753"/>
                  </a:cubicBezTo>
                  <a:cubicBezTo>
                    <a:pt x="25654" y="5753"/>
                    <a:pt x="25514" y="5619"/>
                    <a:pt x="25514" y="5452"/>
                  </a:cubicBezTo>
                  <a:cubicBezTo>
                    <a:pt x="25504" y="5281"/>
                    <a:pt x="25639" y="5140"/>
                    <a:pt x="25810" y="5135"/>
                  </a:cubicBezTo>
                  <a:cubicBezTo>
                    <a:pt x="25813" y="5135"/>
                    <a:pt x="25816" y="5135"/>
                    <a:pt x="25820" y="5135"/>
                  </a:cubicBezTo>
                  <a:close/>
                  <a:moveTo>
                    <a:pt x="48707" y="5356"/>
                  </a:moveTo>
                  <a:cubicBezTo>
                    <a:pt x="48874" y="5356"/>
                    <a:pt x="49010" y="5490"/>
                    <a:pt x="49014" y="5657"/>
                  </a:cubicBezTo>
                  <a:cubicBezTo>
                    <a:pt x="49019" y="5828"/>
                    <a:pt x="48889" y="5969"/>
                    <a:pt x="48718" y="5974"/>
                  </a:cubicBezTo>
                  <a:cubicBezTo>
                    <a:pt x="48715" y="5974"/>
                    <a:pt x="48712" y="5974"/>
                    <a:pt x="48709" y="5974"/>
                  </a:cubicBezTo>
                  <a:cubicBezTo>
                    <a:pt x="48542" y="5974"/>
                    <a:pt x="48402" y="5845"/>
                    <a:pt x="48397" y="5677"/>
                  </a:cubicBezTo>
                  <a:cubicBezTo>
                    <a:pt x="48392" y="5507"/>
                    <a:pt x="48528" y="5361"/>
                    <a:pt x="48698" y="5356"/>
                  </a:cubicBezTo>
                  <a:cubicBezTo>
                    <a:pt x="48701" y="5356"/>
                    <a:pt x="48704" y="5356"/>
                    <a:pt x="48707" y="5356"/>
                  </a:cubicBezTo>
                  <a:close/>
                  <a:moveTo>
                    <a:pt x="33156" y="5627"/>
                  </a:moveTo>
                  <a:cubicBezTo>
                    <a:pt x="33319" y="5627"/>
                    <a:pt x="33455" y="5759"/>
                    <a:pt x="33460" y="5923"/>
                  </a:cubicBezTo>
                  <a:cubicBezTo>
                    <a:pt x="33465" y="6094"/>
                    <a:pt x="33329" y="6240"/>
                    <a:pt x="33158" y="6245"/>
                  </a:cubicBezTo>
                  <a:cubicBezTo>
                    <a:pt x="33155" y="6245"/>
                    <a:pt x="33152" y="6245"/>
                    <a:pt x="33149" y="6245"/>
                  </a:cubicBezTo>
                  <a:cubicBezTo>
                    <a:pt x="32983" y="6245"/>
                    <a:pt x="32847" y="6111"/>
                    <a:pt x="32842" y="5943"/>
                  </a:cubicBezTo>
                  <a:cubicBezTo>
                    <a:pt x="32837" y="5773"/>
                    <a:pt x="32973" y="5627"/>
                    <a:pt x="33138" y="5627"/>
                  </a:cubicBezTo>
                  <a:cubicBezTo>
                    <a:pt x="33144" y="5627"/>
                    <a:pt x="33150" y="5627"/>
                    <a:pt x="33156" y="5627"/>
                  </a:cubicBezTo>
                  <a:close/>
                  <a:moveTo>
                    <a:pt x="54133" y="4111"/>
                  </a:moveTo>
                  <a:cubicBezTo>
                    <a:pt x="54167" y="4111"/>
                    <a:pt x="54200" y="4114"/>
                    <a:pt x="54235" y="4121"/>
                  </a:cubicBezTo>
                  <a:cubicBezTo>
                    <a:pt x="54501" y="4172"/>
                    <a:pt x="54671" y="4428"/>
                    <a:pt x="54616" y="4694"/>
                  </a:cubicBezTo>
                  <a:cubicBezTo>
                    <a:pt x="54581" y="4874"/>
                    <a:pt x="54445" y="5015"/>
                    <a:pt x="54280" y="5060"/>
                  </a:cubicBezTo>
                  <a:cubicBezTo>
                    <a:pt x="54325" y="5165"/>
                    <a:pt x="54350" y="5281"/>
                    <a:pt x="54360" y="5401"/>
                  </a:cubicBezTo>
                  <a:cubicBezTo>
                    <a:pt x="54390" y="5974"/>
                    <a:pt x="53953" y="6470"/>
                    <a:pt x="53376" y="6506"/>
                  </a:cubicBezTo>
                  <a:cubicBezTo>
                    <a:pt x="53357" y="6507"/>
                    <a:pt x="53339" y="6507"/>
                    <a:pt x="53320" y="6507"/>
                  </a:cubicBezTo>
                  <a:cubicBezTo>
                    <a:pt x="52767" y="6507"/>
                    <a:pt x="52301" y="6080"/>
                    <a:pt x="52272" y="5522"/>
                  </a:cubicBezTo>
                  <a:cubicBezTo>
                    <a:pt x="52237" y="4945"/>
                    <a:pt x="52679" y="4448"/>
                    <a:pt x="53251" y="4413"/>
                  </a:cubicBezTo>
                  <a:cubicBezTo>
                    <a:pt x="53266" y="4412"/>
                    <a:pt x="53280" y="4412"/>
                    <a:pt x="53295" y="4412"/>
                  </a:cubicBezTo>
                  <a:cubicBezTo>
                    <a:pt x="53428" y="4412"/>
                    <a:pt x="53550" y="4433"/>
                    <a:pt x="53667" y="4478"/>
                  </a:cubicBezTo>
                  <a:cubicBezTo>
                    <a:pt x="53724" y="4260"/>
                    <a:pt x="53916" y="4111"/>
                    <a:pt x="54133" y="4111"/>
                  </a:cubicBezTo>
                  <a:close/>
                  <a:moveTo>
                    <a:pt x="31213" y="6626"/>
                  </a:moveTo>
                  <a:cubicBezTo>
                    <a:pt x="31371" y="6626"/>
                    <a:pt x="31507" y="6757"/>
                    <a:pt x="31512" y="6922"/>
                  </a:cubicBezTo>
                  <a:cubicBezTo>
                    <a:pt x="31517" y="7093"/>
                    <a:pt x="31382" y="7233"/>
                    <a:pt x="31211" y="7243"/>
                  </a:cubicBezTo>
                  <a:cubicBezTo>
                    <a:pt x="31040" y="7243"/>
                    <a:pt x="30900" y="7113"/>
                    <a:pt x="30895" y="6942"/>
                  </a:cubicBezTo>
                  <a:cubicBezTo>
                    <a:pt x="30890" y="6772"/>
                    <a:pt x="31020" y="6626"/>
                    <a:pt x="31196" y="6626"/>
                  </a:cubicBezTo>
                  <a:cubicBezTo>
                    <a:pt x="31202" y="6626"/>
                    <a:pt x="31207" y="6626"/>
                    <a:pt x="31213" y="6626"/>
                  </a:cubicBezTo>
                  <a:close/>
                  <a:moveTo>
                    <a:pt x="34172" y="7976"/>
                  </a:moveTo>
                  <a:cubicBezTo>
                    <a:pt x="34343" y="7976"/>
                    <a:pt x="34479" y="8105"/>
                    <a:pt x="34484" y="8272"/>
                  </a:cubicBezTo>
                  <a:cubicBezTo>
                    <a:pt x="34489" y="8443"/>
                    <a:pt x="34353" y="8589"/>
                    <a:pt x="34182" y="8594"/>
                  </a:cubicBezTo>
                  <a:cubicBezTo>
                    <a:pt x="34179" y="8594"/>
                    <a:pt x="34176" y="8594"/>
                    <a:pt x="34173" y="8594"/>
                  </a:cubicBezTo>
                  <a:cubicBezTo>
                    <a:pt x="34007" y="8594"/>
                    <a:pt x="33871" y="8460"/>
                    <a:pt x="33866" y="8292"/>
                  </a:cubicBezTo>
                  <a:cubicBezTo>
                    <a:pt x="33861" y="8122"/>
                    <a:pt x="33997" y="7981"/>
                    <a:pt x="34162" y="7976"/>
                  </a:cubicBezTo>
                  <a:cubicBezTo>
                    <a:pt x="34166" y="7976"/>
                    <a:pt x="34169" y="7976"/>
                    <a:pt x="34172" y="7976"/>
                  </a:cubicBezTo>
                  <a:close/>
                  <a:moveTo>
                    <a:pt x="1" y="1"/>
                  </a:moveTo>
                  <a:cubicBezTo>
                    <a:pt x="914" y="899"/>
                    <a:pt x="2139" y="1637"/>
                    <a:pt x="3379" y="1958"/>
                  </a:cubicBezTo>
                  <a:cubicBezTo>
                    <a:pt x="2244" y="2746"/>
                    <a:pt x="1190" y="4227"/>
                    <a:pt x="944" y="5587"/>
                  </a:cubicBezTo>
                  <a:cubicBezTo>
                    <a:pt x="2335" y="5010"/>
                    <a:pt x="3851" y="4036"/>
                    <a:pt x="4578" y="2721"/>
                  </a:cubicBezTo>
                  <a:cubicBezTo>
                    <a:pt x="7028" y="3218"/>
                    <a:pt x="9332" y="4147"/>
                    <a:pt x="11585" y="5226"/>
                  </a:cubicBezTo>
                  <a:cubicBezTo>
                    <a:pt x="11920" y="5209"/>
                    <a:pt x="12254" y="5201"/>
                    <a:pt x="12587" y="5201"/>
                  </a:cubicBezTo>
                  <a:cubicBezTo>
                    <a:pt x="17641" y="5201"/>
                    <a:pt x="22565" y="7059"/>
                    <a:pt x="27391" y="8669"/>
                  </a:cubicBezTo>
                  <a:cubicBezTo>
                    <a:pt x="30082" y="9562"/>
                    <a:pt x="32877" y="10396"/>
                    <a:pt x="35688" y="10797"/>
                  </a:cubicBezTo>
                  <a:cubicBezTo>
                    <a:pt x="36823" y="10962"/>
                    <a:pt x="37960" y="11055"/>
                    <a:pt x="39091" y="11055"/>
                  </a:cubicBezTo>
                  <a:cubicBezTo>
                    <a:pt x="40135" y="11055"/>
                    <a:pt x="41174" y="10975"/>
                    <a:pt x="42203" y="10797"/>
                  </a:cubicBezTo>
                  <a:cubicBezTo>
                    <a:pt x="42750" y="10702"/>
                    <a:pt x="43292" y="10581"/>
                    <a:pt x="43829" y="10426"/>
                  </a:cubicBezTo>
                  <a:cubicBezTo>
                    <a:pt x="46234" y="9748"/>
                    <a:pt x="48342" y="8453"/>
                    <a:pt x="50846" y="7951"/>
                  </a:cubicBezTo>
                  <a:cubicBezTo>
                    <a:pt x="52281" y="7664"/>
                    <a:pt x="53747" y="7517"/>
                    <a:pt x="55213" y="7517"/>
                  </a:cubicBezTo>
                  <a:cubicBezTo>
                    <a:pt x="55824" y="7517"/>
                    <a:pt x="56436" y="7543"/>
                    <a:pt x="57045" y="7595"/>
                  </a:cubicBezTo>
                  <a:cubicBezTo>
                    <a:pt x="57577" y="7163"/>
                    <a:pt x="58084" y="6706"/>
                    <a:pt x="58576" y="6230"/>
                  </a:cubicBezTo>
                  <a:cubicBezTo>
                    <a:pt x="59530" y="5296"/>
                    <a:pt x="60408" y="4282"/>
                    <a:pt x="61191" y="3203"/>
                  </a:cubicBezTo>
                  <a:cubicBezTo>
                    <a:pt x="59364" y="2299"/>
                    <a:pt x="57281" y="2089"/>
                    <a:pt x="55248" y="2013"/>
                  </a:cubicBezTo>
                  <a:cubicBezTo>
                    <a:pt x="54580" y="1989"/>
                    <a:pt x="53911" y="1977"/>
                    <a:pt x="53243" y="1977"/>
                  </a:cubicBezTo>
                  <a:cubicBezTo>
                    <a:pt x="47891" y="1977"/>
                    <a:pt x="42535" y="2708"/>
                    <a:pt x="37194" y="3283"/>
                  </a:cubicBezTo>
                  <a:cubicBezTo>
                    <a:pt x="33761" y="3655"/>
                    <a:pt x="30338" y="3961"/>
                    <a:pt x="26924" y="3961"/>
                  </a:cubicBezTo>
                  <a:cubicBezTo>
                    <a:pt x="26885" y="3961"/>
                    <a:pt x="26846" y="3961"/>
                    <a:pt x="26807" y="3961"/>
                  </a:cubicBezTo>
                  <a:cubicBezTo>
                    <a:pt x="24407" y="3961"/>
                    <a:pt x="22012" y="3809"/>
                    <a:pt x="19621" y="3429"/>
                  </a:cubicBezTo>
                  <a:cubicBezTo>
                    <a:pt x="15634" y="2791"/>
                    <a:pt x="11625" y="1509"/>
                    <a:pt x="7644" y="1509"/>
                  </a:cubicBezTo>
                  <a:cubicBezTo>
                    <a:pt x="6643" y="1509"/>
                    <a:pt x="5645" y="1590"/>
                    <a:pt x="4649" y="1782"/>
                  </a:cubicBezTo>
                  <a:cubicBezTo>
                    <a:pt x="4619" y="1602"/>
                    <a:pt x="4458" y="1456"/>
                    <a:pt x="4332" y="1321"/>
                  </a:cubicBezTo>
                  <a:cubicBezTo>
                    <a:pt x="3795" y="764"/>
                    <a:pt x="3068" y="412"/>
                    <a:pt x="2310" y="221"/>
                  </a:cubicBezTo>
                  <a:cubicBezTo>
                    <a:pt x="1562" y="36"/>
                    <a:pt x="779"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0"/>
            <p:cNvSpPr/>
            <p:nvPr/>
          </p:nvSpPr>
          <p:spPr>
            <a:xfrm>
              <a:off x="1227550" y="2861125"/>
              <a:ext cx="602600" cy="200550"/>
            </a:xfrm>
            <a:custGeom>
              <a:rect b="b" l="l" r="r" t="t"/>
              <a:pathLst>
                <a:path extrusionOk="0" h="8022" w="24104">
                  <a:moveTo>
                    <a:pt x="1002" y="1"/>
                  </a:moveTo>
                  <a:cubicBezTo>
                    <a:pt x="669" y="1"/>
                    <a:pt x="335" y="9"/>
                    <a:pt x="0" y="26"/>
                  </a:cubicBezTo>
                  <a:cubicBezTo>
                    <a:pt x="2686" y="1306"/>
                    <a:pt x="5296" y="2796"/>
                    <a:pt x="8001" y="4026"/>
                  </a:cubicBezTo>
                  <a:cubicBezTo>
                    <a:pt x="12764" y="6184"/>
                    <a:pt x="17894" y="7540"/>
                    <a:pt x="23099" y="8021"/>
                  </a:cubicBezTo>
                  <a:cubicBezTo>
                    <a:pt x="23360" y="7188"/>
                    <a:pt x="23697" y="6375"/>
                    <a:pt x="24103" y="5597"/>
                  </a:cubicBezTo>
                  <a:cubicBezTo>
                    <a:pt x="21292" y="5196"/>
                    <a:pt x="18497" y="4362"/>
                    <a:pt x="15806" y="3469"/>
                  </a:cubicBezTo>
                  <a:cubicBezTo>
                    <a:pt x="10980" y="1859"/>
                    <a:pt x="6056" y="1"/>
                    <a:pt x="10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0"/>
            <p:cNvSpPr/>
            <p:nvPr/>
          </p:nvSpPr>
          <p:spPr>
            <a:xfrm>
              <a:off x="1947325" y="2919050"/>
              <a:ext cx="416750" cy="146650"/>
            </a:xfrm>
            <a:custGeom>
              <a:rect b="b" l="l" r="r" t="t"/>
              <a:pathLst>
                <a:path extrusionOk="0" h="5866" w="16670">
                  <a:moveTo>
                    <a:pt x="14837" y="0"/>
                  </a:moveTo>
                  <a:cubicBezTo>
                    <a:pt x="13371" y="0"/>
                    <a:pt x="11905" y="147"/>
                    <a:pt x="10470" y="434"/>
                  </a:cubicBezTo>
                  <a:cubicBezTo>
                    <a:pt x="7966" y="936"/>
                    <a:pt x="5858" y="2231"/>
                    <a:pt x="3453" y="2909"/>
                  </a:cubicBezTo>
                  <a:cubicBezTo>
                    <a:pt x="2916" y="3064"/>
                    <a:pt x="2374" y="3185"/>
                    <a:pt x="1827" y="3280"/>
                  </a:cubicBezTo>
                  <a:cubicBezTo>
                    <a:pt x="1285" y="4179"/>
                    <a:pt x="673" y="5047"/>
                    <a:pt x="0" y="5865"/>
                  </a:cubicBezTo>
                  <a:cubicBezTo>
                    <a:pt x="3187" y="5740"/>
                    <a:pt x="6355" y="5218"/>
                    <a:pt x="9366" y="4174"/>
                  </a:cubicBezTo>
                  <a:cubicBezTo>
                    <a:pt x="12011" y="3260"/>
                    <a:pt x="14501" y="1860"/>
                    <a:pt x="16669" y="78"/>
                  </a:cubicBezTo>
                  <a:cubicBezTo>
                    <a:pt x="16060" y="26"/>
                    <a:pt x="15448" y="0"/>
                    <a:pt x="148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0"/>
            <p:cNvSpPr/>
            <p:nvPr/>
          </p:nvSpPr>
          <p:spPr>
            <a:xfrm>
              <a:off x="2279600" y="2833875"/>
              <a:ext cx="25125" cy="23775"/>
            </a:xfrm>
            <a:custGeom>
              <a:rect b="b" l="l" r="r" t="t"/>
              <a:pathLst>
                <a:path extrusionOk="0" h="951" w="1005">
                  <a:moveTo>
                    <a:pt x="466" y="1"/>
                  </a:moveTo>
                  <a:cubicBezTo>
                    <a:pt x="249" y="1"/>
                    <a:pt x="57" y="150"/>
                    <a:pt x="0" y="368"/>
                  </a:cubicBezTo>
                  <a:cubicBezTo>
                    <a:pt x="276" y="463"/>
                    <a:pt x="502" y="679"/>
                    <a:pt x="613" y="950"/>
                  </a:cubicBezTo>
                  <a:cubicBezTo>
                    <a:pt x="778" y="905"/>
                    <a:pt x="914" y="764"/>
                    <a:pt x="949" y="584"/>
                  </a:cubicBezTo>
                  <a:cubicBezTo>
                    <a:pt x="1004" y="318"/>
                    <a:pt x="834" y="62"/>
                    <a:pt x="568" y="11"/>
                  </a:cubicBezTo>
                  <a:cubicBezTo>
                    <a:pt x="533" y="4"/>
                    <a:pt x="500"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0"/>
            <p:cNvSpPr/>
            <p:nvPr/>
          </p:nvSpPr>
          <p:spPr>
            <a:xfrm>
              <a:off x="2278100" y="2843050"/>
              <a:ext cx="16825" cy="15225"/>
            </a:xfrm>
            <a:custGeom>
              <a:rect b="b" l="l" r="r" t="t"/>
              <a:pathLst>
                <a:path extrusionOk="0" h="609" w="673">
                  <a:moveTo>
                    <a:pt x="60" y="1"/>
                  </a:moveTo>
                  <a:cubicBezTo>
                    <a:pt x="55" y="6"/>
                    <a:pt x="55" y="16"/>
                    <a:pt x="55" y="26"/>
                  </a:cubicBezTo>
                  <a:cubicBezTo>
                    <a:pt x="0" y="287"/>
                    <a:pt x="171" y="543"/>
                    <a:pt x="437" y="598"/>
                  </a:cubicBezTo>
                  <a:cubicBezTo>
                    <a:pt x="466" y="605"/>
                    <a:pt x="496" y="609"/>
                    <a:pt x="526" y="609"/>
                  </a:cubicBezTo>
                  <a:cubicBezTo>
                    <a:pt x="578" y="609"/>
                    <a:pt x="628" y="599"/>
                    <a:pt x="673" y="583"/>
                  </a:cubicBezTo>
                  <a:cubicBezTo>
                    <a:pt x="562" y="312"/>
                    <a:pt x="336" y="96"/>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0"/>
            <p:cNvSpPr/>
            <p:nvPr/>
          </p:nvSpPr>
          <p:spPr>
            <a:xfrm>
              <a:off x="2243825" y="2841400"/>
              <a:ext cx="53875" cy="52425"/>
            </a:xfrm>
            <a:custGeom>
              <a:rect b="b" l="l" r="r" t="t"/>
              <a:pathLst>
                <a:path extrusionOk="0" h="2097" w="2155">
                  <a:moveTo>
                    <a:pt x="1059" y="1"/>
                  </a:moveTo>
                  <a:cubicBezTo>
                    <a:pt x="1044" y="1"/>
                    <a:pt x="1030" y="1"/>
                    <a:pt x="1015" y="2"/>
                  </a:cubicBezTo>
                  <a:cubicBezTo>
                    <a:pt x="443" y="37"/>
                    <a:pt x="1" y="534"/>
                    <a:pt x="36" y="1111"/>
                  </a:cubicBezTo>
                  <a:cubicBezTo>
                    <a:pt x="65" y="1669"/>
                    <a:pt x="531" y="2096"/>
                    <a:pt x="1084" y="2096"/>
                  </a:cubicBezTo>
                  <a:cubicBezTo>
                    <a:pt x="1103" y="2096"/>
                    <a:pt x="1121" y="2096"/>
                    <a:pt x="1140" y="2095"/>
                  </a:cubicBezTo>
                  <a:cubicBezTo>
                    <a:pt x="1717" y="2059"/>
                    <a:pt x="2154" y="1563"/>
                    <a:pt x="2124" y="985"/>
                  </a:cubicBezTo>
                  <a:cubicBezTo>
                    <a:pt x="2114" y="870"/>
                    <a:pt x="2089" y="754"/>
                    <a:pt x="2044" y="649"/>
                  </a:cubicBezTo>
                  <a:cubicBezTo>
                    <a:pt x="1999" y="665"/>
                    <a:pt x="1949" y="675"/>
                    <a:pt x="1897" y="675"/>
                  </a:cubicBezTo>
                  <a:cubicBezTo>
                    <a:pt x="1867" y="675"/>
                    <a:pt x="1837" y="671"/>
                    <a:pt x="1808" y="664"/>
                  </a:cubicBezTo>
                  <a:cubicBezTo>
                    <a:pt x="1542" y="609"/>
                    <a:pt x="1371" y="353"/>
                    <a:pt x="1426" y="92"/>
                  </a:cubicBezTo>
                  <a:cubicBezTo>
                    <a:pt x="1426" y="82"/>
                    <a:pt x="1426" y="72"/>
                    <a:pt x="1431" y="67"/>
                  </a:cubicBezTo>
                  <a:cubicBezTo>
                    <a:pt x="1314" y="22"/>
                    <a:pt x="1192" y="1"/>
                    <a:pt x="1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0"/>
            <p:cNvSpPr/>
            <p:nvPr/>
          </p:nvSpPr>
          <p:spPr>
            <a:xfrm>
              <a:off x="2181225" y="2835400"/>
              <a:ext cx="15700" cy="15475"/>
            </a:xfrm>
            <a:custGeom>
              <a:rect b="b" l="l" r="r" t="t"/>
              <a:pathLst>
                <a:path extrusionOk="0" h="619" w="628">
                  <a:moveTo>
                    <a:pt x="315" y="0"/>
                  </a:moveTo>
                  <a:cubicBezTo>
                    <a:pt x="312" y="0"/>
                    <a:pt x="309" y="1"/>
                    <a:pt x="306" y="1"/>
                  </a:cubicBezTo>
                  <a:cubicBezTo>
                    <a:pt x="131" y="6"/>
                    <a:pt x="0" y="151"/>
                    <a:pt x="5" y="317"/>
                  </a:cubicBezTo>
                  <a:cubicBezTo>
                    <a:pt x="10" y="489"/>
                    <a:pt x="146" y="618"/>
                    <a:pt x="312" y="618"/>
                  </a:cubicBezTo>
                  <a:cubicBezTo>
                    <a:pt x="315" y="618"/>
                    <a:pt x="318" y="618"/>
                    <a:pt x="321" y="618"/>
                  </a:cubicBezTo>
                  <a:cubicBezTo>
                    <a:pt x="492" y="613"/>
                    <a:pt x="628" y="472"/>
                    <a:pt x="623" y="302"/>
                  </a:cubicBezTo>
                  <a:cubicBezTo>
                    <a:pt x="618" y="134"/>
                    <a:pt x="477"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0"/>
            <p:cNvSpPr/>
            <p:nvPr/>
          </p:nvSpPr>
          <p:spPr>
            <a:xfrm>
              <a:off x="2147725" y="2865025"/>
              <a:ext cx="15700" cy="15450"/>
            </a:xfrm>
            <a:custGeom>
              <a:rect b="b" l="l" r="r" t="t"/>
              <a:pathLst>
                <a:path extrusionOk="0" h="618" w="628">
                  <a:moveTo>
                    <a:pt x="315" y="0"/>
                  </a:moveTo>
                  <a:cubicBezTo>
                    <a:pt x="312" y="0"/>
                    <a:pt x="309" y="0"/>
                    <a:pt x="306" y="0"/>
                  </a:cubicBezTo>
                  <a:cubicBezTo>
                    <a:pt x="136" y="5"/>
                    <a:pt x="0" y="151"/>
                    <a:pt x="5" y="321"/>
                  </a:cubicBezTo>
                  <a:cubicBezTo>
                    <a:pt x="10" y="489"/>
                    <a:pt x="150" y="618"/>
                    <a:pt x="317" y="618"/>
                  </a:cubicBezTo>
                  <a:cubicBezTo>
                    <a:pt x="320" y="618"/>
                    <a:pt x="323" y="618"/>
                    <a:pt x="326" y="618"/>
                  </a:cubicBezTo>
                  <a:cubicBezTo>
                    <a:pt x="497" y="613"/>
                    <a:pt x="627" y="472"/>
                    <a:pt x="622" y="301"/>
                  </a:cubicBezTo>
                  <a:cubicBezTo>
                    <a:pt x="618" y="134"/>
                    <a:pt x="48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0"/>
            <p:cNvSpPr/>
            <p:nvPr/>
          </p:nvSpPr>
          <p:spPr>
            <a:xfrm>
              <a:off x="1784450" y="2930525"/>
              <a:ext cx="15700" cy="15450"/>
            </a:xfrm>
            <a:custGeom>
              <a:rect b="b" l="l" r="r" t="t"/>
              <a:pathLst>
                <a:path extrusionOk="0" h="618" w="628">
                  <a:moveTo>
                    <a:pt x="311" y="0"/>
                  </a:moveTo>
                  <a:cubicBezTo>
                    <a:pt x="308" y="0"/>
                    <a:pt x="305" y="0"/>
                    <a:pt x="301" y="0"/>
                  </a:cubicBezTo>
                  <a:cubicBezTo>
                    <a:pt x="136" y="5"/>
                    <a:pt x="0" y="146"/>
                    <a:pt x="5" y="316"/>
                  </a:cubicBezTo>
                  <a:cubicBezTo>
                    <a:pt x="10" y="484"/>
                    <a:pt x="146" y="618"/>
                    <a:pt x="312" y="618"/>
                  </a:cubicBezTo>
                  <a:cubicBezTo>
                    <a:pt x="315" y="618"/>
                    <a:pt x="318" y="618"/>
                    <a:pt x="321" y="618"/>
                  </a:cubicBezTo>
                  <a:cubicBezTo>
                    <a:pt x="492" y="613"/>
                    <a:pt x="628" y="467"/>
                    <a:pt x="623" y="296"/>
                  </a:cubicBezTo>
                  <a:cubicBezTo>
                    <a:pt x="618" y="129"/>
                    <a:pt x="482"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0"/>
            <p:cNvSpPr/>
            <p:nvPr/>
          </p:nvSpPr>
          <p:spPr>
            <a:xfrm>
              <a:off x="1758850" y="2871775"/>
              <a:ext cx="15700" cy="15475"/>
            </a:xfrm>
            <a:custGeom>
              <a:rect b="b" l="l" r="r" t="t"/>
              <a:pathLst>
                <a:path extrusionOk="0" h="619" w="628">
                  <a:moveTo>
                    <a:pt x="319" y="1"/>
                  </a:moveTo>
                  <a:cubicBezTo>
                    <a:pt x="313" y="1"/>
                    <a:pt x="307" y="1"/>
                    <a:pt x="301" y="1"/>
                  </a:cubicBezTo>
                  <a:cubicBezTo>
                    <a:pt x="136" y="1"/>
                    <a:pt x="0" y="147"/>
                    <a:pt x="5" y="317"/>
                  </a:cubicBezTo>
                  <a:cubicBezTo>
                    <a:pt x="10" y="485"/>
                    <a:pt x="146" y="619"/>
                    <a:pt x="312" y="619"/>
                  </a:cubicBezTo>
                  <a:cubicBezTo>
                    <a:pt x="315" y="619"/>
                    <a:pt x="318" y="619"/>
                    <a:pt x="321" y="619"/>
                  </a:cubicBezTo>
                  <a:cubicBezTo>
                    <a:pt x="492" y="614"/>
                    <a:pt x="628" y="468"/>
                    <a:pt x="623" y="297"/>
                  </a:cubicBezTo>
                  <a:cubicBezTo>
                    <a:pt x="618" y="133"/>
                    <a:pt x="482"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0"/>
            <p:cNvSpPr/>
            <p:nvPr/>
          </p:nvSpPr>
          <p:spPr>
            <a:xfrm>
              <a:off x="1710150" y="2896750"/>
              <a:ext cx="15725" cy="15475"/>
            </a:xfrm>
            <a:custGeom>
              <a:rect b="b" l="l" r="r" t="t"/>
              <a:pathLst>
                <a:path extrusionOk="0" h="619" w="629">
                  <a:moveTo>
                    <a:pt x="324" y="1"/>
                  </a:moveTo>
                  <a:cubicBezTo>
                    <a:pt x="318" y="1"/>
                    <a:pt x="313" y="1"/>
                    <a:pt x="307" y="1"/>
                  </a:cubicBezTo>
                  <a:cubicBezTo>
                    <a:pt x="131" y="1"/>
                    <a:pt x="1" y="147"/>
                    <a:pt x="6" y="317"/>
                  </a:cubicBezTo>
                  <a:cubicBezTo>
                    <a:pt x="11" y="488"/>
                    <a:pt x="151" y="618"/>
                    <a:pt x="322" y="618"/>
                  </a:cubicBezTo>
                  <a:cubicBezTo>
                    <a:pt x="493" y="608"/>
                    <a:pt x="628" y="468"/>
                    <a:pt x="623" y="297"/>
                  </a:cubicBezTo>
                  <a:cubicBezTo>
                    <a:pt x="618" y="132"/>
                    <a:pt x="482"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0"/>
            <p:cNvSpPr/>
            <p:nvPr/>
          </p:nvSpPr>
          <p:spPr>
            <a:xfrm>
              <a:off x="1575500" y="2859500"/>
              <a:ext cx="15725" cy="15450"/>
            </a:xfrm>
            <a:custGeom>
              <a:rect b="b" l="l" r="r" t="t"/>
              <a:pathLst>
                <a:path extrusionOk="0" h="618" w="629">
                  <a:moveTo>
                    <a:pt x="317" y="0"/>
                  </a:moveTo>
                  <a:cubicBezTo>
                    <a:pt x="313" y="0"/>
                    <a:pt x="310" y="0"/>
                    <a:pt x="307" y="0"/>
                  </a:cubicBezTo>
                  <a:cubicBezTo>
                    <a:pt x="136" y="5"/>
                    <a:pt x="1" y="146"/>
                    <a:pt x="11" y="317"/>
                  </a:cubicBezTo>
                  <a:cubicBezTo>
                    <a:pt x="11" y="484"/>
                    <a:pt x="151" y="618"/>
                    <a:pt x="318" y="618"/>
                  </a:cubicBezTo>
                  <a:cubicBezTo>
                    <a:pt x="321" y="618"/>
                    <a:pt x="324" y="618"/>
                    <a:pt x="327" y="618"/>
                  </a:cubicBezTo>
                  <a:cubicBezTo>
                    <a:pt x="498" y="613"/>
                    <a:pt x="628" y="467"/>
                    <a:pt x="628" y="301"/>
                  </a:cubicBezTo>
                  <a:cubicBezTo>
                    <a:pt x="618" y="129"/>
                    <a:pt x="48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0"/>
            <p:cNvSpPr/>
            <p:nvPr/>
          </p:nvSpPr>
          <p:spPr>
            <a:xfrm>
              <a:off x="1611025" y="2813200"/>
              <a:ext cx="256750" cy="16950"/>
            </a:xfrm>
            <a:custGeom>
              <a:rect b="b" l="l" r="r" t="t"/>
              <a:pathLst>
                <a:path extrusionOk="0" fill="none" h="678" w="10270">
                  <a:moveTo>
                    <a:pt x="10270" y="0"/>
                  </a:moveTo>
                  <a:cubicBezTo>
                    <a:pt x="6837" y="372"/>
                    <a:pt x="3414" y="678"/>
                    <a:pt x="0" y="678"/>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0"/>
            <p:cNvSpPr/>
            <p:nvPr/>
          </p:nvSpPr>
          <p:spPr>
            <a:xfrm>
              <a:off x="1002925" y="2799525"/>
              <a:ext cx="24375" cy="28500"/>
            </a:xfrm>
            <a:custGeom>
              <a:rect b="b" l="l" r="r" t="t"/>
              <a:pathLst>
                <a:path extrusionOk="0" fill="none" h="1140" w="975">
                  <a:moveTo>
                    <a:pt x="1" y="1139"/>
                  </a:moveTo>
                  <a:cubicBezTo>
                    <a:pt x="387" y="823"/>
                    <a:pt x="719" y="432"/>
                    <a:pt x="975"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0"/>
            <p:cNvSpPr/>
            <p:nvPr/>
          </p:nvSpPr>
          <p:spPr>
            <a:xfrm>
              <a:off x="1947325" y="2966775"/>
              <a:ext cx="64525" cy="98925"/>
            </a:xfrm>
            <a:custGeom>
              <a:rect b="b" l="l" r="r" t="t"/>
              <a:pathLst>
                <a:path extrusionOk="0" fill="none" h="3957" w="2581">
                  <a:moveTo>
                    <a:pt x="0" y="3956"/>
                  </a:moveTo>
                  <a:cubicBezTo>
                    <a:pt x="673" y="3138"/>
                    <a:pt x="1285" y="2270"/>
                    <a:pt x="1827" y="1371"/>
                  </a:cubicBezTo>
                  <a:cubicBezTo>
                    <a:pt x="2098" y="924"/>
                    <a:pt x="2349" y="468"/>
                    <a:pt x="258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0"/>
            <p:cNvSpPr/>
            <p:nvPr/>
          </p:nvSpPr>
          <p:spPr>
            <a:xfrm>
              <a:off x="1805025" y="2955375"/>
              <a:ext cx="53350" cy="106300"/>
            </a:xfrm>
            <a:custGeom>
              <a:rect b="b" l="l" r="r" t="t"/>
              <a:pathLst>
                <a:path extrusionOk="0" fill="none" h="4252" w="2134">
                  <a:moveTo>
                    <a:pt x="2133" y="0"/>
                  </a:moveTo>
                  <a:cubicBezTo>
                    <a:pt x="1712" y="577"/>
                    <a:pt x="1330" y="1190"/>
                    <a:pt x="1004" y="1827"/>
                  </a:cubicBezTo>
                  <a:cubicBezTo>
                    <a:pt x="598" y="2605"/>
                    <a:pt x="261" y="3418"/>
                    <a:pt x="0" y="425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0"/>
            <p:cNvSpPr/>
            <p:nvPr/>
          </p:nvSpPr>
          <p:spPr>
            <a:xfrm>
              <a:off x="1993000" y="2916600"/>
              <a:ext cx="371075" cy="84475"/>
            </a:xfrm>
            <a:custGeom>
              <a:rect b="b" l="l" r="r" t="t"/>
              <a:pathLst>
                <a:path extrusionOk="0" fill="none" h="3379" w="14843">
                  <a:moveTo>
                    <a:pt x="0" y="3378"/>
                  </a:moveTo>
                  <a:cubicBezTo>
                    <a:pt x="547" y="3283"/>
                    <a:pt x="1089" y="3162"/>
                    <a:pt x="1626" y="3007"/>
                  </a:cubicBezTo>
                  <a:cubicBezTo>
                    <a:pt x="4031" y="2329"/>
                    <a:pt x="6139" y="1034"/>
                    <a:pt x="8643" y="532"/>
                  </a:cubicBezTo>
                  <a:cubicBezTo>
                    <a:pt x="10676" y="126"/>
                    <a:pt x="12774" y="0"/>
                    <a:pt x="14842" y="17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0"/>
            <p:cNvSpPr/>
            <p:nvPr/>
          </p:nvSpPr>
          <p:spPr>
            <a:xfrm>
              <a:off x="1227550" y="2854975"/>
              <a:ext cx="602600" cy="146100"/>
            </a:xfrm>
            <a:custGeom>
              <a:rect b="b" l="l" r="r" t="t"/>
              <a:pathLst>
                <a:path extrusionOk="0" fill="none" h="5844" w="24104">
                  <a:moveTo>
                    <a:pt x="0" y="272"/>
                  </a:moveTo>
                  <a:cubicBezTo>
                    <a:pt x="5406" y="1"/>
                    <a:pt x="10661" y="1998"/>
                    <a:pt x="15811" y="3715"/>
                  </a:cubicBezTo>
                  <a:cubicBezTo>
                    <a:pt x="18497" y="4608"/>
                    <a:pt x="21292" y="5442"/>
                    <a:pt x="24103" y="5843"/>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0"/>
            <p:cNvSpPr/>
            <p:nvPr/>
          </p:nvSpPr>
          <p:spPr>
            <a:xfrm>
              <a:off x="1657575" y="2734400"/>
              <a:ext cx="126275" cy="41425"/>
            </a:xfrm>
            <a:custGeom>
              <a:rect b="b" l="l" r="r" t="t"/>
              <a:pathLst>
                <a:path extrusionOk="0" fill="none" h="1657" w="5051">
                  <a:moveTo>
                    <a:pt x="1" y="0"/>
                  </a:moveTo>
                  <a:cubicBezTo>
                    <a:pt x="1762" y="271"/>
                    <a:pt x="3474" y="833"/>
                    <a:pt x="5050" y="165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0"/>
            <p:cNvSpPr/>
            <p:nvPr/>
          </p:nvSpPr>
          <p:spPr>
            <a:xfrm>
              <a:off x="1823475" y="3027650"/>
              <a:ext cx="34400" cy="103675"/>
            </a:xfrm>
            <a:custGeom>
              <a:rect b="b" l="l" r="r" t="t"/>
              <a:pathLst>
                <a:path extrusionOk="0" fill="none" h="4147" w="1376">
                  <a:moveTo>
                    <a:pt x="0" y="4146"/>
                  </a:moveTo>
                  <a:cubicBezTo>
                    <a:pt x="211" y="3243"/>
                    <a:pt x="472" y="2354"/>
                    <a:pt x="788" y="1481"/>
                  </a:cubicBezTo>
                  <a:cubicBezTo>
                    <a:pt x="964" y="979"/>
                    <a:pt x="1165" y="487"/>
                    <a:pt x="1375"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0"/>
            <p:cNvSpPr/>
            <p:nvPr/>
          </p:nvSpPr>
          <p:spPr>
            <a:xfrm>
              <a:off x="1207225" y="2807675"/>
              <a:ext cx="22100" cy="23875"/>
            </a:xfrm>
            <a:custGeom>
              <a:rect b="b" l="l" r="r" t="t"/>
              <a:pathLst>
                <a:path extrusionOk="0" fill="none" h="955" w="884">
                  <a:moveTo>
                    <a:pt x="0" y="0"/>
                  </a:moveTo>
                  <a:cubicBezTo>
                    <a:pt x="316" y="296"/>
                    <a:pt x="613" y="618"/>
                    <a:pt x="884" y="95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0"/>
            <p:cNvSpPr/>
            <p:nvPr/>
          </p:nvSpPr>
          <p:spPr>
            <a:xfrm>
              <a:off x="1230175" y="2806550"/>
              <a:ext cx="23625" cy="22350"/>
            </a:xfrm>
            <a:custGeom>
              <a:rect b="b" l="l" r="r" t="t"/>
              <a:pathLst>
                <a:path extrusionOk="0" fill="none" h="894" w="945">
                  <a:moveTo>
                    <a:pt x="1" y="0"/>
                  </a:moveTo>
                  <a:cubicBezTo>
                    <a:pt x="332" y="281"/>
                    <a:pt x="648" y="582"/>
                    <a:pt x="944" y="89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0"/>
            <p:cNvSpPr/>
            <p:nvPr/>
          </p:nvSpPr>
          <p:spPr>
            <a:xfrm>
              <a:off x="2041925" y="2893750"/>
              <a:ext cx="5675" cy="55375"/>
            </a:xfrm>
            <a:custGeom>
              <a:rect b="b" l="l" r="r" t="t"/>
              <a:pathLst>
                <a:path extrusionOk="0" fill="none" h="2215" w="227">
                  <a:moveTo>
                    <a:pt x="1" y="1"/>
                  </a:moveTo>
                  <a:cubicBezTo>
                    <a:pt x="76" y="738"/>
                    <a:pt x="151" y="1476"/>
                    <a:pt x="227" y="2214"/>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0"/>
            <p:cNvSpPr/>
            <p:nvPr/>
          </p:nvSpPr>
          <p:spPr>
            <a:xfrm>
              <a:off x="2065775" y="2898900"/>
              <a:ext cx="6800" cy="42925"/>
            </a:xfrm>
            <a:custGeom>
              <a:rect b="b" l="l" r="r" t="t"/>
              <a:pathLst>
                <a:path extrusionOk="0" fill="none" h="1717" w="272">
                  <a:moveTo>
                    <a:pt x="0" y="0"/>
                  </a:moveTo>
                  <a:cubicBezTo>
                    <a:pt x="91" y="573"/>
                    <a:pt x="181" y="1145"/>
                    <a:pt x="271" y="1717"/>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0"/>
            <p:cNvSpPr/>
            <p:nvPr/>
          </p:nvSpPr>
          <p:spPr>
            <a:xfrm>
              <a:off x="2092000" y="2893250"/>
              <a:ext cx="5550" cy="36800"/>
            </a:xfrm>
            <a:custGeom>
              <a:rect b="b" l="l" r="r" t="t"/>
              <a:pathLst>
                <a:path extrusionOk="0" fill="none" h="1472" w="222">
                  <a:moveTo>
                    <a:pt x="0" y="1"/>
                  </a:moveTo>
                  <a:cubicBezTo>
                    <a:pt x="76" y="492"/>
                    <a:pt x="146" y="979"/>
                    <a:pt x="221" y="147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0"/>
            <p:cNvSpPr/>
            <p:nvPr/>
          </p:nvSpPr>
          <p:spPr>
            <a:xfrm>
              <a:off x="2312975" y="2873925"/>
              <a:ext cx="93750" cy="20975"/>
            </a:xfrm>
            <a:custGeom>
              <a:rect b="b" l="l" r="r" t="t"/>
              <a:pathLst>
                <a:path extrusionOk="0" fill="none" h="839" w="3750">
                  <a:moveTo>
                    <a:pt x="3750" y="467"/>
                  </a:moveTo>
                  <a:cubicBezTo>
                    <a:pt x="3695" y="482"/>
                    <a:pt x="3634" y="502"/>
                    <a:pt x="3574" y="518"/>
                  </a:cubicBezTo>
                  <a:cubicBezTo>
                    <a:pt x="2385" y="839"/>
                    <a:pt x="1065" y="653"/>
                    <a:pt x="16" y="11"/>
                  </a:cubicBezTo>
                  <a:cubicBezTo>
                    <a:pt x="16" y="11"/>
                    <a:pt x="6" y="6"/>
                    <a:pt x="0"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0"/>
            <p:cNvSpPr/>
            <p:nvPr/>
          </p:nvSpPr>
          <p:spPr>
            <a:xfrm>
              <a:off x="2309700" y="2864650"/>
              <a:ext cx="9200" cy="22100"/>
            </a:xfrm>
            <a:custGeom>
              <a:rect b="b" l="l" r="r" t="t"/>
              <a:pathLst>
                <a:path extrusionOk="0" fill="none" h="884" w="368">
                  <a:moveTo>
                    <a:pt x="1" y="883"/>
                  </a:moveTo>
                  <a:cubicBezTo>
                    <a:pt x="31" y="713"/>
                    <a:pt x="76" y="542"/>
                    <a:pt x="147" y="382"/>
                  </a:cubicBezTo>
                  <a:cubicBezTo>
                    <a:pt x="207" y="246"/>
                    <a:pt x="277" y="121"/>
                    <a:pt x="367" y="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0"/>
            <p:cNvSpPr/>
            <p:nvPr/>
          </p:nvSpPr>
          <p:spPr>
            <a:xfrm>
              <a:off x="2237925" y="2799900"/>
              <a:ext cx="48725" cy="42800"/>
            </a:xfrm>
            <a:custGeom>
              <a:rect b="b" l="l" r="r" t="t"/>
              <a:pathLst>
                <a:path extrusionOk="0" fill="none" h="1712" w="1949">
                  <a:moveTo>
                    <a:pt x="1948" y="40"/>
                  </a:moveTo>
                  <a:cubicBezTo>
                    <a:pt x="919" y="0"/>
                    <a:pt x="121" y="778"/>
                    <a:pt x="1" y="1712"/>
                  </a:cubicBezTo>
                </a:path>
              </a:pathLst>
            </a:custGeom>
            <a:noFill/>
            <a:ln cap="rnd" cmpd="sng" w="1042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 name="Google Shape;1910;p10"/>
          <p:cNvGrpSpPr/>
          <p:nvPr/>
        </p:nvGrpSpPr>
        <p:grpSpPr>
          <a:xfrm>
            <a:off x="354005" y="2008538"/>
            <a:ext cx="1363184" cy="1295774"/>
            <a:chOff x="522905" y="174900"/>
            <a:chExt cx="1363184" cy="1295774"/>
          </a:xfrm>
        </p:grpSpPr>
        <p:sp>
          <p:nvSpPr>
            <p:cNvPr id="1911" name="Google Shape;1911;p10"/>
            <p:cNvSpPr/>
            <p:nvPr/>
          </p:nvSpPr>
          <p:spPr>
            <a:xfrm>
              <a:off x="827274" y="271039"/>
              <a:ext cx="847440" cy="268972"/>
            </a:xfrm>
            <a:custGeom>
              <a:rect b="b" l="l" r="r" t="t"/>
              <a:pathLst>
                <a:path extrusionOk="0" h="6113" w="19260">
                  <a:moveTo>
                    <a:pt x="3800" y="0"/>
                  </a:moveTo>
                  <a:cubicBezTo>
                    <a:pt x="2305" y="0"/>
                    <a:pt x="813" y="518"/>
                    <a:pt x="1" y="1735"/>
                  </a:cubicBezTo>
                  <a:cubicBezTo>
                    <a:pt x="2029" y="1761"/>
                    <a:pt x="3695" y="3337"/>
                    <a:pt x="5437" y="4371"/>
                  </a:cubicBezTo>
                  <a:cubicBezTo>
                    <a:pt x="7274" y="5460"/>
                    <a:pt x="9399" y="6113"/>
                    <a:pt x="11528" y="6113"/>
                  </a:cubicBezTo>
                  <a:cubicBezTo>
                    <a:pt x="11929" y="6113"/>
                    <a:pt x="12330" y="6090"/>
                    <a:pt x="12730" y="6042"/>
                  </a:cubicBezTo>
                  <a:cubicBezTo>
                    <a:pt x="15249" y="5741"/>
                    <a:pt x="17839" y="4340"/>
                    <a:pt x="19260" y="2237"/>
                  </a:cubicBezTo>
                  <a:lnTo>
                    <a:pt x="19260" y="2237"/>
                  </a:lnTo>
                  <a:cubicBezTo>
                    <a:pt x="18398" y="3107"/>
                    <a:pt x="17140" y="3374"/>
                    <a:pt x="15892" y="3374"/>
                  </a:cubicBezTo>
                  <a:cubicBezTo>
                    <a:pt x="15569" y="3374"/>
                    <a:pt x="15247" y="3356"/>
                    <a:pt x="14933" y="3327"/>
                  </a:cubicBezTo>
                  <a:cubicBezTo>
                    <a:pt x="13437" y="3186"/>
                    <a:pt x="11957" y="2835"/>
                    <a:pt x="10551" y="2283"/>
                  </a:cubicBezTo>
                  <a:cubicBezTo>
                    <a:pt x="8759" y="1580"/>
                    <a:pt x="7078" y="556"/>
                    <a:pt x="5196" y="149"/>
                  </a:cubicBezTo>
                  <a:cubicBezTo>
                    <a:pt x="4744" y="52"/>
                    <a:pt x="4272" y="0"/>
                    <a:pt x="3800"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0"/>
            <p:cNvSpPr/>
            <p:nvPr/>
          </p:nvSpPr>
          <p:spPr>
            <a:xfrm>
              <a:off x="1317124" y="174900"/>
              <a:ext cx="568964" cy="120780"/>
            </a:xfrm>
            <a:custGeom>
              <a:rect b="b" l="l" r="r" t="t"/>
              <a:pathLst>
                <a:path extrusionOk="0" h="2745" w="12931">
                  <a:moveTo>
                    <a:pt x="7380" y="1"/>
                  </a:moveTo>
                  <a:cubicBezTo>
                    <a:pt x="7095" y="1"/>
                    <a:pt x="6814" y="22"/>
                    <a:pt x="6541" y="66"/>
                  </a:cubicBezTo>
                  <a:cubicBezTo>
                    <a:pt x="5432" y="241"/>
                    <a:pt x="4388" y="688"/>
                    <a:pt x="3308" y="1014"/>
                  </a:cubicBezTo>
                  <a:cubicBezTo>
                    <a:pt x="2550" y="1245"/>
                    <a:pt x="1750" y="1467"/>
                    <a:pt x="967" y="1467"/>
                  </a:cubicBezTo>
                  <a:cubicBezTo>
                    <a:pt x="640" y="1467"/>
                    <a:pt x="317" y="1429"/>
                    <a:pt x="1" y="1336"/>
                  </a:cubicBezTo>
                  <a:lnTo>
                    <a:pt x="1" y="1336"/>
                  </a:lnTo>
                  <a:cubicBezTo>
                    <a:pt x="947" y="2294"/>
                    <a:pt x="2312" y="2744"/>
                    <a:pt x="3653" y="2744"/>
                  </a:cubicBezTo>
                  <a:cubicBezTo>
                    <a:pt x="4062" y="2744"/>
                    <a:pt x="4468" y="2703"/>
                    <a:pt x="4859" y="2620"/>
                  </a:cubicBezTo>
                  <a:cubicBezTo>
                    <a:pt x="6230" y="2334"/>
                    <a:pt x="7555" y="1822"/>
                    <a:pt x="8940" y="1617"/>
                  </a:cubicBezTo>
                  <a:cubicBezTo>
                    <a:pt x="9291" y="1564"/>
                    <a:pt x="9652" y="1535"/>
                    <a:pt x="10012" y="1535"/>
                  </a:cubicBezTo>
                  <a:cubicBezTo>
                    <a:pt x="11072" y="1535"/>
                    <a:pt x="12129" y="1789"/>
                    <a:pt x="12930" y="2460"/>
                  </a:cubicBezTo>
                  <a:cubicBezTo>
                    <a:pt x="11603" y="1036"/>
                    <a:pt x="9384" y="1"/>
                    <a:pt x="738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3" name="Google Shape;1913;p10"/>
            <p:cNvGrpSpPr/>
            <p:nvPr/>
          </p:nvGrpSpPr>
          <p:grpSpPr>
            <a:xfrm>
              <a:off x="522905" y="439930"/>
              <a:ext cx="1235256" cy="1030744"/>
              <a:chOff x="763250" y="1835425"/>
              <a:chExt cx="701850" cy="585650"/>
            </a:xfrm>
          </p:grpSpPr>
          <p:sp>
            <p:nvSpPr>
              <p:cNvPr id="1914" name="Google Shape;1914;p10"/>
              <p:cNvSpPr/>
              <p:nvPr/>
            </p:nvSpPr>
            <p:spPr>
              <a:xfrm>
                <a:off x="763250" y="1987000"/>
                <a:ext cx="701850" cy="434075"/>
              </a:xfrm>
              <a:custGeom>
                <a:rect b="b" l="l" r="r" t="t"/>
                <a:pathLst>
                  <a:path extrusionOk="0" h="17363" w="28074">
                    <a:moveTo>
                      <a:pt x="24625" y="4664"/>
                    </a:moveTo>
                    <a:cubicBezTo>
                      <a:pt x="24802" y="4664"/>
                      <a:pt x="24952" y="4803"/>
                      <a:pt x="24957" y="4980"/>
                    </a:cubicBezTo>
                    <a:cubicBezTo>
                      <a:pt x="24967" y="5161"/>
                      <a:pt x="24831" y="5312"/>
                      <a:pt x="24646" y="5322"/>
                    </a:cubicBezTo>
                    <a:cubicBezTo>
                      <a:pt x="24640" y="5322"/>
                      <a:pt x="24634" y="5322"/>
                      <a:pt x="24628" y="5322"/>
                    </a:cubicBezTo>
                    <a:cubicBezTo>
                      <a:pt x="24455" y="5322"/>
                      <a:pt x="24314" y="5185"/>
                      <a:pt x="24304" y="5010"/>
                    </a:cubicBezTo>
                    <a:cubicBezTo>
                      <a:pt x="24294" y="4830"/>
                      <a:pt x="24435" y="4674"/>
                      <a:pt x="24616" y="4664"/>
                    </a:cubicBezTo>
                    <a:cubicBezTo>
                      <a:pt x="24619" y="4664"/>
                      <a:pt x="24622" y="4664"/>
                      <a:pt x="24625" y="4664"/>
                    </a:cubicBezTo>
                    <a:close/>
                    <a:moveTo>
                      <a:pt x="22974" y="5321"/>
                    </a:moveTo>
                    <a:cubicBezTo>
                      <a:pt x="23145" y="5321"/>
                      <a:pt x="23296" y="5455"/>
                      <a:pt x="23306" y="5633"/>
                    </a:cubicBezTo>
                    <a:cubicBezTo>
                      <a:pt x="23316" y="5814"/>
                      <a:pt x="23175" y="5969"/>
                      <a:pt x="22994" y="5979"/>
                    </a:cubicBezTo>
                    <a:cubicBezTo>
                      <a:pt x="22988" y="5979"/>
                      <a:pt x="22982" y="5980"/>
                      <a:pt x="22976" y="5980"/>
                    </a:cubicBezTo>
                    <a:cubicBezTo>
                      <a:pt x="22803" y="5980"/>
                      <a:pt x="22658" y="5843"/>
                      <a:pt x="22648" y="5668"/>
                    </a:cubicBezTo>
                    <a:cubicBezTo>
                      <a:pt x="22643" y="5487"/>
                      <a:pt x="22779" y="5332"/>
                      <a:pt x="22964" y="5322"/>
                    </a:cubicBezTo>
                    <a:cubicBezTo>
                      <a:pt x="22967" y="5322"/>
                      <a:pt x="22971" y="5321"/>
                      <a:pt x="22974" y="5321"/>
                    </a:cubicBezTo>
                    <a:close/>
                    <a:moveTo>
                      <a:pt x="23635" y="7650"/>
                    </a:moveTo>
                    <a:cubicBezTo>
                      <a:pt x="23808" y="7650"/>
                      <a:pt x="23953" y="7787"/>
                      <a:pt x="23963" y="7962"/>
                    </a:cubicBezTo>
                    <a:cubicBezTo>
                      <a:pt x="23973" y="8142"/>
                      <a:pt x="23833" y="8298"/>
                      <a:pt x="23652" y="8308"/>
                    </a:cubicBezTo>
                    <a:cubicBezTo>
                      <a:pt x="23649" y="8308"/>
                      <a:pt x="23645" y="8308"/>
                      <a:pt x="23642" y="8308"/>
                    </a:cubicBezTo>
                    <a:cubicBezTo>
                      <a:pt x="23461" y="8308"/>
                      <a:pt x="23315" y="8170"/>
                      <a:pt x="23306" y="7997"/>
                    </a:cubicBezTo>
                    <a:cubicBezTo>
                      <a:pt x="23296" y="7811"/>
                      <a:pt x="23436" y="7661"/>
                      <a:pt x="23617" y="7651"/>
                    </a:cubicBezTo>
                    <a:cubicBezTo>
                      <a:pt x="23623" y="7650"/>
                      <a:pt x="23629" y="7650"/>
                      <a:pt x="23635" y="7650"/>
                    </a:cubicBezTo>
                    <a:close/>
                    <a:moveTo>
                      <a:pt x="6671" y="8679"/>
                    </a:moveTo>
                    <a:cubicBezTo>
                      <a:pt x="6848" y="8679"/>
                      <a:pt x="6998" y="8813"/>
                      <a:pt x="7008" y="8996"/>
                    </a:cubicBezTo>
                    <a:cubicBezTo>
                      <a:pt x="7013" y="9171"/>
                      <a:pt x="6877" y="9327"/>
                      <a:pt x="6697" y="9337"/>
                    </a:cubicBezTo>
                    <a:cubicBezTo>
                      <a:pt x="6691" y="9337"/>
                      <a:pt x="6684" y="9338"/>
                      <a:pt x="6678" y="9338"/>
                    </a:cubicBezTo>
                    <a:cubicBezTo>
                      <a:pt x="6506" y="9338"/>
                      <a:pt x="6360" y="9200"/>
                      <a:pt x="6350" y="9026"/>
                    </a:cubicBezTo>
                    <a:cubicBezTo>
                      <a:pt x="6340" y="8845"/>
                      <a:pt x="6481" y="8690"/>
                      <a:pt x="6662" y="8680"/>
                    </a:cubicBezTo>
                    <a:cubicBezTo>
                      <a:pt x="6665" y="8679"/>
                      <a:pt x="6668" y="8679"/>
                      <a:pt x="6671" y="8679"/>
                    </a:cubicBezTo>
                    <a:close/>
                    <a:moveTo>
                      <a:pt x="6345" y="10255"/>
                    </a:moveTo>
                    <a:cubicBezTo>
                      <a:pt x="6521" y="10255"/>
                      <a:pt x="6672" y="10394"/>
                      <a:pt x="6677" y="10572"/>
                    </a:cubicBezTo>
                    <a:cubicBezTo>
                      <a:pt x="6687" y="10752"/>
                      <a:pt x="6546" y="10903"/>
                      <a:pt x="6365" y="10913"/>
                    </a:cubicBezTo>
                    <a:cubicBezTo>
                      <a:pt x="6359" y="10913"/>
                      <a:pt x="6353" y="10914"/>
                      <a:pt x="6347" y="10914"/>
                    </a:cubicBezTo>
                    <a:cubicBezTo>
                      <a:pt x="6174" y="10914"/>
                      <a:pt x="6029" y="10777"/>
                      <a:pt x="6024" y="10602"/>
                    </a:cubicBezTo>
                    <a:cubicBezTo>
                      <a:pt x="6014" y="10421"/>
                      <a:pt x="6155" y="10266"/>
                      <a:pt x="6335" y="10256"/>
                    </a:cubicBezTo>
                    <a:cubicBezTo>
                      <a:pt x="6338" y="10255"/>
                      <a:pt x="6342" y="10255"/>
                      <a:pt x="6345" y="10255"/>
                    </a:cubicBezTo>
                    <a:close/>
                    <a:moveTo>
                      <a:pt x="8648" y="10877"/>
                    </a:moveTo>
                    <a:cubicBezTo>
                      <a:pt x="8825" y="10877"/>
                      <a:pt x="8966" y="11015"/>
                      <a:pt x="8975" y="11189"/>
                    </a:cubicBezTo>
                    <a:cubicBezTo>
                      <a:pt x="8985" y="11370"/>
                      <a:pt x="8845" y="11525"/>
                      <a:pt x="8664" y="11535"/>
                    </a:cubicBezTo>
                    <a:cubicBezTo>
                      <a:pt x="8661" y="11536"/>
                      <a:pt x="8658" y="11536"/>
                      <a:pt x="8655" y="11536"/>
                    </a:cubicBezTo>
                    <a:cubicBezTo>
                      <a:pt x="8478" y="11536"/>
                      <a:pt x="8328" y="11402"/>
                      <a:pt x="8318" y="11219"/>
                    </a:cubicBezTo>
                    <a:cubicBezTo>
                      <a:pt x="8313" y="11039"/>
                      <a:pt x="8448" y="10888"/>
                      <a:pt x="8629" y="10878"/>
                    </a:cubicBezTo>
                    <a:cubicBezTo>
                      <a:pt x="8635" y="10878"/>
                      <a:pt x="8642" y="10877"/>
                      <a:pt x="8648" y="10877"/>
                    </a:cubicBezTo>
                    <a:close/>
                    <a:moveTo>
                      <a:pt x="21454" y="11391"/>
                    </a:moveTo>
                    <a:cubicBezTo>
                      <a:pt x="21618" y="11391"/>
                      <a:pt x="21784" y="11438"/>
                      <a:pt x="21930" y="11535"/>
                    </a:cubicBezTo>
                    <a:cubicBezTo>
                      <a:pt x="22327" y="11802"/>
                      <a:pt x="22427" y="12334"/>
                      <a:pt x="22166" y="12730"/>
                    </a:cubicBezTo>
                    <a:cubicBezTo>
                      <a:pt x="22000" y="12975"/>
                      <a:pt x="21729" y="13108"/>
                      <a:pt x="21453" y="13108"/>
                    </a:cubicBezTo>
                    <a:cubicBezTo>
                      <a:pt x="21287" y="13108"/>
                      <a:pt x="21120" y="13061"/>
                      <a:pt x="20972" y="12961"/>
                    </a:cubicBezTo>
                    <a:cubicBezTo>
                      <a:pt x="20891" y="12906"/>
                      <a:pt x="20826" y="12835"/>
                      <a:pt x="20771" y="12765"/>
                    </a:cubicBezTo>
                    <a:cubicBezTo>
                      <a:pt x="20698" y="12831"/>
                      <a:pt x="20603" y="12868"/>
                      <a:pt x="20504" y="12868"/>
                    </a:cubicBezTo>
                    <a:cubicBezTo>
                      <a:pt x="20459" y="12868"/>
                      <a:pt x="20414" y="12861"/>
                      <a:pt x="20369" y="12846"/>
                    </a:cubicBezTo>
                    <a:cubicBezTo>
                      <a:pt x="20158" y="12775"/>
                      <a:pt x="20048" y="12544"/>
                      <a:pt x="20123" y="12339"/>
                    </a:cubicBezTo>
                    <a:cubicBezTo>
                      <a:pt x="20181" y="12175"/>
                      <a:pt x="20335" y="12071"/>
                      <a:pt x="20499" y="12071"/>
                    </a:cubicBezTo>
                    <a:cubicBezTo>
                      <a:pt x="20536" y="12071"/>
                      <a:pt x="20573" y="12077"/>
                      <a:pt x="20610" y="12088"/>
                    </a:cubicBezTo>
                    <a:cubicBezTo>
                      <a:pt x="20630" y="11977"/>
                      <a:pt x="20675" y="11867"/>
                      <a:pt x="20741" y="11771"/>
                    </a:cubicBezTo>
                    <a:cubicBezTo>
                      <a:pt x="20907" y="11523"/>
                      <a:pt x="21178" y="11391"/>
                      <a:pt x="21454" y="11391"/>
                    </a:cubicBezTo>
                    <a:close/>
                    <a:moveTo>
                      <a:pt x="16587" y="13898"/>
                    </a:moveTo>
                    <a:cubicBezTo>
                      <a:pt x="16644" y="13898"/>
                      <a:pt x="16701" y="13909"/>
                      <a:pt x="16755" y="13935"/>
                    </a:cubicBezTo>
                    <a:cubicBezTo>
                      <a:pt x="16956" y="14025"/>
                      <a:pt x="17041" y="14261"/>
                      <a:pt x="16951" y="14462"/>
                    </a:cubicBezTo>
                    <a:cubicBezTo>
                      <a:pt x="16891" y="14602"/>
                      <a:pt x="16755" y="14688"/>
                      <a:pt x="16615" y="14693"/>
                    </a:cubicBezTo>
                    <a:cubicBezTo>
                      <a:pt x="16630" y="14788"/>
                      <a:pt x="16630" y="14878"/>
                      <a:pt x="16615" y="14979"/>
                    </a:cubicBezTo>
                    <a:cubicBezTo>
                      <a:pt x="16543" y="15396"/>
                      <a:pt x="16182" y="15689"/>
                      <a:pt x="15773" y="15689"/>
                    </a:cubicBezTo>
                    <a:cubicBezTo>
                      <a:pt x="15725" y="15689"/>
                      <a:pt x="15675" y="15685"/>
                      <a:pt x="15626" y="15676"/>
                    </a:cubicBezTo>
                    <a:cubicBezTo>
                      <a:pt x="15159" y="15596"/>
                      <a:pt x="14843" y="15154"/>
                      <a:pt x="14923" y="14688"/>
                    </a:cubicBezTo>
                    <a:cubicBezTo>
                      <a:pt x="14996" y="14268"/>
                      <a:pt x="15360" y="13974"/>
                      <a:pt x="15776" y="13974"/>
                    </a:cubicBezTo>
                    <a:cubicBezTo>
                      <a:pt x="15823" y="13974"/>
                      <a:pt x="15870" y="13977"/>
                      <a:pt x="15917" y="13985"/>
                    </a:cubicBezTo>
                    <a:cubicBezTo>
                      <a:pt x="16033" y="14010"/>
                      <a:pt x="16143" y="14050"/>
                      <a:pt x="16233" y="14110"/>
                    </a:cubicBezTo>
                    <a:cubicBezTo>
                      <a:pt x="16306" y="13977"/>
                      <a:pt x="16443" y="13898"/>
                      <a:pt x="16587" y="13898"/>
                    </a:cubicBezTo>
                    <a:close/>
                    <a:moveTo>
                      <a:pt x="11770" y="15220"/>
                    </a:moveTo>
                    <a:cubicBezTo>
                      <a:pt x="11942" y="15220"/>
                      <a:pt x="12093" y="15358"/>
                      <a:pt x="12102" y="15536"/>
                    </a:cubicBezTo>
                    <a:cubicBezTo>
                      <a:pt x="12112" y="15717"/>
                      <a:pt x="11972" y="15867"/>
                      <a:pt x="11791" y="15877"/>
                    </a:cubicBezTo>
                    <a:cubicBezTo>
                      <a:pt x="11785" y="15878"/>
                      <a:pt x="11779" y="15878"/>
                      <a:pt x="11773" y="15878"/>
                    </a:cubicBezTo>
                    <a:cubicBezTo>
                      <a:pt x="11600" y="15878"/>
                      <a:pt x="11455" y="15741"/>
                      <a:pt x="11445" y="15566"/>
                    </a:cubicBezTo>
                    <a:cubicBezTo>
                      <a:pt x="11435" y="15385"/>
                      <a:pt x="11575" y="15235"/>
                      <a:pt x="11761" y="15220"/>
                    </a:cubicBezTo>
                    <a:cubicBezTo>
                      <a:pt x="11764" y="15220"/>
                      <a:pt x="11767" y="15220"/>
                      <a:pt x="11770" y="15220"/>
                    </a:cubicBezTo>
                    <a:close/>
                    <a:moveTo>
                      <a:pt x="25811" y="1"/>
                    </a:moveTo>
                    <a:cubicBezTo>
                      <a:pt x="23747" y="1"/>
                      <a:pt x="21650" y="418"/>
                      <a:pt x="19807" y="1261"/>
                    </a:cubicBezTo>
                    <a:cubicBezTo>
                      <a:pt x="18020" y="2074"/>
                      <a:pt x="16409" y="3259"/>
                      <a:pt x="14582" y="3991"/>
                    </a:cubicBezTo>
                    <a:cubicBezTo>
                      <a:pt x="12469" y="4840"/>
                      <a:pt x="10155" y="5056"/>
                      <a:pt x="8002" y="5793"/>
                    </a:cubicBezTo>
                    <a:cubicBezTo>
                      <a:pt x="4533" y="6983"/>
                      <a:pt x="1652" y="9809"/>
                      <a:pt x="1" y="13081"/>
                    </a:cubicBezTo>
                    <a:cubicBezTo>
                      <a:pt x="3399" y="15079"/>
                      <a:pt x="7073" y="16741"/>
                      <a:pt x="10978" y="17227"/>
                    </a:cubicBezTo>
                    <a:cubicBezTo>
                      <a:pt x="11696" y="17317"/>
                      <a:pt x="12423" y="17363"/>
                      <a:pt x="13151" y="17363"/>
                    </a:cubicBezTo>
                    <a:cubicBezTo>
                      <a:pt x="16389" y="17363"/>
                      <a:pt x="19640" y="16455"/>
                      <a:pt x="22131" y="14427"/>
                    </a:cubicBezTo>
                    <a:cubicBezTo>
                      <a:pt x="26232" y="11084"/>
                      <a:pt x="27597" y="5442"/>
                      <a:pt x="28074" y="172"/>
                    </a:cubicBezTo>
                    <a:cubicBezTo>
                      <a:pt x="27334" y="58"/>
                      <a:pt x="26575" y="1"/>
                      <a:pt x="258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0"/>
              <p:cNvSpPr/>
              <p:nvPr/>
            </p:nvSpPr>
            <p:spPr>
              <a:xfrm>
                <a:off x="1370600" y="2103575"/>
                <a:ext cx="16825" cy="16500"/>
              </a:xfrm>
              <a:custGeom>
                <a:rect b="b" l="l" r="r" t="t"/>
                <a:pathLst>
                  <a:path extrusionOk="0" h="660" w="673">
                    <a:moveTo>
                      <a:pt x="331" y="1"/>
                    </a:moveTo>
                    <a:cubicBezTo>
                      <a:pt x="328" y="1"/>
                      <a:pt x="325" y="1"/>
                      <a:pt x="322" y="1"/>
                    </a:cubicBezTo>
                    <a:cubicBezTo>
                      <a:pt x="141" y="11"/>
                      <a:pt x="0" y="167"/>
                      <a:pt x="10" y="347"/>
                    </a:cubicBezTo>
                    <a:cubicBezTo>
                      <a:pt x="20" y="522"/>
                      <a:pt x="161" y="659"/>
                      <a:pt x="334" y="659"/>
                    </a:cubicBezTo>
                    <a:cubicBezTo>
                      <a:pt x="340" y="659"/>
                      <a:pt x="346" y="659"/>
                      <a:pt x="352" y="659"/>
                    </a:cubicBezTo>
                    <a:cubicBezTo>
                      <a:pt x="537" y="649"/>
                      <a:pt x="673" y="498"/>
                      <a:pt x="663" y="317"/>
                    </a:cubicBezTo>
                    <a:cubicBezTo>
                      <a:pt x="658" y="140"/>
                      <a:pt x="508" y="1"/>
                      <a:pt x="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0"/>
              <p:cNvSpPr/>
              <p:nvPr/>
            </p:nvSpPr>
            <p:spPr>
              <a:xfrm>
                <a:off x="1345625" y="2178250"/>
                <a:ext cx="16975" cy="16475"/>
              </a:xfrm>
              <a:custGeom>
                <a:rect b="b" l="l" r="r" t="t"/>
                <a:pathLst>
                  <a:path extrusionOk="0" h="659" w="679">
                    <a:moveTo>
                      <a:pt x="340" y="0"/>
                    </a:moveTo>
                    <a:cubicBezTo>
                      <a:pt x="334" y="0"/>
                      <a:pt x="328" y="0"/>
                      <a:pt x="322" y="1"/>
                    </a:cubicBezTo>
                    <a:cubicBezTo>
                      <a:pt x="141" y="11"/>
                      <a:pt x="1" y="161"/>
                      <a:pt x="11" y="347"/>
                    </a:cubicBezTo>
                    <a:cubicBezTo>
                      <a:pt x="20" y="520"/>
                      <a:pt x="166" y="658"/>
                      <a:pt x="347" y="658"/>
                    </a:cubicBezTo>
                    <a:cubicBezTo>
                      <a:pt x="350" y="658"/>
                      <a:pt x="354" y="658"/>
                      <a:pt x="357" y="658"/>
                    </a:cubicBezTo>
                    <a:cubicBezTo>
                      <a:pt x="538" y="648"/>
                      <a:pt x="678" y="492"/>
                      <a:pt x="668" y="312"/>
                    </a:cubicBezTo>
                    <a:cubicBezTo>
                      <a:pt x="658" y="137"/>
                      <a:pt x="513" y="0"/>
                      <a:pt x="3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0"/>
              <p:cNvSpPr/>
              <p:nvPr/>
            </p:nvSpPr>
            <p:spPr>
              <a:xfrm>
                <a:off x="1329325" y="2120025"/>
                <a:ext cx="16825" cy="16475"/>
              </a:xfrm>
              <a:custGeom>
                <a:rect b="b" l="l" r="r" t="t"/>
                <a:pathLst>
                  <a:path extrusionOk="0" h="659" w="673">
                    <a:moveTo>
                      <a:pt x="331" y="0"/>
                    </a:moveTo>
                    <a:cubicBezTo>
                      <a:pt x="328" y="0"/>
                      <a:pt x="324" y="1"/>
                      <a:pt x="321" y="1"/>
                    </a:cubicBezTo>
                    <a:cubicBezTo>
                      <a:pt x="136" y="11"/>
                      <a:pt x="0" y="166"/>
                      <a:pt x="5" y="347"/>
                    </a:cubicBezTo>
                    <a:cubicBezTo>
                      <a:pt x="15" y="522"/>
                      <a:pt x="160" y="659"/>
                      <a:pt x="333" y="659"/>
                    </a:cubicBezTo>
                    <a:cubicBezTo>
                      <a:pt x="339" y="659"/>
                      <a:pt x="345" y="658"/>
                      <a:pt x="351" y="658"/>
                    </a:cubicBezTo>
                    <a:cubicBezTo>
                      <a:pt x="532" y="648"/>
                      <a:pt x="673" y="493"/>
                      <a:pt x="663" y="312"/>
                    </a:cubicBezTo>
                    <a:cubicBezTo>
                      <a:pt x="653" y="134"/>
                      <a:pt x="502"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0"/>
              <p:cNvSpPr/>
              <p:nvPr/>
            </p:nvSpPr>
            <p:spPr>
              <a:xfrm>
                <a:off x="1278500" y="2271750"/>
                <a:ext cx="45450" cy="42975"/>
              </a:xfrm>
              <a:custGeom>
                <a:rect b="b" l="l" r="r" t="t"/>
                <a:pathLst>
                  <a:path extrusionOk="0" h="1719" w="1818">
                    <a:moveTo>
                      <a:pt x="844" y="1"/>
                    </a:moveTo>
                    <a:cubicBezTo>
                      <a:pt x="568" y="1"/>
                      <a:pt x="297" y="133"/>
                      <a:pt x="131" y="381"/>
                    </a:cubicBezTo>
                    <a:cubicBezTo>
                      <a:pt x="65" y="477"/>
                      <a:pt x="20" y="587"/>
                      <a:pt x="0" y="698"/>
                    </a:cubicBezTo>
                    <a:cubicBezTo>
                      <a:pt x="5" y="698"/>
                      <a:pt x="15" y="698"/>
                      <a:pt x="20" y="703"/>
                    </a:cubicBezTo>
                    <a:cubicBezTo>
                      <a:pt x="231" y="773"/>
                      <a:pt x="342" y="1004"/>
                      <a:pt x="271" y="1215"/>
                    </a:cubicBezTo>
                    <a:cubicBezTo>
                      <a:pt x="246" y="1280"/>
                      <a:pt x="206" y="1330"/>
                      <a:pt x="161" y="1375"/>
                    </a:cubicBezTo>
                    <a:cubicBezTo>
                      <a:pt x="216" y="1445"/>
                      <a:pt x="281" y="1516"/>
                      <a:pt x="362" y="1571"/>
                    </a:cubicBezTo>
                    <a:cubicBezTo>
                      <a:pt x="510" y="1671"/>
                      <a:pt x="677" y="1718"/>
                      <a:pt x="843" y="1718"/>
                    </a:cubicBezTo>
                    <a:cubicBezTo>
                      <a:pt x="1119" y="1718"/>
                      <a:pt x="1390" y="1585"/>
                      <a:pt x="1556" y="1340"/>
                    </a:cubicBezTo>
                    <a:cubicBezTo>
                      <a:pt x="1817" y="944"/>
                      <a:pt x="1717" y="412"/>
                      <a:pt x="1320" y="145"/>
                    </a:cubicBezTo>
                    <a:cubicBezTo>
                      <a:pt x="1174" y="48"/>
                      <a:pt x="1008" y="1"/>
                      <a:pt x="8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0"/>
              <p:cNvSpPr/>
              <p:nvPr/>
            </p:nvSpPr>
            <p:spPr>
              <a:xfrm>
                <a:off x="1277375" y="2289175"/>
                <a:ext cx="9675" cy="16975"/>
              </a:xfrm>
              <a:custGeom>
                <a:rect b="b" l="l" r="r" t="t"/>
                <a:pathLst>
                  <a:path extrusionOk="0" h="679" w="387">
                    <a:moveTo>
                      <a:pt x="45" y="1"/>
                    </a:moveTo>
                    <a:cubicBezTo>
                      <a:pt x="0" y="237"/>
                      <a:pt x="55" y="482"/>
                      <a:pt x="206" y="678"/>
                    </a:cubicBezTo>
                    <a:cubicBezTo>
                      <a:pt x="251" y="633"/>
                      <a:pt x="291" y="583"/>
                      <a:pt x="316" y="518"/>
                    </a:cubicBezTo>
                    <a:cubicBezTo>
                      <a:pt x="387" y="307"/>
                      <a:pt x="276" y="76"/>
                      <a:pt x="65" y="6"/>
                    </a:cubicBezTo>
                    <a:cubicBezTo>
                      <a:pt x="60" y="1"/>
                      <a:pt x="50" y="1"/>
                      <a:pt x="45" y="1"/>
                    </a:cubicBezTo>
                    <a:close/>
                  </a:path>
                </a:pathLst>
              </a:custGeom>
              <a:solidFill>
                <a:srgbClr val="001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0"/>
              <p:cNvSpPr/>
              <p:nvPr/>
            </p:nvSpPr>
            <p:spPr>
              <a:xfrm>
                <a:off x="1264450" y="2288775"/>
                <a:ext cx="18075" cy="19950"/>
              </a:xfrm>
              <a:custGeom>
                <a:rect b="b" l="l" r="r" t="t"/>
                <a:pathLst>
                  <a:path extrusionOk="0" h="798" w="723">
                    <a:moveTo>
                      <a:pt x="451" y="0"/>
                    </a:moveTo>
                    <a:cubicBezTo>
                      <a:pt x="287" y="0"/>
                      <a:pt x="133" y="104"/>
                      <a:pt x="75" y="268"/>
                    </a:cubicBezTo>
                    <a:cubicBezTo>
                      <a:pt x="0" y="473"/>
                      <a:pt x="110" y="704"/>
                      <a:pt x="321" y="775"/>
                    </a:cubicBezTo>
                    <a:cubicBezTo>
                      <a:pt x="366" y="790"/>
                      <a:pt x="411" y="797"/>
                      <a:pt x="456" y="797"/>
                    </a:cubicBezTo>
                    <a:cubicBezTo>
                      <a:pt x="555" y="797"/>
                      <a:pt x="650" y="760"/>
                      <a:pt x="723" y="694"/>
                    </a:cubicBezTo>
                    <a:cubicBezTo>
                      <a:pt x="572" y="498"/>
                      <a:pt x="517" y="253"/>
                      <a:pt x="562" y="17"/>
                    </a:cubicBezTo>
                    <a:cubicBezTo>
                      <a:pt x="525" y="6"/>
                      <a:pt x="488" y="0"/>
                      <a:pt x="4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0"/>
              <p:cNvSpPr/>
              <p:nvPr/>
            </p:nvSpPr>
            <p:spPr>
              <a:xfrm>
                <a:off x="1169075" y="2334425"/>
                <a:ext cx="20225" cy="19900"/>
              </a:xfrm>
              <a:custGeom>
                <a:rect b="b" l="l" r="r" t="t"/>
                <a:pathLst>
                  <a:path extrusionOk="0" h="796" w="809">
                    <a:moveTo>
                      <a:pt x="354" y="1"/>
                    </a:moveTo>
                    <a:cubicBezTo>
                      <a:pt x="210" y="1"/>
                      <a:pt x="73" y="80"/>
                      <a:pt x="0" y="213"/>
                    </a:cubicBezTo>
                    <a:cubicBezTo>
                      <a:pt x="206" y="344"/>
                      <a:pt x="342" y="560"/>
                      <a:pt x="382" y="796"/>
                    </a:cubicBezTo>
                    <a:cubicBezTo>
                      <a:pt x="522" y="791"/>
                      <a:pt x="658" y="705"/>
                      <a:pt x="718" y="565"/>
                    </a:cubicBezTo>
                    <a:cubicBezTo>
                      <a:pt x="808" y="364"/>
                      <a:pt x="723" y="128"/>
                      <a:pt x="522" y="38"/>
                    </a:cubicBezTo>
                    <a:cubicBezTo>
                      <a:pt x="468" y="12"/>
                      <a:pt x="411" y="1"/>
                      <a:pt x="3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0"/>
              <p:cNvSpPr/>
              <p:nvPr/>
            </p:nvSpPr>
            <p:spPr>
              <a:xfrm>
                <a:off x="1134300" y="2336325"/>
                <a:ext cx="44700" cy="42925"/>
              </a:xfrm>
              <a:custGeom>
                <a:rect b="b" l="l" r="r" t="t"/>
                <a:pathLst>
                  <a:path extrusionOk="0" h="1717" w="1788">
                    <a:moveTo>
                      <a:pt x="934" y="1"/>
                    </a:moveTo>
                    <a:cubicBezTo>
                      <a:pt x="518" y="1"/>
                      <a:pt x="154" y="295"/>
                      <a:pt x="81" y="715"/>
                    </a:cubicBezTo>
                    <a:cubicBezTo>
                      <a:pt x="1" y="1181"/>
                      <a:pt x="317" y="1623"/>
                      <a:pt x="784" y="1703"/>
                    </a:cubicBezTo>
                    <a:cubicBezTo>
                      <a:pt x="833" y="1712"/>
                      <a:pt x="883" y="1716"/>
                      <a:pt x="931" y="1716"/>
                    </a:cubicBezTo>
                    <a:cubicBezTo>
                      <a:pt x="1340" y="1716"/>
                      <a:pt x="1701" y="1423"/>
                      <a:pt x="1773" y="1006"/>
                    </a:cubicBezTo>
                    <a:cubicBezTo>
                      <a:pt x="1788" y="905"/>
                      <a:pt x="1788" y="815"/>
                      <a:pt x="1773" y="720"/>
                    </a:cubicBezTo>
                    <a:cubicBezTo>
                      <a:pt x="1757" y="722"/>
                      <a:pt x="1740" y="723"/>
                      <a:pt x="1724" y="723"/>
                    </a:cubicBezTo>
                    <a:cubicBezTo>
                      <a:pt x="1675" y="723"/>
                      <a:pt x="1627" y="712"/>
                      <a:pt x="1582" y="690"/>
                    </a:cubicBezTo>
                    <a:cubicBezTo>
                      <a:pt x="1381" y="594"/>
                      <a:pt x="1291" y="358"/>
                      <a:pt x="1381" y="157"/>
                    </a:cubicBezTo>
                    <a:cubicBezTo>
                      <a:pt x="1386" y="152"/>
                      <a:pt x="1391" y="147"/>
                      <a:pt x="1391" y="137"/>
                    </a:cubicBezTo>
                    <a:cubicBezTo>
                      <a:pt x="1301" y="77"/>
                      <a:pt x="1191" y="37"/>
                      <a:pt x="1075" y="12"/>
                    </a:cubicBezTo>
                    <a:cubicBezTo>
                      <a:pt x="1028" y="4"/>
                      <a:pt x="981" y="1"/>
                      <a:pt x="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0"/>
              <p:cNvSpPr/>
              <p:nvPr/>
            </p:nvSpPr>
            <p:spPr>
              <a:xfrm>
                <a:off x="1166550" y="2339750"/>
                <a:ext cx="12075" cy="14675"/>
              </a:xfrm>
              <a:custGeom>
                <a:rect b="b" l="l" r="r" t="t"/>
                <a:pathLst>
                  <a:path extrusionOk="0" h="587" w="483">
                    <a:moveTo>
                      <a:pt x="101" y="0"/>
                    </a:moveTo>
                    <a:cubicBezTo>
                      <a:pt x="101" y="10"/>
                      <a:pt x="96" y="15"/>
                      <a:pt x="91" y="20"/>
                    </a:cubicBezTo>
                    <a:cubicBezTo>
                      <a:pt x="1" y="221"/>
                      <a:pt x="91" y="457"/>
                      <a:pt x="292" y="553"/>
                    </a:cubicBezTo>
                    <a:cubicBezTo>
                      <a:pt x="337" y="575"/>
                      <a:pt x="385" y="586"/>
                      <a:pt x="434" y="586"/>
                    </a:cubicBezTo>
                    <a:cubicBezTo>
                      <a:pt x="450" y="586"/>
                      <a:pt x="467" y="585"/>
                      <a:pt x="483" y="583"/>
                    </a:cubicBezTo>
                    <a:cubicBezTo>
                      <a:pt x="443" y="347"/>
                      <a:pt x="307" y="131"/>
                      <a:pt x="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0"/>
              <p:cNvSpPr/>
              <p:nvPr/>
            </p:nvSpPr>
            <p:spPr>
              <a:xfrm>
                <a:off x="1049100" y="2367475"/>
                <a:ext cx="16975" cy="16475"/>
              </a:xfrm>
              <a:custGeom>
                <a:rect b="b" l="l" r="r" t="t"/>
                <a:pathLst>
                  <a:path extrusionOk="0" h="659" w="679">
                    <a:moveTo>
                      <a:pt x="336" y="1"/>
                    </a:moveTo>
                    <a:cubicBezTo>
                      <a:pt x="333" y="1"/>
                      <a:pt x="330" y="1"/>
                      <a:pt x="327" y="1"/>
                    </a:cubicBezTo>
                    <a:cubicBezTo>
                      <a:pt x="141" y="16"/>
                      <a:pt x="1" y="166"/>
                      <a:pt x="11" y="347"/>
                    </a:cubicBezTo>
                    <a:cubicBezTo>
                      <a:pt x="21" y="522"/>
                      <a:pt x="166" y="659"/>
                      <a:pt x="339" y="659"/>
                    </a:cubicBezTo>
                    <a:cubicBezTo>
                      <a:pt x="345" y="659"/>
                      <a:pt x="351" y="659"/>
                      <a:pt x="357" y="658"/>
                    </a:cubicBezTo>
                    <a:cubicBezTo>
                      <a:pt x="538" y="648"/>
                      <a:pt x="678" y="498"/>
                      <a:pt x="668" y="317"/>
                    </a:cubicBezTo>
                    <a:cubicBezTo>
                      <a:pt x="659" y="139"/>
                      <a:pt x="508" y="1"/>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0"/>
              <p:cNvSpPr/>
              <p:nvPr/>
            </p:nvSpPr>
            <p:spPr>
              <a:xfrm>
                <a:off x="971050" y="2258925"/>
                <a:ext cx="16850" cy="16350"/>
              </a:xfrm>
              <a:custGeom>
                <a:rect b="b" l="l" r="r" t="t"/>
                <a:pathLst>
                  <a:path extrusionOk="0" h="654" w="674">
                    <a:moveTo>
                      <a:pt x="336" y="0"/>
                    </a:moveTo>
                    <a:cubicBezTo>
                      <a:pt x="330" y="0"/>
                      <a:pt x="323" y="1"/>
                      <a:pt x="317" y="1"/>
                    </a:cubicBezTo>
                    <a:cubicBezTo>
                      <a:pt x="136" y="11"/>
                      <a:pt x="1" y="162"/>
                      <a:pt x="6" y="342"/>
                    </a:cubicBezTo>
                    <a:cubicBezTo>
                      <a:pt x="16" y="522"/>
                      <a:pt x="161" y="654"/>
                      <a:pt x="333" y="654"/>
                    </a:cubicBezTo>
                    <a:cubicBezTo>
                      <a:pt x="340" y="654"/>
                      <a:pt x="346" y="654"/>
                      <a:pt x="352" y="653"/>
                    </a:cubicBezTo>
                    <a:cubicBezTo>
                      <a:pt x="533" y="648"/>
                      <a:pt x="673" y="493"/>
                      <a:pt x="663" y="312"/>
                    </a:cubicBezTo>
                    <a:cubicBezTo>
                      <a:pt x="654" y="138"/>
                      <a:pt x="513" y="0"/>
                      <a:pt x="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0"/>
              <p:cNvSpPr/>
              <p:nvPr/>
            </p:nvSpPr>
            <p:spPr>
              <a:xfrm>
                <a:off x="921750" y="2203975"/>
                <a:ext cx="16825" cy="16475"/>
              </a:xfrm>
              <a:custGeom>
                <a:rect b="b" l="l" r="r" t="t"/>
                <a:pathLst>
                  <a:path extrusionOk="0" h="659" w="673">
                    <a:moveTo>
                      <a:pt x="331" y="0"/>
                    </a:moveTo>
                    <a:cubicBezTo>
                      <a:pt x="328" y="0"/>
                      <a:pt x="325" y="0"/>
                      <a:pt x="322" y="1"/>
                    </a:cubicBezTo>
                    <a:cubicBezTo>
                      <a:pt x="141" y="11"/>
                      <a:pt x="0" y="166"/>
                      <a:pt x="10" y="347"/>
                    </a:cubicBezTo>
                    <a:cubicBezTo>
                      <a:pt x="20" y="521"/>
                      <a:pt x="166" y="659"/>
                      <a:pt x="338" y="659"/>
                    </a:cubicBezTo>
                    <a:cubicBezTo>
                      <a:pt x="344" y="659"/>
                      <a:pt x="351" y="658"/>
                      <a:pt x="357" y="658"/>
                    </a:cubicBezTo>
                    <a:cubicBezTo>
                      <a:pt x="537" y="648"/>
                      <a:pt x="673" y="492"/>
                      <a:pt x="668" y="317"/>
                    </a:cubicBezTo>
                    <a:cubicBezTo>
                      <a:pt x="658" y="134"/>
                      <a:pt x="508"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0"/>
              <p:cNvSpPr/>
              <p:nvPr/>
            </p:nvSpPr>
            <p:spPr>
              <a:xfrm>
                <a:off x="913600" y="2243375"/>
                <a:ext cx="16825" cy="16475"/>
              </a:xfrm>
              <a:custGeom>
                <a:rect b="b" l="l" r="r" t="t"/>
                <a:pathLst>
                  <a:path extrusionOk="0" h="659" w="673">
                    <a:moveTo>
                      <a:pt x="331" y="0"/>
                    </a:moveTo>
                    <a:cubicBezTo>
                      <a:pt x="328" y="0"/>
                      <a:pt x="324" y="0"/>
                      <a:pt x="321" y="1"/>
                    </a:cubicBezTo>
                    <a:cubicBezTo>
                      <a:pt x="141" y="11"/>
                      <a:pt x="0" y="166"/>
                      <a:pt x="10" y="347"/>
                    </a:cubicBezTo>
                    <a:cubicBezTo>
                      <a:pt x="15" y="522"/>
                      <a:pt x="160" y="659"/>
                      <a:pt x="333" y="659"/>
                    </a:cubicBezTo>
                    <a:cubicBezTo>
                      <a:pt x="339" y="659"/>
                      <a:pt x="345" y="658"/>
                      <a:pt x="351" y="658"/>
                    </a:cubicBezTo>
                    <a:cubicBezTo>
                      <a:pt x="532" y="648"/>
                      <a:pt x="673" y="497"/>
                      <a:pt x="663" y="317"/>
                    </a:cubicBezTo>
                    <a:cubicBezTo>
                      <a:pt x="658" y="139"/>
                      <a:pt x="507" y="0"/>
                      <a:pt x="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0"/>
              <p:cNvSpPr/>
              <p:nvPr/>
            </p:nvSpPr>
            <p:spPr>
              <a:xfrm>
                <a:off x="1135825" y="2301975"/>
                <a:ext cx="46700" cy="29900"/>
              </a:xfrm>
              <a:custGeom>
                <a:rect b="b" l="l" r="r" t="t"/>
                <a:pathLst>
                  <a:path extrusionOk="0" fill="none" h="1196" w="1868">
                    <a:moveTo>
                      <a:pt x="1867" y="221"/>
                    </a:moveTo>
                    <a:cubicBezTo>
                      <a:pt x="1054" y="1"/>
                      <a:pt x="276" y="472"/>
                      <a:pt x="0" y="1195"/>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0"/>
              <p:cNvSpPr/>
              <p:nvPr/>
            </p:nvSpPr>
            <p:spPr>
              <a:xfrm>
                <a:off x="1245875" y="2252025"/>
                <a:ext cx="49825" cy="24500"/>
              </a:xfrm>
              <a:custGeom>
                <a:rect b="b" l="l" r="r" t="t"/>
                <a:pathLst>
                  <a:path extrusionOk="0" fill="none" h="980" w="1993">
                    <a:moveTo>
                      <a:pt x="0" y="980"/>
                    </a:moveTo>
                    <a:cubicBezTo>
                      <a:pt x="402" y="237"/>
                      <a:pt x="1285" y="1"/>
                      <a:pt x="1993" y="307"/>
                    </a:cubicBezTo>
                  </a:path>
                </a:pathLst>
              </a:custGeom>
              <a:solidFill>
                <a:schemeClr val="accent6"/>
              </a:solidFill>
              <a:ln cap="rnd" cmpd="sng" w="10425">
                <a:solidFill>
                  <a:srgbClr val="4B2D9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0"/>
              <p:cNvSpPr/>
              <p:nvPr/>
            </p:nvSpPr>
            <p:spPr>
              <a:xfrm>
                <a:off x="899525" y="1835425"/>
                <a:ext cx="204575" cy="259275"/>
              </a:xfrm>
              <a:custGeom>
                <a:rect b="b" l="l" r="r" t="t"/>
                <a:pathLst>
                  <a:path extrusionOk="0" fill="none" h="10371" w="8183">
                    <a:moveTo>
                      <a:pt x="8182" y="10371"/>
                    </a:moveTo>
                    <a:cubicBezTo>
                      <a:pt x="8032" y="9251"/>
                      <a:pt x="7344" y="8217"/>
                      <a:pt x="6365" y="7655"/>
                    </a:cubicBezTo>
                    <a:cubicBezTo>
                      <a:pt x="4498" y="6576"/>
                      <a:pt x="2465" y="7339"/>
                      <a:pt x="980" y="5346"/>
                    </a:cubicBezTo>
                    <a:cubicBezTo>
                      <a:pt x="247" y="4358"/>
                      <a:pt x="1" y="2977"/>
                      <a:pt x="513" y="1858"/>
                    </a:cubicBezTo>
                    <a:cubicBezTo>
                      <a:pt x="1020" y="739"/>
                      <a:pt x="2340" y="1"/>
                      <a:pt x="3529" y="302"/>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0"/>
              <p:cNvSpPr/>
              <p:nvPr/>
            </p:nvSpPr>
            <p:spPr>
              <a:xfrm>
                <a:off x="808800" y="2305750"/>
                <a:ext cx="172200" cy="62750"/>
              </a:xfrm>
              <a:custGeom>
                <a:rect b="b" l="l" r="r" t="t"/>
                <a:pathLst>
                  <a:path extrusionOk="0" fill="none" h="2510" w="6888">
                    <a:moveTo>
                      <a:pt x="1" y="0"/>
                    </a:moveTo>
                    <a:cubicBezTo>
                      <a:pt x="2079" y="1325"/>
                      <a:pt x="4448" y="2189"/>
                      <a:pt x="6887" y="251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0"/>
              <p:cNvSpPr/>
              <p:nvPr/>
            </p:nvSpPr>
            <p:spPr>
              <a:xfrm>
                <a:off x="1395075" y="2023400"/>
                <a:ext cx="2900" cy="37175"/>
              </a:xfrm>
              <a:custGeom>
                <a:rect b="b" l="l" r="r" t="t"/>
                <a:pathLst>
                  <a:path extrusionOk="0" fill="none" h="1487" w="116">
                    <a:moveTo>
                      <a:pt x="116" y="1"/>
                    </a:moveTo>
                    <a:cubicBezTo>
                      <a:pt x="30" y="493"/>
                      <a:pt x="0" y="990"/>
                      <a:pt x="20" y="1486"/>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0"/>
              <p:cNvSpPr/>
              <p:nvPr/>
            </p:nvSpPr>
            <p:spPr>
              <a:xfrm>
                <a:off x="1414525" y="2025925"/>
                <a:ext cx="4650" cy="29750"/>
              </a:xfrm>
              <a:custGeom>
                <a:rect b="b" l="l" r="r" t="t"/>
                <a:pathLst>
                  <a:path extrusionOk="0" fill="none" h="1190" w="186">
                    <a:moveTo>
                      <a:pt x="186" y="0"/>
                    </a:moveTo>
                    <a:cubicBezTo>
                      <a:pt x="121" y="397"/>
                      <a:pt x="60" y="793"/>
                      <a:pt x="0" y="1190"/>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0"/>
              <p:cNvSpPr/>
              <p:nvPr/>
            </p:nvSpPr>
            <p:spPr>
              <a:xfrm>
                <a:off x="1180375" y="2353675"/>
                <a:ext cx="90350" cy="37675"/>
              </a:xfrm>
              <a:custGeom>
                <a:rect b="b" l="l" r="r" t="t"/>
                <a:pathLst>
                  <a:path extrusionOk="0" fill="none" h="1507" w="3614">
                    <a:moveTo>
                      <a:pt x="0" y="819"/>
                    </a:moveTo>
                    <a:cubicBezTo>
                      <a:pt x="1210" y="1506"/>
                      <a:pt x="2756" y="1029"/>
                      <a:pt x="3614"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0"/>
              <p:cNvSpPr/>
              <p:nvPr/>
            </p:nvSpPr>
            <p:spPr>
              <a:xfrm>
                <a:off x="1177975" y="2362700"/>
                <a:ext cx="7175" cy="26125"/>
              </a:xfrm>
              <a:custGeom>
                <a:rect b="b" l="l" r="r" t="t"/>
                <a:pathLst>
                  <a:path extrusionOk="0" fill="none" h="1045" w="287">
                    <a:moveTo>
                      <a:pt x="101" y="1045"/>
                    </a:moveTo>
                    <a:cubicBezTo>
                      <a:pt x="1" y="694"/>
                      <a:pt x="71" y="297"/>
                      <a:pt x="287" y="1"/>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0"/>
              <p:cNvSpPr/>
              <p:nvPr/>
            </p:nvSpPr>
            <p:spPr>
              <a:xfrm>
                <a:off x="1225925" y="2093300"/>
                <a:ext cx="11675" cy="62900"/>
              </a:xfrm>
              <a:custGeom>
                <a:rect b="b" l="l" r="r" t="t"/>
                <a:pathLst>
                  <a:path extrusionOk="0" fill="none" h="2516" w="467">
                    <a:moveTo>
                      <a:pt x="0" y="1"/>
                    </a:moveTo>
                    <a:cubicBezTo>
                      <a:pt x="156" y="839"/>
                      <a:pt x="311" y="1677"/>
                      <a:pt x="467" y="2515"/>
                    </a:cubicBezTo>
                  </a:path>
                </a:pathLst>
              </a:custGeom>
              <a:solidFill>
                <a:schemeClr val="accent6"/>
              </a:solid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37" name="Google Shape;1937;p10"/>
          <p:cNvGrpSpPr/>
          <p:nvPr/>
        </p:nvGrpSpPr>
        <p:grpSpPr>
          <a:xfrm>
            <a:off x="257483" y="211975"/>
            <a:ext cx="8608857" cy="3965954"/>
            <a:chOff x="257483" y="211975"/>
            <a:chExt cx="8608857" cy="3965954"/>
          </a:xfrm>
        </p:grpSpPr>
        <p:grpSp>
          <p:nvGrpSpPr>
            <p:cNvPr id="1938" name="Google Shape;1938;p10"/>
            <p:cNvGrpSpPr/>
            <p:nvPr/>
          </p:nvGrpSpPr>
          <p:grpSpPr>
            <a:xfrm>
              <a:off x="397413" y="211975"/>
              <a:ext cx="316899" cy="316978"/>
              <a:chOff x="5052650" y="3025125"/>
              <a:chExt cx="316899" cy="316978"/>
            </a:xfrm>
          </p:grpSpPr>
          <p:sp>
            <p:nvSpPr>
              <p:cNvPr id="1939" name="Google Shape;1939;p1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 name="Google Shape;1942;p10"/>
            <p:cNvGrpSpPr/>
            <p:nvPr/>
          </p:nvGrpSpPr>
          <p:grpSpPr>
            <a:xfrm>
              <a:off x="2841249" y="2736795"/>
              <a:ext cx="120724" cy="120609"/>
              <a:chOff x="4788500" y="2618450"/>
              <a:chExt cx="130400" cy="130275"/>
            </a:xfrm>
          </p:grpSpPr>
          <p:sp>
            <p:nvSpPr>
              <p:cNvPr id="1943" name="Google Shape;1943;p1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 name="Google Shape;1945;p10"/>
            <p:cNvGrpSpPr/>
            <p:nvPr/>
          </p:nvGrpSpPr>
          <p:grpSpPr>
            <a:xfrm>
              <a:off x="8696989" y="2571746"/>
              <a:ext cx="169351" cy="169361"/>
              <a:chOff x="5052650" y="3025125"/>
              <a:chExt cx="316899" cy="316978"/>
            </a:xfrm>
          </p:grpSpPr>
          <p:sp>
            <p:nvSpPr>
              <p:cNvPr id="1946" name="Google Shape;1946;p1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 name="Google Shape;1949;p10"/>
            <p:cNvGrpSpPr/>
            <p:nvPr/>
          </p:nvGrpSpPr>
          <p:grpSpPr>
            <a:xfrm>
              <a:off x="1167238" y="1414463"/>
              <a:ext cx="120739" cy="120769"/>
              <a:chOff x="5052650" y="3025125"/>
              <a:chExt cx="316899" cy="316978"/>
            </a:xfrm>
          </p:grpSpPr>
          <p:sp>
            <p:nvSpPr>
              <p:cNvPr id="1950" name="Google Shape;1950;p1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 name="Google Shape;1953;p10"/>
            <p:cNvGrpSpPr/>
            <p:nvPr/>
          </p:nvGrpSpPr>
          <p:grpSpPr>
            <a:xfrm>
              <a:off x="5445256" y="3531589"/>
              <a:ext cx="211626" cy="211423"/>
              <a:chOff x="4788500" y="2618450"/>
              <a:chExt cx="130400" cy="130275"/>
            </a:xfrm>
          </p:grpSpPr>
          <p:sp>
            <p:nvSpPr>
              <p:cNvPr id="1954" name="Google Shape;1954;p1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 name="Google Shape;1956;p10"/>
            <p:cNvGrpSpPr/>
            <p:nvPr/>
          </p:nvGrpSpPr>
          <p:grpSpPr>
            <a:xfrm>
              <a:off x="2183637" y="4057320"/>
              <a:ext cx="120724" cy="120609"/>
              <a:chOff x="6434644" y="2618450"/>
              <a:chExt cx="130400" cy="130275"/>
            </a:xfrm>
          </p:grpSpPr>
          <p:sp>
            <p:nvSpPr>
              <p:cNvPr id="1957" name="Google Shape;1957;p10"/>
              <p:cNvSpPr/>
              <p:nvPr/>
            </p:nvSpPr>
            <p:spPr>
              <a:xfrm>
                <a:off x="6434644"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0"/>
              <p:cNvSpPr/>
              <p:nvPr/>
            </p:nvSpPr>
            <p:spPr>
              <a:xfrm>
                <a:off x="6446569"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 name="Google Shape;1959;p10"/>
            <p:cNvGrpSpPr/>
            <p:nvPr/>
          </p:nvGrpSpPr>
          <p:grpSpPr>
            <a:xfrm>
              <a:off x="257483" y="1163026"/>
              <a:ext cx="211626" cy="211449"/>
              <a:chOff x="4788500" y="2618450"/>
              <a:chExt cx="130400" cy="130275"/>
            </a:xfrm>
          </p:grpSpPr>
          <p:sp>
            <p:nvSpPr>
              <p:cNvPr id="1960" name="Google Shape;1960;p10"/>
              <p:cNvSpPr/>
              <p:nvPr/>
            </p:nvSpPr>
            <p:spPr>
              <a:xfrm>
                <a:off x="4788500" y="2618450"/>
                <a:ext cx="130400" cy="130275"/>
              </a:xfrm>
              <a:custGeom>
                <a:rect b="b" l="l" r="r" t="t"/>
                <a:pathLst>
                  <a:path extrusionOk="0" h="5211" w="5216">
                    <a:moveTo>
                      <a:pt x="2606" y="0"/>
                    </a:moveTo>
                    <a:cubicBezTo>
                      <a:pt x="1170" y="0"/>
                      <a:pt x="1" y="1170"/>
                      <a:pt x="1" y="2605"/>
                    </a:cubicBezTo>
                    <a:cubicBezTo>
                      <a:pt x="1" y="4046"/>
                      <a:pt x="1170" y="5210"/>
                      <a:pt x="2606" y="5210"/>
                    </a:cubicBezTo>
                    <a:cubicBezTo>
                      <a:pt x="4046" y="5210"/>
                      <a:pt x="5216" y="4046"/>
                      <a:pt x="5216" y="2605"/>
                    </a:cubicBezTo>
                    <a:cubicBezTo>
                      <a:pt x="5216" y="1170"/>
                      <a:pt x="4046" y="0"/>
                      <a:pt x="2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0"/>
              <p:cNvSpPr/>
              <p:nvPr/>
            </p:nvSpPr>
            <p:spPr>
              <a:xfrm>
                <a:off x="4800425" y="2652075"/>
                <a:ext cx="17725" cy="56125"/>
              </a:xfrm>
              <a:custGeom>
                <a:rect b="b" l="l" r="r" t="t"/>
                <a:pathLst>
                  <a:path extrusionOk="0" fill="none" h="2245" w="709">
                    <a:moveTo>
                      <a:pt x="452" y="0"/>
                    </a:moveTo>
                    <a:cubicBezTo>
                      <a:pt x="1" y="683"/>
                      <a:pt x="111" y="1682"/>
                      <a:pt x="708" y="224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 name="Google Shape;1962;p10"/>
            <p:cNvGrpSpPr/>
            <p:nvPr/>
          </p:nvGrpSpPr>
          <p:grpSpPr>
            <a:xfrm>
              <a:off x="8721301" y="1359788"/>
              <a:ext cx="120739" cy="120769"/>
              <a:chOff x="5052650" y="3025125"/>
              <a:chExt cx="316899" cy="316978"/>
            </a:xfrm>
          </p:grpSpPr>
          <p:sp>
            <p:nvSpPr>
              <p:cNvPr id="1963" name="Google Shape;1963;p1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 name="Google Shape;1966;p10"/>
            <p:cNvGrpSpPr/>
            <p:nvPr/>
          </p:nvGrpSpPr>
          <p:grpSpPr>
            <a:xfrm>
              <a:off x="8265550" y="528950"/>
              <a:ext cx="316899" cy="316978"/>
              <a:chOff x="5052650" y="3025125"/>
              <a:chExt cx="316899" cy="316978"/>
            </a:xfrm>
          </p:grpSpPr>
          <p:sp>
            <p:nvSpPr>
              <p:cNvPr id="1967" name="Google Shape;1967;p1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chemeClr val="accent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 name="Google Shape;1970;p10"/>
            <p:cNvGrpSpPr/>
            <p:nvPr/>
          </p:nvGrpSpPr>
          <p:grpSpPr>
            <a:xfrm>
              <a:off x="3208017" y="2111070"/>
              <a:ext cx="89682" cy="89705"/>
              <a:chOff x="5052650" y="3025125"/>
              <a:chExt cx="316899" cy="316978"/>
            </a:xfrm>
          </p:grpSpPr>
          <p:sp>
            <p:nvSpPr>
              <p:cNvPr id="1971" name="Google Shape;1971;p10"/>
              <p:cNvSpPr/>
              <p:nvPr/>
            </p:nvSpPr>
            <p:spPr>
              <a:xfrm>
                <a:off x="5052650" y="3025125"/>
                <a:ext cx="316899" cy="316978"/>
              </a:xfrm>
              <a:custGeom>
                <a:rect b="b" l="l" r="r" t="t"/>
                <a:pathLst>
                  <a:path extrusionOk="0" h="4012" w="4011">
                    <a:moveTo>
                      <a:pt x="2008" y="1"/>
                    </a:moveTo>
                    <a:cubicBezTo>
                      <a:pt x="899" y="1"/>
                      <a:pt x="0" y="899"/>
                      <a:pt x="0" y="2003"/>
                    </a:cubicBezTo>
                    <a:cubicBezTo>
                      <a:pt x="0" y="3113"/>
                      <a:pt x="899" y="4011"/>
                      <a:pt x="2008" y="4011"/>
                    </a:cubicBezTo>
                    <a:cubicBezTo>
                      <a:pt x="3112" y="4011"/>
                      <a:pt x="4011" y="3113"/>
                      <a:pt x="4011" y="2003"/>
                    </a:cubicBezTo>
                    <a:cubicBezTo>
                      <a:pt x="4011" y="899"/>
                      <a:pt x="3112" y="1"/>
                      <a:pt x="2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0"/>
              <p:cNvSpPr/>
              <p:nvPr/>
            </p:nvSpPr>
            <p:spPr>
              <a:xfrm>
                <a:off x="5108192" y="3195308"/>
                <a:ext cx="85723" cy="84933"/>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0"/>
              <p:cNvSpPr/>
              <p:nvPr/>
            </p:nvSpPr>
            <p:spPr>
              <a:xfrm>
                <a:off x="5164051" y="3190488"/>
                <a:ext cx="35395" cy="31840"/>
              </a:xfrm>
              <a:custGeom>
                <a:rect b="b" l="l" r="r" t="t"/>
                <a:pathLst>
                  <a:path extrusionOk="0" fill="none" h="403" w="448">
                    <a:moveTo>
                      <a:pt x="1" y="1"/>
                    </a:moveTo>
                    <a:cubicBezTo>
                      <a:pt x="36" y="217"/>
                      <a:pt x="232" y="392"/>
                      <a:pt x="448" y="402"/>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74" name="Google Shape;1974;p10"/>
          <p:cNvGrpSpPr/>
          <p:nvPr/>
        </p:nvGrpSpPr>
        <p:grpSpPr>
          <a:xfrm flipH="1">
            <a:off x="-505073" y="3781733"/>
            <a:ext cx="2615356" cy="1537625"/>
            <a:chOff x="2300300" y="2941775"/>
            <a:chExt cx="825450" cy="485300"/>
          </a:xfrm>
        </p:grpSpPr>
        <p:sp>
          <p:nvSpPr>
            <p:cNvPr id="1975" name="Google Shape;1975;p10"/>
            <p:cNvSpPr/>
            <p:nvPr/>
          </p:nvSpPr>
          <p:spPr>
            <a:xfrm>
              <a:off x="3021325" y="3237675"/>
              <a:ext cx="104425" cy="46225"/>
            </a:xfrm>
            <a:custGeom>
              <a:rect b="b" l="l" r="r" t="t"/>
              <a:pathLst>
                <a:path extrusionOk="0" h="1849" w="4177">
                  <a:moveTo>
                    <a:pt x="1742" y="1"/>
                  </a:moveTo>
                  <a:cubicBezTo>
                    <a:pt x="1443" y="1"/>
                    <a:pt x="1138" y="29"/>
                    <a:pt x="834" y="37"/>
                  </a:cubicBezTo>
                  <a:cubicBezTo>
                    <a:pt x="558" y="378"/>
                    <a:pt x="277" y="719"/>
                    <a:pt x="1" y="1056"/>
                  </a:cubicBezTo>
                  <a:cubicBezTo>
                    <a:pt x="32" y="1058"/>
                    <a:pt x="63" y="1059"/>
                    <a:pt x="94" y="1059"/>
                  </a:cubicBezTo>
                  <a:cubicBezTo>
                    <a:pt x="139" y="1059"/>
                    <a:pt x="184" y="1056"/>
                    <a:pt x="231" y="1050"/>
                  </a:cubicBezTo>
                  <a:cubicBezTo>
                    <a:pt x="568" y="1020"/>
                    <a:pt x="889" y="885"/>
                    <a:pt x="1225" y="835"/>
                  </a:cubicBezTo>
                  <a:cubicBezTo>
                    <a:pt x="1341" y="816"/>
                    <a:pt x="1457" y="808"/>
                    <a:pt x="1571" y="808"/>
                  </a:cubicBezTo>
                  <a:cubicBezTo>
                    <a:pt x="2395" y="808"/>
                    <a:pt x="3184" y="1250"/>
                    <a:pt x="3911" y="1673"/>
                  </a:cubicBezTo>
                  <a:lnTo>
                    <a:pt x="3886" y="1758"/>
                  </a:lnTo>
                  <a:cubicBezTo>
                    <a:pt x="3981" y="1783"/>
                    <a:pt x="4076" y="1813"/>
                    <a:pt x="4177" y="1849"/>
                  </a:cubicBezTo>
                  <a:cubicBezTo>
                    <a:pt x="3785" y="1151"/>
                    <a:pt x="3343" y="408"/>
                    <a:pt x="2596" y="127"/>
                  </a:cubicBezTo>
                  <a:cubicBezTo>
                    <a:pt x="2320" y="28"/>
                    <a:pt x="2034" y="1"/>
                    <a:pt x="17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0"/>
            <p:cNvSpPr/>
            <p:nvPr/>
          </p:nvSpPr>
          <p:spPr>
            <a:xfrm>
              <a:off x="2897600" y="3253050"/>
              <a:ext cx="162275" cy="53950"/>
            </a:xfrm>
            <a:custGeom>
              <a:rect b="b" l="l" r="r" t="t"/>
              <a:pathLst>
                <a:path extrusionOk="0" h="2158" w="6491">
                  <a:moveTo>
                    <a:pt x="2778" y="1"/>
                  </a:moveTo>
                  <a:cubicBezTo>
                    <a:pt x="2395" y="1"/>
                    <a:pt x="2027" y="102"/>
                    <a:pt x="1777" y="380"/>
                  </a:cubicBezTo>
                  <a:cubicBezTo>
                    <a:pt x="1562" y="611"/>
                    <a:pt x="1476" y="932"/>
                    <a:pt x="1306" y="1203"/>
                  </a:cubicBezTo>
                  <a:cubicBezTo>
                    <a:pt x="1014" y="1660"/>
                    <a:pt x="533" y="1906"/>
                    <a:pt x="6" y="2082"/>
                  </a:cubicBezTo>
                  <a:lnTo>
                    <a:pt x="1" y="2117"/>
                  </a:lnTo>
                  <a:cubicBezTo>
                    <a:pt x="357" y="2142"/>
                    <a:pt x="728" y="2132"/>
                    <a:pt x="1085" y="2157"/>
                  </a:cubicBezTo>
                  <a:cubicBezTo>
                    <a:pt x="1351" y="1896"/>
                    <a:pt x="1632" y="1675"/>
                    <a:pt x="1983" y="1550"/>
                  </a:cubicBezTo>
                  <a:cubicBezTo>
                    <a:pt x="2193" y="1478"/>
                    <a:pt x="2407" y="1450"/>
                    <a:pt x="2624" y="1450"/>
                  </a:cubicBezTo>
                  <a:cubicBezTo>
                    <a:pt x="3377" y="1450"/>
                    <a:pt x="4165" y="1785"/>
                    <a:pt x="4923" y="1785"/>
                  </a:cubicBezTo>
                  <a:cubicBezTo>
                    <a:pt x="5108" y="1785"/>
                    <a:pt x="5291" y="1765"/>
                    <a:pt x="5472" y="1715"/>
                  </a:cubicBezTo>
                  <a:cubicBezTo>
                    <a:pt x="5833" y="1620"/>
                    <a:pt x="6149" y="1409"/>
                    <a:pt x="6490" y="1249"/>
                  </a:cubicBezTo>
                  <a:cubicBezTo>
                    <a:pt x="5958" y="1003"/>
                    <a:pt x="5431" y="747"/>
                    <a:pt x="4904" y="501"/>
                  </a:cubicBezTo>
                  <a:cubicBezTo>
                    <a:pt x="4919" y="481"/>
                    <a:pt x="4935" y="461"/>
                    <a:pt x="4950" y="441"/>
                  </a:cubicBezTo>
                  <a:cubicBezTo>
                    <a:pt x="4438" y="425"/>
                    <a:pt x="3946" y="220"/>
                    <a:pt x="3444" y="89"/>
                  </a:cubicBezTo>
                  <a:cubicBezTo>
                    <a:pt x="3231" y="35"/>
                    <a:pt x="3002" y="1"/>
                    <a:pt x="2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0"/>
            <p:cNvSpPr/>
            <p:nvPr/>
          </p:nvSpPr>
          <p:spPr>
            <a:xfrm>
              <a:off x="2615150" y="3079850"/>
              <a:ext cx="45575" cy="132400"/>
            </a:xfrm>
            <a:custGeom>
              <a:rect b="b" l="l" r="r" t="t"/>
              <a:pathLst>
                <a:path extrusionOk="0" h="5296" w="1823">
                  <a:moveTo>
                    <a:pt x="1511" y="0"/>
                  </a:moveTo>
                  <a:cubicBezTo>
                    <a:pt x="1039" y="974"/>
                    <a:pt x="582" y="1973"/>
                    <a:pt x="40" y="2901"/>
                  </a:cubicBezTo>
                  <a:cubicBezTo>
                    <a:pt x="25" y="2891"/>
                    <a:pt x="15" y="2886"/>
                    <a:pt x="0" y="2881"/>
                  </a:cubicBezTo>
                  <a:lnTo>
                    <a:pt x="0" y="2881"/>
                  </a:lnTo>
                  <a:cubicBezTo>
                    <a:pt x="15" y="3037"/>
                    <a:pt x="40" y="3187"/>
                    <a:pt x="70" y="3343"/>
                  </a:cubicBezTo>
                  <a:cubicBezTo>
                    <a:pt x="216" y="4031"/>
                    <a:pt x="542" y="4658"/>
                    <a:pt x="898" y="5270"/>
                  </a:cubicBezTo>
                  <a:cubicBezTo>
                    <a:pt x="924" y="5280"/>
                    <a:pt x="944" y="5291"/>
                    <a:pt x="964" y="5296"/>
                  </a:cubicBezTo>
                  <a:cubicBezTo>
                    <a:pt x="1230" y="4613"/>
                    <a:pt x="1506" y="3890"/>
                    <a:pt x="1822" y="3228"/>
                  </a:cubicBezTo>
                  <a:cubicBezTo>
                    <a:pt x="1797" y="3162"/>
                    <a:pt x="1777" y="3097"/>
                    <a:pt x="1757" y="3032"/>
                  </a:cubicBezTo>
                  <a:cubicBezTo>
                    <a:pt x="1486" y="2093"/>
                    <a:pt x="1692" y="1074"/>
                    <a:pt x="1531" y="111"/>
                  </a:cubicBezTo>
                  <a:cubicBezTo>
                    <a:pt x="1526" y="75"/>
                    <a:pt x="1516" y="40"/>
                    <a:pt x="1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0"/>
            <p:cNvSpPr/>
            <p:nvPr/>
          </p:nvSpPr>
          <p:spPr>
            <a:xfrm>
              <a:off x="2321875" y="3240050"/>
              <a:ext cx="246350" cy="67200"/>
            </a:xfrm>
            <a:custGeom>
              <a:rect b="b" l="l" r="r" t="t"/>
              <a:pathLst>
                <a:path extrusionOk="0" h="2688" w="9854">
                  <a:moveTo>
                    <a:pt x="3220" y="0"/>
                  </a:moveTo>
                  <a:cubicBezTo>
                    <a:pt x="2102" y="0"/>
                    <a:pt x="971" y="147"/>
                    <a:pt x="1" y="679"/>
                  </a:cubicBezTo>
                  <a:lnTo>
                    <a:pt x="51" y="770"/>
                  </a:lnTo>
                  <a:cubicBezTo>
                    <a:pt x="732" y="640"/>
                    <a:pt x="1424" y="543"/>
                    <a:pt x="2102" y="543"/>
                  </a:cubicBezTo>
                  <a:cubicBezTo>
                    <a:pt x="2817" y="543"/>
                    <a:pt x="3517" y="652"/>
                    <a:pt x="4172" y="945"/>
                  </a:cubicBezTo>
                  <a:cubicBezTo>
                    <a:pt x="4636" y="1153"/>
                    <a:pt x="5086" y="1453"/>
                    <a:pt x="5588" y="1453"/>
                  </a:cubicBezTo>
                  <a:cubicBezTo>
                    <a:pt x="5596" y="1453"/>
                    <a:pt x="5604" y="1453"/>
                    <a:pt x="5612" y="1452"/>
                  </a:cubicBezTo>
                  <a:cubicBezTo>
                    <a:pt x="5959" y="1443"/>
                    <a:pt x="6291" y="1286"/>
                    <a:pt x="6636" y="1286"/>
                  </a:cubicBezTo>
                  <a:cubicBezTo>
                    <a:pt x="6651" y="1286"/>
                    <a:pt x="6666" y="1286"/>
                    <a:pt x="6682" y="1287"/>
                  </a:cubicBezTo>
                  <a:cubicBezTo>
                    <a:pt x="7379" y="1302"/>
                    <a:pt x="7881" y="1959"/>
                    <a:pt x="8172" y="2587"/>
                  </a:cubicBezTo>
                  <a:cubicBezTo>
                    <a:pt x="8187" y="2622"/>
                    <a:pt x="8207" y="2657"/>
                    <a:pt x="8223" y="2687"/>
                  </a:cubicBezTo>
                  <a:cubicBezTo>
                    <a:pt x="8760" y="2522"/>
                    <a:pt x="9302" y="2401"/>
                    <a:pt x="9854" y="2316"/>
                  </a:cubicBezTo>
                  <a:cubicBezTo>
                    <a:pt x="9698" y="2160"/>
                    <a:pt x="9563" y="1984"/>
                    <a:pt x="9452" y="1794"/>
                  </a:cubicBezTo>
                  <a:cubicBezTo>
                    <a:pt x="9171" y="1312"/>
                    <a:pt x="8995" y="700"/>
                    <a:pt x="8499" y="449"/>
                  </a:cubicBezTo>
                  <a:cubicBezTo>
                    <a:pt x="8335" y="369"/>
                    <a:pt x="8163" y="340"/>
                    <a:pt x="7986" y="340"/>
                  </a:cubicBezTo>
                  <a:cubicBezTo>
                    <a:pt x="7582" y="340"/>
                    <a:pt x="7154" y="492"/>
                    <a:pt x="6742" y="544"/>
                  </a:cubicBezTo>
                  <a:cubicBezTo>
                    <a:pt x="6662" y="553"/>
                    <a:pt x="6585" y="557"/>
                    <a:pt x="6511" y="557"/>
                  </a:cubicBezTo>
                  <a:cubicBezTo>
                    <a:pt x="6022" y="557"/>
                    <a:pt x="5646" y="372"/>
                    <a:pt x="5176" y="198"/>
                  </a:cubicBezTo>
                  <a:cubicBezTo>
                    <a:pt x="4729" y="37"/>
                    <a:pt x="4272" y="32"/>
                    <a:pt x="3785" y="12"/>
                  </a:cubicBezTo>
                  <a:cubicBezTo>
                    <a:pt x="3598" y="5"/>
                    <a:pt x="3409" y="0"/>
                    <a:pt x="3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0"/>
            <p:cNvSpPr/>
            <p:nvPr/>
          </p:nvSpPr>
          <p:spPr>
            <a:xfrm>
              <a:off x="2565700" y="3234950"/>
              <a:ext cx="57500" cy="94750"/>
            </a:xfrm>
            <a:custGeom>
              <a:rect b="b" l="l" r="r" t="t"/>
              <a:pathLst>
                <a:path extrusionOk="0" h="3790" w="2300">
                  <a:moveTo>
                    <a:pt x="0" y="0"/>
                  </a:moveTo>
                  <a:lnTo>
                    <a:pt x="0" y="0"/>
                  </a:lnTo>
                  <a:cubicBezTo>
                    <a:pt x="96" y="823"/>
                    <a:pt x="171" y="1687"/>
                    <a:pt x="131" y="2515"/>
                  </a:cubicBezTo>
                  <a:cubicBezTo>
                    <a:pt x="121" y="2515"/>
                    <a:pt x="111" y="2520"/>
                    <a:pt x="101" y="2520"/>
                  </a:cubicBezTo>
                  <a:cubicBezTo>
                    <a:pt x="307" y="2736"/>
                    <a:pt x="548" y="2911"/>
                    <a:pt x="814" y="3047"/>
                  </a:cubicBezTo>
                  <a:cubicBezTo>
                    <a:pt x="1275" y="3283"/>
                    <a:pt x="1863" y="3428"/>
                    <a:pt x="2189" y="3790"/>
                  </a:cubicBezTo>
                  <a:cubicBezTo>
                    <a:pt x="2219" y="3780"/>
                    <a:pt x="2249" y="3765"/>
                    <a:pt x="2279" y="3749"/>
                  </a:cubicBezTo>
                  <a:cubicBezTo>
                    <a:pt x="2299" y="3358"/>
                    <a:pt x="2244" y="2931"/>
                    <a:pt x="2179" y="2540"/>
                  </a:cubicBezTo>
                  <a:cubicBezTo>
                    <a:pt x="1717" y="2284"/>
                    <a:pt x="1315" y="1922"/>
                    <a:pt x="1009" y="1501"/>
                  </a:cubicBezTo>
                  <a:cubicBezTo>
                    <a:pt x="663" y="1029"/>
                    <a:pt x="382" y="43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0"/>
            <p:cNvSpPr/>
            <p:nvPr/>
          </p:nvSpPr>
          <p:spPr>
            <a:xfrm>
              <a:off x="2900725" y="3032150"/>
              <a:ext cx="96275" cy="58750"/>
            </a:xfrm>
            <a:custGeom>
              <a:rect b="b" l="l" r="r" t="t"/>
              <a:pathLst>
                <a:path extrusionOk="0" h="2350" w="3851">
                  <a:moveTo>
                    <a:pt x="3846" y="1"/>
                  </a:moveTo>
                  <a:cubicBezTo>
                    <a:pt x="2370" y="11"/>
                    <a:pt x="920" y="829"/>
                    <a:pt x="152" y="2084"/>
                  </a:cubicBezTo>
                  <a:cubicBezTo>
                    <a:pt x="96" y="2174"/>
                    <a:pt x="46" y="2260"/>
                    <a:pt x="1" y="2350"/>
                  </a:cubicBezTo>
                  <a:cubicBezTo>
                    <a:pt x="769" y="2049"/>
                    <a:pt x="1592" y="1738"/>
                    <a:pt x="2355" y="1426"/>
                  </a:cubicBezTo>
                  <a:cubicBezTo>
                    <a:pt x="2777" y="874"/>
                    <a:pt x="3279" y="392"/>
                    <a:pt x="3851" y="16"/>
                  </a:cubicBezTo>
                  <a:lnTo>
                    <a:pt x="3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0"/>
            <p:cNvSpPr/>
            <p:nvPr/>
          </p:nvSpPr>
          <p:spPr>
            <a:xfrm>
              <a:off x="2777400" y="3060775"/>
              <a:ext cx="123350" cy="158750"/>
            </a:xfrm>
            <a:custGeom>
              <a:rect b="b" l="l" r="r" t="t"/>
              <a:pathLst>
                <a:path extrusionOk="0" h="6350" w="4934">
                  <a:moveTo>
                    <a:pt x="4678" y="0"/>
                  </a:moveTo>
                  <a:cubicBezTo>
                    <a:pt x="4522" y="156"/>
                    <a:pt x="4387" y="332"/>
                    <a:pt x="4261" y="512"/>
                  </a:cubicBezTo>
                  <a:cubicBezTo>
                    <a:pt x="3930" y="1004"/>
                    <a:pt x="3694" y="1581"/>
                    <a:pt x="3222" y="1943"/>
                  </a:cubicBezTo>
                  <a:cubicBezTo>
                    <a:pt x="2776" y="2289"/>
                    <a:pt x="2188" y="2379"/>
                    <a:pt x="1661" y="2580"/>
                  </a:cubicBezTo>
                  <a:cubicBezTo>
                    <a:pt x="999" y="2841"/>
                    <a:pt x="417" y="3303"/>
                    <a:pt x="0" y="3875"/>
                  </a:cubicBezTo>
                  <a:cubicBezTo>
                    <a:pt x="161" y="4708"/>
                    <a:pt x="346" y="5532"/>
                    <a:pt x="552" y="6350"/>
                  </a:cubicBezTo>
                  <a:cubicBezTo>
                    <a:pt x="788" y="5803"/>
                    <a:pt x="1154" y="5311"/>
                    <a:pt x="1616" y="4939"/>
                  </a:cubicBezTo>
                  <a:cubicBezTo>
                    <a:pt x="2259" y="4422"/>
                    <a:pt x="3067" y="4126"/>
                    <a:pt x="3639" y="3534"/>
                  </a:cubicBezTo>
                  <a:cubicBezTo>
                    <a:pt x="4261" y="2896"/>
                    <a:pt x="4512" y="1993"/>
                    <a:pt x="4934" y="1205"/>
                  </a:cubicBezTo>
                  <a:lnTo>
                    <a:pt x="4934" y="1205"/>
                  </a:lnTo>
                  <a:cubicBezTo>
                    <a:pt x="4919" y="1210"/>
                    <a:pt x="4904" y="1220"/>
                    <a:pt x="4889" y="1225"/>
                  </a:cubicBezTo>
                  <a:cubicBezTo>
                    <a:pt x="4793" y="823"/>
                    <a:pt x="4723" y="412"/>
                    <a:pt x="4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0"/>
            <p:cNvSpPr/>
            <p:nvPr/>
          </p:nvSpPr>
          <p:spPr>
            <a:xfrm>
              <a:off x="2723175" y="3195275"/>
              <a:ext cx="153875" cy="164675"/>
            </a:xfrm>
            <a:custGeom>
              <a:rect b="b" l="l" r="r" t="t"/>
              <a:pathLst>
                <a:path extrusionOk="0" h="6587" w="6155">
                  <a:moveTo>
                    <a:pt x="6154" y="1"/>
                  </a:moveTo>
                  <a:lnTo>
                    <a:pt x="6154" y="1"/>
                  </a:lnTo>
                  <a:cubicBezTo>
                    <a:pt x="5000" y="247"/>
                    <a:pt x="3845" y="588"/>
                    <a:pt x="2721" y="970"/>
                  </a:cubicBezTo>
                  <a:cubicBezTo>
                    <a:pt x="2691" y="1040"/>
                    <a:pt x="2666" y="1105"/>
                    <a:pt x="2641" y="1180"/>
                  </a:cubicBezTo>
                  <a:cubicBezTo>
                    <a:pt x="2370" y="1943"/>
                    <a:pt x="2360" y="2787"/>
                    <a:pt x="2054" y="3530"/>
                  </a:cubicBezTo>
                  <a:cubicBezTo>
                    <a:pt x="1692" y="4393"/>
                    <a:pt x="974" y="5045"/>
                    <a:pt x="437" y="5803"/>
                  </a:cubicBezTo>
                  <a:cubicBezTo>
                    <a:pt x="267" y="6044"/>
                    <a:pt x="116" y="6310"/>
                    <a:pt x="1" y="6586"/>
                  </a:cubicBezTo>
                  <a:cubicBezTo>
                    <a:pt x="769" y="6245"/>
                    <a:pt x="1562" y="5959"/>
                    <a:pt x="2375" y="5743"/>
                  </a:cubicBezTo>
                  <a:cubicBezTo>
                    <a:pt x="2470" y="5577"/>
                    <a:pt x="2591" y="5427"/>
                    <a:pt x="2731" y="5291"/>
                  </a:cubicBezTo>
                  <a:cubicBezTo>
                    <a:pt x="2997" y="5040"/>
                    <a:pt x="3333" y="4860"/>
                    <a:pt x="3574" y="4584"/>
                  </a:cubicBezTo>
                  <a:cubicBezTo>
                    <a:pt x="3765" y="4378"/>
                    <a:pt x="3886" y="4137"/>
                    <a:pt x="3966" y="3876"/>
                  </a:cubicBezTo>
                  <a:lnTo>
                    <a:pt x="3966" y="3871"/>
                  </a:lnTo>
                  <a:cubicBezTo>
                    <a:pt x="4227" y="3063"/>
                    <a:pt x="4132" y="2074"/>
                    <a:pt x="4568" y="1321"/>
                  </a:cubicBezTo>
                  <a:cubicBezTo>
                    <a:pt x="4915" y="714"/>
                    <a:pt x="5542" y="367"/>
                    <a:pt x="6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0"/>
            <p:cNvSpPr/>
            <p:nvPr/>
          </p:nvSpPr>
          <p:spPr>
            <a:xfrm>
              <a:off x="2564950" y="3329675"/>
              <a:ext cx="84225" cy="97400"/>
            </a:xfrm>
            <a:custGeom>
              <a:rect b="b" l="l" r="r" t="t"/>
              <a:pathLst>
                <a:path extrusionOk="0" h="3896" w="3369">
                  <a:moveTo>
                    <a:pt x="2219" y="1"/>
                  </a:moveTo>
                  <a:cubicBezTo>
                    <a:pt x="1481" y="332"/>
                    <a:pt x="738" y="658"/>
                    <a:pt x="0" y="984"/>
                  </a:cubicBezTo>
                  <a:cubicBezTo>
                    <a:pt x="106" y="1035"/>
                    <a:pt x="211" y="1085"/>
                    <a:pt x="311" y="1140"/>
                  </a:cubicBezTo>
                  <a:cubicBezTo>
                    <a:pt x="1290" y="1687"/>
                    <a:pt x="1757" y="2821"/>
                    <a:pt x="2159" y="3876"/>
                  </a:cubicBezTo>
                  <a:lnTo>
                    <a:pt x="2164" y="3896"/>
                  </a:lnTo>
                  <a:lnTo>
                    <a:pt x="3368" y="3625"/>
                  </a:lnTo>
                  <a:lnTo>
                    <a:pt x="3363" y="3604"/>
                  </a:lnTo>
                  <a:cubicBezTo>
                    <a:pt x="2696" y="2726"/>
                    <a:pt x="2339" y="1617"/>
                    <a:pt x="2379" y="513"/>
                  </a:cubicBezTo>
                  <a:cubicBezTo>
                    <a:pt x="2384" y="437"/>
                    <a:pt x="2389" y="357"/>
                    <a:pt x="2395" y="277"/>
                  </a:cubicBezTo>
                  <a:cubicBezTo>
                    <a:pt x="2349" y="176"/>
                    <a:pt x="2289" y="81"/>
                    <a:pt x="2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0"/>
            <p:cNvSpPr/>
            <p:nvPr/>
          </p:nvSpPr>
          <p:spPr>
            <a:xfrm>
              <a:off x="2676750" y="3313750"/>
              <a:ext cx="46450" cy="97650"/>
            </a:xfrm>
            <a:custGeom>
              <a:rect b="b" l="l" r="r" t="t"/>
              <a:pathLst>
                <a:path extrusionOk="0" h="3906" w="1858">
                  <a:moveTo>
                    <a:pt x="1120" y="0"/>
                  </a:moveTo>
                  <a:cubicBezTo>
                    <a:pt x="1070" y="75"/>
                    <a:pt x="1014" y="151"/>
                    <a:pt x="964" y="226"/>
                  </a:cubicBezTo>
                  <a:cubicBezTo>
                    <a:pt x="763" y="522"/>
                    <a:pt x="588" y="818"/>
                    <a:pt x="457" y="1119"/>
                  </a:cubicBezTo>
                  <a:cubicBezTo>
                    <a:pt x="61" y="2003"/>
                    <a:pt x="1" y="2916"/>
                    <a:pt x="507" y="3905"/>
                  </a:cubicBezTo>
                  <a:cubicBezTo>
                    <a:pt x="944" y="3815"/>
                    <a:pt x="1386" y="3719"/>
                    <a:pt x="1828" y="3629"/>
                  </a:cubicBezTo>
                  <a:cubicBezTo>
                    <a:pt x="1541" y="3077"/>
                    <a:pt x="1617" y="2435"/>
                    <a:pt x="1858" y="1847"/>
                  </a:cubicBezTo>
                  <a:lnTo>
                    <a:pt x="1858" y="1847"/>
                  </a:lnTo>
                  <a:cubicBezTo>
                    <a:pt x="1843" y="1852"/>
                    <a:pt x="1833" y="1857"/>
                    <a:pt x="1818" y="1862"/>
                  </a:cubicBezTo>
                  <a:cubicBezTo>
                    <a:pt x="1491" y="1285"/>
                    <a:pt x="1255" y="653"/>
                    <a:pt x="1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0"/>
            <p:cNvSpPr/>
            <p:nvPr/>
          </p:nvSpPr>
          <p:spPr>
            <a:xfrm>
              <a:off x="2894350" y="3026975"/>
              <a:ext cx="105675" cy="64425"/>
            </a:xfrm>
            <a:custGeom>
              <a:rect b="b" l="l" r="r" t="t"/>
              <a:pathLst>
                <a:path extrusionOk="0" h="2577" w="4227">
                  <a:moveTo>
                    <a:pt x="3162" y="1"/>
                  </a:moveTo>
                  <a:cubicBezTo>
                    <a:pt x="1983" y="1"/>
                    <a:pt x="804" y="498"/>
                    <a:pt x="0" y="1352"/>
                  </a:cubicBezTo>
                  <a:cubicBezTo>
                    <a:pt x="45" y="1764"/>
                    <a:pt x="115" y="2175"/>
                    <a:pt x="211" y="2577"/>
                  </a:cubicBezTo>
                  <a:cubicBezTo>
                    <a:pt x="226" y="2572"/>
                    <a:pt x="241" y="2562"/>
                    <a:pt x="256" y="2557"/>
                  </a:cubicBezTo>
                  <a:cubicBezTo>
                    <a:pt x="301" y="2467"/>
                    <a:pt x="351" y="2381"/>
                    <a:pt x="407" y="2291"/>
                  </a:cubicBezTo>
                  <a:cubicBezTo>
                    <a:pt x="1175" y="1036"/>
                    <a:pt x="2625" y="218"/>
                    <a:pt x="4101" y="208"/>
                  </a:cubicBezTo>
                  <a:lnTo>
                    <a:pt x="4106" y="223"/>
                  </a:lnTo>
                  <a:cubicBezTo>
                    <a:pt x="4146" y="193"/>
                    <a:pt x="4186" y="168"/>
                    <a:pt x="4226" y="143"/>
                  </a:cubicBezTo>
                  <a:cubicBezTo>
                    <a:pt x="3879" y="47"/>
                    <a:pt x="3520" y="1"/>
                    <a:pt x="31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0"/>
            <p:cNvSpPr/>
            <p:nvPr/>
          </p:nvSpPr>
          <p:spPr>
            <a:xfrm>
              <a:off x="3020200" y="3257850"/>
              <a:ext cx="98900" cy="26425"/>
            </a:xfrm>
            <a:custGeom>
              <a:rect b="b" l="l" r="r" t="t"/>
              <a:pathLst>
                <a:path extrusionOk="0" h="1057" w="3956">
                  <a:moveTo>
                    <a:pt x="1616" y="1"/>
                  </a:moveTo>
                  <a:cubicBezTo>
                    <a:pt x="1502" y="1"/>
                    <a:pt x="1386" y="9"/>
                    <a:pt x="1270" y="28"/>
                  </a:cubicBezTo>
                  <a:cubicBezTo>
                    <a:pt x="934" y="78"/>
                    <a:pt x="613" y="213"/>
                    <a:pt x="276" y="243"/>
                  </a:cubicBezTo>
                  <a:cubicBezTo>
                    <a:pt x="229" y="249"/>
                    <a:pt x="184" y="252"/>
                    <a:pt x="139" y="252"/>
                  </a:cubicBezTo>
                  <a:cubicBezTo>
                    <a:pt x="108" y="252"/>
                    <a:pt x="77" y="251"/>
                    <a:pt x="46" y="249"/>
                  </a:cubicBezTo>
                  <a:cubicBezTo>
                    <a:pt x="31" y="269"/>
                    <a:pt x="15" y="289"/>
                    <a:pt x="0" y="309"/>
                  </a:cubicBezTo>
                  <a:cubicBezTo>
                    <a:pt x="527" y="555"/>
                    <a:pt x="1054" y="811"/>
                    <a:pt x="1586" y="1057"/>
                  </a:cubicBezTo>
                  <a:cubicBezTo>
                    <a:pt x="1697" y="1001"/>
                    <a:pt x="1812" y="951"/>
                    <a:pt x="1938" y="911"/>
                  </a:cubicBezTo>
                  <a:cubicBezTo>
                    <a:pt x="2233" y="818"/>
                    <a:pt x="2527" y="777"/>
                    <a:pt x="2820" y="777"/>
                  </a:cubicBezTo>
                  <a:cubicBezTo>
                    <a:pt x="3189" y="777"/>
                    <a:pt x="3558" y="842"/>
                    <a:pt x="3931" y="951"/>
                  </a:cubicBezTo>
                  <a:lnTo>
                    <a:pt x="3956" y="866"/>
                  </a:lnTo>
                  <a:cubicBezTo>
                    <a:pt x="3229" y="443"/>
                    <a:pt x="2440" y="1"/>
                    <a:pt x="16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0"/>
            <p:cNvSpPr/>
            <p:nvPr/>
          </p:nvSpPr>
          <p:spPr>
            <a:xfrm>
              <a:off x="2897725" y="3221300"/>
              <a:ext cx="144450" cy="83800"/>
            </a:xfrm>
            <a:custGeom>
              <a:rect b="b" l="l" r="r" t="t"/>
              <a:pathLst>
                <a:path extrusionOk="0" h="3352" w="5778">
                  <a:moveTo>
                    <a:pt x="2709" y="0"/>
                  </a:moveTo>
                  <a:cubicBezTo>
                    <a:pt x="1976" y="0"/>
                    <a:pt x="1089" y="297"/>
                    <a:pt x="417" y="732"/>
                  </a:cubicBezTo>
                  <a:cubicBezTo>
                    <a:pt x="307" y="1610"/>
                    <a:pt x="166" y="2489"/>
                    <a:pt x="1" y="3352"/>
                  </a:cubicBezTo>
                  <a:cubicBezTo>
                    <a:pt x="528" y="3176"/>
                    <a:pt x="1009" y="2930"/>
                    <a:pt x="1301" y="2473"/>
                  </a:cubicBezTo>
                  <a:cubicBezTo>
                    <a:pt x="1471" y="2202"/>
                    <a:pt x="1557" y="1881"/>
                    <a:pt x="1772" y="1650"/>
                  </a:cubicBezTo>
                  <a:cubicBezTo>
                    <a:pt x="2022" y="1372"/>
                    <a:pt x="2390" y="1271"/>
                    <a:pt x="2773" y="1271"/>
                  </a:cubicBezTo>
                  <a:cubicBezTo>
                    <a:pt x="2997" y="1271"/>
                    <a:pt x="3226" y="1305"/>
                    <a:pt x="3439" y="1359"/>
                  </a:cubicBezTo>
                  <a:cubicBezTo>
                    <a:pt x="3941" y="1490"/>
                    <a:pt x="4433" y="1695"/>
                    <a:pt x="4945" y="1711"/>
                  </a:cubicBezTo>
                  <a:cubicBezTo>
                    <a:pt x="5221" y="1374"/>
                    <a:pt x="5502" y="1033"/>
                    <a:pt x="5778" y="692"/>
                  </a:cubicBezTo>
                  <a:lnTo>
                    <a:pt x="5778" y="692"/>
                  </a:lnTo>
                  <a:cubicBezTo>
                    <a:pt x="5716" y="695"/>
                    <a:pt x="5653" y="696"/>
                    <a:pt x="5591" y="696"/>
                  </a:cubicBezTo>
                  <a:cubicBezTo>
                    <a:pt x="5455" y="696"/>
                    <a:pt x="5319" y="689"/>
                    <a:pt x="5185" y="672"/>
                  </a:cubicBezTo>
                  <a:cubicBezTo>
                    <a:pt x="4438" y="566"/>
                    <a:pt x="3765" y="114"/>
                    <a:pt x="3012" y="19"/>
                  </a:cubicBezTo>
                  <a:cubicBezTo>
                    <a:pt x="2915" y="6"/>
                    <a:pt x="2814" y="0"/>
                    <a:pt x="27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0"/>
            <p:cNvSpPr/>
            <p:nvPr/>
          </p:nvSpPr>
          <p:spPr>
            <a:xfrm>
              <a:off x="2791200" y="3067800"/>
              <a:ext cx="168425" cy="151725"/>
            </a:xfrm>
            <a:custGeom>
              <a:rect b="b" l="l" r="r" t="t"/>
              <a:pathLst>
                <a:path extrusionOk="0" h="6069" w="6737">
                  <a:moveTo>
                    <a:pt x="6736" y="0"/>
                  </a:moveTo>
                  <a:lnTo>
                    <a:pt x="6736" y="0"/>
                  </a:lnTo>
                  <a:cubicBezTo>
                    <a:pt x="5973" y="312"/>
                    <a:pt x="5150" y="623"/>
                    <a:pt x="4382" y="924"/>
                  </a:cubicBezTo>
                  <a:cubicBezTo>
                    <a:pt x="3960" y="1712"/>
                    <a:pt x="3709" y="2615"/>
                    <a:pt x="3087" y="3253"/>
                  </a:cubicBezTo>
                  <a:cubicBezTo>
                    <a:pt x="2515" y="3845"/>
                    <a:pt x="1707" y="4141"/>
                    <a:pt x="1064" y="4658"/>
                  </a:cubicBezTo>
                  <a:cubicBezTo>
                    <a:pt x="602" y="5030"/>
                    <a:pt x="236" y="5522"/>
                    <a:pt x="0" y="6069"/>
                  </a:cubicBezTo>
                  <a:cubicBezTo>
                    <a:pt x="1124" y="5687"/>
                    <a:pt x="2279" y="5346"/>
                    <a:pt x="3433" y="5100"/>
                  </a:cubicBezTo>
                  <a:cubicBezTo>
                    <a:pt x="3845" y="4854"/>
                    <a:pt x="4257" y="4598"/>
                    <a:pt x="4578" y="4247"/>
                  </a:cubicBezTo>
                  <a:cubicBezTo>
                    <a:pt x="5210" y="3554"/>
                    <a:pt x="5401" y="2575"/>
                    <a:pt x="5757" y="1702"/>
                  </a:cubicBezTo>
                  <a:cubicBezTo>
                    <a:pt x="6003" y="1100"/>
                    <a:pt x="6335" y="522"/>
                    <a:pt x="67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0"/>
            <p:cNvSpPr/>
            <p:nvPr/>
          </p:nvSpPr>
          <p:spPr>
            <a:xfrm>
              <a:off x="2802100" y="3305075"/>
              <a:ext cx="122625" cy="83350"/>
            </a:xfrm>
            <a:custGeom>
              <a:rect b="b" l="l" r="r" t="t"/>
              <a:pathLst>
                <a:path extrusionOk="0" h="3334" w="4905">
                  <a:moveTo>
                    <a:pt x="3826" y="1"/>
                  </a:moveTo>
                  <a:lnTo>
                    <a:pt x="3826" y="1"/>
                  </a:lnTo>
                  <a:cubicBezTo>
                    <a:pt x="3429" y="136"/>
                    <a:pt x="3002" y="237"/>
                    <a:pt x="2611" y="362"/>
                  </a:cubicBezTo>
                  <a:cubicBezTo>
                    <a:pt x="1271" y="799"/>
                    <a:pt x="6" y="1923"/>
                    <a:pt x="1" y="3334"/>
                  </a:cubicBezTo>
                  <a:cubicBezTo>
                    <a:pt x="618" y="3218"/>
                    <a:pt x="1231" y="3103"/>
                    <a:pt x="1843" y="2992"/>
                  </a:cubicBezTo>
                  <a:cubicBezTo>
                    <a:pt x="1853" y="2571"/>
                    <a:pt x="2159" y="2189"/>
                    <a:pt x="2510" y="1943"/>
                  </a:cubicBezTo>
                  <a:cubicBezTo>
                    <a:pt x="2892" y="1677"/>
                    <a:pt x="3344" y="1517"/>
                    <a:pt x="3720" y="1246"/>
                  </a:cubicBezTo>
                  <a:cubicBezTo>
                    <a:pt x="4167" y="929"/>
                    <a:pt x="4513" y="463"/>
                    <a:pt x="4905" y="76"/>
                  </a:cubicBezTo>
                  <a:cubicBezTo>
                    <a:pt x="4548" y="51"/>
                    <a:pt x="4177" y="61"/>
                    <a:pt x="3821" y="36"/>
                  </a:cubicBezTo>
                  <a:lnTo>
                    <a:pt x="38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0"/>
            <p:cNvSpPr/>
            <p:nvPr/>
          </p:nvSpPr>
          <p:spPr>
            <a:xfrm>
              <a:off x="2768725" y="3239575"/>
              <a:ext cx="139450" cy="155375"/>
            </a:xfrm>
            <a:custGeom>
              <a:rect b="b" l="l" r="r" t="t"/>
              <a:pathLst>
                <a:path extrusionOk="0" h="6215" w="5578">
                  <a:moveTo>
                    <a:pt x="5577" y="1"/>
                  </a:moveTo>
                  <a:cubicBezTo>
                    <a:pt x="5301" y="176"/>
                    <a:pt x="5060" y="377"/>
                    <a:pt x="4884" y="588"/>
                  </a:cubicBezTo>
                  <a:cubicBezTo>
                    <a:pt x="4644" y="874"/>
                    <a:pt x="4443" y="1210"/>
                    <a:pt x="4127" y="1406"/>
                  </a:cubicBezTo>
                  <a:cubicBezTo>
                    <a:pt x="3790" y="1607"/>
                    <a:pt x="3379" y="1622"/>
                    <a:pt x="2992" y="1687"/>
                  </a:cubicBezTo>
                  <a:cubicBezTo>
                    <a:pt x="2681" y="1742"/>
                    <a:pt x="2345" y="1863"/>
                    <a:pt x="2144" y="2099"/>
                  </a:cubicBezTo>
                  <a:lnTo>
                    <a:pt x="2144" y="2104"/>
                  </a:lnTo>
                  <a:cubicBezTo>
                    <a:pt x="2064" y="2365"/>
                    <a:pt x="1943" y="2606"/>
                    <a:pt x="1752" y="2812"/>
                  </a:cubicBezTo>
                  <a:cubicBezTo>
                    <a:pt x="1511" y="3088"/>
                    <a:pt x="1175" y="3268"/>
                    <a:pt x="909" y="3519"/>
                  </a:cubicBezTo>
                  <a:cubicBezTo>
                    <a:pt x="769" y="3655"/>
                    <a:pt x="648" y="3805"/>
                    <a:pt x="553" y="3971"/>
                  </a:cubicBezTo>
                  <a:cubicBezTo>
                    <a:pt x="161" y="4613"/>
                    <a:pt x="66" y="5442"/>
                    <a:pt x="1" y="6215"/>
                  </a:cubicBezTo>
                  <a:cubicBezTo>
                    <a:pt x="447" y="6124"/>
                    <a:pt x="894" y="6039"/>
                    <a:pt x="1336" y="5954"/>
                  </a:cubicBezTo>
                  <a:cubicBezTo>
                    <a:pt x="1341" y="4543"/>
                    <a:pt x="2606" y="3419"/>
                    <a:pt x="3946" y="2982"/>
                  </a:cubicBezTo>
                  <a:cubicBezTo>
                    <a:pt x="4337" y="2857"/>
                    <a:pt x="4764" y="2756"/>
                    <a:pt x="5161" y="2621"/>
                  </a:cubicBezTo>
                  <a:cubicBezTo>
                    <a:pt x="5326" y="1758"/>
                    <a:pt x="5467" y="879"/>
                    <a:pt x="5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0"/>
            <p:cNvSpPr/>
            <p:nvPr/>
          </p:nvSpPr>
          <p:spPr>
            <a:xfrm>
              <a:off x="2704725" y="3157650"/>
              <a:ext cx="86500" cy="202675"/>
            </a:xfrm>
            <a:custGeom>
              <a:rect b="b" l="l" r="r" t="t"/>
              <a:pathLst>
                <a:path extrusionOk="0" h="8107" w="3460">
                  <a:moveTo>
                    <a:pt x="2907" y="0"/>
                  </a:moveTo>
                  <a:cubicBezTo>
                    <a:pt x="2636" y="367"/>
                    <a:pt x="2435" y="783"/>
                    <a:pt x="2315" y="1220"/>
                  </a:cubicBezTo>
                  <a:cubicBezTo>
                    <a:pt x="2129" y="1913"/>
                    <a:pt x="2149" y="2650"/>
                    <a:pt x="1938" y="3338"/>
                  </a:cubicBezTo>
                  <a:cubicBezTo>
                    <a:pt x="1707" y="4076"/>
                    <a:pt x="1241" y="4693"/>
                    <a:pt x="749" y="5301"/>
                  </a:cubicBezTo>
                  <a:cubicBezTo>
                    <a:pt x="498" y="5612"/>
                    <a:pt x="237" y="5923"/>
                    <a:pt x="1" y="6244"/>
                  </a:cubicBezTo>
                  <a:cubicBezTo>
                    <a:pt x="136" y="6897"/>
                    <a:pt x="372" y="7529"/>
                    <a:pt x="699" y="8106"/>
                  </a:cubicBezTo>
                  <a:cubicBezTo>
                    <a:pt x="714" y="8101"/>
                    <a:pt x="724" y="8096"/>
                    <a:pt x="739" y="8091"/>
                  </a:cubicBezTo>
                  <a:cubicBezTo>
                    <a:pt x="854" y="7815"/>
                    <a:pt x="1005" y="7549"/>
                    <a:pt x="1175" y="7308"/>
                  </a:cubicBezTo>
                  <a:cubicBezTo>
                    <a:pt x="1712" y="6550"/>
                    <a:pt x="2430" y="5898"/>
                    <a:pt x="2792" y="5035"/>
                  </a:cubicBezTo>
                  <a:cubicBezTo>
                    <a:pt x="3098" y="4292"/>
                    <a:pt x="3108" y="3448"/>
                    <a:pt x="3379" y="2685"/>
                  </a:cubicBezTo>
                  <a:cubicBezTo>
                    <a:pt x="3404" y="2610"/>
                    <a:pt x="3429" y="2545"/>
                    <a:pt x="3459" y="2475"/>
                  </a:cubicBezTo>
                  <a:cubicBezTo>
                    <a:pt x="3253" y="1657"/>
                    <a:pt x="3068" y="833"/>
                    <a:pt x="2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0"/>
            <p:cNvSpPr/>
            <p:nvPr/>
          </p:nvSpPr>
          <p:spPr>
            <a:xfrm>
              <a:off x="2715275" y="3338850"/>
              <a:ext cx="67275" cy="65650"/>
            </a:xfrm>
            <a:custGeom>
              <a:rect b="b" l="l" r="r" t="t"/>
              <a:pathLst>
                <a:path extrusionOk="0" h="2626" w="2691">
                  <a:moveTo>
                    <a:pt x="2691" y="0"/>
                  </a:moveTo>
                  <a:lnTo>
                    <a:pt x="2691" y="0"/>
                  </a:lnTo>
                  <a:cubicBezTo>
                    <a:pt x="1878" y="216"/>
                    <a:pt x="1085" y="502"/>
                    <a:pt x="317" y="843"/>
                  </a:cubicBezTo>
                  <a:cubicBezTo>
                    <a:pt x="76" y="1431"/>
                    <a:pt x="0" y="2073"/>
                    <a:pt x="287" y="2625"/>
                  </a:cubicBezTo>
                  <a:cubicBezTo>
                    <a:pt x="904" y="2495"/>
                    <a:pt x="1521" y="2364"/>
                    <a:pt x="2139" y="2244"/>
                  </a:cubicBezTo>
                  <a:cubicBezTo>
                    <a:pt x="2204" y="1471"/>
                    <a:pt x="2299" y="642"/>
                    <a:pt x="2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0"/>
            <p:cNvSpPr/>
            <p:nvPr/>
          </p:nvSpPr>
          <p:spPr>
            <a:xfrm>
              <a:off x="2637600" y="3160525"/>
              <a:ext cx="87725" cy="181225"/>
            </a:xfrm>
            <a:custGeom>
              <a:rect b="b" l="l" r="r" t="t"/>
              <a:pathLst>
                <a:path extrusionOk="0" h="7249" w="3509">
                  <a:moveTo>
                    <a:pt x="924" y="1"/>
                  </a:moveTo>
                  <a:cubicBezTo>
                    <a:pt x="608" y="663"/>
                    <a:pt x="332" y="1386"/>
                    <a:pt x="66" y="2069"/>
                  </a:cubicBezTo>
                  <a:cubicBezTo>
                    <a:pt x="46" y="2064"/>
                    <a:pt x="26" y="2053"/>
                    <a:pt x="0" y="2043"/>
                  </a:cubicBezTo>
                  <a:lnTo>
                    <a:pt x="0" y="2043"/>
                  </a:lnTo>
                  <a:cubicBezTo>
                    <a:pt x="492" y="2882"/>
                    <a:pt x="1034" y="3700"/>
                    <a:pt x="1245" y="4643"/>
                  </a:cubicBezTo>
                  <a:cubicBezTo>
                    <a:pt x="1446" y="5537"/>
                    <a:pt x="1366" y="6581"/>
                    <a:pt x="2003" y="7243"/>
                  </a:cubicBezTo>
                  <a:lnTo>
                    <a:pt x="2023" y="7248"/>
                  </a:lnTo>
                  <a:cubicBezTo>
                    <a:pt x="2154" y="6947"/>
                    <a:pt x="2329" y="6651"/>
                    <a:pt x="2530" y="6355"/>
                  </a:cubicBezTo>
                  <a:cubicBezTo>
                    <a:pt x="2580" y="6280"/>
                    <a:pt x="2636" y="6204"/>
                    <a:pt x="2686" y="6129"/>
                  </a:cubicBezTo>
                  <a:cubicBezTo>
                    <a:pt x="2922" y="5808"/>
                    <a:pt x="3183" y="5497"/>
                    <a:pt x="3434" y="5186"/>
                  </a:cubicBezTo>
                  <a:cubicBezTo>
                    <a:pt x="3509" y="4152"/>
                    <a:pt x="3148" y="3228"/>
                    <a:pt x="2540" y="2400"/>
                  </a:cubicBezTo>
                  <a:cubicBezTo>
                    <a:pt x="1968" y="1622"/>
                    <a:pt x="1250" y="904"/>
                    <a:pt x="9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0"/>
            <p:cNvSpPr/>
            <p:nvPr/>
          </p:nvSpPr>
          <p:spPr>
            <a:xfrm>
              <a:off x="2574225" y="3179975"/>
              <a:ext cx="115225" cy="240325"/>
            </a:xfrm>
            <a:custGeom>
              <a:rect b="b" l="l" r="r" t="t"/>
              <a:pathLst>
                <a:path extrusionOk="0" h="9613" w="4609">
                  <a:moveTo>
                    <a:pt x="1" y="1"/>
                  </a:moveTo>
                  <a:cubicBezTo>
                    <a:pt x="21" y="252"/>
                    <a:pt x="81" y="503"/>
                    <a:pt x="176" y="743"/>
                  </a:cubicBezTo>
                  <a:cubicBezTo>
                    <a:pt x="593" y="1787"/>
                    <a:pt x="1702" y="2450"/>
                    <a:pt x="2064" y="3514"/>
                  </a:cubicBezTo>
                  <a:cubicBezTo>
                    <a:pt x="2365" y="4392"/>
                    <a:pt x="2094" y="5336"/>
                    <a:pt x="2024" y="6265"/>
                  </a:cubicBezTo>
                  <a:cubicBezTo>
                    <a:pt x="2018" y="6345"/>
                    <a:pt x="2013" y="6425"/>
                    <a:pt x="2008" y="6501"/>
                  </a:cubicBezTo>
                  <a:cubicBezTo>
                    <a:pt x="1968" y="7605"/>
                    <a:pt x="2325" y="8714"/>
                    <a:pt x="2992" y="9592"/>
                  </a:cubicBezTo>
                  <a:lnTo>
                    <a:pt x="2997" y="9613"/>
                  </a:lnTo>
                  <a:cubicBezTo>
                    <a:pt x="3534" y="9492"/>
                    <a:pt x="4071" y="9377"/>
                    <a:pt x="4608" y="9256"/>
                  </a:cubicBezTo>
                  <a:cubicBezTo>
                    <a:pt x="4102" y="8267"/>
                    <a:pt x="4162" y="7354"/>
                    <a:pt x="4558" y="6470"/>
                  </a:cubicBezTo>
                  <a:lnTo>
                    <a:pt x="4538" y="6465"/>
                  </a:lnTo>
                  <a:cubicBezTo>
                    <a:pt x="3901" y="5803"/>
                    <a:pt x="3981" y="4759"/>
                    <a:pt x="3780" y="3865"/>
                  </a:cubicBezTo>
                  <a:cubicBezTo>
                    <a:pt x="3569" y="2922"/>
                    <a:pt x="3027" y="2104"/>
                    <a:pt x="2535" y="1265"/>
                  </a:cubicBezTo>
                  <a:cubicBezTo>
                    <a:pt x="1652" y="929"/>
                    <a:pt x="804" y="50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0"/>
            <p:cNvSpPr/>
            <p:nvPr/>
          </p:nvSpPr>
          <p:spPr>
            <a:xfrm>
              <a:off x="2530550" y="2941775"/>
              <a:ext cx="122375" cy="210625"/>
            </a:xfrm>
            <a:custGeom>
              <a:rect b="b" l="l" r="r" t="t"/>
              <a:pathLst>
                <a:path extrusionOk="0" h="8425" w="4895">
                  <a:moveTo>
                    <a:pt x="106" y="0"/>
                  </a:moveTo>
                  <a:cubicBezTo>
                    <a:pt x="99" y="0"/>
                    <a:pt x="93" y="1"/>
                    <a:pt x="86" y="2"/>
                  </a:cubicBezTo>
                  <a:cubicBezTo>
                    <a:pt x="41" y="17"/>
                    <a:pt x="16" y="52"/>
                    <a:pt x="1" y="97"/>
                  </a:cubicBezTo>
                  <a:lnTo>
                    <a:pt x="76" y="102"/>
                  </a:lnTo>
                  <a:cubicBezTo>
                    <a:pt x="553" y="1929"/>
                    <a:pt x="2621" y="2963"/>
                    <a:pt x="3203" y="4765"/>
                  </a:cubicBezTo>
                  <a:cubicBezTo>
                    <a:pt x="3575" y="5925"/>
                    <a:pt x="3264" y="7190"/>
                    <a:pt x="3384" y="8404"/>
                  </a:cubicBezTo>
                  <a:cubicBezTo>
                    <a:pt x="3399" y="8409"/>
                    <a:pt x="3409" y="8414"/>
                    <a:pt x="3424" y="8424"/>
                  </a:cubicBezTo>
                  <a:cubicBezTo>
                    <a:pt x="3966" y="7496"/>
                    <a:pt x="4423" y="6497"/>
                    <a:pt x="4895" y="5523"/>
                  </a:cubicBezTo>
                  <a:cubicBezTo>
                    <a:pt x="4388" y="2863"/>
                    <a:pt x="1602" y="2231"/>
                    <a:pt x="267" y="132"/>
                  </a:cubicBezTo>
                  <a:cubicBezTo>
                    <a:pt x="226" y="68"/>
                    <a:pt x="172"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0"/>
            <p:cNvSpPr/>
            <p:nvPr/>
          </p:nvSpPr>
          <p:spPr>
            <a:xfrm>
              <a:off x="2527425" y="3297925"/>
              <a:ext cx="93000" cy="56375"/>
            </a:xfrm>
            <a:custGeom>
              <a:rect b="b" l="l" r="r" t="t"/>
              <a:pathLst>
                <a:path extrusionOk="0" h="2255" w="3720">
                  <a:moveTo>
                    <a:pt x="1632" y="1"/>
                  </a:moveTo>
                  <a:cubicBezTo>
                    <a:pt x="1080" y="86"/>
                    <a:pt x="538" y="207"/>
                    <a:pt x="1" y="372"/>
                  </a:cubicBezTo>
                  <a:cubicBezTo>
                    <a:pt x="277" y="974"/>
                    <a:pt x="518" y="1637"/>
                    <a:pt x="1060" y="2013"/>
                  </a:cubicBezTo>
                  <a:cubicBezTo>
                    <a:pt x="1195" y="2109"/>
                    <a:pt x="1351" y="2179"/>
                    <a:pt x="1501" y="2254"/>
                  </a:cubicBezTo>
                  <a:cubicBezTo>
                    <a:pt x="2239" y="1928"/>
                    <a:pt x="2982" y="1602"/>
                    <a:pt x="3720" y="1271"/>
                  </a:cubicBezTo>
                  <a:cubicBezTo>
                    <a:pt x="3394" y="909"/>
                    <a:pt x="2806" y="764"/>
                    <a:pt x="2345" y="528"/>
                  </a:cubicBezTo>
                  <a:cubicBezTo>
                    <a:pt x="2079" y="392"/>
                    <a:pt x="1838" y="217"/>
                    <a:pt x="1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0"/>
            <p:cNvSpPr/>
            <p:nvPr/>
          </p:nvSpPr>
          <p:spPr>
            <a:xfrm>
              <a:off x="2572600" y="3129900"/>
              <a:ext cx="65025" cy="81725"/>
            </a:xfrm>
            <a:custGeom>
              <a:rect b="b" l="l" r="r" t="t"/>
              <a:pathLst>
                <a:path extrusionOk="0" h="3269" w="2601">
                  <a:moveTo>
                    <a:pt x="302" y="1"/>
                  </a:moveTo>
                  <a:cubicBezTo>
                    <a:pt x="146" y="678"/>
                    <a:pt x="0" y="1356"/>
                    <a:pt x="66" y="2004"/>
                  </a:cubicBezTo>
                  <a:cubicBezTo>
                    <a:pt x="869" y="2506"/>
                    <a:pt x="1717" y="2932"/>
                    <a:pt x="2600" y="3268"/>
                  </a:cubicBezTo>
                  <a:cubicBezTo>
                    <a:pt x="2244" y="2656"/>
                    <a:pt x="1918" y="2029"/>
                    <a:pt x="1772" y="1341"/>
                  </a:cubicBezTo>
                  <a:cubicBezTo>
                    <a:pt x="1742" y="1185"/>
                    <a:pt x="1717" y="1035"/>
                    <a:pt x="1702" y="879"/>
                  </a:cubicBezTo>
                  <a:cubicBezTo>
                    <a:pt x="1220" y="613"/>
                    <a:pt x="753" y="317"/>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0"/>
            <p:cNvSpPr/>
            <p:nvPr/>
          </p:nvSpPr>
          <p:spPr>
            <a:xfrm>
              <a:off x="2526800" y="2944200"/>
              <a:ext cx="93125" cy="207700"/>
            </a:xfrm>
            <a:custGeom>
              <a:rect b="b" l="l" r="r" t="t"/>
              <a:pathLst>
                <a:path extrusionOk="0" h="8308" w="3725">
                  <a:moveTo>
                    <a:pt x="151" y="0"/>
                  </a:moveTo>
                  <a:cubicBezTo>
                    <a:pt x="136" y="25"/>
                    <a:pt x="131" y="56"/>
                    <a:pt x="126" y="81"/>
                  </a:cubicBezTo>
                  <a:cubicBezTo>
                    <a:pt x="0" y="894"/>
                    <a:pt x="161" y="1963"/>
                    <a:pt x="703" y="2620"/>
                  </a:cubicBezTo>
                  <a:cubicBezTo>
                    <a:pt x="1255" y="3288"/>
                    <a:pt x="2008" y="3589"/>
                    <a:pt x="2309" y="4503"/>
                  </a:cubicBezTo>
                  <a:cubicBezTo>
                    <a:pt x="2621" y="5441"/>
                    <a:pt x="2359" y="6440"/>
                    <a:pt x="2134" y="7429"/>
                  </a:cubicBezTo>
                  <a:cubicBezTo>
                    <a:pt x="2585" y="7745"/>
                    <a:pt x="3052" y="8041"/>
                    <a:pt x="3534" y="8307"/>
                  </a:cubicBezTo>
                  <a:cubicBezTo>
                    <a:pt x="3414" y="7093"/>
                    <a:pt x="3725" y="5828"/>
                    <a:pt x="3353" y="4668"/>
                  </a:cubicBezTo>
                  <a:cubicBezTo>
                    <a:pt x="2771" y="2866"/>
                    <a:pt x="703" y="1832"/>
                    <a:pt x="226" y="5"/>
                  </a:cubicBez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0"/>
            <p:cNvSpPr/>
            <p:nvPr/>
          </p:nvSpPr>
          <p:spPr>
            <a:xfrm>
              <a:off x="2300300" y="3220225"/>
              <a:ext cx="269700" cy="77725"/>
            </a:xfrm>
            <a:custGeom>
              <a:rect b="b" l="l" r="r" t="t"/>
              <a:pathLst>
                <a:path extrusionOk="0" h="3109" w="10788">
                  <a:moveTo>
                    <a:pt x="9475" y="0"/>
                  </a:moveTo>
                  <a:cubicBezTo>
                    <a:pt x="9019" y="0"/>
                    <a:pt x="8569" y="215"/>
                    <a:pt x="8112" y="273"/>
                  </a:cubicBezTo>
                  <a:cubicBezTo>
                    <a:pt x="8020" y="283"/>
                    <a:pt x="7929" y="288"/>
                    <a:pt x="7838" y="288"/>
                  </a:cubicBezTo>
                  <a:cubicBezTo>
                    <a:pt x="7499" y="288"/>
                    <a:pt x="7162" y="225"/>
                    <a:pt x="6822" y="177"/>
                  </a:cubicBezTo>
                  <a:cubicBezTo>
                    <a:pt x="6411" y="122"/>
                    <a:pt x="5998" y="95"/>
                    <a:pt x="5586" y="95"/>
                  </a:cubicBezTo>
                  <a:cubicBezTo>
                    <a:pt x="3624" y="95"/>
                    <a:pt x="1681" y="707"/>
                    <a:pt x="1" y="1748"/>
                  </a:cubicBezTo>
                  <a:cubicBezTo>
                    <a:pt x="302" y="1688"/>
                    <a:pt x="608" y="1623"/>
                    <a:pt x="914" y="1563"/>
                  </a:cubicBezTo>
                  <a:lnTo>
                    <a:pt x="864" y="1472"/>
                  </a:lnTo>
                  <a:cubicBezTo>
                    <a:pt x="1834" y="940"/>
                    <a:pt x="2965" y="793"/>
                    <a:pt x="4083" y="793"/>
                  </a:cubicBezTo>
                  <a:cubicBezTo>
                    <a:pt x="4272" y="793"/>
                    <a:pt x="4461" y="798"/>
                    <a:pt x="4648" y="805"/>
                  </a:cubicBezTo>
                  <a:cubicBezTo>
                    <a:pt x="5135" y="825"/>
                    <a:pt x="5592" y="830"/>
                    <a:pt x="6039" y="991"/>
                  </a:cubicBezTo>
                  <a:cubicBezTo>
                    <a:pt x="6509" y="1165"/>
                    <a:pt x="6885" y="1350"/>
                    <a:pt x="7374" y="1350"/>
                  </a:cubicBezTo>
                  <a:cubicBezTo>
                    <a:pt x="7448" y="1350"/>
                    <a:pt x="7525" y="1346"/>
                    <a:pt x="7605" y="1337"/>
                  </a:cubicBezTo>
                  <a:cubicBezTo>
                    <a:pt x="8017" y="1285"/>
                    <a:pt x="8445" y="1133"/>
                    <a:pt x="8849" y="1133"/>
                  </a:cubicBezTo>
                  <a:cubicBezTo>
                    <a:pt x="9026" y="1133"/>
                    <a:pt x="9198" y="1162"/>
                    <a:pt x="9362" y="1242"/>
                  </a:cubicBezTo>
                  <a:cubicBezTo>
                    <a:pt x="9858" y="1493"/>
                    <a:pt x="10034" y="2105"/>
                    <a:pt x="10315" y="2587"/>
                  </a:cubicBezTo>
                  <a:cubicBezTo>
                    <a:pt x="10426" y="2777"/>
                    <a:pt x="10561" y="2953"/>
                    <a:pt x="10717" y="3109"/>
                  </a:cubicBezTo>
                  <a:cubicBezTo>
                    <a:pt x="10727" y="3109"/>
                    <a:pt x="10737" y="3104"/>
                    <a:pt x="10747" y="3104"/>
                  </a:cubicBezTo>
                  <a:cubicBezTo>
                    <a:pt x="10787" y="2276"/>
                    <a:pt x="10712" y="1412"/>
                    <a:pt x="10616" y="589"/>
                  </a:cubicBezTo>
                  <a:cubicBezTo>
                    <a:pt x="10355" y="293"/>
                    <a:pt x="10054" y="67"/>
                    <a:pt x="9653" y="12"/>
                  </a:cubicBezTo>
                  <a:cubicBezTo>
                    <a:pt x="9593" y="4"/>
                    <a:pt x="9534" y="0"/>
                    <a:pt x="9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0"/>
            <p:cNvSpPr/>
            <p:nvPr/>
          </p:nvSpPr>
          <p:spPr>
            <a:xfrm>
              <a:off x="2768600" y="3292150"/>
              <a:ext cx="53725" cy="103925"/>
            </a:xfrm>
            <a:custGeom>
              <a:rect b="b" l="l" r="r" t="t"/>
              <a:pathLst>
                <a:path extrusionOk="0" fill="none" h="4157" w="2149">
                  <a:moveTo>
                    <a:pt x="2149" y="1"/>
                  </a:moveTo>
                  <a:cubicBezTo>
                    <a:pt x="2069" y="262"/>
                    <a:pt x="1948" y="503"/>
                    <a:pt x="1757" y="709"/>
                  </a:cubicBezTo>
                  <a:cubicBezTo>
                    <a:pt x="1516" y="985"/>
                    <a:pt x="1180" y="1165"/>
                    <a:pt x="914" y="1416"/>
                  </a:cubicBezTo>
                  <a:cubicBezTo>
                    <a:pt x="774" y="1552"/>
                    <a:pt x="653" y="1702"/>
                    <a:pt x="558" y="1868"/>
                  </a:cubicBezTo>
                  <a:cubicBezTo>
                    <a:pt x="166" y="2510"/>
                    <a:pt x="71" y="3339"/>
                    <a:pt x="6" y="4112"/>
                  </a:cubicBezTo>
                  <a:cubicBezTo>
                    <a:pt x="6" y="4127"/>
                    <a:pt x="6" y="4142"/>
                    <a:pt x="1" y="41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0"/>
            <p:cNvSpPr/>
            <p:nvPr/>
          </p:nvSpPr>
          <p:spPr>
            <a:xfrm>
              <a:off x="2676750" y="3290150"/>
              <a:ext cx="46700" cy="122250"/>
            </a:xfrm>
            <a:custGeom>
              <a:rect b="b" l="l" r="r" t="t"/>
              <a:pathLst>
                <a:path extrusionOk="0" fill="none" h="4890" w="1868">
                  <a:moveTo>
                    <a:pt x="523" y="4889"/>
                  </a:moveTo>
                  <a:cubicBezTo>
                    <a:pt x="517" y="4874"/>
                    <a:pt x="507" y="4864"/>
                    <a:pt x="507" y="4849"/>
                  </a:cubicBezTo>
                  <a:cubicBezTo>
                    <a:pt x="1" y="3860"/>
                    <a:pt x="61" y="2947"/>
                    <a:pt x="457" y="2063"/>
                  </a:cubicBezTo>
                  <a:cubicBezTo>
                    <a:pt x="588" y="1762"/>
                    <a:pt x="763" y="1466"/>
                    <a:pt x="964" y="1170"/>
                  </a:cubicBezTo>
                  <a:cubicBezTo>
                    <a:pt x="1014" y="1095"/>
                    <a:pt x="1070" y="1019"/>
                    <a:pt x="1120" y="944"/>
                  </a:cubicBezTo>
                  <a:cubicBezTo>
                    <a:pt x="1356" y="623"/>
                    <a:pt x="1617" y="312"/>
                    <a:pt x="1868"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0"/>
            <p:cNvSpPr/>
            <p:nvPr/>
          </p:nvSpPr>
          <p:spPr>
            <a:xfrm>
              <a:off x="2623425" y="3336575"/>
              <a:ext cx="25625" cy="83225"/>
            </a:xfrm>
            <a:custGeom>
              <a:rect b="b" l="l" r="r" t="t"/>
              <a:pathLst>
                <a:path extrusionOk="0" fill="none" h="3329" w="1025">
                  <a:moveTo>
                    <a:pt x="1024" y="3328"/>
                  </a:moveTo>
                  <a:cubicBezTo>
                    <a:pt x="357" y="2450"/>
                    <a:pt x="0" y="1341"/>
                    <a:pt x="40" y="237"/>
                  </a:cubicBezTo>
                  <a:cubicBezTo>
                    <a:pt x="45" y="161"/>
                    <a:pt x="50" y="81"/>
                    <a:pt x="5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0"/>
            <p:cNvSpPr/>
            <p:nvPr/>
          </p:nvSpPr>
          <p:spPr>
            <a:xfrm>
              <a:off x="2532450" y="2944325"/>
              <a:ext cx="155250" cy="397300"/>
            </a:xfrm>
            <a:custGeom>
              <a:rect b="b" l="l" r="r" t="t"/>
              <a:pathLst>
                <a:path extrusionOk="0" fill="none" h="15892" w="6210">
                  <a:moveTo>
                    <a:pt x="0" y="0"/>
                  </a:moveTo>
                  <a:cubicBezTo>
                    <a:pt x="477" y="1827"/>
                    <a:pt x="2545" y="2861"/>
                    <a:pt x="3127" y="4663"/>
                  </a:cubicBezTo>
                  <a:cubicBezTo>
                    <a:pt x="3499" y="5823"/>
                    <a:pt x="3188" y="7088"/>
                    <a:pt x="3308" y="8302"/>
                  </a:cubicBezTo>
                  <a:cubicBezTo>
                    <a:pt x="3323" y="8458"/>
                    <a:pt x="3348" y="8608"/>
                    <a:pt x="3378" y="8764"/>
                  </a:cubicBezTo>
                  <a:cubicBezTo>
                    <a:pt x="3524" y="9452"/>
                    <a:pt x="3850" y="10079"/>
                    <a:pt x="4206" y="10691"/>
                  </a:cubicBezTo>
                  <a:cubicBezTo>
                    <a:pt x="4698" y="11530"/>
                    <a:pt x="5240" y="12348"/>
                    <a:pt x="5451" y="13291"/>
                  </a:cubicBezTo>
                  <a:cubicBezTo>
                    <a:pt x="5652" y="14185"/>
                    <a:pt x="5572" y="15229"/>
                    <a:pt x="6209" y="1589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0"/>
            <p:cNvSpPr/>
            <p:nvPr/>
          </p:nvSpPr>
          <p:spPr>
            <a:xfrm>
              <a:off x="2715275" y="3032150"/>
              <a:ext cx="281600" cy="373475"/>
            </a:xfrm>
            <a:custGeom>
              <a:rect b="b" l="l" r="r" t="t"/>
              <a:pathLst>
                <a:path extrusionOk="0" fill="none" h="14939" w="11264">
                  <a:moveTo>
                    <a:pt x="11264" y="1"/>
                  </a:moveTo>
                  <a:cubicBezTo>
                    <a:pt x="9788" y="11"/>
                    <a:pt x="8338" y="829"/>
                    <a:pt x="7570" y="2084"/>
                  </a:cubicBezTo>
                  <a:cubicBezTo>
                    <a:pt x="7514" y="2174"/>
                    <a:pt x="7464" y="2260"/>
                    <a:pt x="7419" y="2350"/>
                  </a:cubicBezTo>
                  <a:cubicBezTo>
                    <a:pt x="6997" y="3138"/>
                    <a:pt x="6746" y="4041"/>
                    <a:pt x="6124" y="4679"/>
                  </a:cubicBezTo>
                  <a:cubicBezTo>
                    <a:pt x="5552" y="5271"/>
                    <a:pt x="4744" y="5567"/>
                    <a:pt x="4101" y="6084"/>
                  </a:cubicBezTo>
                  <a:cubicBezTo>
                    <a:pt x="3639" y="6456"/>
                    <a:pt x="3273" y="6948"/>
                    <a:pt x="3037" y="7495"/>
                  </a:cubicBezTo>
                  <a:cubicBezTo>
                    <a:pt x="3007" y="7565"/>
                    <a:pt x="2982" y="7630"/>
                    <a:pt x="2957" y="7705"/>
                  </a:cubicBezTo>
                  <a:cubicBezTo>
                    <a:pt x="2686" y="8468"/>
                    <a:pt x="2676" y="9312"/>
                    <a:pt x="2370" y="10055"/>
                  </a:cubicBezTo>
                  <a:cubicBezTo>
                    <a:pt x="2008" y="10918"/>
                    <a:pt x="1290" y="11570"/>
                    <a:pt x="753" y="12328"/>
                  </a:cubicBezTo>
                  <a:cubicBezTo>
                    <a:pt x="583" y="12569"/>
                    <a:pt x="432" y="12835"/>
                    <a:pt x="317" y="13111"/>
                  </a:cubicBezTo>
                  <a:cubicBezTo>
                    <a:pt x="76" y="13699"/>
                    <a:pt x="0" y="14341"/>
                    <a:pt x="287" y="14893"/>
                  </a:cubicBezTo>
                  <a:cubicBezTo>
                    <a:pt x="292" y="14908"/>
                    <a:pt x="302" y="14923"/>
                    <a:pt x="312" y="14938"/>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0"/>
            <p:cNvSpPr/>
            <p:nvPr/>
          </p:nvSpPr>
          <p:spPr>
            <a:xfrm>
              <a:off x="2802100" y="3251500"/>
              <a:ext cx="317000" cy="137175"/>
            </a:xfrm>
            <a:custGeom>
              <a:rect b="b" l="l" r="r" t="t"/>
              <a:pathLst>
                <a:path extrusionOk="0" fill="none" h="5487" w="12680">
                  <a:moveTo>
                    <a:pt x="12680" y="1120"/>
                  </a:moveTo>
                  <a:cubicBezTo>
                    <a:pt x="11851" y="638"/>
                    <a:pt x="10943" y="131"/>
                    <a:pt x="9994" y="282"/>
                  </a:cubicBezTo>
                  <a:cubicBezTo>
                    <a:pt x="9658" y="332"/>
                    <a:pt x="9337" y="467"/>
                    <a:pt x="9000" y="497"/>
                  </a:cubicBezTo>
                  <a:cubicBezTo>
                    <a:pt x="8920" y="508"/>
                    <a:pt x="8845" y="508"/>
                    <a:pt x="8770" y="503"/>
                  </a:cubicBezTo>
                  <a:cubicBezTo>
                    <a:pt x="8258" y="487"/>
                    <a:pt x="7766" y="282"/>
                    <a:pt x="7264" y="151"/>
                  </a:cubicBezTo>
                  <a:cubicBezTo>
                    <a:pt x="6687" y="6"/>
                    <a:pt x="5994" y="1"/>
                    <a:pt x="5597" y="442"/>
                  </a:cubicBezTo>
                  <a:cubicBezTo>
                    <a:pt x="5382" y="673"/>
                    <a:pt x="5296" y="994"/>
                    <a:pt x="5126" y="1265"/>
                  </a:cubicBezTo>
                  <a:cubicBezTo>
                    <a:pt x="4834" y="1722"/>
                    <a:pt x="4353" y="1968"/>
                    <a:pt x="3826" y="2144"/>
                  </a:cubicBezTo>
                  <a:cubicBezTo>
                    <a:pt x="3429" y="2279"/>
                    <a:pt x="3002" y="2380"/>
                    <a:pt x="2611" y="2505"/>
                  </a:cubicBezTo>
                  <a:cubicBezTo>
                    <a:pt x="1271" y="2942"/>
                    <a:pt x="6" y="4066"/>
                    <a:pt x="1" y="5477"/>
                  </a:cubicBezTo>
                  <a:lnTo>
                    <a:pt x="1" y="5487"/>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0"/>
            <p:cNvSpPr/>
            <p:nvPr/>
          </p:nvSpPr>
          <p:spPr>
            <a:xfrm>
              <a:off x="2318625" y="3239075"/>
              <a:ext cx="306700" cy="98900"/>
            </a:xfrm>
            <a:custGeom>
              <a:rect b="b" l="l" r="r" t="t"/>
              <a:pathLst>
                <a:path extrusionOk="0" fill="none" h="3956" w="12268">
                  <a:moveTo>
                    <a:pt x="0" y="794"/>
                  </a:moveTo>
                  <a:cubicBezTo>
                    <a:pt x="41" y="769"/>
                    <a:pt x="86" y="744"/>
                    <a:pt x="131" y="718"/>
                  </a:cubicBezTo>
                  <a:cubicBezTo>
                    <a:pt x="1265" y="96"/>
                    <a:pt x="2620" y="1"/>
                    <a:pt x="3915" y="51"/>
                  </a:cubicBezTo>
                  <a:cubicBezTo>
                    <a:pt x="4402" y="71"/>
                    <a:pt x="4859" y="76"/>
                    <a:pt x="5306" y="237"/>
                  </a:cubicBezTo>
                  <a:cubicBezTo>
                    <a:pt x="5848" y="437"/>
                    <a:pt x="6264" y="653"/>
                    <a:pt x="6872" y="583"/>
                  </a:cubicBezTo>
                  <a:cubicBezTo>
                    <a:pt x="7464" y="508"/>
                    <a:pt x="8092" y="227"/>
                    <a:pt x="8629" y="488"/>
                  </a:cubicBezTo>
                  <a:cubicBezTo>
                    <a:pt x="9125" y="739"/>
                    <a:pt x="9301" y="1351"/>
                    <a:pt x="9582" y="1833"/>
                  </a:cubicBezTo>
                  <a:cubicBezTo>
                    <a:pt x="9693" y="2023"/>
                    <a:pt x="9828" y="2199"/>
                    <a:pt x="9984" y="2355"/>
                  </a:cubicBezTo>
                  <a:cubicBezTo>
                    <a:pt x="10190" y="2571"/>
                    <a:pt x="10431" y="2746"/>
                    <a:pt x="10697" y="2882"/>
                  </a:cubicBezTo>
                  <a:cubicBezTo>
                    <a:pt x="11158" y="3118"/>
                    <a:pt x="11746" y="3263"/>
                    <a:pt x="12072" y="3625"/>
                  </a:cubicBezTo>
                  <a:cubicBezTo>
                    <a:pt x="12142" y="3705"/>
                    <a:pt x="12202" y="3800"/>
                    <a:pt x="12248" y="3901"/>
                  </a:cubicBezTo>
                  <a:cubicBezTo>
                    <a:pt x="12258" y="3921"/>
                    <a:pt x="12263" y="3936"/>
                    <a:pt x="12268" y="395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0"/>
            <p:cNvSpPr/>
            <p:nvPr/>
          </p:nvSpPr>
          <p:spPr>
            <a:xfrm>
              <a:off x="2579125" y="3079600"/>
              <a:ext cx="73925" cy="72800"/>
            </a:xfrm>
            <a:custGeom>
              <a:rect b="b" l="l" r="r" t="t"/>
              <a:pathLst>
                <a:path extrusionOk="0" fill="none" h="2912" w="2957">
                  <a:moveTo>
                    <a:pt x="0" y="1988"/>
                  </a:moveTo>
                  <a:cubicBezTo>
                    <a:pt x="16" y="1998"/>
                    <a:pt x="26" y="2008"/>
                    <a:pt x="41" y="2013"/>
                  </a:cubicBezTo>
                  <a:cubicBezTo>
                    <a:pt x="492" y="2329"/>
                    <a:pt x="959" y="2625"/>
                    <a:pt x="1441" y="2891"/>
                  </a:cubicBezTo>
                  <a:cubicBezTo>
                    <a:pt x="1456" y="2896"/>
                    <a:pt x="1466" y="2901"/>
                    <a:pt x="1481" y="2911"/>
                  </a:cubicBezTo>
                  <a:cubicBezTo>
                    <a:pt x="2023" y="1983"/>
                    <a:pt x="2480" y="984"/>
                    <a:pt x="2952" y="10"/>
                  </a:cubicBezTo>
                  <a:cubicBezTo>
                    <a:pt x="2952" y="10"/>
                    <a:pt x="2952" y="5"/>
                    <a:pt x="2957" y="0"/>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0"/>
            <p:cNvSpPr/>
            <p:nvPr/>
          </p:nvSpPr>
          <p:spPr>
            <a:xfrm>
              <a:off x="2573975" y="3160400"/>
              <a:ext cx="86875" cy="51850"/>
            </a:xfrm>
            <a:custGeom>
              <a:rect b="b" l="l" r="r" t="t"/>
              <a:pathLst>
                <a:path extrusionOk="0" fill="none" h="2074" w="3475">
                  <a:moveTo>
                    <a:pt x="1" y="779"/>
                  </a:moveTo>
                  <a:cubicBezTo>
                    <a:pt x="6" y="784"/>
                    <a:pt x="6" y="784"/>
                    <a:pt x="11" y="784"/>
                  </a:cubicBezTo>
                  <a:cubicBezTo>
                    <a:pt x="814" y="1286"/>
                    <a:pt x="1662" y="1712"/>
                    <a:pt x="2545" y="2048"/>
                  </a:cubicBezTo>
                  <a:cubicBezTo>
                    <a:pt x="2571" y="2058"/>
                    <a:pt x="2591" y="2069"/>
                    <a:pt x="2611" y="2074"/>
                  </a:cubicBezTo>
                  <a:cubicBezTo>
                    <a:pt x="2877" y="1391"/>
                    <a:pt x="3153" y="668"/>
                    <a:pt x="3469" y="6"/>
                  </a:cubicBezTo>
                  <a:cubicBezTo>
                    <a:pt x="3474" y="6"/>
                    <a:pt x="3474" y="1"/>
                    <a:pt x="347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0"/>
            <p:cNvSpPr/>
            <p:nvPr/>
          </p:nvSpPr>
          <p:spPr>
            <a:xfrm>
              <a:off x="2681900" y="3233300"/>
              <a:ext cx="25" cy="21875"/>
            </a:xfrm>
            <a:custGeom>
              <a:rect b="b" l="l" r="r" t="t"/>
              <a:pathLst>
                <a:path extrusionOk="0" fill="none" h="875" w="1">
                  <a:moveTo>
                    <a:pt x="0" y="1"/>
                  </a:moveTo>
                  <a:lnTo>
                    <a:pt x="0" y="87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0"/>
            <p:cNvSpPr/>
            <p:nvPr/>
          </p:nvSpPr>
          <p:spPr>
            <a:xfrm>
              <a:off x="2696825" y="3241350"/>
              <a:ext cx="1400" cy="19600"/>
            </a:xfrm>
            <a:custGeom>
              <a:rect b="b" l="l" r="r" t="t"/>
              <a:pathLst>
                <a:path extrusionOk="0" fill="none" h="784" w="56">
                  <a:moveTo>
                    <a:pt x="1" y="0"/>
                  </a:moveTo>
                  <a:cubicBezTo>
                    <a:pt x="21" y="261"/>
                    <a:pt x="36" y="522"/>
                    <a:pt x="56" y="78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0"/>
            <p:cNvSpPr/>
            <p:nvPr/>
          </p:nvSpPr>
          <p:spPr>
            <a:xfrm>
              <a:off x="2776750" y="3154750"/>
              <a:ext cx="100300" cy="64775"/>
            </a:xfrm>
            <a:custGeom>
              <a:rect b="b" l="l" r="r" t="t"/>
              <a:pathLst>
                <a:path extrusionOk="0" fill="none" h="2591" w="4012">
                  <a:moveTo>
                    <a:pt x="1" y="1"/>
                  </a:moveTo>
                  <a:cubicBezTo>
                    <a:pt x="11" y="36"/>
                    <a:pt x="16" y="76"/>
                    <a:pt x="26" y="116"/>
                  </a:cubicBezTo>
                  <a:cubicBezTo>
                    <a:pt x="187" y="949"/>
                    <a:pt x="372" y="1773"/>
                    <a:pt x="578" y="2591"/>
                  </a:cubicBezTo>
                  <a:cubicBezTo>
                    <a:pt x="1702" y="2209"/>
                    <a:pt x="2857" y="1868"/>
                    <a:pt x="4011" y="1622"/>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0"/>
            <p:cNvSpPr/>
            <p:nvPr/>
          </p:nvSpPr>
          <p:spPr>
            <a:xfrm>
              <a:off x="2894200" y="3060025"/>
              <a:ext cx="67175" cy="31375"/>
            </a:xfrm>
            <a:custGeom>
              <a:rect b="b" l="l" r="r" t="t"/>
              <a:pathLst>
                <a:path extrusionOk="0" fill="none" h="1255" w="2687">
                  <a:moveTo>
                    <a:pt x="1" y="0"/>
                  </a:moveTo>
                  <a:cubicBezTo>
                    <a:pt x="1" y="10"/>
                    <a:pt x="1" y="20"/>
                    <a:pt x="6" y="30"/>
                  </a:cubicBezTo>
                  <a:cubicBezTo>
                    <a:pt x="51" y="442"/>
                    <a:pt x="121" y="853"/>
                    <a:pt x="217" y="1255"/>
                  </a:cubicBezTo>
                  <a:cubicBezTo>
                    <a:pt x="232" y="1250"/>
                    <a:pt x="247" y="1240"/>
                    <a:pt x="262" y="1235"/>
                  </a:cubicBezTo>
                  <a:cubicBezTo>
                    <a:pt x="1030" y="934"/>
                    <a:pt x="1853" y="623"/>
                    <a:pt x="2616" y="316"/>
                  </a:cubicBezTo>
                  <a:cubicBezTo>
                    <a:pt x="2641" y="301"/>
                    <a:pt x="2666" y="296"/>
                    <a:pt x="2686" y="286"/>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0"/>
            <p:cNvSpPr/>
            <p:nvPr/>
          </p:nvSpPr>
          <p:spPr>
            <a:xfrm>
              <a:off x="2822425" y="3138575"/>
              <a:ext cx="2675" cy="23100"/>
            </a:xfrm>
            <a:custGeom>
              <a:rect b="b" l="l" r="r" t="t"/>
              <a:pathLst>
                <a:path extrusionOk="0" fill="none" h="924" w="107">
                  <a:moveTo>
                    <a:pt x="16" y="0"/>
                  </a:moveTo>
                  <a:cubicBezTo>
                    <a:pt x="1" y="311"/>
                    <a:pt x="31" y="623"/>
                    <a:pt x="106" y="924"/>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0"/>
            <p:cNvSpPr/>
            <p:nvPr/>
          </p:nvSpPr>
          <p:spPr>
            <a:xfrm>
              <a:off x="2835600" y="3140825"/>
              <a:ext cx="1550" cy="17350"/>
            </a:xfrm>
            <a:custGeom>
              <a:rect b="b" l="l" r="r" t="t"/>
              <a:pathLst>
                <a:path extrusionOk="0" fill="none" h="694" w="62">
                  <a:moveTo>
                    <a:pt x="1" y="1"/>
                  </a:moveTo>
                  <a:cubicBezTo>
                    <a:pt x="51" y="226"/>
                    <a:pt x="61" y="462"/>
                    <a:pt x="36" y="69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0"/>
            <p:cNvSpPr/>
            <p:nvPr/>
          </p:nvSpPr>
          <p:spPr>
            <a:xfrm>
              <a:off x="2704600" y="3313000"/>
              <a:ext cx="77950" cy="47325"/>
            </a:xfrm>
            <a:custGeom>
              <a:rect b="b" l="l" r="r" t="t"/>
              <a:pathLst>
                <a:path extrusionOk="0" fill="none" h="1893" w="3118">
                  <a:moveTo>
                    <a:pt x="1" y="0"/>
                  </a:moveTo>
                  <a:lnTo>
                    <a:pt x="6" y="30"/>
                  </a:lnTo>
                  <a:cubicBezTo>
                    <a:pt x="141" y="683"/>
                    <a:pt x="377" y="1315"/>
                    <a:pt x="704" y="1892"/>
                  </a:cubicBezTo>
                  <a:cubicBezTo>
                    <a:pt x="719" y="1887"/>
                    <a:pt x="729" y="1882"/>
                    <a:pt x="744" y="1877"/>
                  </a:cubicBezTo>
                  <a:cubicBezTo>
                    <a:pt x="1512" y="1536"/>
                    <a:pt x="2305" y="1250"/>
                    <a:pt x="3118" y="1034"/>
                  </a:cubicBezTo>
                  <a:lnTo>
                    <a:pt x="3118" y="1034"/>
                  </a:ln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0"/>
            <p:cNvSpPr/>
            <p:nvPr/>
          </p:nvSpPr>
          <p:spPr>
            <a:xfrm>
              <a:off x="2897600" y="3237825"/>
              <a:ext cx="29125" cy="69300"/>
            </a:xfrm>
            <a:custGeom>
              <a:rect b="b" l="l" r="r" t="t"/>
              <a:pathLst>
                <a:path extrusionOk="0" fill="none" h="2772" w="1165">
                  <a:moveTo>
                    <a:pt x="427" y="0"/>
                  </a:moveTo>
                  <a:cubicBezTo>
                    <a:pt x="427" y="26"/>
                    <a:pt x="422" y="46"/>
                    <a:pt x="422" y="71"/>
                  </a:cubicBezTo>
                  <a:cubicBezTo>
                    <a:pt x="312" y="949"/>
                    <a:pt x="171" y="1828"/>
                    <a:pt x="6" y="2691"/>
                  </a:cubicBezTo>
                  <a:lnTo>
                    <a:pt x="1" y="2726"/>
                  </a:lnTo>
                  <a:cubicBezTo>
                    <a:pt x="357" y="2751"/>
                    <a:pt x="728" y="2741"/>
                    <a:pt x="1085" y="2766"/>
                  </a:cubicBezTo>
                  <a:cubicBezTo>
                    <a:pt x="1115" y="2766"/>
                    <a:pt x="1140" y="2766"/>
                    <a:pt x="1165" y="27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0"/>
            <p:cNvSpPr/>
            <p:nvPr/>
          </p:nvSpPr>
          <p:spPr>
            <a:xfrm>
              <a:off x="3020200" y="3236950"/>
              <a:ext cx="40675" cy="47825"/>
            </a:xfrm>
            <a:custGeom>
              <a:rect b="b" l="l" r="r" t="t"/>
              <a:pathLst>
                <a:path extrusionOk="0" fill="none" h="1913" w="1627">
                  <a:moveTo>
                    <a:pt x="934" y="0"/>
                  </a:moveTo>
                  <a:cubicBezTo>
                    <a:pt x="914" y="20"/>
                    <a:pt x="899" y="46"/>
                    <a:pt x="879" y="66"/>
                  </a:cubicBezTo>
                  <a:cubicBezTo>
                    <a:pt x="603" y="407"/>
                    <a:pt x="322" y="748"/>
                    <a:pt x="46" y="1085"/>
                  </a:cubicBezTo>
                  <a:cubicBezTo>
                    <a:pt x="31" y="1105"/>
                    <a:pt x="15" y="1125"/>
                    <a:pt x="0" y="1145"/>
                  </a:cubicBezTo>
                  <a:cubicBezTo>
                    <a:pt x="527" y="1391"/>
                    <a:pt x="1054" y="1647"/>
                    <a:pt x="1586" y="1893"/>
                  </a:cubicBezTo>
                  <a:cubicBezTo>
                    <a:pt x="1602" y="1898"/>
                    <a:pt x="1612" y="1903"/>
                    <a:pt x="1627" y="1913"/>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0"/>
            <p:cNvSpPr/>
            <p:nvPr/>
          </p:nvSpPr>
          <p:spPr>
            <a:xfrm>
              <a:off x="2968250" y="3267950"/>
              <a:ext cx="16075" cy="13950"/>
            </a:xfrm>
            <a:custGeom>
              <a:rect b="b" l="l" r="r" t="t"/>
              <a:pathLst>
                <a:path extrusionOk="0" fill="none" h="558" w="643">
                  <a:moveTo>
                    <a:pt x="0" y="0"/>
                  </a:moveTo>
                  <a:cubicBezTo>
                    <a:pt x="216" y="186"/>
                    <a:pt x="427" y="372"/>
                    <a:pt x="643" y="557"/>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0"/>
            <p:cNvSpPr/>
            <p:nvPr/>
          </p:nvSpPr>
          <p:spPr>
            <a:xfrm>
              <a:off x="2991200" y="3273725"/>
              <a:ext cx="8325" cy="6800"/>
            </a:xfrm>
            <a:custGeom>
              <a:rect b="b" l="l" r="r" t="t"/>
              <a:pathLst>
                <a:path extrusionOk="0" fill="none" h="272" w="333">
                  <a:moveTo>
                    <a:pt x="1" y="0"/>
                  </a:moveTo>
                  <a:cubicBezTo>
                    <a:pt x="126" y="70"/>
                    <a:pt x="242" y="166"/>
                    <a:pt x="332" y="27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0"/>
            <p:cNvSpPr/>
            <p:nvPr/>
          </p:nvSpPr>
          <p:spPr>
            <a:xfrm>
              <a:off x="2527425" y="3233550"/>
              <a:ext cx="42575" cy="73700"/>
            </a:xfrm>
            <a:custGeom>
              <a:rect b="b" l="l" r="r" t="t"/>
              <a:pathLst>
                <a:path extrusionOk="0" fill="none" h="2948" w="1703">
                  <a:moveTo>
                    <a:pt x="1" y="2947"/>
                  </a:moveTo>
                  <a:cubicBezTo>
                    <a:pt x="538" y="2782"/>
                    <a:pt x="1080" y="2661"/>
                    <a:pt x="1632" y="2576"/>
                  </a:cubicBezTo>
                  <a:cubicBezTo>
                    <a:pt x="1642" y="2576"/>
                    <a:pt x="1652" y="2571"/>
                    <a:pt x="1662" y="2571"/>
                  </a:cubicBezTo>
                  <a:cubicBezTo>
                    <a:pt x="1702" y="1743"/>
                    <a:pt x="1627" y="879"/>
                    <a:pt x="1531" y="56"/>
                  </a:cubicBezTo>
                  <a:cubicBezTo>
                    <a:pt x="1531" y="41"/>
                    <a:pt x="1526" y="16"/>
                    <a:pt x="1526"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0"/>
            <p:cNvSpPr/>
            <p:nvPr/>
          </p:nvSpPr>
          <p:spPr>
            <a:xfrm>
              <a:off x="2563825" y="3296925"/>
              <a:ext cx="59375" cy="57875"/>
            </a:xfrm>
            <a:custGeom>
              <a:rect b="b" l="l" r="r" t="t"/>
              <a:pathLst>
                <a:path extrusionOk="0" fill="none" h="2315" w="2375">
                  <a:moveTo>
                    <a:pt x="0" y="2314"/>
                  </a:moveTo>
                  <a:cubicBezTo>
                    <a:pt x="15" y="2304"/>
                    <a:pt x="30" y="2299"/>
                    <a:pt x="45" y="2294"/>
                  </a:cubicBezTo>
                  <a:cubicBezTo>
                    <a:pt x="783" y="1968"/>
                    <a:pt x="1526" y="1642"/>
                    <a:pt x="2264" y="1311"/>
                  </a:cubicBezTo>
                  <a:cubicBezTo>
                    <a:pt x="2294" y="1301"/>
                    <a:pt x="2324" y="1286"/>
                    <a:pt x="2354" y="1270"/>
                  </a:cubicBezTo>
                  <a:cubicBezTo>
                    <a:pt x="2374" y="879"/>
                    <a:pt x="2319" y="452"/>
                    <a:pt x="2254" y="61"/>
                  </a:cubicBezTo>
                  <a:cubicBezTo>
                    <a:pt x="2249" y="41"/>
                    <a:pt x="2249" y="21"/>
                    <a:pt x="2244" y="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0"/>
            <p:cNvSpPr/>
            <p:nvPr/>
          </p:nvSpPr>
          <p:spPr>
            <a:xfrm>
              <a:off x="2555900" y="3327550"/>
              <a:ext cx="18600" cy="2525"/>
            </a:xfrm>
            <a:custGeom>
              <a:rect b="b" l="l" r="r" t="t"/>
              <a:pathLst>
                <a:path extrusionOk="0" fill="none" h="101" w="744">
                  <a:moveTo>
                    <a:pt x="1" y="0"/>
                  </a:moveTo>
                  <a:cubicBezTo>
                    <a:pt x="252" y="35"/>
                    <a:pt x="498" y="71"/>
                    <a:pt x="744" y="101"/>
                  </a:cubicBezTo>
                </a:path>
              </a:pathLst>
            </a:custGeom>
            <a:noFill/>
            <a:ln cap="flat" cmpd="sng" w="5275">
              <a:solidFill>
                <a:srgbClr val="000036"/>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3" name="Google Shape;2023;p10"/>
          <p:cNvSpPr txBox="1"/>
          <p:nvPr>
            <p:ph type="title"/>
          </p:nvPr>
        </p:nvSpPr>
        <p:spPr>
          <a:xfrm>
            <a:off x="2004000" y="676475"/>
            <a:ext cx="5136000" cy="932700"/>
          </a:xfrm>
          <a:prstGeom prst="rect">
            <a:avLst/>
          </a:prstGeom>
        </p:spPr>
        <p:txBody>
          <a:bodyPr anchorCtr="0" anchor="ctr" bIns="0" lIns="0" spcFirstLastPara="1" rIns="0" wrap="square" tIns="0">
            <a:noAutofit/>
          </a:bodyPr>
          <a:lstStyle>
            <a:lvl1pPr lvl="0" rtl="0" algn="ctr">
              <a:spcBef>
                <a:spcPts val="0"/>
              </a:spcBef>
              <a:spcAft>
                <a:spcPts val="0"/>
              </a:spcAft>
              <a:buSzPts val="3600"/>
              <a:buNone/>
              <a:defRPr/>
            </a:lvl1pPr>
            <a:lvl2pPr lvl="1" rtl="0" algn="ctr">
              <a:spcBef>
                <a:spcPts val="0"/>
              </a:spcBef>
              <a:spcAft>
                <a:spcPts val="0"/>
              </a:spcAft>
              <a:buSzPts val="3600"/>
              <a:buNone/>
              <a:defRPr/>
            </a:lvl2pPr>
            <a:lvl3pPr lvl="2" rtl="0" algn="ctr">
              <a:spcBef>
                <a:spcPts val="0"/>
              </a:spcBef>
              <a:spcAft>
                <a:spcPts val="0"/>
              </a:spcAft>
              <a:buSzPts val="3600"/>
              <a:buNone/>
              <a:defRPr/>
            </a:lvl3pPr>
            <a:lvl4pPr lvl="3" rtl="0" algn="ctr">
              <a:spcBef>
                <a:spcPts val="0"/>
              </a:spcBef>
              <a:spcAft>
                <a:spcPts val="0"/>
              </a:spcAft>
              <a:buSzPts val="3600"/>
              <a:buNone/>
              <a:defRPr/>
            </a:lvl4pPr>
            <a:lvl5pPr lvl="4" rtl="0" algn="ctr">
              <a:spcBef>
                <a:spcPts val="0"/>
              </a:spcBef>
              <a:spcAft>
                <a:spcPts val="0"/>
              </a:spcAft>
              <a:buSzPts val="3600"/>
              <a:buNone/>
              <a:defRPr/>
            </a:lvl5pPr>
            <a:lvl6pPr lvl="5" rtl="0" algn="ctr">
              <a:spcBef>
                <a:spcPts val="0"/>
              </a:spcBef>
              <a:spcAft>
                <a:spcPts val="0"/>
              </a:spcAft>
              <a:buSzPts val="3600"/>
              <a:buNone/>
              <a:defRPr/>
            </a:lvl6pPr>
            <a:lvl7pPr lvl="6" rtl="0" algn="ctr">
              <a:spcBef>
                <a:spcPts val="0"/>
              </a:spcBef>
              <a:spcAft>
                <a:spcPts val="0"/>
              </a:spcAft>
              <a:buSzPts val="3600"/>
              <a:buNone/>
              <a:defRPr/>
            </a:lvl7pPr>
            <a:lvl8pPr lvl="7" rtl="0" algn="ctr">
              <a:spcBef>
                <a:spcPts val="0"/>
              </a:spcBef>
              <a:spcAft>
                <a:spcPts val="0"/>
              </a:spcAft>
              <a:buSzPts val="3600"/>
              <a:buNone/>
              <a:defRPr/>
            </a:lvl8pPr>
            <a:lvl9pPr lvl="8" rtl="0" algn="ctr">
              <a:spcBef>
                <a:spcPts val="0"/>
              </a:spcBef>
              <a:spcAft>
                <a:spcPts val="0"/>
              </a:spcAft>
              <a:buSzPts val="36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3.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51.xml"/><Relationship Id="rId22" Type="http://schemas.openxmlformats.org/officeDocument/2006/relationships/slideLayout" Target="../slideLayouts/slideLayout53.xml"/><Relationship Id="rId21" Type="http://schemas.openxmlformats.org/officeDocument/2006/relationships/slideLayout" Target="../slideLayouts/slideLayout52.xml"/><Relationship Id="rId24" Type="http://schemas.openxmlformats.org/officeDocument/2006/relationships/slideLayout" Target="../slideLayouts/slideLayout55.xml"/><Relationship Id="rId23" Type="http://schemas.openxmlformats.org/officeDocument/2006/relationships/slideLayout" Target="../slideLayouts/slideLayout54.xml"/><Relationship Id="rId1" Type="http://schemas.openxmlformats.org/officeDocument/2006/relationships/slideLayout" Target="../slideLayouts/slideLayout32.xml"/><Relationship Id="rId2" Type="http://schemas.openxmlformats.org/officeDocument/2006/relationships/slideLayout" Target="../slideLayouts/slideLayout33.xml"/><Relationship Id="rId3" Type="http://schemas.openxmlformats.org/officeDocument/2006/relationships/slideLayout" Target="../slideLayouts/slideLayout34.xml"/><Relationship Id="rId4" Type="http://schemas.openxmlformats.org/officeDocument/2006/relationships/slideLayout" Target="../slideLayouts/slideLayout35.xml"/><Relationship Id="rId9" Type="http://schemas.openxmlformats.org/officeDocument/2006/relationships/slideLayout" Target="../slideLayouts/slideLayout40.xml"/><Relationship Id="rId26" Type="http://schemas.openxmlformats.org/officeDocument/2006/relationships/slideLayout" Target="../slideLayouts/slideLayout57.xml"/><Relationship Id="rId25" Type="http://schemas.openxmlformats.org/officeDocument/2006/relationships/slideLayout" Target="../slideLayouts/slideLayout56.xml"/><Relationship Id="rId28" Type="http://schemas.openxmlformats.org/officeDocument/2006/relationships/slideLayout" Target="../slideLayouts/slideLayout59.xml"/><Relationship Id="rId27" Type="http://schemas.openxmlformats.org/officeDocument/2006/relationships/slideLayout" Target="../slideLayouts/slideLayout58.xml"/><Relationship Id="rId5" Type="http://schemas.openxmlformats.org/officeDocument/2006/relationships/slideLayout" Target="../slideLayouts/slideLayout36.xml"/><Relationship Id="rId6" Type="http://schemas.openxmlformats.org/officeDocument/2006/relationships/slideLayout" Target="../slideLayouts/slideLayout37.xml"/><Relationship Id="rId29" Type="http://schemas.openxmlformats.org/officeDocument/2006/relationships/slideLayout" Target="../slideLayouts/slideLayout60.xml"/><Relationship Id="rId7" Type="http://schemas.openxmlformats.org/officeDocument/2006/relationships/slideLayout" Target="../slideLayouts/slideLayout38.xml"/><Relationship Id="rId8" Type="http://schemas.openxmlformats.org/officeDocument/2006/relationships/slideLayout" Target="../slideLayouts/slideLayout39.xml"/><Relationship Id="rId31" Type="http://schemas.openxmlformats.org/officeDocument/2006/relationships/slideLayout" Target="../slideLayouts/slideLayout62.xml"/><Relationship Id="rId30" Type="http://schemas.openxmlformats.org/officeDocument/2006/relationships/slideLayout" Target="../slideLayouts/slideLayout61.xml"/><Relationship Id="rId11" Type="http://schemas.openxmlformats.org/officeDocument/2006/relationships/slideLayout" Target="../slideLayouts/slideLayout42.xml"/><Relationship Id="rId10" Type="http://schemas.openxmlformats.org/officeDocument/2006/relationships/slideLayout" Target="../slideLayouts/slideLayout41.xml"/><Relationship Id="rId32" Type="http://schemas.openxmlformats.org/officeDocument/2006/relationships/theme" Target="../theme/theme2.xml"/><Relationship Id="rId13" Type="http://schemas.openxmlformats.org/officeDocument/2006/relationships/slideLayout" Target="../slideLayouts/slideLayout44.xml"/><Relationship Id="rId12" Type="http://schemas.openxmlformats.org/officeDocument/2006/relationships/slideLayout" Target="../slideLayouts/slideLayout43.xml"/><Relationship Id="rId15" Type="http://schemas.openxmlformats.org/officeDocument/2006/relationships/slideLayout" Target="../slideLayouts/slideLayout46.xml"/><Relationship Id="rId14" Type="http://schemas.openxmlformats.org/officeDocument/2006/relationships/slideLayout" Target="../slideLayouts/slideLayout45.xml"/><Relationship Id="rId17" Type="http://schemas.openxmlformats.org/officeDocument/2006/relationships/slideLayout" Target="../slideLayouts/slideLayout48.xml"/><Relationship Id="rId16" Type="http://schemas.openxmlformats.org/officeDocument/2006/relationships/slideLayout" Target="../slideLayouts/slideLayout47.xml"/><Relationship Id="rId19" Type="http://schemas.openxmlformats.org/officeDocument/2006/relationships/slideLayout" Target="../slideLayouts/slideLayout50.xml"/><Relationship Id="rId18" Type="http://schemas.openxmlformats.org/officeDocument/2006/relationships/slideLayout" Target="../slideLayouts/slideLayout4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445025"/>
            <a:ext cx="7653900" cy="572700"/>
          </a:xfrm>
          <a:prstGeom prst="rect">
            <a:avLst/>
          </a:prstGeom>
          <a:noFill/>
          <a:ln>
            <a:noFill/>
          </a:ln>
        </p:spPr>
        <p:txBody>
          <a:bodyPr anchorCtr="0" anchor="ctr" bIns="0" lIns="0" spcFirstLastPara="1" rIns="0" wrap="square" tIns="0">
            <a:noAutofit/>
          </a:bodyPr>
          <a:lstStyle>
            <a:lvl1pPr lvl="0" rtl="0">
              <a:spcBef>
                <a:spcPts val="0"/>
              </a:spcBef>
              <a:spcAft>
                <a:spcPts val="0"/>
              </a:spcAft>
              <a:buClr>
                <a:schemeClr val="dk1"/>
              </a:buClr>
              <a:buSzPts val="3600"/>
              <a:buFont typeface="Luckiest Guy"/>
              <a:buNone/>
              <a:defRPr sz="3600">
                <a:solidFill>
                  <a:schemeClr val="dk1"/>
                </a:solidFill>
                <a:latin typeface="Luckiest Guy"/>
                <a:ea typeface="Luckiest Guy"/>
                <a:cs typeface="Luckiest Guy"/>
                <a:sym typeface="Luckiest Guy"/>
              </a:defRPr>
            </a:lvl1pPr>
            <a:lvl2pPr lvl="1"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2pPr>
            <a:lvl3pPr lvl="2"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3pPr>
            <a:lvl4pPr lvl="3"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4pPr>
            <a:lvl5pPr lvl="4"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5pPr>
            <a:lvl6pPr lvl="5"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6pPr>
            <a:lvl7pPr lvl="6"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7pPr>
            <a:lvl8pPr lvl="7"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8pPr>
            <a:lvl9pPr lvl="8"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9pPr>
          </a:lstStyle>
          <a:p/>
        </p:txBody>
      </p:sp>
      <p:sp>
        <p:nvSpPr>
          <p:cNvPr id="7" name="Google Shape;7;p1"/>
          <p:cNvSpPr txBox="1"/>
          <p:nvPr>
            <p:ph idx="1" type="body"/>
          </p:nvPr>
        </p:nvSpPr>
        <p:spPr>
          <a:xfrm>
            <a:off x="720000" y="1152475"/>
            <a:ext cx="7653900" cy="3450900"/>
          </a:xfrm>
          <a:prstGeom prst="rect">
            <a:avLst/>
          </a:prstGeom>
          <a:noFill/>
          <a:ln>
            <a:noFill/>
          </a:ln>
        </p:spPr>
        <p:txBody>
          <a:bodyPr anchorCtr="0" anchor="ctr" bIns="0" lIns="0" spcFirstLastPara="1" rIns="0" wrap="square" tIns="0">
            <a:noAutofit/>
          </a:bodyPr>
          <a:lstStyle>
            <a:lvl1pPr indent="-330200" lvl="0" marL="457200">
              <a:lnSpc>
                <a:spcPct val="115000"/>
              </a:lnSpc>
              <a:spcBef>
                <a:spcPts val="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1pPr>
            <a:lvl2pPr indent="-330200" lvl="1" marL="9144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2pPr>
            <a:lvl3pPr indent="-330200" lvl="2" marL="13716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3pPr>
            <a:lvl4pPr indent="-330200" lvl="3" marL="18288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4pPr>
            <a:lvl5pPr indent="-330200" lvl="4" marL="22860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5pPr>
            <a:lvl6pPr indent="-330200" lvl="5" marL="27432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6pPr>
            <a:lvl7pPr indent="-330200" lvl="6" marL="32004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7pPr>
            <a:lvl8pPr indent="-330200" lvl="7" marL="36576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8pPr>
            <a:lvl9pPr indent="-330200" lvl="8" marL="4114800">
              <a:lnSpc>
                <a:spcPct val="115000"/>
              </a:lnSpc>
              <a:spcBef>
                <a:spcPts val="1600"/>
              </a:spcBef>
              <a:spcAft>
                <a:spcPts val="1600"/>
              </a:spcAft>
              <a:buClr>
                <a:schemeClr val="dk2"/>
              </a:buClr>
              <a:buSzPts val="1600"/>
              <a:buFont typeface="Didact Gothic"/>
              <a:buChar char="■"/>
              <a:defRPr sz="1600">
                <a:solidFill>
                  <a:schemeClr val="dk2"/>
                </a:solidFill>
                <a:latin typeface="Didact Gothic"/>
                <a:ea typeface="Didact Gothic"/>
                <a:cs typeface="Didact Gothic"/>
                <a:sym typeface="Didact Gothic"/>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7044" name="Shape 7044"/>
        <p:cNvGrpSpPr/>
        <p:nvPr/>
      </p:nvGrpSpPr>
      <p:grpSpPr>
        <a:xfrm>
          <a:off x="0" y="0"/>
          <a:ext cx="0" cy="0"/>
          <a:chOff x="0" y="0"/>
          <a:chExt cx="0" cy="0"/>
        </a:xfrm>
      </p:grpSpPr>
      <p:sp>
        <p:nvSpPr>
          <p:cNvPr id="7045" name="Google Shape;7045;p33"/>
          <p:cNvSpPr txBox="1"/>
          <p:nvPr>
            <p:ph type="title"/>
          </p:nvPr>
        </p:nvSpPr>
        <p:spPr>
          <a:xfrm>
            <a:off x="720000" y="445025"/>
            <a:ext cx="7653900" cy="572700"/>
          </a:xfrm>
          <a:prstGeom prst="rect">
            <a:avLst/>
          </a:prstGeom>
          <a:noFill/>
          <a:ln>
            <a:noFill/>
          </a:ln>
        </p:spPr>
        <p:txBody>
          <a:bodyPr anchorCtr="0" anchor="ctr" bIns="0" lIns="0" spcFirstLastPara="1" rIns="0" wrap="square" tIns="0">
            <a:noAutofit/>
          </a:bodyPr>
          <a:lstStyle>
            <a:lvl1pPr lvl="0" rtl="0">
              <a:spcBef>
                <a:spcPts val="0"/>
              </a:spcBef>
              <a:spcAft>
                <a:spcPts val="0"/>
              </a:spcAft>
              <a:buClr>
                <a:schemeClr val="dk1"/>
              </a:buClr>
              <a:buSzPts val="3600"/>
              <a:buFont typeface="Luckiest Guy"/>
              <a:buNone/>
              <a:defRPr sz="3600">
                <a:solidFill>
                  <a:schemeClr val="dk1"/>
                </a:solidFill>
                <a:latin typeface="Luckiest Guy"/>
                <a:ea typeface="Luckiest Guy"/>
                <a:cs typeface="Luckiest Guy"/>
                <a:sym typeface="Luckiest Guy"/>
              </a:defRPr>
            </a:lvl1pPr>
            <a:lvl2pPr lvl="1"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2pPr>
            <a:lvl3pPr lvl="2"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3pPr>
            <a:lvl4pPr lvl="3"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4pPr>
            <a:lvl5pPr lvl="4"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5pPr>
            <a:lvl6pPr lvl="5"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6pPr>
            <a:lvl7pPr lvl="6"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7pPr>
            <a:lvl8pPr lvl="7"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8pPr>
            <a:lvl9pPr lvl="8" rtl="0">
              <a:spcBef>
                <a:spcPts val="0"/>
              </a:spcBef>
              <a:spcAft>
                <a:spcPts val="0"/>
              </a:spcAft>
              <a:buClr>
                <a:schemeClr val="dk1"/>
              </a:buClr>
              <a:buSzPts val="3600"/>
              <a:buFont typeface="Bebas Neue"/>
              <a:buNone/>
              <a:defRPr sz="3600">
                <a:solidFill>
                  <a:schemeClr val="dk1"/>
                </a:solidFill>
                <a:latin typeface="Bebas Neue"/>
                <a:ea typeface="Bebas Neue"/>
                <a:cs typeface="Bebas Neue"/>
                <a:sym typeface="Bebas Neue"/>
              </a:defRPr>
            </a:lvl9pPr>
          </a:lstStyle>
          <a:p/>
        </p:txBody>
      </p:sp>
      <p:sp>
        <p:nvSpPr>
          <p:cNvPr id="7046" name="Google Shape;7046;p33"/>
          <p:cNvSpPr txBox="1"/>
          <p:nvPr>
            <p:ph idx="1" type="body"/>
          </p:nvPr>
        </p:nvSpPr>
        <p:spPr>
          <a:xfrm>
            <a:off x="720000" y="1152475"/>
            <a:ext cx="7653900" cy="3450900"/>
          </a:xfrm>
          <a:prstGeom prst="rect">
            <a:avLst/>
          </a:prstGeom>
          <a:noFill/>
          <a:ln>
            <a:noFill/>
          </a:ln>
        </p:spPr>
        <p:txBody>
          <a:bodyPr anchorCtr="0" anchor="ctr" bIns="0" lIns="0" spcFirstLastPara="1" rIns="0" wrap="square" tIns="0">
            <a:noAutofit/>
          </a:bodyPr>
          <a:lstStyle>
            <a:lvl1pPr indent="-330200" lvl="0" marL="457200" rtl="0">
              <a:lnSpc>
                <a:spcPct val="115000"/>
              </a:lnSpc>
              <a:spcBef>
                <a:spcPts val="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1pPr>
            <a:lvl2pPr indent="-330200" lvl="1" marL="914400" rtl="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2pPr>
            <a:lvl3pPr indent="-330200" lvl="2" marL="1371600" rtl="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3pPr>
            <a:lvl4pPr indent="-330200" lvl="3" marL="1828800" rtl="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4pPr>
            <a:lvl5pPr indent="-330200" lvl="4" marL="2286000" rtl="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5pPr>
            <a:lvl6pPr indent="-330200" lvl="5" marL="2743200" rtl="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6pPr>
            <a:lvl7pPr indent="-330200" lvl="6" marL="3200400" rtl="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7pPr>
            <a:lvl8pPr indent="-330200" lvl="7" marL="3657600" rtl="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8pPr>
            <a:lvl9pPr indent="-330200" lvl="8" marL="4114800" rtl="0">
              <a:lnSpc>
                <a:spcPct val="115000"/>
              </a:lnSpc>
              <a:spcBef>
                <a:spcPts val="1600"/>
              </a:spcBef>
              <a:spcAft>
                <a:spcPts val="1600"/>
              </a:spcAft>
              <a:buClr>
                <a:schemeClr val="dk2"/>
              </a:buClr>
              <a:buSzPts val="1600"/>
              <a:buFont typeface="Didact Gothic"/>
              <a:buChar char="■"/>
              <a:defRPr sz="1600">
                <a:solidFill>
                  <a:schemeClr val="dk2"/>
                </a:solidFill>
                <a:latin typeface="Didact Gothic"/>
                <a:ea typeface="Didact Gothic"/>
                <a:cs typeface="Didact Gothic"/>
                <a:sym typeface="Didact Gothic"/>
              </a:defRPr>
            </a:lvl9pPr>
          </a:lstStyle>
          <a:p/>
        </p:txBody>
      </p:sp>
    </p:spTree>
  </p:cSld>
  <p:clrMap accent1="accent1" accent2="accent2" accent3="accent3" accent4="accent4" accent5="accent5" accent6="accent6" bg1="lt1" bg2="dk2" tx1="dk1" tx2="lt2" folHlink="folHlink" hlink="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 id="2147483690" r:id="rId12"/>
    <p:sldLayoutId id="2147483691" r:id="rId13"/>
    <p:sldLayoutId id="2147483692" r:id="rId14"/>
    <p:sldLayoutId id="2147483693" r:id="rId15"/>
    <p:sldLayoutId id="2147483694" r:id="rId16"/>
    <p:sldLayoutId id="2147483695" r:id="rId17"/>
    <p:sldLayoutId id="2147483696" r:id="rId18"/>
    <p:sldLayoutId id="2147483697" r:id="rId19"/>
    <p:sldLayoutId id="2147483698" r:id="rId20"/>
    <p:sldLayoutId id="2147483699" r:id="rId21"/>
    <p:sldLayoutId id="2147483700" r:id="rId22"/>
    <p:sldLayoutId id="2147483701" r:id="rId23"/>
    <p:sldLayoutId id="2147483702" r:id="rId24"/>
    <p:sldLayoutId id="2147483703" r:id="rId25"/>
    <p:sldLayoutId id="2147483704" r:id="rId26"/>
    <p:sldLayoutId id="2147483705" r:id="rId27"/>
    <p:sldLayoutId id="2147483706" r:id="rId28"/>
    <p:sldLayoutId id="2147483707" r:id="rId29"/>
    <p:sldLayoutId id="2147483708" r:id="rId30"/>
    <p:sldLayoutId id="2147483709" r:id="rId3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0.xml"/><Relationship Id="rId3" Type="http://schemas.openxmlformats.org/officeDocument/2006/relationships/image" Target="../media/image21.png"/><Relationship Id="rId4" Type="http://schemas.openxmlformats.org/officeDocument/2006/relationships/image" Target="../media/image14.png"/><Relationship Id="rId5" Type="http://schemas.openxmlformats.org/officeDocument/2006/relationships/image" Target="../media/image1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1.xml"/><Relationship Id="rId3" Type="http://schemas.openxmlformats.org/officeDocument/2006/relationships/image" Target="../media/image3.png"/><Relationship Id="rId4" Type="http://schemas.openxmlformats.org/officeDocument/2006/relationships/image" Target="../media/image19.png"/><Relationship Id="rId5" Type="http://schemas.openxmlformats.org/officeDocument/2006/relationships/image" Target="../media/image9.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xml"/><Relationship Id="rId3" Type="http://schemas.openxmlformats.org/officeDocument/2006/relationships/image" Target="../media/image26.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6.xml"/><Relationship Id="rId3" Type="http://schemas.openxmlformats.org/officeDocument/2006/relationships/image" Target="../media/image13.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7.xml"/><Relationship Id="rId3" Type="http://schemas.openxmlformats.org/officeDocument/2006/relationships/image" Target="../media/image6.png"/><Relationship Id="rId4" Type="http://schemas.openxmlformats.org/officeDocument/2006/relationships/image" Target="../media/image7.png"/><Relationship Id="rId5" Type="http://schemas.openxmlformats.org/officeDocument/2006/relationships/image" Target="../media/image1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8.xml"/><Relationship Id="rId3" Type="http://schemas.openxmlformats.org/officeDocument/2006/relationships/image" Target="../media/image6.png"/><Relationship Id="rId4" Type="http://schemas.openxmlformats.org/officeDocument/2006/relationships/image" Target="../media/image20.png"/><Relationship Id="rId5" Type="http://schemas.openxmlformats.org/officeDocument/2006/relationships/image" Target="../media/image12.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 Id="rId3" Type="http://schemas.openxmlformats.org/officeDocument/2006/relationships/image" Target="../media/image17.png"/><Relationship Id="rId4" Type="http://schemas.openxmlformats.org/officeDocument/2006/relationships/image" Target="../media/image24.png"/><Relationship Id="rId5" Type="http://schemas.openxmlformats.org/officeDocument/2006/relationships/image" Target="../media/image23.png"/><Relationship Id="rId6" Type="http://schemas.openxmlformats.org/officeDocument/2006/relationships/image" Target="../media/image15.png"/><Relationship Id="rId7" Type="http://schemas.openxmlformats.org/officeDocument/2006/relationships/image" Target="../media/image22.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3.xml"/><Relationship Id="rId3" Type="http://schemas.openxmlformats.org/officeDocument/2006/relationships/image" Target="../media/image27.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 Id="rId3" Type="http://schemas.openxmlformats.org/officeDocument/2006/relationships/image" Target="../media/image28.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 Id="rId3" Type="http://schemas.openxmlformats.org/officeDocument/2006/relationships/image" Target="../media/image11.png"/><Relationship Id="rId4" Type="http://schemas.openxmlformats.org/officeDocument/2006/relationships/image" Target="../media/image5.png"/><Relationship Id="rId5" Type="http://schemas.openxmlformats.org/officeDocument/2006/relationships/image" Target="../media/image4.png"/><Relationship Id="rId6" Type="http://schemas.openxmlformats.org/officeDocument/2006/relationships/image" Target="../media/image25.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8.xml"/><Relationship Id="rId3" Type="http://schemas.openxmlformats.org/officeDocument/2006/relationships/image" Target="../media/image2.png"/><Relationship Id="rId4" Type="http://schemas.openxmlformats.org/officeDocument/2006/relationships/image" Target="../media/image1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9.xml"/><Relationship Id="rId3" Type="http://schemas.openxmlformats.org/officeDocument/2006/relationships/image" Target="../media/image1.png"/><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20" name="Shape 14120"/>
        <p:cNvGrpSpPr/>
        <p:nvPr/>
      </p:nvGrpSpPr>
      <p:grpSpPr>
        <a:xfrm>
          <a:off x="0" y="0"/>
          <a:ext cx="0" cy="0"/>
          <a:chOff x="0" y="0"/>
          <a:chExt cx="0" cy="0"/>
        </a:xfrm>
      </p:grpSpPr>
      <p:sp>
        <p:nvSpPr>
          <p:cNvPr id="14121" name="Google Shape;14121;p65"/>
          <p:cNvSpPr txBox="1"/>
          <p:nvPr>
            <p:ph type="ctrTitle"/>
          </p:nvPr>
        </p:nvSpPr>
        <p:spPr>
          <a:xfrm>
            <a:off x="1778550" y="857775"/>
            <a:ext cx="5586900" cy="220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Smart aquarium</a:t>
            </a:r>
            <a:endParaRPr/>
          </a:p>
        </p:txBody>
      </p:sp>
      <p:sp>
        <p:nvSpPr>
          <p:cNvPr id="14122" name="Google Shape;14122;p65"/>
          <p:cNvSpPr txBox="1"/>
          <p:nvPr>
            <p:ph idx="1" type="subTitle"/>
          </p:nvPr>
        </p:nvSpPr>
        <p:spPr>
          <a:xfrm>
            <a:off x="2572950" y="3060975"/>
            <a:ext cx="3998100" cy="354000"/>
          </a:xfrm>
          <a:prstGeom prst="rect">
            <a:avLst/>
          </a:prstGeom>
        </p:spPr>
        <p:txBody>
          <a:bodyPr anchorCtr="0" anchor="ctr" bIns="0" lIns="0" spcFirstLastPara="1" rIns="0" wrap="square" tIns="0">
            <a:noAutofit/>
          </a:bodyPr>
          <a:lstStyle/>
          <a:p>
            <a:pPr indent="0" lvl="0" marL="0" rtl="0" algn="ctr">
              <a:lnSpc>
                <a:spcPct val="115000"/>
              </a:lnSpc>
              <a:spcBef>
                <a:spcPts val="0"/>
              </a:spcBef>
              <a:spcAft>
                <a:spcPts val="1600"/>
              </a:spcAft>
              <a:buNone/>
            </a:pPr>
            <a:r>
              <a:rPr lang="en" sz="1600">
                <a:solidFill>
                  <a:schemeClr val="dk1"/>
                </a:solidFill>
              </a:rPr>
              <a:t>By: Mayar Abdulkareem &amp; Nora Al-Sadder</a:t>
            </a:r>
            <a:endParaRPr>
              <a:solidFill>
                <a:schemeClr val="dk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17" name="Shape 14217"/>
        <p:cNvGrpSpPr/>
        <p:nvPr/>
      </p:nvGrpSpPr>
      <p:grpSpPr>
        <a:xfrm>
          <a:off x="0" y="0"/>
          <a:ext cx="0" cy="0"/>
          <a:chOff x="0" y="0"/>
          <a:chExt cx="0" cy="0"/>
        </a:xfrm>
      </p:grpSpPr>
      <p:sp>
        <p:nvSpPr>
          <p:cNvPr id="14218" name="Google Shape;14218;p74"/>
          <p:cNvSpPr/>
          <p:nvPr/>
        </p:nvSpPr>
        <p:spPr>
          <a:xfrm>
            <a:off x="1459600" y="603875"/>
            <a:ext cx="456600" cy="4566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4"/>
          <p:cNvSpPr/>
          <p:nvPr/>
        </p:nvSpPr>
        <p:spPr>
          <a:xfrm>
            <a:off x="7025350" y="615375"/>
            <a:ext cx="456600" cy="4566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4"/>
          <p:cNvSpPr/>
          <p:nvPr/>
        </p:nvSpPr>
        <p:spPr>
          <a:xfrm>
            <a:off x="4278725" y="603875"/>
            <a:ext cx="456600" cy="4566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4"/>
          <p:cNvSpPr txBox="1"/>
          <p:nvPr>
            <p:ph idx="2" type="title"/>
          </p:nvPr>
        </p:nvSpPr>
        <p:spPr>
          <a:xfrm>
            <a:off x="3354271" y="1184575"/>
            <a:ext cx="2305500" cy="3915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   Water</a:t>
            </a:r>
            <a:r>
              <a:rPr lang="en" sz="1900">
                <a:solidFill>
                  <a:schemeClr val="dk1"/>
                </a:solidFill>
                <a:latin typeface="Didact Gothic"/>
                <a:ea typeface="Didact Gothic"/>
                <a:cs typeface="Didact Gothic"/>
                <a:sym typeface="Didact Gothic"/>
              </a:rPr>
              <a:t> </a:t>
            </a:r>
            <a:r>
              <a:rPr lang="en"/>
              <a:t>Quantity</a:t>
            </a:r>
            <a:endParaRPr/>
          </a:p>
        </p:txBody>
      </p:sp>
      <p:sp>
        <p:nvSpPr>
          <p:cNvPr id="14222" name="Google Shape;14222;p74"/>
          <p:cNvSpPr txBox="1"/>
          <p:nvPr>
            <p:ph idx="4" type="title"/>
          </p:nvPr>
        </p:nvSpPr>
        <p:spPr>
          <a:xfrm>
            <a:off x="535150" y="1173075"/>
            <a:ext cx="23055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Auto feeding</a:t>
            </a:r>
            <a:endParaRPr/>
          </a:p>
        </p:txBody>
      </p:sp>
      <p:sp>
        <p:nvSpPr>
          <p:cNvPr id="14223" name="Google Shape;14223;p74"/>
          <p:cNvSpPr txBox="1"/>
          <p:nvPr>
            <p:ph idx="6" type="title"/>
          </p:nvPr>
        </p:nvSpPr>
        <p:spPr>
          <a:xfrm>
            <a:off x="6669712" y="1184575"/>
            <a:ext cx="1167900" cy="3915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Lighting</a:t>
            </a:r>
            <a:endParaRPr/>
          </a:p>
        </p:txBody>
      </p:sp>
      <p:sp>
        <p:nvSpPr>
          <p:cNvPr id="14224" name="Google Shape;14224;p74"/>
          <p:cNvSpPr/>
          <p:nvPr/>
        </p:nvSpPr>
        <p:spPr>
          <a:xfrm>
            <a:off x="7054391" y="761523"/>
            <a:ext cx="398513" cy="164325"/>
          </a:xfrm>
          <a:custGeom>
            <a:rect b="b" l="l" r="r" t="t"/>
            <a:pathLst>
              <a:path extrusionOk="0" h="6085" w="14757">
                <a:moveTo>
                  <a:pt x="3212" y="2873"/>
                </a:moveTo>
                <a:cubicBezTo>
                  <a:pt x="3391" y="2873"/>
                  <a:pt x="3534" y="3016"/>
                  <a:pt x="3534" y="3194"/>
                </a:cubicBezTo>
                <a:cubicBezTo>
                  <a:pt x="3534" y="3373"/>
                  <a:pt x="3391" y="3516"/>
                  <a:pt x="3212" y="3516"/>
                </a:cubicBezTo>
                <a:cubicBezTo>
                  <a:pt x="3034" y="3516"/>
                  <a:pt x="2891" y="3373"/>
                  <a:pt x="2891" y="3194"/>
                </a:cubicBezTo>
                <a:cubicBezTo>
                  <a:pt x="2891" y="3016"/>
                  <a:pt x="3034" y="2873"/>
                  <a:pt x="3212" y="2873"/>
                </a:cubicBezTo>
                <a:close/>
                <a:moveTo>
                  <a:pt x="8030" y="1"/>
                </a:moveTo>
                <a:cubicBezTo>
                  <a:pt x="7173" y="1"/>
                  <a:pt x="6442" y="554"/>
                  <a:pt x="6192" y="1321"/>
                </a:cubicBezTo>
                <a:cubicBezTo>
                  <a:pt x="5942" y="1285"/>
                  <a:pt x="5693" y="1285"/>
                  <a:pt x="5461" y="1285"/>
                </a:cubicBezTo>
                <a:cubicBezTo>
                  <a:pt x="2053" y="1285"/>
                  <a:pt x="1410" y="2391"/>
                  <a:pt x="1303" y="3194"/>
                </a:cubicBezTo>
                <a:lnTo>
                  <a:pt x="643" y="3194"/>
                </a:lnTo>
                <a:cubicBezTo>
                  <a:pt x="286" y="3194"/>
                  <a:pt x="1" y="3480"/>
                  <a:pt x="1" y="3837"/>
                </a:cubicBezTo>
                <a:cubicBezTo>
                  <a:pt x="1" y="4194"/>
                  <a:pt x="286" y="4479"/>
                  <a:pt x="643" y="4479"/>
                </a:cubicBezTo>
                <a:lnTo>
                  <a:pt x="1767" y="4479"/>
                </a:lnTo>
                <a:cubicBezTo>
                  <a:pt x="2231" y="4765"/>
                  <a:pt x="3016" y="4996"/>
                  <a:pt x="4212" y="5086"/>
                </a:cubicBezTo>
                <a:cubicBezTo>
                  <a:pt x="4336" y="5657"/>
                  <a:pt x="4836" y="6085"/>
                  <a:pt x="5461" y="6085"/>
                </a:cubicBezTo>
                <a:lnTo>
                  <a:pt x="5461" y="5121"/>
                </a:lnTo>
                <a:cubicBezTo>
                  <a:pt x="9315" y="5121"/>
                  <a:pt x="11723" y="4408"/>
                  <a:pt x="12919" y="3837"/>
                </a:cubicBezTo>
                <a:cubicBezTo>
                  <a:pt x="13169" y="4800"/>
                  <a:pt x="13972" y="5443"/>
                  <a:pt x="14757" y="5443"/>
                </a:cubicBezTo>
                <a:lnTo>
                  <a:pt x="14757" y="4158"/>
                </a:lnTo>
                <a:cubicBezTo>
                  <a:pt x="14757" y="3837"/>
                  <a:pt x="14435" y="3194"/>
                  <a:pt x="14114" y="3194"/>
                </a:cubicBezTo>
                <a:cubicBezTo>
                  <a:pt x="14435" y="3194"/>
                  <a:pt x="14757" y="2552"/>
                  <a:pt x="14757" y="2231"/>
                </a:cubicBezTo>
                <a:lnTo>
                  <a:pt x="14757" y="964"/>
                </a:lnTo>
                <a:cubicBezTo>
                  <a:pt x="13972" y="964"/>
                  <a:pt x="13169" y="1606"/>
                  <a:pt x="12919" y="2570"/>
                </a:cubicBezTo>
                <a:cubicBezTo>
                  <a:pt x="12847" y="2570"/>
                  <a:pt x="12794" y="2552"/>
                  <a:pt x="12723" y="2552"/>
                </a:cubicBezTo>
                <a:cubicBezTo>
                  <a:pt x="11277" y="2552"/>
                  <a:pt x="9636" y="2035"/>
                  <a:pt x="8030" y="1642"/>
                </a:cubicBezTo>
                <a:lnTo>
                  <a:pt x="80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4"/>
          <p:cNvSpPr/>
          <p:nvPr/>
        </p:nvSpPr>
        <p:spPr>
          <a:xfrm>
            <a:off x="1488637" y="753615"/>
            <a:ext cx="398513" cy="157115"/>
          </a:xfrm>
          <a:custGeom>
            <a:rect b="b" l="l" r="r" t="t"/>
            <a:pathLst>
              <a:path extrusionOk="0" h="5818" w="14757">
                <a:moveTo>
                  <a:pt x="1909" y="2873"/>
                </a:moveTo>
                <a:cubicBezTo>
                  <a:pt x="2088" y="2873"/>
                  <a:pt x="2231" y="3034"/>
                  <a:pt x="2231" y="3194"/>
                </a:cubicBezTo>
                <a:cubicBezTo>
                  <a:pt x="2231" y="3373"/>
                  <a:pt x="2088" y="3515"/>
                  <a:pt x="1909" y="3515"/>
                </a:cubicBezTo>
                <a:cubicBezTo>
                  <a:pt x="1731" y="3515"/>
                  <a:pt x="1588" y="3373"/>
                  <a:pt x="1588" y="3194"/>
                </a:cubicBezTo>
                <a:cubicBezTo>
                  <a:pt x="1588" y="3034"/>
                  <a:pt x="1731" y="2873"/>
                  <a:pt x="1909" y="2873"/>
                </a:cubicBezTo>
                <a:close/>
                <a:moveTo>
                  <a:pt x="7530" y="0"/>
                </a:moveTo>
                <a:cubicBezTo>
                  <a:pt x="6477" y="0"/>
                  <a:pt x="5585" y="661"/>
                  <a:pt x="5264" y="1606"/>
                </a:cubicBezTo>
                <a:cubicBezTo>
                  <a:pt x="928" y="1642"/>
                  <a:pt x="0" y="3194"/>
                  <a:pt x="0" y="3194"/>
                </a:cubicBezTo>
                <a:cubicBezTo>
                  <a:pt x="0" y="3194"/>
                  <a:pt x="678" y="4354"/>
                  <a:pt x="3622" y="4711"/>
                </a:cubicBezTo>
                <a:cubicBezTo>
                  <a:pt x="3355" y="4265"/>
                  <a:pt x="3194" y="3747"/>
                  <a:pt x="3194" y="3194"/>
                </a:cubicBezTo>
                <a:lnTo>
                  <a:pt x="3837" y="3194"/>
                </a:lnTo>
                <a:cubicBezTo>
                  <a:pt x="3837" y="3819"/>
                  <a:pt x="4086" y="4372"/>
                  <a:pt x="4497" y="4782"/>
                </a:cubicBezTo>
                <a:cubicBezTo>
                  <a:pt x="4782" y="4800"/>
                  <a:pt x="5103" y="4800"/>
                  <a:pt x="5442" y="4800"/>
                </a:cubicBezTo>
                <a:lnTo>
                  <a:pt x="5496" y="4800"/>
                </a:lnTo>
                <a:cubicBezTo>
                  <a:pt x="5496" y="4854"/>
                  <a:pt x="5514" y="4889"/>
                  <a:pt x="5532" y="4943"/>
                </a:cubicBezTo>
                <a:cubicBezTo>
                  <a:pt x="5739" y="5482"/>
                  <a:pt x="6245" y="5817"/>
                  <a:pt x="6786" y="5817"/>
                </a:cubicBezTo>
                <a:cubicBezTo>
                  <a:pt x="6944" y="5817"/>
                  <a:pt x="7105" y="5788"/>
                  <a:pt x="7262" y="5728"/>
                </a:cubicBezTo>
                <a:lnTo>
                  <a:pt x="6905" y="4747"/>
                </a:lnTo>
                <a:cubicBezTo>
                  <a:pt x="7833" y="4675"/>
                  <a:pt x="8779" y="4550"/>
                  <a:pt x="9653" y="4408"/>
                </a:cubicBezTo>
                <a:cubicBezTo>
                  <a:pt x="9760" y="4818"/>
                  <a:pt x="10135" y="5121"/>
                  <a:pt x="10581" y="5121"/>
                </a:cubicBezTo>
                <a:lnTo>
                  <a:pt x="10581" y="4229"/>
                </a:lnTo>
                <a:cubicBezTo>
                  <a:pt x="11348" y="4069"/>
                  <a:pt x="12026" y="3890"/>
                  <a:pt x="12544" y="3747"/>
                </a:cubicBezTo>
                <a:cubicBezTo>
                  <a:pt x="13133" y="4122"/>
                  <a:pt x="14203" y="4800"/>
                  <a:pt x="14435" y="4800"/>
                </a:cubicBezTo>
                <a:cubicBezTo>
                  <a:pt x="14435" y="4800"/>
                  <a:pt x="13793" y="4158"/>
                  <a:pt x="13793" y="3194"/>
                </a:cubicBezTo>
                <a:cubicBezTo>
                  <a:pt x="13793" y="2231"/>
                  <a:pt x="14756" y="643"/>
                  <a:pt x="14756" y="643"/>
                </a:cubicBezTo>
                <a:cubicBezTo>
                  <a:pt x="14310" y="643"/>
                  <a:pt x="12883" y="1927"/>
                  <a:pt x="12223" y="2570"/>
                </a:cubicBezTo>
                <a:cubicBezTo>
                  <a:pt x="11134" y="2267"/>
                  <a:pt x="9600" y="1945"/>
                  <a:pt x="7976" y="1749"/>
                </a:cubicBez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4"/>
          <p:cNvSpPr/>
          <p:nvPr/>
        </p:nvSpPr>
        <p:spPr>
          <a:xfrm>
            <a:off x="4293775" y="719435"/>
            <a:ext cx="398486" cy="225519"/>
          </a:xfrm>
          <a:custGeom>
            <a:rect b="b" l="l" r="r" t="t"/>
            <a:pathLst>
              <a:path extrusionOk="0" h="8351" w="14756">
                <a:moveTo>
                  <a:pt x="4175" y="3854"/>
                </a:moveTo>
                <a:cubicBezTo>
                  <a:pt x="4354" y="3854"/>
                  <a:pt x="4496" y="3997"/>
                  <a:pt x="4496" y="4175"/>
                </a:cubicBezTo>
                <a:cubicBezTo>
                  <a:pt x="4496" y="4354"/>
                  <a:pt x="4354" y="4497"/>
                  <a:pt x="4175" y="4497"/>
                </a:cubicBezTo>
                <a:cubicBezTo>
                  <a:pt x="3997" y="4497"/>
                  <a:pt x="3854" y="4354"/>
                  <a:pt x="3854" y="4175"/>
                </a:cubicBezTo>
                <a:cubicBezTo>
                  <a:pt x="3854" y="3997"/>
                  <a:pt x="3997" y="3854"/>
                  <a:pt x="4175" y="3854"/>
                </a:cubicBezTo>
                <a:close/>
                <a:moveTo>
                  <a:pt x="8101" y="0"/>
                </a:moveTo>
                <a:lnTo>
                  <a:pt x="8101" y="0"/>
                </a:lnTo>
                <a:cubicBezTo>
                  <a:pt x="6745" y="589"/>
                  <a:pt x="6441" y="1749"/>
                  <a:pt x="6423" y="2588"/>
                </a:cubicBezTo>
                <a:cubicBezTo>
                  <a:pt x="5460" y="2641"/>
                  <a:pt x="4193" y="2980"/>
                  <a:pt x="2891" y="3390"/>
                </a:cubicBezTo>
                <a:cubicBezTo>
                  <a:pt x="946" y="4033"/>
                  <a:pt x="0" y="4497"/>
                  <a:pt x="0" y="4497"/>
                </a:cubicBezTo>
                <a:lnTo>
                  <a:pt x="3212" y="4497"/>
                </a:lnTo>
                <a:lnTo>
                  <a:pt x="2248" y="5139"/>
                </a:lnTo>
                <a:cubicBezTo>
                  <a:pt x="2248" y="5139"/>
                  <a:pt x="3444" y="5710"/>
                  <a:pt x="4782" y="6085"/>
                </a:cubicBezTo>
                <a:cubicBezTo>
                  <a:pt x="5192" y="5692"/>
                  <a:pt x="5460" y="5121"/>
                  <a:pt x="5460" y="4497"/>
                </a:cubicBezTo>
                <a:lnTo>
                  <a:pt x="6102" y="4497"/>
                </a:lnTo>
                <a:cubicBezTo>
                  <a:pt x="6102" y="5157"/>
                  <a:pt x="5870" y="5781"/>
                  <a:pt x="5478" y="6263"/>
                </a:cubicBezTo>
                <a:cubicBezTo>
                  <a:pt x="5799" y="6334"/>
                  <a:pt x="6084" y="6388"/>
                  <a:pt x="6388" y="6406"/>
                </a:cubicBezTo>
                <a:cubicBezTo>
                  <a:pt x="6513" y="7084"/>
                  <a:pt x="6905" y="7869"/>
                  <a:pt x="8011" y="8351"/>
                </a:cubicBezTo>
                <a:lnTo>
                  <a:pt x="8011" y="6281"/>
                </a:lnTo>
                <a:cubicBezTo>
                  <a:pt x="8707" y="6174"/>
                  <a:pt x="9457" y="5995"/>
                  <a:pt x="10206" y="5781"/>
                </a:cubicBezTo>
                <a:cubicBezTo>
                  <a:pt x="10349" y="6120"/>
                  <a:pt x="10652" y="6495"/>
                  <a:pt x="11223" y="6745"/>
                </a:cubicBezTo>
                <a:lnTo>
                  <a:pt x="11223" y="5478"/>
                </a:lnTo>
                <a:cubicBezTo>
                  <a:pt x="11919" y="5264"/>
                  <a:pt x="12561" y="5050"/>
                  <a:pt x="13061" y="4871"/>
                </a:cubicBezTo>
                <a:cubicBezTo>
                  <a:pt x="13275" y="5335"/>
                  <a:pt x="14239" y="7387"/>
                  <a:pt x="14756" y="7387"/>
                </a:cubicBezTo>
                <a:cubicBezTo>
                  <a:pt x="14756" y="7387"/>
                  <a:pt x="14185" y="6227"/>
                  <a:pt x="14185" y="4497"/>
                </a:cubicBezTo>
                <a:cubicBezTo>
                  <a:pt x="14185" y="2766"/>
                  <a:pt x="14756" y="1606"/>
                  <a:pt x="14756" y="1606"/>
                </a:cubicBezTo>
                <a:cubicBezTo>
                  <a:pt x="14239" y="1606"/>
                  <a:pt x="13275" y="3658"/>
                  <a:pt x="13061" y="4122"/>
                </a:cubicBezTo>
                <a:cubicBezTo>
                  <a:pt x="11901" y="3712"/>
                  <a:pt x="9992" y="3087"/>
                  <a:pt x="8386" y="2766"/>
                </a:cubicBezTo>
                <a:cubicBezTo>
                  <a:pt x="7851" y="1624"/>
                  <a:pt x="8101" y="0"/>
                  <a:pt x="81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4"/>
          <p:cNvSpPr txBox="1"/>
          <p:nvPr>
            <p:ph type="title"/>
          </p:nvPr>
        </p:nvSpPr>
        <p:spPr>
          <a:xfrm>
            <a:off x="592100" y="1826925"/>
            <a:ext cx="23055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rPr>
              <a:t>Auto Feeder</a:t>
            </a:r>
            <a:endParaRPr>
              <a:solidFill>
                <a:schemeClr val="dk1"/>
              </a:solidFill>
            </a:endParaRPr>
          </a:p>
        </p:txBody>
      </p:sp>
      <p:sp>
        <p:nvSpPr>
          <p:cNvPr id="14228" name="Google Shape;14228;p74"/>
          <p:cNvSpPr txBox="1"/>
          <p:nvPr>
            <p:ph type="title"/>
          </p:nvPr>
        </p:nvSpPr>
        <p:spPr>
          <a:xfrm>
            <a:off x="3038554" y="1815700"/>
            <a:ext cx="30669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rPr>
              <a:t>WaterProof Ultrasonic</a:t>
            </a:r>
            <a:endParaRPr>
              <a:solidFill>
                <a:schemeClr val="dk1"/>
              </a:solidFill>
            </a:endParaRPr>
          </a:p>
        </p:txBody>
      </p:sp>
      <p:pic>
        <p:nvPicPr>
          <p:cNvPr id="14229" name="Google Shape;14229;p74"/>
          <p:cNvPicPr preferRelativeResize="0"/>
          <p:nvPr/>
        </p:nvPicPr>
        <p:blipFill>
          <a:blip r:embed="rId3">
            <a:alphaModFix/>
          </a:blip>
          <a:stretch>
            <a:fillRect/>
          </a:stretch>
        </p:blipFill>
        <p:spPr>
          <a:xfrm>
            <a:off x="611350" y="2480775"/>
            <a:ext cx="2232225" cy="1973625"/>
          </a:xfrm>
          <a:prstGeom prst="rect">
            <a:avLst/>
          </a:prstGeom>
          <a:noFill/>
          <a:ln>
            <a:noFill/>
          </a:ln>
        </p:spPr>
      </p:pic>
      <p:sp>
        <p:nvSpPr>
          <p:cNvPr id="14230" name="Google Shape;14230;p74"/>
          <p:cNvSpPr txBox="1"/>
          <p:nvPr>
            <p:ph type="title"/>
          </p:nvPr>
        </p:nvSpPr>
        <p:spPr>
          <a:xfrm>
            <a:off x="6088450" y="1834800"/>
            <a:ext cx="23055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rPr>
              <a:t>LED Strip</a:t>
            </a:r>
            <a:endParaRPr>
              <a:solidFill>
                <a:schemeClr val="dk1"/>
              </a:solidFill>
            </a:endParaRPr>
          </a:p>
        </p:txBody>
      </p:sp>
      <p:pic>
        <p:nvPicPr>
          <p:cNvPr id="14231" name="Google Shape;14231;p74"/>
          <p:cNvPicPr preferRelativeResize="0"/>
          <p:nvPr/>
        </p:nvPicPr>
        <p:blipFill>
          <a:blip r:embed="rId4">
            <a:alphaModFix/>
          </a:blip>
          <a:stretch>
            <a:fillRect/>
          </a:stretch>
        </p:blipFill>
        <p:spPr>
          <a:xfrm>
            <a:off x="6150425" y="2154725"/>
            <a:ext cx="2181550" cy="2181550"/>
          </a:xfrm>
          <a:prstGeom prst="rect">
            <a:avLst/>
          </a:prstGeom>
          <a:noFill/>
          <a:ln>
            <a:noFill/>
          </a:ln>
        </p:spPr>
      </p:pic>
      <p:pic>
        <p:nvPicPr>
          <p:cNvPr id="14232" name="Google Shape;14232;p74"/>
          <p:cNvPicPr preferRelativeResize="0"/>
          <p:nvPr/>
        </p:nvPicPr>
        <p:blipFill>
          <a:blip r:embed="rId5">
            <a:alphaModFix/>
          </a:blip>
          <a:stretch>
            <a:fillRect/>
          </a:stretch>
        </p:blipFill>
        <p:spPr>
          <a:xfrm>
            <a:off x="3299888" y="2258683"/>
            <a:ext cx="2394234" cy="197362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36" name="Shape 14236"/>
        <p:cNvGrpSpPr/>
        <p:nvPr/>
      </p:nvGrpSpPr>
      <p:grpSpPr>
        <a:xfrm>
          <a:off x="0" y="0"/>
          <a:ext cx="0" cy="0"/>
          <a:chOff x="0" y="0"/>
          <a:chExt cx="0" cy="0"/>
        </a:xfrm>
      </p:grpSpPr>
      <p:sp>
        <p:nvSpPr>
          <p:cNvPr id="14237" name="Google Shape;14237;p75"/>
          <p:cNvSpPr/>
          <p:nvPr/>
        </p:nvSpPr>
        <p:spPr>
          <a:xfrm>
            <a:off x="4313950" y="482775"/>
            <a:ext cx="456600" cy="4566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5"/>
          <p:cNvSpPr txBox="1"/>
          <p:nvPr>
            <p:ph idx="13" type="title"/>
          </p:nvPr>
        </p:nvSpPr>
        <p:spPr>
          <a:xfrm>
            <a:off x="2956350" y="1126525"/>
            <a:ext cx="32313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changing the tank</a:t>
            </a:r>
            <a:endParaRPr/>
          </a:p>
          <a:p>
            <a:pPr indent="0" lvl="0" marL="0" rtl="0" algn="ctr">
              <a:spcBef>
                <a:spcPts val="0"/>
              </a:spcBef>
              <a:spcAft>
                <a:spcPts val="0"/>
              </a:spcAft>
              <a:buNone/>
            </a:pPr>
            <a:r>
              <a:rPr lang="en"/>
              <a:t> water</a:t>
            </a:r>
            <a:endParaRPr/>
          </a:p>
        </p:txBody>
      </p:sp>
      <p:sp>
        <p:nvSpPr>
          <p:cNvPr id="14239" name="Google Shape;14239;p75"/>
          <p:cNvSpPr/>
          <p:nvPr/>
        </p:nvSpPr>
        <p:spPr>
          <a:xfrm>
            <a:off x="4395028" y="603366"/>
            <a:ext cx="294436" cy="215419"/>
          </a:xfrm>
          <a:custGeom>
            <a:rect b="b" l="l" r="r" t="t"/>
            <a:pathLst>
              <a:path extrusionOk="0" h="7977" w="10903">
                <a:moveTo>
                  <a:pt x="1910" y="4841"/>
                </a:moveTo>
                <a:cubicBezTo>
                  <a:pt x="2088" y="4841"/>
                  <a:pt x="2231" y="4984"/>
                  <a:pt x="2231" y="5162"/>
                </a:cubicBezTo>
                <a:cubicBezTo>
                  <a:pt x="2231" y="5341"/>
                  <a:pt x="2088" y="5484"/>
                  <a:pt x="1910" y="5484"/>
                </a:cubicBezTo>
                <a:cubicBezTo>
                  <a:pt x="1732" y="5484"/>
                  <a:pt x="1589" y="5341"/>
                  <a:pt x="1589" y="5162"/>
                </a:cubicBezTo>
                <a:cubicBezTo>
                  <a:pt x="1589" y="4984"/>
                  <a:pt x="1732" y="4841"/>
                  <a:pt x="1910" y="4841"/>
                </a:cubicBezTo>
                <a:close/>
                <a:moveTo>
                  <a:pt x="4801" y="4841"/>
                </a:moveTo>
                <a:cubicBezTo>
                  <a:pt x="4801" y="4841"/>
                  <a:pt x="5122" y="6126"/>
                  <a:pt x="4158" y="6447"/>
                </a:cubicBezTo>
                <a:lnTo>
                  <a:pt x="3516" y="5805"/>
                </a:lnTo>
                <a:lnTo>
                  <a:pt x="4801" y="4841"/>
                </a:lnTo>
                <a:close/>
                <a:moveTo>
                  <a:pt x="7168" y="1"/>
                </a:moveTo>
                <a:cubicBezTo>
                  <a:pt x="5016" y="1"/>
                  <a:pt x="3044" y="631"/>
                  <a:pt x="2231" y="1647"/>
                </a:cubicBezTo>
                <a:cubicBezTo>
                  <a:pt x="2017" y="1897"/>
                  <a:pt x="1286" y="4074"/>
                  <a:pt x="946" y="5109"/>
                </a:cubicBezTo>
                <a:cubicBezTo>
                  <a:pt x="572" y="5412"/>
                  <a:pt x="1" y="6126"/>
                  <a:pt x="1" y="6126"/>
                </a:cubicBezTo>
                <a:cubicBezTo>
                  <a:pt x="1" y="6126"/>
                  <a:pt x="554" y="6679"/>
                  <a:pt x="1964" y="7214"/>
                </a:cubicBezTo>
                <a:cubicBezTo>
                  <a:pt x="2142" y="6893"/>
                  <a:pt x="2231" y="6519"/>
                  <a:pt x="2231" y="6126"/>
                </a:cubicBezTo>
                <a:lnTo>
                  <a:pt x="2874" y="6126"/>
                </a:lnTo>
                <a:cubicBezTo>
                  <a:pt x="2874" y="6590"/>
                  <a:pt x="2766" y="7036"/>
                  <a:pt x="2570" y="7411"/>
                </a:cubicBezTo>
                <a:cubicBezTo>
                  <a:pt x="2695" y="7464"/>
                  <a:pt x="2820" y="7500"/>
                  <a:pt x="2963" y="7536"/>
                </a:cubicBezTo>
                <a:cubicBezTo>
                  <a:pt x="4098" y="7850"/>
                  <a:pt x="5372" y="7977"/>
                  <a:pt x="6458" y="7977"/>
                </a:cubicBezTo>
                <a:cubicBezTo>
                  <a:pt x="7403" y="7977"/>
                  <a:pt x="8206" y="7881"/>
                  <a:pt x="8655" y="7732"/>
                </a:cubicBezTo>
                <a:cubicBezTo>
                  <a:pt x="9350" y="7500"/>
                  <a:pt x="9529" y="7036"/>
                  <a:pt x="9208" y="6340"/>
                </a:cubicBezTo>
                <a:lnTo>
                  <a:pt x="9208" y="6340"/>
                </a:lnTo>
                <a:lnTo>
                  <a:pt x="10064" y="6768"/>
                </a:lnTo>
                <a:cubicBezTo>
                  <a:pt x="10064" y="6768"/>
                  <a:pt x="10582" y="6340"/>
                  <a:pt x="10582" y="5234"/>
                </a:cubicBezTo>
                <a:cubicBezTo>
                  <a:pt x="10582" y="4110"/>
                  <a:pt x="10064" y="3699"/>
                  <a:pt x="10064" y="3699"/>
                </a:cubicBezTo>
                <a:lnTo>
                  <a:pt x="9190" y="4128"/>
                </a:lnTo>
                <a:cubicBezTo>
                  <a:pt x="9297" y="3949"/>
                  <a:pt x="9368" y="3664"/>
                  <a:pt x="9279" y="3235"/>
                </a:cubicBezTo>
                <a:cubicBezTo>
                  <a:pt x="9172" y="2629"/>
                  <a:pt x="8405" y="1558"/>
                  <a:pt x="7067" y="1005"/>
                </a:cubicBezTo>
                <a:cubicBezTo>
                  <a:pt x="8708" y="684"/>
                  <a:pt x="10903" y="684"/>
                  <a:pt x="10903" y="684"/>
                </a:cubicBezTo>
                <a:cubicBezTo>
                  <a:pt x="9724" y="212"/>
                  <a:pt x="8415" y="1"/>
                  <a:pt x="7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240" name="Google Shape;14240;p75"/>
          <p:cNvPicPr preferRelativeResize="0"/>
          <p:nvPr/>
        </p:nvPicPr>
        <p:blipFill>
          <a:blip r:embed="rId3">
            <a:alphaModFix/>
          </a:blip>
          <a:stretch>
            <a:fillRect/>
          </a:stretch>
        </p:blipFill>
        <p:spPr>
          <a:xfrm>
            <a:off x="705700" y="1998325"/>
            <a:ext cx="2433125" cy="2433125"/>
          </a:xfrm>
          <a:prstGeom prst="rect">
            <a:avLst/>
          </a:prstGeom>
          <a:noFill/>
          <a:ln>
            <a:noFill/>
          </a:ln>
        </p:spPr>
      </p:pic>
      <p:sp>
        <p:nvSpPr>
          <p:cNvPr id="14241" name="Google Shape;14241;p75"/>
          <p:cNvSpPr txBox="1"/>
          <p:nvPr>
            <p:ph type="title"/>
          </p:nvPr>
        </p:nvSpPr>
        <p:spPr>
          <a:xfrm>
            <a:off x="703650" y="1826925"/>
            <a:ext cx="23055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rPr>
              <a:t>Water pump</a:t>
            </a:r>
            <a:endParaRPr>
              <a:solidFill>
                <a:schemeClr val="dk1"/>
              </a:solidFill>
            </a:endParaRPr>
          </a:p>
        </p:txBody>
      </p:sp>
      <p:pic>
        <p:nvPicPr>
          <p:cNvPr id="14242" name="Google Shape;14242;p75"/>
          <p:cNvPicPr preferRelativeResize="0"/>
          <p:nvPr/>
        </p:nvPicPr>
        <p:blipFill>
          <a:blip r:embed="rId4">
            <a:alphaModFix/>
          </a:blip>
          <a:stretch>
            <a:fillRect/>
          </a:stretch>
        </p:blipFill>
        <p:spPr>
          <a:xfrm>
            <a:off x="3461975" y="2202775"/>
            <a:ext cx="2228675" cy="2228675"/>
          </a:xfrm>
          <a:prstGeom prst="rect">
            <a:avLst/>
          </a:prstGeom>
          <a:noFill/>
          <a:ln>
            <a:noFill/>
          </a:ln>
        </p:spPr>
      </p:pic>
      <p:sp>
        <p:nvSpPr>
          <p:cNvPr id="14243" name="Google Shape;14243;p75"/>
          <p:cNvSpPr txBox="1"/>
          <p:nvPr>
            <p:ph type="title"/>
          </p:nvPr>
        </p:nvSpPr>
        <p:spPr>
          <a:xfrm>
            <a:off x="3469700" y="1825775"/>
            <a:ext cx="23055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rPr>
              <a:t>Solenoid</a:t>
            </a:r>
            <a:endParaRPr>
              <a:solidFill>
                <a:schemeClr val="dk1"/>
              </a:solidFill>
            </a:endParaRPr>
          </a:p>
        </p:txBody>
      </p:sp>
      <p:sp>
        <p:nvSpPr>
          <p:cNvPr id="14244" name="Google Shape;14244;p75"/>
          <p:cNvSpPr txBox="1"/>
          <p:nvPr>
            <p:ph type="title"/>
          </p:nvPr>
        </p:nvSpPr>
        <p:spPr>
          <a:xfrm>
            <a:off x="6235763" y="1826925"/>
            <a:ext cx="23055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rPr>
              <a:t>ultrasonic</a:t>
            </a:r>
            <a:endParaRPr>
              <a:solidFill>
                <a:schemeClr val="dk1"/>
              </a:solidFill>
            </a:endParaRPr>
          </a:p>
        </p:txBody>
      </p:sp>
      <p:pic>
        <p:nvPicPr>
          <p:cNvPr id="14245" name="Google Shape;14245;p75"/>
          <p:cNvPicPr preferRelativeResize="0"/>
          <p:nvPr/>
        </p:nvPicPr>
        <p:blipFill>
          <a:blip r:embed="rId5">
            <a:alphaModFix/>
          </a:blip>
          <a:stretch>
            <a:fillRect/>
          </a:stretch>
        </p:blipFill>
        <p:spPr>
          <a:xfrm>
            <a:off x="5855425" y="2241575"/>
            <a:ext cx="2919950" cy="1946633"/>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249" name="Shape 14249"/>
        <p:cNvGrpSpPr/>
        <p:nvPr/>
      </p:nvGrpSpPr>
      <p:grpSpPr>
        <a:xfrm>
          <a:off x="0" y="0"/>
          <a:ext cx="0" cy="0"/>
          <a:chOff x="0" y="0"/>
          <a:chExt cx="0" cy="0"/>
        </a:xfrm>
      </p:grpSpPr>
      <p:sp>
        <p:nvSpPr>
          <p:cNvPr id="14250" name="Google Shape;14250;p76"/>
          <p:cNvSpPr txBox="1"/>
          <p:nvPr>
            <p:ph type="title"/>
          </p:nvPr>
        </p:nvSpPr>
        <p:spPr>
          <a:xfrm>
            <a:off x="1795200" y="1501025"/>
            <a:ext cx="5553600" cy="1490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6200"/>
              <a:t>constraints</a:t>
            </a:r>
            <a:endParaRPr sz="6200"/>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54" name="Shape 14254"/>
        <p:cNvGrpSpPr/>
        <p:nvPr/>
      </p:nvGrpSpPr>
      <p:grpSpPr>
        <a:xfrm>
          <a:off x="0" y="0"/>
          <a:ext cx="0" cy="0"/>
          <a:chOff x="0" y="0"/>
          <a:chExt cx="0" cy="0"/>
        </a:xfrm>
      </p:grpSpPr>
      <p:graphicFrame>
        <p:nvGraphicFramePr>
          <p:cNvPr id="14255" name="Google Shape;14255;p77"/>
          <p:cNvGraphicFramePr/>
          <p:nvPr/>
        </p:nvGraphicFramePr>
        <p:xfrm>
          <a:off x="1367275" y="1134925"/>
          <a:ext cx="3000000" cy="3000000"/>
        </p:xfrm>
        <a:graphic>
          <a:graphicData uri="http://schemas.openxmlformats.org/drawingml/2006/table">
            <a:tbl>
              <a:tblPr>
                <a:noFill/>
                <a:tableStyleId>{E5F73FF6-034D-4573-848E-4E577C24689B}</a:tableStyleId>
              </a:tblPr>
              <a:tblGrid>
                <a:gridCol w="2793125"/>
                <a:gridCol w="2793125"/>
              </a:tblGrid>
              <a:tr h="466875">
                <a:tc>
                  <a:txBody>
                    <a:bodyPr/>
                    <a:lstStyle/>
                    <a:p>
                      <a:pPr indent="0" lvl="0" marL="0" rtl="0" algn="ctr">
                        <a:spcBef>
                          <a:spcPts val="0"/>
                        </a:spcBef>
                        <a:spcAft>
                          <a:spcPts val="0"/>
                        </a:spcAft>
                        <a:buNone/>
                      </a:pPr>
                      <a:r>
                        <a:rPr lang="en" sz="2000">
                          <a:solidFill>
                            <a:schemeClr val="lt2"/>
                          </a:solidFill>
                          <a:latin typeface="Luckiest Guy"/>
                          <a:ea typeface="Luckiest Guy"/>
                          <a:cs typeface="Luckiest Guy"/>
                          <a:sym typeface="Luckiest Guy"/>
                        </a:rPr>
                        <a:t>NAME</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lt2"/>
                          </a:solidFill>
                          <a:latin typeface="Luckiest Guy"/>
                          <a:ea typeface="Luckiest Guy"/>
                          <a:cs typeface="Luckiest Guy"/>
                          <a:sym typeface="Luckiest Guy"/>
                        </a:rPr>
                        <a:t>value</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437675">
                <a:tc>
                  <a:txBody>
                    <a:bodyPr/>
                    <a:lstStyle/>
                    <a:p>
                      <a:pPr indent="0" lvl="0" marL="0" rtl="0" algn="ctr">
                        <a:spcBef>
                          <a:spcPts val="0"/>
                        </a:spcBef>
                        <a:spcAft>
                          <a:spcPts val="0"/>
                        </a:spcAft>
                        <a:buNone/>
                      </a:pPr>
                      <a:r>
                        <a:rPr b="1" lang="en" sz="1800">
                          <a:solidFill>
                            <a:schemeClr val="dk1"/>
                          </a:solidFill>
                          <a:latin typeface="Didact Gothic"/>
                          <a:ea typeface="Didact Gothic"/>
                          <a:cs typeface="Didact Gothic"/>
                          <a:sym typeface="Didact Gothic"/>
                        </a:rPr>
                        <a:t>Temperature</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Didact Gothic"/>
                          <a:ea typeface="Didact Gothic"/>
                          <a:cs typeface="Didact Gothic"/>
                          <a:sym typeface="Didact Gothic"/>
                        </a:rPr>
                        <a:t>(16-22)C</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437675">
                <a:tc>
                  <a:txBody>
                    <a:bodyPr/>
                    <a:lstStyle/>
                    <a:p>
                      <a:pPr indent="0" lvl="0" marL="0" rtl="0" algn="ctr">
                        <a:spcBef>
                          <a:spcPts val="0"/>
                        </a:spcBef>
                        <a:spcAft>
                          <a:spcPts val="0"/>
                        </a:spcAft>
                        <a:buNone/>
                      </a:pPr>
                      <a:r>
                        <a:rPr b="1" lang="en" sz="1800">
                          <a:solidFill>
                            <a:schemeClr val="dk1"/>
                          </a:solidFill>
                          <a:latin typeface="Didact Gothic"/>
                          <a:ea typeface="Didact Gothic"/>
                          <a:cs typeface="Didact Gothic"/>
                          <a:sym typeface="Didact Gothic"/>
                        </a:rPr>
                        <a:t>PH</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Didact Gothic"/>
                          <a:ea typeface="Didact Gothic"/>
                          <a:cs typeface="Didact Gothic"/>
                          <a:sym typeface="Didact Gothic"/>
                        </a:rPr>
                        <a:t>(6.5-8.4)</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437675">
                <a:tc>
                  <a:txBody>
                    <a:bodyPr/>
                    <a:lstStyle/>
                    <a:p>
                      <a:pPr indent="0" lvl="0" marL="0" rtl="0" algn="ctr">
                        <a:spcBef>
                          <a:spcPts val="0"/>
                        </a:spcBef>
                        <a:spcAft>
                          <a:spcPts val="0"/>
                        </a:spcAft>
                        <a:buNone/>
                      </a:pPr>
                      <a:r>
                        <a:rPr b="1" lang="en" sz="1800">
                          <a:solidFill>
                            <a:schemeClr val="dk1"/>
                          </a:solidFill>
                          <a:latin typeface="Didact Gothic"/>
                          <a:ea typeface="Didact Gothic"/>
                          <a:cs typeface="Didact Gothic"/>
                          <a:sym typeface="Didact Gothic"/>
                        </a:rPr>
                        <a:t>TDS</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Didact Gothic"/>
                          <a:ea typeface="Didact Gothic"/>
                          <a:cs typeface="Didact Gothic"/>
                          <a:sym typeface="Didact Gothic"/>
                        </a:rPr>
                        <a:t>(170-250)</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437675">
                <a:tc>
                  <a:txBody>
                    <a:bodyPr/>
                    <a:lstStyle/>
                    <a:p>
                      <a:pPr indent="0" lvl="0" marL="0" rtl="0" algn="ctr">
                        <a:spcBef>
                          <a:spcPts val="0"/>
                        </a:spcBef>
                        <a:spcAft>
                          <a:spcPts val="0"/>
                        </a:spcAft>
                        <a:buNone/>
                      </a:pPr>
                      <a:r>
                        <a:rPr b="1" lang="en" sz="1800">
                          <a:solidFill>
                            <a:schemeClr val="dk1"/>
                          </a:solidFill>
                          <a:latin typeface="Didact Gothic"/>
                          <a:ea typeface="Didact Gothic"/>
                          <a:cs typeface="Didact Gothic"/>
                          <a:sym typeface="Didact Gothic"/>
                        </a:rPr>
                        <a:t>Changing Water</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Didact Gothic"/>
                          <a:ea typeface="Didact Gothic"/>
                          <a:cs typeface="Didact Gothic"/>
                          <a:sym typeface="Didact Gothic"/>
                        </a:rPr>
                        <a:t>Every 14 days</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437675">
                <a:tc>
                  <a:txBody>
                    <a:bodyPr/>
                    <a:lstStyle/>
                    <a:p>
                      <a:pPr indent="0" lvl="0" marL="0" rtl="0" algn="ctr">
                        <a:spcBef>
                          <a:spcPts val="0"/>
                        </a:spcBef>
                        <a:spcAft>
                          <a:spcPts val="0"/>
                        </a:spcAft>
                        <a:buNone/>
                      </a:pPr>
                      <a:r>
                        <a:rPr b="1" lang="en" sz="1800">
                          <a:solidFill>
                            <a:schemeClr val="dk1"/>
                          </a:solidFill>
                          <a:latin typeface="Didact Gothic"/>
                          <a:ea typeface="Didact Gothic"/>
                          <a:cs typeface="Didact Gothic"/>
                          <a:sym typeface="Didact Gothic"/>
                        </a:rPr>
                        <a:t>Fedding</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Didact Gothic"/>
                          <a:ea typeface="Didact Gothic"/>
                          <a:cs typeface="Didact Gothic"/>
                          <a:sym typeface="Didact Gothic"/>
                        </a:rPr>
                        <a:t>Every 12 hours</a:t>
                      </a:r>
                      <a:endParaRPr/>
                    </a:p>
                  </a:txBody>
                  <a:tcPr marT="91425" marB="91425" marR="91425" marL="91425">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bl>
          </a:graphicData>
        </a:graphic>
      </p:graphicFrame>
      <p:sp>
        <p:nvSpPr>
          <p:cNvPr id="14256" name="Google Shape;14256;p77"/>
          <p:cNvSpPr txBox="1"/>
          <p:nvPr>
            <p:ph idx="4294967295" type="subTitle"/>
          </p:nvPr>
        </p:nvSpPr>
        <p:spPr>
          <a:xfrm>
            <a:off x="952500" y="376000"/>
            <a:ext cx="6544200" cy="933000"/>
          </a:xfrm>
          <a:prstGeom prst="rect">
            <a:avLst/>
          </a:prstGeom>
        </p:spPr>
        <p:txBody>
          <a:bodyPr anchorCtr="0" anchor="ctr" bIns="0" lIns="0" spcFirstLastPara="1" rIns="0" wrap="square" tIns="0">
            <a:noAutofit/>
          </a:bodyPr>
          <a:lstStyle/>
          <a:p>
            <a:pPr indent="-368300" lvl="0" marL="457200" rtl="0" algn="l">
              <a:spcBef>
                <a:spcPts val="0"/>
              </a:spcBef>
              <a:spcAft>
                <a:spcPts val="0"/>
              </a:spcAft>
              <a:buSzPts val="2200"/>
              <a:buChar char="●"/>
            </a:pPr>
            <a:r>
              <a:rPr lang="en" sz="2200"/>
              <a:t>Diverse Population of Fish</a:t>
            </a:r>
            <a:endParaRPr sz="2200"/>
          </a:p>
        </p:txBody>
      </p:sp>
      <p:sp>
        <p:nvSpPr>
          <p:cNvPr id="14257" name="Google Shape;14257;p77"/>
          <p:cNvSpPr txBox="1"/>
          <p:nvPr>
            <p:ph idx="4294967295" type="subTitle"/>
          </p:nvPr>
        </p:nvSpPr>
        <p:spPr>
          <a:xfrm>
            <a:off x="888300" y="3908425"/>
            <a:ext cx="6544200" cy="9330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sz="2200"/>
              <a:t> </a:t>
            </a:r>
            <a:endParaRPr sz="2200"/>
          </a:p>
          <a:p>
            <a:pPr indent="0" lvl="0" marL="0" rtl="0" algn="l">
              <a:spcBef>
                <a:spcPts val="1600"/>
              </a:spcBef>
              <a:spcAft>
                <a:spcPts val="0"/>
              </a:spcAft>
              <a:buNone/>
            </a:pPr>
            <a:r>
              <a:t/>
            </a:r>
            <a:endParaRPr sz="2200"/>
          </a:p>
          <a:p>
            <a:pPr indent="-368300" lvl="0" marL="457200" rtl="0" algn="l">
              <a:spcBef>
                <a:spcPts val="1600"/>
              </a:spcBef>
              <a:spcAft>
                <a:spcPts val="0"/>
              </a:spcAft>
              <a:buSzPts val="2200"/>
              <a:buChar char="●"/>
            </a:pPr>
            <a:r>
              <a:rPr lang="en" sz="2200"/>
              <a:t>Difficulty in Finding an Appropriate Fish Tank</a:t>
            </a:r>
            <a:endParaRPr sz="2200"/>
          </a:p>
          <a:p>
            <a:pPr indent="0" lvl="0" marL="0" rtl="0" algn="l">
              <a:spcBef>
                <a:spcPts val="1600"/>
              </a:spcBef>
              <a:spcAft>
                <a:spcPts val="0"/>
              </a:spcAft>
              <a:buNone/>
            </a:pPr>
            <a:r>
              <a:t/>
            </a:r>
            <a:endParaRPr sz="2200"/>
          </a:p>
          <a:p>
            <a:pPr indent="0" lvl="0" marL="0" rtl="0" algn="l">
              <a:spcBef>
                <a:spcPts val="1600"/>
              </a:spcBef>
              <a:spcAft>
                <a:spcPts val="1600"/>
              </a:spcAft>
              <a:buNone/>
            </a:pPr>
            <a:r>
              <a:t/>
            </a:r>
            <a:endParaRPr sz="2200"/>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261" name="Shape 14261"/>
        <p:cNvGrpSpPr/>
        <p:nvPr/>
      </p:nvGrpSpPr>
      <p:grpSpPr>
        <a:xfrm>
          <a:off x="0" y="0"/>
          <a:ext cx="0" cy="0"/>
          <a:chOff x="0" y="0"/>
          <a:chExt cx="0" cy="0"/>
        </a:xfrm>
      </p:grpSpPr>
      <p:sp>
        <p:nvSpPr>
          <p:cNvPr id="14262" name="Google Shape;14262;p78"/>
          <p:cNvSpPr txBox="1"/>
          <p:nvPr>
            <p:ph type="title"/>
          </p:nvPr>
        </p:nvSpPr>
        <p:spPr>
          <a:xfrm>
            <a:off x="1654800" y="1478075"/>
            <a:ext cx="5834400" cy="1490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6200"/>
              <a:t>METHODOLOGY</a:t>
            </a:r>
            <a:endParaRPr sz="6200"/>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66" name="Shape 14266"/>
        <p:cNvGrpSpPr/>
        <p:nvPr/>
      </p:nvGrpSpPr>
      <p:grpSpPr>
        <a:xfrm>
          <a:off x="0" y="0"/>
          <a:ext cx="0" cy="0"/>
          <a:chOff x="0" y="0"/>
          <a:chExt cx="0" cy="0"/>
        </a:xfrm>
      </p:grpSpPr>
      <p:pic>
        <p:nvPicPr>
          <p:cNvPr id="14267" name="Google Shape;14267;p79"/>
          <p:cNvPicPr preferRelativeResize="0"/>
          <p:nvPr/>
        </p:nvPicPr>
        <p:blipFill>
          <a:blip r:embed="rId3">
            <a:alphaModFix/>
          </a:blip>
          <a:stretch>
            <a:fillRect/>
          </a:stretch>
        </p:blipFill>
        <p:spPr>
          <a:xfrm>
            <a:off x="1989975" y="76200"/>
            <a:ext cx="6013138" cy="4838697"/>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71" name="Shape 14271"/>
        <p:cNvGrpSpPr/>
        <p:nvPr/>
      </p:nvGrpSpPr>
      <p:grpSpPr>
        <a:xfrm>
          <a:off x="0" y="0"/>
          <a:ext cx="0" cy="0"/>
          <a:chOff x="0" y="0"/>
          <a:chExt cx="0" cy="0"/>
        </a:xfrm>
      </p:grpSpPr>
      <p:pic>
        <p:nvPicPr>
          <p:cNvPr id="14272" name="Google Shape;14272;p80"/>
          <p:cNvPicPr preferRelativeResize="0"/>
          <p:nvPr/>
        </p:nvPicPr>
        <p:blipFill>
          <a:blip r:embed="rId3">
            <a:alphaModFix/>
          </a:blip>
          <a:stretch>
            <a:fillRect/>
          </a:stretch>
        </p:blipFill>
        <p:spPr>
          <a:xfrm>
            <a:off x="2046850" y="0"/>
            <a:ext cx="5441060" cy="5143502"/>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76" name="Shape 14276"/>
        <p:cNvGrpSpPr/>
        <p:nvPr/>
      </p:nvGrpSpPr>
      <p:grpSpPr>
        <a:xfrm>
          <a:off x="0" y="0"/>
          <a:ext cx="0" cy="0"/>
          <a:chOff x="0" y="0"/>
          <a:chExt cx="0" cy="0"/>
        </a:xfrm>
      </p:grpSpPr>
      <p:sp>
        <p:nvSpPr>
          <p:cNvPr id="14277" name="Google Shape;14277;p81"/>
          <p:cNvSpPr txBox="1"/>
          <p:nvPr>
            <p:ph type="title"/>
          </p:nvPr>
        </p:nvSpPr>
        <p:spPr>
          <a:xfrm>
            <a:off x="2539050" y="1048425"/>
            <a:ext cx="4065900" cy="1407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t/>
            </a:r>
            <a:endParaRPr/>
          </a:p>
        </p:txBody>
      </p:sp>
      <p:pic>
        <p:nvPicPr>
          <p:cNvPr id="14278" name="Google Shape;14278;p81"/>
          <p:cNvPicPr preferRelativeResize="0"/>
          <p:nvPr/>
        </p:nvPicPr>
        <p:blipFill>
          <a:blip r:embed="rId3">
            <a:alphaModFix/>
          </a:blip>
          <a:stretch>
            <a:fillRect/>
          </a:stretch>
        </p:blipFill>
        <p:spPr>
          <a:xfrm>
            <a:off x="3024000" y="0"/>
            <a:ext cx="3018600" cy="5407074"/>
          </a:xfrm>
          <a:prstGeom prst="rect">
            <a:avLst/>
          </a:prstGeom>
          <a:noFill/>
          <a:ln>
            <a:noFill/>
          </a:ln>
        </p:spPr>
      </p:pic>
      <p:cxnSp>
        <p:nvCxnSpPr>
          <p:cNvPr id="14279" name="Google Shape;14279;p81"/>
          <p:cNvCxnSpPr/>
          <p:nvPr/>
        </p:nvCxnSpPr>
        <p:spPr>
          <a:xfrm rot="10800000">
            <a:off x="3423800" y="-27062"/>
            <a:ext cx="0" cy="5461200"/>
          </a:xfrm>
          <a:prstGeom prst="straightConnector1">
            <a:avLst/>
          </a:prstGeom>
          <a:noFill/>
          <a:ln cap="flat" cmpd="sng" w="9525">
            <a:solidFill>
              <a:schemeClr val="dk2"/>
            </a:solidFill>
            <a:prstDash val="solid"/>
            <a:round/>
            <a:headEnd len="med" w="med" type="none"/>
            <a:tailEnd len="med" w="med" type="none"/>
          </a:ln>
        </p:spPr>
      </p:cxnSp>
      <p:pic>
        <p:nvPicPr>
          <p:cNvPr id="14280" name="Google Shape;14280;p81"/>
          <p:cNvPicPr preferRelativeResize="0"/>
          <p:nvPr/>
        </p:nvPicPr>
        <p:blipFill>
          <a:blip r:embed="rId4">
            <a:alphaModFix/>
          </a:blip>
          <a:stretch>
            <a:fillRect/>
          </a:stretch>
        </p:blipFill>
        <p:spPr>
          <a:xfrm>
            <a:off x="5723826" y="0"/>
            <a:ext cx="3420174" cy="5407074"/>
          </a:xfrm>
          <a:prstGeom prst="rect">
            <a:avLst/>
          </a:prstGeom>
          <a:noFill/>
          <a:ln>
            <a:noFill/>
          </a:ln>
        </p:spPr>
      </p:pic>
      <p:cxnSp>
        <p:nvCxnSpPr>
          <p:cNvPr id="14281" name="Google Shape;14281;p81"/>
          <p:cNvCxnSpPr/>
          <p:nvPr/>
        </p:nvCxnSpPr>
        <p:spPr>
          <a:xfrm rot="10800000">
            <a:off x="5723825" y="-27075"/>
            <a:ext cx="0" cy="5461200"/>
          </a:xfrm>
          <a:prstGeom prst="straightConnector1">
            <a:avLst/>
          </a:prstGeom>
          <a:noFill/>
          <a:ln cap="flat" cmpd="sng" w="9525">
            <a:solidFill>
              <a:schemeClr val="dk2"/>
            </a:solidFill>
            <a:prstDash val="solid"/>
            <a:round/>
            <a:headEnd len="med" w="med" type="none"/>
            <a:tailEnd len="med" w="med" type="none"/>
          </a:ln>
        </p:spPr>
      </p:cxnSp>
      <p:pic>
        <p:nvPicPr>
          <p:cNvPr id="14282" name="Google Shape;14282;p81"/>
          <p:cNvPicPr preferRelativeResize="0"/>
          <p:nvPr/>
        </p:nvPicPr>
        <p:blipFill>
          <a:blip r:embed="rId5">
            <a:alphaModFix/>
          </a:blip>
          <a:stretch>
            <a:fillRect/>
          </a:stretch>
        </p:blipFill>
        <p:spPr>
          <a:xfrm>
            <a:off x="0" y="9775"/>
            <a:ext cx="3420174" cy="5333771"/>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86" name="Shape 14286"/>
        <p:cNvGrpSpPr/>
        <p:nvPr/>
      </p:nvGrpSpPr>
      <p:grpSpPr>
        <a:xfrm>
          <a:off x="0" y="0"/>
          <a:ext cx="0" cy="0"/>
          <a:chOff x="0" y="0"/>
          <a:chExt cx="0" cy="0"/>
        </a:xfrm>
      </p:grpSpPr>
      <p:sp>
        <p:nvSpPr>
          <p:cNvPr id="14287" name="Google Shape;14287;p82"/>
          <p:cNvSpPr txBox="1"/>
          <p:nvPr>
            <p:ph type="title"/>
          </p:nvPr>
        </p:nvSpPr>
        <p:spPr>
          <a:xfrm>
            <a:off x="2539050" y="1048425"/>
            <a:ext cx="4065900" cy="1407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t/>
            </a:r>
            <a:endParaRPr/>
          </a:p>
        </p:txBody>
      </p:sp>
      <p:pic>
        <p:nvPicPr>
          <p:cNvPr id="14288" name="Google Shape;14288;p82"/>
          <p:cNvPicPr preferRelativeResize="0"/>
          <p:nvPr/>
        </p:nvPicPr>
        <p:blipFill>
          <a:blip r:embed="rId3">
            <a:alphaModFix/>
          </a:blip>
          <a:stretch>
            <a:fillRect/>
          </a:stretch>
        </p:blipFill>
        <p:spPr>
          <a:xfrm>
            <a:off x="3024000" y="0"/>
            <a:ext cx="3018600" cy="5407074"/>
          </a:xfrm>
          <a:prstGeom prst="rect">
            <a:avLst/>
          </a:prstGeom>
          <a:noFill/>
          <a:ln>
            <a:noFill/>
          </a:ln>
        </p:spPr>
      </p:pic>
      <p:pic>
        <p:nvPicPr>
          <p:cNvPr id="14289" name="Google Shape;14289;p82"/>
          <p:cNvPicPr preferRelativeResize="0"/>
          <p:nvPr/>
        </p:nvPicPr>
        <p:blipFill>
          <a:blip r:embed="rId4">
            <a:alphaModFix/>
          </a:blip>
          <a:stretch>
            <a:fillRect/>
          </a:stretch>
        </p:blipFill>
        <p:spPr>
          <a:xfrm>
            <a:off x="-6" y="19875"/>
            <a:ext cx="3423332" cy="5407050"/>
          </a:xfrm>
          <a:prstGeom prst="rect">
            <a:avLst/>
          </a:prstGeom>
          <a:noFill/>
          <a:ln>
            <a:noFill/>
          </a:ln>
        </p:spPr>
      </p:pic>
      <p:pic>
        <p:nvPicPr>
          <p:cNvPr id="14290" name="Google Shape;14290;p82"/>
          <p:cNvPicPr preferRelativeResize="0"/>
          <p:nvPr/>
        </p:nvPicPr>
        <p:blipFill>
          <a:blip r:embed="rId5">
            <a:alphaModFix/>
          </a:blip>
          <a:stretch>
            <a:fillRect/>
          </a:stretch>
        </p:blipFill>
        <p:spPr>
          <a:xfrm>
            <a:off x="5696825" y="0"/>
            <a:ext cx="3447175" cy="5407074"/>
          </a:xfrm>
          <a:prstGeom prst="rect">
            <a:avLst/>
          </a:prstGeom>
          <a:noFill/>
          <a:ln>
            <a:noFill/>
          </a:ln>
        </p:spPr>
      </p:pic>
      <p:cxnSp>
        <p:nvCxnSpPr>
          <p:cNvPr id="14291" name="Google Shape;14291;p82"/>
          <p:cNvCxnSpPr/>
          <p:nvPr/>
        </p:nvCxnSpPr>
        <p:spPr>
          <a:xfrm rot="10800000">
            <a:off x="3423800" y="-27062"/>
            <a:ext cx="0" cy="5461200"/>
          </a:xfrm>
          <a:prstGeom prst="straightConnector1">
            <a:avLst/>
          </a:prstGeom>
          <a:noFill/>
          <a:ln cap="flat" cmpd="sng" w="9525">
            <a:solidFill>
              <a:schemeClr val="dk2"/>
            </a:solidFill>
            <a:prstDash val="solid"/>
            <a:round/>
            <a:headEnd len="med" w="med" type="none"/>
            <a:tailEnd len="med" w="med" type="none"/>
          </a:ln>
        </p:spPr>
      </p:cxnSp>
      <p:cxnSp>
        <p:nvCxnSpPr>
          <p:cNvPr id="14292" name="Google Shape;14292;p82"/>
          <p:cNvCxnSpPr/>
          <p:nvPr/>
        </p:nvCxnSpPr>
        <p:spPr>
          <a:xfrm rot="10800000">
            <a:off x="5696825" y="-7212"/>
            <a:ext cx="0" cy="5461200"/>
          </a:xfrm>
          <a:prstGeom prst="straightConnector1">
            <a:avLst/>
          </a:prstGeom>
          <a:noFill/>
          <a:ln cap="flat" cmpd="sng" w="9525">
            <a:solidFill>
              <a:schemeClr val="dk2"/>
            </a:solidFill>
            <a:prstDash val="solid"/>
            <a:round/>
            <a:headEnd len="med" w="med" type="none"/>
            <a:tailEnd len="med" w="med"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96" name="Shape 14296"/>
        <p:cNvGrpSpPr/>
        <p:nvPr/>
      </p:nvGrpSpPr>
      <p:grpSpPr>
        <a:xfrm>
          <a:off x="0" y="0"/>
          <a:ext cx="0" cy="0"/>
          <a:chOff x="0" y="0"/>
          <a:chExt cx="0" cy="0"/>
        </a:xfrm>
      </p:grpSpPr>
      <p:pic>
        <p:nvPicPr>
          <p:cNvPr id="14297" name="Google Shape;14297;p83"/>
          <p:cNvPicPr preferRelativeResize="0"/>
          <p:nvPr/>
        </p:nvPicPr>
        <p:blipFill rotWithShape="1">
          <a:blip r:embed="rId3">
            <a:alphaModFix/>
          </a:blip>
          <a:srcRect b="65988" l="0" r="0" t="0"/>
          <a:stretch/>
        </p:blipFill>
        <p:spPr>
          <a:xfrm>
            <a:off x="130174" y="912850"/>
            <a:ext cx="3037172" cy="1835649"/>
          </a:xfrm>
          <a:prstGeom prst="rect">
            <a:avLst/>
          </a:prstGeom>
          <a:noFill/>
          <a:ln>
            <a:noFill/>
          </a:ln>
        </p:spPr>
      </p:pic>
      <p:pic>
        <p:nvPicPr>
          <p:cNvPr id="14298" name="Google Shape;14298;p83"/>
          <p:cNvPicPr preferRelativeResize="0"/>
          <p:nvPr/>
        </p:nvPicPr>
        <p:blipFill rotWithShape="1">
          <a:blip r:embed="rId4">
            <a:alphaModFix/>
          </a:blip>
          <a:srcRect b="66707" l="0" r="0" t="0"/>
          <a:stretch/>
        </p:blipFill>
        <p:spPr>
          <a:xfrm>
            <a:off x="3308175" y="942187"/>
            <a:ext cx="2894400" cy="1776974"/>
          </a:xfrm>
          <a:prstGeom prst="rect">
            <a:avLst/>
          </a:prstGeom>
          <a:noFill/>
          <a:ln>
            <a:noFill/>
          </a:ln>
        </p:spPr>
      </p:pic>
      <p:pic>
        <p:nvPicPr>
          <p:cNvPr id="14299" name="Google Shape;14299;p83"/>
          <p:cNvPicPr preferRelativeResize="0"/>
          <p:nvPr/>
        </p:nvPicPr>
        <p:blipFill rotWithShape="1">
          <a:blip r:embed="rId5">
            <a:alphaModFix/>
          </a:blip>
          <a:srcRect b="66707" l="0" r="0" t="0"/>
          <a:stretch/>
        </p:blipFill>
        <p:spPr>
          <a:xfrm>
            <a:off x="6343400" y="942200"/>
            <a:ext cx="2680951" cy="1776950"/>
          </a:xfrm>
          <a:prstGeom prst="rect">
            <a:avLst/>
          </a:prstGeom>
          <a:noFill/>
          <a:ln>
            <a:noFill/>
          </a:ln>
        </p:spPr>
      </p:pic>
      <p:pic>
        <p:nvPicPr>
          <p:cNvPr id="14300" name="Google Shape;14300;p83"/>
          <p:cNvPicPr preferRelativeResize="0"/>
          <p:nvPr/>
        </p:nvPicPr>
        <p:blipFill rotWithShape="1">
          <a:blip r:embed="rId6">
            <a:alphaModFix/>
          </a:blip>
          <a:srcRect b="62147" l="0" r="0" t="0"/>
          <a:stretch/>
        </p:blipFill>
        <p:spPr>
          <a:xfrm>
            <a:off x="944601" y="2959382"/>
            <a:ext cx="3037175" cy="1776768"/>
          </a:xfrm>
          <a:prstGeom prst="rect">
            <a:avLst/>
          </a:prstGeom>
          <a:noFill/>
          <a:ln>
            <a:noFill/>
          </a:ln>
        </p:spPr>
      </p:pic>
      <p:pic>
        <p:nvPicPr>
          <p:cNvPr id="14301" name="Google Shape;14301;p83"/>
          <p:cNvPicPr preferRelativeResize="0"/>
          <p:nvPr/>
        </p:nvPicPr>
        <p:blipFill rotWithShape="1">
          <a:blip r:embed="rId7">
            <a:alphaModFix/>
          </a:blip>
          <a:srcRect b="67275" l="0" r="0" t="0"/>
          <a:stretch/>
        </p:blipFill>
        <p:spPr>
          <a:xfrm>
            <a:off x="4515700" y="2929938"/>
            <a:ext cx="3199750" cy="1835650"/>
          </a:xfrm>
          <a:prstGeom prst="rect">
            <a:avLst/>
          </a:prstGeom>
          <a:noFill/>
          <a:ln>
            <a:noFill/>
          </a:ln>
        </p:spPr>
      </p:pic>
      <p:sp>
        <p:nvSpPr>
          <p:cNvPr id="14302" name="Google Shape;14302;p83"/>
          <p:cNvSpPr txBox="1"/>
          <p:nvPr>
            <p:ph idx="4294967295" type="title"/>
          </p:nvPr>
        </p:nvSpPr>
        <p:spPr>
          <a:xfrm>
            <a:off x="3478650" y="260025"/>
            <a:ext cx="2186700" cy="5970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sz="2400"/>
              <a:t>Notifications</a:t>
            </a:r>
            <a:endParaRPr sz="2400"/>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26" name="Shape 14126"/>
        <p:cNvGrpSpPr/>
        <p:nvPr/>
      </p:nvGrpSpPr>
      <p:grpSpPr>
        <a:xfrm>
          <a:off x="0" y="0"/>
          <a:ext cx="0" cy="0"/>
          <a:chOff x="0" y="0"/>
          <a:chExt cx="0" cy="0"/>
        </a:xfrm>
      </p:grpSpPr>
      <p:sp>
        <p:nvSpPr>
          <p:cNvPr id="14127" name="Google Shape;14127;p66"/>
          <p:cNvSpPr/>
          <p:nvPr/>
        </p:nvSpPr>
        <p:spPr>
          <a:xfrm>
            <a:off x="5393800" y="2485250"/>
            <a:ext cx="569100" cy="5691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66"/>
          <p:cNvSpPr/>
          <p:nvPr/>
        </p:nvSpPr>
        <p:spPr>
          <a:xfrm>
            <a:off x="5393600" y="1163425"/>
            <a:ext cx="569100" cy="5691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66"/>
          <p:cNvSpPr/>
          <p:nvPr/>
        </p:nvSpPr>
        <p:spPr>
          <a:xfrm>
            <a:off x="3056600" y="2485250"/>
            <a:ext cx="569100" cy="5691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66"/>
          <p:cNvSpPr/>
          <p:nvPr/>
        </p:nvSpPr>
        <p:spPr>
          <a:xfrm>
            <a:off x="745225" y="2485250"/>
            <a:ext cx="569100" cy="5691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66"/>
          <p:cNvSpPr/>
          <p:nvPr/>
        </p:nvSpPr>
        <p:spPr>
          <a:xfrm>
            <a:off x="3056400" y="1163425"/>
            <a:ext cx="569100" cy="5691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66"/>
          <p:cNvSpPr/>
          <p:nvPr/>
        </p:nvSpPr>
        <p:spPr>
          <a:xfrm>
            <a:off x="725825" y="1163425"/>
            <a:ext cx="569100" cy="569100"/>
          </a:xfrm>
          <a:prstGeom prst="roundRect">
            <a:avLst>
              <a:gd fmla="val 50000"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66"/>
          <p:cNvSpPr txBox="1"/>
          <p:nvPr>
            <p:ph type="title"/>
          </p:nvPr>
        </p:nvSpPr>
        <p:spPr>
          <a:xfrm>
            <a:off x="720000" y="1824075"/>
            <a:ext cx="2093700" cy="407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INTRODUCTION</a:t>
            </a:r>
            <a:endParaRPr/>
          </a:p>
        </p:txBody>
      </p:sp>
      <p:sp>
        <p:nvSpPr>
          <p:cNvPr id="14134" name="Google Shape;14134;p66"/>
          <p:cNvSpPr txBox="1"/>
          <p:nvPr>
            <p:ph idx="2" type="title"/>
          </p:nvPr>
        </p:nvSpPr>
        <p:spPr>
          <a:xfrm>
            <a:off x="745025" y="1244125"/>
            <a:ext cx="530700" cy="407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01</a:t>
            </a:r>
            <a:endParaRPr/>
          </a:p>
        </p:txBody>
      </p:sp>
      <p:sp>
        <p:nvSpPr>
          <p:cNvPr id="14135" name="Google Shape;14135;p66"/>
          <p:cNvSpPr txBox="1"/>
          <p:nvPr>
            <p:ph idx="3" type="title"/>
          </p:nvPr>
        </p:nvSpPr>
        <p:spPr>
          <a:xfrm>
            <a:off x="3056800" y="1824075"/>
            <a:ext cx="2093700" cy="407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Objectives</a:t>
            </a:r>
            <a:endParaRPr/>
          </a:p>
        </p:txBody>
      </p:sp>
      <p:sp>
        <p:nvSpPr>
          <p:cNvPr id="14136" name="Google Shape;14136;p66"/>
          <p:cNvSpPr txBox="1"/>
          <p:nvPr>
            <p:ph idx="4" type="title"/>
          </p:nvPr>
        </p:nvSpPr>
        <p:spPr>
          <a:xfrm>
            <a:off x="3075600" y="1244125"/>
            <a:ext cx="530700" cy="407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02</a:t>
            </a:r>
            <a:endParaRPr/>
          </a:p>
        </p:txBody>
      </p:sp>
      <p:sp>
        <p:nvSpPr>
          <p:cNvPr id="14137" name="Google Shape;14137;p66"/>
          <p:cNvSpPr txBox="1"/>
          <p:nvPr>
            <p:ph idx="6" type="title"/>
          </p:nvPr>
        </p:nvSpPr>
        <p:spPr>
          <a:xfrm>
            <a:off x="720200" y="3145879"/>
            <a:ext cx="2093700" cy="407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features</a:t>
            </a:r>
            <a:endParaRPr/>
          </a:p>
        </p:txBody>
      </p:sp>
      <p:sp>
        <p:nvSpPr>
          <p:cNvPr id="14138" name="Google Shape;14138;p66"/>
          <p:cNvSpPr txBox="1"/>
          <p:nvPr>
            <p:ph idx="7" type="title"/>
          </p:nvPr>
        </p:nvSpPr>
        <p:spPr>
          <a:xfrm>
            <a:off x="764425" y="2565950"/>
            <a:ext cx="530700" cy="407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04</a:t>
            </a:r>
            <a:endParaRPr/>
          </a:p>
        </p:txBody>
      </p:sp>
      <p:sp>
        <p:nvSpPr>
          <p:cNvPr id="14139" name="Google Shape;14139;p66"/>
          <p:cNvSpPr txBox="1"/>
          <p:nvPr>
            <p:ph idx="9" type="title"/>
          </p:nvPr>
        </p:nvSpPr>
        <p:spPr>
          <a:xfrm>
            <a:off x="3057000" y="3145879"/>
            <a:ext cx="2093700" cy="407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constraints</a:t>
            </a:r>
            <a:endParaRPr/>
          </a:p>
        </p:txBody>
      </p:sp>
      <p:sp>
        <p:nvSpPr>
          <p:cNvPr id="14140" name="Google Shape;14140;p66"/>
          <p:cNvSpPr txBox="1"/>
          <p:nvPr>
            <p:ph idx="13" type="title"/>
          </p:nvPr>
        </p:nvSpPr>
        <p:spPr>
          <a:xfrm>
            <a:off x="3075800" y="2565950"/>
            <a:ext cx="530700" cy="407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05</a:t>
            </a:r>
            <a:endParaRPr/>
          </a:p>
        </p:txBody>
      </p:sp>
      <p:sp>
        <p:nvSpPr>
          <p:cNvPr id="14141" name="Google Shape;14141;p66"/>
          <p:cNvSpPr txBox="1"/>
          <p:nvPr>
            <p:ph idx="15" type="title"/>
          </p:nvPr>
        </p:nvSpPr>
        <p:spPr>
          <a:xfrm>
            <a:off x="720000" y="445025"/>
            <a:ext cx="7704000" cy="572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solidFill>
                  <a:schemeClr val="lt2"/>
                </a:solidFill>
              </a:rPr>
              <a:t>TABLE OF</a:t>
            </a:r>
            <a:r>
              <a:rPr lang="en"/>
              <a:t> CONTENTS</a:t>
            </a:r>
            <a:endParaRPr/>
          </a:p>
        </p:txBody>
      </p:sp>
      <p:sp>
        <p:nvSpPr>
          <p:cNvPr id="14142" name="Google Shape;14142;p66"/>
          <p:cNvSpPr txBox="1"/>
          <p:nvPr>
            <p:ph idx="16" type="title"/>
          </p:nvPr>
        </p:nvSpPr>
        <p:spPr>
          <a:xfrm>
            <a:off x="5393200" y="1824075"/>
            <a:ext cx="2093700" cy="407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tools</a:t>
            </a:r>
            <a:endParaRPr/>
          </a:p>
        </p:txBody>
      </p:sp>
      <p:sp>
        <p:nvSpPr>
          <p:cNvPr id="14143" name="Google Shape;14143;p66"/>
          <p:cNvSpPr txBox="1"/>
          <p:nvPr>
            <p:ph idx="17" type="title"/>
          </p:nvPr>
        </p:nvSpPr>
        <p:spPr>
          <a:xfrm>
            <a:off x="5412000" y="1244125"/>
            <a:ext cx="530700" cy="407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03</a:t>
            </a:r>
            <a:endParaRPr/>
          </a:p>
        </p:txBody>
      </p:sp>
      <p:sp>
        <p:nvSpPr>
          <p:cNvPr id="14144" name="Google Shape;14144;p66"/>
          <p:cNvSpPr txBox="1"/>
          <p:nvPr>
            <p:ph idx="19" type="title"/>
          </p:nvPr>
        </p:nvSpPr>
        <p:spPr>
          <a:xfrm>
            <a:off x="5393400" y="3145878"/>
            <a:ext cx="2093700" cy="407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Methodology</a:t>
            </a:r>
            <a:endParaRPr/>
          </a:p>
        </p:txBody>
      </p:sp>
      <p:sp>
        <p:nvSpPr>
          <p:cNvPr id="14145" name="Google Shape;14145;p66"/>
          <p:cNvSpPr txBox="1"/>
          <p:nvPr>
            <p:ph idx="20" type="title"/>
          </p:nvPr>
        </p:nvSpPr>
        <p:spPr>
          <a:xfrm>
            <a:off x="5412200" y="2565950"/>
            <a:ext cx="530700" cy="407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06</a:t>
            </a:r>
            <a:endParaRPr/>
          </a:p>
        </p:txBody>
      </p:sp>
      <p:sp>
        <p:nvSpPr>
          <p:cNvPr id="14146" name="Google Shape;14146;p66"/>
          <p:cNvSpPr/>
          <p:nvPr/>
        </p:nvSpPr>
        <p:spPr>
          <a:xfrm>
            <a:off x="3076200" y="3725800"/>
            <a:ext cx="569100" cy="5691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66"/>
          <p:cNvSpPr txBox="1"/>
          <p:nvPr>
            <p:ph idx="19" type="title"/>
          </p:nvPr>
        </p:nvSpPr>
        <p:spPr>
          <a:xfrm>
            <a:off x="3075800" y="4386428"/>
            <a:ext cx="2093700" cy="407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CONCLUSION</a:t>
            </a:r>
            <a:endParaRPr/>
          </a:p>
        </p:txBody>
      </p:sp>
      <p:sp>
        <p:nvSpPr>
          <p:cNvPr id="14148" name="Google Shape;14148;p66"/>
          <p:cNvSpPr txBox="1"/>
          <p:nvPr>
            <p:ph idx="20" type="title"/>
          </p:nvPr>
        </p:nvSpPr>
        <p:spPr>
          <a:xfrm>
            <a:off x="3094600" y="3806500"/>
            <a:ext cx="530700" cy="407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08</a:t>
            </a:r>
            <a:endParaRPr/>
          </a:p>
        </p:txBody>
      </p:sp>
      <p:sp>
        <p:nvSpPr>
          <p:cNvPr id="14149" name="Google Shape;14149;p66"/>
          <p:cNvSpPr/>
          <p:nvPr/>
        </p:nvSpPr>
        <p:spPr>
          <a:xfrm>
            <a:off x="720600" y="3645100"/>
            <a:ext cx="569100" cy="5691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66"/>
          <p:cNvSpPr txBox="1"/>
          <p:nvPr>
            <p:ph idx="19" type="title"/>
          </p:nvPr>
        </p:nvSpPr>
        <p:spPr>
          <a:xfrm>
            <a:off x="720200" y="4305728"/>
            <a:ext cx="2093700" cy="407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Future work</a:t>
            </a:r>
            <a:endParaRPr/>
          </a:p>
        </p:txBody>
      </p:sp>
      <p:sp>
        <p:nvSpPr>
          <p:cNvPr id="14151" name="Google Shape;14151;p66"/>
          <p:cNvSpPr txBox="1"/>
          <p:nvPr>
            <p:ph idx="20" type="title"/>
          </p:nvPr>
        </p:nvSpPr>
        <p:spPr>
          <a:xfrm>
            <a:off x="739000" y="3725800"/>
            <a:ext cx="530700" cy="407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07</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306" name="Shape 14306"/>
        <p:cNvGrpSpPr/>
        <p:nvPr/>
      </p:nvGrpSpPr>
      <p:grpSpPr>
        <a:xfrm>
          <a:off x="0" y="0"/>
          <a:ext cx="0" cy="0"/>
          <a:chOff x="0" y="0"/>
          <a:chExt cx="0" cy="0"/>
        </a:xfrm>
      </p:grpSpPr>
      <p:sp>
        <p:nvSpPr>
          <p:cNvPr id="14307" name="Google Shape;14307;p84"/>
          <p:cNvSpPr txBox="1"/>
          <p:nvPr>
            <p:ph type="title"/>
          </p:nvPr>
        </p:nvSpPr>
        <p:spPr>
          <a:xfrm>
            <a:off x="1795200" y="1501025"/>
            <a:ext cx="5553600" cy="1490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6200"/>
              <a:t>Future work</a:t>
            </a:r>
            <a:endParaRPr sz="6200"/>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11" name="Shape 14311"/>
        <p:cNvGrpSpPr/>
        <p:nvPr/>
      </p:nvGrpSpPr>
      <p:grpSpPr>
        <a:xfrm>
          <a:off x="0" y="0"/>
          <a:ext cx="0" cy="0"/>
          <a:chOff x="0" y="0"/>
          <a:chExt cx="0" cy="0"/>
        </a:xfrm>
      </p:grpSpPr>
      <p:grpSp>
        <p:nvGrpSpPr>
          <p:cNvPr id="14312" name="Google Shape;14312;p85"/>
          <p:cNvGrpSpPr/>
          <p:nvPr/>
        </p:nvGrpSpPr>
        <p:grpSpPr>
          <a:xfrm>
            <a:off x="1315519" y="1322498"/>
            <a:ext cx="6513000" cy="2699599"/>
            <a:chOff x="1315519" y="1474898"/>
            <a:chExt cx="6513000" cy="2699599"/>
          </a:xfrm>
        </p:grpSpPr>
        <p:sp>
          <p:nvSpPr>
            <p:cNvPr id="14313" name="Google Shape;14313;p85"/>
            <p:cNvSpPr/>
            <p:nvPr/>
          </p:nvSpPr>
          <p:spPr>
            <a:xfrm>
              <a:off x="3241519" y="3439498"/>
              <a:ext cx="735000" cy="735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5"/>
            <p:cNvSpPr/>
            <p:nvPr/>
          </p:nvSpPr>
          <p:spPr>
            <a:xfrm flipH="1">
              <a:off x="1447772" y="2589515"/>
              <a:ext cx="470400" cy="470400"/>
            </a:xfrm>
            <a:prstGeom prst="roundRect">
              <a:avLst>
                <a:gd fmla="val 50000"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5"/>
            <p:cNvSpPr/>
            <p:nvPr/>
          </p:nvSpPr>
          <p:spPr>
            <a:xfrm flipH="1">
              <a:off x="3373772" y="2589515"/>
              <a:ext cx="470400" cy="4704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5"/>
            <p:cNvSpPr/>
            <p:nvPr/>
          </p:nvSpPr>
          <p:spPr>
            <a:xfrm flipH="1">
              <a:off x="5299772" y="2589515"/>
              <a:ext cx="470400" cy="4704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5"/>
            <p:cNvSpPr/>
            <p:nvPr/>
          </p:nvSpPr>
          <p:spPr>
            <a:xfrm flipH="1">
              <a:off x="7225772" y="2589515"/>
              <a:ext cx="470400" cy="4704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5"/>
            <p:cNvSpPr/>
            <p:nvPr/>
          </p:nvSpPr>
          <p:spPr>
            <a:xfrm>
              <a:off x="7093519" y="3439498"/>
              <a:ext cx="735000" cy="7350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5"/>
            <p:cNvSpPr/>
            <p:nvPr/>
          </p:nvSpPr>
          <p:spPr>
            <a:xfrm>
              <a:off x="1315519" y="1474898"/>
              <a:ext cx="735000" cy="7350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5"/>
            <p:cNvSpPr/>
            <p:nvPr/>
          </p:nvSpPr>
          <p:spPr>
            <a:xfrm>
              <a:off x="5167519" y="1474898"/>
              <a:ext cx="735000" cy="7350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321" name="Google Shape;14321;p85"/>
            <p:cNvCxnSpPr>
              <a:stCxn id="14314" idx="1"/>
              <a:endCxn id="14315" idx="6"/>
            </p:cNvCxnSpPr>
            <p:nvPr/>
          </p:nvCxnSpPr>
          <p:spPr>
            <a:xfrm>
              <a:off x="1918172" y="2824715"/>
              <a:ext cx="1455600" cy="0"/>
            </a:xfrm>
            <a:prstGeom prst="straightConnector1">
              <a:avLst/>
            </a:prstGeom>
            <a:noFill/>
            <a:ln cap="flat" cmpd="sng" w="19050">
              <a:solidFill>
                <a:schemeClr val="lt2"/>
              </a:solidFill>
              <a:prstDash val="solid"/>
              <a:round/>
              <a:headEnd len="med" w="med" type="none"/>
              <a:tailEnd len="med" w="med" type="none"/>
            </a:ln>
          </p:spPr>
        </p:cxnSp>
        <p:cxnSp>
          <p:nvCxnSpPr>
            <p:cNvPr id="14322" name="Google Shape;14322;p85"/>
            <p:cNvCxnSpPr>
              <a:endCxn id="14316" idx="6"/>
            </p:cNvCxnSpPr>
            <p:nvPr/>
          </p:nvCxnSpPr>
          <p:spPr>
            <a:xfrm>
              <a:off x="3844172" y="2824715"/>
              <a:ext cx="1455600" cy="0"/>
            </a:xfrm>
            <a:prstGeom prst="straightConnector1">
              <a:avLst/>
            </a:prstGeom>
            <a:noFill/>
            <a:ln cap="flat" cmpd="sng" w="19050">
              <a:solidFill>
                <a:schemeClr val="lt2"/>
              </a:solidFill>
              <a:prstDash val="solid"/>
              <a:round/>
              <a:headEnd len="med" w="med" type="none"/>
              <a:tailEnd len="med" w="med" type="none"/>
            </a:ln>
          </p:spPr>
        </p:cxnSp>
        <p:cxnSp>
          <p:nvCxnSpPr>
            <p:cNvPr id="14323" name="Google Shape;14323;p85"/>
            <p:cNvCxnSpPr>
              <a:stCxn id="14316" idx="2"/>
              <a:endCxn id="14317" idx="6"/>
            </p:cNvCxnSpPr>
            <p:nvPr/>
          </p:nvCxnSpPr>
          <p:spPr>
            <a:xfrm>
              <a:off x="5770172" y="2824715"/>
              <a:ext cx="1455600" cy="0"/>
            </a:xfrm>
            <a:prstGeom prst="straightConnector1">
              <a:avLst/>
            </a:prstGeom>
            <a:noFill/>
            <a:ln cap="flat" cmpd="sng" w="19050">
              <a:solidFill>
                <a:schemeClr val="lt2"/>
              </a:solidFill>
              <a:prstDash val="solid"/>
              <a:round/>
              <a:headEnd len="med" w="med" type="none"/>
              <a:tailEnd len="med" w="med" type="none"/>
            </a:ln>
          </p:spPr>
        </p:cxnSp>
        <p:cxnSp>
          <p:nvCxnSpPr>
            <p:cNvPr id="14324" name="Google Shape;14324;p85"/>
            <p:cNvCxnSpPr>
              <a:stCxn id="14325" idx="0"/>
              <a:endCxn id="14314" idx="2"/>
            </p:cNvCxnSpPr>
            <p:nvPr/>
          </p:nvCxnSpPr>
          <p:spPr>
            <a:xfrm rot="10800000">
              <a:off x="1683000" y="3060002"/>
              <a:ext cx="0" cy="263100"/>
            </a:xfrm>
            <a:prstGeom prst="straightConnector1">
              <a:avLst/>
            </a:prstGeom>
            <a:noFill/>
            <a:ln cap="flat" cmpd="sng" w="19050">
              <a:solidFill>
                <a:schemeClr val="lt2"/>
              </a:solidFill>
              <a:prstDash val="solid"/>
              <a:round/>
              <a:headEnd len="med" w="med" type="none"/>
              <a:tailEnd len="med" w="med" type="none"/>
            </a:ln>
          </p:spPr>
        </p:cxnSp>
        <p:cxnSp>
          <p:nvCxnSpPr>
            <p:cNvPr id="14326" name="Google Shape;14326;p85"/>
            <p:cNvCxnSpPr>
              <a:stCxn id="14327" idx="2"/>
              <a:endCxn id="14315" idx="0"/>
            </p:cNvCxnSpPr>
            <p:nvPr/>
          </p:nvCxnSpPr>
          <p:spPr>
            <a:xfrm>
              <a:off x="3609000" y="2159155"/>
              <a:ext cx="0" cy="430500"/>
            </a:xfrm>
            <a:prstGeom prst="straightConnector1">
              <a:avLst/>
            </a:prstGeom>
            <a:noFill/>
            <a:ln cap="flat" cmpd="sng" w="19050">
              <a:solidFill>
                <a:schemeClr val="lt2"/>
              </a:solidFill>
              <a:prstDash val="solid"/>
              <a:round/>
              <a:headEnd len="med" w="med" type="none"/>
              <a:tailEnd len="med" w="med" type="none"/>
            </a:ln>
          </p:spPr>
        </p:cxnSp>
        <p:cxnSp>
          <p:nvCxnSpPr>
            <p:cNvPr id="14328" name="Google Shape;14328;p85"/>
            <p:cNvCxnSpPr>
              <a:stCxn id="14329" idx="2"/>
              <a:endCxn id="14317" idx="0"/>
            </p:cNvCxnSpPr>
            <p:nvPr/>
          </p:nvCxnSpPr>
          <p:spPr>
            <a:xfrm>
              <a:off x="7461025" y="2376805"/>
              <a:ext cx="0" cy="212700"/>
            </a:xfrm>
            <a:prstGeom prst="straightConnector1">
              <a:avLst/>
            </a:prstGeom>
            <a:noFill/>
            <a:ln cap="flat" cmpd="sng" w="19050">
              <a:solidFill>
                <a:schemeClr val="lt2"/>
              </a:solidFill>
              <a:prstDash val="solid"/>
              <a:round/>
              <a:headEnd len="med" w="med" type="none"/>
              <a:tailEnd len="med" w="med" type="none"/>
            </a:ln>
          </p:spPr>
        </p:cxnSp>
        <p:cxnSp>
          <p:nvCxnSpPr>
            <p:cNvPr id="14330" name="Google Shape;14330;p85"/>
            <p:cNvCxnSpPr>
              <a:stCxn id="14331" idx="0"/>
              <a:endCxn id="14316" idx="4"/>
            </p:cNvCxnSpPr>
            <p:nvPr/>
          </p:nvCxnSpPr>
          <p:spPr>
            <a:xfrm rot="10800000">
              <a:off x="5535000" y="3060002"/>
              <a:ext cx="0" cy="339300"/>
            </a:xfrm>
            <a:prstGeom prst="straightConnector1">
              <a:avLst/>
            </a:prstGeom>
            <a:noFill/>
            <a:ln cap="flat" cmpd="sng" w="19050">
              <a:solidFill>
                <a:schemeClr val="lt2"/>
              </a:solidFill>
              <a:prstDash val="solid"/>
              <a:round/>
              <a:headEnd len="med" w="med" type="none"/>
              <a:tailEnd len="med" w="med" type="none"/>
            </a:ln>
          </p:spPr>
        </p:cxnSp>
        <p:cxnSp>
          <p:nvCxnSpPr>
            <p:cNvPr id="14332" name="Google Shape;14332;p85"/>
            <p:cNvCxnSpPr>
              <a:stCxn id="14319" idx="2"/>
              <a:endCxn id="14314" idx="0"/>
            </p:cNvCxnSpPr>
            <p:nvPr/>
          </p:nvCxnSpPr>
          <p:spPr>
            <a:xfrm>
              <a:off x="1683019" y="2209898"/>
              <a:ext cx="0" cy="379500"/>
            </a:xfrm>
            <a:prstGeom prst="straightConnector1">
              <a:avLst/>
            </a:prstGeom>
            <a:noFill/>
            <a:ln cap="flat" cmpd="sng" w="19050">
              <a:solidFill>
                <a:schemeClr val="lt2"/>
              </a:solidFill>
              <a:prstDash val="solid"/>
              <a:round/>
              <a:headEnd len="med" w="med" type="none"/>
              <a:tailEnd len="med" w="med" type="none"/>
            </a:ln>
          </p:spPr>
        </p:cxnSp>
        <p:sp>
          <p:nvSpPr>
            <p:cNvPr id="14333" name="Google Shape;14333;p85"/>
            <p:cNvSpPr/>
            <p:nvPr/>
          </p:nvSpPr>
          <p:spPr>
            <a:xfrm rot="10390301">
              <a:off x="1804756" y="1561409"/>
              <a:ext cx="137479" cy="136247"/>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334" name="Google Shape;14334;p85"/>
            <p:cNvCxnSpPr>
              <a:stCxn id="14313" idx="0"/>
              <a:endCxn id="14315" idx="4"/>
            </p:cNvCxnSpPr>
            <p:nvPr/>
          </p:nvCxnSpPr>
          <p:spPr>
            <a:xfrm rot="10800000">
              <a:off x="3609019" y="3059998"/>
              <a:ext cx="0" cy="379500"/>
            </a:xfrm>
            <a:prstGeom prst="straightConnector1">
              <a:avLst/>
            </a:prstGeom>
            <a:noFill/>
            <a:ln cap="flat" cmpd="sng" w="19050">
              <a:solidFill>
                <a:schemeClr val="lt2"/>
              </a:solidFill>
              <a:prstDash val="solid"/>
              <a:round/>
              <a:headEnd len="med" w="med" type="none"/>
              <a:tailEnd len="med" w="med" type="none"/>
            </a:ln>
          </p:spPr>
        </p:cxnSp>
        <p:cxnSp>
          <p:nvCxnSpPr>
            <p:cNvPr id="14335" name="Google Shape;14335;p85"/>
            <p:cNvCxnSpPr>
              <a:stCxn id="14320" idx="4"/>
              <a:endCxn id="14316" idx="0"/>
            </p:cNvCxnSpPr>
            <p:nvPr/>
          </p:nvCxnSpPr>
          <p:spPr>
            <a:xfrm>
              <a:off x="5535019" y="2209898"/>
              <a:ext cx="0" cy="379500"/>
            </a:xfrm>
            <a:prstGeom prst="straightConnector1">
              <a:avLst/>
            </a:prstGeom>
            <a:noFill/>
            <a:ln cap="flat" cmpd="sng" w="19050">
              <a:solidFill>
                <a:schemeClr val="lt2"/>
              </a:solidFill>
              <a:prstDash val="solid"/>
              <a:round/>
              <a:headEnd len="med" w="med" type="none"/>
              <a:tailEnd len="med" w="med" type="none"/>
            </a:ln>
          </p:spPr>
        </p:cxnSp>
        <p:cxnSp>
          <p:nvCxnSpPr>
            <p:cNvPr id="14336" name="Google Shape;14336;p85"/>
            <p:cNvCxnSpPr>
              <a:stCxn id="14318" idx="0"/>
              <a:endCxn id="14317" idx="4"/>
            </p:cNvCxnSpPr>
            <p:nvPr/>
          </p:nvCxnSpPr>
          <p:spPr>
            <a:xfrm rot="10800000">
              <a:off x="7461019" y="3059998"/>
              <a:ext cx="0" cy="379500"/>
            </a:xfrm>
            <a:prstGeom prst="straightConnector1">
              <a:avLst/>
            </a:prstGeom>
            <a:noFill/>
            <a:ln cap="flat" cmpd="sng" w="19050">
              <a:solidFill>
                <a:schemeClr val="lt2"/>
              </a:solidFill>
              <a:prstDash val="solid"/>
              <a:round/>
              <a:headEnd len="med" w="med" type="none"/>
              <a:tailEnd len="med" w="med" type="none"/>
            </a:ln>
          </p:spPr>
        </p:cxnSp>
        <p:sp>
          <p:nvSpPr>
            <p:cNvPr id="14337" name="Google Shape;14337;p85"/>
            <p:cNvSpPr/>
            <p:nvPr/>
          </p:nvSpPr>
          <p:spPr>
            <a:xfrm rot="10390301">
              <a:off x="5637606" y="1561409"/>
              <a:ext cx="137479" cy="136247"/>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5"/>
            <p:cNvSpPr/>
            <p:nvPr/>
          </p:nvSpPr>
          <p:spPr>
            <a:xfrm rot="10390301">
              <a:off x="3715856" y="3519384"/>
              <a:ext cx="137479" cy="136247"/>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5"/>
            <p:cNvSpPr/>
            <p:nvPr/>
          </p:nvSpPr>
          <p:spPr>
            <a:xfrm rot="10390301">
              <a:off x="7551081" y="3519384"/>
              <a:ext cx="137479" cy="136247"/>
            </a:xfrm>
            <a:custGeom>
              <a:rect b="b" l="l" r="r" t="t"/>
              <a:pathLst>
                <a:path extrusionOk="0" fill="none" h="1075" w="1085">
                  <a:moveTo>
                    <a:pt x="0" y="0"/>
                  </a:moveTo>
                  <a:cubicBezTo>
                    <a:pt x="146" y="512"/>
                    <a:pt x="572" y="934"/>
                    <a:pt x="1084" y="1074"/>
                  </a:cubicBezTo>
                </a:path>
              </a:pathLst>
            </a:custGeom>
            <a:noFill/>
            <a:ln cap="flat" cmpd="sng" w="5275">
              <a:solidFill>
                <a:srgbClr val="002255"/>
              </a:solidFill>
              <a:prstDash val="solid"/>
              <a:miter lim="5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5" name="Google Shape;14325;p85"/>
          <p:cNvSpPr txBox="1"/>
          <p:nvPr/>
        </p:nvSpPr>
        <p:spPr>
          <a:xfrm>
            <a:off x="720000" y="3170702"/>
            <a:ext cx="1926000" cy="388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000">
                <a:solidFill>
                  <a:schemeClr val="lt2"/>
                </a:solidFill>
                <a:latin typeface="Luckiest Guy"/>
                <a:ea typeface="Luckiest Guy"/>
                <a:cs typeface="Luckiest Guy"/>
                <a:sym typeface="Luckiest Guy"/>
              </a:rPr>
              <a:t>API</a:t>
            </a:r>
            <a:endParaRPr sz="2000">
              <a:solidFill>
                <a:schemeClr val="lt2"/>
              </a:solidFill>
              <a:latin typeface="Luckiest Guy"/>
              <a:ea typeface="Luckiest Guy"/>
              <a:cs typeface="Luckiest Guy"/>
              <a:sym typeface="Luckiest Guy"/>
            </a:endParaRPr>
          </a:p>
        </p:txBody>
      </p:sp>
      <p:sp>
        <p:nvSpPr>
          <p:cNvPr id="14340" name="Google Shape;14340;p85"/>
          <p:cNvSpPr txBox="1"/>
          <p:nvPr/>
        </p:nvSpPr>
        <p:spPr>
          <a:xfrm>
            <a:off x="633725" y="3690550"/>
            <a:ext cx="2098500" cy="568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600">
                <a:solidFill>
                  <a:schemeClr val="dk1"/>
                </a:solidFill>
                <a:latin typeface="Didact Gothic"/>
                <a:ea typeface="Didact Gothic"/>
                <a:cs typeface="Didact Gothic"/>
                <a:sym typeface="Didact Gothic"/>
              </a:rPr>
              <a:t>Use API to get the pH, TDS, and Temperature ranges depending on the fish type</a:t>
            </a:r>
            <a:endParaRPr sz="1600">
              <a:solidFill>
                <a:schemeClr val="dk1"/>
              </a:solidFill>
              <a:latin typeface="Didact Gothic"/>
              <a:ea typeface="Didact Gothic"/>
              <a:cs typeface="Didact Gothic"/>
              <a:sym typeface="Didact Gothic"/>
            </a:endParaRPr>
          </a:p>
        </p:txBody>
      </p:sp>
      <p:sp>
        <p:nvSpPr>
          <p:cNvPr id="14341" name="Google Shape;14341;p85"/>
          <p:cNvSpPr txBox="1"/>
          <p:nvPr/>
        </p:nvSpPr>
        <p:spPr>
          <a:xfrm>
            <a:off x="2646000" y="973856"/>
            <a:ext cx="1926000" cy="388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000">
                <a:solidFill>
                  <a:schemeClr val="lt2"/>
                </a:solidFill>
                <a:latin typeface="Luckiest Guy"/>
                <a:ea typeface="Luckiest Guy"/>
                <a:cs typeface="Luckiest Guy"/>
                <a:sym typeface="Luckiest Guy"/>
              </a:rPr>
              <a:t>Food Quantity</a:t>
            </a:r>
            <a:endParaRPr sz="2000">
              <a:solidFill>
                <a:schemeClr val="lt2"/>
              </a:solidFill>
              <a:latin typeface="Luckiest Guy"/>
              <a:ea typeface="Luckiest Guy"/>
              <a:cs typeface="Luckiest Guy"/>
              <a:sym typeface="Luckiest Guy"/>
            </a:endParaRPr>
          </a:p>
        </p:txBody>
      </p:sp>
      <p:sp>
        <p:nvSpPr>
          <p:cNvPr id="14327" name="Google Shape;14327;p85"/>
          <p:cNvSpPr txBox="1"/>
          <p:nvPr/>
        </p:nvSpPr>
        <p:spPr>
          <a:xfrm>
            <a:off x="2646000" y="1438555"/>
            <a:ext cx="1926000" cy="568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600">
                <a:solidFill>
                  <a:schemeClr val="dk1"/>
                </a:solidFill>
                <a:latin typeface="Didact Gothic"/>
                <a:ea typeface="Didact Gothic"/>
                <a:cs typeface="Didact Gothic"/>
                <a:sym typeface="Didact Gothic"/>
              </a:rPr>
              <a:t>Change food </a:t>
            </a:r>
            <a:r>
              <a:rPr lang="en" sz="1600">
                <a:solidFill>
                  <a:schemeClr val="dk1"/>
                </a:solidFill>
                <a:latin typeface="Didact Gothic"/>
                <a:ea typeface="Didact Gothic"/>
                <a:cs typeface="Didact Gothic"/>
                <a:sym typeface="Didact Gothic"/>
              </a:rPr>
              <a:t>quantity</a:t>
            </a:r>
            <a:r>
              <a:rPr lang="en" sz="1600">
                <a:solidFill>
                  <a:schemeClr val="dk1"/>
                </a:solidFill>
                <a:latin typeface="Didact Gothic"/>
                <a:ea typeface="Didact Gothic"/>
                <a:cs typeface="Didact Gothic"/>
                <a:sym typeface="Didact Gothic"/>
              </a:rPr>
              <a:t> base on fish size also not only fish number</a:t>
            </a:r>
            <a:endParaRPr sz="1600">
              <a:solidFill>
                <a:schemeClr val="dk1"/>
              </a:solidFill>
              <a:latin typeface="Didact Gothic"/>
              <a:ea typeface="Didact Gothic"/>
              <a:cs typeface="Didact Gothic"/>
              <a:sym typeface="Didact Gothic"/>
            </a:endParaRPr>
          </a:p>
        </p:txBody>
      </p:sp>
      <p:sp>
        <p:nvSpPr>
          <p:cNvPr id="14331" name="Google Shape;14331;p85"/>
          <p:cNvSpPr txBox="1"/>
          <p:nvPr/>
        </p:nvSpPr>
        <p:spPr>
          <a:xfrm>
            <a:off x="4572000" y="3246902"/>
            <a:ext cx="1926000" cy="388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000">
                <a:solidFill>
                  <a:schemeClr val="lt2"/>
                </a:solidFill>
                <a:latin typeface="Luckiest Guy"/>
                <a:ea typeface="Luckiest Guy"/>
                <a:cs typeface="Luckiest Guy"/>
                <a:sym typeface="Luckiest Guy"/>
              </a:rPr>
              <a:t>Sensor Capabilities</a:t>
            </a:r>
            <a:endParaRPr sz="2000">
              <a:solidFill>
                <a:schemeClr val="lt2"/>
              </a:solidFill>
              <a:latin typeface="Luckiest Guy"/>
              <a:ea typeface="Luckiest Guy"/>
              <a:cs typeface="Luckiest Guy"/>
              <a:sym typeface="Luckiest Guy"/>
            </a:endParaRPr>
          </a:p>
        </p:txBody>
      </p:sp>
      <p:sp>
        <p:nvSpPr>
          <p:cNvPr id="14342" name="Google Shape;14342;p85"/>
          <p:cNvSpPr txBox="1"/>
          <p:nvPr/>
        </p:nvSpPr>
        <p:spPr>
          <a:xfrm>
            <a:off x="4582963" y="3838151"/>
            <a:ext cx="1926000" cy="568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700">
                <a:solidFill>
                  <a:schemeClr val="dk1"/>
                </a:solidFill>
                <a:latin typeface="Didact Gothic"/>
                <a:ea typeface="Didact Gothic"/>
                <a:cs typeface="Didact Gothic"/>
                <a:sym typeface="Didact Gothic"/>
              </a:rPr>
              <a:t>Oxygen and NH3 sensors.</a:t>
            </a:r>
            <a:endParaRPr sz="1500">
              <a:solidFill>
                <a:schemeClr val="dk1"/>
              </a:solidFill>
              <a:latin typeface="Didact Gothic"/>
              <a:ea typeface="Didact Gothic"/>
              <a:cs typeface="Didact Gothic"/>
              <a:sym typeface="Didact Gothic"/>
            </a:endParaRPr>
          </a:p>
        </p:txBody>
      </p:sp>
      <p:sp>
        <p:nvSpPr>
          <p:cNvPr id="14343" name="Google Shape;14343;p85"/>
          <p:cNvSpPr txBox="1"/>
          <p:nvPr/>
        </p:nvSpPr>
        <p:spPr>
          <a:xfrm>
            <a:off x="6417950" y="796250"/>
            <a:ext cx="2305500" cy="794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800">
                <a:solidFill>
                  <a:schemeClr val="lt2"/>
                </a:solidFill>
                <a:latin typeface="Luckiest Guy"/>
                <a:ea typeface="Luckiest Guy"/>
                <a:cs typeface="Luckiest Guy"/>
                <a:sym typeface="Luckiest Guy"/>
              </a:rPr>
              <a:t>RAPid &amp; unsatisfactory water exchange</a:t>
            </a:r>
            <a:endParaRPr sz="1800">
              <a:solidFill>
                <a:schemeClr val="lt2"/>
              </a:solidFill>
              <a:latin typeface="Luckiest Guy"/>
              <a:ea typeface="Luckiest Guy"/>
              <a:cs typeface="Luckiest Guy"/>
              <a:sym typeface="Luckiest Guy"/>
            </a:endParaRPr>
          </a:p>
        </p:txBody>
      </p:sp>
      <p:sp>
        <p:nvSpPr>
          <p:cNvPr id="14329" name="Google Shape;14329;p85"/>
          <p:cNvSpPr txBox="1"/>
          <p:nvPr/>
        </p:nvSpPr>
        <p:spPr>
          <a:xfrm>
            <a:off x="6498025" y="1656205"/>
            <a:ext cx="1926000" cy="568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1600">
                <a:solidFill>
                  <a:schemeClr val="dk1"/>
                </a:solidFill>
                <a:latin typeface="Didact Gothic"/>
                <a:ea typeface="Didact Gothic"/>
                <a:cs typeface="Didact Gothic"/>
                <a:sym typeface="Didact Gothic"/>
              </a:rPr>
              <a:t>Water filter and notification</a:t>
            </a:r>
            <a:endParaRPr sz="1600">
              <a:solidFill>
                <a:schemeClr val="dk1"/>
              </a:solidFill>
              <a:latin typeface="Didact Gothic"/>
              <a:ea typeface="Didact Gothic"/>
              <a:cs typeface="Didact Gothic"/>
              <a:sym typeface="Didact Gothic"/>
            </a:endParaRPr>
          </a:p>
        </p:txBody>
      </p:sp>
      <p:sp>
        <p:nvSpPr>
          <p:cNvPr id="14344" name="Google Shape;14344;p85"/>
          <p:cNvSpPr txBox="1"/>
          <p:nvPr/>
        </p:nvSpPr>
        <p:spPr>
          <a:xfrm flipH="1">
            <a:off x="1476277" y="2514673"/>
            <a:ext cx="413400" cy="317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500">
                <a:solidFill>
                  <a:schemeClr val="dk1"/>
                </a:solidFill>
                <a:latin typeface="Luckiest Guy"/>
                <a:ea typeface="Luckiest Guy"/>
                <a:cs typeface="Luckiest Guy"/>
                <a:sym typeface="Luckiest Guy"/>
              </a:rPr>
              <a:t>1</a:t>
            </a:r>
            <a:endParaRPr sz="2500">
              <a:solidFill>
                <a:schemeClr val="dk1"/>
              </a:solidFill>
              <a:latin typeface="Luckiest Guy"/>
              <a:ea typeface="Luckiest Guy"/>
              <a:cs typeface="Luckiest Guy"/>
              <a:sym typeface="Luckiest Guy"/>
            </a:endParaRPr>
          </a:p>
        </p:txBody>
      </p:sp>
      <p:sp>
        <p:nvSpPr>
          <p:cNvPr id="14345" name="Google Shape;14345;p85"/>
          <p:cNvSpPr txBox="1"/>
          <p:nvPr/>
        </p:nvSpPr>
        <p:spPr>
          <a:xfrm flipH="1">
            <a:off x="3402277" y="2514673"/>
            <a:ext cx="413400" cy="317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500">
                <a:solidFill>
                  <a:schemeClr val="dk1"/>
                </a:solidFill>
                <a:latin typeface="Luckiest Guy"/>
                <a:ea typeface="Luckiest Guy"/>
                <a:cs typeface="Luckiest Guy"/>
                <a:sym typeface="Luckiest Guy"/>
              </a:rPr>
              <a:t>2</a:t>
            </a:r>
            <a:endParaRPr sz="2500">
              <a:solidFill>
                <a:schemeClr val="dk1"/>
              </a:solidFill>
              <a:latin typeface="Luckiest Guy"/>
              <a:ea typeface="Luckiest Guy"/>
              <a:cs typeface="Luckiest Guy"/>
              <a:sym typeface="Luckiest Guy"/>
            </a:endParaRPr>
          </a:p>
        </p:txBody>
      </p:sp>
      <p:sp>
        <p:nvSpPr>
          <p:cNvPr id="14346" name="Google Shape;14346;p85"/>
          <p:cNvSpPr txBox="1"/>
          <p:nvPr/>
        </p:nvSpPr>
        <p:spPr>
          <a:xfrm flipH="1">
            <a:off x="5328277" y="2514673"/>
            <a:ext cx="413400" cy="317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500">
                <a:solidFill>
                  <a:schemeClr val="dk1"/>
                </a:solidFill>
                <a:latin typeface="Luckiest Guy"/>
                <a:ea typeface="Luckiest Guy"/>
                <a:cs typeface="Luckiest Guy"/>
                <a:sym typeface="Luckiest Guy"/>
              </a:rPr>
              <a:t>3</a:t>
            </a:r>
            <a:endParaRPr sz="2500">
              <a:solidFill>
                <a:schemeClr val="dk1"/>
              </a:solidFill>
              <a:latin typeface="Luckiest Guy"/>
              <a:ea typeface="Luckiest Guy"/>
              <a:cs typeface="Luckiest Guy"/>
              <a:sym typeface="Luckiest Guy"/>
            </a:endParaRPr>
          </a:p>
        </p:txBody>
      </p:sp>
      <p:sp>
        <p:nvSpPr>
          <p:cNvPr id="14347" name="Google Shape;14347;p85"/>
          <p:cNvSpPr txBox="1"/>
          <p:nvPr/>
        </p:nvSpPr>
        <p:spPr>
          <a:xfrm flipH="1">
            <a:off x="7254277" y="2514673"/>
            <a:ext cx="413400" cy="3171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500">
                <a:solidFill>
                  <a:schemeClr val="dk1"/>
                </a:solidFill>
                <a:latin typeface="Luckiest Guy"/>
                <a:ea typeface="Luckiest Guy"/>
                <a:cs typeface="Luckiest Guy"/>
                <a:sym typeface="Luckiest Guy"/>
              </a:rPr>
              <a:t>4</a:t>
            </a:r>
            <a:endParaRPr sz="2500">
              <a:solidFill>
                <a:schemeClr val="dk1"/>
              </a:solidFill>
              <a:latin typeface="Luckiest Guy"/>
              <a:ea typeface="Luckiest Guy"/>
              <a:cs typeface="Luckiest Guy"/>
              <a:sym typeface="Luckiest Guy"/>
            </a:endParaRPr>
          </a:p>
        </p:txBody>
      </p:sp>
      <p:sp>
        <p:nvSpPr>
          <p:cNvPr id="14348" name="Google Shape;14348;p85"/>
          <p:cNvSpPr/>
          <p:nvPr/>
        </p:nvSpPr>
        <p:spPr>
          <a:xfrm>
            <a:off x="3402298" y="3496048"/>
            <a:ext cx="413398" cy="317106"/>
          </a:xfrm>
          <a:custGeom>
            <a:rect b="b" l="l" r="r" t="t"/>
            <a:pathLst>
              <a:path extrusionOk="0" h="5764" w="11545">
                <a:moveTo>
                  <a:pt x="1606" y="2231"/>
                </a:moveTo>
                <a:cubicBezTo>
                  <a:pt x="1767" y="2231"/>
                  <a:pt x="1927" y="2391"/>
                  <a:pt x="1927" y="2552"/>
                </a:cubicBezTo>
                <a:cubicBezTo>
                  <a:pt x="1927" y="2730"/>
                  <a:pt x="1767" y="2873"/>
                  <a:pt x="1606" y="2873"/>
                </a:cubicBezTo>
                <a:cubicBezTo>
                  <a:pt x="1428" y="2873"/>
                  <a:pt x="1285" y="2730"/>
                  <a:pt x="1285" y="2552"/>
                </a:cubicBezTo>
                <a:cubicBezTo>
                  <a:pt x="1285" y="2391"/>
                  <a:pt x="1428" y="2231"/>
                  <a:pt x="1606" y="2231"/>
                </a:cubicBezTo>
                <a:close/>
                <a:moveTo>
                  <a:pt x="5210" y="2231"/>
                </a:moveTo>
                <a:cubicBezTo>
                  <a:pt x="5210" y="2231"/>
                  <a:pt x="6085" y="3194"/>
                  <a:pt x="4800" y="4479"/>
                </a:cubicBezTo>
                <a:lnTo>
                  <a:pt x="3926" y="4479"/>
                </a:lnTo>
                <a:lnTo>
                  <a:pt x="5210" y="2231"/>
                </a:lnTo>
                <a:close/>
                <a:moveTo>
                  <a:pt x="4479" y="1"/>
                </a:moveTo>
                <a:cubicBezTo>
                  <a:pt x="964" y="1"/>
                  <a:pt x="0" y="2873"/>
                  <a:pt x="0" y="2873"/>
                </a:cubicBezTo>
                <a:cubicBezTo>
                  <a:pt x="0" y="2873"/>
                  <a:pt x="393" y="4069"/>
                  <a:pt x="1588" y="4907"/>
                </a:cubicBezTo>
                <a:cubicBezTo>
                  <a:pt x="2356" y="4550"/>
                  <a:pt x="2873" y="3783"/>
                  <a:pt x="2873" y="2873"/>
                </a:cubicBezTo>
                <a:lnTo>
                  <a:pt x="3515" y="2873"/>
                </a:lnTo>
                <a:cubicBezTo>
                  <a:pt x="3515" y="3890"/>
                  <a:pt x="3016" y="4765"/>
                  <a:pt x="2231" y="5282"/>
                </a:cubicBezTo>
                <a:cubicBezTo>
                  <a:pt x="2837" y="5567"/>
                  <a:pt x="3569" y="5764"/>
                  <a:pt x="4479" y="5764"/>
                </a:cubicBezTo>
                <a:cubicBezTo>
                  <a:pt x="6406" y="5764"/>
                  <a:pt x="7940" y="5228"/>
                  <a:pt x="8975" y="4479"/>
                </a:cubicBezTo>
                <a:cubicBezTo>
                  <a:pt x="8761" y="4140"/>
                  <a:pt x="8690" y="4051"/>
                  <a:pt x="8690" y="4051"/>
                </a:cubicBezTo>
                <a:cubicBezTo>
                  <a:pt x="8690" y="4051"/>
                  <a:pt x="9011" y="3712"/>
                  <a:pt x="9261" y="3408"/>
                </a:cubicBezTo>
                <a:lnTo>
                  <a:pt x="11544" y="4158"/>
                </a:lnTo>
                <a:lnTo>
                  <a:pt x="11544" y="1589"/>
                </a:lnTo>
                <a:lnTo>
                  <a:pt x="9261" y="2356"/>
                </a:lnTo>
                <a:cubicBezTo>
                  <a:pt x="9011" y="2035"/>
                  <a:pt x="8690" y="1713"/>
                  <a:pt x="8690" y="1713"/>
                </a:cubicBezTo>
                <a:cubicBezTo>
                  <a:pt x="8690" y="1713"/>
                  <a:pt x="8761" y="1606"/>
                  <a:pt x="8975" y="1285"/>
                </a:cubicBezTo>
                <a:cubicBezTo>
                  <a:pt x="7940" y="518"/>
                  <a:pt x="6406" y="1"/>
                  <a:pt x="44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5"/>
          <p:cNvSpPr/>
          <p:nvPr/>
        </p:nvSpPr>
        <p:spPr>
          <a:xfrm>
            <a:off x="7254305" y="3496044"/>
            <a:ext cx="413387" cy="317106"/>
          </a:xfrm>
          <a:custGeom>
            <a:rect b="b" l="l" r="r" t="t"/>
            <a:pathLst>
              <a:path extrusionOk="0" h="7977" w="10903">
                <a:moveTo>
                  <a:pt x="1910" y="4841"/>
                </a:moveTo>
                <a:cubicBezTo>
                  <a:pt x="2088" y="4841"/>
                  <a:pt x="2231" y="4984"/>
                  <a:pt x="2231" y="5162"/>
                </a:cubicBezTo>
                <a:cubicBezTo>
                  <a:pt x="2231" y="5341"/>
                  <a:pt x="2088" y="5484"/>
                  <a:pt x="1910" y="5484"/>
                </a:cubicBezTo>
                <a:cubicBezTo>
                  <a:pt x="1732" y="5484"/>
                  <a:pt x="1589" y="5341"/>
                  <a:pt x="1589" y="5162"/>
                </a:cubicBezTo>
                <a:cubicBezTo>
                  <a:pt x="1589" y="4984"/>
                  <a:pt x="1732" y="4841"/>
                  <a:pt x="1910" y="4841"/>
                </a:cubicBezTo>
                <a:close/>
                <a:moveTo>
                  <a:pt x="4801" y="4841"/>
                </a:moveTo>
                <a:cubicBezTo>
                  <a:pt x="4801" y="4841"/>
                  <a:pt x="5122" y="6126"/>
                  <a:pt x="4158" y="6447"/>
                </a:cubicBezTo>
                <a:lnTo>
                  <a:pt x="3516" y="5805"/>
                </a:lnTo>
                <a:lnTo>
                  <a:pt x="4801" y="4841"/>
                </a:lnTo>
                <a:close/>
                <a:moveTo>
                  <a:pt x="7168" y="1"/>
                </a:moveTo>
                <a:cubicBezTo>
                  <a:pt x="5016" y="1"/>
                  <a:pt x="3044" y="631"/>
                  <a:pt x="2231" y="1647"/>
                </a:cubicBezTo>
                <a:cubicBezTo>
                  <a:pt x="2017" y="1897"/>
                  <a:pt x="1286" y="4074"/>
                  <a:pt x="946" y="5109"/>
                </a:cubicBezTo>
                <a:cubicBezTo>
                  <a:pt x="572" y="5412"/>
                  <a:pt x="1" y="6126"/>
                  <a:pt x="1" y="6126"/>
                </a:cubicBezTo>
                <a:cubicBezTo>
                  <a:pt x="1" y="6126"/>
                  <a:pt x="554" y="6679"/>
                  <a:pt x="1964" y="7214"/>
                </a:cubicBezTo>
                <a:cubicBezTo>
                  <a:pt x="2142" y="6893"/>
                  <a:pt x="2231" y="6519"/>
                  <a:pt x="2231" y="6126"/>
                </a:cubicBezTo>
                <a:lnTo>
                  <a:pt x="2874" y="6126"/>
                </a:lnTo>
                <a:cubicBezTo>
                  <a:pt x="2874" y="6590"/>
                  <a:pt x="2766" y="7036"/>
                  <a:pt x="2570" y="7411"/>
                </a:cubicBezTo>
                <a:cubicBezTo>
                  <a:pt x="2695" y="7464"/>
                  <a:pt x="2820" y="7500"/>
                  <a:pt x="2963" y="7536"/>
                </a:cubicBezTo>
                <a:cubicBezTo>
                  <a:pt x="4098" y="7850"/>
                  <a:pt x="5372" y="7977"/>
                  <a:pt x="6458" y="7977"/>
                </a:cubicBezTo>
                <a:cubicBezTo>
                  <a:pt x="7403" y="7977"/>
                  <a:pt x="8206" y="7881"/>
                  <a:pt x="8655" y="7732"/>
                </a:cubicBezTo>
                <a:cubicBezTo>
                  <a:pt x="9350" y="7500"/>
                  <a:pt x="9529" y="7036"/>
                  <a:pt x="9208" y="6340"/>
                </a:cubicBezTo>
                <a:lnTo>
                  <a:pt x="9208" y="6340"/>
                </a:lnTo>
                <a:lnTo>
                  <a:pt x="10064" y="6768"/>
                </a:lnTo>
                <a:cubicBezTo>
                  <a:pt x="10064" y="6768"/>
                  <a:pt x="10582" y="6340"/>
                  <a:pt x="10582" y="5234"/>
                </a:cubicBezTo>
                <a:cubicBezTo>
                  <a:pt x="10582" y="4110"/>
                  <a:pt x="10064" y="3699"/>
                  <a:pt x="10064" y="3699"/>
                </a:cubicBezTo>
                <a:lnTo>
                  <a:pt x="9190" y="4128"/>
                </a:lnTo>
                <a:cubicBezTo>
                  <a:pt x="9297" y="3949"/>
                  <a:pt x="9368" y="3664"/>
                  <a:pt x="9279" y="3235"/>
                </a:cubicBezTo>
                <a:cubicBezTo>
                  <a:pt x="9172" y="2629"/>
                  <a:pt x="8405" y="1558"/>
                  <a:pt x="7067" y="1005"/>
                </a:cubicBezTo>
                <a:cubicBezTo>
                  <a:pt x="8708" y="684"/>
                  <a:pt x="10903" y="684"/>
                  <a:pt x="10903" y="684"/>
                </a:cubicBezTo>
                <a:cubicBezTo>
                  <a:pt x="9724" y="212"/>
                  <a:pt x="8415" y="1"/>
                  <a:pt x="7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5"/>
          <p:cNvSpPr/>
          <p:nvPr/>
        </p:nvSpPr>
        <p:spPr>
          <a:xfrm>
            <a:off x="5358292" y="1454826"/>
            <a:ext cx="353433" cy="470341"/>
          </a:xfrm>
          <a:custGeom>
            <a:rect b="b" l="l" r="r" t="t"/>
            <a:pathLst>
              <a:path extrusionOk="0" h="13793" w="7905">
                <a:moveTo>
                  <a:pt x="2445" y="2249"/>
                </a:moveTo>
                <a:cubicBezTo>
                  <a:pt x="2623" y="2249"/>
                  <a:pt x="2766" y="2391"/>
                  <a:pt x="2766" y="2570"/>
                </a:cubicBezTo>
                <a:cubicBezTo>
                  <a:pt x="2766" y="2748"/>
                  <a:pt x="2623" y="2891"/>
                  <a:pt x="2445" y="2891"/>
                </a:cubicBezTo>
                <a:cubicBezTo>
                  <a:pt x="2266" y="2891"/>
                  <a:pt x="2124" y="2748"/>
                  <a:pt x="2124" y="2570"/>
                </a:cubicBezTo>
                <a:cubicBezTo>
                  <a:pt x="2124" y="2391"/>
                  <a:pt x="2266" y="2249"/>
                  <a:pt x="2445" y="2249"/>
                </a:cubicBezTo>
                <a:close/>
                <a:moveTo>
                  <a:pt x="2516" y="0"/>
                </a:moveTo>
                <a:cubicBezTo>
                  <a:pt x="2534" y="554"/>
                  <a:pt x="2427" y="857"/>
                  <a:pt x="2427" y="857"/>
                </a:cubicBezTo>
                <a:cubicBezTo>
                  <a:pt x="2427" y="857"/>
                  <a:pt x="2017" y="696"/>
                  <a:pt x="1660" y="643"/>
                </a:cubicBezTo>
                <a:lnTo>
                  <a:pt x="1660" y="643"/>
                </a:lnTo>
                <a:cubicBezTo>
                  <a:pt x="1874" y="1214"/>
                  <a:pt x="1731" y="2516"/>
                  <a:pt x="1303" y="2784"/>
                </a:cubicBezTo>
                <a:cubicBezTo>
                  <a:pt x="857" y="3034"/>
                  <a:pt x="0" y="3587"/>
                  <a:pt x="0" y="3587"/>
                </a:cubicBezTo>
                <a:lnTo>
                  <a:pt x="500" y="4408"/>
                </a:lnTo>
                <a:cubicBezTo>
                  <a:pt x="500" y="4408"/>
                  <a:pt x="1517" y="3765"/>
                  <a:pt x="1535" y="3765"/>
                </a:cubicBezTo>
                <a:cubicBezTo>
                  <a:pt x="1717" y="3681"/>
                  <a:pt x="1828" y="3648"/>
                  <a:pt x="1928" y="3648"/>
                </a:cubicBezTo>
                <a:cubicBezTo>
                  <a:pt x="2101" y="3648"/>
                  <a:pt x="2240" y="3746"/>
                  <a:pt x="2659" y="3837"/>
                </a:cubicBezTo>
                <a:cubicBezTo>
                  <a:pt x="2745" y="3853"/>
                  <a:pt x="2832" y="3859"/>
                  <a:pt x="2918" y="3859"/>
                </a:cubicBezTo>
                <a:cubicBezTo>
                  <a:pt x="3507" y="3859"/>
                  <a:pt x="4050" y="3533"/>
                  <a:pt x="4051" y="3533"/>
                </a:cubicBezTo>
                <a:lnTo>
                  <a:pt x="4051" y="3533"/>
                </a:lnTo>
                <a:cubicBezTo>
                  <a:pt x="4050" y="3534"/>
                  <a:pt x="2124" y="5139"/>
                  <a:pt x="2124" y="7066"/>
                </a:cubicBezTo>
                <a:cubicBezTo>
                  <a:pt x="2124" y="8993"/>
                  <a:pt x="3676" y="9778"/>
                  <a:pt x="4229" y="10492"/>
                </a:cubicBezTo>
                <a:cubicBezTo>
                  <a:pt x="4907" y="11366"/>
                  <a:pt x="4764" y="12722"/>
                  <a:pt x="3480" y="12722"/>
                </a:cubicBezTo>
                <a:cubicBezTo>
                  <a:pt x="2766" y="12669"/>
                  <a:pt x="2463" y="12187"/>
                  <a:pt x="2445" y="11670"/>
                </a:cubicBezTo>
                <a:cubicBezTo>
                  <a:pt x="2463" y="11563"/>
                  <a:pt x="2480" y="11438"/>
                  <a:pt x="2534" y="11331"/>
                </a:cubicBezTo>
                <a:cubicBezTo>
                  <a:pt x="2659" y="11099"/>
                  <a:pt x="2909" y="10956"/>
                  <a:pt x="3158" y="10956"/>
                </a:cubicBezTo>
                <a:lnTo>
                  <a:pt x="3158" y="10314"/>
                </a:lnTo>
                <a:cubicBezTo>
                  <a:pt x="2748" y="10314"/>
                  <a:pt x="2373" y="10492"/>
                  <a:pt x="2124" y="10813"/>
                </a:cubicBezTo>
                <a:cubicBezTo>
                  <a:pt x="1678" y="11331"/>
                  <a:pt x="1517" y="12490"/>
                  <a:pt x="2195" y="13168"/>
                </a:cubicBezTo>
                <a:cubicBezTo>
                  <a:pt x="2570" y="13543"/>
                  <a:pt x="3087" y="13793"/>
                  <a:pt x="3729" y="13793"/>
                </a:cubicBezTo>
                <a:cubicBezTo>
                  <a:pt x="5335" y="13793"/>
                  <a:pt x="6299" y="12508"/>
                  <a:pt x="6299" y="11241"/>
                </a:cubicBezTo>
                <a:cubicBezTo>
                  <a:pt x="6299" y="10206"/>
                  <a:pt x="5871" y="8957"/>
                  <a:pt x="5888" y="7851"/>
                </a:cubicBezTo>
                <a:lnTo>
                  <a:pt x="5888" y="7851"/>
                </a:lnTo>
                <a:lnTo>
                  <a:pt x="7387" y="8601"/>
                </a:lnTo>
                <a:cubicBezTo>
                  <a:pt x="7387" y="8601"/>
                  <a:pt x="7905" y="8172"/>
                  <a:pt x="7905" y="7066"/>
                </a:cubicBezTo>
                <a:cubicBezTo>
                  <a:pt x="7905" y="5942"/>
                  <a:pt x="7387" y="5514"/>
                  <a:pt x="7387" y="5514"/>
                </a:cubicBezTo>
                <a:lnTo>
                  <a:pt x="6156" y="6138"/>
                </a:lnTo>
                <a:cubicBezTo>
                  <a:pt x="6388" y="4640"/>
                  <a:pt x="6495" y="2391"/>
                  <a:pt x="5710" y="1357"/>
                </a:cubicBezTo>
                <a:cubicBezTo>
                  <a:pt x="4746" y="72"/>
                  <a:pt x="3997" y="0"/>
                  <a:pt x="25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5"/>
          <p:cNvSpPr/>
          <p:nvPr/>
        </p:nvSpPr>
        <p:spPr>
          <a:xfrm>
            <a:off x="1454050" y="1531461"/>
            <a:ext cx="500963" cy="317096"/>
          </a:xfrm>
          <a:custGeom>
            <a:rect b="b" l="l" r="r" t="t"/>
            <a:pathLst>
              <a:path extrusionOk="0" h="5818" w="14757">
                <a:moveTo>
                  <a:pt x="1909" y="2873"/>
                </a:moveTo>
                <a:cubicBezTo>
                  <a:pt x="2088" y="2873"/>
                  <a:pt x="2231" y="3034"/>
                  <a:pt x="2231" y="3194"/>
                </a:cubicBezTo>
                <a:cubicBezTo>
                  <a:pt x="2231" y="3373"/>
                  <a:pt x="2088" y="3515"/>
                  <a:pt x="1909" y="3515"/>
                </a:cubicBezTo>
                <a:cubicBezTo>
                  <a:pt x="1731" y="3515"/>
                  <a:pt x="1588" y="3373"/>
                  <a:pt x="1588" y="3194"/>
                </a:cubicBezTo>
                <a:cubicBezTo>
                  <a:pt x="1588" y="3034"/>
                  <a:pt x="1731" y="2873"/>
                  <a:pt x="1909" y="2873"/>
                </a:cubicBezTo>
                <a:close/>
                <a:moveTo>
                  <a:pt x="7530" y="0"/>
                </a:moveTo>
                <a:cubicBezTo>
                  <a:pt x="6477" y="0"/>
                  <a:pt x="5585" y="661"/>
                  <a:pt x="5264" y="1606"/>
                </a:cubicBezTo>
                <a:cubicBezTo>
                  <a:pt x="928" y="1642"/>
                  <a:pt x="0" y="3194"/>
                  <a:pt x="0" y="3194"/>
                </a:cubicBezTo>
                <a:cubicBezTo>
                  <a:pt x="0" y="3194"/>
                  <a:pt x="678" y="4354"/>
                  <a:pt x="3622" y="4711"/>
                </a:cubicBezTo>
                <a:cubicBezTo>
                  <a:pt x="3355" y="4265"/>
                  <a:pt x="3194" y="3747"/>
                  <a:pt x="3194" y="3194"/>
                </a:cubicBezTo>
                <a:lnTo>
                  <a:pt x="3837" y="3194"/>
                </a:lnTo>
                <a:cubicBezTo>
                  <a:pt x="3837" y="3819"/>
                  <a:pt x="4086" y="4372"/>
                  <a:pt x="4497" y="4782"/>
                </a:cubicBezTo>
                <a:cubicBezTo>
                  <a:pt x="4782" y="4800"/>
                  <a:pt x="5103" y="4800"/>
                  <a:pt x="5442" y="4800"/>
                </a:cubicBezTo>
                <a:lnTo>
                  <a:pt x="5496" y="4800"/>
                </a:lnTo>
                <a:cubicBezTo>
                  <a:pt x="5496" y="4854"/>
                  <a:pt x="5514" y="4889"/>
                  <a:pt x="5532" y="4943"/>
                </a:cubicBezTo>
                <a:cubicBezTo>
                  <a:pt x="5739" y="5482"/>
                  <a:pt x="6245" y="5817"/>
                  <a:pt x="6786" y="5817"/>
                </a:cubicBezTo>
                <a:cubicBezTo>
                  <a:pt x="6944" y="5817"/>
                  <a:pt x="7105" y="5788"/>
                  <a:pt x="7262" y="5728"/>
                </a:cubicBezTo>
                <a:lnTo>
                  <a:pt x="6905" y="4747"/>
                </a:lnTo>
                <a:cubicBezTo>
                  <a:pt x="7833" y="4675"/>
                  <a:pt x="8779" y="4550"/>
                  <a:pt x="9653" y="4408"/>
                </a:cubicBezTo>
                <a:cubicBezTo>
                  <a:pt x="9760" y="4818"/>
                  <a:pt x="10135" y="5121"/>
                  <a:pt x="10581" y="5121"/>
                </a:cubicBezTo>
                <a:lnTo>
                  <a:pt x="10581" y="4229"/>
                </a:lnTo>
                <a:cubicBezTo>
                  <a:pt x="11348" y="4069"/>
                  <a:pt x="12026" y="3890"/>
                  <a:pt x="12544" y="3747"/>
                </a:cubicBezTo>
                <a:cubicBezTo>
                  <a:pt x="13133" y="4122"/>
                  <a:pt x="14203" y="4800"/>
                  <a:pt x="14435" y="4800"/>
                </a:cubicBezTo>
                <a:cubicBezTo>
                  <a:pt x="14435" y="4800"/>
                  <a:pt x="13793" y="4158"/>
                  <a:pt x="13793" y="3194"/>
                </a:cubicBezTo>
                <a:cubicBezTo>
                  <a:pt x="13793" y="2231"/>
                  <a:pt x="14756" y="643"/>
                  <a:pt x="14756" y="643"/>
                </a:cubicBezTo>
                <a:cubicBezTo>
                  <a:pt x="14310" y="643"/>
                  <a:pt x="12883" y="1927"/>
                  <a:pt x="12223" y="2570"/>
                </a:cubicBezTo>
                <a:cubicBezTo>
                  <a:pt x="11134" y="2267"/>
                  <a:pt x="9600" y="1945"/>
                  <a:pt x="7976" y="1749"/>
                </a:cubicBez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355" name="Shape 14355"/>
        <p:cNvGrpSpPr/>
        <p:nvPr/>
      </p:nvGrpSpPr>
      <p:grpSpPr>
        <a:xfrm>
          <a:off x="0" y="0"/>
          <a:ext cx="0" cy="0"/>
          <a:chOff x="0" y="0"/>
          <a:chExt cx="0" cy="0"/>
        </a:xfrm>
      </p:grpSpPr>
      <p:sp>
        <p:nvSpPr>
          <p:cNvPr id="14356" name="Google Shape;14356;p86"/>
          <p:cNvSpPr txBox="1"/>
          <p:nvPr>
            <p:ph type="title"/>
          </p:nvPr>
        </p:nvSpPr>
        <p:spPr>
          <a:xfrm>
            <a:off x="1795200" y="1501025"/>
            <a:ext cx="5553600" cy="1490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6200"/>
              <a:t>Conclusion</a:t>
            </a:r>
            <a:endParaRPr sz="6200"/>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60" name="Shape 14360"/>
        <p:cNvGrpSpPr/>
        <p:nvPr/>
      </p:nvGrpSpPr>
      <p:grpSpPr>
        <a:xfrm>
          <a:off x="0" y="0"/>
          <a:ext cx="0" cy="0"/>
          <a:chOff x="0" y="0"/>
          <a:chExt cx="0" cy="0"/>
        </a:xfrm>
      </p:grpSpPr>
      <p:sp>
        <p:nvSpPr>
          <p:cNvPr id="14361" name="Google Shape;14361;p87"/>
          <p:cNvSpPr txBox="1"/>
          <p:nvPr>
            <p:ph idx="1" type="subTitle"/>
          </p:nvPr>
        </p:nvSpPr>
        <p:spPr>
          <a:xfrm>
            <a:off x="720000" y="939600"/>
            <a:ext cx="4039500" cy="27453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 In the end, we were able to reach the intended goal, a smart aquarium  system that monitors and adjusts water parameters in real-time through a mobile app. It ensures a stable environment for aquatic life, offering convenience and improved well-being.</a:t>
            </a:r>
            <a:endParaRPr/>
          </a:p>
        </p:txBody>
      </p:sp>
      <p:pic>
        <p:nvPicPr>
          <p:cNvPr id="14362" name="Google Shape;14362;p87"/>
          <p:cNvPicPr preferRelativeResize="0"/>
          <p:nvPr/>
        </p:nvPicPr>
        <p:blipFill>
          <a:blip r:embed="rId3">
            <a:alphaModFix/>
          </a:blip>
          <a:stretch>
            <a:fillRect/>
          </a:stretch>
        </p:blipFill>
        <p:spPr>
          <a:xfrm>
            <a:off x="4759500" y="571238"/>
            <a:ext cx="4079700" cy="3482037"/>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66" name="Shape 14366"/>
        <p:cNvGrpSpPr/>
        <p:nvPr/>
      </p:nvGrpSpPr>
      <p:grpSpPr>
        <a:xfrm>
          <a:off x="0" y="0"/>
          <a:ext cx="0" cy="0"/>
          <a:chOff x="0" y="0"/>
          <a:chExt cx="0" cy="0"/>
        </a:xfrm>
      </p:grpSpPr>
      <p:sp>
        <p:nvSpPr>
          <p:cNvPr id="14367" name="Google Shape;14367;p88"/>
          <p:cNvSpPr txBox="1"/>
          <p:nvPr>
            <p:ph type="title"/>
          </p:nvPr>
        </p:nvSpPr>
        <p:spPr>
          <a:xfrm>
            <a:off x="720000" y="837575"/>
            <a:ext cx="7704000" cy="572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4500">
                <a:solidFill>
                  <a:schemeClr val="lt2"/>
                </a:solidFill>
              </a:rPr>
              <a:t>Thanks For Listening</a:t>
            </a:r>
            <a:endParaRPr sz="4500">
              <a:solidFill>
                <a:schemeClr val="lt2"/>
              </a:solidFill>
            </a:endParaRPr>
          </a:p>
          <a:p>
            <a:pPr indent="0" lvl="0" marL="0" rtl="0" algn="ctr">
              <a:spcBef>
                <a:spcPts val="0"/>
              </a:spcBef>
              <a:spcAft>
                <a:spcPts val="0"/>
              </a:spcAft>
              <a:buNone/>
            </a:pPr>
            <a:r>
              <a:rPr lang="en">
                <a:solidFill>
                  <a:schemeClr val="lt2"/>
                </a:solidFill>
              </a:rPr>
              <a:t>Any questions?</a:t>
            </a:r>
            <a:endParaRPr/>
          </a:p>
        </p:txBody>
      </p:sp>
      <p:grpSp>
        <p:nvGrpSpPr>
          <p:cNvPr id="14368" name="Google Shape;14368;p88"/>
          <p:cNvGrpSpPr/>
          <p:nvPr/>
        </p:nvGrpSpPr>
        <p:grpSpPr>
          <a:xfrm>
            <a:off x="3492379" y="2333439"/>
            <a:ext cx="2364326" cy="919058"/>
            <a:chOff x="3492379" y="2028639"/>
            <a:chExt cx="2364326" cy="919058"/>
          </a:xfrm>
        </p:grpSpPr>
        <p:sp>
          <p:nvSpPr>
            <p:cNvPr id="14369" name="Google Shape;14369;p88"/>
            <p:cNvSpPr/>
            <p:nvPr/>
          </p:nvSpPr>
          <p:spPr>
            <a:xfrm>
              <a:off x="4360408" y="2028639"/>
              <a:ext cx="672436" cy="360544"/>
            </a:xfrm>
            <a:custGeom>
              <a:rect b="b" l="l" r="r" t="t"/>
              <a:pathLst>
                <a:path extrusionOk="0" h="20261" w="34056">
                  <a:moveTo>
                    <a:pt x="31790" y="1"/>
                  </a:moveTo>
                  <a:cubicBezTo>
                    <a:pt x="31169" y="1"/>
                    <a:pt x="30542" y="58"/>
                    <a:pt x="29924" y="129"/>
                  </a:cubicBezTo>
                  <a:cubicBezTo>
                    <a:pt x="18922" y="1362"/>
                    <a:pt x="8354" y="6018"/>
                    <a:pt x="0" y="13276"/>
                  </a:cubicBezTo>
                  <a:lnTo>
                    <a:pt x="23099" y="20261"/>
                  </a:lnTo>
                  <a:cubicBezTo>
                    <a:pt x="24788" y="15034"/>
                    <a:pt x="27459" y="10149"/>
                    <a:pt x="30951" y="5927"/>
                  </a:cubicBezTo>
                  <a:cubicBezTo>
                    <a:pt x="32321" y="4260"/>
                    <a:pt x="33896" y="2526"/>
                    <a:pt x="34055" y="357"/>
                  </a:cubicBezTo>
                  <a:cubicBezTo>
                    <a:pt x="33332" y="91"/>
                    <a:pt x="32566" y="1"/>
                    <a:pt x="317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8"/>
            <p:cNvSpPr/>
            <p:nvPr/>
          </p:nvSpPr>
          <p:spPr>
            <a:xfrm>
              <a:off x="4485236" y="2721826"/>
              <a:ext cx="583208" cy="225872"/>
            </a:xfrm>
            <a:custGeom>
              <a:rect b="b" l="l" r="r" t="t"/>
              <a:pathLst>
                <a:path extrusionOk="0" h="12693" w="29537">
                  <a:moveTo>
                    <a:pt x="22803" y="1"/>
                  </a:moveTo>
                  <a:lnTo>
                    <a:pt x="1" y="3950"/>
                  </a:lnTo>
                  <a:cubicBezTo>
                    <a:pt x="6620" y="9561"/>
                    <a:pt x="15291" y="12692"/>
                    <a:pt x="23957" y="12692"/>
                  </a:cubicBezTo>
                  <a:cubicBezTo>
                    <a:pt x="25302" y="12692"/>
                    <a:pt x="26647" y="12617"/>
                    <a:pt x="27985" y="12463"/>
                  </a:cubicBezTo>
                  <a:cubicBezTo>
                    <a:pt x="28532" y="12418"/>
                    <a:pt x="29171" y="12258"/>
                    <a:pt x="29377" y="11733"/>
                  </a:cubicBezTo>
                  <a:cubicBezTo>
                    <a:pt x="29537" y="11299"/>
                    <a:pt x="29286" y="10843"/>
                    <a:pt x="29057" y="10432"/>
                  </a:cubicBezTo>
                  <a:lnTo>
                    <a:pt x="228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8"/>
            <p:cNvSpPr/>
            <p:nvPr/>
          </p:nvSpPr>
          <p:spPr>
            <a:xfrm>
              <a:off x="5198682" y="2532558"/>
              <a:ext cx="306936" cy="229022"/>
            </a:xfrm>
            <a:custGeom>
              <a:rect b="b" l="l" r="r" t="t"/>
              <a:pathLst>
                <a:path extrusionOk="0" h="12870" w="15545">
                  <a:moveTo>
                    <a:pt x="15544" y="0"/>
                  </a:moveTo>
                  <a:lnTo>
                    <a:pt x="0" y="9884"/>
                  </a:lnTo>
                  <a:cubicBezTo>
                    <a:pt x="2328" y="11185"/>
                    <a:pt x="4816" y="12166"/>
                    <a:pt x="7418" y="12805"/>
                  </a:cubicBezTo>
                  <a:cubicBezTo>
                    <a:pt x="7548" y="12837"/>
                    <a:pt x="7677" y="12870"/>
                    <a:pt x="7806" y="12870"/>
                  </a:cubicBezTo>
                  <a:cubicBezTo>
                    <a:pt x="7859" y="12870"/>
                    <a:pt x="7913" y="12864"/>
                    <a:pt x="7966" y="12851"/>
                  </a:cubicBezTo>
                  <a:cubicBezTo>
                    <a:pt x="8172" y="12782"/>
                    <a:pt x="8309" y="12600"/>
                    <a:pt x="8446" y="12417"/>
                  </a:cubicBezTo>
                  <a:cubicBezTo>
                    <a:pt x="11299" y="8583"/>
                    <a:pt x="13695" y="4405"/>
                    <a:pt x="155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8"/>
            <p:cNvSpPr/>
            <p:nvPr/>
          </p:nvSpPr>
          <p:spPr>
            <a:xfrm>
              <a:off x="5094113" y="2292593"/>
              <a:ext cx="396183" cy="153055"/>
            </a:xfrm>
            <a:custGeom>
              <a:rect b="b" l="l" r="r" t="t"/>
              <a:pathLst>
                <a:path extrusionOk="0" h="8601" w="20065">
                  <a:moveTo>
                    <a:pt x="8969" y="0"/>
                  </a:moveTo>
                  <a:cubicBezTo>
                    <a:pt x="8590" y="0"/>
                    <a:pt x="8203" y="112"/>
                    <a:pt x="7830" y="224"/>
                  </a:cubicBezTo>
                  <a:cubicBezTo>
                    <a:pt x="5068" y="1160"/>
                    <a:pt x="2420" y="2461"/>
                    <a:pt x="1" y="4127"/>
                  </a:cubicBezTo>
                  <a:lnTo>
                    <a:pt x="20064" y="8601"/>
                  </a:lnTo>
                  <a:cubicBezTo>
                    <a:pt x="17006" y="5770"/>
                    <a:pt x="13764" y="3123"/>
                    <a:pt x="10409" y="657"/>
                  </a:cubicBezTo>
                  <a:cubicBezTo>
                    <a:pt x="10044" y="384"/>
                    <a:pt x="9656" y="110"/>
                    <a:pt x="9222" y="18"/>
                  </a:cubicBezTo>
                  <a:cubicBezTo>
                    <a:pt x="9138" y="6"/>
                    <a:pt x="9054" y="0"/>
                    <a:pt x="89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8"/>
            <p:cNvSpPr/>
            <p:nvPr/>
          </p:nvSpPr>
          <p:spPr>
            <a:xfrm>
              <a:off x="3492379" y="2107293"/>
              <a:ext cx="2364326" cy="715626"/>
            </a:xfrm>
            <a:custGeom>
              <a:rect b="b" l="l" r="r" t="t"/>
              <a:pathLst>
                <a:path extrusionOk="0" h="40215" w="119743">
                  <a:moveTo>
                    <a:pt x="119742" y="0"/>
                  </a:moveTo>
                  <a:cubicBezTo>
                    <a:pt x="119674" y="365"/>
                    <a:pt x="114926" y="2237"/>
                    <a:pt x="114310" y="2602"/>
                  </a:cubicBezTo>
                  <a:cubicBezTo>
                    <a:pt x="112438" y="3744"/>
                    <a:pt x="110658" y="5067"/>
                    <a:pt x="109037" y="6551"/>
                  </a:cubicBezTo>
                  <a:cubicBezTo>
                    <a:pt x="105864" y="9450"/>
                    <a:pt x="103376" y="12942"/>
                    <a:pt x="101368" y="16708"/>
                  </a:cubicBezTo>
                  <a:cubicBezTo>
                    <a:pt x="101094" y="17210"/>
                    <a:pt x="100751" y="17781"/>
                    <a:pt x="100181" y="17827"/>
                  </a:cubicBezTo>
                  <a:cubicBezTo>
                    <a:pt x="100151" y="17830"/>
                    <a:pt x="100121" y="17831"/>
                    <a:pt x="100091" y="17831"/>
                  </a:cubicBezTo>
                  <a:cubicBezTo>
                    <a:pt x="99693" y="17831"/>
                    <a:pt x="99334" y="17561"/>
                    <a:pt x="98994" y="17370"/>
                  </a:cubicBezTo>
                  <a:cubicBezTo>
                    <a:pt x="97510" y="16480"/>
                    <a:pt x="95365" y="16297"/>
                    <a:pt x="93698" y="15772"/>
                  </a:cubicBezTo>
                  <a:cubicBezTo>
                    <a:pt x="91370" y="15019"/>
                    <a:pt x="89019" y="14334"/>
                    <a:pt x="86668" y="13695"/>
                  </a:cubicBezTo>
                  <a:cubicBezTo>
                    <a:pt x="82058" y="12440"/>
                    <a:pt x="77378" y="11367"/>
                    <a:pt x="72699" y="10500"/>
                  </a:cubicBezTo>
                  <a:cubicBezTo>
                    <a:pt x="63743" y="8861"/>
                    <a:pt x="54389" y="7662"/>
                    <a:pt x="45099" y="7662"/>
                  </a:cubicBezTo>
                  <a:cubicBezTo>
                    <a:pt x="44682" y="7662"/>
                    <a:pt x="44265" y="7665"/>
                    <a:pt x="43848" y="7669"/>
                  </a:cubicBezTo>
                  <a:cubicBezTo>
                    <a:pt x="33348" y="7806"/>
                    <a:pt x="22986" y="9518"/>
                    <a:pt x="13422" y="13946"/>
                  </a:cubicBezTo>
                  <a:cubicBezTo>
                    <a:pt x="10751" y="15179"/>
                    <a:pt x="1" y="18489"/>
                    <a:pt x="936" y="22574"/>
                  </a:cubicBezTo>
                  <a:cubicBezTo>
                    <a:pt x="1302" y="24218"/>
                    <a:pt x="3949" y="24355"/>
                    <a:pt x="4474" y="25952"/>
                  </a:cubicBezTo>
                  <a:cubicBezTo>
                    <a:pt x="4634" y="26363"/>
                    <a:pt x="4588" y="26843"/>
                    <a:pt x="4611" y="27299"/>
                  </a:cubicBezTo>
                  <a:cubicBezTo>
                    <a:pt x="4680" y="30107"/>
                    <a:pt x="6825" y="32458"/>
                    <a:pt x="9222" y="33918"/>
                  </a:cubicBezTo>
                  <a:cubicBezTo>
                    <a:pt x="12851" y="36155"/>
                    <a:pt x="17165" y="36954"/>
                    <a:pt x="21365" y="37593"/>
                  </a:cubicBezTo>
                  <a:cubicBezTo>
                    <a:pt x="32964" y="39341"/>
                    <a:pt x="44698" y="40214"/>
                    <a:pt x="56425" y="40214"/>
                  </a:cubicBezTo>
                  <a:cubicBezTo>
                    <a:pt x="57414" y="40214"/>
                    <a:pt x="58403" y="40208"/>
                    <a:pt x="59392" y="40195"/>
                  </a:cubicBezTo>
                  <a:cubicBezTo>
                    <a:pt x="63843" y="40127"/>
                    <a:pt x="68340" y="39922"/>
                    <a:pt x="72722" y="39145"/>
                  </a:cubicBezTo>
                  <a:cubicBezTo>
                    <a:pt x="83336" y="37251"/>
                    <a:pt x="92991" y="32047"/>
                    <a:pt x="102463" y="26888"/>
                  </a:cubicBezTo>
                  <a:cubicBezTo>
                    <a:pt x="102810" y="26693"/>
                    <a:pt x="103197" y="26499"/>
                    <a:pt x="103607" y="26499"/>
                  </a:cubicBezTo>
                  <a:cubicBezTo>
                    <a:pt x="103629" y="26499"/>
                    <a:pt x="103651" y="26499"/>
                    <a:pt x="103673" y="26500"/>
                  </a:cubicBezTo>
                  <a:cubicBezTo>
                    <a:pt x="104358" y="26569"/>
                    <a:pt x="104792" y="27254"/>
                    <a:pt x="105157" y="27847"/>
                  </a:cubicBezTo>
                  <a:cubicBezTo>
                    <a:pt x="107439" y="31545"/>
                    <a:pt x="110840" y="34558"/>
                    <a:pt x="114835" y="36338"/>
                  </a:cubicBezTo>
                  <a:cubicBezTo>
                    <a:pt x="115177" y="32572"/>
                    <a:pt x="113465" y="28988"/>
                    <a:pt x="112666" y="25291"/>
                  </a:cubicBezTo>
                  <a:cubicBezTo>
                    <a:pt x="111388" y="19584"/>
                    <a:pt x="112392" y="13376"/>
                    <a:pt x="115382" y="8331"/>
                  </a:cubicBezTo>
                  <a:cubicBezTo>
                    <a:pt x="116980" y="5615"/>
                    <a:pt x="119194" y="3104"/>
                    <a:pt x="1197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8"/>
            <p:cNvSpPr/>
            <p:nvPr/>
          </p:nvSpPr>
          <p:spPr>
            <a:xfrm>
              <a:off x="3518363" y="2523234"/>
              <a:ext cx="296116" cy="73226"/>
            </a:xfrm>
            <a:custGeom>
              <a:rect b="b" l="l" r="r" t="t"/>
              <a:pathLst>
                <a:path extrusionOk="0" h="4115" w="14997">
                  <a:moveTo>
                    <a:pt x="131" y="1"/>
                  </a:moveTo>
                  <a:cubicBezTo>
                    <a:pt x="59" y="1"/>
                    <a:pt x="0" y="83"/>
                    <a:pt x="54" y="136"/>
                  </a:cubicBezTo>
                  <a:cubicBezTo>
                    <a:pt x="1629" y="1620"/>
                    <a:pt x="3478" y="2442"/>
                    <a:pt x="5601" y="2852"/>
                  </a:cubicBezTo>
                  <a:cubicBezTo>
                    <a:pt x="8454" y="3423"/>
                    <a:pt x="11375" y="3720"/>
                    <a:pt x="14251" y="4108"/>
                  </a:cubicBezTo>
                  <a:cubicBezTo>
                    <a:pt x="14282" y="4112"/>
                    <a:pt x="14311" y="4114"/>
                    <a:pt x="14339" y="4114"/>
                  </a:cubicBezTo>
                  <a:cubicBezTo>
                    <a:pt x="14902" y="4114"/>
                    <a:pt x="14996" y="3282"/>
                    <a:pt x="14366" y="3195"/>
                  </a:cubicBezTo>
                  <a:cubicBezTo>
                    <a:pt x="11855" y="2875"/>
                    <a:pt x="9321" y="2556"/>
                    <a:pt x="6810" y="2259"/>
                  </a:cubicBezTo>
                  <a:cubicBezTo>
                    <a:pt x="4437" y="1985"/>
                    <a:pt x="2086" y="1620"/>
                    <a:pt x="191" y="22"/>
                  </a:cubicBezTo>
                  <a:cubicBezTo>
                    <a:pt x="171" y="7"/>
                    <a:pt x="150" y="1"/>
                    <a:pt x="1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8"/>
            <p:cNvSpPr/>
            <p:nvPr/>
          </p:nvSpPr>
          <p:spPr>
            <a:xfrm>
              <a:off x="3813176" y="2457161"/>
              <a:ext cx="54200" cy="55716"/>
            </a:xfrm>
            <a:custGeom>
              <a:rect b="b" l="l" r="r" t="t"/>
              <a:pathLst>
                <a:path extrusionOk="0" h="3131" w="2745">
                  <a:moveTo>
                    <a:pt x="1512" y="0"/>
                  </a:moveTo>
                  <a:cubicBezTo>
                    <a:pt x="1384" y="0"/>
                    <a:pt x="1255" y="40"/>
                    <a:pt x="1132" y="131"/>
                  </a:cubicBezTo>
                  <a:lnTo>
                    <a:pt x="1132" y="131"/>
                  </a:lnTo>
                  <a:cubicBezTo>
                    <a:pt x="26" y="213"/>
                    <a:pt x="0" y="2401"/>
                    <a:pt x="736" y="2936"/>
                  </a:cubicBezTo>
                  <a:cubicBezTo>
                    <a:pt x="917" y="3070"/>
                    <a:pt x="1129" y="3131"/>
                    <a:pt x="1342" y="3131"/>
                  </a:cubicBezTo>
                  <a:cubicBezTo>
                    <a:pt x="1745" y="3131"/>
                    <a:pt x="2155" y="2914"/>
                    <a:pt x="2379" y="2571"/>
                  </a:cubicBezTo>
                  <a:cubicBezTo>
                    <a:pt x="2744" y="2046"/>
                    <a:pt x="2744" y="1270"/>
                    <a:pt x="2448" y="699"/>
                  </a:cubicBezTo>
                  <a:cubicBezTo>
                    <a:pt x="2260" y="339"/>
                    <a:pt x="1889" y="0"/>
                    <a:pt x="15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8"/>
            <p:cNvSpPr/>
            <p:nvPr/>
          </p:nvSpPr>
          <p:spPr>
            <a:xfrm>
              <a:off x="4149907" y="2431269"/>
              <a:ext cx="89721" cy="239058"/>
            </a:xfrm>
            <a:custGeom>
              <a:rect b="b" l="l" r="r" t="t"/>
              <a:pathLst>
                <a:path extrusionOk="0" h="13434" w="4544">
                  <a:moveTo>
                    <a:pt x="285" y="1"/>
                  </a:moveTo>
                  <a:cubicBezTo>
                    <a:pt x="134" y="1"/>
                    <a:pt x="0" y="180"/>
                    <a:pt x="93" y="328"/>
                  </a:cubicBezTo>
                  <a:cubicBezTo>
                    <a:pt x="1189" y="2246"/>
                    <a:pt x="2284" y="3866"/>
                    <a:pt x="2558" y="6126"/>
                  </a:cubicBezTo>
                  <a:cubicBezTo>
                    <a:pt x="2855" y="8500"/>
                    <a:pt x="2239" y="10851"/>
                    <a:pt x="1166" y="12951"/>
                  </a:cubicBezTo>
                  <a:cubicBezTo>
                    <a:pt x="1039" y="13219"/>
                    <a:pt x="1241" y="13433"/>
                    <a:pt x="1453" y="13433"/>
                  </a:cubicBezTo>
                  <a:cubicBezTo>
                    <a:pt x="1547" y="13433"/>
                    <a:pt x="1643" y="13391"/>
                    <a:pt x="1714" y="13293"/>
                  </a:cubicBezTo>
                  <a:cubicBezTo>
                    <a:pt x="4544" y="9618"/>
                    <a:pt x="4475" y="2885"/>
                    <a:pt x="390" y="32"/>
                  </a:cubicBezTo>
                  <a:cubicBezTo>
                    <a:pt x="356" y="10"/>
                    <a:pt x="320" y="1"/>
                    <a:pt x="2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8"/>
            <p:cNvSpPr/>
            <p:nvPr/>
          </p:nvSpPr>
          <p:spPr>
            <a:xfrm>
              <a:off x="4248158" y="2428280"/>
              <a:ext cx="73511" cy="226228"/>
            </a:xfrm>
            <a:custGeom>
              <a:rect b="b" l="l" r="r" t="t"/>
              <a:pathLst>
                <a:path extrusionOk="0" h="12713" w="3723">
                  <a:moveTo>
                    <a:pt x="206" y="1"/>
                  </a:moveTo>
                  <a:cubicBezTo>
                    <a:pt x="103" y="1"/>
                    <a:pt x="1" y="118"/>
                    <a:pt x="70" y="222"/>
                  </a:cubicBezTo>
                  <a:cubicBezTo>
                    <a:pt x="1211" y="2071"/>
                    <a:pt x="1987" y="4080"/>
                    <a:pt x="2307" y="6225"/>
                  </a:cubicBezTo>
                  <a:cubicBezTo>
                    <a:pt x="2627" y="8371"/>
                    <a:pt x="2193" y="10220"/>
                    <a:pt x="1987" y="12320"/>
                  </a:cubicBezTo>
                  <a:cubicBezTo>
                    <a:pt x="1973" y="12560"/>
                    <a:pt x="2196" y="12713"/>
                    <a:pt x="2410" y="12713"/>
                  </a:cubicBezTo>
                  <a:cubicBezTo>
                    <a:pt x="2542" y="12713"/>
                    <a:pt x="2671" y="12655"/>
                    <a:pt x="2741" y="12525"/>
                  </a:cubicBezTo>
                  <a:cubicBezTo>
                    <a:pt x="3722" y="10631"/>
                    <a:pt x="3631" y="8074"/>
                    <a:pt x="3266" y="6043"/>
                  </a:cubicBezTo>
                  <a:cubicBezTo>
                    <a:pt x="2855" y="3806"/>
                    <a:pt x="1828" y="1729"/>
                    <a:pt x="298" y="40"/>
                  </a:cubicBezTo>
                  <a:cubicBezTo>
                    <a:pt x="271" y="12"/>
                    <a:pt x="238" y="1"/>
                    <a:pt x="2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8"/>
            <p:cNvSpPr/>
            <p:nvPr/>
          </p:nvSpPr>
          <p:spPr>
            <a:xfrm>
              <a:off x="4337405" y="2467001"/>
              <a:ext cx="62671" cy="179676"/>
            </a:xfrm>
            <a:custGeom>
              <a:rect b="b" l="l" r="r" t="t"/>
              <a:pathLst>
                <a:path extrusionOk="0" h="10097" w="3174">
                  <a:moveTo>
                    <a:pt x="254" y="1"/>
                  </a:moveTo>
                  <a:cubicBezTo>
                    <a:pt x="129" y="1"/>
                    <a:pt x="0" y="162"/>
                    <a:pt x="70" y="283"/>
                  </a:cubicBezTo>
                  <a:cubicBezTo>
                    <a:pt x="1827" y="3387"/>
                    <a:pt x="1667" y="6355"/>
                    <a:pt x="572" y="9596"/>
                  </a:cubicBezTo>
                  <a:cubicBezTo>
                    <a:pt x="467" y="9895"/>
                    <a:pt x="706" y="10097"/>
                    <a:pt x="953" y="10097"/>
                  </a:cubicBezTo>
                  <a:cubicBezTo>
                    <a:pt x="1083" y="10097"/>
                    <a:pt x="1216" y="10041"/>
                    <a:pt x="1302" y="9916"/>
                  </a:cubicBezTo>
                  <a:cubicBezTo>
                    <a:pt x="3174" y="6948"/>
                    <a:pt x="2466" y="2680"/>
                    <a:pt x="366" y="55"/>
                  </a:cubicBezTo>
                  <a:cubicBezTo>
                    <a:pt x="333" y="17"/>
                    <a:pt x="294" y="1"/>
                    <a:pt x="2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8"/>
            <p:cNvSpPr/>
            <p:nvPr/>
          </p:nvSpPr>
          <p:spPr>
            <a:xfrm>
              <a:off x="5184367" y="2294070"/>
              <a:ext cx="106445" cy="55360"/>
            </a:xfrm>
            <a:custGeom>
              <a:rect b="b" l="l" r="r" t="t"/>
              <a:pathLst>
                <a:path extrusionOk="0" h="3111" w="5391">
                  <a:moveTo>
                    <a:pt x="5010" y="0"/>
                  </a:moveTo>
                  <a:cubicBezTo>
                    <a:pt x="4975" y="0"/>
                    <a:pt x="4939" y="8"/>
                    <a:pt x="4902" y="27"/>
                  </a:cubicBezTo>
                  <a:cubicBezTo>
                    <a:pt x="3259" y="825"/>
                    <a:pt x="1615" y="1693"/>
                    <a:pt x="155" y="2788"/>
                  </a:cubicBezTo>
                  <a:cubicBezTo>
                    <a:pt x="1" y="2885"/>
                    <a:pt x="90" y="3111"/>
                    <a:pt x="231" y="3111"/>
                  </a:cubicBezTo>
                  <a:cubicBezTo>
                    <a:pt x="258" y="3111"/>
                    <a:pt x="286" y="3103"/>
                    <a:pt x="314" y="3085"/>
                  </a:cubicBezTo>
                  <a:cubicBezTo>
                    <a:pt x="1912" y="2172"/>
                    <a:pt x="3487" y="1236"/>
                    <a:pt x="5153" y="437"/>
                  </a:cubicBezTo>
                  <a:cubicBezTo>
                    <a:pt x="5390" y="339"/>
                    <a:pt x="5234" y="0"/>
                    <a:pt x="50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8"/>
            <p:cNvSpPr/>
            <p:nvPr/>
          </p:nvSpPr>
          <p:spPr>
            <a:xfrm>
              <a:off x="5258056" y="2319018"/>
              <a:ext cx="72365" cy="48100"/>
            </a:xfrm>
            <a:custGeom>
              <a:rect b="b" l="l" r="r" t="t"/>
              <a:pathLst>
                <a:path extrusionOk="0" h="2703" w="3665">
                  <a:moveTo>
                    <a:pt x="3300" y="0"/>
                  </a:moveTo>
                  <a:cubicBezTo>
                    <a:pt x="3260" y="0"/>
                    <a:pt x="3218" y="12"/>
                    <a:pt x="3179" y="40"/>
                  </a:cubicBezTo>
                  <a:cubicBezTo>
                    <a:pt x="2631" y="405"/>
                    <a:pt x="2129" y="793"/>
                    <a:pt x="1604" y="1204"/>
                  </a:cubicBezTo>
                  <a:cubicBezTo>
                    <a:pt x="1079" y="1592"/>
                    <a:pt x="531" y="1957"/>
                    <a:pt x="97" y="2436"/>
                  </a:cubicBezTo>
                  <a:cubicBezTo>
                    <a:pt x="0" y="2553"/>
                    <a:pt x="85" y="2702"/>
                    <a:pt x="197" y="2702"/>
                  </a:cubicBezTo>
                  <a:cubicBezTo>
                    <a:pt x="216" y="2702"/>
                    <a:pt x="237" y="2698"/>
                    <a:pt x="257" y="2688"/>
                  </a:cubicBezTo>
                  <a:cubicBezTo>
                    <a:pt x="873" y="2391"/>
                    <a:pt x="1421" y="1934"/>
                    <a:pt x="1969" y="1546"/>
                  </a:cubicBezTo>
                  <a:cubicBezTo>
                    <a:pt x="2471" y="1181"/>
                    <a:pt x="2996" y="816"/>
                    <a:pt x="3476" y="405"/>
                  </a:cubicBezTo>
                  <a:cubicBezTo>
                    <a:pt x="3664" y="273"/>
                    <a:pt x="3494" y="0"/>
                    <a:pt x="33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8"/>
            <p:cNvSpPr/>
            <p:nvPr/>
          </p:nvSpPr>
          <p:spPr>
            <a:xfrm>
              <a:off x="5329473" y="2349697"/>
              <a:ext cx="53766" cy="39594"/>
            </a:xfrm>
            <a:custGeom>
              <a:rect b="b" l="l" r="r" t="t"/>
              <a:pathLst>
                <a:path extrusionOk="0" h="2225" w="2723">
                  <a:moveTo>
                    <a:pt x="2407" y="1"/>
                  </a:moveTo>
                  <a:cubicBezTo>
                    <a:pt x="2366" y="1"/>
                    <a:pt x="2321" y="16"/>
                    <a:pt x="2278" y="50"/>
                  </a:cubicBezTo>
                  <a:cubicBezTo>
                    <a:pt x="1913" y="302"/>
                    <a:pt x="1570" y="644"/>
                    <a:pt x="1228" y="918"/>
                  </a:cubicBezTo>
                  <a:cubicBezTo>
                    <a:pt x="863" y="1237"/>
                    <a:pt x="475" y="1557"/>
                    <a:pt x="132" y="1899"/>
                  </a:cubicBezTo>
                  <a:cubicBezTo>
                    <a:pt x="1" y="2031"/>
                    <a:pt x="117" y="2225"/>
                    <a:pt x="265" y="2225"/>
                  </a:cubicBezTo>
                  <a:cubicBezTo>
                    <a:pt x="296" y="2225"/>
                    <a:pt x="329" y="2216"/>
                    <a:pt x="361" y="2196"/>
                  </a:cubicBezTo>
                  <a:cubicBezTo>
                    <a:pt x="749" y="1968"/>
                    <a:pt x="1114" y="1671"/>
                    <a:pt x="1456" y="1397"/>
                  </a:cubicBezTo>
                  <a:cubicBezTo>
                    <a:pt x="1844" y="1078"/>
                    <a:pt x="2255" y="781"/>
                    <a:pt x="2575" y="439"/>
                  </a:cubicBezTo>
                  <a:cubicBezTo>
                    <a:pt x="2723" y="272"/>
                    <a:pt x="2586" y="1"/>
                    <a:pt x="24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8"/>
            <p:cNvSpPr/>
            <p:nvPr/>
          </p:nvSpPr>
          <p:spPr>
            <a:xfrm>
              <a:off x="5258905" y="2700507"/>
              <a:ext cx="119418" cy="48420"/>
            </a:xfrm>
            <a:custGeom>
              <a:rect b="b" l="l" r="r" t="t"/>
              <a:pathLst>
                <a:path extrusionOk="0" h="2721" w="6048">
                  <a:moveTo>
                    <a:pt x="204" y="1"/>
                  </a:moveTo>
                  <a:cubicBezTo>
                    <a:pt x="60" y="1"/>
                    <a:pt x="1" y="227"/>
                    <a:pt x="123" y="309"/>
                  </a:cubicBezTo>
                  <a:cubicBezTo>
                    <a:pt x="1766" y="1381"/>
                    <a:pt x="3684" y="2112"/>
                    <a:pt x="5555" y="2705"/>
                  </a:cubicBezTo>
                  <a:cubicBezTo>
                    <a:pt x="5588" y="2716"/>
                    <a:pt x="5619" y="2720"/>
                    <a:pt x="5649" y="2720"/>
                  </a:cubicBezTo>
                  <a:cubicBezTo>
                    <a:pt x="5945" y="2720"/>
                    <a:pt x="6047" y="2236"/>
                    <a:pt x="5715" y="2112"/>
                  </a:cubicBezTo>
                  <a:cubicBezTo>
                    <a:pt x="3866" y="1496"/>
                    <a:pt x="2086" y="697"/>
                    <a:pt x="260" y="12"/>
                  </a:cubicBezTo>
                  <a:cubicBezTo>
                    <a:pt x="240" y="4"/>
                    <a:pt x="221" y="1"/>
                    <a:pt x="2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8"/>
            <p:cNvSpPr/>
            <p:nvPr/>
          </p:nvSpPr>
          <p:spPr>
            <a:xfrm>
              <a:off x="5318219" y="2673441"/>
              <a:ext cx="87095" cy="39452"/>
            </a:xfrm>
            <a:custGeom>
              <a:rect b="b" l="l" r="r" t="t"/>
              <a:pathLst>
                <a:path extrusionOk="0" h="2217" w="4411">
                  <a:moveTo>
                    <a:pt x="246" y="1"/>
                  </a:moveTo>
                  <a:cubicBezTo>
                    <a:pt x="90" y="1"/>
                    <a:pt x="1" y="230"/>
                    <a:pt x="155" y="346"/>
                  </a:cubicBezTo>
                  <a:cubicBezTo>
                    <a:pt x="1273" y="1168"/>
                    <a:pt x="2597" y="1715"/>
                    <a:pt x="3875" y="2195"/>
                  </a:cubicBezTo>
                  <a:cubicBezTo>
                    <a:pt x="3913" y="2210"/>
                    <a:pt x="3949" y="2217"/>
                    <a:pt x="3983" y="2217"/>
                  </a:cubicBezTo>
                  <a:cubicBezTo>
                    <a:pt x="4261" y="2217"/>
                    <a:pt x="4411" y="1766"/>
                    <a:pt x="4126" y="1624"/>
                  </a:cubicBezTo>
                  <a:cubicBezTo>
                    <a:pt x="2894" y="1054"/>
                    <a:pt x="1570" y="620"/>
                    <a:pt x="337" y="26"/>
                  </a:cubicBezTo>
                  <a:cubicBezTo>
                    <a:pt x="305" y="9"/>
                    <a:pt x="274" y="1"/>
                    <a:pt x="2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8"/>
            <p:cNvSpPr/>
            <p:nvPr/>
          </p:nvSpPr>
          <p:spPr>
            <a:xfrm>
              <a:off x="5382627" y="2641108"/>
              <a:ext cx="56017" cy="26764"/>
            </a:xfrm>
            <a:custGeom>
              <a:rect b="b" l="l" r="r" t="t"/>
              <a:pathLst>
                <a:path extrusionOk="0" h="1504" w="2837">
                  <a:moveTo>
                    <a:pt x="299" y="0"/>
                  </a:moveTo>
                  <a:cubicBezTo>
                    <a:pt x="116" y="0"/>
                    <a:pt x="1" y="241"/>
                    <a:pt x="180" y="360"/>
                  </a:cubicBezTo>
                  <a:cubicBezTo>
                    <a:pt x="864" y="816"/>
                    <a:pt x="1572" y="1410"/>
                    <a:pt x="2439" y="1501"/>
                  </a:cubicBezTo>
                  <a:cubicBezTo>
                    <a:pt x="2451" y="1503"/>
                    <a:pt x="2463" y="1504"/>
                    <a:pt x="2475" y="1504"/>
                  </a:cubicBezTo>
                  <a:cubicBezTo>
                    <a:pt x="2765" y="1504"/>
                    <a:pt x="2837" y="974"/>
                    <a:pt x="2508" y="930"/>
                  </a:cubicBezTo>
                  <a:cubicBezTo>
                    <a:pt x="2142" y="862"/>
                    <a:pt x="1823" y="702"/>
                    <a:pt x="1503" y="520"/>
                  </a:cubicBezTo>
                  <a:cubicBezTo>
                    <a:pt x="1138" y="337"/>
                    <a:pt x="750" y="177"/>
                    <a:pt x="385" y="17"/>
                  </a:cubicBezTo>
                  <a:cubicBezTo>
                    <a:pt x="355" y="6"/>
                    <a:pt x="327" y="0"/>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5" name="Google Shape;14385;p88"/>
          <p:cNvGrpSpPr/>
          <p:nvPr/>
        </p:nvGrpSpPr>
        <p:grpSpPr>
          <a:xfrm>
            <a:off x="3195967" y="2019749"/>
            <a:ext cx="1273513" cy="425336"/>
            <a:chOff x="3195967" y="1714949"/>
            <a:chExt cx="1273513" cy="425336"/>
          </a:xfrm>
        </p:grpSpPr>
        <p:sp>
          <p:nvSpPr>
            <p:cNvPr id="14386" name="Google Shape;14386;p88"/>
            <p:cNvSpPr/>
            <p:nvPr/>
          </p:nvSpPr>
          <p:spPr>
            <a:xfrm>
              <a:off x="3669945" y="1714949"/>
              <a:ext cx="334441" cy="198610"/>
            </a:xfrm>
            <a:custGeom>
              <a:rect b="b" l="l" r="r" t="t"/>
              <a:pathLst>
                <a:path extrusionOk="0" h="11161" w="16938">
                  <a:moveTo>
                    <a:pt x="15139" y="0"/>
                  </a:moveTo>
                  <a:cubicBezTo>
                    <a:pt x="11084" y="0"/>
                    <a:pt x="7020" y="730"/>
                    <a:pt x="3219" y="2122"/>
                  </a:cubicBezTo>
                  <a:cubicBezTo>
                    <a:pt x="2078" y="2555"/>
                    <a:pt x="914" y="3058"/>
                    <a:pt x="1" y="3879"/>
                  </a:cubicBezTo>
                  <a:lnTo>
                    <a:pt x="16138" y="11161"/>
                  </a:lnTo>
                  <a:cubicBezTo>
                    <a:pt x="15819" y="7668"/>
                    <a:pt x="16709" y="4199"/>
                    <a:pt x="16914" y="707"/>
                  </a:cubicBezTo>
                  <a:cubicBezTo>
                    <a:pt x="16937" y="501"/>
                    <a:pt x="16937" y="273"/>
                    <a:pt x="16777" y="136"/>
                  </a:cubicBezTo>
                  <a:cubicBezTo>
                    <a:pt x="16663" y="45"/>
                    <a:pt x="16503" y="22"/>
                    <a:pt x="16344" y="22"/>
                  </a:cubicBezTo>
                  <a:cubicBezTo>
                    <a:pt x="15942" y="7"/>
                    <a:pt x="15541" y="0"/>
                    <a:pt x="151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8"/>
            <p:cNvSpPr/>
            <p:nvPr/>
          </p:nvSpPr>
          <p:spPr>
            <a:xfrm>
              <a:off x="3198079" y="1762996"/>
              <a:ext cx="1271400" cy="369086"/>
            </a:xfrm>
            <a:custGeom>
              <a:rect b="b" l="l" r="r" t="t"/>
              <a:pathLst>
                <a:path extrusionOk="0" h="20741" w="64391">
                  <a:moveTo>
                    <a:pt x="23160" y="0"/>
                  </a:moveTo>
                  <a:cubicBezTo>
                    <a:pt x="20770" y="0"/>
                    <a:pt x="18379" y="270"/>
                    <a:pt x="16047" y="814"/>
                  </a:cubicBezTo>
                  <a:cubicBezTo>
                    <a:pt x="9907" y="2275"/>
                    <a:pt x="4223" y="5653"/>
                    <a:pt x="1" y="10332"/>
                  </a:cubicBezTo>
                  <a:cubicBezTo>
                    <a:pt x="1667" y="13071"/>
                    <a:pt x="4520" y="14852"/>
                    <a:pt x="7350" y="16358"/>
                  </a:cubicBezTo>
                  <a:cubicBezTo>
                    <a:pt x="8606" y="17043"/>
                    <a:pt x="9884" y="17682"/>
                    <a:pt x="11208" y="18230"/>
                  </a:cubicBezTo>
                  <a:cubicBezTo>
                    <a:pt x="15237" y="19919"/>
                    <a:pt x="19594" y="20741"/>
                    <a:pt x="23963" y="20741"/>
                  </a:cubicBezTo>
                  <a:cubicBezTo>
                    <a:pt x="26500" y="20741"/>
                    <a:pt x="29040" y="20464"/>
                    <a:pt x="31522" y="19919"/>
                  </a:cubicBezTo>
                  <a:cubicBezTo>
                    <a:pt x="38165" y="18481"/>
                    <a:pt x="44213" y="15080"/>
                    <a:pt x="49623" y="11040"/>
                  </a:cubicBezTo>
                  <a:cubicBezTo>
                    <a:pt x="51540" y="12250"/>
                    <a:pt x="53480" y="13459"/>
                    <a:pt x="55557" y="14327"/>
                  </a:cubicBezTo>
                  <a:cubicBezTo>
                    <a:pt x="57244" y="15005"/>
                    <a:pt x="59063" y="15462"/>
                    <a:pt x="60873" y="15462"/>
                  </a:cubicBezTo>
                  <a:cubicBezTo>
                    <a:pt x="61317" y="15462"/>
                    <a:pt x="61759" y="15435"/>
                    <a:pt x="62200" y="15377"/>
                  </a:cubicBezTo>
                  <a:cubicBezTo>
                    <a:pt x="61424" y="13802"/>
                    <a:pt x="60305" y="12364"/>
                    <a:pt x="58936" y="11245"/>
                  </a:cubicBezTo>
                  <a:cubicBezTo>
                    <a:pt x="61104" y="9008"/>
                    <a:pt x="62953" y="6475"/>
                    <a:pt x="64391" y="3713"/>
                  </a:cubicBezTo>
                  <a:cubicBezTo>
                    <a:pt x="64197" y="3704"/>
                    <a:pt x="64002" y="3700"/>
                    <a:pt x="63808" y="3700"/>
                  </a:cubicBezTo>
                  <a:cubicBezTo>
                    <a:pt x="61398" y="3700"/>
                    <a:pt x="58987" y="4344"/>
                    <a:pt x="56790" y="5379"/>
                  </a:cubicBezTo>
                  <a:cubicBezTo>
                    <a:pt x="54416" y="6475"/>
                    <a:pt x="52271" y="8004"/>
                    <a:pt x="50216" y="9647"/>
                  </a:cubicBezTo>
                  <a:cubicBezTo>
                    <a:pt x="50011" y="9807"/>
                    <a:pt x="49783" y="9990"/>
                    <a:pt x="49532" y="9990"/>
                  </a:cubicBezTo>
                  <a:cubicBezTo>
                    <a:pt x="49280" y="9990"/>
                    <a:pt x="49052" y="9853"/>
                    <a:pt x="48847" y="9716"/>
                  </a:cubicBezTo>
                  <a:cubicBezTo>
                    <a:pt x="45788" y="7730"/>
                    <a:pt x="42479" y="5995"/>
                    <a:pt x="39237" y="4306"/>
                  </a:cubicBezTo>
                  <a:cubicBezTo>
                    <a:pt x="37754" y="3530"/>
                    <a:pt x="36224" y="2777"/>
                    <a:pt x="34672" y="2161"/>
                  </a:cubicBezTo>
                  <a:cubicBezTo>
                    <a:pt x="31012" y="728"/>
                    <a:pt x="27087" y="0"/>
                    <a:pt x="23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8"/>
            <p:cNvSpPr/>
            <p:nvPr/>
          </p:nvSpPr>
          <p:spPr>
            <a:xfrm>
              <a:off x="3195967" y="1945608"/>
              <a:ext cx="986875" cy="32173"/>
            </a:xfrm>
            <a:custGeom>
              <a:rect b="b" l="l" r="r" t="t"/>
              <a:pathLst>
                <a:path extrusionOk="0" h="1808" w="49981">
                  <a:moveTo>
                    <a:pt x="293" y="1"/>
                  </a:moveTo>
                  <a:cubicBezTo>
                    <a:pt x="59" y="1"/>
                    <a:pt x="0" y="391"/>
                    <a:pt x="245" y="435"/>
                  </a:cubicBezTo>
                  <a:cubicBezTo>
                    <a:pt x="4102" y="1257"/>
                    <a:pt x="8119" y="1463"/>
                    <a:pt x="12045" y="1645"/>
                  </a:cubicBezTo>
                  <a:cubicBezTo>
                    <a:pt x="14830" y="1767"/>
                    <a:pt x="17615" y="1807"/>
                    <a:pt x="20399" y="1807"/>
                  </a:cubicBezTo>
                  <a:cubicBezTo>
                    <a:pt x="21792" y="1807"/>
                    <a:pt x="23184" y="1797"/>
                    <a:pt x="24576" y="1782"/>
                  </a:cubicBezTo>
                  <a:cubicBezTo>
                    <a:pt x="28708" y="1736"/>
                    <a:pt x="32793" y="1668"/>
                    <a:pt x="36902" y="1417"/>
                  </a:cubicBezTo>
                  <a:cubicBezTo>
                    <a:pt x="41102" y="1166"/>
                    <a:pt x="45279" y="892"/>
                    <a:pt x="49479" y="892"/>
                  </a:cubicBezTo>
                  <a:cubicBezTo>
                    <a:pt x="49981" y="892"/>
                    <a:pt x="49981" y="139"/>
                    <a:pt x="49479" y="139"/>
                  </a:cubicBezTo>
                  <a:cubicBezTo>
                    <a:pt x="49095" y="132"/>
                    <a:pt x="48712" y="129"/>
                    <a:pt x="48328" y="129"/>
                  </a:cubicBezTo>
                  <a:cubicBezTo>
                    <a:pt x="44603" y="129"/>
                    <a:pt x="40878" y="413"/>
                    <a:pt x="37153" y="641"/>
                  </a:cubicBezTo>
                  <a:cubicBezTo>
                    <a:pt x="33067" y="915"/>
                    <a:pt x="28959" y="1006"/>
                    <a:pt x="24850" y="1052"/>
                  </a:cubicBezTo>
                  <a:cubicBezTo>
                    <a:pt x="22912" y="1084"/>
                    <a:pt x="20979" y="1106"/>
                    <a:pt x="19046" y="1106"/>
                  </a:cubicBezTo>
                  <a:cubicBezTo>
                    <a:pt x="16882" y="1106"/>
                    <a:pt x="14718" y="1078"/>
                    <a:pt x="12547" y="1006"/>
                  </a:cubicBezTo>
                  <a:cubicBezTo>
                    <a:pt x="8439" y="869"/>
                    <a:pt x="4399" y="390"/>
                    <a:pt x="313" y="2"/>
                  </a:cubicBezTo>
                  <a:cubicBezTo>
                    <a:pt x="306" y="1"/>
                    <a:pt x="300" y="1"/>
                    <a:pt x="2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8"/>
            <p:cNvSpPr/>
            <p:nvPr/>
          </p:nvSpPr>
          <p:spPr>
            <a:xfrm>
              <a:off x="3655532" y="1900053"/>
              <a:ext cx="459269" cy="240233"/>
            </a:xfrm>
            <a:custGeom>
              <a:rect b="b" l="l" r="r" t="t"/>
              <a:pathLst>
                <a:path extrusionOk="0" h="13500" w="23260">
                  <a:moveTo>
                    <a:pt x="1570" y="1"/>
                  </a:moveTo>
                  <a:cubicBezTo>
                    <a:pt x="846" y="1"/>
                    <a:pt x="201" y="325"/>
                    <a:pt x="114" y="1169"/>
                  </a:cubicBezTo>
                  <a:cubicBezTo>
                    <a:pt x="0" y="2585"/>
                    <a:pt x="1279" y="3566"/>
                    <a:pt x="2283" y="4296"/>
                  </a:cubicBezTo>
                  <a:cubicBezTo>
                    <a:pt x="7304" y="7926"/>
                    <a:pt x="12509" y="11464"/>
                    <a:pt x="18398" y="13404"/>
                  </a:cubicBezTo>
                  <a:cubicBezTo>
                    <a:pt x="18555" y="13443"/>
                    <a:pt x="18713" y="13500"/>
                    <a:pt x="18885" y="13500"/>
                  </a:cubicBezTo>
                  <a:cubicBezTo>
                    <a:pt x="18912" y="13500"/>
                    <a:pt x="18940" y="13498"/>
                    <a:pt x="18968" y="13495"/>
                  </a:cubicBezTo>
                  <a:cubicBezTo>
                    <a:pt x="19470" y="13449"/>
                    <a:pt x="19767" y="12810"/>
                    <a:pt x="19653" y="12331"/>
                  </a:cubicBezTo>
                  <a:cubicBezTo>
                    <a:pt x="19539" y="11829"/>
                    <a:pt x="19174" y="11418"/>
                    <a:pt x="18786" y="11076"/>
                  </a:cubicBezTo>
                  <a:cubicBezTo>
                    <a:pt x="17667" y="10071"/>
                    <a:pt x="16389" y="9250"/>
                    <a:pt x="15019" y="8633"/>
                  </a:cubicBezTo>
                  <a:lnTo>
                    <a:pt x="15019" y="8633"/>
                  </a:lnTo>
                  <a:cubicBezTo>
                    <a:pt x="16275" y="8839"/>
                    <a:pt x="17462" y="9272"/>
                    <a:pt x="18694" y="9569"/>
                  </a:cubicBezTo>
                  <a:cubicBezTo>
                    <a:pt x="19378" y="9734"/>
                    <a:pt x="20090" y="9849"/>
                    <a:pt x="20795" y="9849"/>
                  </a:cubicBezTo>
                  <a:cubicBezTo>
                    <a:pt x="21361" y="9849"/>
                    <a:pt x="21922" y="9775"/>
                    <a:pt x="22460" y="9592"/>
                  </a:cubicBezTo>
                  <a:cubicBezTo>
                    <a:pt x="22848" y="9455"/>
                    <a:pt x="23259" y="9181"/>
                    <a:pt x="23259" y="8793"/>
                  </a:cubicBezTo>
                  <a:cubicBezTo>
                    <a:pt x="23259" y="8473"/>
                    <a:pt x="23031" y="8245"/>
                    <a:pt x="22803" y="8040"/>
                  </a:cubicBezTo>
                  <a:cubicBezTo>
                    <a:pt x="21547" y="6944"/>
                    <a:pt x="19950" y="6328"/>
                    <a:pt x="18375" y="5712"/>
                  </a:cubicBezTo>
                  <a:cubicBezTo>
                    <a:pt x="13079" y="3634"/>
                    <a:pt x="7784" y="1557"/>
                    <a:pt x="2283" y="97"/>
                  </a:cubicBezTo>
                  <a:cubicBezTo>
                    <a:pt x="2048" y="35"/>
                    <a:pt x="1805" y="1"/>
                    <a:pt x="15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8"/>
            <p:cNvSpPr/>
            <p:nvPr/>
          </p:nvSpPr>
          <p:spPr>
            <a:xfrm>
              <a:off x="3421632" y="1866509"/>
              <a:ext cx="44624" cy="47797"/>
            </a:xfrm>
            <a:custGeom>
              <a:rect b="b" l="l" r="r" t="t"/>
              <a:pathLst>
                <a:path extrusionOk="0" h="2686" w="2260">
                  <a:moveTo>
                    <a:pt x="1070" y="1"/>
                  </a:moveTo>
                  <a:cubicBezTo>
                    <a:pt x="933" y="1"/>
                    <a:pt x="797" y="46"/>
                    <a:pt x="670" y="152"/>
                  </a:cubicBezTo>
                  <a:lnTo>
                    <a:pt x="670" y="152"/>
                  </a:lnTo>
                  <a:cubicBezTo>
                    <a:pt x="199" y="309"/>
                    <a:pt x="43" y="871"/>
                    <a:pt x="23" y="1365"/>
                  </a:cubicBezTo>
                  <a:cubicBezTo>
                    <a:pt x="0" y="1913"/>
                    <a:pt x="365" y="2370"/>
                    <a:pt x="845" y="2598"/>
                  </a:cubicBezTo>
                  <a:cubicBezTo>
                    <a:pt x="981" y="2657"/>
                    <a:pt x="1118" y="2686"/>
                    <a:pt x="1248" y="2686"/>
                  </a:cubicBezTo>
                  <a:cubicBezTo>
                    <a:pt x="1619" y="2686"/>
                    <a:pt x="1942" y="2455"/>
                    <a:pt x="2077" y="2050"/>
                  </a:cubicBezTo>
                  <a:cubicBezTo>
                    <a:pt x="2260" y="1571"/>
                    <a:pt x="2191" y="977"/>
                    <a:pt x="1895" y="544"/>
                  </a:cubicBezTo>
                  <a:cubicBezTo>
                    <a:pt x="1710" y="251"/>
                    <a:pt x="1391" y="1"/>
                    <a:pt x="10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1" name="Google Shape;14391;p88"/>
          <p:cNvGrpSpPr/>
          <p:nvPr/>
        </p:nvGrpSpPr>
        <p:grpSpPr>
          <a:xfrm>
            <a:off x="2036935" y="2308277"/>
            <a:ext cx="1998095" cy="1697661"/>
            <a:chOff x="2036935" y="2003477"/>
            <a:chExt cx="1998095" cy="1697661"/>
          </a:xfrm>
        </p:grpSpPr>
        <p:grpSp>
          <p:nvGrpSpPr>
            <p:cNvPr id="14392" name="Google Shape;14392;p88"/>
            <p:cNvGrpSpPr/>
            <p:nvPr/>
          </p:nvGrpSpPr>
          <p:grpSpPr>
            <a:xfrm>
              <a:off x="2036935" y="2003477"/>
              <a:ext cx="1998095" cy="1697661"/>
              <a:chOff x="2036935" y="2003477"/>
              <a:chExt cx="1998095" cy="1697661"/>
            </a:xfrm>
          </p:grpSpPr>
          <p:sp>
            <p:nvSpPr>
              <p:cNvPr id="14393" name="Google Shape;14393;p88"/>
              <p:cNvSpPr/>
              <p:nvPr/>
            </p:nvSpPr>
            <p:spPr>
              <a:xfrm>
                <a:off x="2036935" y="2109553"/>
                <a:ext cx="1600135" cy="1390128"/>
              </a:xfrm>
              <a:custGeom>
                <a:rect b="b" l="l" r="r" t="t"/>
                <a:pathLst>
                  <a:path extrusionOk="0" h="78119" w="81040">
                    <a:moveTo>
                      <a:pt x="975" y="0"/>
                    </a:moveTo>
                    <a:cubicBezTo>
                      <a:pt x="438" y="0"/>
                      <a:pt x="0" y="512"/>
                      <a:pt x="169" y="1083"/>
                    </a:cubicBezTo>
                    <a:cubicBezTo>
                      <a:pt x="603" y="2635"/>
                      <a:pt x="2155" y="3571"/>
                      <a:pt x="3456" y="4347"/>
                    </a:cubicBezTo>
                    <a:cubicBezTo>
                      <a:pt x="5077" y="5306"/>
                      <a:pt x="6720" y="6219"/>
                      <a:pt x="8295" y="7223"/>
                    </a:cubicBezTo>
                    <a:cubicBezTo>
                      <a:pt x="11765" y="9437"/>
                      <a:pt x="15074" y="11879"/>
                      <a:pt x="18201" y="14573"/>
                    </a:cubicBezTo>
                    <a:cubicBezTo>
                      <a:pt x="38562" y="32194"/>
                      <a:pt x="56023" y="53786"/>
                      <a:pt x="74329" y="73462"/>
                    </a:cubicBezTo>
                    <a:cubicBezTo>
                      <a:pt x="75881" y="75151"/>
                      <a:pt x="78004" y="77913"/>
                      <a:pt x="80355" y="78118"/>
                    </a:cubicBezTo>
                    <a:cubicBezTo>
                      <a:pt x="81039" y="76064"/>
                      <a:pt x="79602" y="73439"/>
                      <a:pt x="78711" y="71499"/>
                    </a:cubicBezTo>
                    <a:cubicBezTo>
                      <a:pt x="77250" y="68417"/>
                      <a:pt x="75813" y="65313"/>
                      <a:pt x="74123" y="62323"/>
                    </a:cubicBezTo>
                    <a:cubicBezTo>
                      <a:pt x="71384" y="57461"/>
                      <a:pt x="67938" y="53102"/>
                      <a:pt x="64902" y="48422"/>
                    </a:cubicBezTo>
                    <a:cubicBezTo>
                      <a:pt x="63761" y="46688"/>
                      <a:pt x="63601" y="44656"/>
                      <a:pt x="62460" y="42944"/>
                    </a:cubicBezTo>
                    <a:cubicBezTo>
                      <a:pt x="60953" y="40685"/>
                      <a:pt x="59036" y="38653"/>
                      <a:pt x="57164" y="36713"/>
                    </a:cubicBezTo>
                    <a:cubicBezTo>
                      <a:pt x="52599" y="31988"/>
                      <a:pt x="47623" y="27629"/>
                      <a:pt x="42328" y="23748"/>
                    </a:cubicBezTo>
                    <a:cubicBezTo>
                      <a:pt x="40068" y="22082"/>
                      <a:pt x="37763" y="20484"/>
                      <a:pt x="35435" y="18909"/>
                    </a:cubicBezTo>
                    <a:cubicBezTo>
                      <a:pt x="31486" y="16216"/>
                      <a:pt x="27514" y="13500"/>
                      <a:pt x="23200" y="11400"/>
                    </a:cubicBezTo>
                    <a:cubicBezTo>
                      <a:pt x="20233" y="9939"/>
                      <a:pt x="17448" y="8182"/>
                      <a:pt x="14527" y="6629"/>
                    </a:cubicBezTo>
                    <a:cubicBezTo>
                      <a:pt x="10350" y="4415"/>
                      <a:pt x="6013" y="2521"/>
                      <a:pt x="1836" y="307"/>
                    </a:cubicBezTo>
                    <a:cubicBezTo>
                      <a:pt x="1607" y="170"/>
                      <a:pt x="1356" y="56"/>
                      <a:pt x="1105" y="10"/>
                    </a:cubicBezTo>
                    <a:cubicBezTo>
                      <a:pt x="1061" y="3"/>
                      <a:pt x="1018" y="0"/>
                      <a:pt x="9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88"/>
              <p:cNvSpPr/>
              <p:nvPr/>
            </p:nvSpPr>
            <p:spPr>
              <a:xfrm>
                <a:off x="2724417" y="2422069"/>
                <a:ext cx="320461" cy="491178"/>
              </a:xfrm>
              <a:custGeom>
                <a:rect b="b" l="l" r="r" t="t"/>
                <a:pathLst>
                  <a:path extrusionOk="0" h="27602" w="16230">
                    <a:moveTo>
                      <a:pt x="5798" y="1"/>
                    </a:moveTo>
                    <a:cubicBezTo>
                      <a:pt x="3721" y="3173"/>
                      <a:pt x="1849" y="6552"/>
                      <a:pt x="913" y="10249"/>
                    </a:cubicBezTo>
                    <a:cubicBezTo>
                      <a:pt x="0" y="13924"/>
                      <a:pt x="69" y="17964"/>
                      <a:pt x="1758" y="21388"/>
                    </a:cubicBezTo>
                    <a:cubicBezTo>
                      <a:pt x="3424" y="24789"/>
                      <a:pt x="6871" y="27437"/>
                      <a:pt x="10682" y="27596"/>
                    </a:cubicBezTo>
                    <a:cubicBezTo>
                      <a:pt x="10761" y="27600"/>
                      <a:pt x="10838" y="27601"/>
                      <a:pt x="10915" y="27601"/>
                    </a:cubicBezTo>
                    <a:cubicBezTo>
                      <a:pt x="12482" y="27601"/>
                      <a:pt x="13605" y="26926"/>
                      <a:pt x="14083" y="25337"/>
                    </a:cubicBezTo>
                    <a:cubicBezTo>
                      <a:pt x="16229" y="18033"/>
                      <a:pt x="12828" y="9610"/>
                      <a:pt x="11938" y="2352"/>
                    </a:cubicBezTo>
                    <a:lnTo>
                      <a:pt x="57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8"/>
              <p:cNvSpPr/>
              <p:nvPr/>
            </p:nvSpPr>
            <p:spPr>
              <a:xfrm>
                <a:off x="2072713" y="2003477"/>
                <a:ext cx="1962317" cy="1697661"/>
              </a:xfrm>
              <a:custGeom>
                <a:rect b="b" l="l" r="r" t="t"/>
                <a:pathLst>
                  <a:path extrusionOk="0" h="95401" w="99383">
                    <a:moveTo>
                      <a:pt x="2167" y="0"/>
                    </a:moveTo>
                    <a:cubicBezTo>
                      <a:pt x="1876" y="0"/>
                      <a:pt x="1592" y="57"/>
                      <a:pt x="1325" y="196"/>
                    </a:cubicBezTo>
                    <a:cubicBezTo>
                      <a:pt x="1" y="881"/>
                      <a:pt x="640" y="2022"/>
                      <a:pt x="1530" y="2753"/>
                    </a:cubicBezTo>
                    <a:cubicBezTo>
                      <a:pt x="2534" y="3574"/>
                      <a:pt x="3447" y="4396"/>
                      <a:pt x="4520" y="5149"/>
                    </a:cubicBezTo>
                    <a:cubicBezTo>
                      <a:pt x="7944" y="7569"/>
                      <a:pt x="11345" y="10125"/>
                      <a:pt x="14586" y="12773"/>
                    </a:cubicBezTo>
                    <a:cubicBezTo>
                      <a:pt x="17896" y="15466"/>
                      <a:pt x="20954" y="18457"/>
                      <a:pt x="24241" y="21150"/>
                    </a:cubicBezTo>
                    <a:cubicBezTo>
                      <a:pt x="24538" y="21378"/>
                      <a:pt x="24812" y="21606"/>
                      <a:pt x="25109" y="21857"/>
                    </a:cubicBezTo>
                    <a:cubicBezTo>
                      <a:pt x="28487" y="24779"/>
                      <a:pt x="31819" y="27746"/>
                      <a:pt x="35106" y="30759"/>
                    </a:cubicBezTo>
                    <a:cubicBezTo>
                      <a:pt x="36795" y="32311"/>
                      <a:pt x="38462" y="33864"/>
                      <a:pt x="40105" y="35416"/>
                    </a:cubicBezTo>
                    <a:cubicBezTo>
                      <a:pt x="40767" y="36055"/>
                      <a:pt x="41429" y="36694"/>
                      <a:pt x="42091" y="37310"/>
                    </a:cubicBezTo>
                    <a:cubicBezTo>
                      <a:pt x="44510" y="39616"/>
                      <a:pt x="46884" y="41944"/>
                      <a:pt x="49144" y="44363"/>
                    </a:cubicBezTo>
                    <a:cubicBezTo>
                      <a:pt x="55900" y="51576"/>
                      <a:pt x="61652" y="59610"/>
                      <a:pt x="67404" y="67645"/>
                    </a:cubicBezTo>
                    <a:cubicBezTo>
                      <a:pt x="70577" y="72050"/>
                      <a:pt x="73749" y="75908"/>
                      <a:pt x="76420" y="80655"/>
                    </a:cubicBezTo>
                    <a:cubicBezTo>
                      <a:pt x="76876" y="81454"/>
                      <a:pt x="77333" y="82367"/>
                      <a:pt x="77059" y="83235"/>
                    </a:cubicBezTo>
                    <a:cubicBezTo>
                      <a:pt x="76808" y="84056"/>
                      <a:pt x="76009" y="84536"/>
                      <a:pt x="75256" y="84969"/>
                    </a:cubicBezTo>
                    <a:cubicBezTo>
                      <a:pt x="74457" y="84969"/>
                      <a:pt x="72791" y="86362"/>
                      <a:pt x="72083" y="86773"/>
                    </a:cubicBezTo>
                    <a:lnTo>
                      <a:pt x="68363" y="88872"/>
                    </a:lnTo>
                    <a:cubicBezTo>
                      <a:pt x="67039" y="89626"/>
                      <a:pt x="65281" y="90105"/>
                      <a:pt x="64277" y="91338"/>
                    </a:cubicBezTo>
                    <a:cubicBezTo>
                      <a:pt x="62497" y="93483"/>
                      <a:pt x="65441" y="93826"/>
                      <a:pt x="67153" y="93917"/>
                    </a:cubicBezTo>
                    <a:cubicBezTo>
                      <a:pt x="67507" y="93936"/>
                      <a:pt x="67861" y="93945"/>
                      <a:pt x="68215" y="93945"/>
                    </a:cubicBezTo>
                    <a:cubicBezTo>
                      <a:pt x="71699" y="93945"/>
                      <a:pt x="75173" y="93032"/>
                      <a:pt x="78178" y="91292"/>
                    </a:cubicBezTo>
                    <a:cubicBezTo>
                      <a:pt x="78680" y="91018"/>
                      <a:pt x="79159" y="90721"/>
                      <a:pt x="79707" y="90630"/>
                    </a:cubicBezTo>
                    <a:cubicBezTo>
                      <a:pt x="79834" y="90609"/>
                      <a:pt x="79961" y="90599"/>
                      <a:pt x="80088" y="90599"/>
                    </a:cubicBezTo>
                    <a:cubicBezTo>
                      <a:pt x="80781" y="90599"/>
                      <a:pt x="81467" y="90888"/>
                      <a:pt x="82103" y="91178"/>
                    </a:cubicBezTo>
                    <a:cubicBezTo>
                      <a:pt x="87422" y="93460"/>
                      <a:pt x="93105" y="94898"/>
                      <a:pt x="98880" y="95400"/>
                    </a:cubicBezTo>
                    <a:cubicBezTo>
                      <a:pt x="99382" y="93826"/>
                      <a:pt x="97990" y="92319"/>
                      <a:pt x="96689" y="91292"/>
                    </a:cubicBezTo>
                    <a:cubicBezTo>
                      <a:pt x="94361" y="89420"/>
                      <a:pt x="91873" y="87731"/>
                      <a:pt x="89271" y="86248"/>
                    </a:cubicBezTo>
                    <a:cubicBezTo>
                      <a:pt x="88015" y="85494"/>
                      <a:pt x="86623" y="84901"/>
                      <a:pt x="85390" y="84125"/>
                    </a:cubicBezTo>
                    <a:cubicBezTo>
                      <a:pt x="84500" y="83531"/>
                      <a:pt x="83039" y="83006"/>
                      <a:pt x="82332" y="82276"/>
                    </a:cubicBezTo>
                    <a:cubicBezTo>
                      <a:pt x="82058" y="82025"/>
                      <a:pt x="81944" y="81660"/>
                      <a:pt x="81807" y="81317"/>
                    </a:cubicBezTo>
                    <a:cubicBezTo>
                      <a:pt x="78543" y="72301"/>
                      <a:pt x="77150" y="62715"/>
                      <a:pt x="73841" y="53722"/>
                    </a:cubicBezTo>
                    <a:cubicBezTo>
                      <a:pt x="71649" y="47719"/>
                      <a:pt x="69070" y="41898"/>
                      <a:pt x="66491" y="36055"/>
                    </a:cubicBezTo>
                    <a:cubicBezTo>
                      <a:pt x="64825" y="32334"/>
                      <a:pt x="63158" y="28568"/>
                      <a:pt x="60830" y="25213"/>
                    </a:cubicBezTo>
                    <a:cubicBezTo>
                      <a:pt x="59118" y="22748"/>
                      <a:pt x="57087" y="20511"/>
                      <a:pt x="55033" y="18320"/>
                    </a:cubicBezTo>
                    <a:cubicBezTo>
                      <a:pt x="50125" y="13093"/>
                      <a:pt x="45035" y="7820"/>
                      <a:pt x="38827" y="4259"/>
                    </a:cubicBezTo>
                    <a:cubicBezTo>
                      <a:pt x="34487" y="1764"/>
                      <a:pt x="29462" y="154"/>
                      <a:pt x="24506" y="154"/>
                    </a:cubicBezTo>
                    <a:cubicBezTo>
                      <a:pt x="22344" y="154"/>
                      <a:pt x="20196" y="460"/>
                      <a:pt x="18124" y="1132"/>
                    </a:cubicBezTo>
                    <a:cubicBezTo>
                      <a:pt x="16093" y="1771"/>
                      <a:pt x="14153" y="2798"/>
                      <a:pt x="12646" y="4305"/>
                    </a:cubicBezTo>
                    <a:cubicBezTo>
                      <a:pt x="12121" y="4214"/>
                      <a:pt x="11573" y="3871"/>
                      <a:pt x="11071" y="3643"/>
                    </a:cubicBezTo>
                    <a:cubicBezTo>
                      <a:pt x="10067" y="3186"/>
                      <a:pt x="9040" y="2730"/>
                      <a:pt x="8035" y="2273"/>
                    </a:cubicBezTo>
                    <a:cubicBezTo>
                      <a:pt x="6917" y="1771"/>
                      <a:pt x="5798" y="1269"/>
                      <a:pt x="4680" y="790"/>
                    </a:cubicBezTo>
                    <a:cubicBezTo>
                      <a:pt x="3932" y="484"/>
                      <a:pt x="3019" y="0"/>
                      <a:pt x="2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8"/>
              <p:cNvSpPr/>
              <p:nvPr/>
            </p:nvSpPr>
            <p:spPr>
              <a:xfrm>
                <a:off x="2981299" y="2181392"/>
                <a:ext cx="512008" cy="246799"/>
              </a:xfrm>
              <a:custGeom>
                <a:rect b="b" l="l" r="r" t="t"/>
                <a:pathLst>
                  <a:path extrusionOk="0" h="13869" w="25931">
                    <a:moveTo>
                      <a:pt x="4999" y="0"/>
                    </a:moveTo>
                    <a:cubicBezTo>
                      <a:pt x="3320" y="0"/>
                      <a:pt x="1645" y="169"/>
                      <a:pt x="1" y="538"/>
                    </a:cubicBezTo>
                    <a:lnTo>
                      <a:pt x="9793" y="13868"/>
                    </a:lnTo>
                    <a:cubicBezTo>
                      <a:pt x="14015" y="9623"/>
                      <a:pt x="19950" y="7180"/>
                      <a:pt x="25930" y="7180"/>
                    </a:cubicBezTo>
                    <a:cubicBezTo>
                      <a:pt x="22004" y="4829"/>
                      <a:pt x="17919" y="2684"/>
                      <a:pt x="13559" y="1337"/>
                    </a:cubicBezTo>
                    <a:cubicBezTo>
                      <a:pt x="10787" y="500"/>
                      <a:pt x="7888" y="0"/>
                      <a:pt x="49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8"/>
              <p:cNvSpPr/>
              <p:nvPr/>
            </p:nvSpPr>
            <p:spPr>
              <a:xfrm>
                <a:off x="2504023" y="2042217"/>
                <a:ext cx="55010" cy="43847"/>
              </a:xfrm>
              <a:custGeom>
                <a:rect b="b" l="l" r="r" t="t"/>
                <a:pathLst>
                  <a:path extrusionOk="0" h="2464" w="2786">
                    <a:moveTo>
                      <a:pt x="1531" y="0"/>
                    </a:moveTo>
                    <a:cubicBezTo>
                      <a:pt x="1516" y="0"/>
                      <a:pt x="1500" y="2"/>
                      <a:pt x="1484" y="5"/>
                    </a:cubicBezTo>
                    <a:cubicBezTo>
                      <a:pt x="982" y="142"/>
                      <a:pt x="526" y="370"/>
                      <a:pt x="297" y="850"/>
                    </a:cubicBezTo>
                    <a:cubicBezTo>
                      <a:pt x="138" y="1215"/>
                      <a:pt x="1" y="1854"/>
                      <a:pt x="320" y="2151"/>
                    </a:cubicBezTo>
                    <a:cubicBezTo>
                      <a:pt x="552" y="2368"/>
                      <a:pt x="850" y="2463"/>
                      <a:pt x="1157" y="2463"/>
                    </a:cubicBezTo>
                    <a:cubicBezTo>
                      <a:pt x="1817" y="2463"/>
                      <a:pt x="2515" y="2021"/>
                      <a:pt x="2671" y="1397"/>
                    </a:cubicBezTo>
                    <a:cubicBezTo>
                      <a:pt x="2785" y="941"/>
                      <a:pt x="2603" y="439"/>
                      <a:pt x="2192" y="188"/>
                    </a:cubicBezTo>
                    <a:cubicBezTo>
                      <a:pt x="2049" y="100"/>
                      <a:pt x="1894" y="60"/>
                      <a:pt x="1741" y="60"/>
                    </a:cubicBezTo>
                    <a:cubicBezTo>
                      <a:pt x="1724" y="60"/>
                      <a:pt x="1708" y="60"/>
                      <a:pt x="1691" y="61"/>
                    </a:cubicBezTo>
                    <a:lnTo>
                      <a:pt x="1691" y="61"/>
                    </a:lnTo>
                    <a:cubicBezTo>
                      <a:pt x="1647" y="24"/>
                      <a:pt x="1592" y="0"/>
                      <a:pt x="15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98" name="Google Shape;14398;p88"/>
            <p:cNvSpPr/>
            <p:nvPr/>
          </p:nvSpPr>
          <p:spPr>
            <a:xfrm>
              <a:off x="2715393" y="2424525"/>
              <a:ext cx="312800" cy="496534"/>
            </a:xfrm>
            <a:custGeom>
              <a:rect b="b" l="l" r="r" t="t"/>
              <a:pathLst>
                <a:path extrusionOk="0" h="27903" w="15842">
                  <a:moveTo>
                    <a:pt x="6070" y="0"/>
                  </a:moveTo>
                  <a:cubicBezTo>
                    <a:pt x="6039" y="0"/>
                    <a:pt x="6008" y="14"/>
                    <a:pt x="5981" y="45"/>
                  </a:cubicBezTo>
                  <a:cubicBezTo>
                    <a:pt x="5365" y="662"/>
                    <a:pt x="4977" y="1369"/>
                    <a:pt x="4589" y="2145"/>
                  </a:cubicBezTo>
                  <a:cubicBezTo>
                    <a:pt x="4064" y="3150"/>
                    <a:pt x="3425" y="4085"/>
                    <a:pt x="2945" y="5090"/>
                  </a:cubicBezTo>
                  <a:cubicBezTo>
                    <a:pt x="1941" y="7121"/>
                    <a:pt x="1279" y="9312"/>
                    <a:pt x="800" y="11526"/>
                  </a:cubicBezTo>
                  <a:cubicBezTo>
                    <a:pt x="1" y="15315"/>
                    <a:pt x="252" y="19584"/>
                    <a:pt x="2397" y="22916"/>
                  </a:cubicBezTo>
                  <a:cubicBezTo>
                    <a:pt x="4135" y="25659"/>
                    <a:pt x="7563" y="27903"/>
                    <a:pt x="10955" y="27903"/>
                  </a:cubicBezTo>
                  <a:cubicBezTo>
                    <a:pt x="11260" y="27903"/>
                    <a:pt x="11566" y="27884"/>
                    <a:pt x="11870" y="27847"/>
                  </a:cubicBezTo>
                  <a:cubicBezTo>
                    <a:pt x="15682" y="27390"/>
                    <a:pt x="15842" y="22756"/>
                    <a:pt x="15705" y="19766"/>
                  </a:cubicBezTo>
                  <a:cubicBezTo>
                    <a:pt x="15568" y="16936"/>
                    <a:pt x="14928" y="14129"/>
                    <a:pt x="14404" y="11321"/>
                  </a:cubicBezTo>
                  <a:cubicBezTo>
                    <a:pt x="13810" y="8308"/>
                    <a:pt x="13194" y="5272"/>
                    <a:pt x="12600" y="2259"/>
                  </a:cubicBezTo>
                  <a:cubicBezTo>
                    <a:pt x="12582" y="2167"/>
                    <a:pt x="12515" y="2127"/>
                    <a:pt x="12445" y="2127"/>
                  </a:cubicBezTo>
                  <a:cubicBezTo>
                    <a:pt x="12341" y="2127"/>
                    <a:pt x="12231" y="2215"/>
                    <a:pt x="12258" y="2351"/>
                  </a:cubicBezTo>
                  <a:cubicBezTo>
                    <a:pt x="12714" y="5067"/>
                    <a:pt x="13148" y="7783"/>
                    <a:pt x="13627" y="10476"/>
                  </a:cubicBezTo>
                  <a:cubicBezTo>
                    <a:pt x="14130" y="13307"/>
                    <a:pt x="14792" y="16137"/>
                    <a:pt x="14997" y="19013"/>
                  </a:cubicBezTo>
                  <a:cubicBezTo>
                    <a:pt x="15157" y="21067"/>
                    <a:pt x="15317" y="23875"/>
                    <a:pt x="14175" y="25724"/>
                  </a:cubicBezTo>
                  <a:cubicBezTo>
                    <a:pt x="13480" y="26858"/>
                    <a:pt x="12337" y="27260"/>
                    <a:pt x="11096" y="27260"/>
                  </a:cubicBezTo>
                  <a:cubicBezTo>
                    <a:pt x="9564" y="27260"/>
                    <a:pt x="7884" y="26648"/>
                    <a:pt x="6711" y="26043"/>
                  </a:cubicBezTo>
                  <a:cubicBezTo>
                    <a:pt x="2397" y="23829"/>
                    <a:pt x="686" y="18967"/>
                    <a:pt x="937" y="14357"/>
                  </a:cubicBezTo>
                  <a:cubicBezTo>
                    <a:pt x="1074" y="11686"/>
                    <a:pt x="1713" y="9198"/>
                    <a:pt x="2740" y="6756"/>
                  </a:cubicBezTo>
                  <a:cubicBezTo>
                    <a:pt x="3630" y="4610"/>
                    <a:pt x="4497" y="1894"/>
                    <a:pt x="6164" y="251"/>
                  </a:cubicBezTo>
                  <a:cubicBezTo>
                    <a:pt x="6269" y="146"/>
                    <a:pt x="6172" y="0"/>
                    <a:pt x="60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9" name="Google Shape;14399;p88"/>
          <p:cNvGrpSpPr/>
          <p:nvPr/>
        </p:nvGrpSpPr>
        <p:grpSpPr>
          <a:xfrm>
            <a:off x="3879519" y="3026786"/>
            <a:ext cx="2179986" cy="1315478"/>
            <a:chOff x="3879519" y="2721986"/>
            <a:chExt cx="2179986" cy="1315478"/>
          </a:xfrm>
        </p:grpSpPr>
        <p:sp>
          <p:nvSpPr>
            <p:cNvPr id="14400" name="Google Shape;14400;p88"/>
            <p:cNvSpPr/>
            <p:nvPr/>
          </p:nvSpPr>
          <p:spPr>
            <a:xfrm>
              <a:off x="5309551" y="3763260"/>
              <a:ext cx="749955" cy="274203"/>
            </a:xfrm>
            <a:custGeom>
              <a:rect b="b" l="l" r="r" t="t"/>
              <a:pathLst>
                <a:path extrusionOk="0" h="15409" w="37982">
                  <a:moveTo>
                    <a:pt x="4405" y="1"/>
                  </a:moveTo>
                  <a:lnTo>
                    <a:pt x="0" y="3584"/>
                  </a:lnTo>
                  <a:cubicBezTo>
                    <a:pt x="2534" y="6643"/>
                    <a:pt x="5296" y="9542"/>
                    <a:pt x="8605" y="11756"/>
                  </a:cubicBezTo>
                  <a:cubicBezTo>
                    <a:pt x="11890" y="13953"/>
                    <a:pt x="15736" y="15408"/>
                    <a:pt x="19675" y="15408"/>
                  </a:cubicBezTo>
                  <a:cubicBezTo>
                    <a:pt x="19706" y="15408"/>
                    <a:pt x="19736" y="15408"/>
                    <a:pt x="19767" y="15408"/>
                  </a:cubicBezTo>
                  <a:cubicBezTo>
                    <a:pt x="26934" y="15339"/>
                    <a:pt x="33165" y="10478"/>
                    <a:pt x="37982" y="5182"/>
                  </a:cubicBezTo>
                  <a:lnTo>
                    <a:pt x="37982" y="5182"/>
                  </a:lnTo>
                  <a:cubicBezTo>
                    <a:pt x="33280" y="8652"/>
                    <a:pt x="27528" y="10660"/>
                    <a:pt x="21684" y="10888"/>
                  </a:cubicBezTo>
                  <a:cubicBezTo>
                    <a:pt x="21350" y="10903"/>
                    <a:pt x="21015" y="10911"/>
                    <a:pt x="20681" y="10911"/>
                  </a:cubicBezTo>
                  <a:cubicBezTo>
                    <a:pt x="19443" y="10911"/>
                    <a:pt x="18214" y="10796"/>
                    <a:pt x="17028" y="10455"/>
                  </a:cubicBezTo>
                  <a:cubicBezTo>
                    <a:pt x="15156" y="9930"/>
                    <a:pt x="13467" y="8834"/>
                    <a:pt x="11915" y="7647"/>
                  </a:cubicBezTo>
                  <a:cubicBezTo>
                    <a:pt x="9062" y="5456"/>
                    <a:pt x="6528" y="2877"/>
                    <a:pt x="44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8"/>
            <p:cNvSpPr/>
            <p:nvPr/>
          </p:nvSpPr>
          <p:spPr>
            <a:xfrm>
              <a:off x="3879519" y="2721986"/>
              <a:ext cx="1743266" cy="1179150"/>
            </a:xfrm>
            <a:custGeom>
              <a:rect b="b" l="l" r="r" t="t"/>
              <a:pathLst>
                <a:path extrusionOk="0" h="66263" w="88289">
                  <a:moveTo>
                    <a:pt x="85124" y="1"/>
                  </a:moveTo>
                  <a:cubicBezTo>
                    <a:pt x="84262" y="1"/>
                    <a:pt x="83371" y="493"/>
                    <a:pt x="82788" y="1179"/>
                  </a:cubicBezTo>
                  <a:cubicBezTo>
                    <a:pt x="82035" y="2092"/>
                    <a:pt x="81692" y="3279"/>
                    <a:pt x="81327" y="4420"/>
                  </a:cubicBezTo>
                  <a:cubicBezTo>
                    <a:pt x="79547" y="9784"/>
                    <a:pt x="76762" y="15992"/>
                    <a:pt x="71786" y="19028"/>
                  </a:cubicBezTo>
                  <a:cubicBezTo>
                    <a:pt x="68524" y="21014"/>
                    <a:pt x="64697" y="22146"/>
                    <a:pt x="60873" y="22146"/>
                  </a:cubicBezTo>
                  <a:cubicBezTo>
                    <a:pt x="59773" y="22146"/>
                    <a:pt x="58674" y="22052"/>
                    <a:pt x="57589" y="21858"/>
                  </a:cubicBezTo>
                  <a:cubicBezTo>
                    <a:pt x="54781" y="27291"/>
                    <a:pt x="49006" y="31103"/>
                    <a:pt x="42889" y="31513"/>
                  </a:cubicBezTo>
                  <a:cubicBezTo>
                    <a:pt x="41428" y="31605"/>
                    <a:pt x="39717" y="31422"/>
                    <a:pt x="38347" y="32016"/>
                  </a:cubicBezTo>
                  <a:cubicBezTo>
                    <a:pt x="37183" y="32541"/>
                    <a:pt x="36201" y="33499"/>
                    <a:pt x="35037" y="34116"/>
                  </a:cubicBezTo>
                  <a:cubicBezTo>
                    <a:pt x="32298" y="35531"/>
                    <a:pt x="29354" y="36535"/>
                    <a:pt x="26341" y="37106"/>
                  </a:cubicBezTo>
                  <a:cubicBezTo>
                    <a:pt x="24455" y="37449"/>
                    <a:pt x="22533" y="37623"/>
                    <a:pt x="20609" y="37623"/>
                  </a:cubicBezTo>
                  <a:cubicBezTo>
                    <a:pt x="16271" y="37623"/>
                    <a:pt x="11927" y="36740"/>
                    <a:pt x="7989" y="34937"/>
                  </a:cubicBezTo>
                  <a:cubicBezTo>
                    <a:pt x="6186" y="34116"/>
                    <a:pt x="4406" y="33088"/>
                    <a:pt x="2443" y="32974"/>
                  </a:cubicBezTo>
                  <a:cubicBezTo>
                    <a:pt x="2334" y="32965"/>
                    <a:pt x="2223" y="32959"/>
                    <a:pt x="2112" y="32959"/>
                  </a:cubicBezTo>
                  <a:cubicBezTo>
                    <a:pt x="1686" y="32959"/>
                    <a:pt x="1253" y="33040"/>
                    <a:pt x="891" y="33294"/>
                  </a:cubicBezTo>
                  <a:cubicBezTo>
                    <a:pt x="183" y="33773"/>
                    <a:pt x="1" y="34732"/>
                    <a:pt x="137" y="35576"/>
                  </a:cubicBezTo>
                  <a:cubicBezTo>
                    <a:pt x="480" y="37882"/>
                    <a:pt x="2625" y="39548"/>
                    <a:pt x="4018" y="41260"/>
                  </a:cubicBezTo>
                  <a:cubicBezTo>
                    <a:pt x="5707" y="43314"/>
                    <a:pt x="7875" y="44958"/>
                    <a:pt x="9998" y="46578"/>
                  </a:cubicBezTo>
                  <a:cubicBezTo>
                    <a:pt x="14495" y="50025"/>
                    <a:pt x="19379" y="53015"/>
                    <a:pt x="24492" y="55480"/>
                  </a:cubicBezTo>
                  <a:cubicBezTo>
                    <a:pt x="34741" y="60410"/>
                    <a:pt x="45994" y="63286"/>
                    <a:pt x="57361" y="63766"/>
                  </a:cubicBezTo>
                  <a:cubicBezTo>
                    <a:pt x="58456" y="63817"/>
                    <a:pt x="59565" y="63843"/>
                    <a:pt x="60676" y="63843"/>
                  </a:cubicBezTo>
                  <a:cubicBezTo>
                    <a:pt x="61047" y="63843"/>
                    <a:pt x="61418" y="63840"/>
                    <a:pt x="61789" y="63834"/>
                  </a:cubicBezTo>
                  <a:cubicBezTo>
                    <a:pt x="61896" y="63834"/>
                    <a:pt x="62004" y="63834"/>
                    <a:pt x="62113" y="63834"/>
                  </a:cubicBezTo>
                  <a:cubicBezTo>
                    <a:pt x="62762" y="63834"/>
                    <a:pt x="63419" y="63850"/>
                    <a:pt x="64025" y="64085"/>
                  </a:cubicBezTo>
                  <a:cubicBezTo>
                    <a:pt x="64528" y="64313"/>
                    <a:pt x="64984" y="64656"/>
                    <a:pt x="65418" y="64975"/>
                  </a:cubicBezTo>
                  <a:cubicBezTo>
                    <a:pt x="66443" y="65699"/>
                    <a:pt x="67644" y="66263"/>
                    <a:pt x="68867" y="66263"/>
                  </a:cubicBezTo>
                  <a:cubicBezTo>
                    <a:pt x="69034" y="66263"/>
                    <a:pt x="69200" y="66253"/>
                    <a:pt x="69367" y="66231"/>
                  </a:cubicBezTo>
                  <a:cubicBezTo>
                    <a:pt x="70782" y="66071"/>
                    <a:pt x="72106" y="64930"/>
                    <a:pt x="72128" y="63514"/>
                  </a:cubicBezTo>
                  <a:cubicBezTo>
                    <a:pt x="73165" y="64052"/>
                    <a:pt x="74298" y="64605"/>
                    <a:pt x="75446" y="64605"/>
                  </a:cubicBezTo>
                  <a:cubicBezTo>
                    <a:pt x="75664" y="64605"/>
                    <a:pt x="75882" y="64585"/>
                    <a:pt x="76100" y="64542"/>
                  </a:cubicBezTo>
                  <a:cubicBezTo>
                    <a:pt x="77492" y="64268"/>
                    <a:pt x="78588" y="62556"/>
                    <a:pt x="77766" y="61437"/>
                  </a:cubicBezTo>
                  <a:lnTo>
                    <a:pt x="77766" y="61437"/>
                  </a:lnTo>
                  <a:cubicBezTo>
                    <a:pt x="78049" y="61533"/>
                    <a:pt x="78336" y="61578"/>
                    <a:pt x="78621" y="61578"/>
                  </a:cubicBezTo>
                  <a:cubicBezTo>
                    <a:pt x="80703" y="61578"/>
                    <a:pt x="82661" y="59194"/>
                    <a:pt x="81898" y="57146"/>
                  </a:cubicBezTo>
                  <a:cubicBezTo>
                    <a:pt x="81624" y="56370"/>
                    <a:pt x="81030" y="55708"/>
                    <a:pt x="80916" y="54887"/>
                  </a:cubicBezTo>
                  <a:cubicBezTo>
                    <a:pt x="80848" y="54225"/>
                    <a:pt x="81076" y="53585"/>
                    <a:pt x="81304" y="52969"/>
                  </a:cubicBezTo>
                  <a:cubicBezTo>
                    <a:pt x="82514" y="49888"/>
                    <a:pt x="84112" y="46966"/>
                    <a:pt x="85230" y="43839"/>
                  </a:cubicBezTo>
                  <a:cubicBezTo>
                    <a:pt x="86212" y="41146"/>
                    <a:pt x="86417" y="38361"/>
                    <a:pt x="86965" y="35554"/>
                  </a:cubicBezTo>
                  <a:cubicBezTo>
                    <a:pt x="88289" y="28911"/>
                    <a:pt x="88106" y="22087"/>
                    <a:pt x="87924" y="15353"/>
                  </a:cubicBezTo>
                  <a:cubicBezTo>
                    <a:pt x="87832" y="11633"/>
                    <a:pt x="87741" y="7889"/>
                    <a:pt x="87627" y="4146"/>
                  </a:cubicBezTo>
                  <a:cubicBezTo>
                    <a:pt x="87581" y="2640"/>
                    <a:pt x="87353" y="791"/>
                    <a:pt x="85961" y="174"/>
                  </a:cubicBezTo>
                  <a:cubicBezTo>
                    <a:pt x="85693" y="55"/>
                    <a:pt x="85410" y="1"/>
                    <a:pt x="851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8"/>
            <p:cNvSpPr/>
            <p:nvPr/>
          </p:nvSpPr>
          <p:spPr>
            <a:xfrm>
              <a:off x="4579440" y="3017187"/>
              <a:ext cx="794124" cy="778923"/>
            </a:xfrm>
            <a:custGeom>
              <a:rect b="b" l="l" r="r" t="t"/>
              <a:pathLst>
                <a:path extrusionOk="0" h="43772" w="40219">
                  <a:moveTo>
                    <a:pt x="21869" y="0"/>
                  </a:moveTo>
                  <a:cubicBezTo>
                    <a:pt x="20926" y="0"/>
                    <a:pt x="20476" y="847"/>
                    <a:pt x="20292" y="2005"/>
                  </a:cubicBezTo>
                  <a:cubicBezTo>
                    <a:pt x="19835" y="4904"/>
                    <a:pt x="20338" y="7894"/>
                    <a:pt x="20817" y="10747"/>
                  </a:cubicBezTo>
                  <a:cubicBezTo>
                    <a:pt x="21022" y="12071"/>
                    <a:pt x="21205" y="13418"/>
                    <a:pt x="21456" y="14742"/>
                  </a:cubicBezTo>
                  <a:cubicBezTo>
                    <a:pt x="21570" y="15381"/>
                    <a:pt x="21913" y="19147"/>
                    <a:pt x="22460" y="19398"/>
                  </a:cubicBezTo>
                  <a:cubicBezTo>
                    <a:pt x="19995" y="18280"/>
                    <a:pt x="17256" y="18029"/>
                    <a:pt x="14745" y="17070"/>
                  </a:cubicBezTo>
                  <a:cubicBezTo>
                    <a:pt x="11984" y="15997"/>
                    <a:pt x="9336" y="14696"/>
                    <a:pt x="6597" y="13532"/>
                  </a:cubicBezTo>
                  <a:cubicBezTo>
                    <a:pt x="5705" y="13141"/>
                    <a:pt x="3248" y="11678"/>
                    <a:pt x="1621" y="11678"/>
                  </a:cubicBezTo>
                  <a:cubicBezTo>
                    <a:pt x="874" y="11678"/>
                    <a:pt x="302" y="11986"/>
                    <a:pt x="137" y="12847"/>
                  </a:cubicBezTo>
                  <a:cubicBezTo>
                    <a:pt x="0" y="13646"/>
                    <a:pt x="320" y="14445"/>
                    <a:pt x="685" y="15176"/>
                  </a:cubicBezTo>
                  <a:cubicBezTo>
                    <a:pt x="4816" y="23758"/>
                    <a:pt x="12486" y="31108"/>
                    <a:pt x="19744" y="37133"/>
                  </a:cubicBezTo>
                  <a:cubicBezTo>
                    <a:pt x="22912" y="39765"/>
                    <a:pt x="28410" y="43771"/>
                    <a:pt x="33278" y="43771"/>
                  </a:cubicBezTo>
                  <a:cubicBezTo>
                    <a:pt x="34617" y="43771"/>
                    <a:pt x="35909" y="43468"/>
                    <a:pt x="37091" y="42748"/>
                  </a:cubicBezTo>
                  <a:cubicBezTo>
                    <a:pt x="38940" y="41607"/>
                    <a:pt x="39945" y="39393"/>
                    <a:pt x="40081" y="37202"/>
                  </a:cubicBezTo>
                  <a:cubicBezTo>
                    <a:pt x="40218" y="35034"/>
                    <a:pt x="39648" y="32865"/>
                    <a:pt x="38940" y="30811"/>
                  </a:cubicBezTo>
                  <a:cubicBezTo>
                    <a:pt x="37023" y="25105"/>
                    <a:pt x="34626" y="19581"/>
                    <a:pt x="31887" y="14217"/>
                  </a:cubicBezTo>
                  <a:cubicBezTo>
                    <a:pt x="30540" y="11569"/>
                    <a:pt x="29080" y="8967"/>
                    <a:pt x="27550" y="6433"/>
                  </a:cubicBezTo>
                  <a:cubicBezTo>
                    <a:pt x="26363" y="4425"/>
                    <a:pt x="24994" y="1001"/>
                    <a:pt x="22643" y="157"/>
                  </a:cubicBezTo>
                  <a:cubicBezTo>
                    <a:pt x="22354" y="50"/>
                    <a:pt x="22097" y="0"/>
                    <a:pt x="218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8"/>
            <p:cNvSpPr/>
            <p:nvPr/>
          </p:nvSpPr>
          <p:spPr>
            <a:xfrm>
              <a:off x="4644065" y="3283578"/>
              <a:ext cx="66087" cy="52068"/>
            </a:xfrm>
            <a:custGeom>
              <a:rect b="b" l="l" r="r" t="t"/>
              <a:pathLst>
                <a:path extrusionOk="0" h="2926" w="3347">
                  <a:moveTo>
                    <a:pt x="950" y="0"/>
                  </a:moveTo>
                  <a:cubicBezTo>
                    <a:pt x="676" y="0"/>
                    <a:pt x="495" y="122"/>
                    <a:pt x="394" y="298"/>
                  </a:cubicBezTo>
                  <a:lnTo>
                    <a:pt x="394" y="298"/>
                  </a:lnTo>
                  <a:cubicBezTo>
                    <a:pt x="0" y="628"/>
                    <a:pt x="179" y="1311"/>
                    <a:pt x="379" y="1689"/>
                  </a:cubicBezTo>
                  <a:cubicBezTo>
                    <a:pt x="653" y="2237"/>
                    <a:pt x="1178" y="2625"/>
                    <a:pt x="1749" y="2808"/>
                  </a:cubicBezTo>
                  <a:cubicBezTo>
                    <a:pt x="1945" y="2876"/>
                    <a:pt x="2174" y="2925"/>
                    <a:pt x="2391" y="2925"/>
                  </a:cubicBezTo>
                  <a:cubicBezTo>
                    <a:pt x="2755" y="2925"/>
                    <a:pt x="3087" y="2788"/>
                    <a:pt x="3187" y="2374"/>
                  </a:cubicBezTo>
                  <a:cubicBezTo>
                    <a:pt x="3347" y="1803"/>
                    <a:pt x="2890" y="1256"/>
                    <a:pt x="2525" y="867"/>
                  </a:cubicBezTo>
                  <a:cubicBezTo>
                    <a:pt x="2114" y="457"/>
                    <a:pt x="1543" y="0"/>
                    <a:pt x="9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8"/>
            <p:cNvSpPr/>
            <p:nvPr/>
          </p:nvSpPr>
          <p:spPr>
            <a:xfrm>
              <a:off x="5027868" y="3097425"/>
              <a:ext cx="54555" cy="65646"/>
            </a:xfrm>
            <a:custGeom>
              <a:rect b="b" l="l" r="r" t="t"/>
              <a:pathLst>
                <a:path extrusionOk="0" h="3689" w="2763">
                  <a:moveTo>
                    <a:pt x="791" y="1"/>
                  </a:moveTo>
                  <a:cubicBezTo>
                    <a:pt x="337" y="1"/>
                    <a:pt x="0" y="488"/>
                    <a:pt x="0" y="989"/>
                  </a:cubicBezTo>
                  <a:cubicBezTo>
                    <a:pt x="0" y="1810"/>
                    <a:pt x="411" y="2655"/>
                    <a:pt x="959" y="3248"/>
                  </a:cubicBezTo>
                  <a:cubicBezTo>
                    <a:pt x="1195" y="3508"/>
                    <a:pt x="1529" y="3688"/>
                    <a:pt x="1837" y="3688"/>
                  </a:cubicBezTo>
                  <a:cubicBezTo>
                    <a:pt x="2125" y="3688"/>
                    <a:pt x="2391" y="3531"/>
                    <a:pt x="2534" y="3134"/>
                  </a:cubicBezTo>
                  <a:cubicBezTo>
                    <a:pt x="2762" y="2495"/>
                    <a:pt x="2443" y="1605"/>
                    <a:pt x="2077" y="1057"/>
                  </a:cubicBezTo>
                  <a:cubicBezTo>
                    <a:pt x="1917" y="816"/>
                    <a:pt x="1630" y="425"/>
                    <a:pt x="1300" y="222"/>
                  </a:cubicBezTo>
                  <a:lnTo>
                    <a:pt x="1300" y="222"/>
                  </a:lnTo>
                  <a:cubicBezTo>
                    <a:pt x="1273" y="185"/>
                    <a:pt x="1236" y="150"/>
                    <a:pt x="1187" y="121"/>
                  </a:cubicBezTo>
                  <a:cubicBezTo>
                    <a:pt x="1049" y="37"/>
                    <a:pt x="916" y="1"/>
                    <a:pt x="7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8"/>
            <p:cNvSpPr/>
            <p:nvPr/>
          </p:nvSpPr>
          <p:spPr>
            <a:xfrm>
              <a:off x="4048536" y="3450157"/>
              <a:ext cx="71220" cy="52816"/>
            </a:xfrm>
            <a:custGeom>
              <a:rect b="b" l="l" r="r" t="t"/>
              <a:pathLst>
                <a:path extrusionOk="0" h="2968" w="3607">
                  <a:moveTo>
                    <a:pt x="1773" y="636"/>
                  </a:moveTo>
                  <a:cubicBezTo>
                    <a:pt x="1911" y="636"/>
                    <a:pt x="2052" y="666"/>
                    <a:pt x="2191" y="728"/>
                  </a:cubicBezTo>
                  <a:cubicBezTo>
                    <a:pt x="2671" y="933"/>
                    <a:pt x="2899" y="1435"/>
                    <a:pt x="2602" y="1892"/>
                  </a:cubicBezTo>
                  <a:cubicBezTo>
                    <a:pt x="2442" y="2143"/>
                    <a:pt x="2191" y="2280"/>
                    <a:pt x="1895" y="2348"/>
                  </a:cubicBezTo>
                  <a:cubicBezTo>
                    <a:pt x="1766" y="2380"/>
                    <a:pt x="1573" y="2417"/>
                    <a:pt x="1383" y="2417"/>
                  </a:cubicBezTo>
                  <a:cubicBezTo>
                    <a:pt x="1208" y="2417"/>
                    <a:pt x="1035" y="2386"/>
                    <a:pt x="917" y="2290"/>
                  </a:cubicBezTo>
                  <a:lnTo>
                    <a:pt x="917" y="2290"/>
                  </a:lnTo>
                  <a:cubicBezTo>
                    <a:pt x="918" y="2272"/>
                    <a:pt x="916" y="2254"/>
                    <a:pt x="913" y="2234"/>
                  </a:cubicBezTo>
                  <a:cubicBezTo>
                    <a:pt x="845" y="1801"/>
                    <a:pt x="753" y="1367"/>
                    <a:pt x="1050" y="979"/>
                  </a:cubicBezTo>
                  <a:cubicBezTo>
                    <a:pt x="1246" y="752"/>
                    <a:pt x="1503" y="636"/>
                    <a:pt x="1773" y="636"/>
                  </a:cubicBezTo>
                  <a:close/>
                  <a:moveTo>
                    <a:pt x="1802" y="1"/>
                  </a:moveTo>
                  <a:cubicBezTo>
                    <a:pt x="1463" y="1"/>
                    <a:pt x="1127" y="108"/>
                    <a:pt x="845" y="340"/>
                  </a:cubicBezTo>
                  <a:cubicBezTo>
                    <a:pt x="251" y="819"/>
                    <a:pt x="0" y="1778"/>
                    <a:pt x="479" y="2417"/>
                  </a:cubicBezTo>
                  <a:cubicBezTo>
                    <a:pt x="510" y="2457"/>
                    <a:pt x="547" y="2484"/>
                    <a:pt x="586" y="2501"/>
                  </a:cubicBezTo>
                  <a:lnTo>
                    <a:pt x="586" y="2501"/>
                  </a:lnTo>
                  <a:cubicBezTo>
                    <a:pt x="806" y="2833"/>
                    <a:pt x="1207" y="2968"/>
                    <a:pt x="1626" y="2968"/>
                  </a:cubicBezTo>
                  <a:cubicBezTo>
                    <a:pt x="2063" y="2968"/>
                    <a:pt x="2519" y="2822"/>
                    <a:pt x="2808" y="2600"/>
                  </a:cubicBezTo>
                  <a:cubicBezTo>
                    <a:pt x="3469" y="2075"/>
                    <a:pt x="3606" y="1047"/>
                    <a:pt x="2990" y="477"/>
                  </a:cubicBezTo>
                  <a:cubicBezTo>
                    <a:pt x="2659" y="171"/>
                    <a:pt x="2229" y="1"/>
                    <a:pt x="18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8"/>
            <p:cNvSpPr/>
            <p:nvPr/>
          </p:nvSpPr>
          <p:spPr>
            <a:xfrm>
              <a:off x="4169770" y="3516817"/>
              <a:ext cx="91044" cy="66713"/>
            </a:xfrm>
            <a:custGeom>
              <a:rect b="b" l="l" r="r" t="t"/>
              <a:pathLst>
                <a:path extrusionOk="0" h="3749" w="4611">
                  <a:moveTo>
                    <a:pt x="2286" y="605"/>
                  </a:moveTo>
                  <a:cubicBezTo>
                    <a:pt x="2731" y="605"/>
                    <a:pt x="3179" y="788"/>
                    <a:pt x="3447" y="1136"/>
                  </a:cubicBezTo>
                  <a:cubicBezTo>
                    <a:pt x="3903" y="1730"/>
                    <a:pt x="3766" y="2620"/>
                    <a:pt x="3081" y="3008"/>
                  </a:cubicBezTo>
                  <a:cubicBezTo>
                    <a:pt x="2869" y="3135"/>
                    <a:pt x="2627" y="3192"/>
                    <a:pt x="2380" y="3192"/>
                  </a:cubicBezTo>
                  <a:cubicBezTo>
                    <a:pt x="1884" y="3192"/>
                    <a:pt x="1372" y="2962"/>
                    <a:pt x="1056" y="2606"/>
                  </a:cubicBezTo>
                  <a:lnTo>
                    <a:pt x="1056" y="2606"/>
                  </a:lnTo>
                  <a:cubicBezTo>
                    <a:pt x="1060" y="2575"/>
                    <a:pt x="1058" y="2541"/>
                    <a:pt x="1050" y="2506"/>
                  </a:cubicBezTo>
                  <a:cubicBezTo>
                    <a:pt x="890" y="1889"/>
                    <a:pt x="867" y="1319"/>
                    <a:pt x="1415" y="885"/>
                  </a:cubicBezTo>
                  <a:cubicBezTo>
                    <a:pt x="1661" y="696"/>
                    <a:pt x="1973" y="605"/>
                    <a:pt x="2286" y="605"/>
                  </a:cubicBezTo>
                  <a:close/>
                  <a:moveTo>
                    <a:pt x="2281" y="0"/>
                  </a:moveTo>
                  <a:cubicBezTo>
                    <a:pt x="1957" y="0"/>
                    <a:pt x="1635" y="72"/>
                    <a:pt x="1347" y="223"/>
                  </a:cubicBezTo>
                  <a:cubicBezTo>
                    <a:pt x="457" y="657"/>
                    <a:pt x="0" y="1844"/>
                    <a:pt x="571" y="2711"/>
                  </a:cubicBezTo>
                  <a:cubicBezTo>
                    <a:pt x="613" y="2772"/>
                    <a:pt x="672" y="2806"/>
                    <a:pt x="733" y="2819"/>
                  </a:cubicBezTo>
                  <a:lnTo>
                    <a:pt x="733" y="2819"/>
                  </a:lnTo>
                  <a:cubicBezTo>
                    <a:pt x="1121" y="3392"/>
                    <a:pt x="1797" y="3749"/>
                    <a:pt x="2480" y="3749"/>
                  </a:cubicBezTo>
                  <a:cubicBezTo>
                    <a:pt x="2762" y="3749"/>
                    <a:pt x="3046" y="3688"/>
                    <a:pt x="3310" y="3556"/>
                  </a:cubicBezTo>
                  <a:cubicBezTo>
                    <a:pt x="4246" y="3076"/>
                    <a:pt x="4611" y="1844"/>
                    <a:pt x="4063" y="931"/>
                  </a:cubicBezTo>
                  <a:cubicBezTo>
                    <a:pt x="3688" y="337"/>
                    <a:pt x="2982" y="0"/>
                    <a:pt x="22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8"/>
            <p:cNvSpPr/>
            <p:nvPr/>
          </p:nvSpPr>
          <p:spPr>
            <a:xfrm>
              <a:off x="4300463" y="3513988"/>
              <a:ext cx="45078" cy="33134"/>
            </a:xfrm>
            <a:custGeom>
              <a:rect b="b" l="l" r="r" t="t"/>
              <a:pathLst>
                <a:path extrusionOk="0" h="1862" w="2283">
                  <a:moveTo>
                    <a:pt x="1109" y="442"/>
                  </a:moveTo>
                  <a:cubicBezTo>
                    <a:pt x="1342" y="442"/>
                    <a:pt x="1589" y="570"/>
                    <a:pt x="1689" y="770"/>
                  </a:cubicBezTo>
                  <a:cubicBezTo>
                    <a:pt x="1804" y="1044"/>
                    <a:pt x="1644" y="1364"/>
                    <a:pt x="1370" y="1432"/>
                  </a:cubicBezTo>
                  <a:cubicBezTo>
                    <a:pt x="1309" y="1451"/>
                    <a:pt x="1244" y="1460"/>
                    <a:pt x="1180" y="1460"/>
                  </a:cubicBezTo>
                  <a:cubicBezTo>
                    <a:pt x="963" y="1460"/>
                    <a:pt x="742" y="1357"/>
                    <a:pt x="618" y="1173"/>
                  </a:cubicBezTo>
                  <a:lnTo>
                    <a:pt x="618" y="1173"/>
                  </a:lnTo>
                  <a:cubicBezTo>
                    <a:pt x="618" y="1168"/>
                    <a:pt x="617" y="1163"/>
                    <a:pt x="617" y="1158"/>
                  </a:cubicBezTo>
                  <a:cubicBezTo>
                    <a:pt x="594" y="907"/>
                    <a:pt x="594" y="633"/>
                    <a:pt x="868" y="496"/>
                  </a:cubicBezTo>
                  <a:cubicBezTo>
                    <a:pt x="941" y="459"/>
                    <a:pt x="1024" y="442"/>
                    <a:pt x="1109" y="442"/>
                  </a:cubicBezTo>
                  <a:close/>
                  <a:moveTo>
                    <a:pt x="1117" y="0"/>
                  </a:moveTo>
                  <a:cubicBezTo>
                    <a:pt x="993" y="0"/>
                    <a:pt x="869" y="21"/>
                    <a:pt x="754" y="63"/>
                  </a:cubicBezTo>
                  <a:cubicBezTo>
                    <a:pt x="297" y="245"/>
                    <a:pt x="0" y="816"/>
                    <a:pt x="297" y="1249"/>
                  </a:cubicBezTo>
                  <a:cubicBezTo>
                    <a:pt x="316" y="1278"/>
                    <a:pt x="343" y="1300"/>
                    <a:pt x="372" y="1314"/>
                  </a:cubicBezTo>
                  <a:lnTo>
                    <a:pt x="372" y="1314"/>
                  </a:lnTo>
                  <a:cubicBezTo>
                    <a:pt x="544" y="1633"/>
                    <a:pt x="877" y="1862"/>
                    <a:pt x="1241" y="1862"/>
                  </a:cubicBezTo>
                  <a:cubicBezTo>
                    <a:pt x="1328" y="1862"/>
                    <a:pt x="1417" y="1848"/>
                    <a:pt x="1507" y="1820"/>
                  </a:cubicBezTo>
                  <a:cubicBezTo>
                    <a:pt x="2009" y="1683"/>
                    <a:pt x="2283" y="1090"/>
                    <a:pt x="2100" y="633"/>
                  </a:cubicBezTo>
                  <a:cubicBezTo>
                    <a:pt x="1960" y="229"/>
                    <a:pt x="1534" y="0"/>
                    <a:pt x="11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8"/>
            <p:cNvSpPr/>
            <p:nvPr/>
          </p:nvSpPr>
          <p:spPr>
            <a:xfrm>
              <a:off x="4280639" y="3585346"/>
              <a:ext cx="95112" cy="69454"/>
            </a:xfrm>
            <a:custGeom>
              <a:rect b="b" l="l" r="r" t="t"/>
              <a:pathLst>
                <a:path extrusionOk="0" h="3903" w="4817">
                  <a:moveTo>
                    <a:pt x="2229" y="544"/>
                  </a:moveTo>
                  <a:cubicBezTo>
                    <a:pt x="2517" y="544"/>
                    <a:pt x="2830" y="622"/>
                    <a:pt x="3150" y="800"/>
                  </a:cubicBezTo>
                  <a:cubicBezTo>
                    <a:pt x="3880" y="1211"/>
                    <a:pt x="4223" y="2763"/>
                    <a:pt x="3333" y="3197"/>
                  </a:cubicBezTo>
                  <a:cubicBezTo>
                    <a:pt x="3093" y="3312"/>
                    <a:pt x="2795" y="3365"/>
                    <a:pt x="2485" y="3365"/>
                  </a:cubicBezTo>
                  <a:cubicBezTo>
                    <a:pt x="1992" y="3365"/>
                    <a:pt x="1471" y="3231"/>
                    <a:pt x="1117" y="3003"/>
                  </a:cubicBezTo>
                  <a:lnTo>
                    <a:pt x="1117" y="3003"/>
                  </a:lnTo>
                  <a:cubicBezTo>
                    <a:pt x="1112" y="2991"/>
                    <a:pt x="1105" y="2980"/>
                    <a:pt x="1096" y="2969"/>
                  </a:cubicBezTo>
                  <a:cubicBezTo>
                    <a:pt x="310" y="1800"/>
                    <a:pt x="1074" y="544"/>
                    <a:pt x="2229" y="544"/>
                  </a:cubicBezTo>
                  <a:close/>
                  <a:moveTo>
                    <a:pt x="2212" y="0"/>
                  </a:moveTo>
                  <a:cubicBezTo>
                    <a:pt x="1605" y="0"/>
                    <a:pt x="1011" y="226"/>
                    <a:pt x="616" y="732"/>
                  </a:cubicBezTo>
                  <a:cubicBezTo>
                    <a:pt x="23" y="1462"/>
                    <a:pt x="0" y="2649"/>
                    <a:pt x="822" y="3220"/>
                  </a:cubicBezTo>
                  <a:cubicBezTo>
                    <a:pt x="852" y="3241"/>
                    <a:pt x="885" y="3251"/>
                    <a:pt x="917" y="3251"/>
                  </a:cubicBezTo>
                  <a:cubicBezTo>
                    <a:pt x="925" y="3251"/>
                    <a:pt x="932" y="3250"/>
                    <a:pt x="940" y="3249"/>
                  </a:cubicBezTo>
                  <a:lnTo>
                    <a:pt x="940" y="3249"/>
                  </a:lnTo>
                  <a:cubicBezTo>
                    <a:pt x="1424" y="3629"/>
                    <a:pt x="2111" y="3902"/>
                    <a:pt x="2770" y="3902"/>
                  </a:cubicBezTo>
                  <a:cubicBezTo>
                    <a:pt x="3195" y="3902"/>
                    <a:pt x="3608" y="3789"/>
                    <a:pt x="3949" y="3516"/>
                  </a:cubicBezTo>
                  <a:cubicBezTo>
                    <a:pt x="4816" y="2786"/>
                    <a:pt x="4519" y="1051"/>
                    <a:pt x="3675" y="458"/>
                  </a:cubicBezTo>
                  <a:cubicBezTo>
                    <a:pt x="3255" y="164"/>
                    <a:pt x="2729" y="0"/>
                    <a:pt x="22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8"/>
            <p:cNvSpPr/>
            <p:nvPr/>
          </p:nvSpPr>
          <p:spPr>
            <a:xfrm>
              <a:off x="4457751" y="3634656"/>
              <a:ext cx="73037" cy="58065"/>
            </a:xfrm>
            <a:custGeom>
              <a:rect b="b" l="l" r="r" t="t"/>
              <a:pathLst>
                <a:path extrusionOk="0" h="3263" w="3699">
                  <a:moveTo>
                    <a:pt x="1749" y="504"/>
                  </a:moveTo>
                  <a:cubicBezTo>
                    <a:pt x="2354" y="504"/>
                    <a:pt x="2896" y="1114"/>
                    <a:pt x="2854" y="1704"/>
                  </a:cubicBezTo>
                  <a:cubicBezTo>
                    <a:pt x="2799" y="2443"/>
                    <a:pt x="2104" y="2869"/>
                    <a:pt x="1421" y="2869"/>
                  </a:cubicBezTo>
                  <a:cubicBezTo>
                    <a:pt x="1280" y="2869"/>
                    <a:pt x="1140" y="2851"/>
                    <a:pt x="1006" y="2814"/>
                  </a:cubicBezTo>
                  <a:lnTo>
                    <a:pt x="1006" y="2814"/>
                  </a:lnTo>
                  <a:cubicBezTo>
                    <a:pt x="1000" y="2801"/>
                    <a:pt x="992" y="2789"/>
                    <a:pt x="982" y="2777"/>
                  </a:cubicBezTo>
                  <a:cubicBezTo>
                    <a:pt x="639" y="2389"/>
                    <a:pt x="503" y="2046"/>
                    <a:pt x="662" y="1521"/>
                  </a:cubicBezTo>
                  <a:cubicBezTo>
                    <a:pt x="776" y="1088"/>
                    <a:pt x="1119" y="608"/>
                    <a:pt x="1598" y="517"/>
                  </a:cubicBezTo>
                  <a:cubicBezTo>
                    <a:pt x="1649" y="508"/>
                    <a:pt x="1699" y="504"/>
                    <a:pt x="1749" y="504"/>
                  </a:cubicBezTo>
                  <a:close/>
                  <a:moveTo>
                    <a:pt x="1828" y="0"/>
                  </a:moveTo>
                  <a:cubicBezTo>
                    <a:pt x="1118" y="0"/>
                    <a:pt x="525" y="534"/>
                    <a:pt x="274" y="1202"/>
                  </a:cubicBezTo>
                  <a:cubicBezTo>
                    <a:pt x="0" y="1841"/>
                    <a:pt x="23" y="2822"/>
                    <a:pt x="799" y="3096"/>
                  </a:cubicBezTo>
                  <a:cubicBezTo>
                    <a:pt x="821" y="3104"/>
                    <a:pt x="841" y="3108"/>
                    <a:pt x="860" y="3108"/>
                  </a:cubicBezTo>
                  <a:cubicBezTo>
                    <a:pt x="880" y="3108"/>
                    <a:pt x="898" y="3104"/>
                    <a:pt x="915" y="3097"/>
                  </a:cubicBezTo>
                  <a:lnTo>
                    <a:pt x="915" y="3097"/>
                  </a:lnTo>
                  <a:cubicBezTo>
                    <a:pt x="1165" y="3209"/>
                    <a:pt x="1431" y="3263"/>
                    <a:pt x="1694" y="3263"/>
                  </a:cubicBezTo>
                  <a:cubicBezTo>
                    <a:pt x="2373" y="3263"/>
                    <a:pt x="3029" y="2901"/>
                    <a:pt x="3310" y="2229"/>
                  </a:cubicBezTo>
                  <a:cubicBezTo>
                    <a:pt x="3698" y="1270"/>
                    <a:pt x="3059" y="198"/>
                    <a:pt x="2032" y="15"/>
                  </a:cubicBezTo>
                  <a:cubicBezTo>
                    <a:pt x="1963" y="5"/>
                    <a:pt x="1895" y="0"/>
                    <a:pt x="18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8"/>
            <p:cNvSpPr/>
            <p:nvPr/>
          </p:nvSpPr>
          <p:spPr>
            <a:xfrm>
              <a:off x="4159839" y="3434943"/>
              <a:ext cx="42807" cy="39220"/>
            </a:xfrm>
            <a:custGeom>
              <a:rect b="b" l="l" r="r" t="t"/>
              <a:pathLst>
                <a:path extrusionOk="0" h="2204" w="2168">
                  <a:moveTo>
                    <a:pt x="938" y="441"/>
                  </a:moveTo>
                  <a:cubicBezTo>
                    <a:pt x="1569" y="441"/>
                    <a:pt x="1817" y="1284"/>
                    <a:pt x="1460" y="1738"/>
                  </a:cubicBezTo>
                  <a:lnTo>
                    <a:pt x="1460" y="1738"/>
                  </a:lnTo>
                  <a:cubicBezTo>
                    <a:pt x="1453" y="1739"/>
                    <a:pt x="1446" y="1741"/>
                    <a:pt x="1439" y="1743"/>
                  </a:cubicBezTo>
                  <a:cubicBezTo>
                    <a:pt x="1319" y="1763"/>
                    <a:pt x="1225" y="1787"/>
                    <a:pt x="1143" y="1787"/>
                  </a:cubicBezTo>
                  <a:cubicBezTo>
                    <a:pt x="1036" y="1787"/>
                    <a:pt x="948" y="1747"/>
                    <a:pt x="845" y="1606"/>
                  </a:cubicBezTo>
                  <a:cubicBezTo>
                    <a:pt x="686" y="1400"/>
                    <a:pt x="640" y="1104"/>
                    <a:pt x="640" y="830"/>
                  </a:cubicBezTo>
                  <a:cubicBezTo>
                    <a:pt x="663" y="670"/>
                    <a:pt x="708" y="442"/>
                    <a:pt x="914" y="442"/>
                  </a:cubicBezTo>
                  <a:cubicBezTo>
                    <a:pt x="922" y="441"/>
                    <a:pt x="930" y="441"/>
                    <a:pt x="938" y="441"/>
                  </a:cubicBezTo>
                  <a:close/>
                  <a:moveTo>
                    <a:pt x="899" y="0"/>
                  </a:moveTo>
                  <a:cubicBezTo>
                    <a:pt x="759" y="0"/>
                    <a:pt x="623" y="42"/>
                    <a:pt x="503" y="145"/>
                  </a:cubicBezTo>
                  <a:cubicBezTo>
                    <a:pt x="1" y="556"/>
                    <a:pt x="206" y="1537"/>
                    <a:pt x="594" y="1948"/>
                  </a:cubicBezTo>
                  <a:cubicBezTo>
                    <a:pt x="741" y="2095"/>
                    <a:pt x="967" y="2203"/>
                    <a:pt x="1179" y="2203"/>
                  </a:cubicBezTo>
                  <a:cubicBezTo>
                    <a:pt x="1329" y="2203"/>
                    <a:pt x="1472" y="2149"/>
                    <a:pt x="1576" y="2017"/>
                  </a:cubicBezTo>
                  <a:cubicBezTo>
                    <a:pt x="1598" y="1990"/>
                    <a:pt x="1613" y="1961"/>
                    <a:pt x="1620" y="1932"/>
                  </a:cubicBezTo>
                  <a:lnTo>
                    <a:pt x="1620" y="1932"/>
                  </a:lnTo>
                  <a:cubicBezTo>
                    <a:pt x="2168" y="1514"/>
                    <a:pt x="2140" y="650"/>
                    <a:pt x="1576" y="259"/>
                  </a:cubicBezTo>
                  <a:cubicBezTo>
                    <a:pt x="1376" y="116"/>
                    <a:pt x="1132" y="0"/>
                    <a:pt x="8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8"/>
            <p:cNvSpPr/>
            <p:nvPr/>
          </p:nvSpPr>
          <p:spPr>
            <a:xfrm>
              <a:off x="4607023" y="3646294"/>
              <a:ext cx="120227" cy="94758"/>
            </a:xfrm>
            <a:custGeom>
              <a:rect b="b" l="l" r="r" t="t"/>
              <a:pathLst>
                <a:path extrusionOk="0" h="5325" w="6089">
                  <a:moveTo>
                    <a:pt x="2139" y="626"/>
                  </a:moveTo>
                  <a:cubicBezTo>
                    <a:pt x="2383" y="626"/>
                    <a:pt x="2636" y="648"/>
                    <a:pt x="2872" y="662"/>
                  </a:cubicBezTo>
                  <a:cubicBezTo>
                    <a:pt x="4104" y="799"/>
                    <a:pt x="5223" y="1415"/>
                    <a:pt x="5382" y="2739"/>
                  </a:cubicBezTo>
                  <a:cubicBezTo>
                    <a:pt x="5588" y="4268"/>
                    <a:pt x="4264" y="4702"/>
                    <a:pt x="2986" y="4725"/>
                  </a:cubicBezTo>
                  <a:cubicBezTo>
                    <a:pt x="2969" y="4725"/>
                    <a:pt x="2952" y="4725"/>
                    <a:pt x="2936" y="4725"/>
                  </a:cubicBezTo>
                  <a:cubicBezTo>
                    <a:pt x="1448" y="4725"/>
                    <a:pt x="667" y="3761"/>
                    <a:pt x="536" y="2364"/>
                  </a:cubicBezTo>
                  <a:lnTo>
                    <a:pt x="536" y="2364"/>
                  </a:lnTo>
                  <a:cubicBezTo>
                    <a:pt x="582" y="2335"/>
                    <a:pt x="618" y="2286"/>
                    <a:pt x="635" y="2214"/>
                  </a:cubicBezTo>
                  <a:cubicBezTo>
                    <a:pt x="794" y="1575"/>
                    <a:pt x="931" y="822"/>
                    <a:pt x="1685" y="662"/>
                  </a:cubicBezTo>
                  <a:cubicBezTo>
                    <a:pt x="1828" y="635"/>
                    <a:pt x="1982" y="626"/>
                    <a:pt x="2139" y="626"/>
                  </a:cubicBezTo>
                  <a:close/>
                  <a:moveTo>
                    <a:pt x="2403" y="0"/>
                  </a:moveTo>
                  <a:cubicBezTo>
                    <a:pt x="1113" y="0"/>
                    <a:pt x="1" y="544"/>
                    <a:pt x="133" y="2146"/>
                  </a:cubicBezTo>
                  <a:cubicBezTo>
                    <a:pt x="139" y="2223"/>
                    <a:pt x="176" y="2285"/>
                    <a:pt x="228" y="2329"/>
                  </a:cubicBezTo>
                  <a:lnTo>
                    <a:pt x="228" y="2329"/>
                  </a:lnTo>
                  <a:cubicBezTo>
                    <a:pt x="86" y="4057"/>
                    <a:pt x="1061" y="5252"/>
                    <a:pt x="2803" y="5318"/>
                  </a:cubicBezTo>
                  <a:cubicBezTo>
                    <a:pt x="2891" y="5322"/>
                    <a:pt x="2979" y="5324"/>
                    <a:pt x="3067" y="5324"/>
                  </a:cubicBezTo>
                  <a:cubicBezTo>
                    <a:pt x="4563" y="5324"/>
                    <a:pt x="6089" y="4758"/>
                    <a:pt x="6067" y="2990"/>
                  </a:cubicBezTo>
                  <a:cubicBezTo>
                    <a:pt x="6044" y="1370"/>
                    <a:pt x="4743" y="297"/>
                    <a:pt x="3237" y="69"/>
                  </a:cubicBezTo>
                  <a:cubicBezTo>
                    <a:pt x="2958" y="25"/>
                    <a:pt x="2677" y="0"/>
                    <a:pt x="24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8"/>
            <p:cNvSpPr/>
            <p:nvPr/>
          </p:nvSpPr>
          <p:spPr>
            <a:xfrm>
              <a:off x="4536396" y="3716086"/>
              <a:ext cx="59235" cy="48402"/>
            </a:xfrm>
            <a:custGeom>
              <a:rect b="b" l="l" r="r" t="t"/>
              <a:pathLst>
                <a:path extrusionOk="0" h="2720" w="3000">
                  <a:moveTo>
                    <a:pt x="1242" y="482"/>
                  </a:moveTo>
                  <a:cubicBezTo>
                    <a:pt x="1258" y="482"/>
                    <a:pt x="1274" y="483"/>
                    <a:pt x="1290" y="483"/>
                  </a:cubicBezTo>
                  <a:cubicBezTo>
                    <a:pt x="1769" y="483"/>
                    <a:pt x="2340" y="780"/>
                    <a:pt x="2454" y="1305"/>
                  </a:cubicBezTo>
                  <a:cubicBezTo>
                    <a:pt x="2541" y="1803"/>
                    <a:pt x="2237" y="2199"/>
                    <a:pt x="1757" y="2199"/>
                  </a:cubicBezTo>
                  <a:cubicBezTo>
                    <a:pt x="1731" y="2199"/>
                    <a:pt x="1705" y="2198"/>
                    <a:pt x="1678" y="2195"/>
                  </a:cubicBezTo>
                  <a:cubicBezTo>
                    <a:pt x="993" y="2172"/>
                    <a:pt x="560" y="1670"/>
                    <a:pt x="651" y="986"/>
                  </a:cubicBezTo>
                  <a:cubicBezTo>
                    <a:pt x="652" y="982"/>
                    <a:pt x="652" y="979"/>
                    <a:pt x="653" y="975"/>
                  </a:cubicBezTo>
                  <a:lnTo>
                    <a:pt x="653" y="975"/>
                  </a:lnTo>
                  <a:cubicBezTo>
                    <a:pt x="787" y="712"/>
                    <a:pt x="841" y="482"/>
                    <a:pt x="1242" y="482"/>
                  </a:cubicBezTo>
                  <a:close/>
                  <a:moveTo>
                    <a:pt x="1324" y="1"/>
                  </a:moveTo>
                  <a:cubicBezTo>
                    <a:pt x="758" y="1"/>
                    <a:pt x="1" y="447"/>
                    <a:pt x="240" y="1122"/>
                  </a:cubicBezTo>
                  <a:cubicBezTo>
                    <a:pt x="252" y="1146"/>
                    <a:pt x="266" y="1166"/>
                    <a:pt x="281" y="1183"/>
                  </a:cubicBezTo>
                  <a:lnTo>
                    <a:pt x="281" y="1183"/>
                  </a:lnTo>
                  <a:cubicBezTo>
                    <a:pt x="208" y="1954"/>
                    <a:pt x="661" y="2535"/>
                    <a:pt x="1495" y="2697"/>
                  </a:cubicBezTo>
                  <a:cubicBezTo>
                    <a:pt x="1581" y="2712"/>
                    <a:pt x="1666" y="2720"/>
                    <a:pt x="1749" y="2720"/>
                  </a:cubicBezTo>
                  <a:cubicBezTo>
                    <a:pt x="2423" y="2720"/>
                    <a:pt x="2999" y="2239"/>
                    <a:pt x="2979" y="1488"/>
                  </a:cubicBezTo>
                  <a:cubicBezTo>
                    <a:pt x="2979" y="643"/>
                    <a:pt x="2180" y="95"/>
                    <a:pt x="1404" y="4"/>
                  </a:cubicBezTo>
                  <a:cubicBezTo>
                    <a:pt x="1378" y="2"/>
                    <a:pt x="1351" y="1"/>
                    <a:pt x="13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8"/>
            <p:cNvSpPr/>
            <p:nvPr/>
          </p:nvSpPr>
          <p:spPr>
            <a:xfrm>
              <a:off x="5523902" y="2913318"/>
              <a:ext cx="58781" cy="45964"/>
            </a:xfrm>
            <a:custGeom>
              <a:rect b="b" l="l" r="r" t="t"/>
              <a:pathLst>
                <a:path extrusionOk="0" h="2583" w="2977">
                  <a:moveTo>
                    <a:pt x="1222" y="520"/>
                  </a:moveTo>
                  <a:cubicBezTo>
                    <a:pt x="1279" y="520"/>
                    <a:pt x="1339" y="526"/>
                    <a:pt x="1401" y="538"/>
                  </a:cubicBezTo>
                  <a:cubicBezTo>
                    <a:pt x="1858" y="652"/>
                    <a:pt x="2269" y="1177"/>
                    <a:pt x="2132" y="1657"/>
                  </a:cubicBezTo>
                  <a:cubicBezTo>
                    <a:pt x="2017" y="1963"/>
                    <a:pt x="1738" y="2063"/>
                    <a:pt x="1438" y="2063"/>
                  </a:cubicBezTo>
                  <a:cubicBezTo>
                    <a:pt x="1212" y="2063"/>
                    <a:pt x="975" y="2006"/>
                    <a:pt x="787" y="1940"/>
                  </a:cubicBezTo>
                  <a:lnTo>
                    <a:pt x="787" y="1940"/>
                  </a:lnTo>
                  <a:cubicBezTo>
                    <a:pt x="664" y="1690"/>
                    <a:pt x="583" y="1447"/>
                    <a:pt x="603" y="1155"/>
                  </a:cubicBezTo>
                  <a:cubicBezTo>
                    <a:pt x="622" y="761"/>
                    <a:pt x="863" y="520"/>
                    <a:pt x="1222" y="520"/>
                  </a:cubicBezTo>
                  <a:close/>
                  <a:moveTo>
                    <a:pt x="1217" y="0"/>
                  </a:moveTo>
                  <a:cubicBezTo>
                    <a:pt x="750" y="0"/>
                    <a:pt x="289" y="223"/>
                    <a:pt x="146" y="698"/>
                  </a:cubicBezTo>
                  <a:cubicBezTo>
                    <a:pt x="0" y="1156"/>
                    <a:pt x="25" y="1992"/>
                    <a:pt x="497" y="2258"/>
                  </a:cubicBezTo>
                  <a:lnTo>
                    <a:pt x="497" y="2258"/>
                  </a:lnTo>
                  <a:cubicBezTo>
                    <a:pt x="507" y="2272"/>
                    <a:pt x="519" y="2285"/>
                    <a:pt x="534" y="2296"/>
                  </a:cubicBezTo>
                  <a:cubicBezTo>
                    <a:pt x="772" y="2484"/>
                    <a:pt x="1105" y="2582"/>
                    <a:pt x="1437" y="2582"/>
                  </a:cubicBezTo>
                  <a:cubicBezTo>
                    <a:pt x="1869" y="2582"/>
                    <a:pt x="2300" y="2416"/>
                    <a:pt x="2520" y="2068"/>
                  </a:cubicBezTo>
                  <a:cubicBezTo>
                    <a:pt x="2976" y="1337"/>
                    <a:pt x="2520" y="447"/>
                    <a:pt x="1812" y="127"/>
                  </a:cubicBezTo>
                  <a:cubicBezTo>
                    <a:pt x="1631" y="44"/>
                    <a:pt x="1423" y="0"/>
                    <a:pt x="1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8"/>
            <p:cNvSpPr/>
            <p:nvPr/>
          </p:nvSpPr>
          <p:spPr>
            <a:xfrm>
              <a:off x="5486663" y="2992399"/>
              <a:ext cx="93769" cy="73066"/>
            </a:xfrm>
            <a:custGeom>
              <a:rect b="b" l="l" r="r" t="t"/>
              <a:pathLst>
                <a:path extrusionOk="0" h="4106" w="4749">
                  <a:moveTo>
                    <a:pt x="2327" y="655"/>
                  </a:moveTo>
                  <a:cubicBezTo>
                    <a:pt x="2358" y="655"/>
                    <a:pt x="2389" y="656"/>
                    <a:pt x="2420" y="659"/>
                  </a:cubicBezTo>
                  <a:cubicBezTo>
                    <a:pt x="3150" y="705"/>
                    <a:pt x="3835" y="1458"/>
                    <a:pt x="3927" y="2166"/>
                  </a:cubicBezTo>
                  <a:cubicBezTo>
                    <a:pt x="4083" y="3105"/>
                    <a:pt x="3384" y="3675"/>
                    <a:pt x="2549" y="3675"/>
                  </a:cubicBezTo>
                  <a:cubicBezTo>
                    <a:pt x="2471" y="3675"/>
                    <a:pt x="2392" y="3670"/>
                    <a:pt x="2312" y="3660"/>
                  </a:cubicBezTo>
                  <a:lnTo>
                    <a:pt x="2312" y="3660"/>
                  </a:lnTo>
                  <a:cubicBezTo>
                    <a:pt x="2291" y="3622"/>
                    <a:pt x="2260" y="3587"/>
                    <a:pt x="2215" y="3558"/>
                  </a:cubicBezTo>
                  <a:cubicBezTo>
                    <a:pt x="1644" y="3216"/>
                    <a:pt x="914" y="2736"/>
                    <a:pt x="936" y="1960"/>
                  </a:cubicBezTo>
                  <a:cubicBezTo>
                    <a:pt x="980" y="1307"/>
                    <a:pt x="1687" y="655"/>
                    <a:pt x="2327" y="655"/>
                  </a:cubicBezTo>
                  <a:close/>
                  <a:moveTo>
                    <a:pt x="2367" y="1"/>
                  </a:moveTo>
                  <a:cubicBezTo>
                    <a:pt x="1551" y="1"/>
                    <a:pt x="714" y="652"/>
                    <a:pt x="434" y="1390"/>
                  </a:cubicBezTo>
                  <a:cubicBezTo>
                    <a:pt x="1" y="2508"/>
                    <a:pt x="914" y="3786"/>
                    <a:pt x="2032" y="4015"/>
                  </a:cubicBezTo>
                  <a:cubicBezTo>
                    <a:pt x="2055" y="4020"/>
                    <a:pt x="2077" y="4023"/>
                    <a:pt x="2099" y="4023"/>
                  </a:cubicBezTo>
                  <a:cubicBezTo>
                    <a:pt x="2134" y="4023"/>
                    <a:pt x="2166" y="4016"/>
                    <a:pt x="2195" y="4003"/>
                  </a:cubicBezTo>
                  <a:lnTo>
                    <a:pt x="2195" y="4003"/>
                  </a:lnTo>
                  <a:cubicBezTo>
                    <a:pt x="2417" y="4072"/>
                    <a:pt x="2641" y="4106"/>
                    <a:pt x="2857" y="4106"/>
                  </a:cubicBezTo>
                  <a:cubicBezTo>
                    <a:pt x="3685" y="4106"/>
                    <a:pt x="4411" y="3609"/>
                    <a:pt x="4566" y="2645"/>
                  </a:cubicBezTo>
                  <a:cubicBezTo>
                    <a:pt x="4748" y="1458"/>
                    <a:pt x="3835" y="340"/>
                    <a:pt x="2717" y="43"/>
                  </a:cubicBezTo>
                  <a:cubicBezTo>
                    <a:pt x="2602" y="14"/>
                    <a:pt x="2484" y="1"/>
                    <a:pt x="23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8"/>
            <p:cNvSpPr/>
            <p:nvPr/>
          </p:nvSpPr>
          <p:spPr>
            <a:xfrm>
              <a:off x="5520467" y="3105717"/>
              <a:ext cx="69423" cy="60218"/>
            </a:xfrm>
            <a:custGeom>
              <a:rect b="b" l="l" r="r" t="t"/>
              <a:pathLst>
                <a:path extrusionOk="0" h="3384" w="3516">
                  <a:moveTo>
                    <a:pt x="1954" y="583"/>
                  </a:moveTo>
                  <a:cubicBezTo>
                    <a:pt x="2033" y="583"/>
                    <a:pt x="2113" y="600"/>
                    <a:pt x="2192" y="637"/>
                  </a:cubicBezTo>
                  <a:cubicBezTo>
                    <a:pt x="3191" y="1103"/>
                    <a:pt x="3024" y="2519"/>
                    <a:pt x="2069" y="2890"/>
                  </a:cubicBezTo>
                  <a:lnTo>
                    <a:pt x="2069" y="2890"/>
                  </a:lnTo>
                  <a:cubicBezTo>
                    <a:pt x="1984" y="2852"/>
                    <a:pt x="1890" y="2843"/>
                    <a:pt x="1793" y="2843"/>
                  </a:cubicBezTo>
                  <a:cubicBezTo>
                    <a:pt x="1707" y="2843"/>
                    <a:pt x="1619" y="2850"/>
                    <a:pt x="1532" y="2850"/>
                  </a:cubicBezTo>
                  <a:cubicBezTo>
                    <a:pt x="1437" y="2850"/>
                    <a:pt x="1343" y="2841"/>
                    <a:pt x="1256" y="2805"/>
                  </a:cubicBezTo>
                  <a:cubicBezTo>
                    <a:pt x="1073" y="2737"/>
                    <a:pt x="959" y="2600"/>
                    <a:pt x="891" y="2394"/>
                  </a:cubicBezTo>
                  <a:cubicBezTo>
                    <a:pt x="754" y="1961"/>
                    <a:pt x="936" y="1436"/>
                    <a:pt x="1187" y="1070"/>
                  </a:cubicBezTo>
                  <a:cubicBezTo>
                    <a:pt x="1351" y="834"/>
                    <a:pt x="1645" y="583"/>
                    <a:pt x="1954" y="583"/>
                  </a:cubicBezTo>
                  <a:close/>
                  <a:moveTo>
                    <a:pt x="1965" y="1"/>
                  </a:moveTo>
                  <a:cubicBezTo>
                    <a:pt x="1867" y="1"/>
                    <a:pt x="1768" y="14"/>
                    <a:pt x="1667" y="43"/>
                  </a:cubicBezTo>
                  <a:cubicBezTo>
                    <a:pt x="662" y="294"/>
                    <a:pt x="0" y="1869"/>
                    <a:pt x="480" y="2782"/>
                  </a:cubicBezTo>
                  <a:cubicBezTo>
                    <a:pt x="617" y="3033"/>
                    <a:pt x="845" y="3216"/>
                    <a:pt x="1119" y="3307"/>
                  </a:cubicBezTo>
                  <a:cubicBezTo>
                    <a:pt x="1250" y="3348"/>
                    <a:pt x="1434" y="3383"/>
                    <a:pt x="1615" y="3383"/>
                  </a:cubicBezTo>
                  <a:cubicBezTo>
                    <a:pt x="1816" y="3383"/>
                    <a:pt x="2013" y="3339"/>
                    <a:pt x="2127" y="3207"/>
                  </a:cubicBezTo>
                  <a:lnTo>
                    <a:pt x="2127" y="3207"/>
                  </a:lnTo>
                  <a:cubicBezTo>
                    <a:pt x="2653" y="3108"/>
                    <a:pt x="3089" y="2834"/>
                    <a:pt x="3310" y="2303"/>
                  </a:cubicBezTo>
                  <a:cubicBezTo>
                    <a:pt x="3516" y="1824"/>
                    <a:pt x="3493" y="1276"/>
                    <a:pt x="3219" y="842"/>
                  </a:cubicBezTo>
                  <a:cubicBezTo>
                    <a:pt x="2931" y="381"/>
                    <a:pt x="2481" y="1"/>
                    <a:pt x="19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8"/>
            <p:cNvSpPr/>
            <p:nvPr/>
          </p:nvSpPr>
          <p:spPr>
            <a:xfrm>
              <a:off x="5483958" y="3202131"/>
              <a:ext cx="101884" cy="81412"/>
            </a:xfrm>
            <a:custGeom>
              <a:rect b="b" l="l" r="r" t="t"/>
              <a:pathLst>
                <a:path extrusionOk="0" h="4575" w="5160">
                  <a:moveTo>
                    <a:pt x="1978" y="637"/>
                  </a:moveTo>
                  <a:cubicBezTo>
                    <a:pt x="2040" y="637"/>
                    <a:pt x="2104" y="642"/>
                    <a:pt x="2169" y="651"/>
                  </a:cubicBezTo>
                  <a:cubicBezTo>
                    <a:pt x="3173" y="788"/>
                    <a:pt x="4200" y="2021"/>
                    <a:pt x="3972" y="3048"/>
                  </a:cubicBezTo>
                  <a:cubicBezTo>
                    <a:pt x="3817" y="3733"/>
                    <a:pt x="3315" y="3990"/>
                    <a:pt x="2752" y="3990"/>
                  </a:cubicBezTo>
                  <a:cubicBezTo>
                    <a:pt x="2221" y="3990"/>
                    <a:pt x="1637" y="3761"/>
                    <a:pt x="1240" y="3447"/>
                  </a:cubicBezTo>
                  <a:lnTo>
                    <a:pt x="1240" y="3447"/>
                  </a:lnTo>
                  <a:cubicBezTo>
                    <a:pt x="1246" y="3400"/>
                    <a:pt x="1238" y="3349"/>
                    <a:pt x="1210" y="3299"/>
                  </a:cubicBezTo>
                  <a:cubicBezTo>
                    <a:pt x="914" y="2751"/>
                    <a:pt x="685" y="2180"/>
                    <a:pt x="868" y="1564"/>
                  </a:cubicBezTo>
                  <a:cubicBezTo>
                    <a:pt x="1011" y="990"/>
                    <a:pt x="1431" y="637"/>
                    <a:pt x="1978" y="637"/>
                  </a:cubicBezTo>
                  <a:close/>
                  <a:moveTo>
                    <a:pt x="2004" y="0"/>
                  </a:moveTo>
                  <a:cubicBezTo>
                    <a:pt x="1425" y="0"/>
                    <a:pt x="871" y="243"/>
                    <a:pt x="526" y="788"/>
                  </a:cubicBezTo>
                  <a:cubicBezTo>
                    <a:pt x="1" y="1610"/>
                    <a:pt x="92" y="2911"/>
                    <a:pt x="799" y="3596"/>
                  </a:cubicBezTo>
                  <a:cubicBezTo>
                    <a:pt x="854" y="3656"/>
                    <a:pt x="917" y="3681"/>
                    <a:pt x="979" y="3681"/>
                  </a:cubicBezTo>
                  <a:cubicBezTo>
                    <a:pt x="986" y="3681"/>
                    <a:pt x="993" y="3681"/>
                    <a:pt x="999" y="3680"/>
                  </a:cubicBezTo>
                  <a:lnTo>
                    <a:pt x="999" y="3680"/>
                  </a:lnTo>
                  <a:cubicBezTo>
                    <a:pt x="1479" y="4198"/>
                    <a:pt x="2211" y="4574"/>
                    <a:pt x="2909" y="4574"/>
                  </a:cubicBezTo>
                  <a:cubicBezTo>
                    <a:pt x="3406" y="4574"/>
                    <a:pt x="3886" y="4383"/>
                    <a:pt x="4246" y="3915"/>
                  </a:cubicBezTo>
                  <a:cubicBezTo>
                    <a:pt x="5159" y="2728"/>
                    <a:pt x="4360" y="1039"/>
                    <a:pt x="3219" y="354"/>
                  </a:cubicBezTo>
                  <a:cubicBezTo>
                    <a:pt x="2847" y="126"/>
                    <a:pt x="2419" y="0"/>
                    <a:pt x="20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8"/>
            <p:cNvSpPr/>
            <p:nvPr/>
          </p:nvSpPr>
          <p:spPr>
            <a:xfrm>
              <a:off x="5448358" y="3319524"/>
              <a:ext cx="119003" cy="91288"/>
            </a:xfrm>
            <a:custGeom>
              <a:rect b="b" l="l" r="r" t="t"/>
              <a:pathLst>
                <a:path extrusionOk="0" h="5130" w="6027">
                  <a:moveTo>
                    <a:pt x="3049" y="647"/>
                  </a:moveTo>
                  <a:cubicBezTo>
                    <a:pt x="3423" y="647"/>
                    <a:pt x="3808" y="780"/>
                    <a:pt x="4177" y="1062"/>
                  </a:cubicBezTo>
                  <a:cubicBezTo>
                    <a:pt x="4976" y="1678"/>
                    <a:pt x="5273" y="2819"/>
                    <a:pt x="4794" y="3755"/>
                  </a:cubicBezTo>
                  <a:cubicBezTo>
                    <a:pt x="4464" y="4367"/>
                    <a:pt x="3868" y="4609"/>
                    <a:pt x="3236" y="4609"/>
                  </a:cubicBezTo>
                  <a:cubicBezTo>
                    <a:pt x="2719" y="4609"/>
                    <a:pt x="2179" y="4447"/>
                    <a:pt x="1741" y="4194"/>
                  </a:cubicBezTo>
                  <a:lnTo>
                    <a:pt x="1741" y="4194"/>
                  </a:lnTo>
                  <a:cubicBezTo>
                    <a:pt x="1738" y="4139"/>
                    <a:pt x="1716" y="4083"/>
                    <a:pt x="1667" y="4029"/>
                  </a:cubicBezTo>
                  <a:cubicBezTo>
                    <a:pt x="845" y="3139"/>
                    <a:pt x="868" y="2226"/>
                    <a:pt x="1667" y="1335"/>
                  </a:cubicBezTo>
                  <a:cubicBezTo>
                    <a:pt x="2060" y="890"/>
                    <a:pt x="2544" y="647"/>
                    <a:pt x="3049" y="647"/>
                  </a:cubicBezTo>
                  <a:close/>
                  <a:moveTo>
                    <a:pt x="3083" y="1"/>
                  </a:moveTo>
                  <a:cubicBezTo>
                    <a:pt x="2438" y="1"/>
                    <a:pt x="1807" y="280"/>
                    <a:pt x="1301" y="810"/>
                  </a:cubicBezTo>
                  <a:cubicBezTo>
                    <a:pt x="274" y="1906"/>
                    <a:pt x="0" y="3390"/>
                    <a:pt x="1279" y="4394"/>
                  </a:cubicBezTo>
                  <a:cubicBezTo>
                    <a:pt x="1340" y="4440"/>
                    <a:pt x="1405" y="4460"/>
                    <a:pt x="1466" y="4460"/>
                  </a:cubicBezTo>
                  <a:cubicBezTo>
                    <a:pt x="1491" y="4460"/>
                    <a:pt x="1515" y="4456"/>
                    <a:pt x="1538" y="4450"/>
                  </a:cubicBezTo>
                  <a:lnTo>
                    <a:pt x="1538" y="4450"/>
                  </a:lnTo>
                  <a:cubicBezTo>
                    <a:pt x="2107" y="4849"/>
                    <a:pt x="2833" y="5130"/>
                    <a:pt x="3522" y="5130"/>
                  </a:cubicBezTo>
                  <a:cubicBezTo>
                    <a:pt x="4145" y="5130"/>
                    <a:pt x="4737" y="4901"/>
                    <a:pt x="5159" y="4326"/>
                  </a:cubicBezTo>
                  <a:cubicBezTo>
                    <a:pt x="6026" y="3161"/>
                    <a:pt x="5730" y="1450"/>
                    <a:pt x="4611" y="559"/>
                  </a:cubicBezTo>
                  <a:cubicBezTo>
                    <a:pt x="4132" y="182"/>
                    <a:pt x="3603" y="1"/>
                    <a:pt x="30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8"/>
            <p:cNvSpPr/>
            <p:nvPr/>
          </p:nvSpPr>
          <p:spPr>
            <a:xfrm>
              <a:off x="5421761" y="3256352"/>
              <a:ext cx="56787" cy="50787"/>
            </a:xfrm>
            <a:custGeom>
              <a:rect b="b" l="l" r="r" t="t"/>
              <a:pathLst>
                <a:path extrusionOk="0" h="2854" w="2876">
                  <a:moveTo>
                    <a:pt x="1186" y="557"/>
                  </a:moveTo>
                  <a:cubicBezTo>
                    <a:pt x="1487" y="557"/>
                    <a:pt x="1807" y="793"/>
                    <a:pt x="1987" y="1005"/>
                  </a:cubicBezTo>
                  <a:cubicBezTo>
                    <a:pt x="2215" y="1302"/>
                    <a:pt x="2306" y="1713"/>
                    <a:pt x="2078" y="2032"/>
                  </a:cubicBezTo>
                  <a:cubicBezTo>
                    <a:pt x="1886" y="2304"/>
                    <a:pt x="1605" y="2396"/>
                    <a:pt x="1313" y="2396"/>
                  </a:cubicBezTo>
                  <a:cubicBezTo>
                    <a:pt x="1229" y="2396"/>
                    <a:pt x="1144" y="2389"/>
                    <a:pt x="1060" y="2375"/>
                  </a:cubicBezTo>
                  <a:lnTo>
                    <a:pt x="1060" y="2375"/>
                  </a:lnTo>
                  <a:cubicBezTo>
                    <a:pt x="880" y="2091"/>
                    <a:pt x="661" y="1910"/>
                    <a:pt x="594" y="1576"/>
                  </a:cubicBezTo>
                  <a:cubicBezTo>
                    <a:pt x="549" y="1279"/>
                    <a:pt x="594" y="891"/>
                    <a:pt x="845" y="686"/>
                  </a:cubicBezTo>
                  <a:cubicBezTo>
                    <a:pt x="949" y="595"/>
                    <a:pt x="1066" y="557"/>
                    <a:pt x="1186" y="557"/>
                  </a:cubicBezTo>
                  <a:close/>
                  <a:moveTo>
                    <a:pt x="1176" y="0"/>
                  </a:moveTo>
                  <a:cubicBezTo>
                    <a:pt x="1165" y="0"/>
                    <a:pt x="1153" y="1"/>
                    <a:pt x="1142" y="1"/>
                  </a:cubicBezTo>
                  <a:cubicBezTo>
                    <a:pt x="503" y="46"/>
                    <a:pt x="115" y="594"/>
                    <a:pt x="46" y="1188"/>
                  </a:cubicBezTo>
                  <a:cubicBezTo>
                    <a:pt x="1" y="1736"/>
                    <a:pt x="229" y="2603"/>
                    <a:pt x="891" y="2694"/>
                  </a:cubicBezTo>
                  <a:cubicBezTo>
                    <a:pt x="899" y="2695"/>
                    <a:pt x="907" y="2696"/>
                    <a:pt x="915" y="2696"/>
                  </a:cubicBezTo>
                  <a:cubicBezTo>
                    <a:pt x="923" y="2696"/>
                    <a:pt x="930" y="2695"/>
                    <a:pt x="937" y="2694"/>
                  </a:cubicBezTo>
                  <a:lnTo>
                    <a:pt x="937" y="2694"/>
                  </a:lnTo>
                  <a:cubicBezTo>
                    <a:pt x="1126" y="2803"/>
                    <a:pt x="1328" y="2853"/>
                    <a:pt x="1528" y="2853"/>
                  </a:cubicBezTo>
                  <a:cubicBezTo>
                    <a:pt x="2138" y="2853"/>
                    <a:pt x="2721" y="2387"/>
                    <a:pt x="2785" y="1690"/>
                  </a:cubicBezTo>
                  <a:cubicBezTo>
                    <a:pt x="2875" y="834"/>
                    <a:pt x="2032" y="0"/>
                    <a:pt x="11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8"/>
            <p:cNvSpPr/>
            <p:nvPr/>
          </p:nvSpPr>
          <p:spPr>
            <a:xfrm>
              <a:off x="5396981" y="3073811"/>
              <a:ext cx="43281" cy="33472"/>
            </a:xfrm>
            <a:custGeom>
              <a:rect b="b" l="l" r="r" t="t"/>
              <a:pathLst>
                <a:path extrusionOk="0" h="1881" w="2192">
                  <a:moveTo>
                    <a:pt x="954" y="457"/>
                  </a:moveTo>
                  <a:cubicBezTo>
                    <a:pt x="1101" y="457"/>
                    <a:pt x="1250" y="529"/>
                    <a:pt x="1347" y="627"/>
                  </a:cubicBezTo>
                  <a:cubicBezTo>
                    <a:pt x="1552" y="809"/>
                    <a:pt x="1758" y="1288"/>
                    <a:pt x="1438" y="1471"/>
                  </a:cubicBezTo>
                  <a:cubicBezTo>
                    <a:pt x="1368" y="1503"/>
                    <a:pt x="1293" y="1518"/>
                    <a:pt x="1217" y="1518"/>
                  </a:cubicBezTo>
                  <a:cubicBezTo>
                    <a:pt x="1008" y="1518"/>
                    <a:pt x="792" y="1410"/>
                    <a:pt x="645" y="1261"/>
                  </a:cubicBezTo>
                  <a:lnTo>
                    <a:pt x="645" y="1261"/>
                  </a:lnTo>
                  <a:cubicBezTo>
                    <a:pt x="647" y="1240"/>
                    <a:pt x="646" y="1219"/>
                    <a:pt x="639" y="1197"/>
                  </a:cubicBezTo>
                  <a:cubicBezTo>
                    <a:pt x="594" y="969"/>
                    <a:pt x="502" y="718"/>
                    <a:pt x="685" y="558"/>
                  </a:cubicBezTo>
                  <a:cubicBezTo>
                    <a:pt x="765" y="487"/>
                    <a:pt x="859" y="457"/>
                    <a:pt x="954" y="457"/>
                  </a:cubicBezTo>
                  <a:close/>
                  <a:moveTo>
                    <a:pt x="942" y="0"/>
                  </a:moveTo>
                  <a:cubicBezTo>
                    <a:pt x="780" y="0"/>
                    <a:pt x="621" y="45"/>
                    <a:pt x="480" y="147"/>
                  </a:cubicBezTo>
                  <a:cubicBezTo>
                    <a:pt x="69" y="421"/>
                    <a:pt x="0" y="1015"/>
                    <a:pt x="343" y="1380"/>
                  </a:cubicBezTo>
                  <a:cubicBezTo>
                    <a:pt x="368" y="1405"/>
                    <a:pt x="396" y="1420"/>
                    <a:pt x="424" y="1427"/>
                  </a:cubicBezTo>
                  <a:lnTo>
                    <a:pt x="424" y="1427"/>
                  </a:lnTo>
                  <a:cubicBezTo>
                    <a:pt x="631" y="1689"/>
                    <a:pt x="959" y="1880"/>
                    <a:pt x="1293" y="1880"/>
                  </a:cubicBezTo>
                  <a:cubicBezTo>
                    <a:pt x="1403" y="1880"/>
                    <a:pt x="1514" y="1859"/>
                    <a:pt x="1621" y="1813"/>
                  </a:cubicBezTo>
                  <a:cubicBezTo>
                    <a:pt x="2192" y="1585"/>
                    <a:pt x="2100" y="809"/>
                    <a:pt x="1781" y="421"/>
                  </a:cubicBezTo>
                  <a:cubicBezTo>
                    <a:pt x="1571" y="166"/>
                    <a:pt x="1253" y="0"/>
                    <a:pt x="9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8"/>
            <p:cNvSpPr/>
            <p:nvPr/>
          </p:nvSpPr>
          <p:spPr>
            <a:xfrm>
              <a:off x="5478054" y="3455514"/>
              <a:ext cx="60459" cy="43865"/>
            </a:xfrm>
            <a:custGeom>
              <a:rect b="b" l="l" r="r" t="t"/>
              <a:pathLst>
                <a:path extrusionOk="0" h="2465" w="3062">
                  <a:moveTo>
                    <a:pt x="1510" y="467"/>
                  </a:moveTo>
                  <a:cubicBezTo>
                    <a:pt x="1572" y="467"/>
                    <a:pt x="1640" y="476"/>
                    <a:pt x="1715" y="495"/>
                  </a:cubicBezTo>
                  <a:cubicBezTo>
                    <a:pt x="2080" y="587"/>
                    <a:pt x="2445" y="1066"/>
                    <a:pt x="2377" y="1477"/>
                  </a:cubicBezTo>
                  <a:cubicBezTo>
                    <a:pt x="2303" y="1873"/>
                    <a:pt x="1975" y="2071"/>
                    <a:pt x="1629" y="2071"/>
                  </a:cubicBezTo>
                  <a:cubicBezTo>
                    <a:pt x="1478" y="2071"/>
                    <a:pt x="1324" y="2033"/>
                    <a:pt x="1185" y="1958"/>
                  </a:cubicBezTo>
                  <a:lnTo>
                    <a:pt x="1185" y="1958"/>
                  </a:lnTo>
                  <a:cubicBezTo>
                    <a:pt x="1182" y="1942"/>
                    <a:pt x="1176" y="1926"/>
                    <a:pt x="1167" y="1911"/>
                  </a:cubicBezTo>
                  <a:cubicBezTo>
                    <a:pt x="896" y="1493"/>
                    <a:pt x="853" y="467"/>
                    <a:pt x="1510" y="467"/>
                  </a:cubicBezTo>
                  <a:close/>
                  <a:moveTo>
                    <a:pt x="1584" y="0"/>
                  </a:moveTo>
                  <a:cubicBezTo>
                    <a:pt x="609" y="0"/>
                    <a:pt x="0" y="1505"/>
                    <a:pt x="893" y="2184"/>
                  </a:cubicBezTo>
                  <a:cubicBezTo>
                    <a:pt x="923" y="2206"/>
                    <a:pt x="955" y="2215"/>
                    <a:pt x="986" y="2215"/>
                  </a:cubicBezTo>
                  <a:cubicBezTo>
                    <a:pt x="993" y="2215"/>
                    <a:pt x="1001" y="2215"/>
                    <a:pt x="1008" y="2214"/>
                  </a:cubicBezTo>
                  <a:lnTo>
                    <a:pt x="1008" y="2214"/>
                  </a:lnTo>
                  <a:cubicBezTo>
                    <a:pt x="1227" y="2379"/>
                    <a:pt x="1489" y="2465"/>
                    <a:pt x="1746" y="2465"/>
                  </a:cubicBezTo>
                  <a:cubicBezTo>
                    <a:pt x="2109" y="2465"/>
                    <a:pt x="2462" y="2294"/>
                    <a:pt x="2673" y="1933"/>
                  </a:cubicBezTo>
                  <a:cubicBezTo>
                    <a:pt x="3061" y="1317"/>
                    <a:pt x="2742" y="518"/>
                    <a:pt x="2126" y="153"/>
                  </a:cubicBezTo>
                  <a:cubicBezTo>
                    <a:pt x="1938" y="47"/>
                    <a:pt x="1755" y="0"/>
                    <a:pt x="15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1" name="Google Shape;14421;p88"/>
          <p:cNvGrpSpPr/>
          <p:nvPr/>
        </p:nvGrpSpPr>
        <p:grpSpPr>
          <a:xfrm>
            <a:off x="2118640" y="3204451"/>
            <a:ext cx="2675349" cy="1440861"/>
            <a:chOff x="2118640" y="2899651"/>
            <a:chExt cx="2675349" cy="1440861"/>
          </a:xfrm>
        </p:grpSpPr>
        <p:grpSp>
          <p:nvGrpSpPr>
            <p:cNvPr id="14422" name="Google Shape;14422;p88"/>
            <p:cNvGrpSpPr/>
            <p:nvPr/>
          </p:nvGrpSpPr>
          <p:grpSpPr>
            <a:xfrm>
              <a:off x="2118640" y="2899651"/>
              <a:ext cx="2675349" cy="1440861"/>
              <a:chOff x="2118640" y="2899651"/>
              <a:chExt cx="2675349" cy="1440861"/>
            </a:xfrm>
          </p:grpSpPr>
          <p:sp>
            <p:nvSpPr>
              <p:cNvPr id="14423" name="Google Shape;14423;p88"/>
              <p:cNvSpPr/>
              <p:nvPr/>
            </p:nvSpPr>
            <p:spPr>
              <a:xfrm>
                <a:off x="2155642" y="2937110"/>
                <a:ext cx="1165705" cy="887205"/>
              </a:xfrm>
              <a:custGeom>
                <a:rect b="b" l="l" r="r" t="t"/>
                <a:pathLst>
                  <a:path extrusionOk="0" h="49857" w="59038">
                    <a:moveTo>
                      <a:pt x="1758" y="0"/>
                    </a:moveTo>
                    <a:cubicBezTo>
                      <a:pt x="1" y="1940"/>
                      <a:pt x="1713" y="4976"/>
                      <a:pt x="3425" y="6962"/>
                    </a:cubicBezTo>
                    <a:cubicBezTo>
                      <a:pt x="10546" y="15247"/>
                      <a:pt x="17690" y="23579"/>
                      <a:pt x="25474" y="31271"/>
                    </a:cubicBezTo>
                    <a:cubicBezTo>
                      <a:pt x="29445" y="35220"/>
                      <a:pt x="33600" y="39009"/>
                      <a:pt x="38279" y="42090"/>
                    </a:cubicBezTo>
                    <a:cubicBezTo>
                      <a:pt x="41794" y="44395"/>
                      <a:pt x="45560" y="46290"/>
                      <a:pt x="49532" y="47728"/>
                    </a:cubicBezTo>
                    <a:cubicBezTo>
                      <a:pt x="51083" y="48287"/>
                      <a:pt x="54535" y="49856"/>
                      <a:pt x="56742" y="49856"/>
                    </a:cubicBezTo>
                    <a:cubicBezTo>
                      <a:pt x="58139" y="49856"/>
                      <a:pt x="59037" y="49228"/>
                      <a:pt x="58639" y="47317"/>
                    </a:cubicBezTo>
                    <a:cubicBezTo>
                      <a:pt x="58068" y="44532"/>
                      <a:pt x="54302" y="40561"/>
                      <a:pt x="52818" y="38027"/>
                    </a:cubicBezTo>
                    <a:cubicBezTo>
                      <a:pt x="50582" y="34170"/>
                      <a:pt x="48368" y="30312"/>
                      <a:pt x="46131" y="26455"/>
                    </a:cubicBezTo>
                    <a:cubicBezTo>
                      <a:pt x="45697" y="25724"/>
                      <a:pt x="45263" y="24994"/>
                      <a:pt x="44647" y="24423"/>
                    </a:cubicBezTo>
                    <a:cubicBezTo>
                      <a:pt x="44122" y="23921"/>
                      <a:pt x="43460" y="23601"/>
                      <a:pt x="42798" y="23259"/>
                    </a:cubicBezTo>
                    <a:cubicBezTo>
                      <a:pt x="29012" y="16343"/>
                      <a:pt x="14540" y="10294"/>
                      <a:pt x="2740" y="343"/>
                    </a:cubicBezTo>
                    <a:lnTo>
                      <a:pt x="17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8"/>
              <p:cNvSpPr/>
              <p:nvPr/>
            </p:nvSpPr>
            <p:spPr>
              <a:xfrm>
                <a:off x="3341408" y="3801484"/>
                <a:ext cx="1297977" cy="352537"/>
              </a:xfrm>
              <a:custGeom>
                <a:rect b="b" l="l" r="r" t="t"/>
                <a:pathLst>
                  <a:path extrusionOk="0" h="19811" w="65737">
                    <a:moveTo>
                      <a:pt x="12626" y="1"/>
                    </a:moveTo>
                    <a:cubicBezTo>
                      <a:pt x="11779" y="1"/>
                      <a:pt x="10933" y="22"/>
                      <a:pt x="10089" y="67"/>
                    </a:cubicBezTo>
                    <a:cubicBezTo>
                      <a:pt x="5706" y="318"/>
                      <a:pt x="0" y="4358"/>
                      <a:pt x="5889" y="7690"/>
                    </a:cubicBezTo>
                    <a:cubicBezTo>
                      <a:pt x="11093" y="10612"/>
                      <a:pt x="19014" y="11251"/>
                      <a:pt x="24788" y="12735"/>
                    </a:cubicBezTo>
                    <a:cubicBezTo>
                      <a:pt x="38255" y="16204"/>
                      <a:pt x="51859" y="19697"/>
                      <a:pt x="65737" y="19811"/>
                    </a:cubicBezTo>
                    <a:lnTo>
                      <a:pt x="64710" y="19057"/>
                    </a:lnTo>
                    <a:cubicBezTo>
                      <a:pt x="63477" y="15976"/>
                      <a:pt x="61377" y="13557"/>
                      <a:pt x="59277" y="11023"/>
                    </a:cubicBezTo>
                    <a:cubicBezTo>
                      <a:pt x="57999" y="9494"/>
                      <a:pt x="56698" y="7942"/>
                      <a:pt x="54941" y="7006"/>
                    </a:cubicBezTo>
                    <a:cubicBezTo>
                      <a:pt x="53137" y="6047"/>
                      <a:pt x="51037" y="5864"/>
                      <a:pt x="49006" y="5636"/>
                    </a:cubicBezTo>
                    <a:cubicBezTo>
                      <a:pt x="37103" y="4314"/>
                      <a:pt x="24722" y="1"/>
                      <a:pt x="126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8"/>
              <p:cNvSpPr/>
              <p:nvPr/>
            </p:nvSpPr>
            <p:spPr>
              <a:xfrm>
                <a:off x="2118640" y="2899651"/>
                <a:ext cx="2675349" cy="1440861"/>
              </a:xfrm>
              <a:custGeom>
                <a:rect b="b" l="l" r="r" t="t"/>
                <a:pathLst>
                  <a:path extrusionOk="0" h="80970" w="135495">
                    <a:moveTo>
                      <a:pt x="3343" y="0"/>
                    </a:moveTo>
                    <a:cubicBezTo>
                      <a:pt x="0" y="0"/>
                      <a:pt x="1249" y="5834"/>
                      <a:pt x="2012" y="7652"/>
                    </a:cubicBezTo>
                    <a:cubicBezTo>
                      <a:pt x="4728" y="14180"/>
                      <a:pt x="8859" y="20251"/>
                      <a:pt x="12922" y="26026"/>
                    </a:cubicBezTo>
                    <a:cubicBezTo>
                      <a:pt x="17076" y="31892"/>
                      <a:pt x="21778" y="37325"/>
                      <a:pt x="26937" y="42323"/>
                    </a:cubicBezTo>
                    <a:cubicBezTo>
                      <a:pt x="32871" y="48098"/>
                      <a:pt x="39400" y="53279"/>
                      <a:pt x="46361" y="57799"/>
                    </a:cubicBezTo>
                    <a:cubicBezTo>
                      <a:pt x="57477" y="65057"/>
                      <a:pt x="69164" y="71677"/>
                      <a:pt x="81832" y="75785"/>
                    </a:cubicBezTo>
                    <a:cubicBezTo>
                      <a:pt x="87607" y="77657"/>
                      <a:pt x="93564" y="78821"/>
                      <a:pt x="99567" y="79506"/>
                    </a:cubicBezTo>
                    <a:cubicBezTo>
                      <a:pt x="106691" y="80301"/>
                      <a:pt x="113872" y="80969"/>
                      <a:pt x="121046" y="80969"/>
                    </a:cubicBezTo>
                    <a:cubicBezTo>
                      <a:pt x="123963" y="80969"/>
                      <a:pt x="126878" y="80859"/>
                      <a:pt x="129788" y="80601"/>
                    </a:cubicBezTo>
                    <a:cubicBezTo>
                      <a:pt x="131180" y="80487"/>
                      <a:pt x="132550" y="80099"/>
                      <a:pt x="133189" y="78730"/>
                    </a:cubicBezTo>
                    <a:cubicBezTo>
                      <a:pt x="133393" y="78275"/>
                      <a:pt x="133868" y="76150"/>
                      <a:pt x="132952" y="76150"/>
                    </a:cubicBezTo>
                    <a:cubicBezTo>
                      <a:pt x="132947" y="76150"/>
                      <a:pt x="132943" y="76150"/>
                      <a:pt x="132938" y="76150"/>
                    </a:cubicBezTo>
                    <a:cubicBezTo>
                      <a:pt x="134467" y="76105"/>
                      <a:pt x="135494" y="74301"/>
                      <a:pt x="135243" y="72795"/>
                    </a:cubicBezTo>
                    <a:cubicBezTo>
                      <a:pt x="134992" y="71266"/>
                      <a:pt x="133851" y="70056"/>
                      <a:pt x="132664" y="69074"/>
                    </a:cubicBezTo>
                    <a:cubicBezTo>
                      <a:pt x="125017" y="62912"/>
                      <a:pt x="114586" y="63574"/>
                      <a:pt x="105433" y="61976"/>
                    </a:cubicBezTo>
                    <a:cubicBezTo>
                      <a:pt x="93655" y="59944"/>
                      <a:pt x="82676" y="55927"/>
                      <a:pt x="71743" y="51202"/>
                    </a:cubicBezTo>
                    <a:cubicBezTo>
                      <a:pt x="63001" y="47413"/>
                      <a:pt x="54441" y="43419"/>
                      <a:pt x="46795" y="37598"/>
                    </a:cubicBezTo>
                    <a:cubicBezTo>
                      <a:pt x="37984" y="30888"/>
                      <a:pt x="28763" y="24976"/>
                      <a:pt x="20911" y="17010"/>
                    </a:cubicBezTo>
                    <a:cubicBezTo>
                      <a:pt x="17487" y="13541"/>
                      <a:pt x="14337" y="9843"/>
                      <a:pt x="10914" y="6373"/>
                    </a:cubicBezTo>
                    <a:cubicBezTo>
                      <a:pt x="9658" y="5095"/>
                      <a:pt x="8357" y="3840"/>
                      <a:pt x="6988" y="2653"/>
                    </a:cubicBezTo>
                    <a:cubicBezTo>
                      <a:pt x="6166" y="1945"/>
                      <a:pt x="4659" y="74"/>
                      <a:pt x="3518" y="5"/>
                    </a:cubicBezTo>
                    <a:cubicBezTo>
                      <a:pt x="3458" y="2"/>
                      <a:pt x="3400" y="0"/>
                      <a:pt x="33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8"/>
              <p:cNvSpPr/>
              <p:nvPr/>
            </p:nvSpPr>
            <p:spPr>
              <a:xfrm>
                <a:off x="4510628" y="4224240"/>
                <a:ext cx="250900" cy="35804"/>
              </a:xfrm>
              <a:custGeom>
                <a:rect b="b" l="l" r="r" t="t"/>
                <a:pathLst>
                  <a:path extrusionOk="0" h="2012" w="12707">
                    <a:moveTo>
                      <a:pt x="179" y="1"/>
                    </a:moveTo>
                    <a:cubicBezTo>
                      <a:pt x="55" y="1"/>
                      <a:pt x="1" y="209"/>
                      <a:pt x="153" y="231"/>
                    </a:cubicBezTo>
                    <a:cubicBezTo>
                      <a:pt x="4147" y="1144"/>
                      <a:pt x="8073" y="1920"/>
                      <a:pt x="12182" y="2011"/>
                    </a:cubicBezTo>
                    <a:cubicBezTo>
                      <a:pt x="12707" y="2011"/>
                      <a:pt x="12707" y="1235"/>
                      <a:pt x="12182" y="1212"/>
                    </a:cubicBezTo>
                    <a:cubicBezTo>
                      <a:pt x="8210" y="915"/>
                      <a:pt x="4147" y="710"/>
                      <a:pt x="198" y="2"/>
                    </a:cubicBezTo>
                    <a:cubicBezTo>
                      <a:pt x="192" y="1"/>
                      <a:pt x="186" y="1"/>
                      <a:pt x="1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8"/>
              <p:cNvSpPr/>
              <p:nvPr/>
            </p:nvSpPr>
            <p:spPr>
              <a:xfrm>
                <a:off x="4582145" y="4126047"/>
                <a:ext cx="36963" cy="34611"/>
              </a:xfrm>
              <a:custGeom>
                <a:rect b="b" l="l" r="r" t="t"/>
                <a:pathLst>
                  <a:path extrusionOk="0" h="1945" w="1872">
                    <a:moveTo>
                      <a:pt x="981" y="0"/>
                    </a:moveTo>
                    <a:cubicBezTo>
                      <a:pt x="839" y="0"/>
                      <a:pt x="705" y="51"/>
                      <a:pt x="588" y="134"/>
                    </a:cubicBezTo>
                    <a:lnTo>
                      <a:pt x="588" y="134"/>
                    </a:lnTo>
                    <a:cubicBezTo>
                      <a:pt x="296" y="222"/>
                      <a:pt x="100" y="517"/>
                      <a:pt x="46" y="841"/>
                    </a:cubicBezTo>
                    <a:cubicBezTo>
                      <a:pt x="0" y="1252"/>
                      <a:pt x="206" y="1663"/>
                      <a:pt x="571" y="1846"/>
                    </a:cubicBezTo>
                    <a:cubicBezTo>
                      <a:pt x="699" y="1913"/>
                      <a:pt x="832" y="1944"/>
                      <a:pt x="962" y="1944"/>
                    </a:cubicBezTo>
                    <a:cubicBezTo>
                      <a:pt x="1273" y="1944"/>
                      <a:pt x="1560" y="1763"/>
                      <a:pt x="1689" y="1458"/>
                    </a:cubicBezTo>
                    <a:cubicBezTo>
                      <a:pt x="1872" y="1069"/>
                      <a:pt x="1803" y="545"/>
                      <a:pt x="1484" y="225"/>
                    </a:cubicBezTo>
                    <a:cubicBezTo>
                      <a:pt x="1316" y="66"/>
                      <a:pt x="1144" y="0"/>
                      <a:pt x="9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8"/>
              <p:cNvSpPr/>
              <p:nvPr/>
            </p:nvSpPr>
            <p:spPr>
              <a:xfrm>
                <a:off x="2477525" y="3167377"/>
                <a:ext cx="154070" cy="24255"/>
              </a:xfrm>
              <a:custGeom>
                <a:rect b="b" l="l" r="r" t="t"/>
                <a:pathLst>
                  <a:path extrusionOk="0" h="1363" w="7803">
                    <a:moveTo>
                      <a:pt x="247" y="1"/>
                    </a:moveTo>
                    <a:cubicBezTo>
                      <a:pt x="80" y="1"/>
                      <a:pt x="1" y="235"/>
                      <a:pt x="110" y="344"/>
                    </a:cubicBezTo>
                    <a:cubicBezTo>
                      <a:pt x="795" y="961"/>
                      <a:pt x="1959" y="1006"/>
                      <a:pt x="2803" y="1121"/>
                    </a:cubicBezTo>
                    <a:cubicBezTo>
                      <a:pt x="3996" y="1286"/>
                      <a:pt x="5189" y="1362"/>
                      <a:pt x="6381" y="1362"/>
                    </a:cubicBezTo>
                    <a:cubicBezTo>
                      <a:pt x="6672" y="1362"/>
                      <a:pt x="6963" y="1358"/>
                      <a:pt x="7254" y="1349"/>
                    </a:cubicBezTo>
                    <a:cubicBezTo>
                      <a:pt x="7795" y="1349"/>
                      <a:pt x="7802" y="504"/>
                      <a:pt x="7275" y="504"/>
                    </a:cubicBezTo>
                    <a:cubicBezTo>
                      <a:pt x="7269" y="504"/>
                      <a:pt x="7262" y="504"/>
                      <a:pt x="7254" y="504"/>
                    </a:cubicBezTo>
                    <a:cubicBezTo>
                      <a:pt x="7020" y="513"/>
                      <a:pt x="6787" y="517"/>
                      <a:pt x="6555" y="517"/>
                    </a:cubicBezTo>
                    <a:cubicBezTo>
                      <a:pt x="4419" y="517"/>
                      <a:pt x="2391" y="167"/>
                      <a:pt x="270" y="2"/>
                    </a:cubicBezTo>
                    <a:cubicBezTo>
                      <a:pt x="262" y="1"/>
                      <a:pt x="254" y="1"/>
                      <a:pt x="2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8"/>
              <p:cNvSpPr/>
              <p:nvPr/>
            </p:nvSpPr>
            <p:spPr>
              <a:xfrm>
                <a:off x="2594159" y="3254519"/>
                <a:ext cx="198990" cy="31746"/>
              </a:xfrm>
              <a:custGeom>
                <a:rect b="b" l="l" r="r" t="t"/>
                <a:pathLst>
                  <a:path extrusionOk="0" h="1784" w="10078">
                    <a:moveTo>
                      <a:pt x="9483" y="1"/>
                    </a:moveTo>
                    <a:cubicBezTo>
                      <a:pt x="9451" y="1"/>
                      <a:pt x="9417" y="5"/>
                      <a:pt x="9382" y="13"/>
                    </a:cubicBezTo>
                    <a:cubicBezTo>
                      <a:pt x="6369" y="743"/>
                      <a:pt x="3379" y="857"/>
                      <a:pt x="320" y="1222"/>
                    </a:cubicBezTo>
                    <a:cubicBezTo>
                      <a:pt x="115" y="1245"/>
                      <a:pt x="1" y="1587"/>
                      <a:pt x="252" y="1633"/>
                    </a:cubicBezTo>
                    <a:cubicBezTo>
                      <a:pt x="986" y="1737"/>
                      <a:pt x="1735" y="1783"/>
                      <a:pt x="2491" y="1783"/>
                    </a:cubicBezTo>
                    <a:cubicBezTo>
                      <a:pt x="4882" y="1783"/>
                      <a:pt x="7338" y="1321"/>
                      <a:pt x="9610" y="766"/>
                    </a:cubicBezTo>
                    <a:cubicBezTo>
                      <a:pt x="10077" y="660"/>
                      <a:pt x="9912" y="1"/>
                      <a:pt x="94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8"/>
              <p:cNvSpPr/>
              <p:nvPr/>
            </p:nvSpPr>
            <p:spPr>
              <a:xfrm>
                <a:off x="2715531" y="3314435"/>
                <a:ext cx="221499" cy="53652"/>
              </a:xfrm>
              <a:custGeom>
                <a:rect b="b" l="l" r="r" t="t"/>
                <a:pathLst>
                  <a:path extrusionOk="0" h="3015" w="11218">
                    <a:moveTo>
                      <a:pt x="10833" y="0"/>
                    </a:moveTo>
                    <a:cubicBezTo>
                      <a:pt x="10827" y="0"/>
                      <a:pt x="10820" y="0"/>
                      <a:pt x="10813" y="1"/>
                    </a:cubicBezTo>
                    <a:cubicBezTo>
                      <a:pt x="9101" y="138"/>
                      <a:pt x="7366" y="845"/>
                      <a:pt x="5700" y="1256"/>
                    </a:cubicBezTo>
                    <a:cubicBezTo>
                      <a:pt x="3897" y="1713"/>
                      <a:pt x="2025" y="2078"/>
                      <a:pt x="222" y="2603"/>
                    </a:cubicBezTo>
                    <a:cubicBezTo>
                      <a:pt x="1" y="2669"/>
                      <a:pt x="37" y="3015"/>
                      <a:pt x="268" y="3015"/>
                    </a:cubicBezTo>
                    <a:cubicBezTo>
                      <a:pt x="275" y="3015"/>
                      <a:pt x="283" y="3014"/>
                      <a:pt x="290" y="3014"/>
                    </a:cubicBezTo>
                    <a:cubicBezTo>
                      <a:pt x="2094" y="2854"/>
                      <a:pt x="3897" y="2466"/>
                      <a:pt x="5677" y="2055"/>
                    </a:cubicBezTo>
                    <a:cubicBezTo>
                      <a:pt x="7389" y="1667"/>
                      <a:pt x="9398" y="1393"/>
                      <a:pt x="10973" y="594"/>
                    </a:cubicBezTo>
                    <a:cubicBezTo>
                      <a:pt x="11218" y="461"/>
                      <a:pt x="11115" y="0"/>
                      <a:pt x="108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8"/>
              <p:cNvSpPr/>
              <p:nvPr/>
            </p:nvSpPr>
            <p:spPr>
              <a:xfrm>
                <a:off x="2838128" y="3367891"/>
                <a:ext cx="225666" cy="80220"/>
              </a:xfrm>
              <a:custGeom>
                <a:rect b="b" l="l" r="r" t="t"/>
                <a:pathLst>
                  <a:path extrusionOk="0" h="4508" w="11429">
                    <a:moveTo>
                      <a:pt x="10830" y="1"/>
                    </a:moveTo>
                    <a:cubicBezTo>
                      <a:pt x="10766" y="1"/>
                      <a:pt x="10699" y="18"/>
                      <a:pt x="10630" y="55"/>
                    </a:cubicBezTo>
                    <a:cubicBezTo>
                      <a:pt x="8964" y="991"/>
                      <a:pt x="7229" y="1813"/>
                      <a:pt x="5426" y="2475"/>
                    </a:cubicBezTo>
                    <a:cubicBezTo>
                      <a:pt x="3737" y="3091"/>
                      <a:pt x="1979" y="3456"/>
                      <a:pt x="267" y="4004"/>
                    </a:cubicBezTo>
                    <a:cubicBezTo>
                      <a:pt x="0" y="4093"/>
                      <a:pt x="15" y="4507"/>
                      <a:pt x="312" y="4507"/>
                    </a:cubicBezTo>
                    <a:cubicBezTo>
                      <a:pt x="319" y="4507"/>
                      <a:pt x="327" y="4507"/>
                      <a:pt x="336" y="4506"/>
                    </a:cubicBezTo>
                    <a:cubicBezTo>
                      <a:pt x="4033" y="4278"/>
                      <a:pt x="7845" y="2566"/>
                      <a:pt x="11041" y="740"/>
                    </a:cubicBezTo>
                    <a:cubicBezTo>
                      <a:pt x="11428" y="527"/>
                      <a:pt x="11191" y="1"/>
                      <a:pt x="108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8"/>
              <p:cNvSpPr/>
              <p:nvPr/>
            </p:nvSpPr>
            <p:spPr>
              <a:xfrm>
                <a:off x="2952452" y="3478932"/>
                <a:ext cx="168168" cy="53367"/>
              </a:xfrm>
              <a:custGeom>
                <a:rect b="b" l="l" r="r" t="t"/>
                <a:pathLst>
                  <a:path extrusionOk="0" h="2999" w="8517">
                    <a:moveTo>
                      <a:pt x="7902" y="1"/>
                    </a:moveTo>
                    <a:cubicBezTo>
                      <a:pt x="7842" y="1"/>
                      <a:pt x="7780" y="15"/>
                      <a:pt x="7716" y="47"/>
                    </a:cubicBezTo>
                    <a:cubicBezTo>
                      <a:pt x="6392" y="663"/>
                      <a:pt x="5045" y="1211"/>
                      <a:pt x="3630" y="1622"/>
                    </a:cubicBezTo>
                    <a:cubicBezTo>
                      <a:pt x="2512" y="1964"/>
                      <a:pt x="1256" y="2101"/>
                      <a:pt x="206" y="2603"/>
                    </a:cubicBezTo>
                    <a:cubicBezTo>
                      <a:pt x="1" y="2694"/>
                      <a:pt x="138" y="2946"/>
                      <a:pt x="298" y="2968"/>
                    </a:cubicBezTo>
                    <a:cubicBezTo>
                      <a:pt x="468" y="2989"/>
                      <a:pt x="640" y="2999"/>
                      <a:pt x="815" y="2999"/>
                    </a:cubicBezTo>
                    <a:cubicBezTo>
                      <a:pt x="1977" y="2999"/>
                      <a:pt x="3221" y="2575"/>
                      <a:pt x="4292" y="2238"/>
                    </a:cubicBezTo>
                    <a:cubicBezTo>
                      <a:pt x="5616" y="1850"/>
                      <a:pt x="6871" y="1325"/>
                      <a:pt x="8104" y="731"/>
                    </a:cubicBezTo>
                    <a:cubicBezTo>
                      <a:pt x="8516" y="535"/>
                      <a:pt x="8270" y="1"/>
                      <a:pt x="79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8"/>
              <p:cNvSpPr/>
              <p:nvPr/>
            </p:nvSpPr>
            <p:spPr>
              <a:xfrm>
                <a:off x="3092740" y="3573797"/>
                <a:ext cx="103424" cy="36782"/>
              </a:xfrm>
              <a:custGeom>
                <a:rect b="b" l="l" r="r" t="t"/>
                <a:pathLst>
                  <a:path extrusionOk="0" h="2067" w="5238">
                    <a:moveTo>
                      <a:pt x="4666" y="1"/>
                    </a:moveTo>
                    <a:cubicBezTo>
                      <a:pt x="4617" y="1"/>
                      <a:pt x="4566" y="11"/>
                      <a:pt x="4514" y="34"/>
                    </a:cubicBezTo>
                    <a:cubicBezTo>
                      <a:pt x="3122" y="673"/>
                      <a:pt x="1684" y="1038"/>
                      <a:pt x="246" y="1563"/>
                    </a:cubicBezTo>
                    <a:cubicBezTo>
                      <a:pt x="1" y="1652"/>
                      <a:pt x="16" y="2066"/>
                      <a:pt x="292" y="2066"/>
                    </a:cubicBezTo>
                    <a:cubicBezTo>
                      <a:pt x="299" y="2066"/>
                      <a:pt x="306" y="2066"/>
                      <a:pt x="314" y="2065"/>
                    </a:cubicBezTo>
                    <a:cubicBezTo>
                      <a:pt x="1866" y="1974"/>
                      <a:pt x="3487" y="1335"/>
                      <a:pt x="4879" y="650"/>
                    </a:cubicBezTo>
                    <a:cubicBezTo>
                      <a:pt x="5238" y="491"/>
                      <a:pt x="5005" y="1"/>
                      <a:pt x="46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8"/>
              <p:cNvSpPr/>
              <p:nvPr/>
            </p:nvSpPr>
            <p:spPr>
              <a:xfrm>
                <a:off x="3606860" y="3801128"/>
                <a:ext cx="115271" cy="53314"/>
              </a:xfrm>
              <a:custGeom>
                <a:rect b="b" l="l" r="r" t="t"/>
                <a:pathLst>
                  <a:path extrusionOk="0" h="2996" w="5838">
                    <a:moveTo>
                      <a:pt x="5471" y="1"/>
                    </a:moveTo>
                    <a:cubicBezTo>
                      <a:pt x="5438" y="1"/>
                      <a:pt x="5402" y="6"/>
                      <a:pt x="5364" y="18"/>
                    </a:cubicBezTo>
                    <a:cubicBezTo>
                      <a:pt x="4474" y="269"/>
                      <a:pt x="3652" y="772"/>
                      <a:pt x="2831" y="1182"/>
                    </a:cubicBezTo>
                    <a:cubicBezTo>
                      <a:pt x="1963" y="1639"/>
                      <a:pt x="1005" y="2050"/>
                      <a:pt x="183" y="2598"/>
                    </a:cubicBezTo>
                    <a:cubicBezTo>
                      <a:pt x="0" y="2712"/>
                      <a:pt x="92" y="2963"/>
                      <a:pt x="297" y="2986"/>
                    </a:cubicBezTo>
                    <a:cubicBezTo>
                      <a:pt x="356" y="2992"/>
                      <a:pt x="415" y="2995"/>
                      <a:pt x="474" y="2995"/>
                    </a:cubicBezTo>
                    <a:cubicBezTo>
                      <a:pt x="1259" y="2995"/>
                      <a:pt x="2037" y="2458"/>
                      <a:pt x="2716" y="2118"/>
                    </a:cubicBezTo>
                    <a:cubicBezTo>
                      <a:pt x="3675" y="1639"/>
                      <a:pt x="4748" y="1228"/>
                      <a:pt x="5592" y="589"/>
                    </a:cubicBezTo>
                    <a:cubicBezTo>
                      <a:pt x="5838" y="405"/>
                      <a:pt x="5753" y="1"/>
                      <a:pt x="54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8"/>
              <p:cNvSpPr/>
              <p:nvPr/>
            </p:nvSpPr>
            <p:spPr>
              <a:xfrm>
                <a:off x="3910025" y="3850047"/>
                <a:ext cx="136063" cy="103425"/>
              </a:xfrm>
              <a:custGeom>
                <a:rect b="b" l="l" r="r" t="t"/>
                <a:pathLst>
                  <a:path extrusionOk="0" h="5812" w="6891">
                    <a:moveTo>
                      <a:pt x="6298" y="1"/>
                    </a:moveTo>
                    <a:cubicBezTo>
                      <a:pt x="6210" y="1"/>
                      <a:pt x="6118" y="30"/>
                      <a:pt x="6034" y="100"/>
                    </a:cubicBezTo>
                    <a:cubicBezTo>
                      <a:pt x="4093" y="1903"/>
                      <a:pt x="2245" y="3775"/>
                      <a:pt x="190" y="5418"/>
                    </a:cubicBezTo>
                    <a:cubicBezTo>
                      <a:pt x="0" y="5566"/>
                      <a:pt x="162" y="5811"/>
                      <a:pt x="349" y="5811"/>
                    </a:cubicBezTo>
                    <a:cubicBezTo>
                      <a:pt x="365" y="5811"/>
                      <a:pt x="380" y="5809"/>
                      <a:pt x="396" y="5806"/>
                    </a:cubicBezTo>
                    <a:cubicBezTo>
                      <a:pt x="1491" y="5532"/>
                      <a:pt x="2336" y="4688"/>
                      <a:pt x="3135" y="3934"/>
                    </a:cubicBezTo>
                    <a:cubicBezTo>
                      <a:pt x="4299" y="2862"/>
                      <a:pt x="5463" y="1766"/>
                      <a:pt x="6604" y="670"/>
                    </a:cubicBezTo>
                    <a:cubicBezTo>
                      <a:pt x="6890" y="384"/>
                      <a:pt x="6616" y="1"/>
                      <a:pt x="6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8"/>
              <p:cNvSpPr/>
              <p:nvPr/>
            </p:nvSpPr>
            <p:spPr>
              <a:xfrm>
                <a:off x="4059712" y="3876864"/>
                <a:ext cx="110789" cy="111326"/>
              </a:xfrm>
              <a:custGeom>
                <a:rect b="b" l="l" r="r" t="t"/>
                <a:pathLst>
                  <a:path extrusionOk="0" h="6256" w="5611">
                    <a:moveTo>
                      <a:pt x="5086" y="1"/>
                    </a:moveTo>
                    <a:cubicBezTo>
                      <a:pt x="4969" y="1"/>
                      <a:pt x="4853" y="56"/>
                      <a:pt x="4775" y="190"/>
                    </a:cubicBezTo>
                    <a:cubicBezTo>
                      <a:pt x="4068" y="1332"/>
                      <a:pt x="3291" y="2427"/>
                      <a:pt x="2401" y="3454"/>
                    </a:cubicBezTo>
                    <a:cubicBezTo>
                      <a:pt x="1671" y="4299"/>
                      <a:pt x="712" y="5029"/>
                      <a:pt x="96" y="5965"/>
                    </a:cubicBezTo>
                    <a:cubicBezTo>
                      <a:pt x="0" y="6118"/>
                      <a:pt x="145" y="6255"/>
                      <a:pt x="289" y="6255"/>
                    </a:cubicBezTo>
                    <a:cubicBezTo>
                      <a:pt x="316" y="6255"/>
                      <a:pt x="344" y="6250"/>
                      <a:pt x="370" y="6239"/>
                    </a:cubicBezTo>
                    <a:cubicBezTo>
                      <a:pt x="1488" y="5714"/>
                      <a:pt x="2378" y="4596"/>
                      <a:pt x="3177" y="3683"/>
                    </a:cubicBezTo>
                    <a:cubicBezTo>
                      <a:pt x="4022" y="2701"/>
                      <a:pt x="4752" y="1651"/>
                      <a:pt x="5437" y="578"/>
                    </a:cubicBezTo>
                    <a:cubicBezTo>
                      <a:pt x="5611" y="279"/>
                      <a:pt x="5348" y="1"/>
                      <a:pt x="50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8"/>
              <p:cNvSpPr/>
              <p:nvPr/>
            </p:nvSpPr>
            <p:spPr>
              <a:xfrm>
                <a:off x="4200612" y="3890477"/>
                <a:ext cx="118727" cy="119796"/>
              </a:xfrm>
              <a:custGeom>
                <a:rect b="b" l="l" r="r" t="t"/>
                <a:pathLst>
                  <a:path extrusionOk="0" h="6732" w="6013">
                    <a:moveTo>
                      <a:pt x="5536" y="0"/>
                    </a:moveTo>
                    <a:cubicBezTo>
                      <a:pt x="5477" y="0"/>
                      <a:pt x="5415" y="20"/>
                      <a:pt x="5354" y="65"/>
                    </a:cubicBezTo>
                    <a:cubicBezTo>
                      <a:pt x="4395" y="772"/>
                      <a:pt x="3848" y="1776"/>
                      <a:pt x="3209" y="2758"/>
                    </a:cubicBezTo>
                    <a:cubicBezTo>
                      <a:pt x="2341" y="4082"/>
                      <a:pt x="1131" y="5063"/>
                      <a:pt x="150" y="6273"/>
                    </a:cubicBezTo>
                    <a:cubicBezTo>
                      <a:pt x="1" y="6441"/>
                      <a:pt x="126" y="6731"/>
                      <a:pt x="327" y="6731"/>
                    </a:cubicBezTo>
                    <a:cubicBezTo>
                      <a:pt x="371" y="6731"/>
                      <a:pt x="420" y="6717"/>
                      <a:pt x="469" y="6684"/>
                    </a:cubicBezTo>
                    <a:cubicBezTo>
                      <a:pt x="2798" y="5086"/>
                      <a:pt x="3870" y="2575"/>
                      <a:pt x="5788" y="635"/>
                    </a:cubicBezTo>
                    <a:cubicBezTo>
                      <a:pt x="6013" y="410"/>
                      <a:pt x="5806" y="0"/>
                      <a:pt x="55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8"/>
              <p:cNvSpPr/>
              <p:nvPr/>
            </p:nvSpPr>
            <p:spPr>
              <a:xfrm>
                <a:off x="4359579" y="3927971"/>
                <a:ext cx="90610" cy="101930"/>
              </a:xfrm>
              <a:custGeom>
                <a:rect b="b" l="l" r="r" t="t"/>
                <a:pathLst>
                  <a:path extrusionOk="0" h="5728" w="4589">
                    <a:moveTo>
                      <a:pt x="4115" y="1"/>
                    </a:moveTo>
                    <a:cubicBezTo>
                      <a:pt x="4008" y="1"/>
                      <a:pt x="3902" y="51"/>
                      <a:pt x="3831" y="172"/>
                    </a:cubicBezTo>
                    <a:cubicBezTo>
                      <a:pt x="2827" y="2043"/>
                      <a:pt x="1503" y="3641"/>
                      <a:pt x="156" y="5307"/>
                    </a:cubicBezTo>
                    <a:cubicBezTo>
                      <a:pt x="0" y="5498"/>
                      <a:pt x="147" y="5728"/>
                      <a:pt x="336" y="5728"/>
                    </a:cubicBezTo>
                    <a:cubicBezTo>
                      <a:pt x="396" y="5728"/>
                      <a:pt x="461" y="5705"/>
                      <a:pt x="521" y="5650"/>
                    </a:cubicBezTo>
                    <a:cubicBezTo>
                      <a:pt x="2142" y="4280"/>
                      <a:pt x="3420" y="2386"/>
                      <a:pt x="4447" y="514"/>
                    </a:cubicBezTo>
                    <a:cubicBezTo>
                      <a:pt x="4589" y="247"/>
                      <a:pt x="4351" y="1"/>
                      <a:pt x="411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8"/>
              <p:cNvSpPr/>
              <p:nvPr/>
            </p:nvSpPr>
            <p:spPr>
              <a:xfrm>
                <a:off x="2239479" y="3029964"/>
                <a:ext cx="147396" cy="96022"/>
              </a:xfrm>
              <a:custGeom>
                <a:rect b="b" l="l" r="r" t="t"/>
                <a:pathLst>
                  <a:path extrusionOk="0" h="5396" w="7465">
                    <a:moveTo>
                      <a:pt x="2159" y="466"/>
                    </a:moveTo>
                    <a:cubicBezTo>
                      <a:pt x="2991" y="466"/>
                      <a:pt x="3913" y="1193"/>
                      <a:pt x="4451" y="1698"/>
                    </a:cubicBezTo>
                    <a:cubicBezTo>
                      <a:pt x="4885" y="2109"/>
                      <a:pt x="5319" y="2566"/>
                      <a:pt x="5752" y="2999"/>
                    </a:cubicBezTo>
                    <a:cubicBezTo>
                      <a:pt x="5889" y="3113"/>
                      <a:pt x="6003" y="3250"/>
                      <a:pt x="6140" y="3410"/>
                    </a:cubicBezTo>
                    <a:cubicBezTo>
                      <a:pt x="6574" y="3684"/>
                      <a:pt x="6574" y="3981"/>
                      <a:pt x="6095" y="4323"/>
                    </a:cubicBezTo>
                    <a:cubicBezTo>
                      <a:pt x="6001" y="4696"/>
                      <a:pt x="5869" y="4882"/>
                      <a:pt x="5689" y="4882"/>
                    </a:cubicBezTo>
                    <a:cubicBezTo>
                      <a:pt x="5561" y="4882"/>
                      <a:pt x="5408" y="4787"/>
                      <a:pt x="5227" y="4597"/>
                    </a:cubicBezTo>
                    <a:cubicBezTo>
                      <a:pt x="5113" y="4483"/>
                      <a:pt x="4976" y="4346"/>
                      <a:pt x="4862" y="4209"/>
                    </a:cubicBezTo>
                    <a:cubicBezTo>
                      <a:pt x="4565" y="3889"/>
                      <a:pt x="4269" y="3547"/>
                      <a:pt x="3858" y="3342"/>
                    </a:cubicBezTo>
                    <a:cubicBezTo>
                      <a:pt x="3378" y="3112"/>
                      <a:pt x="2802" y="3131"/>
                      <a:pt x="2271" y="3066"/>
                    </a:cubicBezTo>
                    <a:lnTo>
                      <a:pt x="2271" y="3066"/>
                    </a:lnTo>
                    <a:cubicBezTo>
                      <a:pt x="2243" y="3017"/>
                      <a:pt x="2201" y="2976"/>
                      <a:pt x="2146" y="2954"/>
                    </a:cubicBezTo>
                    <a:cubicBezTo>
                      <a:pt x="1324" y="2611"/>
                      <a:pt x="343" y="1790"/>
                      <a:pt x="1233" y="877"/>
                    </a:cubicBezTo>
                    <a:cubicBezTo>
                      <a:pt x="1507" y="583"/>
                      <a:pt x="1826" y="466"/>
                      <a:pt x="2159" y="466"/>
                    </a:cubicBezTo>
                    <a:close/>
                    <a:moveTo>
                      <a:pt x="2113" y="1"/>
                    </a:moveTo>
                    <a:cubicBezTo>
                      <a:pt x="1473" y="1"/>
                      <a:pt x="881" y="268"/>
                      <a:pt x="548" y="968"/>
                    </a:cubicBezTo>
                    <a:cubicBezTo>
                      <a:pt x="0" y="2132"/>
                      <a:pt x="936" y="3250"/>
                      <a:pt x="2100" y="3410"/>
                    </a:cubicBezTo>
                    <a:cubicBezTo>
                      <a:pt x="2114" y="3413"/>
                      <a:pt x="2128" y="3414"/>
                      <a:pt x="2141" y="3414"/>
                    </a:cubicBezTo>
                    <a:cubicBezTo>
                      <a:pt x="2196" y="3414"/>
                      <a:pt x="2237" y="3393"/>
                      <a:pt x="2265" y="3360"/>
                    </a:cubicBezTo>
                    <a:lnTo>
                      <a:pt x="2265" y="3360"/>
                    </a:lnTo>
                    <a:cubicBezTo>
                      <a:pt x="2939" y="3484"/>
                      <a:pt x="3571" y="3532"/>
                      <a:pt x="4109" y="4049"/>
                    </a:cubicBezTo>
                    <a:cubicBezTo>
                      <a:pt x="4474" y="4369"/>
                      <a:pt x="4725" y="4802"/>
                      <a:pt x="5136" y="5076"/>
                    </a:cubicBezTo>
                    <a:cubicBezTo>
                      <a:pt x="5410" y="5263"/>
                      <a:pt x="5766" y="5396"/>
                      <a:pt x="6107" y="5396"/>
                    </a:cubicBezTo>
                    <a:cubicBezTo>
                      <a:pt x="6390" y="5396"/>
                      <a:pt x="6663" y="5304"/>
                      <a:pt x="6871" y="5076"/>
                    </a:cubicBezTo>
                    <a:cubicBezTo>
                      <a:pt x="7464" y="4460"/>
                      <a:pt x="6962" y="3570"/>
                      <a:pt x="6505" y="3045"/>
                    </a:cubicBezTo>
                    <a:cubicBezTo>
                      <a:pt x="5729" y="2200"/>
                      <a:pt x="4885" y="1287"/>
                      <a:pt x="3949" y="625"/>
                    </a:cubicBezTo>
                    <a:cubicBezTo>
                      <a:pt x="3427" y="262"/>
                      <a:pt x="2747" y="1"/>
                      <a:pt x="21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8"/>
              <p:cNvSpPr/>
              <p:nvPr/>
            </p:nvSpPr>
            <p:spPr>
              <a:xfrm>
                <a:off x="2400954" y="3237169"/>
                <a:ext cx="122814" cy="87801"/>
              </a:xfrm>
              <a:custGeom>
                <a:rect b="b" l="l" r="r" t="t"/>
                <a:pathLst>
                  <a:path extrusionOk="0" h="4934" w="6220">
                    <a:moveTo>
                      <a:pt x="3193" y="599"/>
                    </a:moveTo>
                    <a:cubicBezTo>
                      <a:pt x="3783" y="599"/>
                      <a:pt x="4383" y="882"/>
                      <a:pt x="4901" y="1558"/>
                    </a:cubicBezTo>
                    <a:cubicBezTo>
                      <a:pt x="6219" y="3298"/>
                      <a:pt x="4341" y="4383"/>
                      <a:pt x="2667" y="4383"/>
                    </a:cubicBezTo>
                    <a:cubicBezTo>
                      <a:pt x="1504" y="4383"/>
                      <a:pt x="439" y="3859"/>
                      <a:pt x="617" y="2665"/>
                    </a:cubicBezTo>
                    <a:lnTo>
                      <a:pt x="617" y="2665"/>
                    </a:lnTo>
                    <a:cubicBezTo>
                      <a:pt x="652" y="2644"/>
                      <a:pt x="681" y="2611"/>
                      <a:pt x="701" y="2562"/>
                    </a:cubicBezTo>
                    <a:cubicBezTo>
                      <a:pt x="1179" y="1448"/>
                      <a:pt x="2171" y="599"/>
                      <a:pt x="3193" y="599"/>
                    </a:cubicBezTo>
                    <a:close/>
                    <a:moveTo>
                      <a:pt x="3210" y="1"/>
                    </a:moveTo>
                    <a:cubicBezTo>
                      <a:pt x="1837" y="1"/>
                      <a:pt x="618" y="1106"/>
                      <a:pt x="245" y="2380"/>
                    </a:cubicBezTo>
                    <a:cubicBezTo>
                      <a:pt x="224" y="2458"/>
                      <a:pt x="248" y="2531"/>
                      <a:pt x="296" y="2587"/>
                    </a:cubicBezTo>
                    <a:lnTo>
                      <a:pt x="296" y="2587"/>
                    </a:lnTo>
                    <a:cubicBezTo>
                      <a:pt x="0" y="4192"/>
                      <a:pt x="1335" y="4934"/>
                      <a:pt x="2777" y="4934"/>
                    </a:cubicBezTo>
                    <a:cubicBezTo>
                      <a:pt x="4257" y="4934"/>
                      <a:pt x="5849" y="4152"/>
                      <a:pt x="5905" y="2722"/>
                    </a:cubicBezTo>
                    <a:cubicBezTo>
                      <a:pt x="5974" y="1421"/>
                      <a:pt x="4627" y="97"/>
                      <a:pt x="3372" y="6"/>
                    </a:cubicBezTo>
                    <a:cubicBezTo>
                      <a:pt x="3318" y="3"/>
                      <a:pt x="3264" y="1"/>
                      <a:pt x="32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8"/>
              <p:cNvSpPr/>
              <p:nvPr/>
            </p:nvSpPr>
            <p:spPr>
              <a:xfrm>
                <a:off x="2350802" y="3185830"/>
                <a:ext cx="52285" cy="36658"/>
              </a:xfrm>
              <a:custGeom>
                <a:rect b="b" l="l" r="r" t="t"/>
                <a:pathLst>
                  <a:path extrusionOk="0" h="2060" w="2648">
                    <a:moveTo>
                      <a:pt x="1315" y="421"/>
                    </a:moveTo>
                    <a:cubicBezTo>
                      <a:pt x="1436" y="421"/>
                      <a:pt x="1558" y="445"/>
                      <a:pt x="1666" y="494"/>
                    </a:cubicBezTo>
                    <a:cubicBezTo>
                      <a:pt x="2009" y="631"/>
                      <a:pt x="2191" y="1042"/>
                      <a:pt x="2009" y="1385"/>
                    </a:cubicBezTo>
                    <a:cubicBezTo>
                      <a:pt x="1902" y="1598"/>
                      <a:pt x="1705" y="1683"/>
                      <a:pt x="1489" y="1683"/>
                    </a:cubicBezTo>
                    <a:cubicBezTo>
                      <a:pt x="1184" y="1683"/>
                      <a:pt x="842" y="1513"/>
                      <a:pt x="666" y="1295"/>
                    </a:cubicBezTo>
                    <a:lnTo>
                      <a:pt x="666" y="1295"/>
                    </a:lnTo>
                    <a:cubicBezTo>
                      <a:pt x="665" y="1287"/>
                      <a:pt x="664" y="1279"/>
                      <a:pt x="662" y="1270"/>
                    </a:cubicBezTo>
                    <a:cubicBezTo>
                      <a:pt x="571" y="951"/>
                      <a:pt x="548" y="700"/>
                      <a:pt x="867" y="540"/>
                    </a:cubicBezTo>
                    <a:cubicBezTo>
                      <a:pt x="997" y="462"/>
                      <a:pt x="1156" y="421"/>
                      <a:pt x="1315" y="421"/>
                    </a:cubicBezTo>
                    <a:close/>
                    <a:moveTo>
                      <a:pt x="1317" y="0"/>
                    </a:moveTo>
                    <a:cubicBezTo>
                      <a:pt x="1095" y="0"/>
                      <a:pt x="874" y="52"/>
                      <a:pt x="685" y="152"/>
                    </a:cubicBezTo>
                    <a:cubicBezTo>
                      <a:pt x="206" y="403"/>
                      <a:pt x="0" y="951"/>
                      <a:pt x="342" y="1407"/>
                    </a:cubicBezTo>
                    <a:cubicBezTo>
                      <a:pt x="360" y="1434"/>
                      <a:pt x="384" y="1452"/>
                      <a:pt x="411" y="1464"/>
                    </a:cubicBezTo>
                    <a:lnTo>
                      <a:pt x="411" y="1464"/>
                    </a:lnTo>
                    <a:cubicBezTo>
                      <a:pt x="637" y="1814"/>
                      <a:pt x="1094" y="2060"/>
                      <a:pt x="1529" y="2060"/>
                    </a:cubicBezTo>
                    <a:cubicBezTo>
                      <a:pt x="1742" y="2060"/>
                      <a:pt x="1951" y="2000"/>
                      <a:pt x="2123" y="1864"/>
                    </a:cubicBezTo>
                    <a:cubicBezTo>
                      <a:pt x="2648" y="1476"/>
                      <a:pt x="2602" y="677"/>
                      <a:pt x="2123" y="266"/>
                    </a:cubicBezTo>
                    <a:cubicBezTo>
                      <a:pt x="1892" y="86"/>
                      <a:pt x="1603" y="0"/>
                      <a:pt x="13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8"/>
              <p:cNvSpPr/>
              <p:nvPr/>
            </p:nvSpPr>
            <p:spPr>
              <a:xfrm>
                <a:off x="2639237" y="3386220"/>
                <a:ext cx="115844" cy="91128"/>
              </a:xfrm>
              <a:custGeom>
                <a:rect b="b" l="l" r="r" t="t"/>
                <a:pathLst>
                  <a:path extrusionOk="0" h="5121" w="5867">
                    <a:moveTo>
                      <a:pt x="2379" y="566"/>
                    </a:moveTo>
                    <a:cubicBezTo>
                      <a:pt x="3088" y="566"/>
                      <a:pt x="3805" y="1034"/>
                      <a:pt x="4291" y="1536"/>
                    </a:cubicBezTo>
                    <a:cubicBezTo>
                      <a:pt x="5113" y="2381"/>
                      <a:pt x="5433" y="3979"/>
                      <a:pt x="4063" y="4458"/>
                    </a:cubicBezTo>
                    <a:cubicBezTo>
                      <a:pt x="3805" y="4547"/>
                      <a:pt x="3537" y="4590"/>
                      <a:pt x="3270" y="4590"/>
                    </a:cubicBezTo>
                    <a:cubicBezTo>
                      <a:pt x="2437" y="4590"/>
                      <a:pt x="1613" y="4180"/>
                      <a:pt x="1123" y="3522"/>
                    </a:cubicBezTo>
                    <a:lnTo>
                      <a:pt x="1123" y="3522"/>
                    </a:lnTo>
                    <a:cubicBezTo>
                      <a:pt x="1135" y="3482"/>
                      <a:pt x="1136" y="3436"/>
                      <a:pt x="1119" y="3385"/>
                    </a:cubicBezTo>
                    <a:cubicBezTo>
                      <a:pt x="799" y="2518"/>
                      <a:pt x="617" y="1445"/>
                      <a:pt x="1530" y="829"/>
                    </a:cubicBezTo>
                    <a:cubicBezTo>
                      <a:pt x="1801" y="643"/>
                      <a:pt x="2089" y="566"/>
                      <a:pt x="2379" y="566"/>
                    </a:cubicBezTo>
                    <a:close/>
                    <a:moveTo>
                      <a:pt x="2398" y="1"/>
                    </a:moveTo>
                    <a:cubicBezTo>
                      <a:pt x="2057" y="1"/>
                      <a:pt x="1716" y="79"/>
                      <a:pt x="1393" y="258"/>
                    </a:cubicBezTo>
                    <a:cubicBezTo>
                      <a:pt x="206" y="897"/>
                      <a:pt x="0" y="2472"/>
                      <a:pt x="662" y="3590"/>
                    </a:cubicBezTo>
                    <a:cubicBezTo>
                      <a:pt x="698" y="3645"/>
                      <a:pt x="754" y="3675"/>
                      <a:pt x="814" y="3685"/>
                    </a:cubicBezTo>
                    <a:lnTo>
                      <a:pt x="814" y="3685"/>
                    </a:lnTo>
                    <a:cubicBezTo>
                      <a:pt x="1363" y="4559"/>
                      <a:pt x="2360" y="5121"/>
                      <a:pt x="3382" y="5121"/>
                    </a:cubicBezTo>
                    <a:cubicBezTo>
                      <a:pt x="3749" y="5121"/>
                      <a:pt x="4120" y="5048"/>
                      <a:pt x="4474" y="4892"/>
                    </a:cubicBezTo>
                    <a:cubicBezTo>
                      <a:pt x="5866" y="4275"/>
                      <a:pt x="5844" y="2541"/>
                      <a:pt x="5022" y="1468"/>
                    </a:cubicBezTo>
                    <a:cubicBezTo>
                      <a:pt x="4425" y="683"/>
                      <a:pt x="3408" y="1"/>
                      <a:pt x="23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8"/>
              <p:cNvSpPr/>
              <p:nvPr/>
            </p:nvSpPr>
            <p:spPr>
              <a:xfrm>
                <a:off x="2619847" y="3504610"/>
                <a:ext cx="150101" cy="82355"/>
              </a:xfrm>
              <a:custGeom>
                <a:rect b="b" l="l" r="r" t="t"/>
                <a:pathLst>
                  <a:path extrusionOk="0" h="4628" w="7602">
                    <a:moveTo>
                      <a:pt x="3075" y="496"/>
                    </a:moveTo>
                    <a:cubicBezTo>
                      <a:pt x="3741" y="496"/>
                      <a:pt x="4450" y="747"/>
                      <a:pt x="5022" y="1046"/>
                    </a:cubicBezTo>
                    <a:cubicBezTo>
                      <a:pt x="5593" y="1320"/>
                      <a:pt x="6141" y="1754"/>
                      <a:pt x="6323" y="2370"/>
                    </a:cubicBezTo>
                    <a:cubicBezTo>
                      <a:pt x="6620" y="3283"/>
                      <a:pt x="6004" y="4036"/>
                      <a:pt x="5091" y="4127"/>
                    </a:cubicBezTo>
                    <a:cubicBezTo>
                      <a:pt x="4965" y="4138"/>
                      <a:pt x="4837" y="4143"/>
                      <a:pt x="4709" y="4143"/>
                    </a:cubicBezTo>
                    <a:cubicBezTo>
                      <a:pt x="4304" y="4143"/>
                      <a:pt x="3892" y="4099"/>
                      <a:pt x="3493" y="4082"/>
                    </a:cubicBezTo>
                    <a:cubicBezTo>
                      <a:pt x="2858" y="4039"/>
                      <a:pt x="2105" y="4115"/>
                      <a:pt x="1489" y="3889"/>
                    </a:cubicBezTo>
                    <a:lnTo>
                      <a:pt x="1489" y="3889"/>
                    </a:lnTo>
                    <a:cubicBezTo>
                      <a:pt x="1483" y="3853"/>
                      <a:pt x="1467" y="3817"/>
                      <a:pt x="1439" y="3785"/>
                    </a:cubicBezTo>
                    <a:cubicBezTo>
                      <a:pt x="663" y="3032"/>
                      <a:pt x="959" y="1891"/>
                      <a:pt x="1599" y="1137"/>
                    </a:cubicBezTo>
                    <a:cubicBezTo>
                      <a:pt x="1993" y="670"/>
                      <a:pt x="2519" y="496"/>
                      <a:pt x="3075" y="496"/>
                    </a:cubicBezTo>
                    <a:close/>
                    <a:moveTo>
                      <a:pt x="3093" y="0"/>
                    </a:moveTo>
                    <a:cubicBezTo>
                      <a:pt x="2368" y="0"/>
                      <a:pt x="1678" y="241"/>
                      <a:pt x="1165" y="863"/>
                    </a:cubicBezTo>
                    <a:cubicBezTo>
                      <a:pt x="457" y="1754"/>
                      <a:pt x="1" y="3420"/>
                      <a:pt x="1165" y="4150"/>
                    </a:cubicBezTo>
                    <a:cubicBezTo>
                      <a:pt x="1197" y="4168"/>
                      <a:pt x="1229" y="4176"/>
                      <a:pt x="1260" y="4176"/>
                    </a:cubicBezTo>
                    <a:cubicBezTo>
                      <a:pt x="1293" y="4176"/>
                      <a:pt x="1325" y="4167"/>
                      <a:pt x="1354" y="4152"/>
                    </a:cubicBezTo>
                    <a:lnTo>
                      <a:pt x="1354" y="4152"/>
                    </a:lnTo>
                    <a:cubicBezTo>
                      <a:pt x="2154" y="4516"/>
                      <a:pt x="3158" y="4519"/>
                      <a:pt x="4041" y="4584"/>
                    </a:cubicBezTo>
                    <a:cubicBezTo>
                      <a:pt x="4290" y="4606"/>
                      <a:pt x="4559" y="4628"/>
                      <a:pt x="4829" y="4628"/>
                    </a:cubicBezTo>
                    <a:cubicBezTo>
                      <a:pt x="5398" y="4628"/>
                      <a:pt x="5974" y="4530"/>
                      <a:pt x="6392" y="4127"/>
                    </a:cubicBezTo>
                    <a:cubicBezTo>
                      <a:pt x="7602" y="3009"/>
                      <a:pt x="6552" y="1320"/>
                      <a:pt x="5410" y="681"/>
                    </a:cubicBezTo>
                    <a:cubicBezTo>
                      <a:pt x="4719" y="288"/>
                      <a:pt x="3885" y="0"/>
                      <a:pt x="30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8"/>
              <p:cNvSpPr/>
              <p:nvPr/>
            </p:nvSpPr>
            <p:spPr>
              <a:xfrm>
                <a:off x="2850607" y="3525982"/>
                <a:ext cx="107808" cy="74953"/>
              </a:xfrm>
              <a:custGeom>
                <a:rect b="b" l="l" r="r" t="t"/>
                <a:pathLst>
                  <a:path extrusionOk="0" h="4212" w="5460">
                    <a:moveTo>
                      <a:pt x="2243" y="536"/>
                    </a:moveTo>
                    <a:cubicBezTo>
                      <a:pt x="3540" y="536"/>
                      <a:pt x="4820" y="2616"/>
                      <a:pt x="3611" y="3544"/>
                    </a:cubicBezTo>
                    <a:lnTo>
                      <a:pt x="3611" y="3544"/>
                    </a:lnTo>
                    <a:cubicBezTo>
                      <a:pt x="3610" y="3543"/>
                      <a:pt x="3608" y="3543"/>
                      <a:pt x="3607" y="3543"/>
                    </a:cubicBezTo>
                    <a:cubicBezTo>
                      <a:pt x="3562" y="3535"/>
                      <a:pt x="3518" y="3532"/>
                      <a:pt x="3474" y="3532"/>
                    </a:cubicBezTo>
                    <a:cubicBezTo>
                      <a:pt x="3249" y="3532"/>
                      <a:pt x="3033" y="3615"/>
                      <a:pt x="2785" y="3634"/>
                    </a:cubicBezTo>
                    <a:cubicBezTo>
                      <a:pt x="2754" y="3636"/>
                      <a:pt x="2722" y="3637"/>
                      <a:pt x="2691" y="3637"/>
                    </a:cubicBezTo>
                    <a:cubicBezTo>
                      <a:pt x="2357" y="3637"/>
                      <a:pt x="2025" y="3529"/>
                      <a:pt x="1712" y="3383"/>
                    </a:cubicBezTo>
                    <a:cubicBezTo>
                      <a:pt x="959" y="2995"/>
                      <a:pt x="548" y="2219"/>
                      <a:pt x="1005" y="1397"/>
                    </a:cubicBezTo>
                    <a:cubicBezTo>
                      <a:pt x="1353" y="780"/>
                      <a:pt x="1799" y="536"/>
                      <a:pt x="2243" y="536"/>
                    </a:cubicBezTo>
                    <a:close/>
                    <a:moveTo>
                      <a:pt x="2238" y="0"/>
                    </a:moveTo>
                    <a:cubicBezTo>
                      <a:pt x="1815" y="0"/>
                      <a:pt x="1380" y="163"/>
                      <a:pt x="982" y="553"/>
                    </a:cubicBezTo>
                    <a:cubicBezTo>
                      <a:pt x="137" y="1374"/>
                      <a:pt x="0" y="2584"/>
                      <a:pt x="868" y="3429"/>
                    </a:cubicBezTo>
                    <a:cubicBezTo>
                      <a:pt x="1245" y="3775"/>
                      <a:pt x="2129" y="4212"/>
                      <a:pt x="2844" y="4212"/>
                    </a:cubicBezTo>
                    <a:cubicBezTo>
                      <a:pt x="3212" y="4212"/>
                      <a:pt x="3535" y="4096"/>
                      <a:pt x="3721" y="3794"/>
                    </a:cubicBezTo>
                    <a:cubicBezTo>
                      <a:pt x="3727" y="3781"/>
                      <a:pt x="3732" y="3767"/>
                      <a:pt x="3735" y="3752"/>
                    </a:cubicBezTo>
                    <a:lnTo>
                      <a:pt x="3735" y="3752"/>
                    </a:lnTo>
                    <a:cubicBezTo>
                      <a:pt x="5460" y="2630"/>
                      <a:pt x="3940" y="0"/>
                      <a:pt x="22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8"/>
              <p:cNvSpPr/>
              <p:nvPr/>
            </p:nvSpPr>
            <p:spPr>
              <a:xfrm>
                <a:off x="2828710" y="3642521"/>
                <a:ext cx="122715" cy="75913"/>
              </a:xfrm>
              <a:custGeom>
                <a:rect b="b" l="l" r="r" t="t"/>
                <a:pathLst>
                  <a:path extrusionOk="0" h="4266" w="6215">
                    <a:moveTo>
                      <a:pt x="2387" y="580"/>
                    </a:moveTo>
                    <a:cubicBezTo>
                      <a:pt x="2545" y="580"/>
                      <a:pt x="2701" y="590"/>
                      <a:pt x="2844" y="600"/>
                    </a:cubicBezTo>
                    <a:cubicBezTo>
                      <a:pt x="3689" y="669"/>
                      <a:pt x="5446" y="1285"/>
                      <a:pt x="5446" y="2335"/>
                    </a:cubicBezTo>
                    <a:cubicBezTo>
                      <a:pt x="5446" y="3271"/>
                      <a:pt x="4560" y="3700"/>
                      <a:pt x="3580" y="3700"/>
                    </a:cubicBezTo>
                    <a:cubicBezTo>
                      <a:pt x="2336" y="3700"/>
                      <a:pt x="941" y="3008"/>
                      <a:pt x="1019" y="1781"/>
                    </a:cubicBezTo>
                    <a:lnTo>
                      <a:pt x="1019" y="1781"/>
                    </a:lnTo>
                    <a:cubicBezTo>
                      <a:pt x="1112" y="1774"/>
                      <a:pt x="1202" y="1723"/>
                      <a:pt x="1223" y="1627"/>
                    </a:cubicBezTo>
                    <a:cubicBezTo>
                      <a:pt x="1292" y="1194"/>
                      <a:pt x="1360" y="806"/>
                      <a:pt x="1817" y="646"/>
                    </a:cubicBezTo>
                    <a:cubicBezTo>
                      <a:pt x="1994" y="595"/>
                      <a:pt x="2191" y="580"/>
                      <a:pt x="2387" y="580"/>
                    </a:cubicBezTo>
                    <a:close/>
                    <a:moveTo>
                      <a:pt x="2585" y="1"/>
                    </a:moveTo>
                    <a:cubicBezTo>
                      <a:pt x="1635" y="1"/>
                      <a:pt x="842" y="358"/>
                      <a:pt x="766" y="1181"/>
                    </a:cubicBezTo>
                    <a:lnTo>
                      <a:pt x="766" y="1181"/>
                    </a:lnTo>
                    <a:cubicBezTo>
                      <a:pt x="1" y="3053"/>
                      <a:pt x="1937" y="4266"/>
                      <a:pt x="3678" y="4266"/>
                    </a:cubicBezTo>
                    <a:cubicBezTo>
                      <a:pt x="4829" y="4266"/>
                      <a:pt x="5895" y="3736"/>
                      <a:pt x="6040" y="2517"/>
                    </a:cubicBezTo>
                    <a:cubicBezTo>
                      <a:pt x="6215" y="1008"/>
                      <a:pt x="4179" y="1"/>
                      <a:pt x="25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8"/>
              <p:cNvSpPr/>
              <p:nvPr/>
            </p:nvSpPr>
            <p:spPr>
              <a:xfrm>
                <a:off x="3069283" y="3673716"/>
                <a:ext cx="120800" cy="84028"/>
              </a:xfrm>
              <a:custGeom>
                <a:rect b="b" l="l" r="r" t="t"/>
                <a:pathLst>
                  <a:path extrusionOk="0" h="4722" w="6118">
                    <a:moveTo>
                      <a:pt x="2471" y="553"/>
                    </a:moveTo>
                    <a:cubicBezTo>
                      <a:pt x="2623" y="553"/>
                      <a:pt x="2780" y="570"/>
                      <a:pt x="2940" y="605"/>
                    </a:cubicBezTo>
                    <a:cubicBezTo>
                      <a:pt x="3785" y="787"/>
                      <a:pt x="5314" y="1495"/>
                      <a:pt x="5360" y="2522"/>
                    </a:cubicBezTo>
                    <a:cubicBezTo>
                      <a:pt x="5422" y="3682"/>
                      <a:pt x="4495" y="4172"/>
                      <a:pt x="3433" y="4172"/>
                    </a:cubicBezTo>
                    <a:cubicBezTo>
                      <a:pt x="2266" y="4172"/>
                      <a:pt x="938" y="3580"/>
                      <a:pt x="585" y="2634"/>
                    </a:cubicBezTo>
                    <a:lnTo>
                      <a:pt x="585" y="2634"/>
                    </a:lnTo>
                    <a:cubicBezTo>
                      <a:pt x="619" y="2590"/>
                      <a:pt x="639" y="2530"/>
                      <a:pt x="635" y="2453"/>
                    </a:cubicBezTo>
                    <a:cubicBezTo>
                      <a:pt x="615" y="1338"/>
                      <a:pt x="1429" y="553"/>
                      <a:pt x="2471" y="553"/>
                    </a:cubicBezTo>
                    <a:close/>
                    <a:moveTo>
                      <a:pt x="2432" y="0"/>
                    </a:moveTo>
                    <a:cubicBezTo>
                      <a:pt x="1097" y="0"/>
                      <a:pt x="1" y="1094"/>
                      <a:pt x="87" y="2453"/>
                    </a:cubicBezTo>
                    <a:cubicBezTo>
                      <a:pt x="94" y="2563"/>
                      <a:pt x="147" y="2639"/>
                      <a:pt x="219" y="2683"/>
                    </a:cubicBezTo>
                    <a:lnTo>
                      <a:pt x="219" y="2683"/>
                    </a:lnTo>
                    <a:cubicBezTo>
                      <a:pt x="516" y="4036"/>
                      <a:pt x="1735" y="4517"/>
                      <a:pt x="3077" y="4690"/>
                    </a:cubicBezTo>
                    <a:cubicBezTo>
                      <a:pt x="3257" y="4711"/>
                      <a:pt x="3434" y="4721"/>
                      <a:pt x="3607" y="4721"/>
                    </a:cubicBezTo>
                    <a:cubicBezTo>
                      <a:pt x="4997" y="4721"/>
                      <a:pt x="6118" y="4049"/>
                      <a:pt x="5976" y="2385"/>
                    </a:cubicBezTo>
                    <a:cubicBezTo>
                      <a:pt x="5862" y="970"/>
                      <a:pt x="3899" y="125"/>
                      <a:pt x="2666" y="11"/>
                    </a:cubicBezTo>
                    <a:cubicBezTo>
                      <a:pt x="2587" y="4"/>
                      <a:pt x="2509" y="0"/>
                      <a:pt x="24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8"/>
              <p:cNvSpPr/>
              <p:nvPr/>
            </p:nvSpPr>
            <p:spPr>
              <a:xfrm>
                <a:off x="3318642" y="3774453"/>
                <a:ext cx="126447" cy="88477"/>
              </a:xfrm>
              <a:custGeom>
                <a:rect b="b" l="l" r="r" t="t"/>
                <a:pathLst>
                  <a:path extrusionOk="0" h="4972" w="6404">
                    <a:moveTo>
                      <a:pt x="2133" y="609"/>
                    </a:moveTo>
                    <a:cubicBezTo>
                      <a:pt x="2438" y="609"/>
                      <a:pt x="2766" y="696"/>
                      <a:pt x="3093" y="878"/>
                    </a:cubicBezTo>
                    <a:cubicBezTo>
                      <a:pt x="3732" y="1221"/>
                      <a:pt x="4394" y="1723"/>
                      <a:pt x="4896" y="2248"/>
                    </a:cubicBezTo>
                    <a:cubicBezTo>
                      <a:pt x="5444" y="2796"/>
                      <a:pt x="5992" y="3937"/>
                      <a:pt x="4759" y="4370"/>
                    </a:cubicBezTo>
                    <a:cubicBezTo>
                      <a:pt x="4673" y="4399"/>
                      <a:pt x="4580" y="4412"/>
                      <a:pt x="4482" y="4412"/>
                    </a:cubicBezTo>
                    <a:cubicBezTo>
                      <a:pt x="4036" y="4412"/>
                      <a:pt x="3499" y="4151"/>
                      <a:pt x="3162" y="3982"/>
                    </a:cubicBezTo>
                    <a:cubicBezTo>
                      <a:pt x="2439" y="3632"/>
                      <a:pt x="1085" y="3071"/>
                      <a:pt x="695" y="2300"/>
                    </a:cubicBezTo>
                    <a:lnTo>
                      <a:pt x="695" y="2300"/>
                    </a:lnTo>
                    <a:cubicBezTo>
                      <a:pt x="696" y="2291"/>
                      <a:pt x="697" y="2281"/>
                      <a:pt x="697" y="2271"/>
                    </a:cubicBezTo>
                    <a:cubicBezTo>
                      <a:pt x="697" y="1212"/>
                      <a:pt x="1332" y="609"/>
                      <a:pt x="2133" y="609"/>
                    </a:cubicBezTo>
                    <a:close/>
                    <a:moveTo>
                      <a:pt x="2142" y="0"/>
                    </a:moveTo>
                    <a:cubicBezTo>
                      <a:pt x="953" y="0"/>
                      <a:pt x="1" y="1149"/>
                      <a:pt x="217" y="2339"/>
                    </a:cubicBezTo>
                    <a:cubicBezTo>
                      <a:pt x="231" y="2419"/>
                      <a:pt x="277" y="2470"/>
                      <a:pt x="336" y="2495"/>
                    </a:cubicBezTo>
                    <a:lnTo>
                      <a:pt x="336" y="2495"/>
                    </a:lnTo>
                    <a:cubicBezTo>
                      <a:pt x="602" y="3047"/>
                      <a:pt x="1136" y="3380"/>
                      <a:pt x="1632" y="3731"/>
                    </a:cubicBezTo>
                    <a:cubicBezTo>
                      <a:pt x="2408" y="4234"/>
                      <a:pt x="3322" y="4873"/>
                      <a:pt x="4257" y="4964"/>
                    </a:cubicBezTo>
                    <a:cubicBezTo>
                      <a:pt x="4319" y="4969"/>
                      <a:pt x="4379" y="4972"/>
                      <a:pt x="4439" y="4972"/>
                    </a:cubicBezTo>
                    <a:cubicBezTo>
                      <a:pt x="5637" y="4972"/>
                      <a:pt x="6403" y="3901"/>
                      <a:pt x="5946" y="2727"/>
                    </a:cubicBezTo>
                    <a:cubicBezTo>
                      <a:pt x="5490" y="1517"/>
                      <a:pt x="3595" y="171"/>
                      <a:pt x="2340" y="11"/>
                    </a:cubicBezTo>
                    <a:cubicBezTo>
                      <a:pt x="2273" y="4"/>
                      <a:pt x="2207" y="0"/>
                      <a:pt x="21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8"/>
              <p:cNvSpPr/>
              <p:nvPr/>
            </p:nvSpPr>
            <p:spPr>
              <a:xfrm>
                <a:off x="3280554" y="3898734"/>
                <a:ext cx="68081" cy="48135"/>
              </a:xfrm>
              <a:custGeom>
                <a:rect b="b" l="l" r="r" t="t"/>
                <a:pathLst>
                  <a:path extrusionOk="0" h="2705" w="3448">
                    <a:moveTo>
                      <a:pt x="1439" y="468"/>
                    </a:moveTo>
                    <a:cubicBezTo>
                      <a:pt x="1918" y="491"/>
                      <a:pt x="2603" y="605"/>
                      <a:pt x="2831" y="1107"/>
                    </a:cubicBezTo>
                    <a:cubicBezTo>
                      <a:pt x="3163" y="1874"/>
                      <a:pt x="2383" y="2378"/>
                      <a:pt x="1707" y="2378"/>
                    </a:cubicBezTo>
                    <a:cubicBezTo>
                      <a:pt x="1666" y="2378"/>
                      <a:pt x="1627" y="2376"/>
                      <a:pt x="1587" y="2373"/>
                    </a:cubicBezTo>
                    <a:lnTo>
                      <a:pt x="1587" y="2373"/>
                    </a:lnTo>
                    <a:cubicBezTo>
                      <a:pt x="1453" y="2223"/>
                      <a:pt x="1297" y="2177"/>
                      <a:pt x="1142" y="2088"/>
                    </a:cubicBezTo>
                    <a:cubicBezTo>
                      <a:pt x="937" y="1929"/>
                      <a:pt x="708" y="1723"/>
                      <a:pt x="594" y="1472"/>
                    </a:cubicBezTo>
                    <a:cubicBezTo>
                      <a:pt x="275" y="810"/>
                      <a:pt x="822" y="468"/>
                      <a:pt x="1439" y="468"/>
                    </a:cubicBezTo>
                    <a:close/>
                    <a:moveTo>
                      <a:pt x="1439" y="1"/>
                    </a:moveTo>
                    <a:cubicBezTo>
                      <a:pt x="756" y="1"/>
                      <a:pt x="1" y="287"/>
                      <a:pt x="1" y="1107"/>
                    </a:cubicBezTo>
                    <a:cubicBezTo>
                      <a:pt x="22" y="1669"/>
                      <a:pt x="670" y="2688"/>
                      <a:pt x="1321" y="2688"/>
                    </a:cubicBezTo>
                    <a:cubicBezTo>
                      <a:pt x="1374" y="2688"/>
                      <a:pt x="1426" y="2682"/>
                      <a:pt x="1479" y="2668"/>
                    </a:cubicBezTo>
                    <a:lnTo>
                      <a:pt x="1479" y="2668"/>
                    </a:lnTo>
                    <a:cubicBezTo>
                      <a:pt x="1602" y="2692"/>
                      <a:pt x="1728" y="2705"/>
                      <a:pt x="1853" y="2705"/>
                    </a:cubicBezTo>
                    <a:cubicBezTo>
                      <a:pt x="2549" y="2705"/>
                      <a:pt x="3219" y="2321"/>
                      <a:pt x="3333" y="1541"/>
                    </a:cubicBezTo>
                    <a:cubicBezTo>
                      <a:pt x="3447" y="536"/>
                      <a:pt x="2511" y="103"/>
                      <a:pt x="1667" y="11"/>
                    </a:cubicBezTo>
                    <a:cubicBezTo>
                      <a:pt x="1593" y="4"/>
                      <a:pt x="1516" y="1"/>
                      <a:pt x="14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8"/>
              <p:cNvSpPr/>
              <p:nvPr/>
            </p:nvSpPr>
            <p:spPr>
              <a:xfrm>
                <a:off x="3642500" y="3937918"/>
                <a:ext cx="86424" cy="53652"/>
              </a:xfrm>
              <a:custGeom>
                <a:rect b="b" l="l" r="r" t="t"/>
                <a:pathLst>
                  <a:path extrusionOk="0" h="3015" w="4377">
                    <a:moveTo>
                      <a:pt x="1574" y="524"/>
                    </a:moveTo>
                    <a:cubicBezTo>
                      <a:pt x="1596" y="524"/>
                      <a:pt x="1619" y="525"/>
                      <a:pt x="1642" y="526"/>
                    </a:cubicBezTo>
                    <a:cubicBezTo>
                      <a:pt x="2098" y="526"/>
                      <a:pt x="2555" y="708"/>
                      <a:pt x="2966" y="891"/>
                    </a:cubicBezTo>
                    <a:cubicBezTo>
                      <a:pt x="3103" y="959"/>
                      <a:pt x="3331" y="1028"/>
                      <a:pt x="3422" y="1142"/>
                    </a:cubicBezTo>
                    <a:cubicBezTo>
                      <a:pt x="3719" y="1530"/>
                      <a:pt x="3194" y="2101"/>
                      <a:pt x="2874" y="2283"/>
                    </a:cubicBezTo>
                    <a:cubicBezTo>
                      <a:pt x="2627" y="2423"/>
                      <a:pt x="2306" y="2495"/>
                      <a:pt x="1979" y="2495"/>
                    </a:cubicBezTo>
                    <a:cubicBezTo>
                      <a:pt x="1235" y="2495"/>
                      <a:pt x="465" y="2122"/>
                      <a:pt x="487" y="1336"/>
                    </a:cubicBezTo>
                    <a:lnTo>
                      <a:pt x="487" y="1336"/>
                    </a:lnTo>
                    <a:cubicBezTo>
                      <a:pt x="509" y="1316"/>
                      <a:pt x="529" y="1290"/>
                      <a:pt x="546" y="1256"/>
                    </a:cubicBezTo>
                    <a:cubicBezTo>
                      <a:pt x="766" y="795"/>
                      <a:pt x="1027" y="524"/>
                      <a:pt x="1574" y="524"/>
                    </a:cubicBezTo>
                    <a:close/>
                    <a:moveTo>
                      <a:pt x="1591" y="0"/>
                    </a:moveTo>
                    <a:cubicBezTo>
                      <a:pt x="901" y="0"/>
                      <a:pt x="251" y="323"/>
                      <a:pt x="113" y="1073"/>
                    </a:cubicBezTo>
                    <a:cubicBezTo>
                      <a:pt x="100" y="1142"/>
                      <a:pt x="116" y="1207"/>
                      <a:pt x="150" y="1260"/>
                    </a:cubicBezTo>
                    <a:lnTo>
                      <a:pt x="150" y="1260"/>
                    </a:lnTo>
                    <a:cubicBezTo>
                      <a:pt x="1" y="2307"/>
                      <a:pt x="918" y="2970"/>
                      <a:pt x="1939" y="3014"/>
                    </a:cubicBezTo>
                    <a:cubicBezTo>
                      <a:pt x="1951" y="3014"/>
                      <a:pt x="1964" y="3014"/>
                      <a:pt x="1977" y="3014"/>
                    </a:cubicBezTo>
                    <a:cubicBezTo>
                      <a:pt x="2873" y="3014"/>
                      <a:pt x="4376" y="2244"/>
                      <a:pt x="4061" y="1119"/>
                    </a:cubicBezTo>
                    <a:cubicBezTo>
                      <a:pt x="3856" y="434"/>
                      <a:pt x="2509" y="92"/>
                      <a:pt x="1916" y="23"/>
                    </a:cubicBezTo>
                    <a:cubicBezTo>
                      <a:pt x="1808" y="8"/>
                      <a:pt x="1699" y="0"/>
                      <a:pt x="15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0" name="Google Shape;14450;p88"/>
            <p:cNvSpPr/>
            <p:nvPr/>
          </p:nvSpPr>
          <p:spPr>
            <a:xfrm>
              <a:off x="3762411" y="3823194"/>
              <a:ext cx="122814" cy="82569"/>
            </a:xfrm>
            <a:custGeom>
              <a:rect b="b" l="l" r="r" t="t"/>
              <a:pathLst>
                <a:path extrusionOk="0" h="4640" w="6220">
                  <a:moveTo>
                    <a:pt x="5676" y="0"/>
                  </a:moveTo>
                  <a:cubicBezTo>
                    <a:pt x="5592" y="0"/>
                    <a:pt x="5506" y="30"/>
                    <a:pt x="5429" y="102"/>
                  </a:cubicBezTo>
                  <a:cubicBezTo>
                    <a:pt x="3809" y="1586"/>
                    <a:pt x="2006" y="2750"/>
                    <a:pt x="271" y="4051"/>
                  </a:cubicBezTo>
                  <a:cubicBezTo>
                    <a:pt x="0" y="4263"/>
                    <a:pt x="139" y="4639"/>
                    <a:pt x="423" y="4639"/>
                  </a:cubicBezTo>
                  <a:cubicBezTo>
                    <a:pt x="474" y="4639"/>
                    <a:pt x="531" y="4627"/>
                    <a:pt x="590" y="4599"/>
                  </a:cubicBezTo>
                  <a:cubicBezTo>
                    <a:pt x="2553" y="3640"/>
                    <a:pt x="4357" y="2111"/>
                    <a:pt x="5954" y="627"/>
                  </a:cubicBezTo>
                  <a:cubicBezTo>
                    <a:pt x="6220" y="362"/>
                    <a:pt x="5964" y="0"/>
                    <a:pt x="56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1" name="Google Shape;14451;p88"/>
          <p:cNvGrpSpPr/>
          <p:nvPr/>
        </p:nvGrpSpPr>
        <p:grpSpPr>
          <a:xfrm>
            <a:off x="2467969" y="1938942"/>
            <a:ext cx="774300" cy="339048"/>
            <a:chOff x="2467969" y="1634142"/>
            <a:chExt cx="774300" cy="339048"/>
          </a:xfrm>
        </p:grpSpPr>
        <p:sp>
          <p:nvSpPr>
            <p:cNvPr id="14452" name="Google Shape;14452;p88"/>
            <p:cNvSpPr/>
            <p:nvPr/>
          </p:nvSpPr>
          <p:spPr>
            <a:xfrm>
              <a:off x="2467969" y="1634142"/>
              <a:ext cx="774300" cy="339048"/>
            </a:xfrm>
            <a:custGeom>
              <a:rect b="b" l="l" r="r" t="t"/>
              <a:pathLst>
                <a:path extrusionOk="0" h="19053" w="39215">
                  <a:moveTo>
                    <a:pt x="19869" y="0"/>
                  </a:moveTo>
                  <a:cubicBezTo>
                    <a:pt x="19716" y="0"/>
                    <a:pt x="19565" y="24"/>
                    <a:pt x="19425" y="89"/>
                  </a:cubicBezTo>
                  <a:cubicBezTo>
                    <a:pt x="18717" y="409"/>
                    <a:pt x="18649" y="1390"/>
                    <a:pt x="18398" y="2143"/>
                  </a:cubicBezTo>
                  <a:cubicBezTo>
                    <a:pt x="17878" y="3572"/>
                    <a:pt x="16270" y="4364"/>
                    <a:pt x="14743" y="4364"/>
                  </a:cubicBezTo>
                  <a:cubicBezTo>
                    <a:pt x="14660" y="4364"/>
                    <a:pt x="14577" y="4362"/>
                    <a:pt x="14495" y="4357"/>
                  </a:cubicBezTo>
                  <a:cubicBezTo>
                    <a:pt x="10921" y="4183"/>
                    <a:pt x="7618" y="1554"/>
                    <a:pt x="4109" y="1554"/>
                  </a:cubicBezTo>
                  <a:cubicBezTo>
                    <a:pt x="3942" y="1554"/>
                    <a:pt x="3775" y="1560"/>
                    <a:pt x="3607" y="1573"/>
                  </a:cubicBezTo>
                  <a:cubicBezTo>
                    <a:pt x="2580" y="1641"/>
                    <a:pt x="1302" y="2143"/>
                    <a:pt x="1347" y="3170"/>
                  </a:cubicBezTo>
                  <a:cubicBezTo>
                    <a:pt x="1393" y="4175"/>
                    <a:pt x="2648" y="4540"/>
                    <a:pt x="3630" y="4768"/>
                  </a:cubicBezTo>
                  <a:cubicBezTo>
                    <a:pt x="5091" y="5133"/>
                    <a:pt x="6483" y="5818"/>
                    <a:pt x="7670" y="6754"/>
                  </a:cubicBezTo>
                  <a:cubicBezTo>
                    <a:pt x="7944" y="6959"/>
                    <a:pt x="8195" y="7188"/>
                    <a:pt x="8241" y="7530"/>
                  </a:cubicBezTo>
                  <a:cubicBezTo>
                    <a:pt x="8332" y="7964"/>
                    <a:pt x="7967" y="8352"/>
                    <a:pt x="7624" y="8649"/>
                  </a:cubicBezTo>
                  <a:cubicBezTo>
                    <a:pt x="5387" y="10497"/>
                    <a:pt x="2260" y="11251"/>
                    <a:pt x="412" y="13510"/>
                  </a:cubicBezTo>
                  <a:cubicBezTo>
                    <a:pt x="206" y="13761"/>
                    <a:pt x="1" y="14058"/>
                    <a:pt x="23" y="14400"/>
                  </a:cubicBezTo>
                  <a:cubicBezTo>
                    <a:pt x="44" y="15096"/>
                    <a:pt x="890" y="15370"/>
                    <a:pt x="1640" y="15370"/>
                  </a:cubicBezTo>
                  <a:cubicBezTo>
                    <a:pt x="1727" y="15370"/>
                    <a:pt x="1812" y="15366"/>
                    <a:pt x="1895" y="15359"/>
                  </a:cubicBezTo>
                  <a:cubicBezTo>
                    <a:pt x="5585" y="15099"/>
                    <a:pt x="9150" y="13497"/>
                    <a:pt x="12847" y="13497"/>
                  </a:cubicBezTo>
                  <a:cubicBezTo>
                    <a:pt x="13038" y="13497"/>
                    <a:pt x="13230" y="13501"/>
                    <a:pt x="13422" y="13510"/>
                  </a:cubicBezTo>
                  <a:cubicBezTo>
                    <a:pt x="17599" y="13739"/>
                    <a:pt x="21274" y="16158"/>
                    <a:pt x="24880" y="18258"/>
                  </a:cubicBezTo>
                  <a:cubicBezTo>
                    <a:pt x="25474" y="18600"/>
                    <a:pt x="26090" y="18943"/>
                    <a:pt x="26775" y="19034"/>
                  </a:cubicBezTo>
                  <a:cubicBezTo>
                    <a:pt x="26863" y="19046"/>
                    <a:pt x="26954" y="19052"/>
                    <a:pt x="27046" y="19052"/>
                  </a:cubicBezTo>
                  <a:cubicBezTo>
                    <a:pt x="27637" y="19052"/>
                    <a:pt x="28259" y="18798"/>
                    <a:pt x="28555" y="18304"/>
                  </a:cubicBezTo>
                  <a:cubicBezTo>
                    <a:pt x="28989" y="17528"/>
                    <a:pt x="28578" y="16523"/>
                    <a:pt x="27939" y="15907"/>
                  </a:cubicBezTo>
                  <a:cubicBezTo>
                    <a:pt x="27300" y="15313"/>
                    <a:pt x="26478" y="14903"/>
                    <a:pt x="25839" y="14286"/>
                  </a:cubicBezTo>
                  <a:cubicBezTo>
                    <a:pt x="25223" y="13670"/>
                    <a:pt x="24812" y="12666"/>
                    <a:pt x="25268" y="11913"/>
                  </a:cubicBezTo>
                  <a:cubicBezTo>
                    <a:pt x="25519" y="11524"/>
                    <a:pt x="25953" y="11296"/>
                    <a:pt x="26364" y="11091"/>
                  </a:cubicBezTo>
                  <a:cubicBezTo>
                    <a:pt x="30358" y="9242"/>
                    <a:pt x="35426" y="9470"/>
                    <a:pt x="38530" y="6343"/>
                  </a:cubicBezTo>
                  <a:cubicBezTo>
                    <a:pt x="38690" y="6183"/>
                    <a:pt x="38849" y="6001"/>
                    <a:pt x="38918" y="5795"/>
                  </a:cubicBezTo>
                  <a:cubicBezTo>
                    <a:pt x="39215" y="4951"/>
                    <a:pt x="38119" y="4289"/>
                    <a:pt x="37252" y="4129"/>
                  </a:cubicBezTo>
                  <a:cubicBezTo>
                    <a:pt x="36585" y="4014"/>
                    <a:pt x="35916" y="3966"/>
                    <a:pt x="35245" y="3966"/>
                  </a:cubicBezTo>
                  <a:cubicBezTo>
                    <a:pt x="32186" y="3966"/>
                    <a:pt x="29096" y="4953"/>
                    <a:pt x="26015" y="4953"/>
                  </a:cubicBezTo>
                  <a:cubicBezTo>
                    <a:pt x="25636" y="4953"/>
                    <a:pt x="25258" y="4939"/>
                    <a:pt x="24880" y="4905"/>
                  </a:cubicBezTo>
                  <a:cubicBezTo>
                    <a:pt x="24584" y="4882"/>
                    <a:pt x="24264" y="4837"/>
                    <a:pt x="24036" y="4654"/>
                  </a:cubicBezTo>
                  <a:cubicBezTo>
                    <a:pt x="23785" y="4426"/>
                    <a:pt x="23693" y="4083"/>
                    <a:pt x="23625" y="3741"/>
                  </a:cubicBezTo>
                  <a:cubicBezTo>
                    <a:pt x="23191" y="2098"/>
                    <a:pt x="22050" y="454"/>
                    <a:pt x="20384" y="66"/>
                  </a:cubicBezTo>
                  <a:cubicBezTo>
                    <a:pt x="20215" y="30"/>
                    <a:pt x="20040" y="0"/>
                    <a:pt x="198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8"/>
            <p:cNvSpPr/>
            <p:nvPr/>
          </p:nvSpPr>
          <p:spPr>
            <a:xfrm>
              <a:off x="2566674" y="1690961"/>
              <a:ext cx="25708" cy="17884"/>
            </a:xfrm>
            <a:custGeom>
              <a:rect b="b" l="l" r="r" t="t"/>
              <a:pathLst>
                <a:path extrusionOk="0" h="1005" w="1302">
                  <a:moveTo>
                    <a:pt x="662" y="0"/>
                  </a:moveTo>
                  <a:cubicBezTo>
                    <a:pt x="0" y="0"/>
                    <a:pt x="0" y="1005"/>
                    <a:pt x="662" y="1005"/>
                  </a:cubicBezTo>
                  <a:cubicBezTo>
                    <a:pt x="1301" y="1005"/>
                    <a:pt x="1301" y="0"/>
                    <a:pt x="6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8"/>
            <p:cNvSpPr/>
            <p:nvPr/>
          </p:nvSpPr>
          <p:spPr>
            <a:xfrm>
              <a:off x="2643739" y="1716551"/>
              <a:ext cx="25254" cy="17475"/>
            </a:xfrm>
            <a:custGeom>
              <a:rect b="b" l="l" r="r" t="t"/>
              <a:pathLst>
                <a:path extrusionOk="0" h="982" w="1279">
                  <a:moveTo>
                    <a:pt x="640" y="0"/>
                  </a:moveTo>
                  <a:cubicBezTo>
                    <a:pt x="1" y="0"/>
                    <a:pt x="1" y="982"/>
                    <a:pt x="640" y="982"/>
                  </a:cubicBezTo>
                  <a:cubicBezTo>
                    <a:pt x="1279" y="982"/>
                    <a:pt x="1279" y="0"/>
                    <a:pt x="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8"/>
            <p:cNvSpPr/>
            <p:nvPr/>
          </p:nvSpPr>
          <p:spPr>
            <a:xfrm>
              <a:off x="2550898" y="1861651"/>
              <a:ext cx="14888" cy="12884"/>
            </a:xfrm>
            <a:custGeom>
              <a:rect b="b" l="l" r="r" t="t"/>
              <a:pathLst>
                <a:path extrusionOk="0" h="724" w="754">
                  <a:moveTo>
                    <a:pt x="390" y="1"/>
                  </a:moveTo>
                  <a:cubicBezTo>
                    <a:pt x="200" y="1"/>
                    <a:pt x="1" y="169"/>
                    <a:pt x="1" y="360"/>
                  </a:cubicBezTo>
                  <a:cubicBezTo>
                    <a:pt x="1" y="563"/>
                    <a:pt x="194" y="724"/>
                    <a:pt x="381" y="724"/>
                  </a:cubicBezTo>
                  <a:cubicBezTo>
                    <a:pt x="467" y="724"/>
                    <a:pt x="552" y="690"/>
                    <a:pt x="617" y="611"/>
                  </a:cubicBezTo>
                  <a:cubicBezTo>
                    <a:pt x="617" y="611"/>
                    <a:pt x="617" y="588"/>
                    <a:pt x="640" y="588"/>
                  </a:cubicBezTo>
                  <a:cubicBezTo>
                    <a:pt x="754" y="451"/>
                    <a:pt x="754" y="269"/>
                    <a:pt x="640" y="132"/>
                  </a:cubicBezTo>
                  <a:cubicBezTo>
                    <a:pt x="617" y="132"/>
                    <a:pt x="617" y="109"/>
                    <a:pt x="617" y="109"/>
                  </a:cubicBezTo>
                  <a:cubicBezTo>
                    <a:pt x="554" y="33"/>
                    <a:pt x="473" y="1"/>
                    <a:pt x="3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8"/>
            <p:cNvSpPr/>
            <p:nvPr/>
          </p:nvSpPr>
          <p:spPr>
            <a:xfrm>
              <a:off x="2600635" y="1837841"/>
              <a:ext cx="20140" cy="15499"/>
            </a:xfrm>
            <a:custGeom>
              <a:rect b="b" l="l" r="r" t="t"/>
              <a:pathLst>
                <a:path extrusionOk="0" h="871" w="1020">
                  <a:moveTo>
                    <a:pt x="500" y="1"/>
                  </a:moveTo>
                  <a:cubicBezTo>
                    <a:pt x="468" y="1"/>
                    <a:pt x="435" y="4"/>
                    <a:pt x="403" y="9"/>
                  </a:cubicBezTo>
                  <a:lnTo>
                    <a:pt x="380" y="9"/>
                  </a:lnTo>
                  <a:cubicBezTo>
                    <a:pt x="243" y="55"/>
                    <a:pt x="129" y="169"/>
                    <a:pt x="84" y="306"/>
                  </a:cubicBezTo>
                  <a:cubicBezTo>
                    <a:pt x="84" y="329"/>
                    <a:pt x="84" y="351"/>
                    <a:pt x="61" y="351"/>
                  </a:cubicBezTo>
                  <a:cubicBezTo>
                    <a:pt x="1" y="611"/>
                    <a:pt x="203" y="870"/>
                    <a:pt x="453" y="870"/>
                  </a:cubicBezTo>
                  <a:cubicBezTo>
                    <a:pt x="489" y="870"/>
                    <a:pt x="526" y="865"/>
                    <a:pt x="563" y="854"/>
                  </a:cubicBezTo>
                  <a:cubicBezTo>
                    <a:pt x="586" y="854"/>
                    <a:pt x="586" y="854"/>
                    <a:pt x="609" y="831"/>
                  </a:cubicBezTo>
                  <a:cubicBezTo>
                    <a:pt x="905" y="739"/>
                    <a:pt x="1019" y="374"/>
                    <a:pt x="791" y="123"/>
                  </a:cubicBezTo>
                  <a:lnTo>
                    <a:pt x="768" y="100"/>
                  </a:lnTo>
                  <a:cubicBezTo>
                    <a:pt x="699" y="31"/>
                    <a:pt x="602" y="1"/>
                    <a:pt x="5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8"/>
            <p:cNvSpPr/>
            <p:nvPr/>
          </p:nvSpPr>
          <p:spPr>
            <a:xfrm>
              <a:off x="2883048" y="1874552"/>
              <a:ext cx="22569" cy="15855"/>
            </a:xfrm>
            <a:custGeom>
              <a:rect b="b" l="l" r="r" t="t"/>
              <a:pathLst>
                <a:path extrusionOk="0" h="891" w="1143">
                  <a:moveTo>
                    <a:pt x="571" y="0"/>
                  </a:moveTo>
                  <a:cubicBezTo>
                    <a:pt x="1" y="0"/>
                    <a:pt x="1" y="890"/>
                    <a:pt x="571" y="890"/>
                  </a:cubicBezTo>
                  <a:cubicBezTo>
                    <a:pt x="1142" y="890"/>
                    <a:pt x="1142" y="0"/>
                    <a:pt x="5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8"/>
            <p:cNvSpPr/>
            <p:nvPr/>
          </p:nvSpPr>
          <p:spPr>
            <a:xfrm>
              <a:off x="2961021" y="1919236"/>
              <a:ext cx="22549" cy="15855"/>
            </a:xfrm>
            <a:custGeom>
              <a:rect b="b" l="l" r="r" t="t"/>
              <a:pathLst>
                <a:path extrusionOk="0" h="891" w="1142">
                  <a:moveTo>
                    <a:pt x="571" y="0"/>
                  </a:moveTo>
                  <a:cubicBezTo>
                    <a:pt x="1" y="0"/>
                    <a:pt x="1" y="890"/>
                    <a:pt x="571" y="890"/>
                  </a:cubicBezTo>
                  <a:cubicBezTo>
                    <a:pt x="1142" y="890"/>
                    <a:pt x="1142" y="0"/>
                    <a:pt x="5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8"/>
            <p:cNvSpPr/>
            <p:nvPr/>
          </p:nvSpPr>
          <p:spPr>
            <a:xfrm>
              <a:off x="3112011" y="1727103"/>
              <a:ext cx="20732" cy="15055"/>
            </a:xfrm>
            <a:custGeom>
              <a:rect b="b" l="l" r="r" t="t"/>
              <a:pathLst>
                <a:path extrusionOk="0" h="846" w="1050">
                  <a:moveTo>
                    <a:pt x="525" y="1"/>
                  </a:moveTo>
                  <a:cubicBezTo>
                    <a:pt x="0" y="1"/>
                    <a:pt x="0" y="845"/>
                    <a:pt x="525" y="845"/>
                  </a:cubicBezTo>
                  <a:cubicBezTo>
                    <a:pt x="1050" y="845"/>
                    <a:pt x="1050" y="1"/>
                    <a:pt x="5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8"/>
            <p:cNvSpPr/>
            <p:nvPr/>
          </p:nvSpPr>
          <p:spPr>
            <a:xfrm>
              <a:off x="3027720" y="1749044"/>
              <a:ext cx="22114" cy="15037"/>
            </a:xfrm>
            <a:custGeom>
              <a:rect b="b" l="l" r="r" t="t"/>
              <a:pathLst>
                <a:path extrusionOk="0" h="845" w="1120">
                  <a:moveTo>
                    <a:pt x="571" y="0"/>
                  </a:moveTo>
                  <a:cubicBezTo>
                    <a:pt x="1" y="0"/>
                    <a:pt x="1" y="845"/>
                    <a:pt x="571" y="845"/>
                  </a:cubicBezTo>
                  <a:cubicBezTo>
                    <a:pt x="1119" y="845"/>
                    <a:pt x="1119" y="0"/>
                    <a:pt x="5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8"/>
            <p:cNvSpPr/>
            <p:nvPr/>
          </p:nvSpPr>
          <p:spPr>
            <a:xfrm>
              <a:off x="2856906" y="1669020"/>
              <a:ext cx="18955" cy="13026"/>
            </a:xfrm>
            <a:custGeom>
              <a:rect b="b" l="l" r="r" t="t"/>
              <a:pathLst>
                <a:path extrusionOk="0" h="732" w="960">
                  <a:moveTo>
                    <a:pt x="480" y="1"/>
                  </a:moveTo>
                  <a:cubicBezTo>
                    <a:pt x="1" y="1"/>
                    <a:pt x="1" y="731"/>
                    <a:pt x="480" y="731"/>
                  </a:cubicBezTo>
                  <a:cubicBezTo>
                    <a:pt x="960" y="731"/>
                    <a:pt x="960" y="1"/>
                    <a:pt x="48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8"/>
            <p:cNvSpPr/>
            <p:nvPr/>
          </p:nvSpPr>
          <p:spPr>
            <a:xfrm>
              <a:off x="2853312" y="1708828"/>
              <a:ext cx="18501" cy="13008"/>
            </a:xfrm>
            <a:custGeom>
              <a:rect b="b" l="l" r="r" t="t"/>
              <a:pathLst>
                <a:path extrusionOk="0" h="731" w="937">
                  <a:moveTo>
                    <a:pt x="480" y="1"/>
                  </a:moveTo>
                  <a:cubicBezTo>
                    <a:pt x="0" y="1"/>
                    <a:pt x="0" y="731"/>
                    <a:pt x="480" y="731"/>
                  </a:cubicBezTo>
                  <a:cubicBezTo>
                    <a:pt x="936" y="731"/>
                    <a:pt x="936" y="1"/>
                    <a:pt x="48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3" name="Google Shape;14463;p88"/>
          <p:cNvGrpSpPr/>
          <p:nvPr/>
        </p:nvGrpSpPr>
        <p:grpSpPr>
          <a:xfrm>
            <a:off x="1866299" y="1981419"/>
            <a:ext cx="299729" cy="251835"/>
            <a:chOff x="1866299" y="1676619"/>
            <a:chExt cx="299729" cy="251835"/>
          </a:xfrm>
        </p:grpSpPr>
        <p:sp>
          <p:nvSpPr>
            <p:cNvPr id="14464" name="Google Shape;14464;p88"/>
            <p:cNvSpPr/>
            <p:nvPr/>
          </p:nvSpPr>
          <p:spPr>
            <a:xfrm>
              <a:off x="1866299" y="1676619"/>
              <a:ext cx="299729" cy="251835"/>
            </a:xfrm>
            <a:custGeom>
              <a:rect b="b" l="l" r="r" t="t"/>
              <a:pathLst>
                <a:path extrusionOk="0" h="14152" w="15180">
                  <a:moveTo>
                    <a:pt x="8495" y="0"/>
                  </a:moveTo>
                  <a:cubicBezTo>
                    <a:pt x="8457" y="0"/>
                    <a:pt x="8418" y="3"/>
                    <a:pt x="8378" y="7"/>
                  </a:cubicBezTo>
                  <a:cubicBezTo>
                    <a:pt x="7647" y="76"/>
                    <a:pt x="7305" y="943"/>
                    <a:pt x="7145" y="1674"/>
                  </a:cubicBezTo>
                  <a:cubicBezTo>
                    <a:pt x="6610" y="1516"/>
                    <a:pt x="6042" y="1359"/>
                    <a:pt x="5493" y="1359"/>
                  </a:cubicBezTo>
                  <a:cubicBezTo>
                    <a:pt x="5247" y="1359"/>
                    <a:pt x="5005" y="1390"/>
                    <a:pt x="4771" y="1468"/>
                  </a:cubicBezTo>
                  <a:cubicBezTo>
                    <a:pt x="3995" y="1696"/>
                    <a:pt x="3379" y="2609"/>
                    <a:pt x="3744" y="3317"/>
                  </a:cubicBezTo>
                  <a:cubicBezTo>
                    <a:pt x="3105" y="3340"/>
                    <a:pt x="2443" y="3363"/>
                    <a:pt x="1850" y="3591"/>
                  </a:cubicBezTo>
                  <a:cubicBezTo>
                    <a:pt x="1256" y="3796"/>
                    <a:pt x="708" y="4276"/>
                    <a:pt x="594" y="4892"/>
                  </a:cubicBezTo>
                  <a:cubicBezTo>
                    <a:pt x="457" y="5531"/>
                    <a:pt x="845" y="6262"/>
                    <a:pt x="1485" y="6330"/>
                  </a:cubicBezTo>
                  <a:cubicBezTo>
                    <a:pt x="800" y="6330"/>
                    <a:pt x="206" y="7015"/>
                    <a:pt x="275" y="7699"/>
                  </a:cubicBezTo>
                  <a:cubicBezTo>
                    <a:pt x="341" y="8358"/>
                    <a:pt x="975" y="8889"/>
                    <a:pt x="1633" y="8889"/>
                  </a:cubicBezTo>
                  <a:cubicBezTo>
                    <a:pt x="1659" y="8889"/>
                    <a:pt x="1686" y="8888"/>
                    <a:pt x="1713" y="8886"/>
                  </a:cubicBezTo>
                  <a:lnTo>
                    <a:pt x="1713" y="8886"/>
                  </a:lnTo>
                  <a:cubicBezTo>
                    <a:pt x="914" y="9434"/>
                    <a:pt x="1" y="10233"/>
                    <a:pt x="206" y="11169"/>
                  </a:cubicBezTo>
                  <a:cubicBezTo>
                    <a:pt x="431" y="12108"/>
                    <a:pt x="1550" y="12390"/>
                    <a:pt x="2552" y="12390"/>
                  </a:cubicBezTo>
                  <a:cubicBezTo>
                    <a:pt x="2670" y="12390"/>
                    <a:pt x="2786" y="12386"/>
                    <a:pt x="2900" y="12379"/>
                  </a:cubicBezTo>
                  <a:cubicBezTo>
                    <a:pt x="3555" y="12319"/>
                    <a:pt x="7614" y="11275"/>
                    <a:pt x="8763" y="11275"/>
                  </a:cubicBezTo>
                  <a:cubicBezTo>
                    <a:pt x="8935" y="11275"/>
                    <a:pt x="9042" y="11298"/>
                    <a:pt x="9063" y="11352"/>
                  </a:cubicBezTo>
                  <a:cubicBezTo>
                    <a:pt x="9314" y="12128"/>
                    <a:pt x="9633" y="12881"/>
                    <a:pt x="10021" y="13588"/>
                  </a:cubicBezTo>
                  <a:cubicBezTo>
                    <a:pt x="10163" y="13852"/>
                    <a:pt x="10395" y="14151"/>
                    <a:pt x="10685" y="14151"/>
                  </a:cubicBezTo>
                  <a:cubicBezTo>
                    <a:pt x="10721" y="14151"/>
                    <a:pt x="10759" y="14146"/>
                    <a:pt x="10797" y="14136"/>
                  </a:cubicBezTo>
                  <a:cubicBezTo>
                    <a:pt x="11687" y="13885"/>
                    <a:pt x="11345" y="11032"/>
                    <a:pt x="11185" y="10439"/>
                  </a:cubicBezTo>
                  <a:lnTo>
                    <a:pt x="11185" y="10439"/>
                  </a:lnTo>
                  <a:cubicBezTo>
                    <a:pt x="11348" y="10449"/>
                    <a:pt x="11513" y="10454"/>
                    <a:pt x="11677" y="10454"/>
                  </a:cubicBezTo>
                  <a:cubicBezTo>
                    <a:pt x="12618" y="10454"/>
                    <a:pt x="13575" y="10286"/>
                    <a:pt x="14449" y="9936"/>
                  </a:cubicBezTo>
                  <a:cubicBezTo>
                    <a:pt x="14678" y="9845"/>
                    <a:pt x="14906" y="9708"/>
                    <a:pt x="14997" y="9503"/>
                  </a:cubicBezTo>
                  <a:cubicBezTo>
                    <a:pt x="15180" y="9092"/>
                    <a:pt x="14792" y="8681"/>
                    <a:pt x="14381" y="8567"/>
                  </a:cubicBezTo>
                  <a:cubicBezTo>
                    <a:pt x="13970" y="8453"/>
                    <a:pt x="13536" y="8521"/>
                    <a:pt x="13125" y="8384"/>
                  </a:cubicBezTo>
                  <a:cubicBezTo>
                    <a:pt x="12053" y="8065"/>
                    <a:pt x="11779" y="6695"/>
                    <a:pt x="11528" y="5577"/>
                  </a:cubicBezTo>
                  <a:cubicBezTo>
                    <a:pt x="11185" y="4139"/>
                    <a:pt x="10569" y="2769"/>
                    <a:pt x="9953" y="1400"/>
                  </a:cubicBezTo>
                  <a:cubicBezTo>
                    <a:pt x="9650" y="751"/>
                    <a:pt x="9184" y="0"/>
                    <a:pt x="84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8"/>
            <p:cNvSpPr/>
            <p:nvPr/>
          </p:nvSpPr>
          <p:spPr>
            <a:xfrm>
              <a:off x="1893350" y="1833713"/>
              <a:ext cx="177902" cy="22190"/>
            </a:xfrm>
            <a:custGeom>
              <a:rect b="b" l="l" r="r" t="t"/>
              <a:pathLst>
                <a:path extrusionOk="0" h="1247" w="9010">
                  <a:moveTo>
                    <a:pt x="2856" y="0"/>
                  </a:moveTo>
                  <a:cubicBezTo>
                    <a:pt x="1952" y="0"/>
                    <a:pt x="1060" y="40"/>
                    <a:pt x="206" y="104"/>
                  </a:cubicBezTo>
                  <a:cubicBezTo>
                    <a:pt x="0" y="104"/>
                    <a:pt x="0" y="401"/>
                    <a:pt x="206" y="401"/>
                  </a:cubicBezTo>
                  <a:cubicBezTo>
                    <a:pt x="3036" y="629"/>
                    <a:pt x="5844" y="1086"/>
                    <a:pt x="8674" y="1245"/>
                  </a:cubicBezTo>
                  <a:cubicBezTo>
                    <a:pt x="8681" y="1246"/>
                    <a:pt x="8688" y="1246"/>
                    <a:pt x="8695" y="1246"/>
                  </a:cubicBezTo>
                  <a:cubicBezTo>
                    <a:pt x="8973" y="1246"/>
                    <a:pt x="9010" y="810"/>
                    <a:pt x="8742" y="743"/>
                  </a:cubicBezTo>
                  <a:cubicBezTo>
                    <a:pt x="6905" y="193"/>
                    <a:pt x="4851" y="0"/>
                    <a:pt x="28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8"/>
            <p:cNvSpPr/>
            <p:nvPr/>
          </p:nvSpPr>
          <p:spPr>
            <a:xfrm>
              <a:off x="1890427" y="1787535"/>
              <a:ext cx="193205" cy="60005"/>
            </a:xfrm>
            <a:custGeom>
              <a:rect b="b" l="l" r="r" t="t"/>
              <a:pathLst>
                <a:path extrusionOk="0" h="3372" w="9785">
                  <a:moveTo>
                    <a:pt x="200" y="1"/>
                  </a:moveTo>
                  <a:cubicBezTo>
                    <a:pt x="48" y="1"/>
                    <a:pt x="1" y="237"/>
                    <a:pt x="148" y="280"/>
                  </a:cubicBezTo>
                  <a:cubicBezTo>
                    <a:pt x="3321" y="1170"/>
                    <a:pt x="6357" y="2357"/>
                    <a:pt x="9484" y="3361"/>
                  </a:cubicBezTo>
                  <a:cubicBezTo>
                    <a:pt x="9503" y="3368"/>
                    <a:pt x="9521" y="3371"/>
                    <a:pt x="9538" y="3371"/>
                  </a:cubicBezTo>
                  <a:cubicBezTo>
                    <a:pt x="9691" y="3371"/>
                    <a:pt x="9785" y="3123"/>
                    <a:pt x="9621" y="3041"/>
                  </a:cubicBezTo>
                  <a:cubicBezTo>
                    <a:pt x="6722" y="1603"/>
                    <a:pt x="3367" y="690"/>
                    <a:pt x="240" y="6"/>
                  </a:cubicBezTo>
                  <a:cubicBezTo>
                    <a:pt x="226" y="2"/>
                    <a:pt x="212" y="1"/>
                    <a:pt x="2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8"/>
            <p:cNvSpPr/>
            <p:nvPr/>
          </p:nvSpPr>
          <p:spPr>
            <a:xfrm>
              <a:off x="1934222" y="1734524"/>
              <a:ext cx="149233" cy="91751"/>
            </a:xfrm>
            <a:custGeom>
              <a:rect b="b" l="l" r="r" t="t"/>
              <a:pathLst>
                <a:path extrusionOk="0" h="5156" w="7558">
                  <a:moveTo>
                    <a:pt x="156" y="1"/>
                  </a:moveTo>
                  <a:cubicBezTo>
                    <a:pt x="66" y="1"/>
                    <a:pt x="0" y="120"/>
                    <a:pt x="76" y="177"/>
                  </a:cubicBezTo>
                  <a:cubicBezTo>
                    <a:pt x="2336" y="1935"/>
                    <a:pt x="4687" y="3806"/>
                    <a:pt x="7220" y="5130"/>
                  </a:cubicBezTo>
                  <a:cubicBezTo>
                    <a:pt x="7252" y="5148"/>
                    <a:pt x="7283" y="5156"/>
                    <a:pt x="7312" y="5156"/>
                  </a:cubicBezTo>
                  <a:cubicBezTo>
                    <a:pt x="7467" y="5156"/>
                    <a:pt x="7557" y="4926"/>
                    <a:pt x="7403" y="4811"/>
                  </a:cubicBezTo>
                  <a:cubicBezTo>
                    <a:pt x="5075" y="3122"/>
                    <a:pt x="2564" y="1684"/>
                    <a:pt x="213" y="17"/>
                  </a:cubicBezTo>
                  <a:cubicBezTo>
                    <a:pt x="193" y="6"/>
                    <a:pt x="174" y="1"/>
                    <a:pt x="1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8"/>
            <p:cNvSpPr/>
            <p:nvPr/>
          </p:nvSpPr>
          <p:spPr>
            <a:xfrm>
              <a:off x="2002934" y="1704984"/>
              <a:ext cx="93236" cy="106165"/>
            </a:xfrm>
            <a:custGeom>
              <a:rect b="b" l="l" r="r" t="t"/>
              <a:pathLst>
                <a:path extrusionOk="0" h="5966" w="4722">
                  <a:moveTo>
                    <a:pt x="200" y="1"/>
                  </a:moveTo>
                  <a:cubicBezTo>
                    <a:pt x="97" y="1"/>
                    <a:pt x="0" y="103"/>
                    <a:pt x="65" y="217"/>
                  </a:cubicBezTo>
                  <a:cubicBezTo>
                    <a:pt x="750" y="1267"/>
                    <a:pt x="1481" y="2294"/>
                    <a:pt x="2234" y="3298"/>
                  </a:cubicBezTo>
                  <a:cubicBezTo>
                    <a:pt x="2896" y="4188"/>
                    <a:pt x="3558" y="5215"/>
                    <a:pt x="4402" y="5923"/>
                  </a:cubicBezTo>
                  <a:cubicBezTo>
                    <a:pt x="4437" y="5952"/>
                    <a:pt x="4477" y="5965"/>
                    <a:pt x="4515" y="5965"/>
                  </a:cubicBezTo>
                  <a:cubicBezTo>
                    <a:pt x="4625" y="5965"/>
                    <a:pt x="4721" y="5859"/>
                    <a:pt x="4653" y="5740"/>
                  </a:cubicBezTo>
                  <a:cubicBezTo>
                    <a:pt x="4128" y="4827"/>
                    <a:pt x="3329" y="4051"/>
                    <a:pt x="2667" y="3230"/>
                  </a:cubicBezTo>
                  <a:cubicBezTo>
                    <a:pt x="1869" y="2202"/>
                    <a:pt x="1070" y="1130"/>
                    <a:pt x="316" y="57"/>
                  </a:cubicBezTo>
                  <a:cubicBezTo>
                    <a:pt x="284" y="17"/>
                    <a:pt x="241" y="1"/>
                    <a:pt x="2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9" name="Google Shape;14469;p88"/>
          <p:cNvGrpSpPr/>
          <p:nvPr/>
        </p:nvGrpSpPr>
        <p:grpSpPr>
          <a:xfrm>
            <a:off x="2139432" y="2744344"/>
            <a:ext cx="429513" cy="381987"/>
            <a:chOff x="2139432" y="2439544"/>
            <a:chExt cx="429513" cy="381987"/>
          </a:xfrm>
        </p:grpSpPr>
        <p:sp>
          <p:nvSpPr>
            <p:cNvPr id="14470" name="Google Shape;14470;p88"/>
            <p:cNvSpPr/>
            <p:nvPr/>
          </p:nvSpPr>
          <p:spPr>
            <a:xfrm>
              <a:off x="2139432" y="2439544"/>
              <a:ext cx="429513" cy="381987"/>
            </a:xfrm>
            <a:custGeom>
              <a:rect b="b" l="l" r="r" t="t"/>
              <a:pathLst>
                <a:path extrusionOk="0" h="21466" w="21753">
                  <a:moveTo>
                    <a:pt x="3778" y="0"/>
                  </a:moveTo>
                  <a:cubicBezTo>
                    <a:pt x="3703" y="0"/>
                    <a:pt x="3629" y="12"/>
                    <a:pt x="3561" y="46"/>
                  </a:cubicBezTo>
                  <a:cubicBezTo>
                    <a:pt x="3401" y="137"/>
                    <a:pt x="3333" y="343"/>
                    <a:pt x="3287" y="525"/>
                  </a:cubicBezTo>
                  <a:cubicBezTo>
                    <a:pt x="3081" y="1735"/>
                    <a:pt x="3652" y="2945"/>
                    <a:pt x="4337" y="3972"/>
                  </a:cubicBezTo>
                  <a:cubicBezTo>
                    <a:pt x="4999" y="5022"/>
                    <a:pt x="5820" y="6003"/>
                    <a:pt x="6140" y="7190"/>
                  </a:cubicBezTo>
                  <a:cubicBezTo>
                    <a:pt x="6231" y="7533"/>
                    <a:pt x="6277" y="7898"/>
                    <a:pt x="6163" y="8217"/>
                  </a:cubicBezTo>
                  <a:cubicBezTo>
                    <a:pt x="6026" y="8719"/>
                    <a:pt x="5569" y="9039"/>
                    <a:pt x="5159" y="9359"/>
                  </a:cubicBezTo>
                  <a:cubicBezTo>
                    <a:pt x="3629" y="10454"/>
                    <a:pt x="2237" y="11755"/>
                    <a:pt x="1004" y="13170"/>
                  </a:cubicBezTo>
                  <a:cubicBezTo>
                    <a:pt x="502" y="13764"/>
                    <a:pt x="0" y="14608"/>
                    <a:pt x="434" y="15247"/>
                  </a:cubicBezTo>
                  <a:cubicBezTo>
                    <a:pt x="690" y="15603"/>
                    <a:pt x="1169" y="15736"/>
                    <a:pt x="1619" y="15736"/>
                  </a:cubicBezTo>
                  <a:cubicBezTo>
                    <a:pt x="1689" y="15736"/>
                    <a:pt x="1758" y="15733"/>
                    <a:pt x="1826" y="15727"/>
                  </a:cubicBezTo>
                  <a:cubicBezTo>
                    <a:pt x="3036" y="15590"/>
                    <a:pt x="4063" y="14837"/>
                    <a:pt x="5136" y="14266"/>
                  </a:cubicBezTo>
                  <a:cubicBezTo>
                    <a:pt x="6026" y="13764"/>
                    <a:pt x="6985" y="13376"/>
                    <a:pt x="7966" y="13125"/>
                  </a:cubicBezTo>
                  <a:cubicBezTo>
                    <a:pt x="8035" y="13111"/>
                    <a:pt x="8113" y="13089"/>
                    <a:pt x="8189" y="13089"/>
                  </a:cubicBezTo>
                  <a:cubicBezTo>
                    <a:pt x="8238" y="13089"/>
                    <a:pt x="8286" y="13098"/>
                    <a:pt x="8331" y="13125"/>
                  </a:cubicBezTo>
                  <a:cubicBezTo>
                    <a:pt x="8423" y="13193"/>
                    <a:pt x="8468" y="13285"/>
                    <a:pt x="8491" y="13399"/>
                  </a:cubicBezTo>
                  <a:cubicBezTo>
                    <a:pt x="9199" y="15476"/>
                    <a:pt x="8742" y="17781"/>
                    <a:pt x="9267" y="19927"/>
                  </a:cubicBezTo>
                  <a:cubicBezTo>
                    <a:pt x="9427" y="20566"/>
                    <a:pt x="9769" y="21273"/>
                    <a:pt x="10408" y="21433"/>
                  </a:cubicBezTo>
                  <a:cubicBezTo>
                    <a:pt x="10500" y="21455"/>
                    <a:pt x="10590" y="21466"/>
                    <a:pt x="10678" y="21466"/>
                  </a:cubicBezTo>
                  <a:cubicBezTo>
                    <a:pt x="11403" y="21466"/>
                    <a:pt x="12005" y="20758"/>
                    <a:pt x="12371" y="20086"/>
                  </a:cubicBezTo>
                  <a:cubicBezTo>
                    <a:pt x="12896" y="19151"/>
                    <a:pt x="13284" y="18169"/>
                    <a:pt x="13535" y="17142"/>
                  </a:cubicBezTo>
                  <a:cubicBezTo>
                    <a:pt x="13695" y="16549"/>
                    <a:pt x="13832" y="15864"/>
                    <a:pt x="14334" y="15499"/>
                  </a:cubicBezTo>
                  <a:cubicBezTo>
                    <a:pt x="14768" y="15156"/>
                    <a:pt x="15361" y="15133"/>
                    <a:pt x="15909" y="15133"/>
                  </a:cubicBezTo>
                  <a:cubicBezTo>
                    <a:pt x="17073" y="15133"/>
                    <a:pt x="18215" y="15156"/>
                    <a:pt x="19356" y="15156"/>
                  </a:cubicBezTo>
                  <a:cubicBezTo>
                    <a:pt x="19858" y="15156"/>
                    <a:pt x="20406" y="15156"/>
                    <a:pt x="20885" y="14951"/>
                  </a:cubicBezTo>
                  <a:cubicBezTo>
                    <a:pt x="21342" y="14745"/>
                    <a:pt x="21753" y="14266"/>
                    <a:pt x="21707" y="13764"/>
                  </a:cubicBezTo>
                  <a:cubicBezTo>
                    <a:pt x="21661" y="13056"/>
                    <a:pt x="20931" y="12668"/>
                    <a:pt x="20269" y="12394"/>
                  </a:cubicBezTo>
                  <a:cubicBezTo>
                    <a:pt x="19470" y="12052"/>
                    <a:pt x="18671" y="11732"/>
                    <a:pt x="17872" y="11390"/>
                  </a:cubicBezTo>
                  <a:cubicBezTo>
                    <a:pt x="17439" y="11230"/>
                    <a:pt x="16982" y="11002"/>
                    <a:pt x="16777" y="10591"/>
                  </a:cubicBezTo>
                  <a:cubicBezTo>
                    <a:pt x="16411" y="9861"/>
                    <a:pt x="17028" y="9039"/>
                    <a:pt x="17621" y="8468"/>
                  </a:cubicBezTo>
                  <a:cubicBezTo>
                    <a:pt x="18192" y="7898"/>
                    <a:pt x="18831" y="7076"/>
                    <a:pt x="18489" y="6346"/>
                  </a:cubicBezTo>
                  <a:cubicBezTo>
                    <a:pt x="18228" y="5808"/>
                    <a:pt x="17613" y="5639"/>
                    <a:pt x="17001" y="5639"/>
                  </a:cubicBezTo>
                  <a:cubicBezTo>
                    <a:pt x="16808" y="5639"/>
                    <a:pt x="16615" y="5656"/>
                    <a:pt x="16434" y="5684"/>
                  </a:cubicBezTo>
                  <a:cubicBezTo>
                    <a:pt x="15211" y="5885"/>
                    <a:pt x="13864" y="6320"/>
                    <a:pt x="12548" y="6320"/>
                  </a:cubicBezTo>
                  <a:cubicBezTo>
                    <a:pt x="12072" y="6320"/>
                    <a:pt x="11600" y="6263"/>
                    <a:pt x="11139" y="6117"/>
                  </a:cubicBezTo>
                  <a:cubicBezTo>
                    <a:pt x="9609" y="5615"/>
                    <a:pt x="8171" y="3789"/>
                    <a:pt x="7167" y="2579"/>
                  </a:cubicBezTo>
                  <a:cubicBezTo>
                    <a:pt x="6277" y="1530"/>
                    <a:pt x="5341" y="343"/>
                    <a:pt x="3994" y="23"/>
                  </a:cubicBezTo>
                  <a:cubicBezTo>
                    <a:pt x="3926" y="12"/>
                    <a:pt x="3852" y="0"/>
                    <a:pt x="37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8"/>
            <p:cNvSpPr/>
            <p:nvPr/>
          </p:nvSpPr>
          <p:spPr>
            <a:xfrm>
              <a:off x="2182239" y="2676342"/>
              <a:ext cx="18955" cy="14272"/>
            </a:xfrm>
            <a:custGeom>
              <a:rect b="b" l="l" r="r" t="t"/>
              <a:pathLst>
                <a:path extrusionOk="0" h="802" w="960">
                  <a:moveTo>
                    <a:pt x="411" y="0"/>
                  </a:moveTo>
                  <a:cubicBezTo>
                    <a:pt x="251" y="0"/>
                    <a:pt x="69" y="137"/>
                    <a:pt x="23" y="297"/>
                  </a:cubicBezTo>
                  <a:cubicBezTo>
                    <a:pt x="23" y="366"/>
                    <a:pt x="0" y="434"/>
                    <a:pt x="23" y="503"/>
                  </a:cubicBezTo>
                  <a:cubicBezTo>
                    <a:pt x="86" y="705"/>
                    <a:pt x="248" y="802"/>
                    <a:pt x="414" y="802"/>
                  </a:cubicBezTo>
                  <a:cubicBezTo>
                    <a:pt x="548" y="802"/>
                    <a:pt x="685" y="739"/>
                    <a:pt x="776" y="617"/>
                  </a:cubicBezTo>
                  <a:cubicBezTo>
                    <a:pt x="776" y="594"/>
                    <a:pt x="776" y="594"/>
                    <a:pt x="799" y="571"/>
                  </a:cubicBezTo>
                  <a:cubicBezTo>
                    <a:pt x="959" y="320"/>
                    <a:pt x="731" y="0"/>
                    <a:pt x="4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8"/>
            <p:cNvSpPr/>
            <p:nvPr/>
          </p:nvSpPr>
          <p:spPr>
            <a:xfrm>
              <a:off x="2243073" y="2637353"/>
              <a:ext cx="20298" cy="14236"/>
            </a:xfrm>
            <a:custGeom>
              <a:rect b="b" l="l" r="r" t="t"/>
              <a:pathLst>
                <a:path extrusionOk="0" h="800" w="1028">
                  <a:moveTo>
                    <a:pt x="526" y="0"/>
                  </a:moveTo>
                  <a:cubicBezTo>
                    <a:pt x="1" y="0"/>
                    <a:pt x="1" y="799"/>
                    <a:pt x="526" y="799"/>
                  </a:cubicBezTo>
                  <a:cubicBezTo>
                    <a:pt x="1028" y="799"/>
                    <a:pt x="1028" y="0"/>
                    <a:pt x="5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8"/>
            <p:cNvSpPr/>
            <p:nvPr/>
          </p:nvSpPr>
          <p:spPr>
            <a:xfrm>
              <a:off x="2235787" y="2490847"/>
              <a:ext cx="18620" cy="13435"/>
            </a:xfrm>
            <a:custGeom>
              <a:rect b="b" l="l" r="r" t="t"/>
              <a:pathLst>
                <a:path extrusionOk="0" h="755" w="943">
                  <a:moveTo>
                    <a:pt x="443" y="0"/>
                  </a:moveTo>
                  <a:cubicBezTo>
                    <a:pt x="216" y="0"/>
                    <a:pt x="0" y="230"/>
                    <a:pt x="50" y="495"/>
                  </a:cubicBezTo>
                  <a:cubicBezTo>
                    <a:pt x="50" y="495"/>
                    <a:pt x="50" y="518"/>
                    <a:pt x="50" y="518"/>
                  </a:cubicBezTo>
                  <a:cubicBezTo>
                    <a:pt x="73" y="632"/>
                    <a:pt x="187" y="724"/>
                    <a:pt x="279" y="746"/>
                  </a:cubicBezTo>
                  <a:lnTo>
                    <a:pt x="324" y="746"/>
                  </a:lnTo>
                  <a:cubicBezTo>
                    <a:pt x="352" y="752"/>
                    <a:pt x="378" y="754"/>
                    <a:pt x="405" y="754"/>
                  </a:cubicBezTo>
                  <a:cubicBezTo>
                    <a:pt x="727" y="754"/>
                    <a:pt x="943" y="382"/>
                    <a:pt x="689" y="107"/>
                  </a:cubicBezTo>
                  <a:cubicBezTo>
                    <a:pt x="615" y="33"/>
                    <a:pt x="528" y="0"/>
                    <a:pt x="4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8"/>
            <p:cNvSpPr/>
            <p:nvPr/>
          </p:nvSpPr>
          <p:spPr>
            <a:xfrm>
              <a:off x="2279048" y="2527629"/>
              <a:ext cx="20377" cy="17439"/>
            </a:xfrm>
            <a:custGeom>
              <a:rect b="b" l="l" r="r" t="t"/>
              <a:pathLst>
                <a:path extrusionOk="0" h="980" w="1032">
                  <a:moveTo>
                    <a:pt x="440" y="1"/>
                  </a:moveTo>
                  <a:cubicBezTo>
                    <a:pt x="215" y="1"/>
                    <a:pt x="1" y="241"/>
                    <a:pt x="51" y="505"/>
                  </a:cubicBezTo>
                  <a:cubicBezTo>
                    <a:pt x="51" y="528"/>
                    <a:pt x="51" y="528"/>
                    <a:pt x="51" y="551"/>
                  </a:cubicBezTo>
                  <a:cubicBezTo>
                    <a:pt x="87" y="787"/>
                    <a:pt x="253" y="980"/>
                    <a:pt x="481" y="980"/>
                  </a:cubicBezTo>
                  <a:cubicBezTo>
                    <a:pt x="539" y="980"/>
                    <a:pt x="601" y="967"/>
                    <a:pt x="667" y="939"/>
                  </a:cubicBezTo>
                  <a:cubicBezTo>
                    <a:pt x="941" y="825"/>
                    <a:pt x="1032" y="437"/>
                    <a:pt x="804" y="232"/>
                  </a:cubicBezTo>
                  <a:cubicBezTo>
                    <a:pt x="758" y="209"/>
                    <a:pt x="735" y="163"/>
                    <a:pt x="690" y="117"/>
                  </a:cubicBezTo>
                  <a:cubicBezTo>
                    <a:pt x="614" y="36"/>
                    <a:pt x="526" y="1"/>
                    <a:pt x="4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8"/>
            <p:cNvSpPr/>
            <p:nvPr/>
          </p:nvSpPr>
          <p:spPr>
            <a:xfrm>
              <a:off x="2342153" y="2701860"/>
              <a:ext cx="23733" cy="15321"/>
            </a:xfrm>
            <a:custGeom>
              <a:rect b="b" l="l" r="r" t="t"/>
              <a:pathLst>
                <a:path extrusionOk="0" h="861" w="1202">
                  <a:moveTo>
                    <a:pt x="708" y="0"/>
                  </a:moveTo>
                  <a:cubicBezTo>
                    <a:pt x="356" y="0"/>
                    <a:pt x="0" y="524"/>
                    <a:pt x="461" y="780"/>
                  </a:cubicBezTo>
                  <a:cubicBezTo>
                    <a:pt x="484" y="780"/>
                    <a:pt x="507" y="803"/>
                    <a:pt x="507" y="803"/>
                  </a:cubicBezTo>
                  <a:cubicBezTo>
                    <a:pt x="577" y="843"/>
                    <a:pt x="648" y="860"/>
                    <a:pt x="714" y="860"/>
                  </a:cubicBezTo>
                  <a:cubicBezTo>
                    <a:pt x="992" y="860"/>
                    <a:pt x="1202" y="554"/>
                    <a:pt x="1054" y="278"/>
                  </a:cubicBezTo>
                  <a:lnTo>
                    <a:pt x="1032" y="210"/>
                  </a:lnTo>
                  <a:cubicBezTo>
                    <a:pt x="945" y="60"/>
                    <a:pt x="827" y="0"/>
                    <a:pt x="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8"/>
            <p:cNvSpPr/>
            <p:nvPr/>
          </p:nvSpPr>
          <p:spPr>
            <a:xfrm>
              <a:off x="2347090" y="2755085"/>
              <a:ext cx="23793" cy="15695"/>
            </a:xfrm>
            <a:custGeom>
              <a:rect b="b" l="l" r="r" t="t"/>
              <a:pathLst>
                <a:path extrusionOk="0" h="882" w="1205">
                  <a:moveTo>
                    <a:pt x="718" y="1"/>
                  </a:moveTo>
                  <a:cubicBezTo>
                    <a:pt x="657" y="1"/>
                    <a:pt x="593" y="16"/>
                    <a:pt x="530" y="49"/>
                  </a:cubicBezTo>
                  <a:cubicBezTo>
                    <a:pt x="508" y="72"/>
                    <a:pt x="485" y="72"/>
                    <a:pt x="462" y="95"/>
                  </a:cubicBezTo>
                  <a:cubicBezTo>
                    <a:pt x="0" y="334"/>
                    <a:pt x="371" y="881"/>
                    <a:pt x="721" y="881"/>
                  </a:cubicBezTo>
                  <a:cubicBezTo>
                    <a:pt x="838" y="881"/>
                    <a:pt x="952" y="820"/>
                    <a:pt x="1033" y="665"/>
                  </a:cubicBezTo>
                  <a:cubicBezTo>
                    <a:pt x="1033" y="643"/>
                    <a:pt x="1055" y="620"/>
                    <a:pt x="1055" y="597"/>
                  </a:cubicBezTo>
                  <a:cubicBezTo>
                    <a:pt x="1205" y="299"/>
                    <a:pt x="988" y="1"/>
                    <a:pt x="7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8"/>
            <p:cNvSpPr/>
            <p:nvPr/>
          </p:nvSpPr>
          <p:spPr>
            <a:xfrm>
              <a:off x="2445440" y="2657337"/>
              <a:ext cx="17593" cy="14734"/>
            </a:xfrm>
            <a:custGeom>
              <a:rect b="b" l="l" r="r" t="t"/>
              <a:pathLst>
                <a:path extrusionOk="0" h="828" w="891">
                  <a:moveTo>
                    <a:pt x="431" y="0"/>
                  </a:moveTo>
                  <a:cubicBezTo>
                    <a:pt x="215" y="0"/>
                    <a:pt x="0" y="146"/>
                    <a:pt x="0" y="406"/>
                  </a:cubicBezTo>
                  <a:cubicBezTo>
                    <a:pt x="0" y="673"/>
                    <a:pt x="225" y="827"/>
                    <a:pt x="445" y="827"/>
                  </a:cubicBezTo>
                  <a:cubicBezTo>
                    <a:pt x="583" y="827"/>
                    <a:pt x="720" y="767"/>
                    <a:pt x="799" y="635"/>
                  </a:cubicBezTo>
                  <a:lnTo>
                    <a:pt x="822" y="589"/>
                  </a:lnTo>
                  <a:cubicBezTo>
                    <a:pt x="891" y="498"/>
                    <a:pt x="891" y="338"/>
                    <a:pt x="822" y="224"/>
                  </a:cubicBezTo>
                  <a:cubicBezTo>
                    <a:pt x="822" y="224"/>
                    <a:pt x="822" y="201"/>
                    <a:pt x="799" y="201"/>
                  </a:cubicBezTo>
                  <a:cubicBezTo>
                    <a:pt x="717" y="64"/>
                    <a:pt x="574" y="0"/>
                    <a:pt x="4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8"/>
            <p:cNvSpPr/>
            <p:nvPr/>
          </p:nvSpPr>
          <p:spPr>
            <a:xfrm>
              <a:off x="2508051" y="2679616"/>
              <a:ext cx="18086" cy="12955"/>
            </a:xfrm>
            <a:custGeom>
              <a:rect b="b" l="l" r="r" t="t"/>
              <a:pathLst>
                <a:path extrusionOk="0" h="728" w="916">
                  <a:moveTo>
                    <a:pt x="418" y="0"/>
                  </a:moveTo>
                  <a:cubicBezTo>
                    <a:pt x="0" y="0"/>
                    <a:pt x="0" y="728"/>
                    <a:pt x="418" y="728"/>
                  </a:cubicBezTo>
                  <a:cubicBezTo>
                    <a:pt x="458" y="728"/>
                    <a:pt x="502" y="721"/>
                    <a:pt x="550" y="707"/>
                  </a:cubicBezTo>
                  <a:lnTo>
                    <a:pt x="596" y="707"/>
                  </a:lnTo>
                  <a:cubicBezTo>
                    <a:pt x="915" y="615"/>
                    <a:pt x="915" y="113"/>
                    <a:pt x="596" y="22"/>
                  </a:cubicBezTo>
                  <a:lnTo>
                    <a:pt x="550" y="22"/>
                  </a:lnTo>
                  <a:cubicBezTo>
                    <a:pt x="502" y="7"/>
                    <a:pt x="458" y="0"/>
                    <a:pt x="4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8"/>
            <p:cNvSpPr/>
            <p:nvPr/>
          </p:nvSpPr>
          <p:spPr>
            <a:xfrm>
              <a:off x="2455806" y="2562614"/>
              <a:ext cx="18955" cy="13417"/>
            </a:xfrm>
            <a:custGeom>
              <a:rect b="b" l="l" r="r" t="t"/>
              <a:pathLst>
                <a:path extrusionOk="0" h="754" w="960">
                  <a:moveTo>
                    <a:pt x="480" y="0"/>
                  </a:moveTo>
                  <a:cubicBezTo>
                    <a:pt x="0" y="0"/>
                    <a:pt x="0" y="754"/>
                    <a:pt x="480" y="754"/>
                  </a:cubicBezTo>
                  <a:cubicBezTo>
                    <a:pt x="959" y="754"/>
                    <a:pt x="959" y="0"/>
                    <a:pt x="4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8"/>
            <p:cNvSpPr/>
            <p:nvPr/>
          </p:nvSpPr>
          <p:spPr>
            <a:xfrm>
              <a:off x="2420205" y="2582509"/>
              <a:ext cx="20298" cy="14236"/>
            </a:xfrm>
            <a:custGeom>
              <a:rect b="b" l="l" r="r" t="t"/>
              <a:pathLst>
                <a:path extrusionOk="0" h="800" w="1028">
                  <a:moveTo>
                    <a:pt x="525" y="1"/>
                  </a:moveTo>
                  <a:cubicBezTo>
                    <a:pt x="0" y="1"/>
                    <a:pt x="0" y="800"/>
                    <a:pt x="525" y="800"/>
                  </a:cubicBezTo>
                  <a:cubicBezTo>
                    <a:pt x="1027" y="800"/>
                    <a:pt x="1027" y="1"/>
                    <a:pt x="5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1" name="Google Shape;14481;p88"/>
          <p:cNvGrpSpPr/>
          <p:nvPr/>
        </p:nvGrpSpPr>
        <p:grpSpPr>
          <a:xfrm>
            <a:off x="3861038" y="3185322"/>
            <a:ext cx="742649" cy="390280"/>
            <a:chOff x="3861038" y="2880522"/>
            <a:chExt cx="742649" cy="390280"/>
          </a:xfrm>
        </p:grpSpPr>
        <p:sp>
          <p:nvSpPr>
            <p:cNvPr id="14482" name="Google Shape;14482;p88"/>
            <p:cNvSpPr/>
            <p:nvPr/>
          </p:nvSpPr>
          <p:spPr>
            <a:xfrm>
              <a:off x="3861038" y="2880522"/>
              <a:ext cx="742649" cy="390280"/>
            </a:xfrm>
            <a:custGeom>
              <a:rect b="b" l="l" r="r" t="t"/>
              <a:pathLst>
                <a:path extrusionOk="0" h="21932" w="37612">
                  <a:moveTo>
                    <a:pt x="10295" y="1"/>
                  </a:moveTo>
                  <a:cubicBezTo>
                    <a:pt x="10212" y="1"/>
                    <a:pt x="10128" y="10"/>
                    <a:pt x="10044" y="30"/>
                  </a:cubicBezTo>
                  <a:cubicBezTo>
                    <a:pt x="9291" y="190"/>
                    <a:pt x="8948" y="1149"/>
                    <a:pt x="9176" y="1879"/>
                  </a:cubicBezTo>
                  <a:cubicBezTo>
                    <a:pt x="9405" y="2632"/>
                    <a:pt x="9998" y="3180"/>
                    <a:pt x="10592" y="3682"/>
                  </a:cubicBezTo>
                  <a:cubicBezTo>
                    <a:pt x="11231" y="4253"/>
                    <a:pt x="11893" y="4824"/>
                    <a:pt x="12532" y="5394"/>
                  </a:cubicBezTo>
                  <a:cubicBezTo>
                    <a:pt x="12920" y="5737"/>
                    <a:pt x="13331" y="6147"/>
                    <a:pt x="13399" y="6650"/>
                  </a:cubicBezTo>
                  <a:cubicBezTo>
                    <a:pt x="13536" y="7563"/>
                    <a:pt x="12555" y="8202"/>
                    <a:pt x="11687" y="8521"/>
                  </a:cubicBezTo>
                  <a:cubicBezTo>
                    <a:pt x="7875" y="9959"/>
                    <a:pt x="3424" y="10256"/>
                    <a:pt x="412" y="12995"/>
                  </a:cubicBezTo>
                  <a:cubicBezTo>
                    <a:pt x="297" y="13086"/>
                    <a:pt x="183" y="13223"/>
                    <a:pt x="138" y="13360"/>
                  </a:cubicBezTo>
                  <a:cubicBezTo>
                    <a:pt x="1" y="13817"/>
                    <a:pt x="526" y="14159"/>
                    <a:pt x="959" y="14273"/>
                  </a:cubicBezTo>
                  <a:cubicBezTo>
                    <a:pt x="1500" y="14415"/>
                    <a:pt x="2042" y="14475"/>
                    <a:pt x="2584" y="14475"/>
                  </a:cubicBezTo>
                  <a:cubicBezTo>
                    <a:pt x="4835" y="14475"/>
                    <a:pt x="7097" y="13442"/>
                    <a:pt x="9359" y="12927"/>
                  </a:cubicBezTo>
                  <a:cubicBezTo>
                    <a:pt x="9933" y="12796"/>
                    <a:pt x="10538" y="12705"/>
                    <a:pt x="11133" y="12705"/>
                  </a:cubicBezTo>
                  <a:cubicBezTo>
                    <a:pt x="11887" y="12705"/>
                    <a:pt x="12624" y="12851"/>
                    <a:pt x="13262" y="13246"/>
                  </a:cubicBezTo>
                  <a:cubicBezTo>
                    <a:pt x="14403" y="13977"/>
                    <a:pt x="14928" y="15346"/>
                    <a:pt x="15294" y="16670"/>
                  </a:cubicBezTo>
                  <a:cubicBezTo>
                    <a:pt x="15545" y="17629"/>
                    <a:pt x="15750" y="18610"/>
                    <a:pt x="15933" y="19592"/>
                  </a:cubicBezTo>
                  <a:cubicBezTo>
                    <a:pt x="16115" y="20436"/>
                    <a:pt x="16344" y="21418"/>
                    <a:pt x="17142" y="21806"/>
                  </a:cubicBezTo>
                  <a:cubicBezTo>
                    <a:pt x="17337" y="21892"/>
                    <a:pt x="17535" y="21931"/>
                    <a:pt x="17732" y="21931"/>
                  </a:cubicBezTo>
                  <a:cubicBezTo>
                    <a:pt x="18576" y="21931"/>
                    <a:pt x="19409" y="21217"/>
                    <a:pt x="19927" y="20459"/>
                  </a:cubicBezTo>
                  <a:cubicBezTo>
                    <a:pt x="20795" y="19204"/>
                    <a:pt x="20886" y="17720"/>
                    <a:pt x="21616" y="16419"/>
                  </a:cubicBezTo>
                  <a:cubicBezTo>
                    <a:pt x="22255" y="15323"/>
                    <a:pt x="23442" y="14638"/>
                    <a:pt x="24675" y="14319"/>
                  </a:cubicBezTo>
                  <a:cubicBezTo>
                    <a:pt x="25457" y="14131"/>
                    <a:pt x="26258" y="14080"/>
                    <a:pt x="27066" y="14080"/>
                  </a:cubicBezTo>
                  <a:cubicBezTo>
                    <a:pt x="27530" y="14080"/>
                    <a:pt x="27997" y="14097"/>
                    <a:pt x="28464" y="14113"/>
                  </a:cubicBezTo>
                  <a:cubicBezTo>
                    <a:pt x="30769" y="14182"/>
                    <a:pt x="33075" y="14250"/>
                    <a:pt x="35380" y="14342"/>
                  </a:cubicBezTo>
                  <a:cubicBezTo>
                    <a:pt x="35420" y="14343"/>
                    <a:pt x="35460" y="14344"/>
                    <a:pt x="35498" y="14344"/>
                  </a:cubicBezTo>
                  <a:cubicBezTo>
                    <a:pt x="37398" y="14344"/>
                    <a:pt x="37612" y="12720"/>
                    <a:pt x="36247" y="11557"/>
                  </a:cubicBezTo>
                  <a:cubicBezTo>
                    <a:pt x="34627" y="10165"/>
                    <a:pt x="32025" y="9982"/>
                    <a:pt x="30107" y="9183"/>
                  </a:cubicBezTo>
                  <a:cubicBezTo>
                    <a:pt x="29742" y="9023"/>
                    <a:pt x="29331" y="8681"/>
                    <a:pt x="29514" y="8339"/>
                  </a:cubicBezTo>
                  <a:cubicBezTo>
                    <a:pt x="29559" y="8202"/>
                    <a:pt x="29696" y="8133"/>
                    <a:pt x="29833" y="8065"/>
                  </a:cubicBezTo>
                  <a:cubicBezTo>
                    <a:pt x="31066" y="7471"/>
                    <a:pt x="32504" y="7608"/>
                    <a:pt x="33828" y="7220"/>
                  </a:cubicBezTo>
                  <a:cubicBezTo>
                    <a:pt x="34992" y="6878"/>
                    <a:pt x="36065" y="6125"/>
                    <a:pt x="36749" y="5120"/>
                  </a:cubicBezTo>
                  <a:cubicBezTo>
                    <a:pt x="36864" y="4961"/>
                    <a:pt x="36978" y="4801"/>
                    <a:pt x="36978" y="4595"/>
                  </a:cubicBezTo>
                  <a:cubicBezTo>
                    <a:pt x="36978" y="4184"/>
                    <a:pt x="36521" y="3933"/>
                    <a:pt x="36110" y="3842"/>
                  </a:cubicBezTo>
                  <a:cubicBezTo>
                    <a:pt x="35658" y="3739"/>
                    <a:pt x="35195" y="3696"/>
                    <a:pt x="34727" y="3696"/>
                  </a:cubicBezTo>
                  <a:cubicBezTo>
                    <a:pt x="33849" y="3696"/>
                    <a:pt x="32957" y="3846"/>
                    <a:pt x="32093" y="4025"/>
                  </a:cubicBezTo>
                  <a:cubicBezTo>
                    <a:pt x="30381" y="4367"/>
                    <a:pt x="28669" y="4801"/>
                    <a:pt x="26980" y="5303"/>
                  </a:cubicBezTo>
                  <a:cubicBezTo>
                    <a:pt x="25397" y="5784"/>
                    <a:pt x="23664" y="6203"/>
                    <a:pt x="21956" y="6203"/>
                  </a:cubicBezTo>
                  <a:cubicBezTo>
                    <a:pt x="20907" y="6203"/>
                    <a:pt x="19867" y="6045"/>
                    <a:pt x="18877" y="5645"/>
                  </a:cubicBezTo>
                  <a:cubicBezTo>
                    <a:pt x="16184" y="4550"/>
                    <a:pt x="13924" y="2313"/>
                    <a:pt x="11619" y="601"/>
                  </a:cubicBezTo>
                  <a:cubicBezTo>
                    <a:pt x="11230" y="309"/>
                    <a:pt x="10774" y="1"/>
                    <a:pt x="102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8"/>
            <p:cNvSpPr/>
            <p:nvPr/>
          </p:nvSpPr>
          <p:spPr>
            <a:xfrm>
              <a:off x="3920529" y="3099169"/>
              <a:ext cx="24365" cy="17083"/>
            </a:xfrm>
            <a:custGeom>
              <a:rect b="b" l="l" r="r" t="t"/>
              <a:pathLst>
                <a:path extrusionOk="0" h="960" w="1234">
                  <a:moveTo>
                    <a:pt x="617" y="0"/>
                  </a:moveTo>
                  <a:cubicBezTo>
                    <a:pt x="1" y="0"/>
                    <a:pt x="1" y="959"/>
                    <a:pt x="617" y="959"/>
                  </a:cubicBezTo>
                  <a:cubicBezTo>
                    <a:pt x="1233" y="959"/>
                    <a:pt x="1233" y="0"/>
                    <a:pt x="6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8"/>
            <p:cNvSpPr/>
            <p:nvPr/>
          </p:nvSpPr>
          <p:spPr>
            <a:xfrm>
              <a:off x="4003123" y="3073206"/>
              <a:ext cx="21996" cy="18240"/>
            </a:xfrm>
            <a:custGeom>
              <a:rect b="b" l="l" r="r" t="t"/>
              <a:pathLst>
                <a:path extrusionOk="0" h="1025" w="1114">
                  <a:moveTo>
                    <a:pt x="515" y="0"/>
                  </a:moveTo>
                  <a:cubicBezTo>
                    <a:pt x="204" y="0"/>
                    <a:pt x="0" y="319"/>
                    <a:pt x="40" y="638"/>
                  </a:cubicBezTo>
                  <a:cubicBezTo>
                    <a:pt x="40" y="661"/>
                    <a:pt x="40" y="661"/>
                    <a:pt x="63" y="683"/>
                  </a:cubicBezTo>
                  <a:cubicBezTo>
                    <a:pt x="92" y="899"/>
                    <a:pt x="302" y="1024"/>
                    <a:pt x="511" y="1024"/>
                  </a:cubicBezTo>
                  <a:cubicBezTo>
                    <a:pt x="633" y="1024"/>
                    <a:pt x="755" y="982"/>
                    <a:pt x="839" y="889"/>
                  </a:cubicBezTo>
                  <a:cubicBezTo>
                    <a:pt x="839" y="889"/>
                    <a:pt x="862" y="866"/>
                    <a:pt x="862" y="843"/>
                  </a:cubicBezTo>
                  <a:cubicBezTo>
                    <a:pt x="1113" y="569"/>
                    <a:pt x="1022" y="136"/>
                    <a:pt x="657" y="21"/>
                  </a:cubicBezTo>
                  <a:cubicBezTo>
                    <a:pt x="607" y="7"/>
                    <a:pt x="560" y="0"/>
                    <a:pt x="5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8"/>
            <p:cNvSpPr/>
            <p:nvPr/>
          </p:nvSpPr>
          <p:spPr>
            <a:xfrm>
              <a:off x="4084136" y="2923692"/>
              <a:ext cx="17474" cy="11407"/>
            </a:xfrm>
            <a:custGeom>
              <a:rect b="b" l="l" r="r" t="t"/>
              <a:pathLst>
                <a:path extrusionOk="0" h="641" w="885">
                  <a:moveTo>
                    <a:pt x="521" y="0"/>
                  </a:moveTo>
                  <a:cubicBezTo>
                    <a:pt x="515" y="0"/>
                    <a:pt x="509" y="1"/>
                    <a:pt x="502" y="1"/>
                  </a:cubicBezTo>
                  <a:cubicBezTo>
                    <a:pt x="457" y="1"/>
                    <a:pt x="434" y="24"/>
                    <a:pt x="388" y="24"/>
                  </a:cubicBezTo>
                  <a:cubicBezTo>
                    <a:pt x="0" y="47"/>
                    <a:pt x="0" y="594"/>
                    <a:pt x="388" y="617"/>
                  </a:cubicBezTo>
                  <a:cubicBezTo>
                    <a:pt x="434" y="617"/>
                    <a:pt x="457" y="640"/>
                    <a:pt x="502" y="640"/>
                  </a:cubicBezTo>
                  <a:cubicBezTo>
                    <a:pt x="509" y="640"/>
                    <a:pt x="515" y="641"/>
                    <a:pt x="521" y="641"/>
                  </a:cubicBezTo>
                  <a:cubicBezTo>
                    <a:pt x="884" y="641"/>
                    <a:pt x="884" y="0"/>
                    <a:pt x="52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8"/>
            <p:cNvSpPr/>
            <p:nvPr/>
          </p:nvSpPr>
          <p:spPr>
            <a:xfrm>
              <a:off x="4162070" y="2971169"/>
              <a:ext cx="20772" cy="15250"/>
            </a:xfrm>
            <a:custGeom>
              <a:rect b="b" l="l" r="r" t="t"/>
              <a:pathLst>
                <a:path extrusionOk="0" h="857" w="1052">
                  <a:moveTo>
                    <a:pt x="458" y="0"/>
                  </a:moveTo>
                  <a:cubicBezTo>
                    <a:pt x="172" y="0"/>
                    <a:pt x="0" y="359"/>
                    <a:pt x="139" y="597"/>
                  </a:cubicBezTo>
                  <a:lnTo>
                    <a:pt x="162" y="665"/>
                  </a:lnTo>
                  <a:cubicBezTo>
                    <a:pt x="232" y="794"/>
                    <a:pt x="368" y="857"/>
                    <a:pt x="505" y="857"/>
                  </a:cubicBezTo>
                  <a:cubicBezTo>
                    <a:pt x="636" y="857"/>
                    <a:pt x="769" y="800"/>
                    <a:pt x="847" y="688"/>
                  </a:cubicBezTo>
                  <a:cubicBezTo>
                    <a:pt x="1052" y="460"/>
                    <a:pt x="915" y="140"/>
                    <a:pt x="641" y="26"/>
                  </a:cubicBezTo>
                  <a:lnTo>
                    <a:pt x="595" y="26"/>
                  </a:lnTo>
                  <a:cubicBezTo>
                    <a:pt x="548" y="8"/>
                    <a:pt x="502" y="0"/>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8"/>
            <p:cNvSpPr/>
            <p:nvPr/>
          </p:nvSpPr>
          <p:spPr>
            <a:xfrm>
              <a:off x="4202666" y="3162128"/>
              <a:ext cx="24800" cy="17475"/>
            </a:xfrm>
            <a:custGeom>
              <a:rect b="b" l="l" r="r" t="t"/>
              <a:pathLst>
                <a:path extrusionOk="0" h="982" w="1256">
                  <a:moveTo>
                    <a:pt x="639" y="0"/>
                  </a:moveTo>
                  <a:cubicBezTo>
                    <a:pt x="0" y="0"/>
                    <a:pt x="0" y="982"/>
                    <a:pt x="639" y="982"/>
                  </a:cubicBezTo>
                  <a:cubicBezTo>
                    <a:pt x="1256" y="982"/>
                    <a:pt x="1256" y="0"/>
                    <a:pt x="6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8"/>
            <p:cNvSpPr/>
            <p:nvPr/>
          </p:nvSpPr>
          <p:spPr>
            <a:xfrm>
              <a:off x="4208964" y="3214036"/>
              <a:ext cx="20752" cy="19735"/>
            </a:xfrm>
            <a:custGeom>
              <a:rect b="b" l="l" r="r" t="t"/>
              <a:pathLst>
                <a:path extrusionOk="0" h="1109" w="1051">
                  <a:moveTo>
                    <a:pt x="551" y="0"/>
                  </a:moveTo>
                  <a:cubicBezTo>
                    <a:pt x="491" y="0"/>
                    <a:pt x="428" y="16"/>
                    <a:pt x="366" y="51"/>
                  </a:cubicBezTo>
                  <a:cubicBezTo>
                    <a:pt x="46" y="233"/>
                    <a:pt x="1" y="598"/>
                    <a:pt x="183" y="895"/>
                  </a:cubicBezTo>
                  <a:cubicBezTo>
                    <a:pt x="262" y="1042"/>
                    <a:pt x="403" y="1109"/>
                    <a:pt x="548" y="1109"/>
                  </a:cubicBezTo>
                  <a:cubicBezTo>
                    <a:pt x="741" y="1109"/>
                    <a:pt x="940" y="990"/>
                    <a:pt x="1005" y="781"/>
                  </a:cubicBezTo>
                  <a:cubicBezTo>
                    <a:pt x="1051" y="576"/>
                    <a:pt x="1051" y="370"/>
                    <a:pt x="914" y="210"/>
                  </a:cubicBezTo>
                  <a:cubicBezTo>
                    <a:pt x="818" y="83"/>
                    <a:pt x="690" y="0"/>
                    <a:pt x="5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8"/>
            <p:cNvSpPr/>
            <p:nvPr/>
          </p:nvSpPr>
          <p:spPr>
            <a:xfrm>
              <a:off x="4440672" y="3076302"/>
              <a:ext cx="19350" cy="15517"/>
            </a:xfrm>
            <a:custGeom>
              <a:rect b="b" l="l" r="r" t="t"/>
              <a:pathLst>
                <a:path extrusionOk="0" h="872" w="980">
                  <a:moveTo>
                    <a:pt x="450" y="0"/>
                  </a:moveTo>
                  <a:cubicBezTo>
                    <a:pt x="237" y="0"/>
                    <a:pt x="0" y="170"/>
                    <a:pt x="21" y="395"/>
                  </a:cubicBezTo>
                  <a:cubicBezTo>
                    <a:pt x="44" y="418"/>
                    <a:pt x="44" y="418"/>
                    <a:pt x="44" y="441"/>
                  </a:cubicBezTo>
                  <a:cubicBezTo>
                    <a:pt x="60" y="674"/>
                    <a:pt x="260" y="871"/>
                    <a:pt x="482" y="871"/>
                  </a:cubicBezTo>
                  <a:cubicBezTo>
                    <a:pt x="564" y="871"/>
                    <a:pt x="649" y="845"/>
                    <a:pt x="728" y="783"/>
                  </a:cubicBezTo>
                  <a:cubicBezTo>
                    <a:pt x="980" y="555"/>
                    <a:pt x="911" y="121"/>
                    <a:pt x="569" y="30"/>
                  </a:cubicBezTo>
                  <a:cubicBezTo>
                    <a:pt x="569" y="30"/>
                    <a:pt x="546" y="30"/>
                    <a:pt x="523" y="7"/>
                  </a:cubicBezTo>
                  <a:cubicBezTo>
                    <a:pt x="499" y="2"/>
                    <a:pt x="475" y="0"/>
                    <a:pt x="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8"/>
            <p:cNvSpPr/>
            <p:nvPr/>
          </p:nvSpPr>
          <p:spPr>
            <a:xfrm>
              <a:off x="4516789" y="3088456"/>
              <a:ext cx="18955" cy="14485"/>
            </a:xfrm>
            <a:custGeom>
              <a:rect b="b" l="l" r="r" t="t"/>
              <a:pathLst>
                <a:path extrusionOk="0" h="814" w="960">
                  <a:moveTo>
                    <a:pt x="418" y="0"/>
                  </a:moveTo>
                  <a:cubicBezTo>
                    <a:pt x="206" y="0"/>
                    <a:pt x="0" y="145"/>
                    <a:pt x="0" y="420"/>
                  </a:cubicBezTo>
                  <a:cubicBezTo>
                    <a:pt x="0" y="693"/>
                    <a:pt x="207" y="814"/>
                    <a:pt x="419" y="814"/>
                  </a:cubicBezTo>
                  <a:cubicBezTo>
                    <a:pt x="685" y="814"/>
                    <a:pt x="959" y="623"/>
                    <a:pt x="845" y="306"/>
                  </a:cubicBezTo>
                  <a:cubicBezTo>
                    <a:pt x="773" y="99"/>
                    <a:pt x="593" y="0"/>
                    <a:pt x="4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88"/>
            <p:cNvSpPr/>
            <p:nvPr/>
          </p:nvSpPr>
          <p:spPr>
            <a:xfrm>
              <a:off x="4504172" y="2975316"/>
              <a:ext cx="19409" cy="15321"/>
            </a:xfrm>
            <a:custGeom>
              <a:rect b="b" l="l" r="r" t="t"/>
              <a:pathLst>
                <a:path extrusionOk="0" h="861" w="983">
                  <a:moveTo>
                    <a:pt x="450" y="0"/>
                  </a:moveTo>
                  <a:cubicBezTo>
                    <a:pt x="384" y="0"/>
                    <a:pt x="317" y="14"/>
                    <a:pt x="251" y="44"/>
                  </a:cubicBezTo>
                  <a:cubicBezTo>
                    <a:pt x="251" y="67"/>
                    <a:pt x="251" y="67"/>
                    <a:pt x="251" y="67"/>
                  </a:cubicBezTo>
                  <a:cubicBezTo>
                    <a:pt x="23" y="181"/>
                    <a:pt x="0" y="432"/>
                    <a:pt x="92" y="638"/>
                  </a:cubicBezTo>
                  <a:cubicBezTo>
                    <a:pt x="92" y="638"/>
                    <a:pt x="92" y="638"/>
                    <a:pt x="92" y="661"/>
                  </a:cubicBezTo>
                  <a:cubicBezTo>
                    <a:pt x="157" y="801"/>
                    <a:pt x="287" y="861"/>
                    <a:pt x="425" y="861"/>
                  </a:cubicBezTo>
                  <a:cubicBezTo>
                    <a:pt x="623" y="861"/>
                    <a:pt x="837" y="735"/>
                    <a:pt x="891" y="547"/>
                  </a:cubicBezTo>
                  <a:cubicBezTo>
                    <a:pt x="983" y="251"/>
                    <a:pt x="731" y="0"/>
                    <a:pt x="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8"/>
            <p:cNvSpPr/>
            <p:nvPr/>
          </p:nvSpPr>
          <p:spPr>
            <a:xfrm>
              <a:off x="4438816" y="2992541"/>
              <a:ext cx="19251" cy="14788"/>
            </a:xfrm>
            <a:custGeom>
              <a:rect b="b" l="l" r="r" t="t"/>
              <a:pathLst>
                <a:path extrusionOk="0" h="831" w="975">
                  <a:moveTo>
                    <a:pt x="549" y="1"/>
                  </a:moveTo>
                  <a:cubicBezTo>
                    <a:pt x="519" y="1"/>
                    <a:pt x="488" y="4"/>
                    <a:pt x="457" y="12"/>
                  </a:cubicBezTo>
                  <a:cubicBezTo>
                    <a:pt x="434" y="12"/>
                    <a:pt x="412" y="12"/>
                    <a:pt x="389" y="35"/>
                  </a:cubicBezTo>
                  <a:cubicBezTo>
                    <a:pt x="92" y="104"/>
                    <a:pt x="1" y="492"/>
                    <a:pt x="206" y="720"/>
                  </a:cubicBezTo>
                  <a:cubicBezTo>
                    <a:pt x="290" y="795"/>
                    <a:pt x="398" y="831"/>
                    <a:pt x="505" y="831"/>
                  </a:cubicBezTo>
                  <a:cubicBezTo>
                    <a:pt x="690" y="831"/>
                    <a:pt x="870" y="725"/>
                    <a:pt x="914" y="537"/>
                  </a:cubicBezTo>
                  <a:cubicBezTo>
                    <a:pt x="914" y="514"/>
                    <a:pt x="914" y="492"/>
                    <a:pt x="914" y="469"/>
                  </a:cubicBezTo>
                  <a:cubicBezTo>
                    <a:pt x="974" y="226"/>
                    <a:pt x="784" y="1"/>
                    <a:pt x="5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3" name="Google Shape;14493;p88"/>
          <p:cNvGrpSpPr/>
          <p:nvPr/>
        </p:nvGrpSpPr>
        <p:grpSpPr>
          <a:xfrm>
            <a:off x="5011638" y="4287046"/>
            <a:ext cx="374089" cy="296981"/>
            <a:chOff x="5011638" y="3982246"/>
            <a:chExt cx="374089" cy="296981"/>
          </a:xfrm>
        </p:grpSpPr>
        <p:sp>
          <p:nvSpPr>
            <p:cNvPr id="14494" name="Google Shape;14494;p88"/>
            <p:cNvSpPr/>
            <p:nvPr/>
          </p:nvSpPr>
          <p:spPr>
            <a:xfrm>
              <a:off x="5011638" y="3982246"/>
              <a:ext cx="374089" cy="296981"/>
            </a:xfrm>
            <a:custGeom>
              <a:rect b="b" l="l" r="r" t="t"/>
              <a:pathLst>
                <a:path extrusionOk="0" h="16689" w="18946">
                  <a:moveTo>
                    <a:pt x="16545" y="0"/>
                  </a:moveTo>
                  <a:cubicBezTo>
                    <a:pt x="16493" y="0"/>
                    <a:pt x="16441" y="7"/>
                    <a:pt x="16389" y="20"/>
                  </a:cubicBezTo>
                  <a:cubicBezTo>
                    <a:pt x="15796" y="157"/>
                    <a:pt x="15704" y="1025"/>
                    <a:pt x="15134" y="1276"/>
                  </a:cubicBezTo>
                  <a:cubicBezTo>
                    <a:pt x="14958" y="660"/>
                    <a:pt x="14335" y="248"/>
                    <a:pt x="13713" y="248"/>
                  </a:cubicBezTo>
                  <a:cubicBezTo>
                    <a:pt x="13528" y="248"/>
                    <a:pt x="13344" y="284"/>
                    <a:pt x="13171" y="363"/>
                  </a:cubicBezTo>
                  <a:cubicBezTo>
                    <a:pt x="12806" y="523"/>
                    <a:pt x="12532" y="796"/>
                    <a:pt x="12258" y="1093"/>
                  </a:cubicBezTo>
                  <a:cubicBezTo>
                    <a:pt x="11801" y="1595"/>
                    <a:pt x="11322" y="2097"/>
                    <a:pt x="10843" y="2577"/>
                  </a:cubicBezTo>
                  <a:cubicBezTo>
                    <a:pt x="10523" y="1915"/>
                    <a:pt x="10021" y="1162"/>
                    <a:pt x="9268" y="1116"/>
                  </a:cubicBezTo>
                  <a:cubicBezTo>
                    <a:pt x="9238" y="1114"/>
                    <a:pt x="9209" y="1112"/>
                    <a:pt x="9179" y="1112"/>
                  </a:cubicBezTo>
                  <a:cubicBezTo>
                    <a:pt x="8662" y="1112"/>
                    <a:pt x="8156" y="1484"/>
                    <a:pt x="7875" y="1938"/>
                  </a:cubicBezTo>
                  <a:cubicBezTo>
                    <a:pt x="7579" y="2417"/>
                    <a:pt x="7465" y="2988"/>
                    <a:pt x="7350" y="3558"/>
                  </a:cubicBezTo>
                  <a:cubicBezTo>
                    <a:pt x="6643" y="3262"/>
                    <a:pt x="5912" y="3033"/>
                    <a:pt x="5182" y="2851"/>
                  </a:cubicBezTo>
                  <a:cubicBezTo>
                    <a:pt x="4994" y="2813"/>
                    <a:pt x="4800" y="2776"/>
                    <a:pt x="4614" y="2776"/>
                  </a:cubicBezTo>
                  <a:cubicBezTo>
                    <a:pt x="4460" y="2776"/>
                    <a:pt x="4312" y="2801"/>
                    <a:pt x="4178" y="2874"/>
                  </a:cubicBezTo>
                  <a:cubicBezTo>
                    <a:pt x="3835" y="3079"/>
                    <a:pt x="3721" y="3535"/>
                    <a:pt x="3698" y="3924"/>
                  </a:cubicBezTo>
                  <a:cubicBezTo>
                    <a:pt x="3676" y="4334"/>
                    <a:pt x="3721" y="4745"/>
                    <a:pt x="3561" y="5133"/>
                  </a:cubicBezTo>
                  <a:cubicBezTo>
                    <a:pt x="2740" y="5202"/>
                    <a:pt x="1941" y="5384"/>
                    <a:pt x="1165" y="5681"/>
                  </a:cubicBezTo>
                  <a:cubicBezTo>
                    <a:pt x="845" y="5818"/>
                    <a:pt x="503" y="5955"/>
                    <a:pt x="297" y="6229"/>
                  </a:cubicBezTo>
                  <a:cubicBezTo>
                    <a:pt x="1" y="6617"/>
                    <a:pt x="24" y="7165"/>
                    <a:pt x="229" y="7598"/>
                  </a:cubicBezTo>
                  <a:cubicBezTo>
                    <a:pt x="412" y="8055"/>
                    <a:pt x="777" y="8397"/>
                    <a:pt x="1142" y="8694"/>
                  </a:cubicBezTo>
                  <a:cubicBezTo>
                    <a:pt x="4086" y="11113"/>
                    <a:pt x="8012" y="11775"/>
                    <a:pt x="11756" y="12392"/>
                  </a:cubicBezTo>
                  <a:cubicBezTo>
                    <a:pt x="11801" y="13328"/>
                    <a:pt x="11779" y="14286"/>
                    <a:pt x="11801" y="15222"/>
                  </a:cubicBezTo>
                  <a:cubicBezTo>
                    <a:pt x="11801" y="15747"/>
                    <a:pt x="11870" y="16363"/>
                    <a:pt x="12326" y="16614"/>
                  </a:cubicBezTo>
                  <a:cubicBezTo>
                    <a:pt x="12429" y="16666"/>
                    <a:pt x="12544" y="16689"/>
                    <a:pt x="12661" y="16689"/>
                  </a:cubicBezTo>
                  <a:cubicBezTo>
                    <a:pt x="12909" y="16689"/>
                    <a:pt x="13168" y="16587"/>
                    <a:pt x="13353" y="16432"/>
                  </a:cubicBezTo>
                  <a:cubicBezTo>
                    <a:pt x="13650" y="16181"/>
                    <a:pt x="13810" y="15838"/>
                    <a:pt x="13947" y="15496"/>
                  </a:cubicBezTo>
                  <a:cubicBezTo>
                    <a:pt x="14267" y="14720"/>
                    <a:pt x="14426" y="13898"/>
                    <a:pt x="14518" y="13054"/>
                  </a:cubicBezTo>
                  <a:cubicBezTo>
                    <a:pt x="15271" y="13208"/>
                    <a:pt x="16050" y="13285"/>
                    <a:pt x="16825" y="13285"/>
                  </a:cubicBezTo>
                  <a:cubicBezTo>
                    <a:pt x="17084" y="13285"/>
                    <a:pt x="17342" y="13276"/>
                    <a:pt x="17599" y="13259"/>
                  </a:cubicBezTo>
                  <a:cubicBezTo>
                    <a:pt x="17919" y="13236"/>
                    <a:pt x="18238" y="13213"/>
                    <a:pt x="18512" y="13031"/>
                  </a:cubicBezTo>
                  <a:cubicBezTo>
                    <a:pt x="18786" y="12848"/>
                    <a:pt x="18946" y="12483"/>
                    <a:pt x="18809" y="12209"/>
                  </a:cubicBezTo>
                  <a:cubicBezTo>
                    <a:pt x="18695" y="12004"/>
                    <a:pt x="18489" y="11912"/>
                    <a:pt x="18284" y="11821"/>
                  </a:cubicBezTo>
                  <a:cubicBezTo>
                    <a:pt x="17599" y="11479"/>
                    <a:pt x="15887" y="11113"/>
                    <a:pt x="16001" y="10132"/>
                  </a:cubicBezTo>
                  <a:cubicBezTo>
                    <a:pt x="16344" y="7210"/>
                    <a:pt x="17485" y="4403"/>
                    <a:pt x="17439" y="1458"/>
                  </a:cubicBezTo>
                  <a:cubicBezTo>
                    <a:pt x="17439" y="1116"/>
                    <a:pt x="17416" y="774"/>
                    <a:pt x="17257" y="454"/>
                  </a:cubicBezTo>
                  <a:cubicBezTo>
                    <a:pt x="17102" y="202"/>
                    <a:pt x="16832" y="0"/>
                    <a:pt x="165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8"/>
            <p:cNvSpPr/>
            <p:nvPr/>
          </p:nvSpPr>
          <p:spPr>
            <a:xfrm>
              <a:off x="5071209" y="4072698"/>
              <a:ext cx="212831" cy="120988"/>
            </a:xfrm>
            <a:custGeom>
              <a:rect b="b" l="l" r="r" t="t"/>
              <a:pathLst>
                <a:path extrusionOk="0" h="6799" w="10779">
                  <a:moveTo>
                    <a:pt x="271" y="0"/>
                  </a:moveTo>
                  <a:cubicBezTo>
                    <a:pt x="121" y="0"/>
                    <a:pt x="0" y="210"/>
                    <a:pt x="134" y="324"/>
                  </a:cubicBezTo>
                  <a:cubicBezTo>
                    <a:pt x="3169" y="2881"/>
                    <a:pt x="6936" y="4615"/>
                    <a:pt x="10268" y="6761"/>
                  </a:cubicBezTo>
                  <a:cubicBezTo>
                    <a:pt x="10309" y="6787"/>
                    <a:pt x="10352" y="6799"/>
                    <a:pt x="10393" y="6799"/>
                  </a:cubicBezTo>
                  <a:cubicBezTo>
                    <a:pt x="10602" y="6799"/>
                    <a:pt x="10778" y="6503"/>
                    <a:pt x="10588" y="6350"/>
                  </a:cubicBezTo>
                  <a:cubicBezTo>
                    <a:pt x="7460" y="3885"/>
                    <a:pt x="3671" y="2264"/>
                    <a:pt x="362" y="27"/>
                  </a:cubicBezTo>
                  <a:cubicBezTo>
                    <a:pt x="332" y="9"/>
                    <a:pt x="301" y="0"/>
                    <a:pt x="2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8"/>
            <p:cNvSpPr/>
            <p:nvPr/>
          </p:nvSpPr>
          <p:spPr>
            <a:xfrm>
              <a:off x="5151808" y="4044688"/>
              <a:ext cx="138551" cy="145741"/>
            </a:xfrm>
            <a:custGeom>
              <a:rect b="b" l="l" r="r" t="t"/>
              <a:pathLst>
                <a:path extrusionOk="0" h="8190" w="7017">
                  <a:moveTo>
                    <a:pt x="181" y="1"/>
                  </a:moveTo>
                  <a:cubicBezTo>
                    <a:pt x="86" y="1"/>
                    <a:pt x="0" y="129"/>
                    <a:pt x="69" y="232"/>
                  </a:cubicBezTo>
                  <a:cubicBezTo>
                    <a:pt x="2192" y="2902"/>
                    <a:pt x="4292" y="5664"/>
                    <a:pt x="6620" y="8129"/>
                  </a:cubicBezTo>
                  <a:cubicBezTo>
                    <a:pt x="6662" y="8172"/>
                    <a:pt x="6708" y="8190"/>
                    <a:pt x="6752" y="8190"/>
                  </a:cubicBezTo>
                  <a:cubicBezTo>
                    <a:pt x="6897" y="8190"/>
                    <a:pt x="7016" y="7996"/>
                    <a:pt x="6894" y="7856"/>
                  </a:cubicBezTo>
                  <a:cubicBezTo>
                    <a:pt x="4816" y="5162"/>
                    <a:pt x="2465" y="2651"/>
                    <a:pt x="274" y="49"/>
                  </a:cubicBezTo>
                  <a:cubicBezTo>
                    <a:pt x="246" y="15"/>
                    <a:pt x="213" y="1"/>
                    <a:pt x="1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8"/>
            <p:cNvSpPr/>
            <p:nvPr/>
          </p:nvSpPr>
          <p:spPr>
            <a:xfrm>
              <a:off x="5228280" y="4021430"/>
              <a:ext cx="86345" cy="146382"/>
            </a:xfrm>
            <a:custGeom>
              <a:rect b="b" l="l" r="r" t="t"/>
              <a:pathLst>
                <a:path extrusionOk="0" h="8226" w="4373">
                  <a:moveTo>
                    <a:pt x="171" y="0"/>
                  </a:moveTo>
                  <a:cubicBezTo>
                    <a:pt x="88" y="0"/>
                    <a:pt x="1" y="80"/>
                    <a:pt x="30" y="169"/>
                  </a:cubicBezTo>
                  <a:cubicBezTo>
                    <a:pt x="943" y="2840"/>
                    <a:pt x="2153" y="6013"/>
                    <a:pt x="4025" y="8158"/>
                  </a:cubicBezTo>
                  <a:cubicBezTo>
                    <a:pt x="4060" y="8206"/>
                    <a:pt x="4102" y="8225"/>
                    <a:pt x="4143" y="8225"/>
                  </a:cubicBezTo>
                  <a:cubicBezTo>
                    <a:pt x="4260" y="8225"/>
                    <a:pt x="4372" y="8065"/>
                    <a:pt x="4322" y="7930"/>
                  </a:cubicBezTo>
                  <a:cubicBezTo>
                    <a:pt x="3728" y="6606"/>
                    <a:pt x="2838" y="5374"/>
                    <a:pt x="2153" y="4073"/>
                  </a:cubicBezTo>
                  <a:cubicBezTo>
                    <a:pt x="1491" y="2771"/>
                    <a:pt x="875" y="1425"/>
                    <a:pt x="282" y="78"/>
                  </a:cubicBezTo>
                  <a:cubicBezTo>
                    <a:pt x="258" y="23"/>
                    <a:pt x="215" y="0"/>
                    <a:pt x="1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8"/>
            <p:cNvSpPr/>
            <p:nvPr/>
          </p:nvSpPr>
          <p:spPr>
            <a:xfrm>
              <a:off x="5308642" y="4003617"/>
              <a:ext cx="21838" cy="171882"/>
            </a:xfrm>
            <a:custGeom>
              <a:rect b="b" l="l" r="r" t="t"/>
              <a:pathLst>
                <a:path extrusionOk="0" h="9659" w="1106">
                  <a:moveTo>
                    <a:pt x="243" y="1"/>
                  </a:moveTo>
                  <a:cubicBezTo>
                    <a:pt x="155" y="1"/>
                    <a:pt x="69" y="63"/>
                    <a:pt x="69" y="189"/>
                  </a:cubicBezTo>
                  <a:cubicBezTo>
                    <a:pt x="1" y="1832"/>
                    <a:pt x="160" y="3521"/>
                    <a:pt x="229" y="5188"/>
                  </a:cubicBezTo>
                  <a:cubicBezTo>
                    <a:pt x="297" y="6603"/>
                    <a:pt x="229" y="8109"/>
                    <a:pt x="640" y="9502"/>
                  </a:cubicBezTo>
                  <a:cubicBezTo>
                    <a:pt x="667" y="9611"/>
                    <a:pt x="753" y="9659"/>
                    <a:pt x="840" y="9659"/>
                  </a:cubicBezTo>
                  <a:cubicBezTo>
                    <a:pt x="971" y="9659"/>
                    <a:pt x="1105" y="9552"/>
                    <a:pt x="1051" y="9387"/>
                  </a:cubicBezTo>
                  <a:cubicBezTo>
                    <a:pt x="640" y="7904"/>
                    <a:pt x="754" y="6215"/>
                    <a:pt x="685" y="4685"/>
                  </a:cubicBezTo>
                  <a:cubicBezTo>
                    <a:pt x="640" y="3179"/>
                    <a:pt x="617" y="1673"/>
                    <a:pt x="434" y="189"/>
                  </a:cubicBezTo>
                  <a:cubicBezTo>
                    <a:pt x="423" y="63"/>
                    <a:pt x="332" y="1"/>
                    <a:pt x="2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9" name="Google Shape;14499;p88"/>
          <p:cNvGrpSpPr/>
          <p:nvPr/>
        </p:nvGrpSpPr>
        <p:grpSpPr>
          <a:xfrm>
            <a:off x="5570046" y="3866087"/>
            <a:ext cx="370930" cy="348622"/>
            <a:chOff x="5570046" y="3561287"/>
            <a:chExt cx="370930" cy="348622"/>
          </a:xfrm>
        </p:grpSpPr>
        <p:sp>
          <p:nvSpPr>
            <p:cNvPr id="14500" name="Google Shape;14500;p88"/>
            <p:cNvSpPr/>
            <p:nvPr/>
          </p:nvSpPr>
          <p:spPr>
            <a:xfrm>
              <a:off x="5570046" y="3561287"/>
              <a:ext cx="370930" cy="348622"/>
            </a:xfrm>
            <a:custGeom>
              <a:rect b="b" l="l" r="r" t="t"/>
              <a:pathLst>
                <a:path extrusionOk="0" h="19591" w="18786">
                  <a:moveTo>
                    <a:pt x="10197" y="1"/>
                  </a:moveTo>
                  <a:cubicBezTo>
                    <a:pt x="9861" y="1"/>
                    <a:pt x="9518" y="155"/>
                    <a:pt x="9381" y="463"/>
                  </a:cubicBezTo>
                  <a:cubicBezTo>
                    <a:pt x="9290" y="669"/>
                    <a:pt x="9313" y="897"/>
                    <a:pt x="9359" y="1125"/>
                  </a:cubicBezTo>
                  <a:cubicBezTo>
                    <a:pt x="9564" y="2517"/>
                    <a:pt x="10340" y="3773"/>
                    <a:pt x="10751" y="5119"/>
                  </a:cubicBezTo>
                  <a:cubicBezTo>
                    <a:pt x="10819" y="5325"/>
                    <a:pt x="10865" y="5553"/>
                    <a:pt x="10819" y="5781"/>
                  </a:cubicBezTo>
                  <a:cubicBezTo>
                    <a:pt x="10728" y="6169"/>
                    <a:pt x="10340" y="6420"/>
                    <a:pt x="9952" y="6489"/>
                  </a:cubicBezTo>
                  <a:cubicBezTo>
                    <a:pt x="9857" y="6506"/>
                    <a:pt x="9761" y="6513"/>
                    <a:pt x="9665" y="6513"/>
                  </a:cubicBezTo>
                  <a:cubicBezTo>
                    <a:pt x="9365" y="6513"/>
                    <a:pt x="9058" y="6444"/>
                    <a:pt x="8765" y="6375"/>
                  </a:cubicBezTo>
                  <a:cubicBezTo>
                    <a:pt x="6300" y="5827"/>
                    <a:pt x="3766" y="5485"/>
                    <a:pt x="1233" y="5348"/>
                  </a:cubicBezTo>
                  <a:cubicBezTo>
                    <a:pt x="1167" y="5344"/>
                    <a:pt x="1098" y="5341"/>
                    <a:pt x="1029" y="5341"/>
                  </a:cubicBezTo>
                  <a:cubicBezTo>
                    <a:pt x="690" y="5341"/>
                    <a:pt x="334" y="5402"/>
                    <a:pt x="183" y="5667"/>
                  </a:cubicBezTo>
                  <a:cubicBezTo>
                    <a:pt x="0" y="5964"/>
                    <a:pt x="114" y="6329"/>
                    <a:pt x="343" y="6557"/>
                  </a:cubicBezTo>
                  <a:cubicBezTo>
                    <a:pt x="571" y="6786"/>
                    <a:pt x="890" y="6900"/>
                    <a:pt x="1187" y="7014"/>
                  </a:cubicBezTo>
                  <a:cubicBezTo>
                    <a:pt x="2899" y="7653"/>
                    <a:pt x="4634" y="8292"/>
                    <a:pt x="6368" y="8931"/>
                  </a:cubicBezTo>
                  <a:cubicBezTo>
                    <a:pt x="6939" y="9137"/>
                    <a:pt x="7555" y="9365"/>
                    <a:pt x="7989" y="9821"/>
                  </a:cubicBezTo>
                  <a:cubicBezTo>
                    <a:pt x="8765" y="10598"/>
                    <a:pt x="8811" y="11807"/>
                    <a:pt x="8856" y="12903"/>
                  </a:cubicBezTo>
                  <a:cubicBezTo>
                    <a:pt x="8925" y="14364"/>
                    <a:pt x="9039" y="15802"/>
                    <a:pt x="9199" y="17240"/>
                  </a:cubicBezTo>
                  <a:cubicBezTo>
                    <a:pt x="9267" y="17765"/>
                    <a:pt x="9336" y="18290"/>
                    <a:pt x="9587" y="18746"/>
                  </a:cubicBezTo>
                  <a:cubicBezTo>
                    <a:pt x="9838" y="19225"/>
                    <a:pt x="10294" y="19591"/>
                    <a:pt x="10819" y="19591"/>
                  </a:cubicBezTo>
                  <a:cubicBezTo>
                    <a:pt x="11276" y="19591"/>
                    <a:pt x="11687" y="19317"/>
                    <a:pt x="11961" y="18952"/>
                  </a:cubicBezTo>
                  <a:cubicBezTo>
                    <a:pt x="12212" y="18586"/>
                    <a:pt x="12372" y="18130"/>
                    <a:pt x="12509" y="17719"/>
                  </a:cubicBezTo>
                  <a:cubicBezTo>
                    <a:pt x="13011" y="16235"/>
                    <a:pt x="13513" y="14752"/>
                    <a:pt x="14015" y="13291"/>
                  </a:cubicBezTo>
                  <a:cubicBezTo>
                    <a:pt x="14083" y="13063"/>
                    <a:pt x="14175" y="12834"/>
                    <a:pt x="14335" y="12652"/>
                  </a:cubicBezTo>
                  <a:cubicBezTo>
                    <a:pt x="14544" y="12431"/>
                    <a:pt x="14831" y="12358"/>
                    <a:pt x="15137" y="12358"/>
                  </a:cubicBezTo>
                  <a:cubicBezTo>
                    <a:pt x="15432" y="12358"/>
                    <a:pt x="15744" y="12425"/>
                    <a:pt x="16024" y="12492"/>
                  </a:cubicBezTo>
                  <a:cubicBezTo>
                    <a:pt x="16284" y="12552"/>
                    <a:pt x="16567" y="12604"/>
                    <a:pt x="16835" y="12604"/>
                  </a:cubicBezTo>
                  <a:cubicBezTo>
                    <a:pt x="17177" y="12604"/>
                    <a:pt x="17495" y="12520"/>
                    <a:pt x="17713" y="12264"/>
                  </a:cubicBezTo>
                  <a:cubicBezTo>
                    <a:pt x="18101" y="11762"/>
                    <a:pt x="17781" y="11008"/>
                    <a:pt x="17302" y="10620"/>
                  </a:cubicBezTo>
                  <a:cubicBezTo>
                    <a:pt x="16822" y="10209"/>
                    <a:pt x="16206" y="10004"/>
                    <a:pt x="15750" y="9570"/>
                  </a:cubicBezTo>
                  <a:cubicBezTo>
                    <a:pt x="15658" y="9479"/>
                    <a:pt x="15567" y="9365"/>
                    <a:pt x="15521" y="9228"/>
                  </a:cubicBezTo>
                  <a:cubicBezTo>
                    <a:pt x="15339" y="8703"/>
                    <a:pt x="16001" y="8292"/>
                    <a:pt x="16480" y="8041"/>
                  </a:cubicBezTo>
                  <a:cubicBezTo>
                    <a:pt x="17279" y="7630"/>
                    <a:pt x="17964" y="7014"/>
                    <a:pt x="18443" y="6261"/>
                  </a:cubicBezTo>
                  <a:cubicBezTo>
                    <a:pt x="18649" y="5918"/>
                    <a:pt x="18785" y="5439"/>
                    <a:pt x="18489" y="5188"/>
                  </a:cubicBezTo>
                  <a:cubicBezTo>
                    <a:pt x="18375" y="5097"/>
                    <a:pt x="18215" y="5074"/>
                    <a:pt x="18078" y="5051"/>
                  </a:cubicBezTo>
                  <a:cubicBezTo>
                    <a:pt x="17944" y="5029"/>
                    <a:pt x="17803" y="5020"/>
                    <a:pt x="17655" y="5020"/>
                  </a:cubicBezTo>
                  <a:cubicBezTo>
                    <a:pt x="17015" y="5020"/>
                    <a:pt x="16262" y="5190"/>
                    <a:pt x="15571" y="5190"/>
                  </a:cubicBezTo>
                  <a:cubicBezTo>
                    <a:pt x="15115" y="5190"/>
                    <a:pt x="14686" y="5116"/>
                    <a:pt x="14335" y="4868"/>
                  </a:cubicBezTo>
                  <a:cubicBezTo>
                    <a:pt x="13832" y="4503"/>
                    <a:pt x="13581" y="3659"/>
                    <a:pt x="13239" y="3134"/>
                  </a:cubicBezTo>
                  <a:cubicBezTo>
                    <a:pt x="12737" y="2335"/>
                    <a:pt x="12166" y="1582"/>
                    <a:pt x="11573" y="874"/>
                  </a:cubicBezTo>
                  <a:cubicBezTo>
                    <a:pt x="11276" y="532"/>
                    <a:pt x="10956" y="189"/>
                    <a:pt x="10523" y="52"/>
                  </a:cubicBezTo>
                  <a:cubicBezTo>
                    <a:pt x="10420" y="18"/>
                    <a:pt x="10309" y="1"/>
                    <a:pt x="101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8"/>
            <p:cNvSpPr/>
            <p:nvPr/>
          </p:nvSpPr>
          <p:spPr>
            <a:xfrm>
              <a:off x="5635383" y="3676741"/>
              <a:ext cx="25274" cy="17492"/>
            </a:xfrm>
            <a:custGeom>
              <a:rect b="b" l="l" r="r" t="t"/>
              <a:pathLst>
                <a:path extrusionOk="0" h="983" w="1280">
                  <a:moveTo>
                    <a:pt x="640" y="1"/>
                  </a:moveTo>
                  <a:cubicBezTo>
                    <a:pt x="1" y="1"/>
                    <a:pt x="1" y="982"/>
                    <a:pt x="640" y="982"/>
                  </a:cubicBezTo>
                  <a:cubicBezTo>
                    <a:pt x="1279" y="982"/>
                    <a:pt x="1279" y="1"/>
                    <a:pt x="6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8"/>
            <p:cNvSpPr/>
            <p:nvPr/>
          </p:nvSpPr>
          <p:spPr>
            <a:xfrm>
              <a:off x="5701706" y="3684126"/>
              <a:ext cx="23832" cy="17831"/>
            </a:xfrm>
            <a:custGeom>
              <a:rect b="b" l="l" r="r" t="t"/>
              <a:pathLst>
                <a:path extrusionOk="0" h="1002" w="1207">
                  <a:moveTo>
                    <a:pt x="623" y="0"/>
                  </a:moveTo>
                  <a:cubicBezTo>
                    <a:pt x="463" y="0"/>
                    <a:pt x="302" y="79"/>
                    <a:pt x="203" y="248"/>
                  </a:cubicBezTo>
                  <a:cubicBezTo>
                    <a:pt x="1" y="571"/>
                    <a:pt x="263" y="1001"/>
                    <a:pt x="611" y="1001"/>
                  </a:cubicBezTo>
                  <a:cubicBezTo>
                    <a:pt x="656" y="1001"/>
                    <a:pt x="703" y="994"/>
                    <a:pt x="750" y="978"/>
                  </a:cubicBezTo>
                  <a:lnTo>
                    <a:pt x="796" y="978"/>
                  </a:lnTo>
                  <a:cubicBezTo>
                    <a:pt x="1024" y="910"/>
                    <a:pt x="1207" y="636"/>
                    <a:pt x="1116" y="408"/>
                  </a:cubicBezTo>
                  <a:cubicBezTo>
                    <a:pt x="1116" y="385"/>
                    <a:pt x="1116" y="385"/>
                    <a:pt x="1116" y="362"/>
                  </a:cubicBezTo>
                  <a:cubicBezTo>
                    <a:pt x="1038" y="131"/>
                    <a:pt x="831" y="0"/>
                    <a:pt x="6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8"/>
            <p:cNvSpPr/>
            <p:nvPr/>
          </p:nvSpPr>
          <p:spPr>
            <a:xfrm>
              <a:off x="5901525" y="3663146"/>
              <a:ext cx="13979" cy="11496"/>
            </a:xfrm>
            <a:custGeom>
              <a:rect b="b" l="l" r="r" t="t"/>
              <a:pathLst>
                <a:path extrusionOk="0" h="646" w="708">
                  <a:moveTo>
                    <a:pt x="354" y="0"/>
                  </a:moveTo>
                  <a:cubicBezTo>
                    <a:pt x="177" y="0"/>
                    <a:pt x="0" y="126"/>
                    <a:pt x="57" y="377"/>
                  </a:cubicBezTo>
                  <a:lnTo>
                    <a:pt x="57" y="423"/>
                  </a:lnTo>
                  <a:cubicBezTo>
                    <a:pt x="92" y="571"/>
                    <a:pt x="223" y="645"/>
                    <a:pt x="354" y="645"/>
                  </a:cubicBezTo>
                  <a:cubicBezTo>
                    <a:pt x="485" y="645"/>
                    <a:pt x="617" y="571"/>
                    <a:pt x="651" y="423"/>
                  </a:cubicBezTo>
                  <a:lnTo>
                    <a:pt x="651" y="377"/>
                  </a:lnTo>
                  <a:cubicBezTo>
                    <a:pt x="708" y="126"/>
                    <a:pt x="531" y="0"/>
                    <a:pt x="3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8"/>
            <p:cNvSpPr/>
            <p:nvPr/>
          </p:nvSpPr>
          <p:spPr>
            <a:xfrm>
              <a:off x="5882590" y="3757441"/>
              <a:ext cx="24109" cy="15499"/>
            </a:xfrm>
            <a:custGeom>
              <a:rect b="b" l="l" r="r" t="t"/>
              <a:pathLst>
                <a:path extrusionOk="0" h="871" w="1221">
                  <a:moveTo>
                    <a:pt x="632" y="1"/>
                  </a:moveTo>
                  <a:cubicBezTo>
                    <a:pt x="267" y="1"/>
                    <a:pt x="0" y="579"/>
                    <a:pt x="400" y="807"/>
                  </a:cubicBezTo>
                  <a:cubicBezTo>
                    <a:pt x="477" y="851"/>
                    <a:pt x="552" y="870"/>
                    <a:pt x="623" y="870"/>
                  </a:cubicBezTo>
                  <a:cubicBezTo>
                    <a:pt x="990" y="870"/>
                    <a:pt x="1221" y="345"/>
                    <a:pt x="857" y="77"/>
                  </a:cubicBezTo>
                  <a:cubicBezTo>
                    <a:pt x="781" y="24"/>
                    <a:pt x="704" y="1"/>
                    <a:pt x="6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8"/>
            <p:cNvSpPr/>
            <p:nvPr/>
          </p:nvSpPr>
          <p:spPr>
            <a:xfrm>
              <a:off x="5782364" y="3866934"/>
              <a:ext cx="20258" cy="14841"/>
            </a:xfrm>
            <a:custGeom>
              <a:rect b="b" l="l" r="r" t="t"/>
              <a:pathLst>
                <a:path extrusionOk="0" h="834" w="1026">
                  <a:moveTo>
                    <a:pt x="492" y="0"/>
                  </a:moveTo>
                  <a:cubicBezTo>
                    <a:pt x="397" y="0"/>
                    <a:pt x="293" y="42"/>
                    <a:pt x="226" y="109"/>
                  </a:cubicBezTo>
                  <a:cubicBezTo>
                    <a:pt x="226" y="109"/>
                    <a:pt x="226" y="109"/>
                    <a:pt x="226" y="132"/>
                  </a:cubicBezTo>
                  <a:cubicBezTo>
                    <a:pt x="0" y="399"/>
                    <a:pt x="163" y="833"/>
                    <a:pt x="498" y="833"/>
                  </a:cubicBezTo>
                  <a:cubicBezTo>
                    <a:pt x="535" y="833"/>
                    <a:pt x="574" y="828"/>
                    <a:pt x="614" y="817"/>
                  </a:cubicBezTo>
                  <a:cubicBezTo>
                    <a:pt x="1025" y="703"/>
                    <a:pt x="1002" y="132"/>
                    <a:pt x="614" y="18"/>
                  </a:cubicBezTo>
                  <a:lnTo>
                    <a:pt x="591" y="18"/>
                  </a:lnTo>
                  <a:cubicBezTo>
                    <a:pt x="561" y="6"/>
                    <a:pt x="527" y="0"/>
                    <a:pt x="4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8"/>
            <p:cNvSpPr/>
            <p:nvPr/>
          </p:nvSpPr>
          <p:spPr>
            <a:xfrm>
              <a:off x="5788623" y="3813834"/>
              <a:ext cx="16921" cy="16567"/>
            </a:xfrm>
            <a:custGeom>
              <a:rect b="b" l="l" r="r" t="t"/>
              <a:pathLst>
                <a:path extrusionOk="0" h="931" w="857">
                  <a:moveTo>
                    <a:pt x="434" y="0"/>
                  </a:moveTo>
                  <a:cubicBezTo>
                    <a:pt x="303" y="0"/>
                    <a:pt x="172" y="58"/>
                    <a:pt x="115" y="172"/>
                  </a:cubicBezTo>
                  <a:cubicBezTo>
                    <a:pt x="46" y="309"/>
                    <a:pt x="23" y="400"/>
                    <a:pt x="23" y="537"/>
                  </a:cubicBezTo>
                  <a:cubicBezTo>
                    <a:pt x="1" y="799"/>
                    <a:pt x="212" y="931"/>
                    <a:pt x="426" y="931"/>
                  </a:cubicBezTo>
                  <a:cubicBezTo>
                    <a:pt x="640" y="931"/>
                    <a:pt x="856" y="799"/>
                    <a:pt x="845" y="537"/>
                  </a:cubicBezTo>
                  <a:cubicBezTo>
                    <a:pt x="845" y="400"/>
                    <a:pt x="799" y="309"/>
                    <a:pt x="754" y="172"/>
                  </a:cubicBezTo>
                  <a:cubicBezTo>
                    <a:pt x="697" y="58"/>
                    <a:pt x="565" y="0"/>
                    <a:pt x="4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8"/>
            <p:cNvSpPr/>
            <p:nvPr/>
          </p:nvSpPr>
          <p:spPr>
            <a:xfrm>
              <a:off x="5798990" y="3637752"/>
              <a:ext cx="19844" cy="13827"/>
            </a:xfrm>
            <a:custGeom>
              <a:rect b="b" l="l" r="r" t="t"/>
              <a:pathLst>
                <a:path extrusionOk="0" h="777" w="1005">
                  <a:moveTo>
                    <a:pt x="503" y="1"/>
                  </a:moveTo>
                  <a:cubicBezTo>
                    <a:pt x="0" y="1"/>
                    <a:pt x="0" y="777"/>
                    <a:pt x="503" y="777"/>
                  </a:cubicBezTo>
                  <a:cubicBezTo>
                    <a:pt x="1005" y="777"/>
                    <a:pt x="1005" y="1"/>
                    <a:pt x="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8"/>
            <p:cNvSpPr/>
            <p:nvPr/>
          </p:nvSpPr>
          <p:spPr>
            <a:xfrm>
              <a:off x="5774210" y="3589830"/>
              <a:ext cx="22549" cy="16265"/>
            </a:xfrm>
            <a:custGeom>
              <a:rect b="b" l="l" r="r" t="t"/>
              <a:pathLst>
                <a:path extrusionOk="0" h="914" w="1142">
                  <a:moveTo>
                    <a:pt x="571" y="0"/>
                  </a:moveTo>
                  <a:cubicBezTo>
                    <a:pt x="0" y="0"/>
                    <a:pt x="0" y="913"/>
                    <a:pt x="571" y="913"/>
                  </a:cubicBezTo>
                  <a:cubicBezTo>
                    <a:pt x="1141" y="913"/>
                    <a:pt x="1141" y="0"/>
                    <a:pt x="5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88"/>
          <p:cNvGrpSpPr/>
          <p:nvPr/>
        </p:nvGrpSpPr>
        <p:grpSpPr>
          <a:xfrm>
            <a:off x="6668816" y="3043033"/>
            <a:ext cx="270882" cy="239289"/>
            <a:chOff x="6668816" y="2738233"/>
            <a:chExt cx="270882" cy="239289"/>
          </a:xfrm>
        </p:grpSpPr>
        <p:sp>
          <p:nvSpPr>
            <p:cNvPr id="14510" name="Google Shape;14510;p88"/>
            <p:cNvSpPr/>
            <p:nvPr/>
          </p:nvSpPr>
          <p:spPr>
            <a:xfrm>
              <a:off x="6668816" y="2738233"/>
              <a:ext cx="270882" cy="239289"/>
            </a:xfrm>
            <a:custGeom>
              <a:rect b="b" l="l" r="r" t="t"/>
              <a:pathLst>
                <a:path extrusionOk="0" h="13447" w="13719">
                  <a:moveTo>
                    <a:pt x="4844" y="0"/>
                  </a:moveTo>
                  <a:cubicBezTo>
                    <a:pt x="4724" y="0"/>
                    <a:pt x="4607" y="22"/>
                    <a:pt x="4497" y="83"/>
                  </a:cubicBezTo>
                  <a:cubicBezTo>
                    <a:pt x="4086" y="289"/>
                    <a:pt x="4063" y="836"/>
                    <a:pt x="4132" y="1293"/>
                  </a:cubicBezTo>
                  <a:cubicBezTo>
                    <a:pt x="4177" y="1727"/>
                    <a:pt x="4200" y="2251"/>
                    <a:pt x="3858" y="2525"/>
                  </a:cubicBezTo>
                  <a:cubicBezTo>
                    <a:pt x="3721" y="2640"/>
                    <a:pt x="3561" y="2685"/>
                    <a:pt x="3401" y="2731"/>
                  </a:cubicBezTo>
                  <a:cubicBezTo>
                    <a:pt x="2831" y="2913"/>
                    <a:pt x="2192" y="3187"/>
                    <a:pt x="1986" y="3781"/>
                  </a:cubicBezTo>
                  <a:cubicBezTo>
                    <a:pt x="1758" y="4397"/>
                    <a:pt x="2100" y="5127"/>
                    <a:pt x="1826" y="5721"/>
                  </a:cubicBezTo>
                  <a:cubicBezTo>
                    <a:pt x="1644" y="6109"/>
                    <a:pt x="1210" y="6314"/>
                    <a:pt x="891" y="6611"/>
                  </a:cubicBezTo>
                  <a:cubicBezTo>
                    <a:pt x="548" y="6885"/>
                    <a:pt x="297" y="7387"/>
                    <a:pt x="525" y="7752"/>
                  </a:cubicBezTo>
                  <a:cubicBezTo>
                    <a:pt x="617" y="7867"/>
                    <a:pt x="754" y="7958"/>
                    <a:pt x="845" y="8072"/>
                  </a:cubicBezTo>
                  <a:cubicBezTo>
                    <a:pt x="1164" y="8506"/>
                    <a:pt x="822" y="9099"/>
                    <a:pt x="571" y="9578"/>
                  </a:cubicBezTo>
                  <a:cubicBezTo>
                    <a:pt x="183" y="10263"/>
                    <a:pt x="0" y="11222"/>
                    <a:pt x="548" y="11792"/>
                  </a:cubicBezTo>
                  <a:cubicBezTo>
                    <a:pt x="959" y="12226"/>
                    <a:pt x="1644" y="12272"/>
                    <a:pt x="2260" y="12295"/>
                  </a:cubicBezTo>
                  <a:cubicBezTo>
                    <a:pt x="3036" y="12295"/>
                    <a:pt x="3812" y="12317"/>
                    <a:pt x="4565" y="12340"/>
                  </a:cubicBezTo>
                  <a:cubicBezTo>
                    <a:pt x="4847" y="12348"/>
                    <a:pt x="5126" y="12353"/>
                    <a:pt x="5403" y="12353"/>
                  </a:cubicBezTo>
                  <a:cubicBezTo>
                    <a:pt x="5958" y="12353"/>
                    <a:pt x="6506" y="12333"/>
                    <a:pt x="7053" y="12272"/>
                  </a:cubicBezTo>
                  <a:cubicBezTo>
                    <a:pt x="7441" y="12203"/>
                    <a:pt x="7829" y="12158"/>
                    <a:pt x="8172" y="12021"/>
                  </a:cubicBezTo>
                  <a:cubicBezTo>
                    <a:pt x="8425" y="11915"/>
                    <a:pt x="8659" y="11673"/>
                    <a:pt x="8945" y="11673"/>
                  </a:cubicBezTo>
                  <a:cubicBezTo>
                    <a:pt x="8968" y="11673"/>
                    <a:pt x="8992" y="11675"/>
                    <a:pt x="9016" y="11678"/>
                  </a:cubicBezTo>
                  <a:cubicBezTo>
                    <a:pt x="9222" y="11701"/>
                    <a:pt x="9359" y="11861"/>
                    <a:pt x="9496" y="12021"/>
                  </a:cubicBezTo>
                  <a:cubicBezTo>
                    <a:pt x="9907" y="12477"/>
                    <a:pt x="10500" y="12979"/>
                    <a:pt x="11048" y="13276"/>
                  </a:cubicBezTo>
                  <a:cubicBezTo>
                    <a:pt x="11241" y="13388"/>
                    <a:pt x="11442" y="13446"/>
                    <a:pt x="11621" y="13446"/>
                  </a:cubicBezTo>
                  <a:cubicBezTo>
                    <a:pt x="11988" y="13446"/>
                    <a:pt x="12258" y="13198"/>
                    <a:pt x="12166" y="12660"/>
                  </a:cubicBezTo>
                  <a:cubicBezTo>
                    <a:pt x="12006" y="11701"/>
                    <a:pt x="11550" y="10788"/>
                    <a:pt x="10911" y="10081"/>
                  </a:cubicBezTo>
                  <a:cubicBezTo>
                    <a:pt x="10797" y="9989"/>
                    <a:pt x="10705" y="9852"/>
                    <a:pt x="10774" y="9738"/>
                  </a:cubicBezTo>
                  <a:cubicBezTo>
                    <a:pt x="10820" y="9693"/>
                    <a:pt x="10865" y="9670"/>
                    <a:pt x="10911" y="9647"/>
                  </a:cubicBezTo>
                  <a:cubicBezTo>
                    <a:pt x="11755" y="9304"/>
                    <a:pt x="12646" y="9031"/>
                    <a:pt x="13285" y="8414"/>
                  </a:cubicBezTo>
                  <a:cubicBezTo>
                    <a:pt x="13422" y="8277"/>
                    <a:pt x="13559" y="8118"/>
                    <a:pt x="13604" y="7935"/>
                  </a:cubicBezTo>
                  <a:cubicBezTo>
                    <a:pt x="13718" y="7410"/>
                    <a:pt x="13102" y="6999"/>
                    <a:pt x="12577" y="6908"/>
                  </a:cubicBezTo>
                  <a:cubicBezTo>
                    <a:pt x="12381" y="6871"/>
                    <a:pt x="12182" y="6854"/>
                    <a:pt x="11983" y="6854"/>
                  </a:cubicBezTo>
                  <a:cubicBezTo>
                    <a:pt x="11558" y="6854"/>
                    <a:pt x="11132" y="6935"/>
                    <a:pt x="10728" y="7090"/>
                  </a:cubicBezTo>
                  <a:cubicBezTo>
                    <a:pt x="10635" y="7128"/>
                    <a:pt x="10542" y="7165"/>
                    <a:pt x="10461" y="7165"/>
                  </a:cubicBezTo>
                  <a:cubicBezTo>
                    <a:pt x="10443" y="7165"/>
                    <a:pt x="10425" y="7163"/>
                    <a:pt x="10409" y="7159"/>
                  </a:cubicBezTo>
                  <a:cubicBezTo>
                    <a:pt x="10295" y="7113"/>
                    <a:pt x="10249" y="7022"/>
                    <a:pt x="10180" y="6931"/>
                  </a:cubicBezTo>
                  <a:cubicBezTo>
                    <a:pt x="9245" y="5356"/>
                    <a:pt x="8309" y="3781"/>
                    <a:pt x="7373" y="2206"/>
                  </a:cubicBezTo>
                  <a:cubicBezTo>
                    <a:pt x="6825" y="1316"/>
                    <a:pt x="6186" y="311"/>
                    <a:pt x="5159" y="37"/>
                  </a:cubicBezTo>
                  <a:cubicBezTo>
                    <a:pt x="5053" y="16"/>
                    <a:pt x="4947" y="0"/>
                    <a:pt x="48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8"/>
            <p:cNvSpPr/>
            <p:nvPr/>
          </p:nvSpPr>
          <p:spPr>
            <a:xfrm>
              <a:off x="6685046" y="2890256"/>
              <a:ext cx="179423" cy="38081"/>
            </a:xfrm>
            <a:custGeom>
              <a:rect b="b" l="l" r="r" t="t"/>
              <a:pathLst>
                <a:path extrusionOk="0" h="2140" w="9087">
                  <a:moveTo>
                    <a:pt x="949" y="0"/>
                  </a:moveTo>
                  <a:cubicBezTo>
                    <a:pt x="715" y="0"/>
                    <a:pt x="482" y="10"/>
                    <a:pt x="251" y="31"/>
                  </a:cubicBezTo>
                  <a:cubicBezTo>
                    <a:pt x="69" y="54"/>
                    <a:pt x="0" y="305"/>
                    <a:pt x="205" y="351"/>
                  </a:cubicBezTo>
                  <a:cubicBezTo>
                    <a:pt x="1643" y="716"/>
                    <a:pt x="3150" y="807"/>
                    <a:pt x="4611" y="1127"/>
                  </a:cubicBezTo>
                  <a:cubicBezTo>
                    <a:pt x="5980" y="1423"/>
                    <a:pt x="7304" y="1834"/>
                    <a:pt x="8674" y="2131"/>
                  </a:cubicBezTo>
                  <a:cubicBezTo>
                    <a:pt x="8695" y="2137"/>
                    <a:pt x="8716" y="2139"/>
                    <a:pt x="8736" y="2139"/>
                  </a:cubicBezTo>
                  <a:cubicBezTo>
                    <a:pt x="8952" y="2139"/>
                    <a:pt x="9086" y="1823"/>
                    <a:pt x="8856" y="1697"/>
                  </a:cubicBezTo>
                  <a:cubicBezTo>
                    <a:pt x="7647" y="1058"/>
                    <a:pt x="6094" y="853"/>
                    <a:pt x="4771" y="556"/>
                  </a:cubicBezTo>
                  <a:cubicBezTo>
                    <a:pt x="3537" y="286"/>
                    <a:pt x="2222" y="0"/>
                    <a:pt x="9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8"/>
            <p:cNvSpPr/>
            <p:nvPr/>
          </p:nvSpPr>
          <p:spPr>
            <a:xfrm>
              <a:off x="6697999" y="2836995"/>
              <a:ext cx="180825" cy="73849"/>
            </a:xfrm>
            <a:custGeom>
              <a:rect b="b" l="l" r="r" t="t"/>
              <a:pathLst>
                <a:path extrusionOk="0" h="4150" w="9158">
                  <a:moveTo>
                    <a:pt x="206" y="0"/>
                  </a:moveTo>
                  <a:cubicBezTo>
                    <a:pt x="76" y="0"/>
                    <a:pt x="1" y="224"/>
                    <a:pt x="143" y="285"/>
                  </a:cubicBezTo>
                  <a:cubicBezTo>
                    <a:pt x="2722" y="1860"/>
                    <a:pt x="5735" y="2956"/>
                    <a:pt x="8520" y="4120"/>
                  </a:cubicBezTo>
                  <a:cubicBezTo>
                    <a:pt x="8567" y="4140"/>
                    <a:pt x="8614" y="4150"/>
                    <a:pt x="8658" y="4150"/>
                  </a:cubicBezTo>
                  <a:cubicBezTo>
                    <a:pt x="8956" y="4150"/>
                    <a:pt x="9157" y="3734"/>
                    <a:pt x="8839" y="3595"/>
                  </a:cubicBezTo>
                  <a:cubicBezTo>
                    <a:pt x="5986" y="2385"/>
                    <a:pt x="3110" y="1198"/>
                    <a:pt x="257" y="11"/>
                  </a:cubicBezTo>
                  <a:cubicBezTo>
                    <a:pt x="240" y="4"/>
                    <a:pt x="223" y="0"/>
                    <a:pt x="2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8"/>
            <p:cNvSpPr/>
            <p:nvPr/>
          </p:nvSpPr>
          <p:spPr>
            <a:xfrm>
              <a:off x="6743610" y="2779215"/>
              <a:ext cx="142539" cy="117732"/>
            </a:xfrm>
            <a:custGeom>
              <a:rect b="b" l="l" r="r" t="t"/>
              <a:pathLst>
                <a:path extrusionOk="0" h="6616" w="7219">
                  <a:moveTo>
                    <a:pt x="166" y="1"/>
                  </a:moveTo>
                  <a:cubicBezTo>
                    <a:pt x="76" y="1"/>
                    <a:pt x="1" y="113"/>
                    <a:pt x="70" y="200"/>
                  </a:cubicBezTo>
                  <a:cubicBezTo>
                    <a:pt x="1987" y="2505"/>
                    <a:pt x="4270" y="4856"/>
                    <a:pt x="6712" y="6568"/>
                  </a:cubicBezTo>
                  <a:cubicBezTo>
                    <a:pt x="6758" y="6601"/>
                    <a:pt x="6805" y="6615"/>
                    <a:pt x="6850" y="6615"/>
                  </a:cubicBezTo>
                  <a:cubicBezTo>
                    <a:pt x="7054" y="6615"/>
                    <a:pt x="7218" y="6325"/>
                    <a:pt x="7032" y="6157"/>
                  </a:cubicBezTo>
                  <a:cubicBezTo>
                    <a:pt x="4703" y="4194"/>
                    <a:pt x="2444" y="2140"/>
                    <a:pt x="252" y="40"/>
                  </a:cubicBezTo>
                  <a:cubicBezTo>
                    <a:pt x="225" y="12"/>
                    <a:pt x="194" y="1"/>
                    <a:pt x="1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4" name="Google Shape;14514;p88"/>
          <p:cNvGrpSpPr/>
          <p:nvPr/>
        </p:nvGrpSpPr>
        <p:grpSpPr>
          <a:xfrm>
            <a:off x="5108922" y="2007026"/>
            <a:ext cx="707207" cy="422987"/>
            <a:chOff x="5108922" y="1702226"/>
            <a:chExt cx="707207" cy="422987"/>
          </a:xfrm>
        </p:grpSpPr>
        <p:sp>
          <p:nvSpPr>
            <p:cNvPr id="14515" name="Google Shape;14515;p88"/>
            <p:cNvSpPr/>
            <p:nvPr/>
          </p:nvSpPr>
          <p:spPr>
            <a:xfrm>
              <a:off x="5334330" y="1702226"/>
              <a:ext cx="365974" cy="126042"/>
            </a:xfrm>
            <a:custGeom>
              <a:rect b="b" l="l" r="r" t="t"/>
              <a:pathLst>
                <a:path extrusionOk="0" h="7083" w="18535">
                  <a:moveTo>
                    <a:pt x="6150" y="1"/>
                  </a:moveTo>
                  <a:cubicBezTo>
                    <a:pt x="4180" y="1"/>
                    <a:pt x="2207" y="288"/>
                    <a:pt x="548" y="1307"/>
                  </a:cubicBezTo>
                  <a:cubicBezTo>
                    <a:pt x="275" y="1467"/>
                    <a:pt x="1" y="1718"/>
                    <a:pt x="23" y="2015"/>
                  </a:cubicBezTo>
                  <a:cubicBezTo>
                    <a:pt x="46" y="2243"/>
                    <a:pt x="183" y="2403"/>
                    <a:pt x="343" y="2563"/>
                  </a:cubicBezTo>
                  <a:lnTo>
                    <a:pt x="4703" y="7082"/>
                  </a:lnTo>
                  <a:lnTo>
                    <a:pt x="18535" y="3704"/>
                  </a:lnTo>
                  <a:cubicBezTo>
                    <a:pt x="15727" y="1193"/>
                    <a:pt x="11801" y="372"/>
                    <a:pt x="8035" y="75"/>
                  </a:cubicBezTo>
                  <a:cubicBezTo>
                    <a:pt x="7414" y="30"/>
                    <a:pt x="6782" y="1"/>
                    <a:pt x="6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8"/>
            <p:cNvSpPr/>
            <p:nvPr/>
          </p:nvSpPr>
          <p:spPr>
            <a:xfrm>
              <a:off x="5368588" y="2020774"/>
              <a:ext cx="183905" cy="104439"/>
            </a:xfrm>
            <a:custGeom>
              <a:rect b="b" l="l" r="r" t="t"/>
              <a:pathLst>
                <a:path extrusionOk="0" h="5869" w="9314">
                  <a:moveTo>
                    <a:pt x="5547" y="0"/>
                  </a:moveTo>
                  <a:cubicBezTo>
                    <a:pt x="3881" y="913"/>
                    <a:pt x="2511" y="2306"/>
                    <a:pt x="1187" y="3675"/>
                  </a:cubicBezTo>
                  <a:cubicBezTo>
                    <a:pt x="708" y="4177"/>
                    <a:pt x="206" y="4725"/>
                    <a:pt x="46" y="5410"/>
                  </a:cubicBezTo>
                  <a:cubicBezTo>
                    <a:pt x="23" y="5501"/>
                    <a:pt x="0" y="5593"/>
                    <a:pt x="46" y="5684"/>
                  </a:cubicBezTo>
                  <a:cubicBezTo>
                    <a:pt x="114" y="5821"/>
                    <a:pt x="297" y="5866"/>
                    <a:pt x="434" y="5866"/>
                  </a:cubicBezTo>
                  <a:cubicBezTo>
                    <a:pt x="461" y="5868"/>
                    <a:pt x="489" y="5868"/>
                    <a:pt x="516" y="5868"/>
                  </a:cubicBezTo>
                  <a:cubicBezTo>
                    <a:pt x="963" y="5868"/>
                    <a:pt x="1372" y="5696"/>
                    <a:pt x="1781" y="5524"/>
                  </a:cubicBezTo>
                  <a:cubicBezTo>
                    <a:pt x="4520" y="4360"/>
                    <a:pt x="7076" y="2762"/>
                    <a:pt x="9313" y="776"/>
                  </a:cubicBezTo>
                  <a:lnTo>
                    <a:pt x="554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8"/>
            <p:cNvSpPr/>
            <p:nvPr/>
          </p:nvSpPr>
          <p:spPr>
            <a:xfrm>
              <a:off x="5108922" y="1728473"/>
              <a:ext cx="707207" cy="340490"/>
            </a:xfrm>
            <a:custGeom>
              <a:rect b="b" l="l" r="r" t="t"/>
              <a:pathLst>
                <a:path extrusionOk="0" h="19134" w="35817">
                  <a:moveTo>
                    <a:pt x="25863" y="1"/>
                  </a:moveTo>
                  <a:cubicBezTo>
                    <a:pt x="23976" y="1"/>
                    <a:pt x="22077" y="436"/>
                    <a:pt x="20318" y="1133"/>
                  </a:cubicBezTo>
                  <a:cubicBezTo>
                    <a:pt x="17671" y="2183"/>
                    <a:pt x="15274" y="3758"/>
                    <a:pt x="12900" y="5333"/>
                  </a:cubicBezTo>
                  <a:cubicBezTo>
                    <a:pt x="10709" y="6794"/>
                    <a:pt x="8518" y="8255"/>
                    <a:pt x="6327" y="9693"/>
                  </a:cubicBezTo>
                  <a:lnTo>
                    <a:pt x="3542" y="7228"/>
                  </a:lnTo>
                  <a:cubicBezTo>
                    <a:pt x="3017" y="6794"/>
                    <a:pt x="2218" y="5904"/>
                    <a:pt x="1488" y="5835"/>
                  </a:cubicBezTo>
                  <a:cubicBezTo>
                    <a:pt x="1404" y="5825"/>
                    <a:pt x="1328" y="5820"/>
                    <a:pt x="1259" y="5820"/>
                  </a:cubicBezTo>
                  <a:cubicBezTo>
                    <a:pt x="1" y="5820"/>
                    <a:pt x="1000" y="7507"/>
                    <a:pt x="1670" y="8027"/>
                  </a:cubicBezTo>
                  <a:cubicBezTo>
                    <a:pt x="2355" y="8552"/>
                    <a:pt x="3154" y="8917"/>
                    <a:pt x="3679" y="9602"/>
                  </a:cubicBezTo>
                  <a:cubicBezTo>
                    <a:pt x="3747" y="9693"/>
                    <a:pt x="3793" y="9784"/>
                    <a:pt x="3816" y="9876"/>
                  </a:cubicBezTo>
                  <a:cubicBezTo>
                    <a:pt x="3816" y="10035"/>
                    <a:pt x="3702" y="10149"/>
                    <a:pt x="3588" y="10264"/>
                  </a:cubicBezTo>
                  <a:cubicBezTo>
                    <a:pt x="3017" y="10811"/>
                    <a:pt x="2538" y="11428"/>
                    <a:pt x="2127" y="12090"/>
                  </a:cubicBezTo>
                  <a:cubicBezTo>
                    <a:pt x="1784" y="12637"/>
                    <a:pt x="1625" y="13528"/>
                    <a:pt x="2241" y="13710"/>
                  </a:cubicBezTo>
                  <a:cubicBezTo>
                    <a:pt x="2298" y="13731"/>
                    <a:pt x="2357" y="13740"/>
                    <a:pt x="2416" y="13740"/>
                  </a:cubicBezTo>
                  <a:cubicBezTo>
                    <a:pt x="2616" y="13740"/>
                    <a:pt x="2823" y="13638"/>
                    <a:pt x="3017" y="13550"/>
                  </a:cubicBezTo>
                  <a:cubicBezTo>
                    <a:pt x="3633" y="13208"/>
                    <a:pt x="4227" y="12774"/>
                    <a:pt x="4729" y="12249"/>
                  </a:cubicBezTo>
                  <a:cubicBezTo>
                    <a:pt x="5140" y="11839"/>
                    <a:pt x="5414" y="11062"/>
                    <a:pt x="5893" y="10766"/>
                  </a:cubicBezTo>
                  <a:cubicBezTo>
                    <a:pt x="5961" y="10722"/>
                    <a:pt x="6038" y="10703"/>
                    <a:pt x="6124" y="10703"/>
                  </a:cubicBezTo>
                  <a:cubicBezTo>
                    <a:pt x="6849" y="10703"/>
                    <a:pt x="8142" y="12108"/>
                    <a:pt x="8632" y="12455"/>
                  </a:cubicBezTo>
                  <a:cubicBezTo>
                    <a:pt x="9842" y="13276"/>
                    <a:pt x="11097" y="14075"/>
                    <a:pt x="12352" y="14829"/>
                  </a:cubicBezTo>
                  <a:cubicBezTo>
                    <a:pt x="15571" y="16700"/>
                    <a:pt x="19017" y="18275"/>
                    <a:pt x="22692" y="18914"/>
                  </a:cubicBezTo>
                  <a:cubicBezTo>
                    <a:pt x="23501" y="19047"/>
                    <a:pt x="24324" y="19133"/>
                    <a:pt x="25146" y="19133"/>
                  </a:cubicBezTo>
                  <a:cubicBezTo>
                    <a:pt x="25739" y="19133"/>
                    <a:pt x="26331" y="19088"/>
                    <a:pt x="26915" y="18983"/>
                  </a:cubicBezTo>
                  <a:cubicBezTo>
                    <a:pt x="27805" y="18823"/>
                    <a:pt x="28650" y="18503"/>
                    <a:pt x="29471" y="18115"/>
                  </a:cubicBezTo>
                  <a:cubicBezTo>
                    <a:pt x="31252" y="17294"/>
                    <a:pt x="32872" y="16107"/>
                    <a:pt x="34036" y="14532"/>
                  </a:cubicBezTo>
                  <a:cubicBezTo>
                    <a:pt x="35178" y="12934"/>
                    <a:pt x="35817" y="10948"/>
                    <a:pt x="35589" y="9008"/>
                  </a:cubicBezTo>
                  <a:cubicBezTo>
                    <a:pt x="35360" y="6954"/>
                    <a:pt x="34196" y="5128"/>
                    <a:pt x="32964" y="3484"/>
                  </a:cubicBezTo>
                  <a:cubicBezTo>
                    <a:pt x="32416" y="2731"/>
                    <a:pt x="31822" y="2001"/>
                    <a:pt x="31069" y="1453"/>
                  </a:cubicBezTo>
                  <a:cubicBezTo>
                    <a:pt x="30362" y="928"/>
                    <a:pt x="29540" y="586"/>
                    <a:pt x="28695" y="357"/>
                  </a:cubicBezTo>
                  <a:cubicBezTo>
                    <a:pt x="27768" y="112"/>
                    <a:pt x="26817" y="1"/>
                    <a:pt x="258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8"/>
            <p:cNvSpPr/>
            <p:nvPr/>
          </p:nvSpPr>
          <p:spPr>
            <a:xfrm>
              <a:off x="5488026" y="1733314"/>
              <a:ext cx="113573" cy="335809"/>
            </a:xfrm>
            <a:custGeom>
              <a:rect b="b" l="l" r="r" t="t"/>
              <a:pathLst>
                <a:path extrusionOk="0" h="18871" w="5752">
                  <a:moveTo>
                    <a:pt x="3159" y="1"/>
                  </a:moveTo>
                  <a:cubicBezTo>
                    <a:pt x="3119" y="1"/>
                    <a:pt x="3080" y="19"/>
                    <a:pt x="3059" y="63"/>
                  </a:cubicBezTo>
                  <a:cubicBezTo>
                    <a:pt x="0" y="6020"/>
                    <a:pt x="1187" y="13461"/>
                    <a:pt x="5067" y="18734"/>
                  </a:cubicBezTo>
                  <a:cubicBezTo>
                    <a:pt x="5137" y="18831"/>
                    <a:pt x="5233" y="18871"/>
                    <a:pt x="5328" y="18871"/>
                  </a:cubicBezTo>
                  <a:cubicBezTo>
                    <a:pt x="5545" y="18871"/>
                    <a:pt x="5751" y="18659"/>
                    <a:pt x="5592" y="18437"/>
                  </a:cubicBezTo>
                  <a:cubicBezTo>
                    <a:pt x="1575" y="12959"/>
                    <a:pt x="1187" y="6476"/>
                    <a:pt x="3310" y="177"/>
                  </a:cubicBezTo>
                  <a:cubicBezTo>
                    <a:pt x="3341" y="83"/>
                    <a:pt x="3245" y="1"/>
                    <a:pt x="3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8"/>
            <p:cNvSpPr/>
            <p:nvPr/>
          </p:nvSpPr>
          <p:spPr>
            <a:xfrm>
              <a:off x="5643123" y="1821701"/>
              <a:ext cx="40971" cy="43455"/>
            </a:xfrm>
            <a:custGeom>
              <a:rect b="b" l="l" r="r" t="t"/>
              <a:pathLst>
                <a:path extrusionOk="0" h="2442" w="2075">
                  <a:moveTo>
                    <a:pt x="960" y="1"/>
                  </a:moveTo>
                  <a:cubicBezTo>
                    <a:pt x="817" y="1"/>
                    <a:pt x="674" y="67"/>
                    <a:pt x="545" y="231"/>
                  </a:cubicBezTo>
                  <a:cubicBezTo>
                    <a:pt x="509" y="276"/>
                    <a:pt x="479" y="328"/>
                    <a:pt x="455" y="383"/>
                  </a:cubicBezTo>
                  <a:lnTo>
                    <a:pt x="455" y="383"/>
                  </a:lnTo>
                  <a:cubicBezTo>
                    <a:pt x="1" y="997"/>
                    <a:pt x="216" y="2139"/>
                    <a:pt x="978" y="2400"/>
                  </a:cubicBezTo>
                  <a:cubicBezTo>
                    <a:pt x="1068" y="2428"/>
                    <a:pt x="1158" y="2442"/>
                    <a:pt x="1245" y="2442"/>
                  </a:cubicBezTo>
                  <a:cubicBezTo>
                    <a:pt x="1584" y="2442"/>
                    <a:pt x="1887" y="2237"/>
                    <a:pt x="1960" y="1875"/>
                  </a:cubicBezTo>
                  <a:cubicBezTo>
                    <a:pt x="2074" y="1373"/>
                    <a:pt x="1891" y="802"/>
                    <a:pt x="1595" y="391"/>
                  </a:cubicBezTo>
                  <a:cubicBezTo>
                    <a:pt x="1425" y="178"/>
                    <a:pt x="1193" y="1"/>
                    <a:pt x="9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0" name="Google Shape;14520;p88"/>
          <p:cNvGrpSpPr/>
          <p:nvPr/>
        </p:nvGrpSpPr>
        <p:grpSpPr>
          <a:xfrm>
            <a:off x="4478938" y="1956150"/>
            <a:ext cx="450699" cy="323531"/>
            <a:chOff x="4478938" y="1651350"/>
            <a:chExt cx="450699" cy="323531"/>
          </a:xfrm>
        </p:grpSpPr>
        <p:sp>
          <p:nvSpPr>
            <p:cNvPr id="14521" name="Google Shape;14521;p88"/>
            <p:cNvSpPr/>
            <p:nvPr/>
          </p:nvSpPr>
          <p:spPr>
            <a:xfrm>
              <a:off x="4478938" y="1651350"/>
              <a:ext cx="450699" cy="323531"/>
            </a:xfrm>
            <a:custGeom>
              <a:rect b="b" l="l" r="r" t="t"/>
              <a:pathLst>
                <a:path extrusionOk="0" h="18181" w="22826">
                  <a:moveTo>
                    <a:pt x="12750" y="1"/>
                  </a:moveTo>
                  <a:cubicBezTo>
                    <a:pt x="12603" y="1"/>
                    <a:pt x="12453" y="19"/>
                    <a:pt x="12303" y="58"/>
                  </a:cubicBezTo>
                  <a:cubicBezTo>
                    <a:pt x="11322" y="286"/>
                    <a:pt x="10751" y="1268"/>
                    <a:pt x="10294" y="2181"/>
                  </a:cubicBezTo>
                  <a:cubicBezTo>
                    <a:pt x="9632" y="1907"/>
                    <a:pt x="8971" y="1610"/>
                    <a:pt x="8240" y="1564"/>
                  </a:cubicBezTo>
                  <a:cubicBezTo>
                    <a:pt x="8210" y="1563"/>
                    <a:pt x="8179" y="1563"/>
                    <a:pt x="8149" y="1563"/>
                  </a:cubicBezTo>
                  <a:cubicBezTo>
                    <a:pt x="7446" y="1563"/>
                    <a:pt x="6718" y="1817"/>
                    <a:pt x="6346" y="2386"/>
                  </a:cubicBezTo>
                  <a:cubicBezTo>
                    <a:pt x="5912" y="3048"/>
                    <a:pt x="6026" y="3870"/>
                    <a:pt x="6163" y="4646"/>
                  </a:cubicBezTo>
                  <a:cubicBezTo>
                    <a:pt x="5808" y="4530"/>
                    <a:pt x="5439" y="4474"/>
                    <a:pt x="5071" y="4474"/>
                  </a:cubicBezTo>
                  <a:cubicBezTo>
                    <a:pt x="4135" y="4474"/>
                    <a:pt x="3205" y="4835"/>
                    <a:pt x="2534" y="5490"/>
                  </a:cubicBezTo>
                  <a:cubicBezTo>
                    <a:pt x="0" y="7955"/>
                    <a:pt x="9610" y="12087"/>
                    <a:pt x="11207" y="12680"/>
                  </a:cubicBezTo>
                  <a:cubicBezTo>
                    <a:pt x="11847" y="12931"/>
                    <a:pt x="12554" y="13205"/>
                    <a:pt x="12874" y="13799"/>
                  </a:cubicBezTo>
                  <a:cubicBezTo>
                    <a:pt x="13239" y="14461"/>
                    <a:pt x="13033" y="15282"/>
                    <a:pt x="12919" y="16036"/>
                  </a:cubicBezTo>
                  <a:cubicBezTo>
                    <a:pt x="12805" y="16789"/>
                    <a:pt x="12896" y="17725"/>
                    <a:pt x="13581" y="18044"/>
                  </a:cubicBezTo>
                  <a:cubicBezTo>
                    <a:pt x="13768" y="18138"/>
                    <a:pt x="13940" y="18180"/>
                    <a:pt x="14098" y="18180"/>
                  </a:cubicBezTo>
                  <a:cubicBezTo>
                    <a:pt x="15479" y="18180"/>
                    <a:pt x="15779" y="14917"/>
                    <a:pt x="15841" y="14118"/>
                  </a:cubicBezTo>
                  <a:cubicBezTo>
                    <a:pt x="16868" y="14735"/>
                    <a:pt x="17895" y="15351"/>
                    <a:pt x="18922" y="15990"/>
                  </a:cubicBezTo>
                  <a:cubicBezTo>
                    <a:pt x="19283" y="16203"/>
                    <a:pt x="19767" y="16401"/>
                    <a:pt x="20181" y="16401"/>
                  </a:cubicBezTo>
                  <a:cubicBezTo>
                    <a:pt x="20475" y="16401"/>
                    <a:pt x="20734" y="16301"/>
                    <a:pt x="20885" y="16036"/>
                  </a:cubicBezTo>
                  <a:cubicBezTo>
                    <a:pt x="21114" y="15648"/>
                    <a:pt x="20908" y="15145"/>
                    <a:pt x="20611" y="14803"/>
                  </a:cubicBezTo>
                  <a:cubicBezTo>
                    <a:pt x="20292" y="14461"/>
                    <a:pt x="19904" y="14210"/>
                    <a:pt x="19630" y="13822"/>
                  </a:cubicBezTo>
                  <a:cubicBezTo>
                    <a:pt x="19242" y="13251"/>
                    <a:pt x="19265" y="12475"/>
                    <a:pt x="19516" y="11813"/>
                  </a:cubicBezTo>
                  <a:cubicBezTo>
                    <a:pt x="19744" y="11151"/>
                    <a:pt x="20155" y="10580"/>
                    <a:pt x="20520" y="9987"/>
                  </a:cubicBezTo>
                  <a:cubicBezTo>
                    <a:pt x="21639" y="8138"/>
                    <a:pt x="22255" y="6015"/>
                    <a:pt x="22666" y="3915"/>
                  </a:cubicBezTo>
                  <a:cubicBezTo>
                    <a:pt x="22757" y="3504"/>
                    <a:pt x="22825" y="3071"/>
                    <a:pt x="22734" y="2660"/>
                  </a:cubicBezTo>
                  <a:cubicBezTo>
                    <a:pt x="22643" y="2249"/>
                    <a:pt x="22300" y="1861"/>
                    <a:pt x="21890" y="1838"/>
                  </a:cubicBezTo>
                  <a:cubicBezTo>
                    <a:pt x="21872" y="1837"/>
                    <a:pt x="21854" y="1836"/>
                    <a:pt x="21836" y="1836"/>
                  </a:cubicBezTo>
                  <a:cubicBezTo>
                    <a:pt x="21181" y="1836"/>
                    <a:pt x="20730" y="2640"/>
                    <a:pt x="20064" y="2728"/>
                  </a:cubicBezTo>
                  <a:cubicBezTo>
                    <a:pt x="20018" y="1656"/>
                    <a:pt x="19196" y="651"/>
                    <a:pt x="18146" y="377"/>
                  </a:cubicBezTo>
                  <a:cubicBezTo>
                    <a:pt x="17948" y="326"/>
                    <a:pt x="17745" y="301"/>
                    <a:pt x="17542" y="301"/>
                  </a:cubicBezTo>
                  <a:cubicBezTo>
                    <a:pt x="16670" y="301"/>
                    <a:pt x="15802" y="760"/>
                    <a:pt x="15339" y="1519"/>
                  </a:cubicBezTo>
                  <a:cubicBezTo>
                    <a:pt x="14625" y="785"/>
                    <a:pt x="13723" y="1"/>
                    <a:pt x="127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88"/>
            <p:cNvSpPr/>
            <p:nvPr/>
          </p:nvSpPr>
          <p:spPr>
            <a:xfrm>
              <a:off x="4596223" y="1730306"/>
              <a:ext cx="165088" cy="157486"/>
            </a:xfrm>
            <a:custGeom>
              <a:rect b="b" l="l" r="r" t="t"/>
              <a:pathLst>
                <a:path extrusionOk="0" h="8850" w="8361">
                  <a:moveTo>
                    <a:pt x="186" y="1"/>
                  </a:moveTo>
                  <a:cubicBezTo>
                    <a:pt x="88" y="1"/>
                    <a:pt x="1" y="99"/>
                    <a:pt x="63" y="209"/>
                  </a:cubicBezTo>
                  <a:cubicBezTo>
                    <a:pt x="908" y="1784"/>
                    <a:pt x="2346" y="3108"/>
                    <a:pt x="3556" y="4386"/>
                  </a:cubicBezTo>
                  <a:cubicBezTo>
                    <a:pt x="4948" y="5869"/>
                    <a:pt x="6363" y="7307"/>
                    <a:pt x="7778" y="8768"/>
                  </a:cubicBezTo>
                  <a:cubicBezTo>
                    <a:pt x="7835" y="8825"/>
                    <a:pt x="7900" y="8849"/>
                    <a:pt x="7962" y="8849"/>
                  </a:cubicBezTo>
                  <a:cubicBezTo>
                    <a:pt x="8173" y="8849"/>
                    <a:pt x="8360" y="8574"/>
                    <a:pt x="8166" y="8380"/>
                  </a:cubicBezTo>
                  <a:cubicBezTo>
                    <a:pt x="6865" y="7056"/>
                    <a:pt x="5564" y="5732"/>
                    <a:pt x="4286" y="4386"/>
                  </a:cubicBezTo>
                  <a:cubicBezTo>
                    <a:pt x="2939" y="2993"/>
                    <a:pt x="1410" y="1647"/>
                    <a:pt x="314" y="72"/>
                  </a:cubicBezTo>
                  <a:cubicBezTo>
                    <a:pt x="278" y="21"/>
                    <a:pt x="231"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8"/>
            <p:cNvSpPr/>
            <p:nvPr/>
          </p:nvSpPr>
          <p:spPr>
            <a:xfrm>
              <a:off x="4678125" y="1685765"/>
              <a:ext cx="110473" cy="188502"/>
            </a:xfrm>
            <a:custGeom>
              <a:rect b="b" l="l" r="r" t="t"/>
              <a:pathLst>
                <a:path extrusionOk="0" h="10593" w="5595">
                  <a:moveTo>
                    <a:pt x="244" y="1"/>
                  </a:moveTo>
                  <a:cubicBezTo>
                    <a:pt x="128" y="1"/>
                    <a:pt x="1" y="102"/>
                    <a:pt x="47" y="224"/>
                  </a:cubicBezTo>
                  <a:cubicBezTo>
                    <a:pt x="709" y="1959"/>
                    <a:pt x="1416" y="3648"/>
                    <a:pt x="2283" y="5291"/>
                  </a:cubicBezTo>
                  <a:cubicBezTo>
                    <a:pt x="3174" y="7003"/>
                    <a:pt x="4383" y="8578"/>
                    <a:pt x="5045" y="10427"/>
                  </a:cubicBezTo>
                  <a:cubicBezTo>
                    <a:pt x="5090" y="10542"/>
                    <a:pt x="5190" y="10592"/>
                    <a:pt x="5289" y="10592"/>
                  </a:cubicBezTo>
                  <a:cubicBezTo>
                    <a:pt x="5443" y="10592"/>
                    <a:pt x="5594" y="10471"/>
                    <a:pt x="5525" y="10290"/>
                  </a:cubicBezTo>
                  <a:cubicBezTo>
                    <a:pt x="4931" y="8623"/>
                    <a:pt x="3881" y="7208"/>
                    <a:pt x="3037" y="5679"/>
                  </a:cubicBezTo>
                  <a:cubicBezTo>
                    <a:pt x="2032" y="3876"/>
                    <a:pt x="1256" y="1959"/>
                    <a:pt x="389" y="87"/>
                  </a:cubicBezTo>
                  <a:cubicBezTo>
                    <a:pt x="359" y="26"/>
                    <a:pt x="303" y="1"/>
                    <a:pt x="24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8"/>
            <p:cNvSpPr/>
            <p:nvPr/>
          </p:nvSpPr>
          <p:spPr>
            <a:xfrm>
              <a:off x="4772329" y="1673238"/>
              <a:ext cx="40359" cy="203148"/>
            </a:xfrm>
            <a:custGeom>
              <a:rect b="b" l="l" r="r" t="t"/>
              <a:pathLst>
                <a:path extrusionOk="0" h="11416" w="2044">
                  <a:moveTo>
                    <a:pt x="455" y="1"/>
                  </a:moveTo>
                  <a:cubicBezTo>
                    <a:pt x="413" y="1"/>
                    <a:pt x="375" y="26"/>
                    <a:pt x="366" y="83"/>
                  </a:cubicBezTo>
                  <a:cubicBezTo>
                    <a:pt x="0" y="1681"/>
                    <a:pt x="320" y="3416"/>
                    <a:pt x="571" y="4991"/>
                  </a:cubicBezTo>
                  <a:cubicBezTo>
                    <a:pt x="913" y="7068"/>
                    <a:pt x="1370" y="9099"/>
                    <a:pt x="1553" y="11176"/>
                  </a:cubicBezTo>
                  <a:cubicBezTo>
                    <a:pt x="1564" y="11336"/>
                    <a:pt x="1690" y="11416"/>
                    <a:pt x="1809" y="11416"/>
                  </a:cubicBezTo>
                  <a:cubicBezTo>
                    <a:pt x="1929" y="11416"/>
                    <a:pt x="2043" y="11336"/>
                    <a:pt x="2032" y="11176"/>
                  </a:cubicBezTo>
                  <a:cubicBezTo>
                    <a:pt x="1918" y="9464"/>
                    <a:pt x="1598" y="7775"/>
                    <a:pt x="1279" y="6063"/>
                  </a:cubicBezTo>
                  <a:cubicBezTo>
                    <a:pt x="913" y="4078"/>
                    <a:pt x="822" y="2115"/>
                    <a:pt x="594" y="129"/>
                  </a:cubicBezTo>
                  <a:cubicBezTo>
                    <a:pt x="581" y="49"/>
                    <a:pt x="513" y="1"/>
                    <a:pt x="4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8"/>
            <p:cNvSpPr/>
            <p:nvPr/>
          </p:nvSpPr>
          <p:spPr>
            <a:xfrm>
              <a:off x="4829313" y="1696958"/>
              <a:ext cx="48652" cy="185282"/>
            </a:xfrm>
            <a:custGeom>
              <a:rect b="b" l="l" r="r" t="t"/>
              <a:pathLst>
                <a:path extrusionOk="0" h="10412" w="2464">
                  <a:moveTo>
                    <a:pt x="2247" y="1"/>
                  </a:moveTo>
                  <a:cubicBezTo>
                    <a:pt x="2194" y="1"/>
                    <a:pt x="2144" y="28"/>
                    <a:pt x="2113" y="97"/>
                  </a:cubicBezTo>
                  <a:cubicBezTo>
                    <a:pt x="721" y="3110"/>
                    <a:pt x="401" y="6899"/>
                    <a:pt x="13" y="10186"/>
                  </a:cubicBezTo>
                  <a:cubicBezTo>
                    <a:pt x="0" y="10328"/>
                    <a:pt x="134" y="10412"/>
                    <a:pt x="261" y="10412"/>
                  </a:cubicBezTo>
                  <a:cubicBezTo>
                    <a:pt x="357" y="10412"/>
                    <a:pt x="450" y="10363"/>
                    <a:pt x="470" y="10254"/>
                  </a:cubicBezTo>
                  <a:cubicBezTo>
                    <a:pt x="744" y="8565"/>
                    <a:pt x="949" y="6876"/>
                    <a:pt x="1269" y="5187"/>
                  </a:cubicBezTo>
                  <a:cubicBezTo>
                    <a:pt x="1565" y="3521"/>
                    <a:pt x="2113" y="1900"/>
                    <a:pt x="2433" y="234"/>
                  </a:cubicBezTo>
                  <a:cubicBezTo>
                    <a:pt x="2463" y="112"/>
                    <a:pt x="2352" y="1"/>
                    <a:pt x="22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6" name="Google Shape;14526;p88"/>
          <p:cNvGrpSpPr/>
          <p:nvPr/>
        </p:nvGrpSpPr>
        <p:grpSpPr>
          <a:xfrm>
            <a:off x="5742203" y="1965510"/>
            <a:ext cx="922565" cy="2126396"/>
            <a:chOff x="5742203" y="1660710"/>
            <a:chExt cx="922565" cy="2126396"/>
          </a:xfrm>
        </p:grpSpPr>
        <p:sp>
          <p:nvSpPr>
            <p:cNvPr id="14527" name="Google Shape;14527;p88"/>
            <p:cNvSpPr/>
            <p:nvPr/>
          </p:nvSpPr>
          <p:spPr>
            <a:xfrm>
              <a:off x="5742203" y="1660710"/>
              <a:ext cx="922565" cy="2126396"/>
            </a:xfrm>
            <a:custGeom>
              <a:rect b="b" l="l" r="r" t="t"/>
              <a:pathLst>
                <a:path extrusionOk="0" h="119494" w="46724">
                  <a:moveTo>
                    <a:pt x="23224" y="1"/>
                  </a:moveTo>
                  <a:cubicBezTo>
                    <a:pt x="22634" y="1"/>
                    <a:pt x="22106" y="1662"/>
                    <a:pt x="21936" y="2225"/>
                  </a:cubicBezTo>
                  <a:cubicBezTo>
                    <a:pt x="20703" y="6151"/>
                    <a:pt x="18831" y="9643"/>
                    <a:pt x="17028" y="13318"/>
                  </a:cubicBezTo>
                  <a:cubicBezTo>
                    <a:pt x="14768" y="17883"/>
                    <a:pt x="12669" y="22745"/>
                    <a:pt x="12851" y="27926"/>
                  </a:cubicBezTo>
                  <a:cubicBezTo>
                    <a:pt x="13102" y="34249"/>
                    <a:pt x="16709" y="40663"/>
                    <a:pt x="14517" y="46620"/>
                  </a:cubicBezTo>
                  <a:cubicBezTo>
                    <a:pt x="13559" y="49245"/>
                    <a:pt x="11527" y="51482"/>
                    <a:pt x="11048" y="54244"/>
                  </a:cubicBezTo>
                  <a:cubicBezTo>
                    <a:pt x="10569" y="57097"/>
                    <a:pt x="11870" y="59950"/>
                    <a:pt x="13467" y="62370"/>
                  </a:cubicBezTo>
                  <a:cubicBezTo>
                    <a:pt x="13673" y="62689"/>
                    <a:pt x="13901" y="63032"/>
                    <a:pt x="13947" y="63397"/>
                  </a:cubicBezTo>
                  <a:cubicBezTo>
                    <a:pt x="13970" y="63853"/>
                    <a:pt x="13741" y="64264"/>
                    <a:pt x="13490" y="64630"/>
                  </a:cubicBezTo>
                  <a:cubicBezTo>
                    <a:pt x="11048" y="68259"/>
                    <a:pt x="6506" y="70564"/>
                    <a:pt x="5387" y="74787"/>
                  </a:cubicBezTo>
                  <a:cubicBezTo>
                    <a:pt x="5045" y="76088"/>
                    <a:pt x="5045" y="77503"/>
                    <a:pt x="5273" y="78827"/>
                  </a:cubicBezTo>
                  <a:cubicBezTo>
                    <a:pt x="5524" y="80219"/>
                    <a:pt x="5479" y="81748"/>
                    <a:pt x="5433" y="83186"/>
                  </a:cubicBezTo>
                  <a:cubicBezTo>
                    <a:pt x="5364" y="86245"/>
                    <a:pt x="4976" y="89281"/>
                    <a:pt x="4269" y="92271"/>
                  </a:cubicBezTo>
                  <a:cubicBezTo>
                    <a:pt x="3790" y="94280"/>
                    <a:pt x="3150" y="96265"/>
                    <a:pt x="2055" y="98023"/>
                  </a:cubicBezTo>
                  <a:cubicBezTo>
                    <a:pt x="1302" y="99210"/>
                    <a:pt x="320" y="100305"/>
                    <a:pt x="69" y="101698"/>
                  </a:cubicBezTo>
                  <a:cubicBezTo>
                    <a:pt x="23" y="101949"/>
                    <a:pt x="1" y="102223"/>
                    <a:pt x="160" y="102405"/>
                  </a:cubicBezTo>
                  <a:cubicBezTo>
                    <a:pt x="329" y="102628"/>
                    <a:pt x="559" y="102713"/>
                    <a:pt x="815" y="102713"/>
                  </a:cubicBezTo>
                  <a:cubicBezTo>
                    <a:pt x="1424" y="102713"/>
                    <a:pt x="2178" y="102229"/>
                    <a:pt x="2580" y="101972"/>
                  </a:cubicBezTo>
                  <a:cubicBezTo>
                    <a:pt x="6277" y="99712"/>
                    <a:pt x="7396" y="95763"/>
                    <a:pt x="7579" y="91677"/>
                  </a:cubicBezTo>
                  <a:lnTo>
                    <a:pt x="7898" y="84876"/>
                  </a:lnTo>
                  <a:cubicBezTo>
                    <a:pt x="7989" y="82890"/>
                    <a:pt x="8081" y="80881"/>
                    <a:pt x="8720" y="79032"/>
                  </a:cubicBezTo>
                  <a:cubicBezTo>
                    <a:pt x="9405" y="77069"/>
                    <a:pt x="10683" y="75380"/>
                    <a:pt x="11915" y="73714"/>
                  </a:cubicBezTo>
                  <a:cubicBezTo>
                    <a:pt x="13719" y="71340"/>
                    <a:pt x="15499" y="68943"/>
                    <a:pt x="17302" y="66570"/>
                  </a:cubicBezTo>
                  <a:lnTo>
                    <a:pt x="17302" y="66570"/>
                  </a:lnTo>
                  <a:cubicBezTo>
                    <a:pt x="16526" y="69423"/>
                    <a:pt x="15750" y="72344"/>
                    <a:pt x="15796" y="75289"/>
                  </a:cubicBezTo>
                  <a:cubicBezTo>
                    <a:pt x="15887" y="80379"/>
                    <a:pt x="18101" y="85149"/>
                    <a:pt x="18238" y="90239"/>
                  </a:cubicBezTo>
                  <a:cubicBezTo>
                    <a:pt x="18284" y="91951"/>
                    <a:pt x="18124" y="93663"/>
                    <a:pt x="17667" y="95329"/>
                  </a:cubicBezTo>
                  <a:cubicBezTo>
                    <a:pt x="17211" y="97041"/>
                    <a:pt x="16321" y="98548"/>
                    <a:pt x="15613" y="100168"/>
                  </a:cubicBezTo>
                  <a:cubicBezTo>
                    <a:pt x="14495" y="102748"/>
                    <a:pt x="14335" y="105692"/>
                    <a:pt x="14837" y="108454"/>
                  </a:cubicBezTo>
                  <a:cubicBezTo>
                    <a:pt x="15362" y="111239"/>
                    <a:pt x="16549" y="113841"/>
                    <a:pt x="17987" y="116260"/>
                  </a:cubicBezTo>
                  <a:cubicBezTo>
                    <a:pt x="18489" y="117105"/>
                    <a:pt x="19037" y="117926"/>
                    <a:pt x="19744" y="118588"/>
                  </a:cubicBezTo>
                  <a:cubicBezTo>
                    <a:pt x="20110" y="118954"/>
                    <a:pt x="20520" y="119273"/>
                    <a:pt x="21000" y="119410"/>
                  </a:cubicBezTo>
                  <a:cubicBezTo>
                    <a:pt x="21173" y="119465"/>
                    <a:pt x="21351" y="119493"/>
                    <a:pt x="21526" y="119493"/>
                  </a:cubicBezTo>
                  <a:cubicBezTo>
                    <a:pt x="21860" y="119493"/>
                    <a:pt x="22183" y="119391"/>
                    <a:pt x="22438" y="119182"/>
                  </a:cubicBezTo>
                  <a:cubicBezTo>
                    <a:pt x="22940" y="118771"/>
                    <a:pt x="23031" y="118018"/>
                    <a:pt x="22849" y="117402"/>
                  </a:cubicBezTo>
                  <a:cubicBezTo>
                    <a:pt x="22643" y="116694"/>
                    <a:pt x="22232" y="116352"/>
                    <a:pt x="21753" y="115849"/>
                  </a:cubicBezTo>
                  <a:cubicBezTo>
                    <a:pt x="21319" y="115347"/>
                    <a:pt x="20977" y="114685"/>
                    <a:pt x="20680" y="114092"/>
                  </a:cubicBezTo>
                  <a:cubicBezTo>
                    <a:pt x="20041" y="112814"/>
                    <a:pt x="19585" y="111467"/>
                    <a:pt x="19311" y="110075"/>
                  </a:cubicBezTo>
                  <a:cubicBezTo>
                    <a:pt x="18763" y="107336"/>
                    <a:pt x="18946" y="104437"/>
                    <a:pt x="19927" y="101812"/>
                  </a:cubicBezTo>
                  <a:cubicBezTo>
                    <a:pt x="21616" y="97224"/>
                    <a:pt x="22575" y="92180"/>
                    <a:pt x="21593" y="87318"/>
                  </a:cubicBezTo>
                  <a:cubicBezTo>
                    <a:pt x="21160" y="85241"/>
                    <a:pt x="20429" y="83278"/>
                    <a:pt x="20178" y="81178"/>
                  </a:cubicBezTo>
                  <a:cubicBezTo>
                    <a:pt x="19995" y="79854"/>
                    <a:pt x="19904" y="78530"/>
                    <a:pt x="19927" y="77183"/>
                  </a:cubicBezTo>
                  <a:cubicBezTo>
                    <a:pt x="19995" y="73396"/>
                    <a:pt x="21044" y="69701"/>
                    <a:pt x="22071" y="66073"/>
                  </a:cubicBezTo>
                  <a:lnTo>
                    <a:pt x="22071" y="66073"/>
                  </a:lnTo>
                  <a:cubicBezTo>
                    <a:pt x="21964" y="66467"/>
                    <a:pt x="22530" y="67622"/>
                    <a:pt x="22666" y="68030"/>
                  </a:cubicBezTo>
                  <a:cubicBezTo>
                    <a:pt x="22894" y="68807"/>
                    <a:pt x="23100" y="69583"/>
                    <a:pt x="23328" y="70381"/>
                  </a:cubicBezTo>
                  <a:cubicBezTo>
                    <a:pt x="23693" y="71797"/>
                    <a:pt x="24173" y="72984"/>
                    <a:pt x="24766" y="74330"/>
                  </a:cubicBezTo>
                  <a:cubicBezTo>
                    <a:pt x="25976" y="77046"/>
                    <a:pt x="27003" y="79877"/>
                    <a:pt x="27596" y="82798"/>
                  </a:cubicBezTo>
                  <a:cubicBezTo>
                    <a:pt x="28350" y="86656"/>
                    <a:pt x="28304" y="90719"/>
                    <a:pt x="26889" y="94394"/>
                  </a:cubicBezTo>
                  <a:cubicBezTo>
                    <a:pt x="26250" y="96060"/>
                    <a:pt x="25359" y="97635"/>
                    <a:pt x="24880" y="99347"/>
                  </a:cubicBezTo>
                  <a:cubicBezTo>
                    <a:pt x="23648" y="103912"/>
                    <a:pt x="25702" y="108774"/>
                    <a:pt x="28623" y="112471"/>
                  </a:cubicBezTo>
                  <a:cubicBezTo>
                    <a:pt x="28989" y="112905"/>
                    <a:pt x="29354" y="113339"/>
                    <a:pt x="29879" y="113567"/>
                  </a:cubicBezTo>
                  <a:cubicBezTo>
                    <a:pt x="30046" y="113635"/>
                    <a:pt x="30234" y="113671"/>
                    <a:pt x="30421" y="113671"/>
                  </a:cubicBezTo>
                  <a:cubicBezTo>
                    <a:pt x="30794" y="113671"/>
                    <a:pt x="31165" y="113529"/>
                    <a:pt x="31362" y="113224"/>
                  </a:cubicBezTo>
                  <a:cubicBezTo>
                    <a:pt x="31773" y="112608"/>
                    <a:pt x="31317" y="111809"/>
                    <a:pt x="30929" y="111170"/>
                  </a:cubicBezTo>
                  <a:cubicBezTo>
                    <a:pt x="29673" y="109162"/>
                    <a:pt x="29057" y="106833"/>
                    <a:pt x="28692" y="104505"/>
                  </a:cubicBezTo>
                  <a:cubicBezTo>
                    <a:pt x="28555" y="103547"/>
                    <a:pt x="28441" y="102588"/>
                    <a:pt x="28509" y="101629"/>
                  </a:cubicBezTo>
                  <a:cubicBezTo>
                    <a:pt x="28646" y="99803"/>
                    <a:pt x="29468" y="98091"/>
                    <a:pt x="30016" y="96311"/>
                  </a:cubicBezTo>
                  <a:cubicBezTo>
                    <a:pt x="31477" y="91518"/>
                    <a:pt x="30906" y="86336"/>
                    <a:pt x="30153" y="81383"/>
                  </a:cubicBezTo>
                  <a:cubicBezTo>
                    <a:pt x="29924" y="79945"/>
                    <a:pt x="29696" y="78507"/>
                    <a:pt x="29514" y="77046"/>
                  </a:cubicBezTo>
                  <a:cubicBezTo>
                    <a:pt x="29331" y="75837"/>
                    <a:pt x="28920" y="74787"/>
                    <a:pt x="28669" y="73600"/>
                  </a:cubicBezTo>
                  <a:cubicBezTo>
                    <a:pt x="28098" y="70838"/>
                    <a:pt x="28030" y="67985"/>
                    <a:pt x="28441" y="65177"/>
                  </a:cubicBezTo>
                  <a:lnTo>
                    <a:pt x="28441" y="65177"/>
                  </a:lnTo>
                  <a:cubicBezTo>
                    <a:pt x="28989" y="68213"/>
                    <a:pt x="29833" y="71180"/>
                    <a:pt x="30952" y="74056"/>
                  </a:cubicBezTo>
                  <a:cubicBezTo>
                    <a:pt x="32230" y="77343"/>
                    <a:pt x="33896" y="80470"/>
                    <a:pt x="35037" y="83803"/>
                  </a:cubicBezTo>
                  <a:cubicBezTo>
                    <a:pt x="36179" y="87135"/>
                    <a:pt x="36818" y="90764"/>
                    <a:pt x="36019" y="94188"/>
                  </a:cubicBezTo>
                  <a:cubicBezTo>
                    <a:pt x="35357" y="96996"/>
                    <a:pt x="33759" y="99575"/>
                    <a:pt x="33577" y="102451"/>
                  </a:cubicBezTo>
                  <a:cubicBezTo>
                    <a:pt x="33531" y="103387"/>
                    <a:pt x="33691" y="104460"/>
                    <a:pt x="34261" y="105236"/>
                  </a:cubicBezTo>
                  <a:cubicBezTo>
                    <a:pt x="34574" y="105678"/>
                    <a:pt x="35042" y="106009"/>
                    <a:pt x="35484" y="106009"/>
                  </a:cubicBezTo>
                  <a:cubicBezTo>
                    <a:pt x="35817" y="106009"/>
                    <a:pt x="36136" y="105821"/>
                    <a:pt x="36361" y="105350"/>
                  </a:cubicBezTo>
                  <a:cubicBezTo>
                    <a:pt x="36612" y="104825"/>
                    <a:pt x="36567" y="104209"/>
                    <a:pt x="36544" y="103615"/>
                  </a:cubicBezTo>
                  <a:cubicBezTo>
                    <a:pt x="36453" y="101584"/>
                    <a:pt x="36749" y="99507"/>
                    <a:pt x="37411" y="97566"/>
                  </a:cubicBezTo>
                  <a:cubicBezTo>
                    <a:pt x="38050" y="95626"/>
                    <a:pt x="39192" y="93869"/>
                    <a:pt x="39648" y="91860"/>
                  </a:cubicBezTo>
                  <a:cubicBezTo>
                    <a:pt x="39899" y="90856"/>
                    <a:pt x="39945" y="89806"/>
                    <a:pt x="39899" y="88779"/>
                  </a:cubicBezTo>
                  <a:cubicBezTo>
                    <a:pt x="39831" y="87158"/>
                    <a:pt x="39557" y="85515"/>
                    <a:pt x="38872" y="84031"/>
                  </a:cubicBezTo>
                  <a:cubicBezTo>
                    <a:pt x="38279" y="82730"/>
                    <a:pt x="37434" y="81589"/>
                    <a:pt x="36818" y="80333"/>
                  </a:cubicBezTo>
                  <a:cubicBezTo>
                    <a:pt x="36361" y="79352"/>
                    <a:pt x="36042" y="78325"/>
                    <a:pt x="35768" y="77275"/>
                  </a:cubicBezTo>
                  <a:cubicBezTo>
                    <a:pt x="35015" y="74193"/>
                    <a:pt x="34718" y="70975"/>
                    <a:pt x="35129" y="67848"/>
                  </a:cubicBezTo>
                  <a:lnTo>
                    <a:pt x="35129" y="67848"/>
                  </a:lnTo>
                  <a:cubicBezTo>
                    <a:pt x="37251" y="69583"/>
                    <a:pt x="37936" y="72459"/>
                    <a:pt x="38872" y="75015"/>
                  </a:cubicBezTo>
                  <a:cubicBezTo>
                    <a:pt x="40310" y="78895"/>
                    <a:pt x="42524" y="82342"/>
                    <a:pt x="43163" y="86496"/>
                  </a:cubicBezTo>
                  <a:cubicBezTo>
                    <a:pt x="43757" y="90308"/>
                    <a:pt x="41406" y="93914"/>
                    <a:pt x="41611" y="97726"/>
                  </a:cubicBezTo>
                  <a:cubicBezTo>
                    <a:pt x="41634" y="98069"/>
                    <a:pt x="41725" y="98502"/>
                    <a:pt x="42068" y="98616"/>
                  </a:cubicBezTo>
                  <a:cubicBezTo>
                    <a:pt x="42128" y="98637"/>
                    <a:pt x="42188" y="98646"/>
                    <a:pt x="42247" y="98646"/>
                  </a:cubicBezTo>
                  <a:cubicBezTo>
                    <a:pt x="42723" y="98646"/>
                    <a:pt x="43138" y="98046"/>
                    <a:pt x="43300" y="97680"/>
                  </a:cubicBezTo>
                  <a:cubicBezTo>
                    <a:pt x="43460" y="97270"/>
                    <a:pt x="43506" y="96813"/>
                    <a:pt x="43574" y="96379"/>
                  </a:cubicBezTo>
                  <a:cubicBezTo>
                    <a:pt x="43757" y="95193"/>
                    <a:pt x="44099" y="94006"/>
                    <a:pt x="44578" y="92887"/>
                  </a:cubicBezTo>
                  <a:cubicBezTo>
                    <a:pt x="45012" y="91906"/>
                    <a:pt x="45605" y="91016"/>
                    <a:pt x="45948" y="89988"/>
                  </a:cubicBezTo>
                  <a:cubicBezTo>
                    <a:pt x="46724" y="87729"/>
                    <a:pt x="46564" y="85241"/>
                    <a:pt x="46039" y="82958"/>
                  </a:cubicBezTo>
                  <a:cubicBezTo>
                    <a:pt x="45149" y="79101"/>
                    <a:pt x="43506" y="75266"/>
                    <a:pt x="41885" y="71705"/>
                  </a:cubicBezTo>
                  <a:cubicBezTo>
                    <a:pt x="40789" y="69309"/>
                    <a:pt x="39876" y="66821"/>
                    <a:pt x="38050" y="64858"/>
                  </a:cubicBezTo>
                  <a:cubicBezTo>
                    <a:pt x="36818" y="63557"/>
                    <a:pt x="35380" y="62415"/>
                    <a:pt x="33759" y="61617"/>
                  </a:cubicBezTo>
                  <a:cubicBezTo>
                    <a:pt x="34969" y="58992"/>
                    <a:pt x="35266" y="55979"/>
                    <a:pt x="34604" y="53171"/>
                  </a:cubicBezTo>
                  <a:cubicBezTo>
                    <a:pt x="33828" y="49999"/>
                    <a:pt x="31910" y="47214"/>
                    <a:pt x="30997" y="44064"/>
                  </a:cubicBezTo>
                  <a:cubicBezTo>
                    <a:pt x="28989" y="37011"/>
                    <a:pt x="32458" y="29547"/>
                    <a:pt x="31819" y="22243"/>
                  </a:cubicBezTo>
                  <a:cubicBezTo>
                    <a:pt x="31522" y="18637"/>
                    <a:pt x="30198" y="15373"/>
                    <a:pt x="28669" y="12131"/>
                  </a:cubicBezTo>
                  <a:cubicBezTo>
                    <a:pt x="26889" y="8365"/>
                    <a:pt x="25405" y="4508"/>
                    <a:pt x="23830" y="673"/>
                  </a:cubicBezTo>
                  <a:cubicBezTo>
                    <a:pt x="23629" y="190"/>
                    <a:pt x="23423" y="1"/>
                    <a:pt x="232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8"/>
            <p:cNvSpPr/>
            <p:nvPr/>
          </p:nvSpPr>
          <p:spPr>
            <a:xfrm>
              <a:off x="6092835" y="2361441"/>
              <a:ext cx="34277" cy="41178"/>
            </a:xfrm>
            <a:custGeom>
              <a:rect b="b" l="l" r="r" t="t"/>
              <a:pathLst>
                <a:path extrusionOk="0" h="2314" w="1736">
                  <a:moveTo>
                    <a:pt x="673" y="0"/>
                  </a:moveTo>
                  <a:cubicBezTo>
                    <a:pt x="624" y="0"/>
                    <a:pt x="572" y="22"/>
                    <a:pt x="526" y="75"/>
                  </a:cubicBezTo>
                  <a:cubicBezTo>
                    <a:pt x="46" y="532"/>
                    <a:pt x="1" y="1468"/>
                    <a:pt x="411" y="1970"/>
                  </a:cubicBezTo>
                  <a:cubicBezTo>
                    <a:pt x="562" y="2154"/>
                    <a:pt x="774" y="2313"/>
                    <a:pt x="1003" y="2313"/>
                  </a:cubicBezTo>
                  <a:cubicBezTo>
                    <a:pt x="1086" y="2313"/>
                    <a:pt x="1171" y="2292"/>
                    <a:pt x="1256" y="2244"/>
                  </a:cubicBezTo>
                  <a:cubicBezTo>
                    <a:pt x="1530" y="2107"/>
                    <a:pt x="1644" y="1764"/>
                    <a:pt x="1667" y="1468"/>
                  </a:cubicBezTo>
                  <a:cubicBezTo>
                    <a:pt x="1735" y="1011"/>
                    <a:pt x="1461" y="30"/>
                    <a:pt x="845" y="7"/>
                  </a:cubicBezTo>
                  <a:cubicBezTo>
                    <a:pt x="809" y="7"/>
                    <a:pt x="776" y="10"/>
                    <a:pt x="745" y="16"/>
                  </a:cubicBezTo>
                  <a:lnTo>
                    <a:pt x="745" y="16"/>
                  </a:lnTo>
                  <a:cubicBezTo>
                    <a:pt x="722" y="6"/>
                    <a:pt x="698" y="0"/>
                    <a:pt x="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8"/>
            <p:cNvSpPr/>
            <p:nvPr/>
          </p:nvSpPr>
          <p:spPr>
            <a:xfrm>
              <a:off x="6243371" y="2360676"/>
              <a:ext cx="32461" cy="40412"/>
            </a:xfrm>
            <a:custGeom>
              <a:rect b="b" l="l" r="r" t="t"/>
              <a:pathLst>
                <a:path extrusionOk="0" h="2271" w="1644">
                  <a:moveTo>
                    <a:pt x="893" y="1"/>
                  </a:moveTo>
                  <a:cubicBezTo>
                    <a:pt x="711" y="1"/>
                    <a:pt x="559" y="111"/>
                    <a:pt x="442" y="281"/>
                  </a:cubicBezTo>
                  <a:lnTo>
                    <a:pt x="442" y="281"/>
                  </a:lnTo>
                  <a:cubicBezTo>
                    <a:pt x="379" y="297"/>
                    <a:pt x="322" y="341"/>
                    <a:pt x="297" y="415"/>
                  </a:cubicBezTo>
                  <a:cubicBezTo>
                    <a:pt x="160" y="826"/>
                    <a:pt x="0" y="1328"/>
                    <a:pt x="137" y="1762"/>
                  </a:cubicBezTo>
                  <a:cubicBezTo>
                    <a:pt x="231" y="2063"/>
                    <a:pt x="511" y="2271"/>
                    <a:pt x="811" y="2271"/>
                  </a:cubicBezTo>
                  <a:cubicBezTo>
                    <a:pt x="875" y="2271"/>
                    <a:pt x="940" y="2261"/>
                    <a:pt x="1005" y="2241"/>
                  </a:cubicBezTo>
                  <a:cubicBezTo>
                    <a:pt x="1484" y="2104"/>
                    <a:pt x="1644" y="1602"/>
                    <a:pt x="1621" y="1145"/>
                  </a:cubicBezTo>
                  <a:cubicBezTo>
                    <a:pt x="1598" y="803"/>
                    <a:pt x="1438" y="164"/>
                    <a:pt x="1050" y="27"/>
                  </a:cubicBezTo>
                  <a:cubicBezTo>
                    <a:pt x="995" y="9"/>
                    <a:pt x="943" y="1"/>
                    <a:pt x="8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0" name="Google Shape;14530;p88"/>
          <p:cNvGrpSpPr/>
          <p:nvPr/>
        </p:nvGrpSpPr>
        <p:grpSpPr>
          <a:xfrm>
            <a:off x="6666565" y="1978981"/>
            <a:ext cx="481344" cy="992552"/>
            <a:chOff x="6666565" y="1674181"/>
            <a:chExt cx="481344" cy="992552"/>
          </a:xfrm>
        </p:grpSpPr>
        <p:sp>
          <p:nvSpPr>
            <p:cNvPr id="14531" name="Google Shape;14531;p88"/>
            <p:cNvSpPr/>
            <p:nvPr/>
          </p:nvSpPr>
          <p:spPr>
            <a:xfrm>
              <a:off x="6818444" y="1674181"/>
              <a:ext cx="298367" cy="260092"/>
            </a:xfrm>
            <a:custGeom>
              <a:rect b="b" l="l" r="r" t="t"/>
              <a:pathLst>
                <a:path extrusionOk="0" h="14616" w="15111">
                  <a:moveTo>
                    <a:pt x="1743" y="0"/>
                  </a:moveTo>
                  <a:cubicBezTo>
                    <a:pt x="1669" y="0"/>
                    <a:pt x="1597" y="14"/>
                    <a:pt x="1530" y="53"/>
                  </a:cubicBezTo>
                  <a:cubicBezTo>
                    <a:pt x="1393" y="122"/>
                    <a:pt x="1324" y="281"/>
                    <a:pt x="1256" y="441"/>
                  </a:cubicBezTo>
                  <a:cubicBezTo>
                    <a:pt x="754" y="1811"/>
                    <a:pt x="320" y="3226"/>
                    <a:pt x="0" y="4664"/>
                  </a:cubicBezTo>
                  <a:lnTo>
                    <a:pt x="9359" y="14616"/>
                  </a:lnTo>
                  <a:cubicBezTo>
                    <a:pt x="11276" y="14205"/>
                    <a:pt x="13193" y="13817"/>
                    <a:pt x="15111" y="13406"/>
                  </a:cubicBezTo>
                  <a:cubicBezTo>
                    <a:pt x="14494" y="10279"/>
                    <a:pt x="13764" y="6992"/>
                    <a:pt x="11641" y="4618"/>
                  </a:cubicBezTo>
                  <a:cubicBezTo>
                    <a:pt x="9245" y="1948"/>
                    <a:pt x="5547" y="920"/>
                    <a:pt x="2055" y="53"/>
                  </a:cubicBezTo>
                  <a:cubicBezTo>
                    <a:pt x="1949" y="27"/>
                    <a:pt x="1844" y="0"/>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8"/>
            <p:cNvSpPr/>
            <p:nvPr/>
          </p:nvSpPr>
          <p:spPr>
            <a:xfrm>
              <a:off x="6666565" y="1725324"/>
              <a:ext cx="400231" cy="941409"/>
            </a:xfrm>
            <a:custGeom>
              <a:rect b="b" l="l" r="r" t="t"/>
              <a:pathLst>
                <a:path extrusionOk="0" h="52903" w="20270">
                  <a:moveTo>
                    <a:pt x="9957" y="1"/>
                  </a:moveTo>
                  <a:cubicBezTo>
                    <a:pt x="9238" y="1"/>
                    <a:pt x="8523" y="70"/>
                    <a:pt x="7829" y="238"/>
                  </a:cubicBezTo>
                  <a:cubicBezTo>
                    <a:pt x="5570" y="763"/>
                    <a:pt x="4109" y="2429"/>
                    <a:pt x="2990" y="4346"/>
                  </a:cubicBezTo>
                  <a:cubicBezTo>
                    <a:pt x="2328" y="5465"/>
                    <a:pt x="1918" y="6697"/>
                    <a:pt x="1803" y="7975"/>
                  </a:cubicBezTo>
                  <a:cubicBezTo>
                    <a:pt x="1758" y="8341"/>
                    <a:pt x="2146" y="11491"/>
                    <a:pt x="2146" y="11491"/>
                  </a:cubicBezTo>
                  <a:cubicBezTo>
                    <a:pt x="1347" y="12152"/>
                    <a:pt x="685" y="12974"/>
                    <a:pt x="251" y="13910"/>
                  </a:cubicBezTo>
                  <a:cubicBezTo>
                    <a:pt x="114" y="14184"/>
                    <a:pt x="0" y="14503"/>
                    <a:pt x="160" y="14755"/>
                  </a:cubicBezTo>
                  <a:cubicBezTo>
                    <a:pt x="274" y="14960"/>
                    <a:pt x="480" y="15028"/>
                    <a:pt x="685" y="15097"/>
                  </a:cubicBezTo>
                  <a:cubicBezTo>
                    <a:pt x="1013" y="15183"/>
                    <a:pt x="1343" y="15220"/>
                    <a:pt x="1673" y="15220"/>
                  </a:cubicBezTo>
                  <a:cubicBezTo>
                    <a:pt x="2837" y="15220"/>
                    <a:pt x="4001" y="14750"/>
                    <a:pt x="5067" y="14252"/>
                  </a:cubicBezTo>
                  <a:cubicBezTo>
                    <a:pt x="6341" y="13668"/>
                    <a:pt x="7654" y="13025"/>
                    <a:pt x="9022" y="13025"/>
                  </a:cubicBezTo>
                  <a:cubicBezTo>
                    <a:pt x="9149" y="13025"/>
                    <a:pt x="9276" y="13031"/>
                    <a:pt x="9404" y="13043"/>
                  </a:cubicBezTo>
                  <a:cubicBezTo>
                    <a:pt x="10911" y="13202"/>
                    <a:pt x="12417" y="14618"/>
                    <a:pt x="12006" y="16078"/>
                  </a:cubicBezTo>
                  <a:cubicBezTo>
                    <a:pt x="11824" y="16718"/>
                    <a:pt x="11344" y="17220"/>
                    <a:pt x="10842" y="17653"/>
                  </a:cubicBezTo>
                  <a:cubicBezTo>
                    <a:pt x="8058" y="20164"/>
                    <a:pt x="4360" y="22081"/>
                    <a:pt x="3059" y="25619"/>
                  </a:cubicBezTo>
                  <a:cubicBezTo>
                    <a:pt x="1986" y="28609"/>
                    <a:pt x="2990" y="32033"/>
                    <a:pt x="4794" y="34658"/>
                  </a:cubicBezTo>
                  <a:cubicBezTo>
                    <a:pt x="6620" y="37260"/>
                    <a:pt x="9130" y="39292"/>
                    <a:pt x="11459" y="41483"/>
                  </a:cubicBezTo>
                  <a:cubicBezTo>
                    <a:pt x="13170" y="43081"/>
                    <a:pt x="14928" y="45158"/>
                    <a:pt x="14654" y="47509"/>
                  </a:cubicBezTo>
                  <a:cubicBezTo>
                    <a:pt x="14517" y="48719"/>
                    <a:pt x="13741" y="49860"/>
                    <a:pt x="12623" y="50339"/>
                  </a:cubicBezTo>
                  <a:cubicBezTo>
                    <a:pt x="12295" y="50473"/>
                    <a:pt x="11938" y="50538"/>
                    <a:pt x="11580" y="50538"/>
                  </a:cubicBezTo>
                  <a:cubicBezTo>
                    <a:pt x="10717" y="50538"/>
                    <a:pt x="9849" y="50159"/>
                    <a:pt x="9381" y="49449"/>
                  </a:cubicBezTo>
                  <a:cubicBezTo>
                    <a:pt x="8674" y="48376"/>
                    <a:pt x="8902" y="46961"/>
                    <a:pt x="9176" y="45728"/>
                  </a:cubicBezTo>
                  <a:lnTo>
                    <a:pt x="9176" y="45728"/>
                  </a:lnTo>
                  <a:cubicBezTo>
                    <a:pt x="7829" y="46094"/>
                    <a:pt x="7053" y="47691"/>
                    <a:pt x="7327" y="49061"/>
                  </a:cubicBezTo>
                  <a:cubicBezTo>
                    <a:pt x="7578" y="50430"/>
                    <a:pt x="8651" y="51549"/>
                    <a:pt x="9906" y="52188"/>
                  </a:cubicBezTo>
                  <a:cubicBezTo>
                    <a:pt x="10829" y="52668"/>
                    <a:pt x="11870" y="52902"/>
                    <a:pt x="12917" y="52902"/>
                  </a:cubicBezTo>
                  <a:cubicBezTo>
                    <a:pt x="13813" y="52902"/>
                    <a:pt x="14713" y="52730"/>
                    <a:pt x="15544" y="52393"/>
                  </a:cubicBezTo>
                  <a:cubicBezTo>
                    <a:pt x="17325" y="51640"/>
                    <a:pt x="18763" y="50088"/>
                    <a:pt x="19402" y="48262"/>
                  </a:cubicBezTo>
                  <a:cubicBezTo>
                    <a:pt x="20178" y="46025"/>
                    <a:pt x="19767" y="43537"/>
                    <a:pt x="18922" y="41323"/>
                  </a:cubicBezTo>
                  <a:cubicBezTo>
                    <a:pt x="18078" y="39132"/>
                    <a:pt x="16822" y="37123"/>
                    <a:pt x="15795" y="34978"/>
                  </a:cubicBezTo>
                  <a:cubicBezTo>
                    <a:pt x="14700" y="32741"/>
                    <a:pt x="13878" y="30230"/>
                    <a:pt x="13878" y="27696"/>
                  </a:cubicBezTo>
                  <a:cubicBezTo>
                    <a:pt x="13901" y="25209"/>
                    <a:pt x="14996" y="23086"/>
                    <a:pt x="16320" y="21077"/>
                  </a:cubicBezTo>
                  <a:cubicBezTo>
                    <a:pt x="17165" y="19799"/>
                    <a:pt x="17895" y="18452"/>
                    <a:pt x="18489" y="17060"/>
                  </a:cubicBezTo>
                  <a:cubicBezTo>
                    <a:pt x="19105" y="15622"/>
                    <a:pt x="19562" y="14115"/>
                    <a:pt x="19835" y="12563"/>
                  </a:cubicBezTo>
                  <a:cubicBezTo>
                    <a:pt x="20269" y="10075"/>
                    <a:pt x="20109" y="7428"/>
                    <a:pt x="19037" y="5122"/>
                  </a:cubicBezTo>
                  <a:cubicBezTo>
                    <a:pt x="17690" y="2223"/>
                    <a:pt x="15270" y="649"/>
                    <a:pt x="12189" y="192"/>
                  </a:cubicBezTo>
                  <a:cubicBezTo>
                    <a:pt x="11456" y="76"/>
                    <a:pt x="10704" y="1"/>
                    <a:pt x="99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8"/>
            <p:cNvSpPr/>
            <p:nvPr/>
          </p:nvSpPr>
          <p:spPr>
            <a:xfrm>
              <a:off x="6916754" y="2069870"/>
              <a:ext cx="231155" cy="187025"/>
            </a:xfrm>
            <a:custGeom>
              <a:rect b="b" l="l" r="r" t="t"/>
              <a:pathLst>
                <a:path extrusionOk="0" h="10510" w="11707">
                  <a:moveTo>
                    <a:pt x="1822" y="0"/>
                  </a:moveTo>
                  <a:cubicBezTo>
                    <a:pt x="620" y="0"/>
                    <a:pt x="0" y="1044"/>
                    <a:pt x="89" y="2194"/>
                  </a:cubicBezTo>
                  <a:cubicBezTo>
                    <a:pt x="226" y="3381"/>
                    <a:pt x="1070" y="4431"/>
                    <a:pt x="1778" y="5344"/>
                  </a:cubicBezTo>
                  <a:cubicBezTo>
                    <a:pt x="2759" y="6623"/>
                    <a:pt x="3900" y="7764"/>
                    <a:pt x="4973" y="8951"/>
                  </a:cubicBezTo>
                  <a:cubicBezTo>
                    <a:pt x="5667" y="9710"/>
                    <a:pt x="6484" y="10510"/>
                    <a:pt x="7484" y="10510"/>
                  </a:cubicBezTo>
                  <a:cubicBezTo>
                    <a:pt x="7537" y="10510"/>
                    <a:pt x="7590" y="10507"/>
                    <a:pt x="7644" y="10503"/>
                  </a:cubicBezTo>
                  <a:cubicBezTo>
                    <a:pt x="8511" y="10434"/>
                    <a:pt x="9219" y="9750"/>
                    <a:pt x="9766" y="9065"/>
                  </a:cubicBezTo>
                  <a:cubicBezTo>
                    <a:pt x="10200" y="8494"/>
                    <a:pt x="10611" y="7924"/>
                    <a:pt x="10999" y="7307"/>
                  </a:cubicBezTo>
                  <a:cubicBezTo>
                    <a:pt x="11364" y="6714"/>
                    <a:pt x="11707" y="5961"/>
                    <a:pt x="11387" y="5322"/>
                  </a:cubicBezTo>
                  <a:cubicBezTo>
                    <a:pt x="11136" y="4819"/>
                    <a:pt x="10588" y="4591"/>
                    <a:pt x="10086" y="4363"/>
                  </a:cubicBezTo>
                  <a:cubicBezTo>
                    <a:pt x="7918" y="3450"/>
                    <a:pt x="5886" y="2263"/>
                    <a:pt x="3992" y="893"/>
                  </a:cubicBezTo>
                  <a:cubicBezTo>
                    <a:pt x="3375" y="437"/>
                    <a:pt x="2691" y="49"/>
                    <a:pt x="1937" y="3"/>
                  </a:cubicBezTo>
                  <a:cubicBezTo>
                    <a:pt x="1899" y="1"/>
                    <a:pt x="1860" y="0"/>
                    <a:pt x="18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8"/>
            <p:cNvSpPr/>
            <p:nvPr/>
          </p:nvSpPr>
          <p:spPr>
            <a:xfrm>
              <a:off x="6739503" y="1866118"/>
              <a:ext cx="40655" cy="42192"/>
            </a:xfrm>
            <a:custGeom>
              <a:rect b="b" l="l" r="r" t="t"/>
              <a:pathLst>
                <a:path extrusionOk="0" h="2371" w="2059">
                  <a:moveTo>
                    <a:pt x="736" y="1"/>
                  </a:moveTo>
                  <a:cubicBezTo>
                    <a:pt x="542" y="1"/>
                    <a:pt x="358" y="95"/>
                    <a:pt x="232" y="337"/>
                  </a:cubicBezTo>
                  <a:cubicBezTo>
                    <a:pt x="230" y="341"/>
                    <a:pt x="228" y="345"/>
                    <a:pt x="227" y="348"/>
                  </a:cubicBezTo>
                  <a:lnTo>
                    <a:pt x="227" y="348"/>
                  </a:lnTo>
                  <a:cubicBezTo>
                    <a:pt x="58" y="558"/>
                    <a:pt x="0" y="881"/>
                    <a:pt x="27" y="1159"/>
                  </a:cubicBezTo>
                  <a:cubicBezTo>
                    <a:pt x="50" y="1638"/>
                    <a:pt x="278" y="2118"/>
                    <a:pt x="757" y="2300"/>
                  </a:cubicBezTo>
                  <a:cubicBezTo>
                    <a:pt x="869" y="2347"/>
                    <a:pt x="987" y="2370"/>
                    <a:pt x="1104" y="2370"/>
                  </a:cubicBezTo>
                  <a:cubicBezTo>
                    <a:pt x="1438" y="2370"/>
                    <a:pt x="1757" y="2182"/>
                    <a:pt x="1876" y="1844"/>
                  </a:cubicBezTo>
                  <a:cubicBezTo>
                    <a:pt x="2058" y="1342"/>
                    <a:pt x="1807" y="748"/>
                    <a:pt x="1465" y="383"/>
                  </a:cubicBezTo>
                  <a:cubicBezTo>
                    <a:pt x="1281" y="173"/>
                    <a:pt x="999" y="1"/>
                    <a:pt x="7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8"/>
            <p:cNvSpPr/>
            <p:nvPr/>
          </p:nvSpPr>
          <p:spPr>
            <a:xfrm>
              <a:off x="6835563" y="1981572"/>
              <a:ext cx="141986" cy="628608"/>
            </a:xfrm>
            <a:custGeom>
              <a:rect b="b" l="l" r="r" t="t"/>
              <a:pathLst>
                <a:path extrusionOk="0" h="35325" w="7191">
                  <a:moveTo>
                    <a:pt x="3272" y="0"/>
                  </a:moveTo>
                  <a:cubicBezTo>
                    <a:pt x="3246" y="0"/>
                    <a:pt x="3219" y="29"/>
                    <a:pt x="3219" y="58"/>
                  </a:cubicBezTo>
                  <a:cubicBezTo>
                    <a:pt x="4269" y="3436"/>
                    <a:pt x="2489" y="6631"/>
                    <a:pt x="1370" y="9713"/>
                  </a:cubicBezTo>
                  <a:cubicBezTo>
                    <a:pt x="366" y="12406"/>
                    <a:pt x="1" y="15305"/>
                    <a:pt x="297" y="18181"/>
                  </a:cubicBezTo>
                  <a:cubicBezTo>
                    <a:pt x="594" y="20852"/>
                    <a:pt x="1484" y="23340"/>
                    <a:pt x="2763" y="25691"/>
                  </a:cubicBezTo>
                  <a:cubicBezTo>
                    <a:pt x="4155" y="28270"/>
                    <a:pt x="7191" y="32173"/>
                    <a:pt x="5228" y="35095"/>
                  </a:cubicBezTo>
                  <a:cubicBezTo>
                    <a:pt x="5149" y="35221"/>
                    <a:pt x="5244" y="35325"/>
                    <a:pt x="5356" y="35325"/>
                  </a:cubicBezTo>
                  <a:cubicBezTo>
                    <a:pt x="5406" y="35325"/>
                    <a:pt x="5459" y="35304"/>
                    <a:pt x="5502" y="35254"/>
                  </a:cubicBezTo>
                  <a:cubicBezTo>
                    <a:pt x="7168" y="33086"/>
                    <a:pt x="5707" y="30278"/>
                    <a:pt x="4748" y="28110"/>
                  </a:cubicBezTo>
                  <a:cubicBezTo>
                    <a:pt x="3333" y="24937"/>
                    <a:pt x="1598" y="22061"/>
                    <a:pt x="1165" y="18569"/>
                  </a:cubicBezTo>
                  <a:cubicBezTo>
                    <a:pt x="708" y="15100"/>
                    <a:pt x="1347" y="11836"/>
                    <a:pt x="2557" y="8617"/>
                  </a:cubicBezTo>
                  <a:cubicBezTo>
                    <a:pt x="3630" y="5787"/>
                    <a:pt x="4589" y="2934"/>
                    <a:pt x="3310" y="35"/>
                  </a:cubicBezTo>
                  <a:cubicBezTo>
                    <a:pt x="3302" y="10"/>
                    <a:pt x="3287" y="0"/>
                    <a:pt x="32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8"/>
            <p:cNvSpPr/>
            <p:nvPr/>
          </p:nvSpPr>
          <p:spPr>
            <a:xfrm>
              <a:off x="6808986" y="2087007"/>
              <a:ext cx="87451" cy="29664"/>
            </a:xfrm>
            <a:custGeom>
              <a:rect b="b" l="l" r="r" t="t"/>
              <a:pathLst>
                <a:path extrusionOk="0" h="1667" w="4429">
                  <a:moveTo>
                    <a:pt x="441" y="1"/>
                  </a:moveTo>
                  <a:cubicBezTo>
                    <a:pt x="347" y="1"/>
                    <a:pt x="254" y="7"/>
                    <a:pt x="160" y="22"/>
                  </a:cubicBezTo>
                  <a:cubicBezTo>
                    <a:pt x="0" y="67"/>
                    <a:pt x="23" y="273"/>
                    <a:pt x="137" y="341"/>
                  </a:cubicBezTo>
                  <a:cubicBezTo>
                    <a:pt x="639" y="684"/>
                    <a:pt x="1301" y="752"/>
                    <a:pt x="1895" y="935"/>
                  </a:cubicBezTo>
                  <a:cubicBezTo>
                    <a:pt x="2556" y="1140"/>
                    <a:pt x="3218" y="1368"/>
                    <a:pt x="3857" y="1642"/>
                  </a:cubicBezTo>
                  <a:cubicBezTo>
                    <a:pt x="3900" y="1659"/>
                    <a:pt x="3940" y="1666"/>
                    <a:pt x="3978" y="1666"/>
                  </a:cubicBezTo>
                  <a:cubicBezTo>
                    <a:pt x="4304" y="1666"/>
                    <a:pt x="4429" y="1103"/>
                    <a:pt x="4040" y="980"/>
                  </a:cubicBezTo>
                  <a:cubicBezTo>
                    <a:pt x="3355" y="729"/>
                    <a:pt x="2648" y="501"/>
                    <a:pt x="1917" y="318"/>
                  </a:cubicBezTo>
                  <a:cubicBezTo>
                    <a:pt x="1437" y="184"/>
                    <a:pt x="940" y="1"/>
                    <a:pt x="4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8"/>
            <p:cNvSpPr/>
            <p:nvPr/>
          </p:nvSpPr>
          <p:spPr>
            <a:xfrm>
              <a:off x="6746453" y="2138951"/>
              <a:ext cx="120227" cy="36195"/>
            </a:xfrm>
            <a:custGeom>
              <a:rect b="b" l="l" r="r" t="t"/>
              <a:pathLst>
                <a:path extrusionOk="0" h="2034" w="6089">
                  <a:moveTo>
                    <a:pt x="224" y="0"/>
                  </a:moveTo>
                  <a:cubicBezTo>
                    <a:pt x="58" y="0"/>
                    <a:pt x="1" y="256"/>
                    <a:pt x="154" y="344"/>
                  </a:cubicBezTo>
                  <a:cubicBezTo>
                    <a:pt x="999" y="800"/>
                    <a:pt x="1980" y="1006"/>
                    <a:pt x="2916" y="1303"/>
                  </a:cubicBezTo>
                  <a:cubicBezTo>
                    <a:pt x="3808" y="1570"/>
                    <a:pt x="4765" y="2034"/>
                    <a:pt x="5703" y="2034"/>
                  </a:cubicBezTo>
                  <a:cubicBezTo>
                    <a:pt x="5725" y="2034"/>
                    <a:pt x="5747" y="2034"/>
                    <a:pt x="5769" y="2033"/>
                  </a:cubicBezTo>
                  <a:cubicBezTo>
                    <a:pt x="6020" y="2010"/>
                    <a:pt x="6089" y="1713"/>
                    <a:pt x="5906" y="1576"/>
                  </a:cubicBezTo>
                  <a:cubicBezTo>
                    <a:pt x="5107" y="1029"/>
                    <a:pt x="4012" y="915"/>
                    <a:pt x="3099" y="663"/>
                  </a:cubicBezTo>
                  <a:cubicBezTo>
                    <a:pt x="2163" y="412"/>
                    <a:pt x="1204" y="70"/>
                    <a:pt x="245" y="2"/>
                  </a:cubicBezTo>
                  <a:cubicBezTo>
                    <a:pt x="238" y="1"/>
                    <a:pt x="231" y="0"/>
                    <a:pt x="2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8"/>
            <p:cNvSpPr/>
            <p:nvPr/>
          </p:nvSpPr>
          <p:spPr>
            <a:xfrm>
              <a:off x="6715237" y="2202069"/>
              <a:ext cx="143783" cy="18560"/>
            </a:xfrm>
            <a:custGeom>
              <a:rect b="b" l="l" r="r" t="t"/>
              <a:pathLst>
                <a:path extrusionOk="0" h="1043" w="7282">
                  <a:moveTo>
                    <a:pt x="1747" y="0"/>
                  </a:moveTo>
                  <a:cubicBezTo>
                    <a:pt x="1219" y="0"/>
                    <a:pt x="697" y="24"/>
                    <a:pt x="183" y="84"/>
                  </a:cubicBezTo>
                  <a:cubicBezTo>
                    <a:pt x="46" y="107"/>
                    <a:pt x="0" y="289"/>
                    <a:pt x="137" y="335"/>
                  </a:cubicBezTo>
                  <a:cubicBezTo>
                    <a:pt x="2192" y="1042"/>
                    <a:pt x="4680" y="974"/>
                    <a:pt x="6802" y="1020"/>
                  </a:cubicBezTo>
                  <a:cubicBezTo>
                    <a:pt x="6810" y="1020"/>
                    <a:pt x="6817" y="1020"/>
                    <a:pt x="6824" y="1020"/>
                  </a:cubicBezTo>
                  <a:cubicBezTo>
                    <a:pt x="7282" y="1020"/>
                    <a:pt x="7274" y="312"/>
                    <a:pt x="6802" y="289"/>
                  </a:cubicBezTo>
                  <a:cubicBezTo>
                    <a:pt x="5153" y="237"/>
                    <a:pt x="3425" y="0"/>
                    <a:pt x="17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8"/>
            <p:cNvSpPr/>
            <p:nvPr/>
          </p:nvSpPr>
          <p:spPr>
            <a:xfrm>
              <a:off x="6725603" y="2266060"/>
              <a:ext cx="124492" cy="31212"/>
            </a:xfrm>
            <a:custGeom>
              <a:rect b="b" l="l" r="r" t="t"/>
              <a:pathLst>
                <a:path extrusionOk="0" h="1754" w="6305">
                  <a:moveTo>
                    <a:pt x="5897" y="1"/>
                  </a:moveTo>
                  <a:cubicBezTo>
                    <a:pt x="5860" y="1"/>
                    <a:pt x="5819" y="9"/>
                    <a:pt x="5775" y="26"/>
                  </a:cubicBezTo>
                  <a:cubicBezTo>
                    <a:pt x="3949" y="733"/>
                    <a:pt x="2169" y="961"/>
                    <a:pt x="274" y="1281"/>
                  </a:cubicBezTo>
                  <a:cubicBezTo>
                    <a:pt x="0" y="1327"/>
                    <a:pt x="114" y="1669"/>
                    <a:pt x="320" y="1692"/>
                  </a:cubicBezTo>
                  <a:cubicBezTo>
                    <a:pt x="635" y="1734"/>
                    <a:pt x="956" y="1754"/>
                    <a:pt x="1279" y="1754"/>
                  </a:cubicBezTo>
                  <a:cubicBezTo>
                    <a:pt x="2874" y="1754"/>
                    <a:pt x="4534" y="1276"/>
                    <a:pt x="5958" y="688"/>
                  </a:cubicBezTo>
                  <a:cubicBezTo>
                    <a:pt x="6305" y="545"/>
                    <a:pt x="6214" y="1"/>
                    <a:pt x="58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8"/>
            <p:cNvSpPr/>
            <p:nvPr/>
          </p:nvSpPr>
          <p:spPr>
            <a:xfrm>
              <a:off x="6771905" y="2314142"/>
              <a:ext cx="89721" cy="48847"/>
            </a:xfrm>
            <a:custGeom>
              <a:rect b="b" l="l" r="r" t="t"/>
              <a:pathLst>
                <a:path extrusionOk="0" h="2745" w="4544">
                  <a:moveTo>
                    <a:pt x="4089" y="1"/>
                  </a:moveTo>
                  <a:cubicBezTo>
                    <a:pt x="4039" y="1"/>
                    <a:pt x="3987" y="13"/>
                    <a:pt x="3932" y="40"/>
                  </a:cubicBezTo>
                  <a:cubicBezTo>
                    <a:pt x="3225" y="359"/>
                    <a:pt x="2563" y="816"/>
                    <a:pt x="1901" y="1204"/>
                  </a:cubicBezTo>
                  <a:cubicBezTo>
                    <a:pt x="1285" y="1569"/>
                    <a:pt x="645" y="1889"/>
                    <a:pt x="143" y="2368"/>
                  </a:cubicBezTo>
                  <a:cubicBezTo>
                    <a:pt x="1" y="2511"/>
                    <a:pt x="113" y="2744"/>
                    <a:pt x="284" y="2744"/>
                  </a:cubicBezTo>
                  <a:cubicBezTo>
                    <a:pt x="305" y="2744"/>
                    <a:pt x="327" y="2741"/>
                    <a:pt x="349" y="2733"/>
                  </a:cubicBezTo>
                  <a:cubicBezTo>
                    <a:pt x="1011" y="2528"/>
                    <a:pt x="1627" y="2117"/>
                    <a:pt x="2220" y="1775"/>
                  </a:cubicBezTo>
                  <a:cubicBezTo>
                    <a:pt x="2905" y="1409"/>
                    <a:pt x="3613" y="1044"/>
                    <a:pt x="4252" y="588"/>
                  </a:cubicBezTo>
                  <a:cubicBezTo>
                    <a:pt x="4543" y="393"/>
                    <a:pt x="4372" y="1"/>
                    <a:pt x="40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8"/>
            <p:cNvSpPr/>
            <p:nvPr/>
          </p:nvSpPr>
          <p:spPr>
            <a:xfrm>
              <a:off x="6820556" y="2381657"/>
              <a:ext cx="57734" cy="35145"/>
            </a:xfrm>
            <a:custGeom>
              <a:rect b="b" l="l" r="r" t="t"/>
              <a:pathLst>
                <a:path extrusionOk="0" h="1975" w="2924">
                  <a:moveTo>
                    <a:pt x="2622" y="0"/>
                  </a:moveTo>
                  <a:cubicBezTo>
                    <a:pt x="2582" y="0"/>
                    <a:pt x="2540" y="11"/>
                    <a:pt x="2495" y="35"/>
                  </a:cubicBezTo>
                  <a:cubicBezTo>
                    <a:pt x="2039" y="263"/>
                    <a:pt x="1628" y="560"/>
                    <a:pt x="1194" y="811"/>
                  </a:cubicBezTo>
                  <a:cubicBezTo>
                    <a:pt x="761" y="1062"/>
                    <a:pt x="395" y="1313"/>
                    <a:pt x="76" y="1701"/>
                  </a:cubicBezTo>
                  <a:cubicBezTo>
                    <a:pt x="0" y="1814"/>
                    <a:pt x="66" y="1975"/>
                    <a:pt x="194" y="1975"/>
                  </a:cubicBezTo>
                  <a:cubicBezTo>
                    <a:pt x="221" y="1975"/>
                    <a:pt x="250" y="1968"/>
                    <a:pt x="281" y="1952"/>
                  </a:cubicBezTo>
                  <a:cubicBezTo>
                    <a:pt x="715" y="1701"/>
                    <a:pt x="1149" y="1450"/>
                    <a:pt x="1605" y="1222"/>
                  </a:cubicBezTo>
                  <a:cubicBezTo>
                    <a:pt x="1993" y="994"/>
                    <a:pt x="2495" y="765"/>
                    <a:pt x="2792" y="423"/>
                  </a:cubicBezTo>
                  <a:cubicBezTo>
                    <a:pt x="2924" y="235"/>
                    <a:pt x="2807" y="0"/>
                    <a:pt x="26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8"/>
            <p:cNvSpPr/>
            <p:nvPr/>
          </p:nvSpPr>
          <p:spPr>
            <a:xfrm>
              <a:off x="6868122" y="2436252"/>
              <a:ext cx="29104" cy="18364"/>
            </a:xfrm>
            <a:custGeom>
              <a:rect b="b" l="l" r="r" t="t"/>
              <a:pathLst>
                <a:path extrusionOk="0" h="1032" w="1474">
                  <a:moveTo>
                    <a:pt x="1129" y="1"/>
                  </a:moveTo>
                  <a:cubicBezTo>
                    <a:pt x="1116" y="1"/>
                    <a:pt x="1104" y="1"/>
                    <a:pt x="1091" y="3"/>
                  </a:cubicBezTo>
                  <a:cubicBezTo>
                    <a:pt x="885" y="48"/>
                    <a:pt x="748" y="208"/>
                    <a:pt x="566" y="299"/>
                  </a:cubicBezTo>
                  <a:cubicBezTo>
                    <a:pt x="406" y="413"/>
                    <a:pt x="246" y="528"/>
                    <a:pt x="109" y="665"/>
                  </a:cubicBezTo>
                  <a:cubicBezTo>
                    <a:pt x="0" y="796"/>
                    <a:pt x="58" y="1031"/>
                    <a:pt x="223" y="1031"/>
                  </a:cubicBezTo>
                  <a:cubicBezTo>
                    <a:pt x="231" y="1031"/>
                    <a:pt x="238" y="1031"/>
                    <a:pt x="246" y="1030"/>
                  </a:cubicBezTo>
                  <a:cubicBezTo>
                    <a:pt x="474" y="1007"/>
                    <a:pt x="680" y="938"/>
                    <a:pt x="862" y="802"/>
                  </a:cubicBezTo>
                  <a:cubicBezTo>
                    <a:pt x="1045" y="710"/>
                    <a:pt x="1296" y="596"/>
                    <a:pt x="1387" y="391"/>
                  </a:cubicBezTo>
                  <a:cubicBezTo>
                    <a:pt x="1474" y="175"/>
                    <a:pt x="1336" y="1"/>
                    <a:pt x="11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8"/>
            <p:cNvSpPr/>
            <p:nvPr/>
          </p:nvSpPr>
          <p:spPr>
            <a:xfrm>
              <a:off x="6920288" y="2084035"/>
              <a:ext cx="188604" cy="164639"/>
            </a:xfrm>
            <a:custGeom>
              <a:rect b="b" l="l" r="r" t="t"/>
              <a:pathLst>
                <a:path extrusionOk="0" h="9252" w="9552">
                  <a:moveTo>
                    <a:pt x="306" y="0"/>
                  </a:moveTo>
                  <a:cubicBezTo>
                    <a:pt x="230" y="0"/>
                    <a:pt x="158" y="44"/>
                    <a:pt x="138" y="143"/>
                  </a:cubicBezTo>
                  <a:cubicBezTo>
                    <a:pt x="1" y="737"/>
                    <a:pt x="480" y="1125"/>
                    <a:pt x="845" y="1581"/>
                  </a:cubicBezTo>
                  <a:cubicBezTo>
                    <a:pt x="1621" y="2540"/>
                    <a:pt x="2489" y="3430"/>
                    <a:pt x="3356" y="4297"/>
                  </a:cubicBezTo>
                  <a:cubicBezTo>
                    <a:pt x="5114" y="6032"/>
                    <a:pt x="7031" y="7607"/>
                    <a:pt x="8926" y="9182"/>
                  </a:cubicBezTo>
                  <a:cubicBezTo>
                    <a:pt x="8984" y="9230"/>
                    <a:pt x="9048" y="9251"/>
                    <a:pt x="9111" y="9251"/>
                  </a:cubicBezTo>
                  <a:cubicBezTo>
                    <a:pt x="9343" y="9251"/>
                    <a:pt x="9552" y="8969"/>
                    <a:pt x="9336" y="8771"/>
                  </a:cubicBezTo>
                  <a:cubicBezTo>
                    <a:pt x="7784" y="7493"/>
                    <a:pt x="6255" y="6215"/>
                    <a:pt x="4771" y="4845"/>
                  </a:cubicBezTo>
                  <a:cubicBezTo>
                    <a:pt x="4087" y="4229"/>
                    <a:pt x="3425" y="3590"/>
                    <a:pt x="2763" y="2928"/>
                  </a:cubicBezTo>
                  <a:cubicBezTo>
                    <a:pt x="2169" y="2311"/>
                    <a:pt x="617" y="1033"/>
                    <a:pt x="526" y="189"/>
                  </a:cubicBezTo>
                  <a:cubicBezTo>
                    <a:pt x="513" y="73"/>
                    <a:pt x="406" y="0"/>
                    <a:pt x="3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8"/>
            <p:cNvSpPr/>
            <p:nvPr/>
          </p:nvSpPr>
          <p:spPr>
            <a:xfrm>
              <a:off x="6933833" y="2069817"/>
              <a:ext cx="204657" cy="132306"/>
            </a:xfrm>
            <a:custGeom>
              <a:rect b="b" l="l" r="r" t="t"/>
              <a:pathLst>
                <a:path extrusionOk="0" h="7435" w="10365">
                  <a:moveTo>
                    <a:pt x="248" y="0"/>
                  </a:moveTo>
                  <a:cubicBezTo>
                    <a:pt x="105" y="0"/>
                    <a:pt x="1" y="194"/>
                    <a:pt x="114" y="326"/>
                  </a:cubicBezTo>
                  <a:cubicBezTo>
                    <a:pt x="3013" y="3019"/>
                    <a:pt x="6436" y="5370"/>
                    <a:pt x="9837" y="7402"/>
                  </a:cubicBezTo>
                  <a:cubicBezTo>
                    <a:pt x="9880" y="7425"/>
                    <a:pt x="9923" y="7435"/>
                    <a:pt x="9963" y="7435"/>
                  </a:cubicBezTo>
                  <a:cubicBezTo>
                    <a:pt x="10201" y="7435"/>
                    <a:pt x="10365" y="7078"/>
                    <a:pt x="10111" y="6922"/>
                  </a:cubicBezTo>
                  <a:cubicBezTo>
                    <a:pt x="6756" y="4754"/>
                    <a:pt x="3583" y="2380"/>
                    <a:pt x="342" y="29"/>
                  </a:cubicBezTo>
                  <a:cubicBezTo>
                    <a:pt x="310" y="9"/>
                    <a:pt x="278" y="0"/>
                    <a:pt x="2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155" name="Shape 14155"/>
        <p:cNvGrpSpPr/>
        <p:nvPr/>
      </p:nvGrpSpPr>
      <p:grpSpPr>
        <a:xfrm>
          <a:off x="0" y="0"/>
          <a:ext cx="0" cy="0"/>
          <a:chOff x="0" y="0"/>
          <a:chExt cx="0" cy="0"/>
        </a:xfrm>
      </p:grpSpPr>
      <p:sp>
        <p:nvSpPr>
          <p:cNvPr id="14156" name="Google Shape;14156;p67"/>
          <p:cNvSpPr txBox="1"/>
          <p:nvPr>
            <p:ph type="title"/>
          </p:nvPr>
        </p:nvSpPr>
        <p:spPr>
          <a:xfrm>
            <a:off x="1795200" y="1501025"/>
            <a:ext cx="5553600" cy="1490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6200"/>
              <a:t>Introduction</a:t>
            </a:r>
            <a:endParaRPr sz="6200"/>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60" name="Shape 14160"/>
        <p:cNvGrpSpPr/>
        <p:nvPr/>
      </p:nvGrpSpPr>
      <p:grpSpPr>
        <a:xfrm>
          <a:off x="0" y="0"/>
          <a:ext cx="0" cy="0"/>
          <a:chOff x="0" y="0"/>
          <a:chExt cx="0" cy="0"/>
        </a:xfrm>
      </p:grpSpPr>
      <p:sp>
        <p:nvSpPr>
          <p:cNvPr id="14161" name="Google Shape;14161;p68"/>
          <p:cNvSpPr txBox="1"/>
          <p:nvPr>
            <p:ph idx="1" type="subTitle"/>
          </p:nvPr>
        </p:nvSpPr>
        <p:spPr>
          <a:xfrm>
            <a:off x="720000" y="939600"/>
            <a:ext cx="3977100" cy="27453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As the trend of keeping pets increases, there is a need to provide special care for animals like fish due to their unique environmental requirements. Manual maintenance of aquarium conditions can be challenging, leading to higher fish mortality rates. Automating this process can significantly reduce fish deaths and provide convenience for owners.</a:t>
            </a:r>
            <a:endParaRPr/>
          </a:p>
        </p:txBody>
      </p:sp>
      <p:pic>
        <p:nvPicPr>
          <p:cNvPr id="14162" name="Google Shape;14162;p68"/>
          <p:cNvPicPr preferRelativeResize="0"/>
          <p:nvPr/>
        </p:nvPicPr>
        <p:blipFill rotWithShape="1">
          <a:blip r:embed="rId3">
            <a:alphaModFix amt="89000"/>
          </a:blip>
          <a:srcRect b="0" l="0" r="20019" t="0"/>
          <a:stretch/>
        </p:blipFill>
        <p:spPr>
          <a:xfrm>
            <a:off x="5089925" y="939600"/>
            <a:ext cx="3334200" cy="2782200"/>
          </a:xfrm>
          <a:prstGeom prst="roundRect">
            <a:avLst>
              <a:gd fmla="val 7061" name="adj"/>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66" name="Shape 14166"/>
        <p:cNvGrpSpPr/>
        <p:nvPr/>
      </p:nvGrpSpPr>
      <p:grpSpPr>
        <a:xfrm>
          <a:off x="0" y="0"/>
          <a:ext cx="0" cy="0"/>
          <a:chOff x="0" y="0"/>
          <a:chExt cx="0" cy="0"/>
        </a:xfrm>
      </p:grpSpPr>
      <p:sp>
        <p:nvSpPr>
          <p:cNvPr id="14167" name="Google Shape;14167;p69"/>
          <p:cNvSpPr/>
          <p:nvPr/>
        </p:nvSpPr>
        <p:spPr>
          <a:xfrm>
            <a:off x="2333250" y="1631950"/>
            <a:ext cx="724800" cy="7248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69"/>
          <p:cNvSpPr/>
          <p:nvPr/>
        </p:nvSpPr>
        <p:spPr>
          <a:xfrm>
            <a:off x="6085925" y="1631950"/>
            <a:ext cx="724800" cy="7248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69"/>
          <p:cNvSpPr txBox="1"/>
          <p:nvPr>
            <p:ph idx="1" type="subTitle"/>
          </p:nvPr>
        </p:nvSpPr>
        <p:spPr>
          <a:xfrm>
            <a:off x="957300" y="2532975"/>
            <a:ext cx="3476700" cy="3939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Automation</a:t>
            </a:r>
            <a:endParaRPr/>
          </a:p>
        </p:txBody>
      </p:sp>
      <p:sp>
        <p:nvSpPr>
          <p:cNvPr id="14170" name="Google Shape;14170;p69"/>
          <p:cNvSpPr txBox="1"/>
          <p:nvPr>
            <p:ph idx="2" type="subTitle"/>
          </p:nvPr>
        </p:nvSpPr>
        <p:spPr>
          <a:xfrm>
            <a:off x="4709981" y="2532975"/>
            <a:ext cx="3476700" cy="3939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Optimal </a:t>
            </a:r>
            <a:r>
              <a:rPr lang="en"/>
              <a:t>environment</a:t>
            </a:r>
            <a:endParaRPr/>
          </a:p>
        </p:txBody>
      </p:sp>
      <p:sp>
        <p:nvSpPr>
          <p:cNvPr id="14171" name="Google Shape;14171;p69"/>
          <p:cNvSpPr txBox="1"/>
          <p:nvPr>
            <p:ph idx="3" type="subTitle"/>
          </p:nvPr>
        </p:nvSpPr>
        <p:spPr>
          <a:xfrm>
            <a:off x="957300" y="2926900"/>
            <a:ext cx="3476700" cy="933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Reduce the manual effort and potential errors associated with traditional aquarium management.</a:t>
            </a:r>
            <a:endParaRPr/>
          </a:p>
        </p:txBody>
      </p:sp>
      <p:sp>
        <p:nvSpPr>
          <p:cNvPr id="14172" name="Google Shape;14172;p69"/>
          <p:cNvSpPr txBox="1"/>
          <p:nvPr>
            <p:ph idx="4" type="subTitle"/>
          </p:nvPr>
        </p:nvSpPr>
        <p:spPr>
          <a:xfrm>
            <a:off x="4709994" y="2926900"/>
            <a:ext cx="3476700" cy="933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Enhance the well-being and health of the fish by maintaining optimal environmental conditions.</a:t>
            </a:r>
            <a:endParaRPr/>
          </a:p>
        </p:txBody>
      </p:sp>
      <p:sp>
        <p:nvSpPr>
          <p:cNvPr id="14173" name="Google Shape;14173;p69"/>
          <p:cNvSpPr txBox="1"/>
          <p:nvPr>
            <p:ph type="title"/>
          </p:nvPr>
        </p:nvSpPr>
        <p:spPr>
          <a:xfrm>
            <a:off x="720000" y="445025"/>
            <a:ext cx="7704000" cy="572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solidFill>
                  <a:schemeClr val="lt2"/>
                </a:solidFill>
              </a:rPr>
              <a:t>Objectives:</a:t>
            </a:r>
            <a:endParaRPr/>
          </a:p>
        </p:txBody>
      </p:sp>
      <p:sp>
        <p:nvSpPr>
          <p:cNvPr id="14174" name="Google Shape;14174;p69"/>
          <p:cNvSpPr/>
          <p:nvPr/>
        </p:nvSpPr>
        <p:spPr>
          <a:xfrm>
            <a:off x="6222400" y="1746801"/>
            <a:ext cx="451902" cy="518436"/>
          </a:xfrm>
          <a:custGeom>
            <a:rect b="b" l="l" r="r" t="t"/>
            <a:pathLst>
              <a:path extrusionOk="0" h="12509" w="10903">
                <a:moveTo>
                  <a:pt x="4479" y="2231"/>
                </a:moveTo>
                <a:cubicBezTo>
                  <a:pt x="4657" y="2231"/>
                  <a:pt x="4800" y="2391"/>
                  <a:pt x="4800" y="2552"/>
                </a:cubicBezTo>
                <a:cubicBezTo>
                  <a:pt x="4800" y="2730"/>
                  <a:pt x="4657" y="2873"/>
                  <a:pt x="4479" y="2873"/>
                </a:cubicBezTo>
                <a:cubicBezTo>
                  <a:pt x="4300" y="2873"/>
                  <a:pt x="4158" y="2730"/>
                  <a:pt x="4158" y="2552"/>
                </a:cubicBezTo>
                <a:cubicBezTo>
                  <a:pt x="4158" y="2391"/>
                  <a:pt x="4300" y="2231"/>
                  <a:pt x="4479" y="2231"/>
                </a:cubicBezTo>
                <a:close/>
                <a:moveTo>
                  <a:pt x="6406" y="2231"/>
                </a:moveTo>
                <a:cubicBezTo>
                  <a:pt x="6584" y="2231"/>
                  <a:pt x="6727" y="2391"/>
                  <a:pt x="6727" y="2552"/>
                </a:cubicBezTo>
                <a:cubicBezTo>
                  <a:pt x="6727" y="2730"/>
                  <a:pt x="6584" y="2873"/>
                  <a:pt x="6406" y="2873"/>
                </a:cubicBezTo>
                <a:cubicBezTo>
                  <a:pt x="6227" y="2873"/>
                  <a:pt x="6085" y="2730"/>
                  <a:pt x="6085" y="2552"/>
                </a:cubicBezTo>
                <a:cubicBezTo>
                  <a:pt x="6085" y="2391"/>
                  <a:pt x="6227" y="2231"/>
                  <a:pt x="6406" y="2231"/>
                </a:cubicBezTo>
                <a:close/>
                <a:moveTo>
                  <a:pt x="5442" y="0"/>
                </a:moveTo>
                <a:cubicBezTo>
                  <a:pt x="5442" y="0"/>
                  <a:pt x="4479" y="1285"/>
                  <a:pt x="2570" y="2231"/>
                </a:cubicBezTo>
                <a:cubicBezTo>
                  <a:pt x="643" y="3194"/>
                  <a:pt x="0" y="3837"/>
                  <a:pt x="643" y="4800"/>
                </a:cubicBezTo>
                <a:cubicBezTo>
                  <a:pt x="982" y="5318"/>
                  <a:pt x="2338" y="6388"/>
                  <a:pt x="3515" y="7262"/>
                </a:cubicBezTo>
                <a:cubicBezTo>
                  <a:pt x="3462" y="7905"/>
                  <a:pt x="3712" y="8547"/>
                  <a:pt x="4247" y="8975"/>
                </a:cubicBezTo>
                <a:lnTo>
                  <a:pt x="4836" y="8226"/>
                </a:lnTo>
                <a:lnTo>
                  <a:pt x="5442" y="12508"/>
                </a:lnTo>
                <a:lnTo>
                  <a:pt x="6067" y="8226"/>
                </a:lnTo>
                <a:lnTo>
                  <a:pt x="6656" y="8975"/>
                </a:lnTo>
                <a:cubicBezTo>
                  <a:pt x="7191" y="8547"/>
                  <a:pt x="7441" y="7905"/>
                  <a:pt x="7369" y="7262"/>
                </a:cubicBezTo>
                <a:cubicBezTo>
                  <a:pt x="8565" y="6388"/>
                  <a:pt x="9921" y="5318"/>
                  <a:pt x="10260" y="4800"/>
                </a:cubicBezTo>
                <a:cubicBezTo>
                  <a:pt x="10902" y="3837"/>
                  <a:pt x="10260" y="3194"/>
                  <a:pt x="8333" y="2231"/>
                </a:cubicBezTo>
                <a:cubicBezTo>
                  <a:pt x="6406" y="1285"/>
                  <a:pt x="5442" y="0"/>
                  <a:pt x="5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69"/>
          <p:cNvSpPr/>
          <p:nvPr/>
        </p:nvSpPr>
        <p:spPr>
          <a:xfrm>
            <a:off x="2563437" y="1775325"/>
            <a:ext cx="264422" cy="461341"/>
          </a:xfrm>
          <a:custGeom>
            <a:rect b="b" l="l" r="r" t="t"/>
            <a:pathLst>
              <a:path extrusionOk="0" h="13793" w="7905">
                <a:moveTo>
                  <a:pt x="2445" y="2249"/>
                </a:moveTo>
                <a:cubicBezTo>
                  <a:pt x="2623" y="2249"/>
                  <a:pt x="2766" y="2391"/>
                  <a:pt x="2766" y="2570"/>
                </a:cubicBezTo>
                <a:cubicBezTo>
                  <a:pt x="2766" y="2748"/>
                  <a:pt x="2623" y="2891"/>
                  <a:pt x="2445" y="2891"/>
                </a:cubicBezTo>
                <a:cubicBezTo>
                  <a:pt x="2266" y="2891"/>
                  <a:pt x="2124" y="2748"/>
                  <a:pt x="2124" y="2570"/>
                </a:cubicBezTo>
                <a:cubicBezTo>
                  <a:pt x="2124" y="2391"/>
                  <a:pt x="2266" y="2249"/>
                  <a:pt x="2445" y="2249"/>
                </a:cubicBezTo>
                <a:close/>
                <a:moveTo>
                  <a:pt x="2516" y="0"/>
                </a:moveTo>
                <a:cubicBezTo>
                  <a:pt x="2534" y="554"/>
                  <a:pt x="2427" y="857"/>
                  <a:pt x="2427" y="857"/>
                </a:cubicBezTo>
                <a:cubicBezTo>
                  <a:pt x="2427" y="857"/>
                  <a:pt x="2017" y="696"/>
                  <a:pt x="1660" y="643"/>
                </a:cubicBezTo>
                <a:lnTo>
                  <a:pt x="1660" y="643"/>
                </a:lnTo>
                <a:cubicBezTo>
                  <a:pt x="1874" y="1214"/>
                  <a:pt x="1731" y="2516"/>
                  <a:pt x="1303" y="2784"/>
                </a:cubicBezTo>
                <a:cubicBezTo>
                  <a:pt x="857" y="3034"/>
                  <a:pt x="0" y="3587"/>
                  <a:pt x="0" y="3587"/>
                </a:cubicBezTo>
                <a:lnTo>
                  <a:pt x="500" y="4408"/>
                </a:lnTo>
                <a:cubicBezTo>
                  <a:pt x="500" y="4408"/>
                  <a:pt x="1517" y="3765"/>
                  <a:pt x="1535" y="3765"/>
                </a:cubicBezTo>
                <a:cubicBezTo>
                  <a:pt x="1717" y="3681"/>
                  <a:pt x="1828" y="3648"/>
                  <a:pt x="1928" y="3648"/>
                </a:cubicBezTo>
                <a:cubicBezTo>
                  <a:pt x="2101" y="3648"/>
                  <a:pt x="2240" y="3746"/>
                  <a:pt x="2659" y="3837"/>
                </a:cubicBezTo>
                <a:cubicBezTo>
                  <a:pt x="2745" y="3853"/>
                  <a:pt x="2832" y="3859"/>
                  <a:pt x="2918" y="3859"/>
                </a:cubicBezTo>
                <a:cubicBezTo>
                  <a:pt x="3507" y="3859"/>
                  <a:pt x="4050" y="3533"/>
                  <a:pt x="4051" y="3533"/>
                </a:cubicBezTo>
                <a:lnTo>
                  <a:pt x="4051" y="3533"/>
                </a:lnTo>
                <a:cubicBezTo>
                  <a:pt x="4050" y="3534"/>
                  <a:pt x="2124" y="5139"/>
                  <a:pt x="2124" y="7066"/>
                </a:cubicBezTo>
                <a:cubicBezTo>
                  <a:pt x="2124" y="8993"/>
                  <a:pt x="3676" y="9778"/>
                  <a:pt x="4229" y="10492"/>
                </a:cubicBezTo>
                <a:cubicBezTo>
                  <a:pt x="4907" y="11366"/>
                  <a:pt x="4764" y="12722"/>
                  <a:pt x="3480" y="12722"/>
                </a:cubicBezTo>
                <a:cubicBezTo>
                  <a:pt x="2766" y="12669"/>
                  <a:pt x="2463" y="12187"/>
                  <a:pt x="2445" y="11670"/>
                </a:cubicBezTo>
                <a:cubicBezTo>
                  <a:pt x="2463" y="11563"/>
                  <a:pt x="2480" y="11438"/>
                  <a:pt x="2534" y="11331"/>
                </a:cubicBezTo>
                <a:cubicBezTo>
                  <a:pt x="2659" y="11099"/>
                  <a:pt x="2909" y="10956"/>
                  <a:pt x="3158" y="10956"/>
                </a:cubicBezTo>
                <a:lnTo>
                  <a:pt x="3158" y="10314"/>
                </a:lnTo>
                <a:cubicBezTo>
                  <a:pt x="2748" y="10314"/>
                  <a:pt x="2373" y="10492"/>
                  <a:pt x="2124" y="10813"/>
                </a:cubicBezTo>
                <a:cubicBezTo>
                  <a:pt x="1678" y="11331"/>
                  <a:pt x="1517" y="12490"/>
                  <a:pt x="2195" y="13168"/>
                </a:cubicBezTo>
                <a:cubicBezTo>
                  <a:pt x="2570" y="13543"/>
                  <a:pt x="3087" y="13793"/>
                  <a:pt x="3729" y="13793"/>
                </a:cubicBezTo>
                <a:cubicBezTo>
                  <a:pt x="5335" y="13793"/>
                  <a:pt x="6299" y="12508"/>
                  <a:pt x="6299" y="11241"/>
                </a:cubicBezTo>
                <a:cubicBezTo>
                  <a:pt x="6299" y="10206"/>
                  <a:pt x="5871" y="8957"/>
                  <a:pt x="5888" y="7851"/>
                </a:cubicBezTo>
                <a:lnTo>
                  <a:pt x="5888" y="7851"/>
                </a:lnTo>
                <a:lnTo>
                  <a:pt x="7387" y="8601"/>
                </a:lnTo>
                <a:cubicBezTo>
                  <a:pt x="7387" y="8601"/>
                  <a:pt x="7905" y="8172"/>
                  <a:pt x="7905" y="7066"/>
                </a:cubicBezTo>
                <a:cubicBezTo>
                  <a:pt x="7905" y="5942"/>
                  <a:pt x="7387" y="5514"/>
                  <a:pt x="7387" y="5514"/>
                </a:cubicBezTo>
                <a:lnTo>
                  <a:pt x="6156" y="6138"/>
                </a:lnTo>
                <a:cubicBezTo>
                  <a:pt x="6388" y="4640"/>
                  <a:pt x="6495" y="2391"/>
                  <a:pt x="5710" y="1357"/>
                </a:cubicBezTo>
                <a:cubicBezTo>
                  <a:pt x="4746" y="72"/>
                  <a:pt x="3997" y="0"/>
                  <a:pt x="25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79" name="Shape 14179"/>
        <p:cNvGrpSpPr/>
        <p:nvPr/>
      </p:nvGrpSpPr>
      <p:grpSpPr>
        <a:xfrm>
          <a:off x="0" y="0"/>
          <a:ext cx="0" cy="0"/>
          <a:chOff x="0" y="0"/>
          <a:chExt cx="0" cy="0"/>
        </a:xfrm>
      </p:grpSpPr>
      <p:sp>
        <p:nvSpPr>
          <p:cNvPr id="14180" name="Google Shape;14180;p70"/>
          <p:cNvSpPr txBox="1"/>
          <p:nvPr>
            <p:ph type="title"/>
          </p:nvPr>
        </p:nvSpPr>
        <p:spPr>
          <a:xfrm>
            <a:off x="720000" y="445025"/>
            <a:ext cx="7704000" cy="572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solidFill>
                  <a:schemeClr val="lt2"/>
                </a:solidFill>
              </a:rPr>
              <a:t>Tools:</a:t>
            </a:r>
            <a:endParaRPr/>
          </a:p>
        </p:txBody>
      </p:sp>
      <p:sp>
        <p:nvSpPr>
          <p:cNvPr id="14181" name="Google Shape;14181;p70"/>
          <p:cNvSpPr txBox="1"/>
          <p:nvPr>
            <p:ph idx="1" type="body"/>
          </p:nvPr>
        </p:nvSpPr>
        <p:spPr>
          <a:xfrm>
            <a:off x="720000" y="1436175"/>
            <a:ext cx="7704000" cy="1607400"/>
          </a:xfrm>
          <a:prstGeom prst="rect">
            <a:avLst/>
          </a:prstGeom>
        </p:spPr>
        <p:txBody>
          <a:bodyPr anchorCtr="0" anchor="ctr" bIns="0" lIns="0" spcFirstLastPara="1" rIns="0" wrap="square" tIns="0">
            <a:noAutofit/>
          </a:bodyPr>
          <a:lstStyle/>
          <a:p>
            <a:pPr indent="0" lvl="0" marL="0" rtl="0" algn="l">
              <a:spcBef>
                <a:spcPts val="600"/>
              </a:spcBef>
              <a:spcAft>
                <a:spcPts val="0"/>
              </a:spcAft>
              <a:buNone/>
            </a:pPr>
            <a:r>
              <a:t/>
            </a:r>
            <a:endParaRPr b="1" sz="3000">
              <a:solidFill>
                <a:schemeClr val="dk1"/>
              </a:solidFill>
            </a:endParaRPr>
          </a:p>
          <a:p>
            <a:pPr indent="0" lvl="0" marL="0" rtl="0" algn="l">
              <a:spcBef>
                <a:spcPts val="0"/>
              </a:spcBef>
              <a:spcAft>
                <a:spcPts val="0"/>
              </a:spcAft>
              <a:buNone/>
            </a:pPr>
            <a:r>
              <a:rPr b="1" lang="en" sz="3000">
                <a:solidFill>
                  <a:schemeClr val="dk1"/>
                </a:solidFill>
              </a:rPr>
              <a:t>Hardware</a:t>
            </a:r>
            <a:r>
              <a:rPr b="1" lang="en" sz="2350">
                <a:solidFill>
                  <a:schemeClr val="dk1"/>
                </a:solidFill>
              </a:rPr>
              <a:t> </a:t>
            </a:r>
            <a:r>
              <a:rPr b="1" lang="en" sz="3000">
                <a:solidFill>
                  <a:schemeClr val="dk1"/>
                </a:solidFill>
              </a:rPr>
              <a:t>Components:</a:t>
            </a:r>
            <a:endParaRPr b="1" sz="3000">
              <a:solidFill>
                <a:schemeClr val="dk1"/>
              </a:solidFill>
            </a:endParaRPr>
          </a:p>
          <a:p>
            <a:pPr indent="0" lvl="0" marL="0" rtl="0" algn="l">
              <a:spcBef>
                <a:spcPts val="600"/>
              </a:spcBef>
              <a:spcAft>
                <a:spcPts val="0"/>
              </a:spcAft>
              <a:buNone/>
            </a:pPr>
            <a:r>
              <a:rPr lang="en" sz="1850">
                <a:solidFill>
                  <a:schemeClr val="dk1"/>
                </a:solidFill>
              </a:rPr>
              <a:t>1. Arduino Mega 2560</a:t>
            </a:r>
            <a:endParaRPr sz="1850">
              <a:solidFill>
                <a:schemeClr val="dk1"/>
              </a:solidFill>
            </a:endParaRPr>
          </a:p>
          <a:p>
            <a:pPr indent="0" lvl="0" marL="0" rtl="0" algn="l">
              <a:spcBef>
                <a:spcPts val="600"/>
              </a:spcBef>
              <a:spcAft>
                <a:spcPts val="0"/>
              </a:spcAft>
              <a:buNone/>
            </a:pPr>
            <a:r>
              <a:rPr lang="en" sz="1850">
                <a:solidFill>
                  <a:schemeClr val="dk1"/>
                </a:solidFill>
              </a:rPr>
              <a:t>2. NodeMCU ESP32</a:t>
            </a:r>
            <a:endParaRPr sz="1850">
              <a:solidFill>
                <a:schemeClr val="dk1"/>
              </a:solidFill>
            </a:endParaRPr>
          </a:p>
          <a:p>
            <a:pPr indent="0" lvl="0" marL="0" rtl="0" algn="l">
              <a:spcBef>
                <a:spcPts val="600"/>
              </a:spcBef>
              <a:spcAft>
                <a:spcPts val="0"/>
              </a:spcAft>
              <a:buNone/>
            </a:pPr>
            <a:r>
              <a:rPr lang="en" sz="1850">
                <a:solidFill>
                  <a:schemeClr val="dk1"/>
                </a:solidFill>
              </a:rPr>
              <a:t>3. controlling components &amp; sensors.</a:t>
            </a:r>
            <a:endParaRPr b="1" sz="3000">
              <a:solidFill>
                <a:schemeClr val="dk1"/>
              </a:solidFill>
            </a:endParaRPr>
          </a:p>
          <a:p>
            <a:pPr indent="0" lvl="0" marL="0" rtl="0" algn="l">
              <a:spcBef>
                <a:spcPts val="600"/>
              </a:spcBef>
              <a:spcAft>
                <a:spcPts val="0"/>
              </a:spcAft>
              <a:buNone/>
            </a:pPr>
            <a:r>
              <a:t/>
            </a:r>
            <a:endParaRPr>
              <a:solidFill>
                <a:schemeClr val="dk1"/>
              </a:solidFill>
            </a:endParaRPr>
          </a:p>
          <a:p>
            <a:pPr indent="0" lvl="0" marL="0" rtl="0" algn="l">
              <a:spcBef>
                <a:spcPts val="600"/>
              </a:spcBef>
              <a:spcAft>
                <a:spcPts val="0"/>
              </a:spcAft>
              <a:buNone/>
            </a:pPr>
            <a:r>
              <a:t/>
            </a:r>
            <a:endParaRPr sz="1850">
              <a:solidFill>
                <a:schemeClr val="dk1"/>
              </a:solidFill>
            </a:endParaRPr>
          </a:p>
          <a:p>
            <a:pPr indent="0" lvl="0" marL="0" rtl="0" algn="l">
              <a:spcBef>
                <a:spcPts val="600"/>
              </a:spcBef>
              <a:spcAft>
                <a:spcPts val="0"/>
              </a:spcAft>
              <a:buClr>
                <a:srgbClr val="000000"/>
              </a:buClr>
              <a:buSzPts val="14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
        <p:nvSpPr>
          <p:cNvPr id="14182" name="Google Shape;14182;p70"/>
          <p:cNvSpPr txBox="1"/>
          <p:nvPr>
            <p:ph idx="1" type="body"/>
          </p:nvPr>
        </p:nvSpPr>
        <p:spPr>
          <a:xfrm>
            <a:off x="4208300" y="2928700"/>
            <a:ext cx="4455000" cy="1882800"/>
          </a:xfrm>
          <a:prstGeom prst="rect">
            <a:avLst/>
          </a:prstGeom>
        </p:spPr>
        <p:txBody>
          <a:bodyPr anchorCtr="0" anchor="ctr" bIns="0" lIns="0" spcFirstLastPara="1" rIns="0" wrap="square" tIns="0">
            <a:noAutofit/>
          </a:bodyPr>
          <a:lstStyle/>
          <a:p>
            <a:pPr indent="0" lvl="0" marL="0" rtl="0" algn="l">
              <a:spcBef>
                <a:spcPts val="600"/>
              </a:spcBef>
              <a:spcAft>
                <a:spcPts val="0"/>
              </a:spcAft>
              <a:buNone/>
            </a:pPr>
            <a:r>
              <a:t/>
            </a:r>
            <a:endParaRPr>
              <a:solidFill>
                <a:schemeClr val="dk1"/>
              </a:solidFill>
            </a:endParaRPr>
          </a:p>
          <a:p>
            <a:pPr indent="0" lvl="0" marL="0" rtl="0" algn="l">
              <a:spcBef>
                <a:spcPts val="600"/>
              </a:spcBef>
              <a:spcAft>
                <a:spcPts val="0"/>
              </a:spcAft>
              <a:buNone/>
            </a:pPr>
            <a:r>
              <a:rPr b="1" lang="en" sz="3000">
                <a:solidFill>
                  <a:schemeClr val="dk1"/>
                </a:solidFill>
              </a:rPr>
              <a:t>Software environments:</a:t>
            </a:r>
            <a:endParaRPr>
              <a:solidFill>
                <a:schemeClr val="dk1"/>
              </a:solidFill>
            </a:endParaRPr>
          </a:p>
          <a:p>
            <a:pPr indent="0" lvl="0" marL="0" rtl="0" algn="l">
              <a:spcBef>
                <a:spcPts val="600"/>
              </a:spcBef>
              <a:spcAft>
                <a:spcPts val="0"/>
              </a:spcAft>
              <a:buNone/>
            </a:pPr>
            <a:r>
              <a:rPr lang="en" sz="1850">
                <a:solidFill>
                  <a:schemeClr val="dk1"/>
                </a:solidFill>
              </a:rPr>
              <a:t>1. Arduino IDE</a:t>
            </a:r>
            <a:endParaRPr sz="1850">
              <a:solidFill>
                <a:schemeClr val="dk1"/>
              </a:solidFill>
            </a:endParaRPr>
          </a:p>
          <a:p>
            <a:pPr indent="0" lvl="0" marL="0" rtl="0" algn="l">
              <a:spcBef>
                <a:spcPts val="600"/>
              </a:spcBef>
              <a:spcAft>
                <a:spcPts val="0"/>
              </a:spcAft>
              <a:buNone/>
            </a:pPr>
            <a:r>
              <a:rPr lang="en" sz="1850">
                <a:solidFill>
                  <a:schemeClr val="dk1"/>
                </a:solidFill>
              </a:rPr>
              <a:t>3.MIT App Inventor </a:t>
            </a:r>
            <a:endParaRPr sz="1850">
              <a:solidFill>
                <a:schemeClr val="dk1"/>
              </a:solidFill>
            </a:endParaRPr>
          </a:p>
          <a:p>
            <a:pPr indent="0" lvl="0" marL="0" rtl="0" algn="l">
              <a:spcBef>
                <a:spcPts val="600"/>
              </a:spcBef>
              <a:spcAft>
                <a:spcPts val="0"/>
              </a:spcAft>
              <a:buNone/>
            </a:pPr>
            <a:r>
              <a:rPr lang="en" sz="1850">
                <a:solidFill>
                  <a:schemeClr val="dk1"/>
                </a:solidFill>
              </a:rPr>
              <a:t>4.MQTT protocol</a:t>
            </a:r>
            <a:endParaRPr sz="1850">
              <a:solidFill>
                <a:schemeClr val="dk1"/>
              </a:solidFill>
            </a:endParaRPr>
          </a:p>
          <a:p>
            <a:pPr indent="0" lvl="0" marL="0" rtl="0" algn="l">
              <a:spcBef>
                <a:spcPts val="60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pic>
        <p:nvPicPr>
          <p:cNvPr id="14183" name="Google Shape;14183;p70"/>
          <p:cNvPicPr preferRelativeResize="0"/>
          <p:nvPr/>
        </p:nvPicPr>
        <p:blipFill>
          <a:blip r:embed="rId3">
            <a:alphaModFix/>
          </a:blip>
          <a:stretch>
            <a:fillRect/>
          </a:stretch>
        </p:blipFill>
        <p:spPr>
          <a:xfrm>
            <a:off x="2423038" y="3043575"/>
            <a:ext cx="1132100" cy="1132100"/>
          </a:xfrm>
          <a:prstGeom prst="rect">
            <a:avLst/>
          </a:prstGeom>
          <a:noFill/>
          <a:ln>
            <a:noFill/>
          </a:ln>
        </p:spPr>
      </p:pic>
      <p:pic>
        <p:nvPicPr>
          <p:cNvPr id="14184" name="Google Shape;14184;p70"/>
          <p:cNvPicPr preferRelativeResize="0"/>
          <p:nvPr/>
        </p:nvPicPr>
        <p:blipFill>
          <a:blip r:embed="rId4">
            <a:alphaModFix/>
          </a:blip>
          <a:stretch>
            <a:fillRect/>
          </a:stretch>
        </p:blipFill>
        <p:spPr>
          <a:xfrm>
            <a:off x="4793925" y="177874"/>
            <a:ext cx="2606100" cy="1700475"/>
          </a:xfrm>
          <a:prstGeom prst="rect">
            <a:avLst/>
          </a:prstGeom>
          <a:noFill/>
          <a:ln>
            <a:noFill/>
          </a:ln>
        </p:spPr>
      </p:pic>
      <p:pic>
        <p:nvPicPr>
          <p:cNvPr id="14185" name="Google Shape;14185;p70"/>
          <p:cNvPicPr preferRelativeResize="0"/>
          <p:nvPr/>
        </p:nvPicPr>
        <p:blipFill>
          <a:blip r:embed="rId5">
            <a:alphaModFix/>
          </a:blip>
          <a:stretch>
            <a:fillRect/>
          </a:stretch>
        </p:blipFill>
        <p:spPr>
          <a:xfrm>
            <a:off x="6564025" y="1436163"/>
            <a:ext cx="1607400" cy="1607400"/>
          </a:xfrm>
          <a:prstGeom prst="rect">
            <a:avLst/>
          </a:prstGeom>
          <a:noFill/>
          <a:ln>
            <a:noFill/>
          </a:ln>
        </p:spPr>
      </p:pic>
      <p:pic>
        <p:nvPicPr>
          <p:cNvPr id="14186" name="Google Shape;14186;p70"/>
          <p:cNvPicPr preferRelativeResize="0"/>
          <p:nvPr/>
        </p:nvPicPr>
        <p:blipFill>
          <a:blip r:embed="rId6">
            <a:alphaModFix/>
          </a:blip>
          <a:stretch>
            <a:fillRect/>
          </a:stretch>
        </p:blipFill>
        <p:spPr>
          <a:xfrm>
            <a:off x="1026875" y="3609250"/>
            <a:ext cx="926700" cy="9267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190" name="Shape 14190"/>
        <p:cNvGrpSpPr/>
        <p:nvPr/>
      </p:nvGrpSpPr>
      <p:grpSpPr>
        <a:xfrm>
          <a:off x="0" y="0"/>
          <a:ext cx="0" cy="0"/>
          <a:chOff x="0" y="0"/>
          <a:chExt cx="0" cy="0"/>
        </a:xfrm>
      </p:grpSpPr>
      <p:sp>
        <p:nvSpPr>
          <p:cNvPr id="14191" name="Google Shape;14191;p71"/>
          <p:cNvSpPr txBox="1"/>
          <p:nvPr>
            <p:ph type="title"/>
          </p:nvPr>
        </p:nvSpPr>
        <p:spPr>
          <a:xfrm>
            <a:off x="1795200" y="1501025"/>
            <a:ext cx="5553600" cy="1490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6200"/>
              <a:t>features</a:t>
            </a:r>
            <a:endParaRPr sz="6200"/>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95" name="Shape 14195"/>
        <p:cNvGrpSpPr/>
        <p:nvPr/>
      </p:nvGrpSpPr>
      <p:grpSpPr>
        <a:xfrm>
          <a:off x="0" y="0"/>
          <a:ext cx="0" cy="0"/>
          <a:chOff x="0" y="0"/>
          <a:chExt cx="0" cy="0"/>
        </a:xfrm>
      </p:grpSpPr>
      <p:sp>
        <p:nvSpPr>
          <p:cNvPr id="14196" name="Google Shape;14196;p72"/>
          <p:cNvSpPr/>
          <p:nvPr/>
        </p:nvSpPr>
        <p:spPr>
          <a:xfrm>
            <a:off x="4343700" y="466338"/>
            <a:ext cx="456600" cy="456600"/>
          </a:xfrm>
          <a:prstGeom prst="roundRect">
            <a:avLst>
              <a:gd fmla="val 50000"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2"/>
          <p:cNvSpPr txBox="1"/>
          <p:nvPr>
            <p:ph type="title"/>
          </p:nvPr>
        </p:nvSpPr>
        <p:spPr>
          <a:xfrm>
            <a:off x="3419250" y="1047050"/>
            <a:ext cx="23055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Water Quality</a:t>
            </a:r>
            <a:endParaRPr/>
          </a:p>
        </p:txBody>
      </p:sp>
      <p:sp>
        <p:nvSpPr>
          <p:cNvPr id="14198" name="Google Shape;14198;p72"/>
          <p:cNvSpPr/>
          <p:nvPr/>
        </p:nvSpPr>
        <p:spPr>
          <a:xfrm>
            <a:off x="4424787" y="588649"/>
            <a:ext cx="294416" cy="212017"/>
          </a:xfrm>
          <a:custGeom>
            <a:rect b="b" l="l" r="r" t="t"/>
            <a:pathLst>
              <a:path extrusionOk="0" h="7709" w="12830">
                <a:moveTo>
                  <a:pt x="4176" y="2891"/>
                </a:moveTo>
                <a:cubicBezTo>
                  <a:pt x="4354" y="2891"/>
                  <a:pt x="4497" y="3034"/>
                  <a:pt x="4497" y="3212"/>
                </a:cubicBezTo>
                <a:cubicBezTo>
                  <a:pt x="4497" y="3390"/>
                  <a:pt x="4354" y="3533"/>
                  <a:pt x="4176" y="3533"/>
                </a:cubicBezTo>
                <a:cubicBezTo>
                  <a:pt x="3997" y="3533"/>
                  <a:pt x="3855" y="3390"/>
                  <a:pt x="3855" y="3212"/>
                </a:cubicBezTo>
                <a:cubicBezTo>
                  <a:pt x="3855" y="3034"/>
                  <a:pt x="3997" y="2891"/>
                  <a:pt x="4176" y="2891"/>
                </a:cubicBezTo>
                <a:close/>
                <a:moveTo>
                  <a:pt x="1642" y="0"/>
                </a:moveTo>
                <a:cubicBezTo>
                  <a:pt x="732" y="0"/>
                  <a:pt x="1" y="732"/>
                  <a:pt x="1" y="1642"/>
                </a:cubicBezTo>
                <a:lnTo>
                  <a:pt x="1" y="4782"/>
                </a:lnTo>
                <a:cubicBezTo>
                  <a:pt x="1" y="4854"/>
                  <a:pt x="1" y="4907"/>
                  <a:pt x="19" y="4978"/>
                </a:cubicBezTo>
                <a:lnTo>
                  <a:pt x="3052" y="4978"/>
                </a:lnTo>
                <a:cubicBezTo>
                  <a:pt x="3480" y="4978"/>
                  <a:pt x="3855" y="4622"/>
                  <a:pt x="3855" y="4175"/>
                </a:cubicBezTo>
                <a:lnTo>
                  <a:pt x="4497" y="4175"/>
                </a:lnTo>
                <a:cubicBezTo>
                  <a:pt x="4497" y="4978"/>
                  <a:pt x="3837" y="5621"/>
                  <a:pt x="3052" y="5621"/>
                </a:cubicBezTo>
                <a:lnTo>
                  <a:pt x="233" y="5621"/>
                </a:lnTo>
                <a:cubicBezTo>
                  <a:pt x="518" y="6102"/>
                  <a:pt x="1036" y="6424"/>
                  <a:pt x="1642" y="6424"/>
                </a:cubicBezTo>
                <a:lnTo>
                  <a:pt x="4497" y="6424"/>
                </a:lnTo>
                <a:cubicBezTo>
                  <a:pt x="4497" y="7137"/>
                  <a:pt x="5068" y="7708"/>
                  <a:pt x="5764" y="7708"/>
                </a:cubicBezTo>
                <a:lnTo>
                  <a:pt x="5764" y="6424"/>
                </a:lnTo>
                <a:lnTo>
                  <a:pt x="9903" y="6424"/>
                </a:lnTo>
                <a:cubicBezTo>
                  <a:pt x="10813" y="6424"/>
                  <a:pt x="11545" y="5692"/>
                  <a:pt x="11545" y="4782"/>
                </a:cubicBezTo>
                <a:lnTo>
                  <a:pt x="11545" y="3712"/>
                </a:lnTo>
                <a:cubicBezTo>
                  <a:pt x="12312" y="3515"/>
                  <a:pt x="12830" y="2873"/>
                  <a:pt x="12830" y="2248"/>
                </a:cubicBezTo>
                <a:lnTo>
                  <a:pt x="11830" y="2248"/>
                </a:lnTo>
                <a:cubicBezTo>
                  <a:pt x="11563" y="2248"/>
                  <a:pt x="11063" y="2498"/>
                  <a:pt x="11063" y="2748"/>
                </a:cubicBezTo>
                <a:cubicBezTo>
                  <a:pt x="11063" y="2588"/>
                  <a:pt x="10813" y="2409"/>
                  <a:pt x="10581" y="2320"/>
                </a:cubicBezTo>
                <a:cubicBezTo>
                  <a:pt x="10492" y="2266"/>
                  <a:pt x="10385" y="2248"/>
                  <a:pt x="10314" y="2248"/>
                </a:cubicBezTo>
                <a:lnTo>
                  <a:pt x="9297" y="2248"/>
                </a:lnTo>
                <a:cubicBezTo>
                  <a:pt x="9297" y="2873"/>
                  <a:pt x="9832" y="3515"/>
                  <a:pt x="10581" y="3712"/>
                </a:cubicBezTo>
                <a:lnTo>
                  <a:pt x="10581" y="4015"/>
                </a:lnTo>
                <a:cubicBezTo>
                  <a:pt x="10581" y="4639"/>
                  <a:pt x="10082" y="5139"/>
                  <a:pt x="9457" y="5139"/>
                </a:cubicBezTo>
                <a:cubicBezTo>
                  <a:pt x="8833" y="5139"/>
                  <a:pt x="8333" y="4639"/>
                  <a:pt x="8333" y="4015"/>
                </a:cubicBezTo>
                <a:lnTo>
                  <a:pt x="8333" y="1642"/>
                </a:lnTo>
                <a:cubicBezTo>
                  <a:pt x="8333" y="732"/>
                  <a:pt x="7602" y="0"/>
                  <a:pt x="67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199" name="Google Shape;14199;p72"/>
          <p:cNvPicPr preferRelativeResize="0"/>
          <p:nvPr/>
        </p:nvPicPr>
        <p:blipFill>
          <a:blip r:embed="rId3">
            <a:alphaModFix/>
          </a:blip>
          <a:stretch>
            <a:fillRect/>
          </a:stretch>
        </p:blipFill>
        <p:spPr>
          <a:xfrm>
            <a:off x="1146525" y="2081400"/>
            <a:ext cx="2784050" cy="2017650"/>
          </a:xfrm>
          <a:prstGeom prst="rect">
            <a:avLst/>
          </a:prstGeom>
          <a:noFill/>
          <a:ln>
            <a:noFill/>
          </a:ln>
        </p:spPr>
      </p:pic>
      <p:sp>
        <p:nvSpPr>
          <p:cNvPr id="14200" name="Google Shape;14200;p72"/>
          <p:cNvSpPr txBox="1"/>
          <p:nvPr>
            <p:ph type="title"/>
          </p:nvPr>
        </p:nvSpPr>
        <p:spPr>
          <a:xfrm>
            <a:off x="1385925" y="1526125"/>
            <a:ext cx="23055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rPr>
              <a:t>PH Sensor</a:t>
            </a:r>
            <a:endParaRPr>
              <a:solidFill>
                <a:schemeClr val="dk1"/>
              </a:solidFill>
            </a:endParaRPr>
          </a:p>
        </p:txBody>
      </p:sp>
      <p:sp>
        <p:nvSpPr>
          <p:cNvPr id="14201" name="Google Shape;14201;p72"/>
          <p:cNvSpPr txBox="1"/>
          <p:nvPr>
            <p:ph type="title"/>
          </p:nvPr>
        </p:nvSpPr>
        <p:spPr>
          <a:xfrm>
            <a:off x="5637900" y="1613700"/>
            <a:ext cx="23055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rPr>
              <a:t>TDS</a:t>
            </a:r>
            <a:r>
              <a:rPr lang="en">
                <a:solidFill>
                  <a:schemeClr val="dk1"/>
                </a:solidFill>
              </a:rPr>
              <a:t> Sensor</a:t>
            </a:r>
            <a:endParaRPr>
              <a:solidFill>
                <a:schemeClr val="dk1"/>
              </a:solidFill>
            </a:endParaRPr>
          </a:p>
        </p:txBody>
      </p:sp>
      <p:pic>
        <p:nvPicPr>
          <p:cNvPr id="14202" name="Google Shape;14202;p72"/>
          <p:cNvPicPr preferRelativeResize="0"/>
          <p:nvPr/>
        </p:nvPicPr>
        <p:blipFill>
          <a:blip r:embed="rId4">
            <a:alphaModFix/>
          </a:blip>
          <a:stretch>
            <a:fillRect/>
          </a:stretch>
        </p:blipFill>
        <p:spPr>
          <a:xfrm>
            <a:off x="5398625" y="2249813"/>
            <a:ext cx="2784050" cy="1680827"/>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06" name="Shape 14206"/>
        <p:cNvGrpSpPr/>
        <p:nvPr/>
      </p:nvGrpSpPr>
      <p:grpSpPr>
        <a:xfrm>
          <a:off x="0" y="0"/>
          <a:ext cx="0" cy="0"/>
          <a:chOff x="0" y="0"/>
          <a:chExt cx="0" cy="0"/>
        </a:xfrm>
      </p:grpSpPr>
      <p:sp>
        <p:nvSpPr>
          <p:cNvPr id="14207" name="Google Shape;14207;p73"/>
          <p:cNvSpPr/>
          <p:nvPr/>
        </p:nvSpPr>
        <p:spPr>
          <a:xfrm>
            <a:off x="4313950" y="498975"/>
            <a:ext cx="456600" cy="4566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3"/>
          <p:cNvSpPr txBox="1"/>
          <p:nvPr>
            <p:ph idx="8" type="title"/>
          </p:nvPr>
        </p:nvSpPr>
        <p:spPr>
          <a:xfrm>
            <a:off x="3258150" y="1079675"/>
            <a:ext cx="2627700" cy="3915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Water Temperature</a:t>
            </a:r>
            <a:endParaRPr/>
          </a:p>
        </p:txBody>
      </p:sp>
      <p:sp>
        <p:nvSpPr>
          <p:cNvPr id="14209" name="Google Shape;14209;p73"/>
          <p:cNvSpPr/>
          <p:nvPr/>
        </p:nvSpPr>
        <p:spPr>
          <a:xfrm>
            <a:off x="4395050" y="621275"/>
            <a:ext cx="273011" cy="215431"/>
          </a:xfrm>
          <a:custGeom>
            <a:rect b="b" l="l" r="r" t="t"/>
            <a:pathLst>
              <a:path extrusionOk="0" h="7851" w="12188">
                <a:moveTo>
                  <a:pt x="2249" y="3356"/>
                </a:moveTo>
                <a:cubicBezTo>
                  <a:pt x="2428" y="3356"/>
                  <a:pt x="2570" y="3498"/>
                  <a:pt x="2570" y="3677"/>
                </a:cubicBezTo>
                <a:cubicBezTo>
                  <a:pt x="2570" y="3855"/>
                  <a:pt x="2428" y="3998"/>
                  <a:pt x="2249" y="3998"/>
                </a:cubicBezTo>
                <a:cubicBezTo>
                  <a:pt x="2071" y="3998"/>
                  <a:pt x="1928" y="3855"/>
                  <a:pt x="1928" y="3677"/>
                </a:cubicBezTo>
                <a:cubicBezTo>
                  <a:pt x="1928" y="3498"/>
                  <a:pt x="2071" y="3356"/>
                  <a:pt x="2249" y="3356"/>
                </a:cubicBezTo>
                <a:close/>
                <a:moveTo>
                  <a:pt x="6106" y="1"/>
                </a:moveTo>
                <a:cubicBezTo>
                  <a:pt x="5691" y="1"/>
                  <a:pt x="5205" y="48"/>
                  <a:pt x="4622" y="144"/>
                </a:cubicBezTo>
                <a:cubicBezTo>
                  <a:pt x="2784" y="447"/>
                  <a:pt x="2142" y="929"/>
                  <a:pt x="1732" y="1589"/>
                </a:cubicBezTo>
                <a:cubicBezTo>
                  <a:pt x="1464" y="2053"/>
                  <a:pt x="1143" y="3248"/>
                  <a:pt x="1125" y="4480"/>
                </a:cubicBezTo>
                <a:lnTo>
                  <a:pt x="1" y="5604"/>
                </a:lnTo>
                <a:cubicBezTo>
                  <a:pt x="1089" y="6050"/>
                  <a:pt x="1750" y="6210"/>
                  <a:pt x="2071" y="6282"/>
                </a:cubicBezTo>
                <a:cubicBezTo>
                  <a:pt x="2749" y="5889"/>
                  <a:pt x="3213" y="5158"/>
                  <a:pt x="3213" y="4319"/>
                </a:cubicBezTo>
                <a:lnTo>
                  <a:pt x="3837" y="4319"/>
                </a:lnTo>
                <a:cubicBezTo>
                  <a:pt x="3837" y="5247"/>
                  <a:pt x="3409" y="6050"/>
                  <a:pt x="2749" y="6585"/>
                </a:cubicBezTo>
                <a:cubicBezTo>
                  <a:pt x="3141" y="6728"/>
                  <a:pt x="3623" y="6835"/>
                  <a:pt x="4230" y="6871"/>
                </a:cubicBezTo>
                <a:cubicBezTo>
                  <a:pt x="4703" y="7688"/>
                  <a:pt x="5281" y="7851"/>
                  <a:pt x="5664" y="7851"/>
                </a:cubicBezTo>
                <a:cubicBezTo>
                  <a:pt x="5917" y="7851"/>
                  <a:pt x="6085" y="7781"/>
                  <a:pt x="6085" y="7781"/>
                </a:cubicBezTo>
                <a:lnTo>
                  <a:pt x="5318" y="6871"/>
                </a:lnTo>
                <a:cubicBezTo>
                  <a:pt x="5782" y="6853"/>
                  <a:pt x="6228" y="6781"/>
                  <a:pt x="6603" y="6674"/>
                </a:cubicBezTo>
                <a:cubicBezTo>
                  <a:pt x="6907" y="6695"/>
                  <a:pt x="7214" y="6711"/>
                  <a:pt x="7505" y="6711"/>
                </a:cubicBezTo>
                <a:cubicBezTo>
                  <a:pt x="7948" y="6711"/>
                  <a:pt x="8353" y="6675"/>
                  <a:pt x="8655" y="6567"/>
                </a:cubicBezTo>
                <a:cubicBezTo>
                  <a:pt x="9422" y="6317"/>
                  <a:pt x="9797" y="5657"/>
                  <a:pt x="9297" y="5068"/>
                </a:cubicBezTo>
                <a:lnTo>
                  <a:pt x="9297" y="5068"/>
                </a:lnTo>
                <a:lnTo>
                  <a:pt x="11224" y="5925"/>
                </a:lnTo>
                <a:cubicBezTo>
                  <a:pt x="11224" y="5925"/>
                  <a:pt x="12188" y="5604"/>
                  <a:pt x="12188" y="3998"/>
                </a:cubicBezTo>
                <a:cubicBezTo>
                  <a:pt x="12188" y="2392"/>
                  <a:pt x="11224" y="2071"/>
                  <a:pt x="11224" y="2071"/>
                </a:cubicBezTo>
                <a:lnTo>
                  <a:pt x="9368" y="2909"/>
                </a:lnTo>
                <a:cubicBezTo>
                  <a:pt x="9458" y="2713"/>
                  <a:pt x="9618" y="2392"/>
                  <a:pt x="9618" y="2392"/>
                </a:cubicBezTo>
                <a:cubicBezTo>
                  <a:pt x="8350" y="835"/>
                  <a:pt x="7850" y="1"/>
                  <a:pt x="61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3"/>
          <p:cNvSpPr txBox="1"/>
          <p:nvPr>
            <p:ph type="title"/>
          </p:nvPr>
        </p:nvSpPr>
        <p:spPr>
          <a:xfrm>
            <a:off x="750075" y="1871425"/>
            <a:ext cx="32484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rPr>
              <a:t>Water temperature Sensor </a:t>
            </a:r>
            <a:r>
              <a:rPr lang="en">
                <a:solidFill>
                  <a:schemeClr val="dk1"/>
                </a:solidFill>
              </a:rPr>
              <a:t>DS18b20 </a:t>
            </a:r>
            <a:endParaRPr>
              <a:solidFill>
                <a:schemeClr val="dk1"/>
              </a:solidFill>
            </a:endParaRPr>
          </a:p>
        </p:txBody>
      </p:sp>
      <p:sp>
        <p:nvSpPr>
          <p:cNvPr id="14211" name="Google Shape;14211;p73"/>
          <p:cNvSpPr txBox="1"/>
          <p:nvPr>
            <p:ph type="title"/>
          </p:nvPr>
        </p:nvSpPr>
        <p:spPr>
          <a:xfrm>
            <a:off x="5744500" y="1797975"/>
            <a:ext cx="2305500" cy="39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rPr>
              <a:t>Peltier</a:t>
            </a:r>
            <a:endParaRPr>
              <a:solidFill>
                <a:schemeClr val="dk1"/>
              </a:solidFill>
            </a:endParaRPr>
          </a:p>
        </p:txBody>
      </p:sp>
      <p:pic>
        <p:nvPicPr>
          <p:cNvPr id="14212" name="Google Shape;14212;p73"/>
          <p:cNvPicPr preferRelativeResize="0"/>
          <p:nvPr/>
        </p:nvPicPr>
        <p:blipFill>
          <a:blip r:embed="rId3">
            <a:alphaModFix/>
          </a:blip>
          <a:stretch>
            <a:fillRect/>
          </a:stretch>
        </p:blipFill>
        <p:spPr>
          <a:xfrm>
            <a:off x="949675" y="2592474"/>
            <a:ext cx="2496225" cy="1822742"/>
          </a:xfrm>
          <a:prstGeom prst="rect">
            <a:avLst/>
          </a:prstGeom>
          <a:noFill/>
          <a:ln>
            <a:noFill/>
          </a:ln>
        </p:spPr>
      </p:pic>
      <p:pic>
        <p:nvPicPr>
          <p:cNvPr id="14213" name="Google Shape;14213;p73"/>
          <p:cNvPicPr preferRelativeResize="0"/>
          <p:nvPr/>
        </p:nvPicPr>
        <p:blipFill>
          <a:blip r:embed="rId4">
            <a:alphaModFix/>
          </a:blip>
          <a:stretch>
            <a:fillRect/>
          </a:stretch>
        </p:blipFill>
        <p:spPr>
          <a:xfrm>
            <a:off x="5680850" y="2189475"/>
            <a:ext cx="2432800" cy="213770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orld Oceans Day by Slidesgo">
  <a:themeElements>
    <a:clrScheme name="Simple Light">
      <a:dk1>
        <a:srgbClr val="FFFFFF"/>
      </a:dk1>
      <a:lt1>
        <a:srgbClr val="0066A7"/>
      </a:lt1>
      <a:dk2>
        <a:srgbClr val="FFFFFF"/>
      </a:dk2>
      <a:lt2>
        <a:srgbClr val="57DECF"/>
      </a:lt2>
      <a:accent1>
        <a:srgbClr val="35C9B9"/>
      </a:accent1>
      <a:accent2>
        <a:srgbClr val="B0DAD6"/>
      </a:accent2>
      <a:accent3>
        <a:srgbClr val="FF89D7"/>
      </a:accent3>
      <a:accent4>
        <a:srgbClr val="9476CE"/>
      </a:accent4>
      <a:accent5>
        <a:srgbClr val="252363"/>
      </a:accent5>
      <a:accent6>
        <a:srgbClr val="001036"/>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World Oceans Day by Slidesgo">
  <a:themeElements>
    <a:clrScheme name="Simple Light">
      <a:dk1>
        <a:srgbClr val="FFFFFF"/>
      </a:dk1>
      <a:lt1>
        <a:srgbClr val="0066A7"/>
      </a:lt1>
      <a:dk2>
        <a:srgbClr val="FFFFFF"/>
      </a:dk2>
      <a:lt2>
        <a:srgbClr val="57DECF"/>
      </a:lt2>
      <a:accent1>
        <a:srgbClr val="35C9B9"/>
      </a:accent1>
      <a:accent2>
        <a:srgbClr val="B0DAD6"/>
      </a:accent2>
      <a:accent3>
        <a:srgbClr val="FF89D7"/>
      </a:accent3>
      <a:accent4>
        <a:srgbClr val="9476CE"/>
      </a:accent4>
      <a:accent5>
        <a:srgbClr val="252363"/>
      </a:accent5>
      <a:accent6>
        <a:srgbClr val="001036"/>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