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74" r:id="rId6"/>
    <p:sldId id="258" r:id="rId7"/>
    <p:sldId id="267" r:id="rId8"/>
    <p:sldId id="282" r:id="rId9"/>
    <p:sldId id="257" r:id="rId10"/>
    <p:sldId id="280" r:id="rId11"/>
    <p:sldId id="285" r:id="rId12"/>
    <p:sldId id="27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1F"/>
    <a:srgbClr val="071728"/>
    <a:srgbClr val="073468"/>
    <a:srgbClr val="083468"/>
    <a:srgbClr val="071828"/>
    <a:srgbClr val="4A4639"/>
    <a:srgbClr val="FDA32B"/>
    <a:srgbClr val="BCBEC5"/>
    <a:srgbClr val="8C8F96"/>
    <a:srgbClr val="2033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291" autoAdjust="0"/>
  </p:normalViewPr>
  <p:slideViewPr>
    <p:cSldViewPr snapToGrid="0" showGuides="1">
      <p:cViewPr varScale="1">
        <p:scale>
          <a:sx n="114" d="100"/>
          <a:sy n="114" d="100"/>
        </p:scale>
        <p:origin x="510" y="13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9" d="100"/>
          <a:sy n="99" d="100"/>
        </p:scale>
        <p:origin x="4416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AC5358-0433-4E41-BC99-5DCA40973FE8}" type="doc">
      <dgm:prSet loTypeId="urn:microsoft.com/office/officeart/2005/8/layout/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FC3013-B26C-426D-B5AD-8E92A4115295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Reviewing scientific papers </a:t>
          </a:r>
        </a:p>
      </dgm:t>
    </dgm:pt>
    <dgm:pt modelId="{6668F63A-FEE7-4D68-A4A0-355E5FB7E650}" type="parTrans" cxnId="{C40C2C4D-FD2E-4C2E-ACC7-0A2186F20168}">
      <dgm:prSet/>
      <dgm:spPr/>
      <dgm:t>
        <a:bodyPr/>
        <a:lstStyle/>
        <a:p>
          <a:endParaRPr lang="en-US"/>
        </a:p>
      </dgm:t>
    </dgm:pt>
    <dgm:pt modelId="{7C0154E3-1043-4409-B2CA-4E496A20227D}" type="sibTrans" cxnId="{C40C2C4D-FD2E-4C2E-ACC7-0A2186F20168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7BBFED34-288E-40C9-A023-5CB378EF0DB0}">
      <dgm:prSet/>
      <dgm:spPr/>
      <dgm:t>
        <a:bodyPr/>
        <a:lstStyle/>
        <a:p>
          <a:pPr rtl="0"/>
          <a:r>
            <a:rPr lang="en-US" b="0" i="0" dirty="0"/>
            <a:t>Learn about this unconventional system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75F722-2DB3-4009-BB31-11B152B0AEB1}" type="parTrans" cxnId="{D31E0524-6CC9-423C-926E-3967844A2921}">
      <dgm:prSet/>
      <dgm:spPr/>
      <dgm:t>
        <a:bodyPr/>
        <a:lstStyle/>
        <a:p>
          <a:endParaRPr lang="en-US"/>
        </a:p>
      </dgm:t>
    </dgm:pt>
    <dgm:pt modelId="{C17ACBD6-1340-4FF4-B423-B384D9DF257D}" type="sibTrans" cxnId="{D31E0524-6CC9-423C-926E-3967844A2921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0B2731E9-714F-4A74-BF63-BD90AF61FDAA}">
      <dgm:prSet/>
      <dgm:spPr/>
      <dgm:t>
        <a:bodyPr/>
        <a:lstStyle/>
        <a:p>
          <a:pPr rtl="0"/>
          <a:r>
            <a:rPr lang="en-US" b="0" i="0" dirty="0"/>
            <a:t>We made comparisons and analyzed them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E61BB5-4061-4209-96C2-EDF3E03EDE3C}" type="parTrans" cxnId="{3F2A5B39-1A9F-4FD4-925E-836B6010E81B}">
      <dgm:prSet/>
      <dgm:spPr/>
      <dgm:t>
        <a:bodyPr/>
        <a:lstStyle/>
        <a:p>
          <a:endParaRPr lang="en-US"/>
        </a:p>
      </dgm:t>
    </dgm:pt>
    <dgm:pt modelId="{A2841EA6-A58F-400B-B5E2-A461EF680FC1}" type="sibTrans" cxnId="{3F2A5B39-1A9F-4FD4-925E-836B6010E81B}">
      <dgm:prSet/>
      <dgm:spPr>
        <a:solidFill>
          <a:srgbClr val="FFC000"/>
        </a:solidFill>
      </dgm:spPr>
      <dgm:t>
        <a:bodyPr/>
        <a:lstStyle/>
        <a:p>
          <a:endParaRPr lang="en-US" dirty="0"/>
        </a:p>
      </dgm:t>
    </dgm:pt>
    <dgm:pt modelId="{9A335A1B-1932-41E8-A6CE-69D43664986B}">
      <dgm:prSet/>
      <dgm:spPr/>
      <dgm:t>
        <a:bodyPr/>
        <a:lstStyle/>
        <a:p>
          <a:r>
            <a:rPr lang="en-US" b="0" i="0" dirty="0"/>
            <a:t>Possibility to use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96418A-7286-4C21-9035-0775062521B5}" type="parTrans" cxnId="{9A889E23-0A3B-48A8-8A9C-7905F0D7BD44}">
      <dgm:prSet/>
      <dgm:spPr/>
      <dgm:t>
        <a:bodyPr/>
        <a:lstStyle/>
        <a:p>
          <a:endParaRPr lang="en-US"/>
        </a:p>
      </dgm:t>
    </dgm:pt>
    <dgm:pt modelId="{AFAE2F62-F989-4485-888C-DED83F876236}" type="sibTrans" cxnId="{9A889E23-0A3B-48A8-8A9C-7905F0D7BD44}">
      <dgm:prSet/>
      <dgm:spPr/>
      <dgm:t>
        <a:bodyPr/>
        <a:lstStyle/>
        <a:p>
          <a:endParaRPr lang="en-US"/>
        </a:p>
      </dgm:t>
    </dgm:pt>
    <dgm:pt modelId="{1090C55E-A008-4491-9DF2-13F4EA7552C8}" type="pres">
      <dgm:prSet presAssocID="{FDAC5358-0433-4E41-BC99-5DCA40973FE8}" presName="diagram" presStyleCnt="0">
        <dgm:presLayoutVars>
          <dgm:dir/>
          <dgm:resizeHandles val="exact"/>
        </dgm:presLayoutVars>
      </dgm:prSet>
      <dgm:spPr/>
    </dgm:pt>
    <dgm:pt modelId="{7DCEF2B6-7272-4DC8-B83A-7F6F397B82F2}" type="pres">
      <dgm:prSet presAssocID="{41FC3013-B26C-426D-B5AD-8E92A4115295}" presName="node" presStyleLbl="node1" presStyleIdx="0" presStyleCnt="4">
        <dgm:presLayoutVars>
          <dgm:bulletEnabled val="1"/>
        </dgm:presLayoutVars>
      </dgm:prSet>
      <dgm:spPr/>
    </dgm:pt>
    <dgm:pt modelId="{D9C78D88-D8F4-45A0-93F4-A81BCCDA9425}" type="pres">
      <dgm:prSet presAssocID="{7C0154E3-1043-4409-B2CA-4E496A20227D}" presName="sibTrans" presStyleLbl="sibTrans2D1" presStyleIdx="0" presStyleCnt="3"/>
      <dgm:spPr/>
    </dgm:pt>
    <dgm:pt modelId="{F3EE9D61-2CEA-480B-AE9B-5169624F94F6}" type="pres">
      <dgm:prSet presAssocID="{7C0154E3-1043-4409-B2CA-4E496A20227D}" presName="connectorText" presStyleLbl="sibTrans2D1" presStyleIdx="0" presStyleCnt="3"/>
      <dgm:spPr/>
    </dgm:pt>
    <dgm:pt modelId="{685F05ED-39EB-4DF1-9F84-8FA740578D3E}" type="pres">
      <dgm:prSet presAssocID="{7BBFED34-288E-40C9-A023-5CB378EF0DB0}" presName="node" presStyleLbl="node1" presStyleIdx="1" presStyleCnt="4">
        <dgm:presLayoutVars>
          <dgm:bulletEnabled val="1"/>
        </dgm:presLayoutVars>
      </dgm:prSet>
      <dgm:spPr/>
    </dgm:pt>
    <dgm:pt modelId="{A38A275D-AB9C-4DA6-8FFA-B5F767ED2D63}" type="pres">
      <dgm:prSet presAssocID="{C17ACBD6-1340-4FF4-B423-B384D9DF257D}" presName="sibTrans" presStyleLbl="sibTrans2D1" presStyleIdx="1" presStyleCnt="3"/>
      <dgm:spPr/>
    </dgm:pt>
    <dgm:pt modelId="{54FC0FA9-B203-42F7-B835-200229886E86}" type="pres">
      <dgm:prSet presAssocID="{C17ACBD6-1340-4FF4-B423-B384D9DF257D}" presName="connectorText" presStyleLbl="sibTrans2D1" presStyleIdx="1" presStyleCnt="3"/>
      <dgm:spPr/>
    </dgm:pt>
    <dgm:pt modelId="{F231E6AE-F3E5-4448-8B09-73453A1F6CCC}" type="pres">
      <dgm:prSet presAssocID="{0B2731E9-714F-4A74-BF63-BD90AF61FDAA}" presName="node" presStyleLbl="node1" presStyleIdx="2" presStyleCnt="4">
        <dgm:presLayoutVars>
          <dgm:bulletEnabled val="1"/>
        </dgm:presLayoutVars>
      </dgm:prSet>
      <dgm:spPr/>
    </dgm:pt>
    <dgm:pt modelId="{9AAE201B-D305-499B-A28E-16A4AC9A30E7}" type="pres">
      <dgm:prSet presAssocID="{A2841EA6-A58F-400B-B5E2-A461EF680FC1}" presName="sibTrans" presStyleLbl="sibTrans2D1" presStyleIdx="2" presStyleCnt="3"/>
      <dgm:spPr/>
    </dgm:pt>
    <dgm:pt modelId="{5C558E0B-5BDC-4C0F-891E-906A261C217D}" type="pres">
      <dgm:prSet presAssocID="{A2841EA6-A58F-400B-B5E2-A461EF680FC1}" presName="connectorText" presStyleLbl="sibTrans2D1" presStyleIdx="2" presStyleCnt="3"/>
      <dgm:spPr/>
    </dgm:pt>
    <dgm:pt modelId="{D3989B4E-A00C-4011-A6E7-4D5956CFBD26}" type="pres">
      <dgm:prSet presAssocID="{9A335A1B-1932-41E8-A6CE-69D43664986B}" presName="node" presStyleLbl="node1" presStyleIdx="3" presStyleCnt="4">
        <dgm:presLayoutVars>
          <dgm:bulletEnabled val="1"/>
        </dgm:presLayoutVars>
      </dgm:prSet>
      <dgm:spPr/>
    </dgm:pt>
  </dgm:ptLst>
  <dgm:cxnLst>
    <dgm:cxn modelId="{1E129D1B-9E76-4395-9A0F-D0CA6E643C5B}" type="presOf" srcId="{7BBFED34-288E-40C9-A023-5CB378EF0DB0}" destId="{685F05ED-39EB-4DF1-9F84-8FA740578D3E}" srcOrd="0" destOrd="0" presId="urn:microsoft.com/office/officeart/2005/8/layout/process5"/>
    <dgm:cxn modelId="{9A889E23-0A3B-48A8-8A9C-7905F0D7BD44}" srcId="{FDAC5358-0433-4E41-BC99-5DCA40973FE8}" destId="{9A335A1B-1932-41E8-A6CE-69D43664986B}" srcOrd="3" destOrd="0" parTransId="{DB96418A-7286-4C21-9035-0775062521B5}" sibTransId="{AFAE2F62-F989-4485-888C-DED83F876236}"/>
    <dgm:cxn modelId="{D31E0524-6CC9-423C-926E-3967844A2921}" srcId="{FDAC5358-0433-4E41-BC99-5DCA40973FE8}" destId="{7BBFED34-288E-40C9-A023-5CB378EF0DB0}" srcOrd="1" destOrd="0" parTransId="{B775F722-2DB3-4009-BB31-11B152B0AEB1}" sibTransId="{C17ACBD6-1340-4FF4-B423-B384D9DF257D}"/>
    <dgm:cxn modelId="{48853533-944A-4C6D-B6B5-6A0D1F171EF0}" type="presOf" srcId="{0B2731E9-714F-4A74-BF63-BD90AF61FDAA}" destId="{F231E6AE-F3E5-4448-8B09-73453A1F6CCC}" srcOrd="0" destOrd="0" presId="urn:microsoft.com/office/officeart/2005/8/layout/process5"/>
    <dgm:cxn modelId="{3F2A5B39-1A9F-4FD4-925E-836B6010E81B}" srcId="{FDAC5358-0433-4E41-BC99-5DCA40973FE8}" destId="{0B2731E9-714F-4A74-BF63-BD90AF61FDAA}" srcOrd="2" destOrd="0" parTransId="{2CE61BB5-4061-4209-96C2-EDF3E03EDE3C}" sibTransId="{A2841EA6-A58F-400B-B5E2-A461EF680FC1}"/>
    <dgm:cxn modelId="{AA8B4B5B-E462-4C39-9235-5A03D819B876}" type="presOf" srcId="{7C0154E3-1043-4409-B2CA-4E496A20227D}" destId="{D9C78D88-D8F4-45A0-93F4-A81BCCDA9425}" srcOrd="0" destOrd="0" presId="urn:microsoft.com/office/officeart/2005/8/layout/process5"/>
    <dgm:cxn modelId="{A31F356B-DA92-41D3-90B8-AE738B7FC128}" type="presOf" srcId="{C17ACBD6-1340-4FF4-B423-B384D9DF257D}" destId="{54FC0FA9-B203-42F7-B835-200229886E86}" srcOrd="1" destOrd="0" presId="urn:microsoft.com/office/officeart/2005/8/layout/process5"/>
    <dgm:cxn modelId="{C40C2C4D-FD2E-4C2E-ACC7-0A2186F20168}" srcId="{FDAC5358-0433-4E41-BC99-5DCA40973FE8}" destId="{41FC3013-B26C-426D-B5AD-8E92A4115295}" srcOrd="0" destOrd="0" parTransId="{6668F63A-FEE7-4D68-A4A0-355E5FB7E650}" sibTransId="{7C0154E3-1043-4409-B2CA-4E496A20227D}"/>
    <dgm:cxn modelId="{E99C9550-C6DA-4466-BB96-3AF8ED30720F}" type="presOf" srcId="{C17ACBD6-1340-4FF4-B423-B384D9DF257D}" destId="{A38A275D-AB9C-4DA6-8FFA-B5F767ED2D63}" srcOrd="0" destOrd="0" presId="urn:microsoft.com/office/officeart/2005/8/layout/process5"/>
    <dgm:cxn modelId="{0E1A697C-5B70-4330-A39B-CE73D42112E2}" type="presOf" srcId="{A2841EA6-A58F-400B-B5E2-A461EF680FC1}" destId="{9AAE201B-D305-499B-A28E-16A4AC9A30E7}" srcOrd="0" destOrd="0" presId="urn:microsoft.com/office/officeart/2005/8/layout/process5"/>
    <dgm:cxn modelId="{D6576CA4-F25A-402A-B590-2F2C1BE5FC4F}" type="presOf" srcId="{A2841EA6-A58F-400B-B5E2-A461EF680FC1}" destId="{5C558E0B-5BDC-4C0F-891E-906A261C217D}" srcOrd="1" destOrd="0" presId="urn:microsoft.com/office/officeart/2005/8/layout/process5"/>
    <dgm:cxn modelId="{D90FBDBA-709F-4516-A007-408C89023825}" type="presOf" srcId="{7C0154E3-1043-4409-B2CA-4E496A20227D}" destId="{F3EE9D61-2CEA-480B-AE9B-5169624F94F6}" srcOrd="1" destOrd="0" presId="urn:microsoft.com/office/officeart/2005/8/layout/process5"/>
    <dgm:cxn modelId="{F6045FDB-A8A0-4928-8C18-1A0A310D1648}" type="presOf" srcId="{9A335A1B-1932-41E8-A6CE-69D43664986B}" destId="{D3989B4E-A00C-4011-A6E7-4D5956CFBD26}" srcOrd="0" destOrd="0" presId="urn:microsoft.com/office/officeart/2005/8/layout/process5"/>
    <dgm:cxn modelId="{CE4FD2DC-524C-4CAE-8772-CDCFFAC0C5E0}" type="presOf" srcId="{41FC3013-B26C-426D-B5AD-8E92A4115295}" destId="{7DCEF2B6-7272-4DC8-B83A-7F6F397B82F2}" srcOrd="0" destOrd="0" presId="urn:microsoft.com/office/officeart/2005/8/layout/process5"/>
    <dgm:cxn modelId="{4EB906DD-143D-456D-A265-FE56F0454E4A}" type="presOf" srcId="{FDAC5358-0433-4E41-BC99-5DCA40973FE8}" destId="{1090C55E-A008-4491-9DF2-13F4EA7552C8}" srcOrd="0" destOrd="0" presId="urn:microsoft.com/office/officeart/2005/8/layout/process5"/>
    <dgm:cxn modelId="{F0B6C5C8-C356-4E9D-B8A3-723EFFBCD139}" type="presParOf" srcId="{1090C55E-A008-4491-9DF2-13F4EA7552C8}" destId="{7DCEF2B6-7272-4DC8-B83A-7F6F397B82F2}" srcOrd="0" destOrd="0" presId="urn:microsoft.com/office/officeart/2005/8/layout/process5"/>
    <dgm:cxn modelId="{FD161492-7D0E-4700-98B9-D7234999F9B1}" type="presParOf" srcId="{1090C55E-A008-4491-9DF2-13F4EA7552C8}" destId="{D9C78D88-D8F4-45A0-93F4-A81BCCDA9425}" srcOrd="1" destOrd="0" presId="urn:microsoft.com/office/officeart/2005/8/layout/process5"/>
    <dgm:cxn modelId="{CAEEC7CF-776B-48F9-A739-3A3ED2693C7E}" type="presParOf" srcId="{D9C78D88-D8F4-45A0-93F4-A81BCCDA9425}" destId="{F3EE9D61-2CEA-480B-AE9B-5169624F94F6}" srcOrd="0" destOrd="0" presId="urn:microsoft.com/office/officeart/2005/8/layout/process5"/>
    <dgm:cxn modelId="{087A9B70-D230-4C76-BD40-7F5656B67B83}" type="presParOf" srcId="{1090C55E-A008-4491-9DF2-13F4EA7552C8}" destId="{685F05ED-39EB-4DF1-9F84-8FA740578D3E}" srcOrd="2" destOrd="0" presId="urn:microsoft.com/office/officeart/2005/8/layout/process5"/>
    <dgm:cxn modelId="{0F285CBB-29ED-4A29-9714-38B70B6D5AB3}" type="presParOf" srcId="{1090C55E-A008-4491-9DF2-13F4EA7552C8}" destId="{A38A275D-AB9C-4DA6-8FFA-B5F767ED2D63}" srcOrd="3" destOrd="0" presId="urn:microsoft.com/office/officeart/2005/8/layout/process5"/>
    <dgm:cxn modelId="{696F4F6B-BEA0-4152-A44B-9D6E76AE49CA}" type="presParOf" srcId="{A38A275D-AB9C-4DA6-8FFA-B5F767ED2D63}" destId="{54FC0FA9-B203-42F7-B835-200229886E86}" srcOrd="0" destOrd="0" presId="urn:microsoft.com/office/officeart/2005/8/layout/process5"/>
    <dgm:cxn modelId="{387FB9B6-8915-4077-9979-8B0FE63B3D2F}" type="presParOf" srcId="{1090C55E-A008-4491-9DF2-13F4EA7552C8}" destId="{F231E6AE-F3E5-4448-8B09-73453A1F6CCC}" srcOrd="4" destOrd="0" presId="urn:microsoft.com/office/officeart/2005/8/layout/process5"/>
    <dgm:cxn modelId="{69F1EBBA-3C64-43E7-9C1B-5FF98F89C4C2}" type="presParOf" srcId="{1090C55E-A008-4491-9DF2-13F4EA7552C8}" destId="{9AAE201B-D305-499B-A28E-16A4AC9A30E7}" srcOrd="5" destOrd="0" presId="urn:microsoft.com/office/officeart/2005/8/layout/process5"/>
    <dgm:cxn modelId="{E28E03D9-B70D-4C47-A89E-91A99F114DA8}" type="presParOf" srcId="{9AAE201B-D305-499B-A28E-16A4AC9A30E7}" destId="{5C558E0B-5BDC-4C0F-891E-906A261C217D}" srcOrd="0" destOrd="0" presId="urn:microsoft.com/office/officeart/2005/8/layout/process5"/>
    <dgm:cxn modelId="{74B3E8D7-AE26-4D40-A9F6-96BC9735712B}" type="presParOf" srcId="{1090C55E-A008-4491-9DF2-13F4EA7552C8}" destId="{D3989B4E-A00C-4011-A6E7-4D5956CFBD2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111CA7-0F55-487C-B763-AC7EEF60538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3DCF7B-F4A3-4145-9EF6-173F91212FCD}">
      <dgm:prSet custT="1"/>
      <dgm:spPr/>
      <dgm:t>
        <a:bodyPr/>
        <a:lstStyle/>
        <a:p>
          <a:pPr rtl="0"/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In the factory</a:t>
          </a:r>
          <a:r>
            <a:rPr lang="en-US" sz="1500" dirty="0"/>
            <a:t>  </a:t>
          </a:r>
        </a:p>
      </dgm:t>
    </dgm:pt>
    <dgm:pt modelId="{9D36A56C-FA24-487F-BC35-1F13378DBD90}" type="parTrans" cxnId="{B709189E-AF4F-44F4-8259-0F53F6D21F95}">
      <dgm:prSet/>
      <dgm:spPr/>
      <dgm:t>
        <a:bodyPr/>
        <a:lstStyle/>
        <a:p>
          <a:endParaRPr lang="en-US"/>
        </a:p>
      </dgm:t>
    </dgm:pt>
    <dgm:pt modelId="{1885F4A3-4D43-489C-8111-529D89180C21}" type="sibTrans" cxnId="{B709189E-AF4F-44F4-8259-0F53F6D21F95}">
      <dgm:prSet/>
      <dgm:spPr>
        <a:solidFill>
          <a:srgbClr val="FFC000"/>
        </a:solidFill>
      </dgm:spPr>
      <dgm:t>
        <a:bodyPr/>
        <a:lstStyle/>
        <a:p>
          <a:endParaRPr lang="en-US" dirty="0"/>
        </a:p>
      </dgm:t>
    </dgm:pt>
    <dgm:pt modelId="{EE1D6B1D-77FD-413C-9012-65BCA50F7171}">
      <dgm:prSet custT="1"/>
      <dgm:spPr/>
      <dgm:t>
        <a:bodyPr/>
        <a:lstStyle/>
        <a:p>
          <a:pPr rtl="0"/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Dunning </a:t>
          </a:r>
          <a:r>
            <a:rPr lang="en-US" sz="1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implementa</a:t>
          </a:r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tion</a:t>
          </a:r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 and </a:t>
          </a:r>
          <a:r>
            <a:rPr lang="en-US" sz="1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ues</a:t>
          </a:r>
          <a:endParaRPr lang="en-US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8FCD5B-E296-4C18-A811-57903967D026}" type="parTrans" cxnId="{8A11EF44-E7D2-48BB-B31A-C236332A39A5}">
      <dgm:prSet/>
      <dgm:spPr/>
      <dgm:t>
        <a:bodyPr/>
        <a:lstStyle/>
        <a:p>
          <a:endParaRPr lang="en-US"/>
        </a:p>
      </dgm:t>
    </dgm:pt>
    <dgm:pt modelId="{037075A6-C164-46CB-8A14-15E2A35CFADF}" type="sibTrans" cxnId="{8A11EF44-E7D2-48BB-B31A-C236332A39A5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D5EA6FBB-7423-459E-B5D1-A52C9FBC54AD}">
      <dgm:prSet/>
      <dgm:spPr/>
      <dgm:t>
        <a:bodyPr/>
        <a:lstStyle/>
        <a:p>
          <a:pPr rtl="0"/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After finishing it</a:t>
          </a:r>
        </a:p>
      </dgm:t>
    </dgm:pt>
    <dgm:pt modelId="{F7CDC9DB-0941-4464-AABD-59353C3EF7EB}" type="parTrans" cxnId="{95B3C5E4-65B7-47D2-9C35-B3C18B1E7433}">
      <dgm:prSet/>
      <dgm:spPr/>
      <dgm:t>
        <a:bodyPr/>
        <a:lstStyle/>
        <a:p>
          <a:endParaRPr lang="en-US"/>
        </a:p>
      </dgm:t>
    </dgm:pt>
    <dgm:pt modelId="{270646C9-CA62-416B-888E-67B7BDF883F4}" type="sibTrans" cxnId="{95B3C5E4-65B7-47D2-9C35-B3C18B1E7433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EAD1E6D1-53AE-4E21-92AE-AB32654EE253}" type="pres">
      <dgm:prSet presAssocID="{E6111CA7-0F55-487C-B763-AC7EEF605385}" presName="Name0" presStyleCnt="0">
        <dgm:presLayoutVars>
          <dgm:chMax/>
          <dgm:chPref/>
          <dgm:dir/>
          <dgm:animLvl val="lvl"/>
        </dgm:presLayoutVars>
      </dgm:prSet>
      <dgm:spPr/>
    </dgm:pt>
    <dgm:pt modelId="{6D94775A-8428-4106-9617-F015BBC2674D}" type="pres">
      <dgm:prSet presAssocID="{2C3DCF7B-F4A3-4145-9EF6-173F91212FCD}" presName="composite" presStyleCnt="0"/>
      <dgm:spPr/>
    </dgm:pt>
    <dgm:pt modelId="{4E0E6B6F-C31B-4D13-AEEF-2F4BD4F97F89}" type="pres">
      <dgm:prSet presAssocID="{2C3DCF7B-F4A3-4145-9EF6-173F91212FC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073568E3-EF5B-4DD7-871C-E107E185D1E9}" type="pres">
      <dgm:prSet presAssocID="{2C3DCF7B-F4A3-4145-9EF6-173F91212FC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093C4678-0703-4666-B382-27E22C5026F0}" type="pres">
      <dgm:prSet presAssocID="{2C3DCF7B-F4A3-4145-9EF6-173F91212FCD}" presName="BalanceSpacing" presStyleCnt="0"/>
      <dgm:spPr/>
    </dgm:pt>
    <dgm:pt modelId="{341E5DF0-56C0-46C3-933A-F2E0F237B458}" type="pres">
      <dgm:prSet presAssocID="{2C3DCF7B-F4A3-4145-9EF6-173F91212FCD}" presName="BalanceSpacing1" presStyleCnt="0"/>
      <dgm:spPr/>
    </dgm:pt>
    <dgm:pt modelId="{3D3FAB8D-8497-4C02-9C49-FE179B59EDD4}" type="pres">
      <dgm:prSet presAssocID="{1885F4A3-4D43-489C-8111-529D89180C21}" presName="Accent1Text" presStyleLbl="node1" presStyleIdx="1" presStyleCnt="6" custLinFactNeighborX="-11705" custLinFactNeighborY="-6142"/>
      <dgm:spPr/>
    </dgm:pt>
    <dgm:pt modelId="{0BCE7615-7627-421C-AA2B-EF67C23D3F2A}" type="pres">
      <dgm:prSet presAssocID="{1885F4A3-4D43-489C-8111-529D89180C21}" presName="spaceBetweenRectangles" presStyleCnt="0"/>
      <dgm:spPr/>
    </dgm:pt>
    <dgm:pt modelId="{87E125D2-693C-441D-8378-42FAA3D33E29}" type="pres">
      <dgm:prSet presAssocID="{EE1D6B1D-77FD-413C-9012-65BCA50F7171}" presName="composite" presStyleCnt="0"/>
      <dgm:spPr/>
    </dgm:pt>
    <dgm:pt modelId="{32BB526D-5F10-4653-A5D0-3256EB44FEA2}" type="pres">
      <dgm:prSet presAssocID="{EE1D6B1D-77FD-413C-9012-65BCA50F7171}" presName="Parent1" presStyleLbl="node1" presStyleIdx="2" presStyleCnt="6" custScaleX="114674" custLinFactNeighborX="-7431" custLinFactNeighborY="-548">
        <dgm:presLayoutVars>
          <dgm:chMax val="1"/>
          <dgm:chPref val="1"/>
          <dgm:bulletEnabled val="1"/>
        </dgm:presLayoutVars>
      </dgm:prSet>
      <dgm:spPr/>
    </dgm:pt>
    <dgm:pt modelId="{93B3401E-FF80-4769-A490-4E74C221EAF5}" type="pres">
      <dgm:prSet presAssocID="{EE1D6B1D-77FD-413C-9012-65BCA50F717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B7BC05EA-5B87-4B72-984E-2D804B0A2A69}" type="pres">
      <dgm:prSet presAssocID="{EE1D6B1D-77FD-413C-9012-65BCA50F7171}" presName="BalanceSpacing" presStyleCnt="0"/>
      <dgm:spPr/>
    </dgm:pt>
    <dgm:pt modelId="{9FE2C7E0-DE15-4EBF-AC42-7A7F23CECDEE}" type="pres">
      <dgm:prSet presAssocID="{EE1D6B1D-77FD-413C-9012-65BCA50F7171}" presName="BalanceSpacing1" presStyleCnt="0"/>
      <dgm:spPr/>
    </dgm:pt>
    <dgm:pt modelId="{15893C02-5B4C-492E-93C2-0BEE7C1DA263}" type="pres">
      <dgm:prSet presAssocID="{037075A6-C164-46CB-8A14-15E2A35CFADF}" presName="Accent1Text" presStyleLbl="node1" presStyleIdx="3" presStyleCnt="6"/>
      <dgm:spPr/>
    </dgm:pt>
    <dgm:pt modelId="{CFAEF250-D22D-43CD-A373-08EEDDBBA2B2}" type="pres">
      <dgm:prSet presAssocID="{037075A6-C164-46CB-8A14-15E2A35CFADF}" presName="spaceBetweenRectangles" presStyleCnt="0"/>
      <dgm:spPr/>
    </dgm:pt>
    <dgm:pt modelId="{53FAE28C-6DD3-4AE8-AA6E-553CF51B568F}" type="pres">
      <dgm:prSet presAssocID="{D5EA6FBB-7423-459E-B5D1-A52C9FBC54AD}" presName="composite" presStyleCnt="0"/>
      <dgm:spPr/>
    </dgm:pt>
    <dgm:pt modelId="{A982FD76-3428-4D07-9BAF-9957F9ECB223}" type="pres">
      <dgm:prSet presAssocID="{D5EA6FBB-7423-459E-B5D1-A52C9FBC54AD}" presName="Parent1" presStyleLbl="node1" presStyleIdx="4" presStyleCnt="6" custLinFactNeighborX="939" custLinFactNeighborY="177">
        <dgm:presLayoutVars>
          <dgm:chMax val="1"/>
          <dgm:chPref val="1"/>
          <dgm:bulletEnabled val="1"/>
        </dgm:presLayoutVars>
      </dgm:prSet>
      <dgm:spPr/>
    </dgm:pt>
    <dgm:pt modelId="{D4B55168-0C64-4C70-AB77-C3C9CD1FD2A4}" type="pres">
      <dgm:prSet presAssocID="{D5EA6FBB-7423-459E-B5D1-A52C9FBC54A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3F3760E3-BDE9-4145-B246-EE9C89E6A3EF}" type="pres">
      <dgm:prSet presAssocID="{D5EA6FBB-7423-459E-B5D1-A52C9FBC54AD}" presName="BalanceSpacing" presStyleCnt="0"/>
      <dgm:spPr/>
    </dgm:pt>
    <dgm:pt modelId="{4AFFDDB0-66B3-4757-911D-3EEA4C676379}" type="pres">
      <dgm:prSet presAssocID="{D5EA6FBB-7423-459E-B5D1-A52C9FBC54AD}" presName="BalanceSpacing1" presStyleCnt="0"/>
      <dgm:spPr/>
    </dgm:pt>
    <dgm:pt modelId="{2C22BF60-70E5-4F27-8936-0C554D9534C5}" type="pres">
      <dgm:prSet presAssocID="{270646C9-CA62-416B-888E-67B7BDF883F4}" presName="Accent1Text" presStyleLbl="node1" presStyleIdx="5" presStyleCnt="6" custLinFactNeighborX="-7456" custLinFactNeighborY="969"/>
      <dgm:spPr/>
    </dgm:pt>
  </dgm:ptLst>
  <dgm:cxnLst>
    <dgm:cxn modelId="{7AFB9811-DD81-460A-9C16-3079A58AFC7D}" type="presOf" srcId="{D5EA6FBB-7423-459E-B5D1-A52C9FBC54AD}" destId="{A982FD76-3428-4D07-9BAF-9957F9ECB223}" srcOrd="0" destOrd="0" presId="urn:microsoft.com/office/officeart/2008/layout/AlternatingHexagons"/>
    <dgm:cxn modelId="{BDC87917-F7FE-4336-9FBD-4EA33AC2FCAE}" type="presOf" srcId="{EE1D6B1D-77FD-413C-9012-65BCA50F7171}" destId="{32BB526D-5F10-4653-A5D0-3256EB44FEA2}" srcOrd="0" destOrd="0" presId="urn:microsoft.com/office/officeart/2008/layout/AlternatingHexagons"/>
    <dgm:cxn modelId="{140E8E18-72D0-4C1B-9F03-4E76D3DFC26C}" type="presOf" srcId="{037075A6-C164-46CB-8A14-15E2A35CFADF}" destId="{15893C02-5B4C-492E-93C2-0BEE7C1DA263}" srcOrd="0" destOrd="0" presId="urn:microsoft.com/office/officeart/2008/layout/AlternatingHexagons"/>
    <dgm:cxn modelId="{8A11EF44-E7D2-48BB-B31A-C236332A39A5}" srcId="{E6111CA7-0F55-487C-B763-AC7EEF605385}" destId="{EE1D6B1D-77FD-413C-9012-65BCA50F7171}" srcOrd="1" destOrd="0" parTransId="{6C8FCD5B-E296-4C18-A811-57903967D026}" sibTransId="{037075A6-C164-46CB-8A14-15E2A35CFADF}"/>
    <dgm:cxn modelId="{7F784D45-D05D-4C94-9FFE-90EC7DD38CA2}" type="presOf" srcId="{2C3DCF7B-F4A3-4145-9EF6-173F91212FCD}" destId="{4E0E6B6F-C31B-4D13-AEEF-2F4BD4F97F89}" srcOrd="0" destOrd="0" presId="urn:microsoft.com/office/officeart/2008/layout/AlternatingHexagons"/>
    <dgm:cxn modelId="{B709189E-AF4F-44F4-8259-0F53F6D21F95}" srcId="{E6111CA7-0F55-487C-B763-AC7EEF605385}" destId="{2C3DCF7B-F4A3-4145-9EF6-173F91212FCD}" srcOrd="0" destOrd="0" parTransId="{9D36A56C-FA24-487F-BC35-1F13378DBD90}" sibTransId="{1885F4A3-4D43-489C-8111-529D89180C21}"/>
    <dgm:cxn modelId="{176023AE-64C9-4629-8FBB-6F015AB26A51}" type="presOf" srcId="{270646C9-CA62-416B-888E-67B7BDF883F4}" destId="{2C22BF60-70E5-4F27-8936-0C554D9534C5}" srcOrd="0" destOrd="0" presId="urn:microsoft.com/office/officeart/2008/layout/AlternatingHexagons"/>
    <dgm:cxn modelId="{20FD6AC6-5430-4758-9CE8-BDE2E51193C0}" type="presOf" srcId="{1885F4A3-4D43-489C-8111-529D89180C21}" destId="{3D3FAB8D-8497-4C02-9C49-FE179B59EDD4}" srcOrd="0" destOrd="0" presId="urn:microsoft.com/office/officeart/2008/layout/AlternatingHexagons"/>
    <dgm:cxn modelId="{95B3C5E4-65B7-47D2-9C35-B3C18B1E7433}" srcId="{E6111CA7-0F55-487C-B763-AC7EEF605385}" destId="{D5EA6FBB-7423-459E-B5D1-A52C9FBC54AD}" srcOrd="2" destOrd="0" parTransId="{F7CDC9DB-0941-4464-AABD-59353C3EF7EB}" sibTransId="{270646C9-CA62-416B-888E-67B7BDF883F4}"/>
    <dgm:cxn modelId="{B124ECFF-8E28-4316-AD33-6C949AD41EE7}" type="presOf" srcId="{E6111CA7-0F55-487C-B763-AC7EEF605385}" destId="{EAD1E6D1-53AE-4E21-92AE-AB32654EE253}" srcOrd="0" destOrd="0" presId="urn:microsoft.com/office/officeart/2008/layout/AlternatingHexagons"/>
    <dgm:cxn modelId="{B0A16413-F152-48CF-8AB2-1C61712CB58D}" type="presParOf" srcId="{EAD1E6D1-53AE-4E21-92AE-AB32654EE253}" destId="{6D94775A-8428-4106-9617-F015BBC2674D}" srcOrd="0" destOrd="0" presId="urn:microsoft.com/office/officeart/2008/layout/AlternatingHexagons"/>
    <dgm:cxn modelId="{63A31793-A978-4B4B-BF0C-D4F5F36E8E9F}" type="presParOf" srcId="{6D94775A-8428-4106-9617-F015BBC2674D}" destId="{4E0E6B6F-C31B-4D13-AEEF-2F4BD4F97F89}" srcOrd="0" destOrd="0" presId="urn:microsoft.com/office/officeart/2008/layout/AlternatingHexagons"/>
    <dgm:cxn modelId="{A5BA984E-50A4-4B99-88DE-708DD7C357FA}" type="presParOf" srcId="{6D94775A-8428-4106-9617-F015BBC2674D}" destId="{073568E3-EF5B-4DD7-871C-E107E185D1E9}" srcOrd="1" destOrd="0" presId="urn:microsoft.com/office/officeart/2008/layout/AlternatingHexagons"/>
    <dgm:cxn modelId="{3C5DD353-5A9B-4E36-A23C-FB23560C97E6}" type="presParOf" srcId="{6D94775A-8428-4106-9617-F015BBC2674D}" destId="{093C4678-0703-4666-B382-27E22C5026F0}" srcOrd="2" destOrd="0" presId="urn:microsoft.com/office/officeart/2008/layout/AlternatingHexagons"/>
    <dgm:cxn modelId="{F755B71A-EB81-4971-8521-C322FBD17AED}" type="presParOf" srcId="{6D94775A-8428-4106-9617-F015BBC2674D}" destId="{341E5DF0-56C0-46C3-933A-F2E0F237B458}" srcOrd="3" destOrd="0" presId="urn:microsoft.com/office/officeart/2008/layout/AlternatingHexagons"/>
    <dgm:cxn modelId="{D00CADB8-A547-404D-B2A6-532E1297228E}" type="presParOf" srcId="{6D94775A-8428-4106-9617-F015BBC2674D}" destId="{3D3FAB8D-8497-4C02-9C49-FE179B59EDD4}" srcOrd="4" destOrd="0" presId="urn:microsoft.com/office/officeart/2008/layout/AlternatingHexagons"/>
    <dgm:cxn modelId="{77290BEA-B429-4A21-B552-85CA7BB34517}" type="presParOf" srcId="{EAD1E6D1-53AE-4E21-92AE-AB32654EE253}" destId="{0BCE7615-7627-421C-AA2B-EF67C23D3F2A}" srcOrd="1" destOrd="0" presId="urn:microsoft.com/office/officeart/2008/layout/AlternatingHexagons"/>
    <dgm:cxn modelId="{A432F5B1-441D-499F-A809-82A8B9515979}" type="presParOf" srcId="{EAD1E6D1-53AE-4E21-92AE-AB32654EE253}" destId="{87E125D2-693C-441D-8378-42FAA3D33E29}" srcOrd="2" destOrd="0" presId="urn:microsoft.com/office/officeart/2008/layout/AlternatingHexagons"/>
    <dgm:cxn modelId="{61086B26-C8F2-4F07-9A2B-CFCF6BA827EF}" type="presParOf" srcId="{87E125D2-693C-441D-8378-42FAA3D33E29}" destId="{32BB526D-5F10-4653-A5D0-3256EB44FEA2}" srcOrd="0" destOrd="0" presId="urn:microsoft.com/office/officeart/2008/layout/AlternatingHexagons"/>
    <dgm:cxn modelId="{7D2E632B-3944-475F-8F06-742865EE62BC}" type="presParOf" srcId="{87E125D2-693C-441D-8378-42FAA3D33E29}" destId="{93B3401E-FF80-4769-A490-4E74C221EAF5}" srcOrd="1" destOrd="0" presId="urn:microsoft.com/office/officeart/2008/layout/AlternatingHexagons"/>
    <dgm:cxn modelId="{5084B9D6-70D0-4494-BC84-780166678843}" type="presParOf" srcId="{87E125D2-693C-441D-8378-42FAA3D33E29}" destId="{B7BC05EA-5B87-4B72-984E-2D804B0A2A69}" srcOrd="2" destOrd="0" presId="urn:microsoft.com/office/officeart/2008/layout/AlternatingHexagons"/>
    <dgm:cxn modelId="{6B046F57-D662-4F92-86C1-AC0D9C8C6BE9}" type="presParOf" srcId="{87E125D2-693C-441D-8378-42FAA3D33E29}" destId="{9FE2C7E0-DE15-4EBF-AC42-7A7F23CECDEE}" srcOrd="3" destOrd="0" presId="urn:microsoft.com/office/officeart/2008/layout/AlternatingHexagons"/>
    <dgm:cxn modelId="{E8C6F107-C88F-407E-BB84-108087BFE818}" type="presParOf" srcId="{87E125D2-693C-441D-8378-42FAA3D33E29}" destId="{15893C02-5B4C-492E-93C2-0BEE7C1DA263}" srcOrd="4" destOrd="0" presId="urn:microsoft.com/office/officeart/2008/layout/AlternatingHexagons"/>
    <dgm:cxn modelId="{9A25CE4D-5657-48B3-8FAA-FFF66ED3D443}" type="presParOf" srcId="{EAD1E6D1-53AE-4E21-92AE-AB32654EE253}" destId="{CFAEF250-D22D-43CD-A373-08EEDDBBA2B2}" srcOrd="3" destOrd="0" presId="urn:microsoft.com/office/officeart/2008/layout/AlternatingHexagons"/>
    <dgm:cxn modelId="{0994F442-E5EE-4447-9FFE-3C979755BC7A}" type="presParOf" srcId="{EAD1E6D1-53AE-4E21-92AE-AB32654EE253}" destId="{53FAE28C-6DD3-4AE8-AA6E-553CF51B568F}" srcOrd="4" destOrd="0" presId="urn:microsoft.com/office/officeart/2008/layout/AlternatingHexagons"/>
    <dgm:cxn modelId="{4994C065-F2C6-4494-83F4-E9682CFA1E7C}" type="presParOf" srcId="{53FAE28C-6DD3-4AE8-AA6E-553CF51B568F}" destId="{A982FD76-3428-4D07-9BAF-9957F9ECB223}" srcOrd="0" destOrd="0" presId="urn:microsoft.com/office/officeart/2008/layout/AlternatingHexagons"/>
    <dgm:cxn modelId="{973772A3-8915-40F3-9BC2-0B4FDA97286A}" type="presParOf" srcId="{53FAE28C-6DD3-4AE8-AA6E-553CF51B568F}" destId="{D4B55168-0C64-4C70-AB77-C3C9CD1FD2A4}" srcOrd="1" destOrd="0" presId="urn:microsoft.com/office/officeart/2008/layout/AlternatingHexagons"/>
    <dgm:cxn modelId="{E014BC02-6BE6-4533-A16F-0B234AFDF8C4}" type="presParOf" srcId="{53FAE28C-6DD3-4AE8-AA6E-553CF51B568F}" destId="{3F3760E3-BDE9-4145-B246-EE9C89E6A3EF}" srcOrd="2" destOrd="0" presId="urn:microsoft.com/office/officeart/2008/layout/AlternatingHexagons"/>
    <dgm:cxn modelId="{A3DB5CA4-671F-4DA4-9F2A-944B9FA5E598}" type="presParOf" srcId="{53FAE28C-6DD3-4AE8-AA6E-553CF51B568F}" destId="{4AFFDDB0-66B3-4757-911D-3EEA4C676379}" srcOrd="3" destOrd="0" presId="urn:microsoft.com/office/officeart/2008/layout/AlternatingHexagons"/>
    <dgm:cxn modelId="{C27E1C75-5693-468A-AC0A-CA414A2F4130}" type="presParOf" srcId="{53FAE28C-6DD3-4AE8-AA6E-553CF51B568F}" destId="{2C22BF60-70E5-4F27-8936-0C554D9534C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EF2B6-7272-4DC8-B83A-7F6F397B82F2}">
      <dsp:nvSpPr>
        <dsp:cNvPr id="0" name=""/>
        <dsp:cNvSpPr/>
      </dsp:nvSpPr>
      <dsp:spPr>
        <a:xfrm>
          <a:off x="1084852" y="1598"/>
          <a:ext cx="2374074" cy="1424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Reviewing scientific papers </a:t>
          </a:r>
        </a:p>
      </dsp:txBody>
      <dsp:txXfrm>
        <a:off x="1126573" y="43319"/>
        <a:ext cx="2290632" cy="1341002"/>
      </dsp:txXfrm>
    </dsp:sp>
    <dsp:sp modelId="{D9C78D88-D8F4-45A0-93F4-A81BCCDA9425}">
      <dsp:nvSpPr>
        <dsp:cNvPr id="0" name=""/>
        <dsp:cNvSpPr/>
      </dsp:nvSpPr>
      <dsp:spPr>
        <a:xfrm>
          <a:off x="3667845" y="419435"/>
          <a:ext cx="503303" cy="588770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3667845" y="537189"/>
        <a:ext cx="352312" cy="353262"/>
      </dsp:txXfrm>
    </dsp:sp>
    <dsp:sp modelId="{685F05ED-39EB-4DF1-9F84-8FA740578D3E}">
      <dsp:nvSpPr>
        <dsp:cNvPr id="0" name=""/>
        <dsp:cNvSpPr/>
      </dsp:nvSpPr>
      <dsp:spPr>
        <a:xfrm>
          <a:off x="4408556" y="1598"/>
          <a:ext cx="2374074" cy="1424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Learn about this unconventional system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50277" y="43319"/>
        <a:ext cx="2290632" cy="1341002"/>
      </dsp:txXfrm>
    </dsp:sp>
    <dsp:sp modelId="{A38A275D-AB9C-4DA6-8FFA-B5F767ED2D63}">
      <dsp:nvSpPr>
        <dsp:cNvPr id="0" name=""/>
        <dsp:cNvSpPr/>
      </dsp:nvSpPr>
      <dsp:spPr>
        <a:xfrm rot="5400000">
          <a:off x="5343942" y="1592228"/>
          <a:ext cx="503303" cy="588770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-5400000">
        <a:off x="5418963" y="1634962"/>
        <a:ext cx="353262" cy="352312"/>
      </dsp:txXfrm>
    </dsp:sp>
    <dsp:sp modelId="{F231E6AE-F3E5-4448-8B09-73453A1F6CCC}">
      <dsp:nvSpPr>
        <dsp:cNvPr id="0" name=""/>
        <dsp:cNvSpPr/>
      </dsp:nvSpPr>
      <dsp:spPr>
        <a:xfrm>
          <a:off x="4408556" y="2375673"/>
          <a:ext cx="2374074" cy="1424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We made comparisons and analyzed them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50277" y="2417394"/>
        <a:ext cx="2290632" cy="1341002"/>
      </dsp:txXfrm>
    </dsp:sp>
    <dsp:sp modelId="{9AAE201B-D305-499B-A28E-16A4AC9A30E7}">
      <dsp:nvSpPr>
        <dsp:cNvPr id="0" name=""/>
        <dsp:cNvSpPr/>
      </dsp:nvSpPr>
      <dsp:spPr>
        <a:xfrm rot="10800000">
          <a:off x="3696334" y="2793510"/>
          <a:ext cx="503303" cy="588770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 rot="10800000">
        <a:off x="3847325" y="2911264"/>
        <a:ext cx="352312" cy="353262"/>
      </dsp:txXfrm>
    </dsp:sp>
    <dsp:sp modelId="{D3989B4E-A00C-4011-A6E7-4D5956CFBD26}">
      <dsp:nvSpPr>
        <dsp:cNvPr id="0" name=""/>
        <dsp:cNvSpPr/>
      </dsp:nvSpPr>
      <dsp:spPr>
        <a:xfrm>
          <a:off x="1084852" y="2375673"/>
          <a:ext cx="2374074" cy="1424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Possibility to use 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6573" y="2417394"/>
        <a:ext cx="2290632" cy="1341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0E6B6F-C31B-4D13-AEEF-2F4BD4F97F89}">
      <dsp:nvSpPr>
        <dsp:cNvPr id="0" name=""/>
        <dsp:cNvSpPr/>
      </dsp:nvSpPr>
      <dsp:spPr>
        <a:xfrm rot="5400000">
          <a:off x="2635734" y="108191"/>
          <a:ext cx="1647760" cy="143355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 the factory</a:t>
          </a:r>
          <a:r>
            <a:rPr lang="en-US" sz="1500" kern="1200" dirty="0"/>
            <a:t>  </a:t>
          </a:r>
        </a:p>
      </dsp:txBody>
      <dsp:txXfrm rot="-5400000">
        <a:off x="2966233" y="257863"/>
        <a:ext cx="986761" cy="1134208"/>
      </dsp:txXfrm>
    </dsp:sp>
    <dsp:sp modelId="{073568E3-EF5B-4DD7-871C-E107E185D1E9}">
      <dsp:nvSpPr>
        <dsp:cNvPr id="0" name=""/>
        <dsp:cNvSpPr/>
      </dsp:nvSpPr>
      <dsp:spPr>
        <a:xfrm>
          <a:off x="4219891" y="330639"/>
          <a:ext cx="1838900" cy="988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FAB8D-8497-4C02-9C49-FE179B59EDD4}">
      <dsp:nvSpPr>
        <dsp:cNvPr id="0" name=""/>
        <dsp:cNvSpPr/>
      </dsp:nvSpPr>
      <dsp:spPr>
        <a:xfrm rot="5400000">
          <a:off x="919701" y="107104"/>
          <a:ext cx="1647760" cy="1433551"/>
        </a:xfrm>
        <a:prstGeom prst="hexagon">
          <a:avLst>
            <a:gd name="adj" fmla="val 25000"/>
            <a:gd name="vf" fmla="val 11547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</dsp:txBody>
      <dsp:txXfrm rot="-5400000">
        <a:off x="1250200" y="256776"/>
        <a:ext cx="986761" cy="1134208"/>
      </dsp:txXfrm>
    </dsp:sp>
    <dsp:sp modelId="{32BB526D-5F10-4653-A5D0-3256EB44FEA2}">
      <dsp:nvSpPr>
        <dsp:cNvPr id="0" name=""/>
        <dsp:cNvSpPr/>
      </dsp:nvSpPr>
      <dsp:spPr>
        <a:xfrm rot="5400000">
          <a:off x="1752123" y="1392601"/>
          <a:ext cx="1647760" cy="164391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Dunning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implementa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tion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and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ues</a:t>
          </a:r>
          <a:endParaRPr lang="en-US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027712" y="1664983"/>
        <a:ext cx="1096581" cy="1099148"/>
      </dsp:txXfrm>
    </dsp:sp>
    <dsp:sp modelId="{93B3401E-FF80-4769-A490-4E74C221EAF5}">
      <dsp:nvSpPr>
        <dsp:cNvPr id="0" name=""/>
        <dsp:cNvSpPr/>
      </dsp:nvSpPr>
      <dsp:spPr>
        <a:xfrm>
          <a:off x="126854" y="1729258"/>
          <a:ext cx="1779581" cy="988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893C02-5B4C-492E-93C2-0BEE7C1DA263}">
      <dsp:nvSpPr>
        <dsp:cNvPr id="0" name=""/>
        <dsp:cNvSpPr/>
      </dsp:nvSpPr>
      <dsp:spPr>
        <a:xfrm rot="5400000">
          <a:off x="3406886" y="1506810"/>
          <a:ext cx="1647760" cy="1433551"/>
        </a:xfrm>
        <a:prstGeom prst="hexagon">
          <a:avLst>
            <a:gd name="adj" fmla="val 25000"/>
            <a:gd name="vf" fmla="val 11547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3737385" y="1656482"/>
        <a:ext cx="986761" cy="1134208"/>
      </dsp:txXfrm>
    </dsp:sp>
    <dsp:sp modelId="{A982FD76-3428-4D07-9BAF-9957F9ECB223}">
      <dsp:nvSpPr>
        <dsp:cNvPr id="0" name=""/>
        <dsp:cNvSpPr/>
      </dsp:nvSpPr>
      <dsp:spPr>
        <a:xfrm rot="5400000">
          <a:off x="2649195" y="2906516"/>
          <a:ext cx="1647760" cy="143355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After finishing it</a:t>
          </a:r>
        </a:p>
      </dsp:txBody>
      <dsp:txXfrm rot="-5400000">
        <a:off x="2979694" y="3056188"/>
        <a:ext cx="986761" cy="1134208"/>
      </dsp:txXfrm>
    </dsp:sp>
    <dsp:sp modelId="{D4B55168-0C64-4C70-AB77-C3C9CD1FD2A4}">
      <dsp:nvSpPr>
        <dsp:cNvPr id="0" name=""/>
        <dsp:cNvSpPr/>
      </dsp:nvSpPr>
      <dsp:spPr>
        <a:xfrm>
          <a:off x="4219891" y="3127877"/>
          <a:ext cx="1838900" cy="988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F60-70E5-4F27-8936-0C554D9534C5}">
      <dsp:nvSpPr>
        <dsp:cNvPr id="0" name=""/>
        <dsp:cNvSpPr/>
      </dsp:nvSpPr>
      <dsp:spPr>
        <a:xfrm rot="5400000">
          <a:off x="980612" y="2906516"/>
          <a:ext cx="1647760" cy="1433551"/>
        </a:xfrm>
        <a:prstGeom prst="hexagon">
          <a:avLst>
            <a:gd name="adj" fmla="val 25000"/>
            <a:gd name="vf" fmla="val 11547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311111" y="3056188"/>
        <a:ext cx="986761" cy="1134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9FB0DB-6E14-4D38-930B-E188F6E13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B5971-2675-487B-9E88-02DB3F19D0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8B8F3-31C2-4698-B74C-D5D76CFD8ACD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F2125-3128-41A1-8437-EB29536F4D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3736B-7E4B-4A53-8310-E0970E67F8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18F8-B739-4178-8D2D-879F4A27DC2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907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0EB3D-2307-4317-8A1D-B47FA45245F0}" type="datetimeFigureOut">
              <a:rPr lang="ru-RU" smtClean="0"/>
              <a:t>21.02.2022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78A92-0141-4330-8F3E-FAADFAC23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 to presenter: 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Description of what you learned in your own words on one side.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Include information about the topic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Details about the topic will also be helpful here.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Tell the story of your learning experience.  Just like a story there should always be a beginning, middle and an end.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On the other side, you can add a graphic that provides evidence of what you learned.</a:t>
            </a:r>
          </a:p>
          <a:p>
            <a:endParaRPr lang="en-US" dirty="0"/>
          </a:p>
          <a:p>
            <a:r>
              <a:rPr lang="en-US" dirty="0"/>
              <a:t>Feel free to use more than one slide to reflect upon your process.  It also helps to add some video of your process.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79418-37EB-4378-AD22-89DBB000B0D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605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230445E-A660-448A-B4DC-782AD0E5DA6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033191" y="0"/>
            <a:ext cx="9155634" cy="6858000"/>
          </a:xfrm>
          <a:custGeom>
            <a:avLst/>
            <a:gdLst>
              <a:gd name="connsiteX0" fmla="*/ 6450330 w 8969375"/>
              <a:gd name="connsiteY0" fmla="*/ 3511550 h 6858000"/>
              <a:gd name="connsiteX1" fmla="*/ 8969375 w 8969375"/>
              <a:gd name="connsiteY1" fmla="*/ 3511550 h 6858000"/>
              <a:gd name="connsiteX2" fmla="*/ 8969375 w 8969375"/>
              <a:gd name="connsiteY2" fmla="*/ 6858000 h 6858000"/>
              <a:gd name="connsiteX3" fmla="*/ 5010150 w 8969375"/>
              <a:gd name="connsiteY3" fmla="*/ 6858000 h 6858000"/>
              <a:gd name="connsiteX4" fmla="*/ 1915160 w 8969375"/>
              <a:gd name="connsiteY4" fmla="*/ 3511550 h 6858000"/>
              <a:gd name="connsiteX5" fmla="*/ 3404870 w 8969375"/>
              <a:gd name="connsiteY5" fmla="*/ 3511550 h 6858000"/>
              <a:gd name="connsiteX6" fmla="*/ 1964690 w 8969375"/>
              <a:gd name="connsiteY6" fmla="*/ 6858000 h 6858000"/>
              <a:gd name="connsiteX7" fmla="*/ 474980 w 8969375"/>
              <a:gd name="connsiteY7" fmla="*/ 6858000 h 6858000"/>
              <a:gd name="connsiteX8" fmla="*/ 7961630 w 8969375"/>
              <a:gd name="connsiteY8" fmla="*/ 0 h 6858000"/>
              <a:gd name="connsiteX9" fmla="*/ 8969375 w 8969375"/>
              <a:gd name="connsiteY9" fmla="*/ 0 h 6858000"/>
              <a:gd name="connsiteX10" fmla="*/ 8969375 w 8969375"/>
              <a:gd name="connsiteY10" fmla="*/ 3346450 h 6858000"/>
              <a:gd name="connsiteX11" fmla="*/ 6521450 w 8969375"/>
              <a:gd name="connsiteY11" fmla="*/ 3346450 h 6858000"/>
              <a:gd name="connsiteX12" fmla="*/ 5163820 w 8969375"/>
              <a:gd name="connsiteY12" fmla="*/ 0 h 6858000"/>
              <a:gd name="connsiteX13" fmla="*/ 7726680 w 8969375"/>
              <a:gd name="connsiteY13" fmla="*/ 0 h 6858000"/>
              <a:gd name="connsiteX14" fmla="*/ 4775200 w 8969375"/>
              <a:gd name="connsiteY14" fmla="*/ 6858000 h 6858000"/>
              <a:gd name="connsiteX15" fmla="*/ 2213610 w 8969375"/>
              <a:gd name="connsiteY15" fmla="*/ 6858000 h 6858000"/>
              <a:gd name="connsiteX16" fmla="*/ 3426460 w 8969375"/>
              <a:gd name="connsiteY16" fmla="*/ 0 h 6858000"/>
              <a:gd name="connsiteX17" fmla="*/ 4916170 w 8969375"/>
              <a:gd name="connsiteY17" fmla="*/ 0 h 6858000"/>
              <a:gd name="connsiteX18" fmla="*/ 3475990 w 8969375"/>
              <a:gd name="connsiteY18" fmla="*/ 3346450 h 6858000"/>
              <a:gd name="connsiteX19" fmla="*/ 1986280 w 8969375"/>
              <a:gd name="connsiteY19" fmla="*/ 3346450 h 6858000"/>
              <a:gd name="connsiteX20" fmla="*/ 0 w 8969375"/>
              <a:gd name="connsiteY20" fmla="*/ 0 h 6858000"/>
              <a:gd name="connsiteX21" fmla="*/ 3195320 w 8969375"/>
              <a:gd name="connsiteY21" fmla="*/ 0 h 6858000"/>
              <a:gd name="connsiteX22" fmla="*/ 243840 w 8969375"/>
              <a:gd name="connsiteY22" fmla="*/ 6858000 h 6858000"/>
              <a:gd name="connsiteX23" fmla="*/ 0 w 8969375"/>
              <a:gd name="connsiteY23" fmla="*/ 6858000 h 6858000"/>
              <a:gd name="connsiteX0" fmla="*/ 6604567 w 9123612"/>
              <a:gd name="connsiteY0" fmla="*/ 3511550 h 6858000"/>
              <a:gd name="connsiteX1" fmla="*/ 9123612 w 9123612"/>
              <a:gd name="connsiteY1" fmla="*/ 3511550 h 6858000"/>
              <a:gd name="connsiteX2" fmla="*/ 9123612 w 9123612"/>
              <a:gd name="connsiteY2" fmla="*/ 6858000 h 6858000"/>
              <a:gd name="connsiteX3" fmla="*/ 5164387 w 9123612"/>
              <a:gd name="connsiteY3" fmla="*/ 6858000 h 6858000"/>
              <a:gd name="connsiteX4" fmla="*/ 6604567 w 9123612"/>
              <a:gd name="connsiteY4" fmla="*/ 3511550 h 6858000"/>
              <a:gd name="connsiteX5" fmla="*/ 2069397 w 9123612"/>
              <a:gd name="connsiteY5" fmla="*/ 3511550 h 6858000"/>
              <a:gd name="connsiteX6" fmla="*/ 3559107 w 9123612"/>
              <a:gd name="connsiteY6" fmla="*/ 3511550 h 6858000"/>
              <a:gd name="connsiteX7" fmla="*/ 2118927 w 9123612"/>
              <a:gd name="connsiteY7" fmla="*/ 6858000 h 6858000"/>
              <a:gd name="connsiteX8" fmla="*/ 629217 w 9123612"/>
              <a:gd name="connsiteY8" fmla="*/ 6858000 h 6858000"/>
              <a:gd name="connsiteX9" fmla="*/ 2069397 w 9123612"/>
              <a:gd name="connsiteY9" fmla="*/ 3511550 h 6858000"/>
              <a:gd name="connsiteX10" fmla="*/ 8115867 w 9123612"/>
              <a:gd name="connsiteY10" fmla="*/ 0 h 6858000"/>
              <a:gd name="connsiteX11" fmla="*/ 9123612 w 9123612"/>
              <a:gd name="connsiteY11" fmla="*/ 0 h 6858000"/>
              <a:gd name="connsiteX12" fmla="*/ 9123612 w 9123612"/>
              <a:gd name="connsiteY12" fmla="*/ 3346450 h 6858000"/>
              <a:gd name="connsiteX13" fmla="*/ 6675687 w 9123612"/>
              <a:gd name="connsiteY13" fmla="*/ 3346450 h 6858000"/>
              <a:gd name="connsiteX14" fmla="*/ 8115867 w 9123612"/>
              <a:gd name="connsiteY14" fmla="*/ 0 h 6858000"/>
              <a:gd name="connsiteX15" fmla="*/ 5318057 w 9123612"/>
              <a:gd name="connsiteY15" fmla="*/ 0 h 6858000"/>
              <a:gd name="connsiteX16" fmla="*/ 7880917 w 9123612"/>
              <a:gd name="connsiteY16" fmla="*/ 0 h 6858000"/>
              <a:gd name="connsiteX17" fmla="*/ 4929437 w 9123612"/>
              <a:gd name="connsiteY17" fmla="*/ 6858000 h 6858000"/>
              <a:gd name="connsiteX18" fmla="*/ 2367847 w 9123612"/>
              <a:gd name="connsiteY18" fmla="*/ 6858000 h 6858000"/>
              <a:gd name="connsiteX19" fmla="*/ 5318057 w 9123612"/>
              <a:gd name="connsiteY19" fmla="*/ 0 h 6858000"/>
              <a:gd name="connsiteX20" fmla="*/ 3580697 w 9123612"/>
              <a:gd name="connsiteY20" fmla="*/ 0 h 6858000"/>
              <a:gd name="connsiteX21" fmla="*/ 5070407 w 9123612"/>
              <a:gd name="connsiteY21" fmla="*/ 0 h 6858000"/>
              <a:gd name="connsiteX22" fmla="*/ 3630227 w 9123612"/>
              <a:gd name="connsiteY22" fmla="*/ 3346450 h 6858000"/>
              <a:gd name="connsiteX23" fmla="*/ 2140517 w 9123612"/>
              <a:gd name="connsiteY23" fmla="*/ 3346450 h 6858000"/>
              <a:gd name="connsiteX24" fmla="*/ 3580697 w 9123612"/>
              <a:gd name="connsiteY24" fmla="*/ 0 h 6858000"/>
              <a:gd name="connsiteX25" fmla="*/ 154237 w 9123612"/>
              <a:gd name="connsiteY25" fmla="*/ 0 h 6858000"/>
              <a:gd name="connsiteX26" fmla="*/ 3349557 w 9123612"/>
              <a:gd name="connsiteY26" fmla="*/ 0 h 6858000"/>
              <a:gd name="connsiteX27" fmla="*/ 398077 w 9123612"/>
              <a:gd name="connsiteY27" fmla="*/ 6858000 h 6858000"/>
              <a:gd name="connsiteX28" fmla="*/ 0 w 9123612"/>
              <a:gd name="connsiteY28" fmla="*/ 6858000 h 6858000"/>
              <a:gd name="connsiteX29" fmla="*/ 154237 w 9123612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18625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18625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054197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054197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55634" h="6858000">
                <a:moveTo>
                  <a:pt x="6636589" y="3511550"/>
                </a:moveTo>
                <a:lnTo>
                  <a:pt x="9155634" y="3511550"/>
                </a:lnTo>
                <a:lnTo>
                  <a:pt x="9155634" y="6858000"/>
                </a:lnTo>
                <a:lnTo>
                  <a:pt x="5196409" y="6858000"/>
                </a:lnTo>
                <a:lnTo>
                  <a:pt x="6636589" y="3511550"/>
                </a:lnTo>
                <a:close/>
                <a:moveTo>
                  <a:pt x="2101419" y="3511550"/>
                </a:moveTo>
                <a:lnTo>
                  <a:pt x="3591129" y="3511550"/>
                </a:lnTo>
                <a:lnTo>
                  <a:pt x="2150949" y="6858000"/>
                </a:lnTo>
                <a:lnTo>
                  <a:pt x="661239" y="6858000"/>
                </a:lnTo>
                <a:lnTo>
                  <a:pt x="2101419" y="3511550"/>
                </a:lnTo>
                <a:close/>
                <a:moveTo>
                  <a:pt x="8147889" y="0"/>
                </a:moveTo>
                <a:lnTo>
                  <a:pt x="9155634" y="0"/>
                </a:lnTo>
                <a:lnTo>
                  <a:pt x="9155634" y="3346450"/>
                </a:lnTo>
                <a:lnTo>
                  <a:pt x="6707709" y="3346450"/>
                </a:lnTo>
                <a:lnTo>
                  <a:pt x="8147889" y="0"/>
                </a:lnTo>
                <a:close/>
                <a:moveTo>
                  <a:pt x="5350079" y="0"/>
                </a:moveTo>
                <a:lnTo>
                  <a:pt x="7912939" y="0"/>
                </a:lnTo>
                <a:lnTo>
                  <a:pt x="4961459" y="6858000"/>
                </a:lnTo>
                <a:lnTo>
                  <a:pt x="2399869" y="6858000"/>
                </a:lnTo>
                <a:lnTo>
                  <a:pt x="5350079" y="0"/>
                </a:lnTo>
                <a:close/>
                <a:moveTo>
                  <a:pt x="3612719" y="0"/>
                </a:moveTo>
                <a:lnTo>
                  <a:pt x="5102429" y="0"/>
                </a:lnTo>
                <a:lnTo>
                  <a:pt x="3662249" y="3346450"/>
                </a:lnTo>
                <a:lnTo>
                  <a:pt x="2172539" y="3346450"/>
                </a:lnTo>
                <a:lnTo>
                  <a:pt x="3612719" y="0"/>
                </a:lnTo>
                <a:close/>
                <a:moveTo>
                  <a:pt x="2947249" y="0"/>
                </a:moveTo>
                <a:lnTo>
                  <a:pt x="3381579" y="0"/>
                </a:lnTo>
                <a:lnTo>
                  <a:pt x="430099" y="6858000"/>
                </a:lnTo>
                <a:lnTo>
                  <a:pt x="0" y="6858000"/>
                </a:lnTo>
                <a:lnTo>
                  <a:pt x="294724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id="{A6B740BD-8499-412C-AE4E-A4AD7F73100E}"/>
              </a:ext>
            </a:extLst>
          </p:cNvPr>
          <p:cNvSpPr/>
          <p:nvPr/>
        </p:nvSpPr>
        <p:spPr>
          <a:xfrm>
            <a:off x="-10852" y="3369468"/>
            <a:ext cx="3722400" cy="144000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10DFD8C-544F-465B-8315-8B3AA8B95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21" y="1096344"/>
            <a:ext cx="10510754" cy="2281355"/>
          </a:xfrm>
        </p:spPr>
        <p:txBody>
          <a:bodyPr>
            <a:noAutofit/>
          </a:bodyPr>
          <a:lstStyle>
            <a:lvl1pPr algn="l">
              <a:defRPr sz="7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</a:t>
            </a:r>
            <a:br>
              <a:rPr lang="ru-RU" dirty="0"/>
            </a:br>
            <a:r>
              <a:rPr lang="en-US" dirty="0"/>
              <a:t>TITLE</a:t>
            </a:r>
            <a:endParaRPr lang="ru-RU" dirty="0"/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A4843534-A750-4D01-BC62-26CD9AEA6A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0021" y="3773554"/>
            <a:ext cx="10090287" cy="1101897"/>
          </a:xfrm>
        </p:spPr>
        <p:txBody>
          <a:bodyPr>
            <a:noAutofit/>
          </a:bodyPr>
          <a:lstStyle>
            <a:lvl1pPr marL="0" indent="0" algn="l">
              <a:buNone/>
              <a:defRPr sz="3500"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Tagline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F8E7B25A-0A4A-430B-903E-76193E2954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0021" y="5451784"/>
            <a:ext cx="4367531" cy="324417"/>
          </a:xfrm>
        </p:spPr>
        <p:txBody>
          <a:bodyPr>
            <a:noAutofit/>
          </a:bodyPr>
          <a:lstStyle>
            <a:lvl1pPr marL="0" indent="0" algn="l">
              <a:buNone/>
              <a:defRPr sz="2200" b="1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20XX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B88F3A2A-BD60-4F82-8064-8B157AF4DD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0021" y="5105536"/>
            <a:ext cx="4367531" cy="324417"/>
          </a:xfrm>
        </p:spPr>
        <p:txBody>
          <a:bodyPr>
            <a:noAutofit/>
          </a:bodyPr>
          <a:lstStyle>
            <a:lvl1pPr marL="0" indent="0" algn="l">
              <a:buNone/>
              <a:defRPr sz="22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Month</a:t>
            </a:r>
          </a:p>
        </p:txBody>
      </p:sp>
    </p:spTree>
    <p:extLst>
      <p:ext uri="{BB962C8B-B14F-4D97-AF65-F5344CB8AC3E}">
        <p14:creationId xmlns:p14="http://schemas.microsoft.com/office/powerpoint/2010/main" val="3768363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88BA6D96-EFE3-4743-8FB5-544E9692D11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" y="0"/>
            <a:ext cx="9155429" cy="6858000"/>
          </a:xfrm>
          <a:custGeom>
            <a:avLst/>
            <a:gdLst>
              <a:gd name="connsiteX0" fmla="*/ 5490209 w 9155429"/>
              <a:gd name="connsiteY0" fmla="*/ 3511550 h 6858000"/>
              <a:gd name="connsiteX1" fmla="*/ 6979919 w 9155429"/>
              <a:gd name="connsiteY1" fmla="*/ 3511550 h 6858000"/>
              <a:gd name="connsiteX2" fmla="*/ 5541009 w 9155429"/>
              <a:gd name="connsiteY2" fmla="*/ 6858000 h 6858000"/>
              <a:gd name="connsiteX3" fmla="*/ 4050029 w 9155429"/>
              <a:gd name="connsiteY3" fmla="*/ 6858000 h 6858000"/>
              <a:gd name="connsiteX4" fmla="*/ 0 w 9155429"/>
              <a:gd name="connsiteY4" fmla="*/ 3511550 h 6858000"/>
              <a:gd name="connsiteX5" fmla="*/ 2444750 w 9155429"/>
              <a:gd name="connsiteY5" fmla="*/ 3511550 h 6858000"/>
              <a:gd name="connsiteX6" fmla="*/ 1004570 w 9155429"/>
              <a:gd name="connsiteY6" fmla="*/ 6858000 h 6858000"/>
              <a:gd name="connsiteX7" fmla="*/ 0 w 9155429"/>
              <a:gd name="connsiteY7" fmla="*/ 6858000 h 6858000"/>
              <a:gd name="connsiteX8" fmla="*/ 7001509 w 9155429"/>
              <a:gd name="connsiteY8" fmla="*/ 1 h 6858000"/>
              <a:gd name="connsiteX9" fmla="*/ 8491219 w 9155429"/>
              <a:gd name="connsiteY9" fmla="*/ 1 h 6858000"/>
              <a:gd name="connsiteX10" fmla="*/ 7051039 w 9155429"/>
              <a:gd name="connsiteY10" fmla="*/ 3346450 h 6858000"/>
              <a:gd name="connsiteX11" fmla="*/ 5561329 w 9155429"/>
              <a:gd name="connsiteY11" fmla="*/ 3346450 h 6858000"/>
              <a:gd name="connsiteX12" fmla="*/ 8722359 w 9155429"/>
              <a:gd name="connsiteY12" fmla="*/ 0 h 6858000"/>
              <a:gd name="connsiteX13" fmla="*/ 9155429 w 9155429"/>
              <a:gd name="connsiteY13" fmla="*/ 0 h 6858000"/>
              <a:gd name="connsiteX14" fmla="*/ 6203949 w 9155429"/>
              <a:gd name="connsiteY14" fmla="*/ 6858000 h 6858000"/>
              <a:gd name="connsiteX15" fmla="*/ 5772149 w 9155429"/>
              <a:gd name="connsiteY15" fmla="*/ 6858000 h 6858000"/>
              <a:gd name="connsiteX16" fmla="*/ 4190999 w 9155429"/>
              <a:gd name="connsiteY16" fmla="*/ 0 h 6858000"/>
              <a:gd name="connsiteX17" fmla="*/ 6753859 w 9155429"/>
              <a:gd name="connsiteY17" fmla="*/ 0 h 6858000"/>
              <a:gd name="connsiteX18" fmla="*/ 3802379 w 9155429"/>
              <a:gd name="connsiteY18" fmla="*/ 6858000 h 6858000"/>
              <a:gd name="connsiteX19" fmla="*/ 1239520 w 9155429"/>
              <a:gd name="connsiteY19" fmla="*/ 6858000 h 6858000"/>
              <a:gd name="connsiteX20" fmla="*/ 0 w 9155429"/>
              <a:gd name="connsiteY20" fmla="*/ 0 h 6858000"/>
              <a:gd name="connsiteX21" fmla="*/ 3956050 w 9155429"/>
              <a:gd name="connsiteY21" fmla="*/ 0 h 6858000"/>
              <a:gd name="connsiteX22" fmla="*/ 2515869 w 9155429"/>
              <a:gd name="connsiteY22" fmla="*/ 3346450 h 6858000"/>
              <a:gd name="connsiteX23" fmla="*/ 0 w 9155429"/>
              <a:gd name="connsiteY23" fmla="*/ 33464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55429" h="6858000">
                <a:moveTo>
                  <a:pt x="5490209" y="3511550"/>
                </a:moveTo>
                <a:lnTo>
                  <a:pt x="6979919" y="3511550"/>
                </a:lnTo>
                <a:lnTo>
                  <a:pt x="5541009" y="6858000"/>
                </a:lnTo>
                <a:lnTo>
                  <a:pt x="4050029" y="6858000"/>
                </a:lnTo>
                <a:close/>
                <a:moveTo>
                  <a:pt x="0" y="3511550"/>
                </a:moveTo>
                <a:lnTo>
                  <a:pt x="2444750" y="3511550"/>
                </a:lnTo>
                <a:lnTo>
                  <a:pt x="1004570" y="6858000"/>
                </a:lnTo>
                <a:lnTo>
                  <a:pt x="0" y="6858000"/>
                </a:lnTo>
                <a:close/>
                <a:moveTo>
                  <a:pt x="7001509" y="1"/>
                </a:moveTo>
                <a:lnTo>
                  <a:pt x="8491219" y="1"/>
                </a:lnTo>
                <a:lnTo>
                  <a:pt x="7051039" y="3346450"/>
                </a:lnTo>
                <a:lnTo>
                  <a:pt x="5561329" y="3346450"/>
                </a:lnTo>
                <a:close/>
                <a:moveTo>
                  <a:pt x="8722359" y="0"/>
                </a:moveTo>
                <a:lnTo>
                  <a:pt x="9155429" y="0"/>
                </a:lnTo>
                <a:lnTo>
                  <a:pt x="6203949" y="6858000"/>
                </a:lnTo>
                <a:lnTo>
                  <a:pt x="5772149" y="6858000"/>
                </a:lnTo>
                <a:close/>
                <a:moveTo>
                  <a:pt x="4190999" y="0"/>
                </a:moveTo>
                <a:lnTo>
                  <a:pt x="6753859" y="0"/>
                </a:lnTo>
                <a:lnTo>
                  <a:pt x="3802379" y="6858000"/>
                </a:lnTo>
                <a:lnTo>
                  <a:pt x="1239520" y="6858000"/>
                </a:lnTo>
                <a:close/>
                <a:moveTo>
                  <a:pt x="0" y="0"/>
                </a:moveTo>
                <a:lnTo>
                  <a:pt x="3956050" y="0"/>
                </a:lnTo>
                <a:lnTo>
                  <a:pt x="2515869" y="3346450"/>
                </a:lnTo>
                <a:lnTo>
                  <a:pt x="0" y="33464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14" name="Graphic 19">
            <a:extLst>
              <a:ext uri="{FF2B5EF4-FFF2-40B4-BE49-F238E27FC236}">
                <a16:creationId xmlns:a16="http://schemas.microsoft.com/office/drawing/2014/main" id="{97347B99-304D-468D-B6F0-9D59E6077A64}"/>
              </a:ext>
            </a:extLst>
          </p:cNvPr>
          <p:cNvSpPr/>
          <p:nvPr userDrawn="1"/>
        </p:nvSpPr>
        <p:spPr>
          <a:xfrm flipH="1">
            <a:off x="9004387" y="3285679"/>
            <a:ext cx="3191256" cy="146304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B615286-AF88-4751-9BF6-3F030092F6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92372" y="973512"/>
            <a:ext cx="4183939" cy="2281355"/>
          </a:xfrm>
        </p:spPr>
        <p:txBody>
          <a:bodyPr>
            <a:noAutofit/>
          </a:bodyPr>
          <a:lstStyle>
            <a:lvl1pPr algn="r">
              <a:defRPr sz="7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</a:t>
            </a:r>
            <a:br>
              <a:rPr lang="en-US" dirty="0"/>
            </a:br>
            <a:r>
              <a:rPr lang="en-US" dirty="0"/>
              <a:t>YOU!</a:t>
            </a:r>
            <a:endParaRPr lang="ru-RU" dirty="0"/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5E15D97E-2723-48C3-B835-65DB0286DB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0540" y="3675708"/>
            <a:ext cx="3135771" cy="1101897"/>
          </a:xfrm>
        </p:spPr>
        <p:txBody>
          <a:bodyPr>
            <a:noAutofit/>
          </a:bodyPr>
          <a:lstStyle>
            <a:lvl1pPr marL="0" indent="0" algn="r">
              <a:buNone/>
              <a:defRPr sz="3500"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Alexander</a:t>
            </a:r>
            <a:br>
              <a:rPr lang="en-US" dirty="0"/>
            </a:br>
            <a:r>
              <a:rPr lang="en-US" dirty="0" err="1"/>
              <a:t>Martensson</a:t>
            </a:r>
            <a:endParaRPr lang="en-US" dirty="0"/>
          </a:p>
        </p:txBody>
      </p:sp>
      <p:sp>
        <p:nvSpPr>
          <p:cNvPr id="25" name="Text Placeholder 26">
            <a:extLst>
              <a:ext uri="{FF2B5EF4-FFF2-40B4-BE49-F238E27FC236}">
                <a16:creationId xmlns:a16="http://schemas.microsoft.com/office/drawing/2014/main" id="{4D45CEBA-121A-426A-897A-9E3CDC5F5CC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8780" y="5019264"/>
            <a:ext cx="4367531" cy="474519"/>
          </a:xfrm>
        </p:spPr>
        <p:txBody>
          <a:bodyPr>
            <a:noAutofit/>
          </a:bodyPr>
          <a:lstStyle>
            <a:lvl1pPr marL="0" indent="0" algn="r">
              <a:buNone/>
              <a:defRPr sz="22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678-555-0128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0767B0C7-7BD9-4BF1-8D3D-91DED23803E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08780" y="4805882"/>
            <a:ext cx="4367531" cy="288000"/>
          </a:xfrm>
        </p:spPr>
        <p:txBody>
          <a:bodyPr>
            <a:noAutofit/>
          </a:bodyPr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Phone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26B74744-5435-47DD-B65F-16D8E7AC15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55755" y="5685822"/>
            <a:ext cx="5920556" cy="474519"/>
          </a:xfrm>
        </p:spPr>
        <p:txBody>
          <a:bodyPr>
            <a:noAutofit/>
          </a:bodyPr>
          <a:lstStyle>
            <a:lvl1pPr marL="0" indent="0" algn="r">
              <a:buNone/>
              <a:defRPr sz="22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martensson@example.com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0815411-0E43-4B6B-92C7-6E312091AB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008780" y="5466001"/>
            <a:ext cx="4367531" cy="288000"/>
          </a:xfrm>
        </p:spPr>
        <p:txBody>
          <a:bodyPr>
            <a:noAutofit/>
          </a:bodyPr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215319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E43AF0D-28CB-4D3A-A944-CE3DCAAC5657}"/>
              </a:ext>
            </a:extLst>
          </p:cNvPr>
          <p:cNvSpPr/>
          <p:nvPr userDrawn="1"/>
        </p:nvSpPr>
        <p:spPr>
          <a:xfrm>
            <a:off x="3033191" y="0"/>
            <a:ext cx="9155634" cy="6858000"/>
          </a:xfrm>
          <a:custGeom>
            <a:avLst/>
            <a:gdLst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2101419 w 9155634"/>
              <a:gd name="connsiteY4" fmla="*/ 3511550 h 6858000"/>
              <a:gd name="connsiteX5" fmla="*/ 3591129 w 9155634"/>
              <a:gd name="connsiteY5" fmla="*/ 3511550 h 6858000"/>
              <a:gd name="connsiteX6" fmla="*/ 2150949 w 9155634"/>
              <a:gd name="connsiteY6" fmla="*/ 6858000 h 6858000"/>
              <a:gd name="connsiteX7" fmla="*/ 661239 w 9155634"/>
              <a:gd name="connsiteY7" fmla="*/ 6858000 h 6858000"/>
              <a:gd name="connsiteX8" fmla="*/ 8147889 w 9155634"/>
              <a:gd name="connsiteY8" fmla="*/ 0 h 6858000"/>
              <a:gd name="connsiteX9" fmla="*/ 9155634 w 9155634"/>
              <a:gd name="connsiteY9" fmla="*/ 0 h 6858000"/>
              <a:gd name="connsiteX10" fmla="*/ 9155634 w 9155634"/>
              <a:gd name="connsiteY10" fmla="*/ 3346450 h 6858000"/>
              <a:gd name="connsiteX11" fmla="*/ 6707709 w 9155634"/>
              <a:gd name="connsiteY11" fmla="*/ 3346450 h 6858000"/>
              <a:gd name="connsiteX12" fmla="*/ 5350079 w 9155634"/>
              <a:gd name="connsiteY12" fmla="*/ 0 h 6858000"/>
              <a:gd name="connsiteX13" fmla="*/ 7912939 w 9155634"/>
              <a:gd name="connsiteY13" fmla="*/ 0 h 6858000"/>
              <a:gd name="connsiteX14" fmla="*/ 4961459 w 9155634"/>
              <a:gd name="connsiteY14" fmla="*/ 6858000 h 6858000"/>
              <a:gd name="connsiteX15" fmla="*/ 2399869 w 9155634"/>
              <a:gd name="connsiteY15" fmla="*/ 6858000 h 6858000"/>
              <a:gd name="connsiteX16" fmla="*/ 3612719 w 9155634"/>
              <a:gd name="connsiteY16" fmla="*/ 0 h 6858000"/>
              <a:gd name="connsiteX17" fmla="*/ 5102429 w 9155634"/>
              <a:gd name="connsiteY17" fmla="*/ 0 h 6858000"/>
              <a:gd name="connsiteX18" fmla="*/ 3662249 w 9155634"/>
              <a:gd name="connsiteY18" fmla="*/ 3346450 h 6858000"/>
              <a:gd name="connsiteX19" fmla="*/ 2172539 w 9155634"/>
              <a:gd name="connsiteY19" fmla="*/ 3346450 h 6858000"/>
              <a:gd name="connsiteX20" fmla="*/ 2947249 w 9155634"/>
              <a:gd name="connsiteY20" fmla="*/ 0 h 6858000"/>
              <a:gd name="connsiteX21" fmla="*/ 3381579 w 9155634"/>
              <a:gd name="connsiteY21" fmla="*/ 0 h 6858000"/>
              <a:gd name="connsiteX22" fmla="*/ 430099 w 9155634"/>
              <a:gd name="connsiteY22" fmla="*/ 6858000 h 6858000"/>
              <a:gd name="connsiteX23" fmla="*/ 0 w 9155634"/>
              <a:gd name="connsiteY2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55634" h="6858000">
                <a:moveTo>
                  <a:pt x="6636589" y="3511550"/>
                </a:moveTo>
                <a:lnTo>
                  <a:pt x="9155634" y="3511550"/>
                </a:lnTo>
                <a:lnTo>
                  <a:pt x="9155634" y="6858000"/>
                </a:lnTo>
                <a:lnTo>
                  <a:pt x="5196409" y="6858000"/>
                </a:lnTo>
                <a:close/>
                <a:moveTo>
                  <a:pt x="2101419" y="3511550"/>
                </a:moveTo>
                <a:lnTo>
                  <a:pt x="3591129" y="3511550"/>
                </a:lnTo>
                <a:lnTo>
                  <a:pt x="2150949" y="6858000"/>
                </a:lnTo>
                <a:lnTo>
                  <a:pt x="661239" y="6858000"/>
                </a:lnTo>
                <a:close/>
                <a:moveTo>
                  <a:pt x="8147889" y="0"/>
                </a:moveTo>
                <a:lnTo>
                  <a:pt x="9155634" y="0"/>
                </a:lnTo>
                <a:lnTo>
                  <a:pt x="9155634" y="3346450"/>
                </a:lnTo>
                <a:lnTo>
                  <a:pt x="6707709" y="3346450"/>
                </a:lnTo>
                <a:close/>
                <a:moveTo>
                  <a:pt x="5350079" y="0"/>
                </a:moveTo>
                <a:lnTo>
                  <a:pt x="7912939" y="0"/>
                </a:lnTo>
                <a:lnTo>
                  <a:pt x="4961459" y="6858000"/>
                </a:lnTo>
                <a:lnTo>
                  <a:pt x="2399869" y="6858000"/>
                </a:lnTo>
                <a:close/>
                <a:moveTo>
                  <a:pt x="3612719" y="0"/>
                </a:moveTo>
                <a:lnTo>
                  <a:pt x="5102429" y="0"/>
                </a:lnTo>
                <a:lnTo>
                  <a:pt x="3662249" y="3346450"/>
                </a:lnTo>
                <a:lnTo>
                  <a:pt x="2172539" y="3346450"/>
                </a:lnTo>
                <a:close/>
                <a:moveTo>
                  <a:pt x="2947249" y="0"/>
                </a:moveTo>
                <a:lnTo>
                  <a:pt x="3381579" y="0"/>
                </a:lnTo>
                <a:lnTo>
                  <a:pt x="4300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id="{A6B740BD-8499-412C-AE4E-A4AD7F73100E}"/>
              </a:ext>
            </a:extLst>
          </p:cNvPr>
          <p:cNvSpPr/>
          <p:nvPr/>
        </p:nvSpPr>
        <p:spPr>
          <a:xfrm>
            <a:off x="-10852" y="3369468"/>
            <a:ext cx="3722400" cy="144000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10DFD8C-544F-465B-8315-8B3AA8B95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21" y="1096344"/>
            <a:ext cx="10510754" cy="2281355"/>
          </a:xfrm>
        </p:spPr>
        <p:txBody>
          <a:bodyPr>
            <a:noAutofit/>
          </a:bodyPr>
          <a:lstStyle>
            <a:lvl1pPr algn="l">
              <a:defRPr sz="7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</a:t>
            </a:r>
            <a:br>
              <a:rPr lang="ru-RU" dirty="0"/>
            </a:br>
            <a:r>
              <a:rPr lang="en-US" dirty="0"/>
              <a:t>TITLE</a:t>
            </a:r>
            <a:endParaRPr lang="ru-RU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8046DF3F-8EBA-4583-9F19-45C979FDA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0021" y="3773554"/>
            <a:ext cx="10090287" cy="1101897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3500" b="0" i="0"/>
            </a:lvl1pPr>
          </a:lstStyle>
          <a:p>
            <a:pPr marL="228600" lvl="0" indent="-22860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6741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82713AA-FAF7-4D64-AB9D-53ACFDBF8B5B}"/>
              </a:ext>
            </a:extLst>
          </p:cNvPr>
          <p:cNvSpPr/>
          <p:nvPr userDrawn="1"/>
        </p:nvSpPr>
        <p:spPr>
          <a:xfrm>
            <a:off x="-1" y="172278"/>
            <a:ext cx="12192000" cy="6559826"/>
          </a:xfrm>
          <a:custGeom>
            <a:avLst/>
            <a:gdLst>
              <a:gd name="connsiteX0" fmla="*/ 5864259 w 12192000"/>
              <a:gd name="connsiteY0" fmla="*/ 2854132 h 6559826"/>
              <a:gd name="connsiteX1" fmla="*/ 5864259 w 12192000"/>
              <a:gd name="connsiteY1" fmla="*/ 5342062 h 6559826"/>
              <a:gd name="connsiteX2" fmla="*/ 6907 w 12192000"/>
              <a:gd name="connsiteY2" fmla="*/ 6559826 h 6559826"/>
              <a:gd name="connsiteX3" fmla="*/ 0 w 12192000"/>
              <a:gd name="connsiteY3" fmla="*/ 6559826 h 6559826"/>
              <a:gd name="connsiteX4" fmla="*/ 0 w 12192000"/>
              <a:gd name="connsiteY4" fmla="*/ 4073332 h 6559826"/>
              <a:gd name="connsiteX5" fmla="*/ 12192000 w 12192000"/>
              <a:gd name="connsiteY5" fmla="*/ 2685378 h 6559826"/>
              <a:gd name="connsiteX6" fmla="*/ 12192000 w 12192000"/>
              <a:gd name="connsiteY6" fmla="*/ 5173308 h 6559826"/>
              <a:gd name="connsiteX7" fmla="*/ 6104805 w 12192000"/>
              <a:gd name="connsiteY7" fmla="*/ 6429182 h 6559826"/>
              <a:gd name="connsiteX8" fmla="*/ 6104805 w 12192000"/>
              <a:gd name="connsiteY8" fmla="*/ 3941252 h 6559826"/>
              <a:gd name="connsiteX9" fmla="*/ 11991762 w 12192000"/>
              <a:gd name="connsiteY9" fmla="*/ 0 h 6559826"/>
              <a:gd name="connsiteX10" fmla="*/ 12192000 w 12192000"/>
              <a:gd name="connsiteY10" fmla="*/ 0 h 6559826"/>
              <a:gd name="connsiteX11" fmla="*/ 12192000 w 12192000"/>
              <a:gd name="connsiteY11" fmla="*/ 2446611 h 6559826"/>
              <a:gd name="connsiteX12" fmla="*/ 6104805 w 12192000"/>
              <a:gd name="connsiteY12" fmla="*/ 3701222 h 6559826"/>
              <a:gd name="connsiteX13" fmla="*/ 6104805 w 12192000"/>
              <a:gd name="connsiteY13" fmla="*/ 1214562 h 655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559826">
                <a:moveTo>
                  <a:pt x="5864259" y="2854132"/>
                </a:moveTo>
                <a:lnTo>
                  <a:pt x="5864259" y="5342062"/>
                </a:lnTo>
                <a:lnTo>
                  <a:pt x="6907" y="6559826"/>
                </a:lnTo>
                <a:lnTo>
                  <a:pt x="0" y="6559826"/>
                </a:lnTo>
                <a:lnTo>
                  <a:pt x="0" y="4073332"/>
                </a:lnTo>
                <a:close/>
                <a:moveTo>
                  <a:pt x="12192000" y="2685378"/>
                </a:moveTo>
                <a:lnTo>
                  <a:pt x="12192000" y="5173308"/>
                </a:lnTo>
                <a:lnTo>
                  <a:pt x="6104805" y="6429182"/>
                </a:lnTo>
                <a:lnTo>
                  <a:pt x="6104805" y="3941252"/>
                </a:lnTo>
                <a:close/>
                <a:moveTo>
                  <a:pt x="11991762" y="0"/>
                </a:moveTo>
                <a:lnTo>
                  <a:pt x="12192000" y="0"/>
                </a:lnTo>
                <a:lnTo>
                  <a:pt x="12192000" y="2446611"/>
                </a:lnTo>
                <a:lnTo>
                  <a:pt x="6104805" y="3701222"/>
                </a:lnTo>
                <a:lnTo>
                  <a:pt x="6104805" y="1214562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097552-E3A8-41F6-B00B-4A39A247A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40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2095D1D4-8CA3-4CA3-825D-088EDB51A8AE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id="{2DB5E70B-ECC9-4800-9DC0-5897EF3F16AB}"/>
              </a:ext>
            </a:extLst>
          </p:cNvPr>
          <p:cNvSpPr/>
          <p:nvPr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3B87DE7-6A4B-4A0E-8622-C9BA93F0B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2225393"/>
            <a:ext cx="5110693" cy="78263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200"/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388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799919-7F2B-44B7-BF0B-B0CE733AC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7755"/>
            <a:ext cx="10515600" cy="38992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23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460D6CB-9BA0-4BA9-9CF5-9D21E9F570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77755"/>
            <a:ext cx="5181600" cy="3899207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B0DDB5D-8949-4E45-A7CD-0402580BB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77755"/>
            <a:ext cx="5181600" cy="389920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0607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2C817C4-D92F-4269-B22D-5C2E52241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68513"/>
            <a:ext cx="5157787" cy="436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61514A7-2DEE-47E3-BCB4-FB81E9981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3455C9D3-0938-4236-8E64-BBF582FCD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68511"/>
            <a:ext cx="5183188" cy="4365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7331E254-1410-4989-81DE-84B684ACC7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810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68ABD79-6AF5-4911-BEC2-A492F3ECD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4509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489A680-EBE7-45A3-B520-2C50F59C79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66148"/>
            <a:ext cx="3932237" cy="37028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2EEB9F-D255-46E9-AFBB-FCC4D93BE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Graphic 15">
            <a:extLst>
              <a:ext uri="{FF2B5EF4-FFF2-40B4-BE49-F238E27FC236}">
                <a16:creationId xmlns:a16="http://schemas.microsoft.com/office/drawing/2014/main" id="{4F729341-632E-4151-9863-D40D91A16F84}"/>
              </a:ext>
            </a:extLst>
          </p:cNvPr>
          <p:cNvSpPr/>
          <p:nvPr userDrawn="1"/>
        </p:nvSpPr>
        <p:spPr>
          <a:xfrm>
            <a:off x="-11174" y="1947672"/>
            <a:ext cx="493776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843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6" name="Graphic 4">
            <a:extLst>
              <a:ext uri="{FF2B5EF4-FFF2-40B4-BE49-F238E27FC236}">
                <a16:creationId xmlns:a16="http://schemas.microsoft.com/office/drawing/2014/main" id="{7D57D3C0-DF85-4866-AC4B-ED6A0F6963A5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id="{FA387E18-8CE1-1648-81B1-6F1A0F183C30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4469CAF-CD13-4CCC-9569-14C8070AB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8074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6D4C583-322D-4347-807F-F6D6AF885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0500"/>
            <a:ext cx="3932237" cy="37384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138DBAD-2265-4E62-AB5B-F66A60D53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19738" y="0"/>
            <a:ext cx="6103620" cy="6857999"/>
          </a:xfrm>
          <a:custGeom>
            <a:avLst/>
            <a:gdLst>
              <a:gd name="connsiteX0" fmla="*/ 3914141 w 6103620"/>
              <a:gd name="connsiteY0" fmla="*/ 914400 h 6857999"/>
              <a:gd name="connsiteX1" fmla="*/ 6103620 w 6103620"/>
              <a:gd name="connsiteY1" fmla="*/ 914400 h 6857999"/>
              <a:gd name="connsiteX2" fmla="*/ 6103620 w 6103620"/>
              <a:gd name="connsiteY2" fmla="*/ 914404 h 6857999"/>
              <a:gd name="connsiteX3" fmla="*/ 4339591 w 6103620"/>
              <a:gd name="connsiteY3" fmla="*/ 6857999 h 6857999"/>
              <a:gd name="connsiteX4" fmla="*/ 2150113 w 6103620"/>
              <a:gd name="connsiteY4" fmla="*/ 6857999 h 6857999"/>
              <a:gd name="connsiteX5" fmla="*/ 1769111 w 6103620"/>
              <a:gd name="connsiteY5" fmla="*/ 0 h 6857999"/>
              <a:gd name="connsiteX6" fmla="*/ 3958591 w 6103620"/>
              <a:gd name="connsiteY6" fmla="*/ 0 h 6857999"/>
              <a:gd name="connsiteX7" fmla="*/ 2189480 w 6103620"/>
              <a:gd name="connsiteY7" fmla="*/ 5943601 h 6857999"/>
              <a:gd name="connsiteX8" fmla="*/ 0 w 6103620"/>
              <a:gd name="connsiteY8" fmla="*/ 594360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03620" h="6857999">
                <a:moveTo>
                  <a:pt x="3914141" y="914400"/>
                </a:moveTo>
                <a:lnTo>
                  <a:pt x="6103620" y="914400"/>
                </a:lnTo>
                <a:lnTo>
                  <a:pt x="6103620" y="914404"/>
                </a:lnTo>
                <a:lnTo>
                  <a:pt x="4339591" y="6857999"/>
                </a:lnTo>
                <a:lnTo>
                  <a:pt x="2150113" y="6857999"/>
                </a:lnTo>
                <a:close/>
                <a:moveTo>
                  <a:pt x="1769111" y="0"/>
                </a:moveTo>
                <a:lnTo>
                  <a:pt x="3958591" y="0"/>
                </a:lnTo>
                <a:lnTo>
                  <a:pt x="2189480" y="5943601"/>
                </a:lnTo>
                <a:lnTo>
                  <a:pt x="0" y="5943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6817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D7B9076-7693-4C5F-8305-D5529FF807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EMPTY SLIDE</a:t>
            </a:r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320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266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61FE90B3-361E-4150-BE53-368ADEA27D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130966"/>
            <a:ext cx="12192000" cy="6602574"/>
          </a:xfrm>
          <a:custGeom>
            <a:avLst/>
            <a:gdLst>
              <a:gd name="connsiteX0" fmla="*/ 5864259 w 12192000"/>
              <a:gd name="connsiteY0" fmla="*/ 2895444 h 6602574"/>
              <a:gd name="connsiteX1" fmla="*/ 5864259 w 12192000"/>
              <a:gd name="connsiteY1" fmla="*/ 5383374 h 6602574"/>
              <a:gd name="connsiteX2" fmla="*/ 0 w 12192000"/>
              <a:gd name="connsiteY2" fmla="*/ 6602574 h 6602574"/>
              <a:gd name="connsiteX3" fmla="*/ 0 w 12192000"/>
              <a:gd name="connsiteY3" fmla="*/ 4114644 h 6602574"/>
              <a:gd name="connsiteX4" fmla="*/ 12192000 w 12192000"/>
              <a:gd name="connsiteY4" fmla="*/ 2726690 h 6602574"/>
              <a:gd name="connsiteX5" fmla="*/ 12192000 w 12192000"/>
              <a:gd name="connsiteY5" fmla="*/ 5214620 h 6602574"/>
              <a:gd name="connsiteX6" fmla="*/ 6104805 w 12192000"/>
              <a:gd name="connsiteY6" fmla="*/ 6470494 h 6602574"/>
              <a:gd name="connsiteX7" fmla="*/ 6104805 w 12192000"/>
              <a:gd name="connsiteY7" fmla="*/ 3982564 h 6602574"/>
              <a:gd name="connsiteX8" fmla="*/ 12192000 w 12192000"/>
              <a:gd name="connsiteY8" fmla="*/ 0 h 6602574"/>
              <a:gd name="connsiteX9" fmla="*/ 12192000 w 12192000"/>
              <a:gd name="connsiteY9" fmla="*/ 2487923 h 6602574"/>
              <a:gd name="connsiteX10" fmla="*/ 6104805 w 12192000"/>
              <a:gd name="connsiteY10" fmla="*/ 3742534 h 6602574"/>
              <a:gd name="connsiteX11" fmla="*/ 6104805 w 12192000"/>
              <a:gd name="connsiteY11" fmla="*/ 1255874 h 660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602574">
                <a:moveTo>
                  <a:pt x="5864259" y="2895444"/>
                </a:moveTo>
                <a:lnTo>
                  <a:pt x="5864259" y="5383374"/>
                </a:lnTo>
                <a:lnTo>
                  <a:pt x="0" y="6602574"/>
                </a:lnTo>
                <a:lnTo>
                  <a:pt x="0" y="4114644"/>
                </a:lnTo>
                <a:close/>
                <a:moveTo>
                  <a:pt x="12192000" y="2726690"/>
                </a:moveTo>
                <a:lnTo>
                  <a:pt x="12192000" y="5214620"/>
                </a:lnTo>
                <a:lnTo>
                  <a:pt x="6104805" y="6470494"/>
                </a:lnTo>
                <a:lnTo>
                  <a:pt x="6104805" y="3982564"/>
                </a:lnTo>
                <a:close/>
                <a:moveTo>
                  <a:pt x="12192000" y="0"/>
                </a:moveTo>
                <a:lnTo>
                  <a:pt x="12192000" y="2487923"/>
                </a:lnTo>
                <a:lnTo>
                  <a:pt x="6104805" y="3742534"/>
                </a:lnTo>
                <a:lnTo>
                  <a:pt x="6104805" y="12558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097552-E3A8-41F6-B00B-4A39A247A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40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2095D1D4-8CA3-4CA3-825D-088EDB51A8AE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id="{2DB5E70B-ECC9-4800-9DC0-5897EF3F16AB}"/>
              </a:ext>
            </a:extLst>
          </p:cNvPr>
          <p:cNvSpPr/>
          <p:nvPr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18AF4189-33DF-9B46-9624-C722FCE07D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5392"/>
            <a:ext cx="4421856" cy="749047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3477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ua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21">
            <a:extLst>
              <a:ext uri="{FF2B5EF4-FFF2-40B4-BE49-F238E27FC236}">
                <a16:creationId xmlns:a16="http://schemas.microsoft.com/office/drawing/2014/main" id="{10000CCD-6AFF-4E65-8858-5502306E58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5578" y="1974209"/>
            <a:ext cx="882686" cy="10922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1</a:t>
            </a:r>
            <a:endParaRPr lang="ru-RU" dirty="0"/>
          </a:p>
        </p:txBody>
      </p:sp>
      <p:sp>
        <p:nvSpPr>
          <p:cNvPr id="32" name="Text Placeholder 24">
            <a:extLst>
              <a:ext uri="{FF2B5EF4-FFF2-40B4-BE49-F238E27FC236}">
                <a16:creationId xmlns:a16="http://schemas.microsoft.com/office/drawing/2014/main" id="{D5D777E5-98F6-416A-8D23-3399269D85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42535" y="1998209"/>
            <a:ext cx="3103110" cy="103235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C979BADF-99B5-4C91-AAE5-FC2C4DBEDE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0642" y="1974209"/>
            <a:ext cx="882686" cy="10922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2</a:t>
            </a:r>
            <a:endParaRPr lang="ru-RU" dirty="0"/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id="{6706F6A2-1599-4D73-9288-3ECEACDDCA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77939" y="1998209"/>
            <a:ext cx="2243918" cy="103235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BAE5E245-1702-4722-895D-0808BB0A86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06755" y="1991988"/>
            <a:ext cx="882686" cy="10922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3</a:t>
            </a:r>
            <a:endParaRPr lang="ru-RU" dirty="0"/>
          </a:p>
        </p:txBody>
      </p:sp>
      <p:sp>
        <p:nvSpPr>
          <p:cNvPr id="36" name="Text Placeholder 24">
            <a:extLst>
              <a:ext uri="{FF2B5EF4-FFF2-40B4-BE49-F238E27FC236}">
                <a16:creationId xmlns:a16="http://schemas.microsoft.com/office/drawing/2014/main" id="{3701E665-3CED-413C-BAC6-CE003B1494E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64052" y="2015988"/>
            <a:ext cx="2959116" cy="103235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4">
            <a:extLst>
              <a:ext uri="{FF2B5EF4-FFF2-40B4-BE49-F238E27FC236}">
                <a16:creationId xmlns:a16="http://schemas.microsoft.com/office/drawing/2014/main" id="{E01406B4-D44B-4D1E-91F3-D87541EAD4C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20059" y="2927531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4">
            <a:extLst>
              <a:ext uri="{FF2B5EF4-FFF2-40B4-BE49-F238E27FC236}">
                <a16:creationId xmlns:a16="http://schemas.microsoft.com/office/drawing/2014/main" id="{9AAD5CF9-9A59-4C5F-8C29-B92AD601211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18684" y="2927531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4">
            <a:extLst>
              <a:ext uri="{FF2B5EF4-FFF2-40B4-BE49-F238E27FC236}">
                <a16:creationId xmlns:a16="http://schemas.microsoft.com/office/drawing/2014/main" id="{C6725172-65CC-4645-B23F-E77886468F3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3" y="2927531"/>
            <a:ext cx="2599197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4">
            <a:extLst>
              <a:ext uri="{FF2B5EF4-FFF2-40B4-BE49-F238E27FC236}">
                <a16:creationId xmlns:a16="http://schemas.microsoft.com/office/drawing/2014/main" id="{0EA5E6CA-5C78-4B75-BA22-59750E7D45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76955" y="2925988"/>
            <a:ext cx="3726423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24">
            <a:extLst>
              <a:ext uri="{FF2B5EF4-FFF2-40B4-BE49-F238E27FC236}">
                <a16:creationId xmlns:a16="http://schemas.microsoft.com/office/drawing/2014/main" id="{E1C61752-F57C-4FBF-93F3-06F43CCA43C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84133" y="5751926"/>
            <a:ext cx="9623735" cy="470478"/>
          </a:xfr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4">
            <a:extLst>
              <a:ext uri="{FF2B5EF4-FFF2-40B4-BE49-F238E27FC236}">
                <a16:creationId xmlns:a16="http://schemas.microsoft.com/office/drawing/2014/main" id="{E0232175-FB97-4039-8136-B9DD27441C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794791" y="4893792"/>
            <a:ext cx="2599199" cy="615026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24">
            <a:extLst>
              <a:ext uri="{FF2B5EF4-FFF2-40B4-BE49-F238E27FC236}">
                <a16:creationId xmlns:a16="http://schemas.microsoft.com/office/drawing/2014/main" id="{6E5262C3-0603-403F-AB36-FB4EB9FC7BC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90713" y="4893792"/>
            <a:ext cx="3712665" cy="615026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Picture Placeholder 12">
            <a:extLst>
              <a:ext uri="{FF2B5EF4-FFF2-40B4-BE49-F238E27FC236}">
                <a16:creationId xmlns:a16="http://schemas.microsoft.com/office/drawing/2014/main" id="{D2FBACFC-8B68-4A37-95A4-26BE5A23D75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20058" y="3800404"/>
            <a:ext cx="3273552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46" name="Picture Placeholder 12">
            <a:extLst>
              <a:ext uri="{FF2B5EF4-FFF2-40B4-BE49-F238E27FC236}">
                <a16:creationId xmlns:a16="http://schemas.microsoft.com/office/drawing/2014/main" id="{5A6A36C6-8489-4333-927A-141D8F98AE5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794792" y="3864572"/>
            <a:ext cx="2599199" cy="89611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47" name="Picture Placeholder 9">
            <a:extLst>
              <a:ext uri="{FF2B5EF4-FFF2-40B4-BE49-F238E27FC236}">
                <a16:creationId xmlns:a16="http://schemas.microsoft.com/office/drawing/2014/main" id="{BB2DF986-C446-4302-9099-B1512AD5D8CA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876955" y="3864572"/>
            <a:ext cx="2599200" cy="8964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B58C539-3FDE-4755-BEB4-C953AA292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741320"/>
            <a:ext cx="1050674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HOW TO USE THIS TEMPALTE</a:t>
            </a:r>
            <a:endParaRPr lang="ru-RU" dirty="0"/>
          </a:p>
        </p:txBody>
      </p:sp>
      <p:sp>
        <p:nvSpPr>
          <p:cNvPr id="23" name="Graphic 15">
            <a:extLst>
              <a:ext uri="{FF2B5EF4-FFF2-40B4-BE49-F238E27FC236}">
                <a16:creationId xmlns:a16="http://schemas.microsoft.com/office/drawing/2014/main" id="{8EDA54DA-ED01-4416-96BF-C8968F4684B4}"/>
              </a:ext>
            </a:extLst>
          </p:cNvPr>
          <p:cNvSpPr/>
          <p:nvPr userDrawn="1"/>
        </p:nvSpPr>
        <p:spPr>
          <a:xfrm>
            <a:off x="-11173" y="1610268"/>
            <a:ext cx="9252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89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7645" y="2336873"/>
            <a:ext cx="4698358" cy="359931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51448" y="2336873"/>
            <a:ext cx="4700058" cy="3599316"/>
          </a:xfrm>
        </p:spPr>
        <p:txBody>
          <a:bodyPr anchor="ctr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noProof="0" smtClean="0"/>
              <a:t>2/21/2022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4696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75689F-8B6B-4484-8064-90B4D8FB7C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7343" y="2731933"/>
            <a:ext cx="6903253" cy="3350673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576000" tIns="1872000" rIns="576000"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Describe Your Big Idea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57B9832-0120-4094-8C27-082E3533C5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012000" cy="6858000"/>
          </a:xfrm>
          <a:custGeom>
            <a:avLst/>
            <a:gdLst>
              <a:gd name="connsiteX0" fmla="*/ 0 w 12012000"/>
              <a:gd name="connsiteY0" fmla="*/ 0 h 6858000"/>
              <a:gd name="connsiteX1" fmla="*/ 8592000 w 12012000"/>
              <a:gd name="connsiteY1" fmla="*/ 0 h 6858000"/>
              <a:gd name="connsiteX2" fmla="*/ 8592000 w 12012000"/>
              <a:gd name="connsiteY2" fmla="*/ 180000 h 6858000"/>
              <a:gd name="connsiteX3" fmla="*/ 12012000 w 12012000"/>
              <a:gd name="connsiteY3" fmla="*/ 180000 h 6858000"/>
              <a:gd name="connsiteX4" fmla="*/ 12012000 w 12012000"/>
              <a:gd name="connsiteY4" fmla="*/ 6678000 h 6858000"/>
              <a:gd name="connsiteX5" fmla="*/ 8592000 w 12012000"/>
              <a:gd name="connsiteY5" fmla="*/ 6678000 h 6858000"/>
              <a:gd name="connsiteX6" fmla="*/ 8592000 w 12012000"/>
              <a:gd name="connsiteY6" fmla="*/ 6858000 h 6858000"/>
              <a:gd name="connsiteX7" fmla="*/ 0 w 1201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2000" h="6858000">
                <a:moveTo>
                  <a:pt x="0" y="0"/>
                </a:moveTo>
                <a:lnTo>
                  <a:pt x="8592000" y="0"/>
                </a:lnTo>
                <a:lnTo>
                  <a:pt x="8592000" y="180000"/>
                </a:lnTo>
                <a:lnTo>
                  <a:pt x="12012000" y="180000"/>
                </a:lnTo>
                <a:lnTo>
                  <a:pt x="12012000" y="6678000"/>
                </a:lnTo>
                <a:lnTo>
                  <a:pt x="8592000" y="667800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 lIns="0" tIns="0" rIns="61200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3999" y="6262080"/>
            <a:ext cx="6190934" cy="360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AF90A48-1BFB-4A19-9A1C-2851879F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778" y="3096087"/>
            <a:ext cx="5455750" cy="1008000"/>
          </a:xfrm>
        </p:spPr>
        <p:txBody>
          <a:bodyPr/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E79024-4B2E-43B0-8607-196181AB731F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493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8D39141-3E8E-4545-90DB-291A0E5F13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 lIns="0" tIns="0" rIns="612000" anchor="ctr"/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90A062-54B3-47F2-9D6A-5BC957520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2000" cy="6857999"/>
          </a:xfrm>
          <a:solidFill>
            <a:schemeClr val="tx2">
              <a:alpha val="70000"/>
            </a:schemeClr>
          </a:solidFill>
        </p:spPr>
        <p:txBody>
          <a:bodyPr lIns="1116000" rIns="180000" bIns="756000" anchor="ctr"/>
          <a:lstStyle>
            <a:lvl1pPr algn="l">
              <a:lnSpc>
                <a:spcPct val="65000"/>
              </a:lnSpc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</a:t>
            </a:r>
            <a:br>
              <a:rPr lang="en-US" dirty="0"/>
            </a:br>
            <a:r>
              <a:rPr lang="en-US" dirty="0"/>
              <a:t>you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49FD1A9-E34B-4888-90DE-493861AD75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17700" y="4508500"/>
            <a:ext cx="3314700" cy="33020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452AC72-D893-4C1A-83BD-9930164D89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17700" y="5180023"/>
            <a:ext cx="3314700" cy="205029"/>
          </a:xfrm>
          <a:ln>
            <a:noFill/>
          </a:ln>
        </p:spPr>
        <p:txBody>
          <a:bodyPr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D2EEC149-F1BE-4C36-A789-5BF73B40A2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17700" y="5683561"/>
            <a:ext cx="3314700" cy="205029"/>
          </a:xfrm>
          <a:ln>
            <a:noFill/>
          </a:ln>
        </p:spPr>
        <p:txBody>
          <a:bodyPr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Phone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ECC256E6-6AE8-4950-838C-BE638FB479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17700" y="4821910"/>
            <a:ext cx="3314700" cy="205029"/>
          </a:xfrm>
        </p:spPr>
        <p:txBody>
          <a:bodyPr anchor="t"/>
          <a:lstStyle>
            <a:lvl1pPr marL="0" indent="0">
              <a:buNone/>
              <a:defRPr sz="1000" i="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21289001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90D47E-B3B8-440E-9F42-8E8BF157EBFB}"/>
              </a:ext>
            </a:extLst>
          </p:cNvPr>
          <p:cNvSpPr/>
          <p:nvPr userDrawn="1"/>
        </p:nvSpPr>
        <p:spPr>
          <a:xfrm>
            <a:off x="8722615" y="761103"/>
            <a:ext cx="3469385" cy="53357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3566" y="2345167"/>
            <a:ext cx="2947482" cy="33763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F71A73-3F86-47BC-8F23-CF55E86418C3}"/>
              </a:ext>
            </a:extLst>
          </p:cNvPr>
          <p:cNvSpPr/>
          <p:nvPr userDrawn="1"/>
        </p:nvSpPr>
        <p:spPr>
          <a:xfrm>
            <a:off x="573233" y="761103"/>
            <a:ext cx="8065158" cy="5335793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51134" y="860611"/>
            <a:ext cx="7315200" cy="51206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5601C1-348E-4149-A60A-012B14EBE97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A6C3BCD-F202-467A-ABBA-F38FC298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7/14/2018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CA5BF5-DE7F-4460-817D-AE1BAC336C92}"/>
              </a:ext>
            </a:extLst>
          </p:cNvPr>
          <p:cNvSpPr/>
          <p:nvPr userDrawn="1"/>
        </p:nvSpPr>
        <p:spPr>
          <a:xfrm>
            <a:off x="1" y="753035"/>
            <a:ext cx="494852" cy="5335793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51986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5962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rIns="176400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9100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segue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099" y="4623212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4655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D8367A5-C050-47FB-A1BD-54CD13DE3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19738" y="0"/>
            <a:ext cx="6103621" cy="6858000"/>
          </a:xfrm>
          <a:custGeom>
            <a:avLst/>
            <a:gdLst>
              <a:gd name="connsiteX0" fmla="*/ 3914141 w 6103621"/>
              <a:gd name="connsiteY0" fmla="*/ 914400 h 6858000"/>
              <a:gd name="connsiteX1" fmla="*/ 6103621 w 6103621"/>
              <a:gd name="connsiteY1" fmla="*/ 914400 h 6858000"/>
              <a:gd name="connsiteX2" fmla="*/ 4339591 w 6103621"/>
              <a:gd name="connsiteY2" fmla="*/ 6858000 h 6858000"/>
              <a:gd name="connsiteX3" fmla="*/ 2150112 w 6103621"/>
              <a:gd name="connsiteY3" fmla="*/ 6858000 h 6858000"/>
              <a:gd name="connsiteX4" fmla="*/ 1769111 w 6103621"/>
              <a:gd name="connsiteY4" fmla="*/ 0 h 6858000"/>
              <a:gd name="connsiteX5" fmla="*/ 3958591 w 6103621"/>
              <a:gd name="connsiteY5" fmla="*/ 0 h 6858000"/>
              <a:gd name="connsiteX6" fmla="*/ 2189480 w 6103621"/>
              <a:gd name="connsiteY6" fmla="*/ 5943601 h 6858000"/>
              <a:gd name="connsiteX7" fmla="*/ 0 w 6103621"/>
              <a:gd name="connsiteY7" fmla="*/ 59436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3621" h="6858000">
                <a:moveTo>
                  <a:pt x="3914141" y="914400"/>
                </a:moveTo>
                <a:lnTo>
                  <a:pt x="6103621" y="914400"/>
                </a:lnTo>
                <a:lnTo>
                  <a:pt x="4339591" y="6858000"/>
                </a:lnTo>
                <a:lnTo>
                  <a:pt x="2150112" y="6858000"/>
                </a:lnTo>
                <a:close/>
                <a:moveTo>
                  <a:pt x="1769111" y="0"/>
                </a:moveTo>
                <a:lnTo>
                  <a:pt x="3958591" y="0"/>
                </a:lnTo>
                <a:lnTo>
                  <a:pt x="2189480" y="5943601"/>
                </a:lnTo>
                <a:lnTo>
                  <a:pt x="0" y="5943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302F0820-F94A-40EF-B3BE-26CD0CB5517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4032" y="3074529"/>
            <a:ext cx="4421856" cy="2588637"/>
          </a:xfrm>
        </p:spPr>
        <p:txBody>
          <a:bodyPr lIns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3528AEE-54AB-4366-9576-BBA1CE5F3A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2746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TEXT LAYOUT 1</a:t>
            </a:r>
            <a:endParaRPr lang="ru-RU" dirty="0"/>
          </a:p>
        </p:txBody>
      </p:sp>
      <p:sp>
        <p:nvSpPr>
          <p:cNvPr id="22" name="Text Placeholder 17">
            <a:extLst>
              <a:ext uri="{FF2B5EF4-FFF2-40B4-BE49-F238E27FC236}">
                <a16:creationId xmlns:a16="http://schemas.microsoft.com/office/drawing/2014/main" id="{A1867536-E941-4FED-8B68-2609143C2A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5392"/>
            <a:ext cx="4421856" cy="749047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Graphic 4">
            <a:extLst>
              <a:ext uri="{FF2B5EF4-FFF2-40B4-BE49-F238E27FC236}">
                <a16:creationId xmlns:a16="http://schemas.microsoft.com/office/drawing/2014/main" id="{7D57D3C0-DF85-4866-AC4B-ED6A0F6963A5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id="{FA387E18-8CE1-1648-81B1-6F1A0F183C30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395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B2044CCF-605D-4D6E-A41D-D6AED53B22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04811"/>
            <a:ext cx="6108872" cy="5485128"/>
          </a:xfrm>
          <a:custGeom>
            <a:avLst/>
            <a:gdLst>
              <a:gd name="connsiteX0" fmla="*/ 0 w 6108872"/>
              <a:gd name="connsiteY0" fmla="*/ 2203471 h 5485128"/>
              <a:gd name="connsiteX1" fmla="*/ 6108872 w 6108872"/>
              <a:gd name="connsiteY1" fmla="*/ 3505695 h 5485128"/>
              <a:gd name="connsiteX2" fmla="*/ 6108872 w 6108872"/>
              <a:gd name="connsiteY2" fmla="*/ 5485128 h 5485128"/>
              <a:gd name="connsiteX3" fmla="*/ 0 w 6108872"/>
              <a:gd name="connsiteY3" fmla="*/ 4182903 h 5485128"/>
              <a:gd name="connsiteX4" fmla="*/ 0 w 6108872"/>
              <a:gd name="connsiteY4" fmla="*/ 0 h 5485128"/>
              <a:gd name="connsiteX5" fmla="*/ 6108872 w 6108872"/>
              <a:gd name="connsiteY5" fmla="*/ 1302225 h 5485128"/>
              <a:gd name="connsiteX6" fmla="*/ 6108872 w 6108872"/>
              <a:gd name="connsiteY6" fmla="*/ 3281657 h 5485128"/>
              <a:gd name="connsiteX7" fmla="*/ 0 w 6108872"/>
              <a:gd name="connsiteY7" fmla="*/ 1979432 h 548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8872" h="5485128">
                <a:moveTo>
                  <a:pt x="0" y="2203471"/>
                </a:moveTo>
                <a:lnTo>
                  <a:pt x="6108872" y="3505695"/>
                </a:lnTo>
                <a:lnTo>
                  <a:pt x="6108872" y="5485128"/>
                </a:lnTo>
                <a:lnTo>
                  <a:pt x="0" y="4182903"/>
                </a:lnTo>
                <a:close/>
                <a:moveTo>
                  <a:pt x="0" y="0"/>
                </a:moveTo>
                <a:lnTo>
                  <a:pt x="6108872" y="1302225"/>
                </a:lnTo>
                <a:lnTo>
                  <a:pt x="6108872" y="3281657"/>
                </a:lnTo>
                <a:lnTo>
                  <a:pt x="0" y="19794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7F180F3-53B1-4A31-82A4-E6F9B5D8D8A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81205" y="3090572"/>
            <a:ext cx="4421857" cy="2588637"/>
          </a:xfrm>
        </p:spPr>
        <p:txBody>
          <a:bodyPr lIns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D523330-9E96-4C6E-B5A4-6B543D365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81206" y="1046140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TEXT LAYOUT 2</a:t>
            </a:r>
            <a:endParaRPr lang="ru-RU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A08F6B3-0ADA-4ECF-8D25-7DFE4A3641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81206" y="2241515"/>
            <a:ext cx="4421856" cy="749047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Graphic 15">
            <a:extLst>
              <a:ext uri="{FF2B5EF4-FFF2-40B4-BE49-F238E27FC236}">
                <a16:creationId xmlns:a16="http://schemas.microsoft.com/office/drawing/2014/main" id="{5CCECBFE-3C2B-4492-BCDA-1EFEB5E3E092}"/>
              </a:ext>
            </a:extLst>
          </p:cNvPr>
          <p:cNvSpPr/>
          <p:nvPr userDrawn="1"/>
        </p:nvSpPr>
        <p:spPr>
          <a:xfrm flipH="1">
            <a:off x="6980920" y="1947672"/>
            <a:ext cx="5220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id="{3441B044-38F8-49ED-845B-5D926C811447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19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1">
            <a:extLst>
              <a:ext uri="{FF2B5EF4-FFF2-40B4-BE49-F238E27FC236}">
                <a16:creationId xmlns:a16="http://schemas.microsoft.com/office/drawing/2014/main" id="{2C819B96-1084-49C3-82B7-229513AC2269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58CCEA-6327-4FC9-8472-4E74DC77BAD5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3373955-AB5B-4186-8098-9DBA0AB265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74031" y="2993041"/>
            <a:ext cx="4365625" cy="454353"/>
          </a:xfrm>
        </p:spPr>
        <p:txBody>
          <a:bodyPr>
            <a:noAutofit/>
          </a:bodyPr>
          <a:lstStyle>
            <a:lvl1pPr marL="0" indent="0">
              <a:buNone/>
              <a:defRPr sz="27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3A3472E-32B4-4CAD-B5D0-420AA3FB4CE3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627120" y="2993041"/>
            <a:ext cx="4365625" cy="454353"/>
          </a:xfrm>
        </p:spPr>
        <p:txBody>
          <a:bodyPr>
            <a:noAutofit/>
          </a:bodyPr>
          <a:lstStyle>
            <a:lvl1pPr marL="0" indent="0">
              <a:buNone/>
              <a:defRPr sz="27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11" name="Text Placeholder 26">
            <a:extLst>
              <a:ext uri="{FF2B5EF4-FFF2-40B4-BE49-F238E27FC236}">
                <a16:creationId xmlns:a16="http://schemas.microsoft.com/office/drawing/2014/main" id="{1AEED068-3EA0-4BF4-875C-02473E9EB0C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4032" y="3563411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6">
            <a:extLst>
              <a:ext uri="{FF2B5EF4-FFF2-40B4-BE49-F238E27FC236}">
                <a16:creationId xmlns:a16="http://schemas.microsoft.com/office/drawing/2014/main" id="{3590B9DA-A2DF-4AE1-9A98-C7B84F48C3A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27121" y="3563411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raphic 4">
            <a:extLst>
              <a:ext uri="{FF2B5EF4-FFF2-40B4-BE49-F238E27FC236}">
                <a16:creationId xmlns:a16="http://schemas.microsoft.com/office/drawing/2014/main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845E736-FB54-4B3D-821B-60C0AB9E1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COMPARISON</a:t>
            </a:r>
            <a:endParaRPr lang="ru-RU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AFF98BA6-47F6-4796-B970-98EE605E81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1992"/>
            <a:ext cx="10218713" cy="665713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5E78F6F2-1702-E74A-86B2-0C42A30F3378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37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1">
            <a:extLst>
              <a:ext uri="{FF2B5EF4-FFF2-40B4-BE49-F238E27FC236}">
                <a16:creationId xmlns:a16="http://schemas.microsoft.com/office/drawing/2014/main" id="{2C819B96-1084-49C3-82B7-229513AC2269}"/>
              </a:ext>
            </a:extLst>
          </p:cNvPr>
          <p:cNvGrpSpPr/>
          <p:nvPr/>
        </p:nvGrpSpPr>
        <p:grpSpPr>
          <a:xfrm>
            <a:off x="-12700" y="-12700"/>
            <a:ext cx="12217400" cy="6883400"/>
            <a:chOff x="-12700" y="-12700"/>
            <a:chExt cx="12217400" cy="68834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58CCEA-6327-4FC9-8472-4E74DC77BAD5}"/>
                </a:ext>
              </a:extLst>
            </p:cNvPr>
            <p:cNvSpPr/>
            <p:nvPr/>
          </p:nvSpPr>
          <p:spPr>
            <a:xfrm>
              <a:off x="542021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9" name="Graphic 4">
            <a:extLst>
              <a:ext uri="{FF2B5EF4-FFF2-40B4-BE49-F238E27FC236}">
                <a16:creationId xmlns:a16="http://schemas.microsoft.com/office/drawing/2014/main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8" name="Chart Placeholder 18">
            <a:extLst>
              <a:ext uri="{FF2B5EF4-FFF2-40B4-BE49-F238E27FC236}">
                <a16:creationId xmlns:a16="http://schemas.microsoft.com/office/drawing/2014/main" id="{68B512F2-EA3E-483F-B5D4-29DFD6C37B36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6096001" y="1246188"/>
            <a:ext cx="5170034" cy="436562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ru-RU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D58E79F-20BB-644D-8C49-25B57E347D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317173"/>
            <a:ext cx="2825496" cy="1524185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CHART</a:t>
            </a:r>
            <a:br>
              <a:rPr lang="en-US" dirty="0"/>
            </a:br>
            <a:r>
              <a:rPr lang="en-US" dirty="0"/>
              <a:t>SLIDE</a:t>
            </a:r>
            <a:endParaRPr lang="ru-RU" dirty="0"/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EF8E92E6-C1C9-854A-93EE-FD201AF050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3198228"/>
            <a:ext cx="2825496" cy="215474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Graphic 15">
            <a:extLst>
              <a:ext uri="{FF2B5EF4-FFF2-40B4-BE49-F238E27FC236}">
                <a16:creationId xmlns:a16="http://schemas.microsoft.com/office/drawing/2014/main" id="{C1F625F0-F98F-D244-9020-86C86C287112}"/>
              </a:ext>
            </a:extLst>
          </p:cNvPr>
          <p:cNvSpPr/>
          <p:nvPr userDrawn="1"/>
        </p:nvSpPr>
        <p:spPr>
          <a:xfrm>
            <a:off x="-11173" y="2899869"/>
            <a:ext cx="2628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48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1">
            <a:extLst>
              <a:ext uri="{FF2B5EF4-FFF2-40B4-BE49-F238E27FC236}">
                <a16:creationId xmlns:a16="http://schemas.microsoft.com/office/drawing/2014/main" id="{2C819B96-1084-49C3-82B7-229513AC2269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58CCEA-6327-4FC9-8472-4E74DC77BAD5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9" name="Graphic 4">
            <a:extLst>
              <a:ext uri="{FF2B5EF4-FFF2-40B4-BE49-F238E27FC236}">
                <a16:creationId xmlns:a16="http://schemas.microsoft.com/office/drawing/2014/main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845E736-FB54-4B3D-821B-60C0AB9E1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317173"/>
            <a:ext cx="2825496" cy="1524185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TABLE</a:t>
            </a:r>
            <a:br>
              <a:rPr lang="en-US" dirty="0"/>
            </a:br>
            <a:r>
              <a:rPr lang="en-US" dirty="0"/>
              <a:t>SLIDE</a:t>
            </a:r>
            <a:endParaRPr lang="ru-RU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AFF98BA6-47F6-4796-B970-98EE605E81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3198228"/>
            <a:ext cx="2825496" cy="215474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Graphic 15">
            <a:extLst>
              <a:ext uri="{FF2B5EF4-FFF2-40B4-BE49-F238E27FC236}">
                <a16:creationId xmlns:a16="http://schemas.microsoft.com/office/drawing/2014/main" id="{C8EF6174-FF5D-41C2-BF6B-9D6ECB281A1D}"/>
              </a:ext>
            </a:extLst>
          </p:cNvPr>
          <p:cNvSpPr/>
          <p:nvPr userDrawn="1"/>
        </p:nvSpPr>
        <p:spPr>
          <a:xfrm>
            <a:off x="-11173" y="2899869"/>
            <a:ext cx="2628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D45BCEDF-86BB-41E2-9F09-5D3014AD1C45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15791" y="1591499"/>
            <a:ext cx="6561138" cy="3761069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table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377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E694C388-14E9-4848-A715-72B7DC6AF5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701" y="0"/>
            <a:ext cx="12161519" cy="6858000"/>
          </a:xfrm>
          <a:custGeom>
            <a:avLst/>
            <a:gdLst>
              <a:gd name="connsiteX0" fmla="*/ 12161519 w 12161519"/>
              <a:gd name="connsiteY0" fmla="*/ 638810 h 6858000"/>
              <a:gd name="connsiteX1" fmla="*/ 12161519 w 12161519"/>
              <a:gd name="connsiteY1" fmla="*/ 1922780 h 6858000"/>
              <a:gd name="connsiteX2" fmla="*/ 9531350 w 12161519"/>
              <a:gd name="connsiteY2" fmla="*/ 6858000 h 6858000"/>
              <a:gd name="connsiteX3" fmla="*/ 8846819 w 12161519"/>
              <a:gd name="connsiteY3" fmla="*/ 6858000 h 6858000"/>
              <a:gd name="connsiteX4" fmla="*/ 10704830 w 12161519"/>
              <a:gd name="connsiteY4" fmla="*/ 0 h 6858000"/>
              <a:gd name="connsiteX5" fmla="*/ 12161519 w 12161519"/>
              <a:gd name="connsiteY5" fmla="*/ 0 h 6858000"/>
              <a:gd name="connsiteX6" fmla="*/ 12161519 w 12161519"/>
              <a:gd name="connsiteY6" fmla="*/ 234950 h 6858000"/>
              <a:gd name="connsiteX7" fmla="*/ 8632190 w 12161519"/>
              <a:gd name="connsiteY7" fmla="*/ 6858000 h 6858000"/>
              <a:gd name="connsiteX8" fmla="*/ 7049770 w 12161519"/>
              <a:gd name="connsiteY8" fmla="*/ 6858000 h 6858000"/>
              <a:gd name="connsiteX9" fmla="*/ 5320030 w 12161519"/>
              <a:gd name="connsiteY9" fmla="*/ 0 h 6858000"/>
              <a:gd name="connsiteX10" fmla="*/ 10476230 w 12161519"/>
              <a:gd name="connsiteY10" fmla="*/ 0 h 6858000"/>
              <a:gd name="connsiteX11" fmla="*/ 6822440 w 12161519"/>
              <a:gd name="connsiteY11" fmla="*/ 6858000 h 6858000"/>
              <a:gd name="connsiteX12" fmla="*/ 1664970 w 12161519"/>
              <a:gd name="connsiteY12" fmla="*/ 6858000 h 6858000"/>
              <a:gd name="connsiteX13" fmla="*/ 3529330 w 12161519"/>
              <a:gd name="connsiteY13" fmla="*/ 0 h 6858000"/>
              <a:gd name="connsiteX14" fmla="*/ 5111750 w 12161519"/>
              <a:gd name="connsiteY14" fmla="*/ 0 h 6858000"/>
              <a:gd name="connsiteX15" fmla="*/ 1456690 w 12161519"/>
              <a:gd name="connsiteY15" fmla="*/ 6858000 h 6858000"/>
              <a:gd name="connsiteX16" fmla="*/ 0 w 12161519"/>
              <a:gd name="connsiteY16" fmla="*/ 6858000 h 6858000"/>
              <a:gd name="connsiteX17" fmla="*/ 0 w 12161519"/>
              <a:gd name="connsiteY17" fmla="*/ 6623050 h 6858000"/>
              <a:gd name="connsiteX18" fmla="*/ 2630170 w 12161519"/>
              <a:gd name="connsiteY18" fmla="*/ 0 h 6858000"/>
              <a:gd name="connsiteX19" fmla="*/ 3314700 w 12161519"/>
              <a:gd name="connsiteY19" fmla="*/ 0 h 6858000"/>
              <a:gd name="connsiteX20" fmla="*/ 0 w 12161519"/>
              <a:gd name="connsiteY20" fmla="*/ 6219190 h 6858000"/>
              <a:gd name="connsiteX21" fmla="*/ 0 w 12161519"/>
              <a:gd name="connsiteY21" fmla="*/ 49352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61519" h="6858000">
                <a:moveTo>
                  <a:pt x="12161519" y="638810"/>
                </a:moveTo>
                <a:lnTo>
                  <a:pt x="12161519" y="1922780"/>
                </a:lnTo>
                <a:lnTo>
                  <a:pt x="9531350" y="6858000"/>
                </a:lnTo>
                <a:lnTo>
                  <a:pt x="8846819" y="6858000"/>
                </a:lnTo>
                <a:close/>
                <a:moveTo>
                  <a:pt x="10704830" y="0"/>
                </a:moveTo>
                <a:lnTo>
                  <a:pt x="12161519" y="0"/>
                </a:lnTo>
                <a:lnTo>
                  <a:pt x="12161519" y="234950"/>
                </a:lnTo>
                <a:lnTo>
                  <a:pt x="8632190" y="6858000"/>
                </a:lnTo>
                <a:lnTo>
                  <a:pt x="7049770" y="6858000"/>
                </a:lnTo>
                <a:close/>
                <a:moveTo>
                  <a:pt x="5320030" y="0"/>
                </a:moveTo>
                <a:lnTo>
                  <a:pt x="10476230" y="0"/>
                </a:lnTo>
                <a:lnTo>
                  <a:pt x="6822440" y="6858000"/>
                </a:lnTo>
                <a:lnTo>
                  <a:pt x="1664970" y="6858000"/>
                </a:lnTo>
                <a:close/>
                <a:moveTo>
                  <a:pt x="3529330" y="0"/>
                </a:moveTo>
                <a:lnTo>
                  <a:pt x="5111750" y="0"/>
                </a:lnTo>
                <a:lnTo>
                  <a:pt x="1456690" y="6858000"/>
                </a:lnTo>
                <a:lnTo>
                  <a:pt x="0" y="6858000"/>
                </a:lnTo>
                <a:lnTo>
                  <a:pt x="0" y="6623050"/>
                </a:lnTo>
                <a:close/>
                <a:moveTo>
                  <a:pt x="2630170" y="0"/>
                </a:moveTo>
                <a:lnTo>
                  <a:pt x="3314700" y="0"/>
                </a:lnTo>
                <a:lnTo>
                  <a:pt x="0" y="6219190"/>
                </a:lnTo>
                <a:lnTo>
                  <a:pt x="0" y="49352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FD7B55F-CFD3-4921-BB2A-B14EB4E363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10514998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IMAGE SLIDE</a:t>
            </a:r>
            <a:endParaRPr lang="ru-RU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932204AA-73EE-4F85-898B-E747C5ACC0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1880794"/>
            <a:ext cx="10518598" cy="78263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Graphic 4">
            <a:extLst>
              <a:ext uri="{FF2B5EF4-FFF2-40B4-BE49-F238E27FC236}">
                <a16:creationId xmlns:a16="http://schemas.microsoft.com/office/drawing/2014/main" id="{38541361-4795-490E-8165-B4A338F8231D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2E78DA-7F75-294B-AECF-F02F6C41615D}"/>
              </a:ext>
            </a:extLst>
          </p:cNvPr>
          <p:cNvSpPr txBox="1"/>
          <p:nvPr userDrawn="1"/>
        </p:nvSpPr>
        <p:spPr>
          <a:xfrm>
            <a:off x="327546" y="30025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27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5F5D581-F5B0-4701-B187-0D4FAB4490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ru-RU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E5F41AB-E2B9-45DD-B1C7-9F4DBA4946B9}"/>
              </a:ext>
            </a:extLst>
          </p:cNvPr>
          <p:cNvSpPr/>
          <p:nvPr userDrawn="1"/>
        </p:nvSpPr>
        <p:spPr>
          <a:xfrm>
            <a:off x="2445759" y="-12700"/>
            <a:ext cx="7289800" cy="6883400"/>
          </a:xfrm>
          <a:custGeom>
            <a:avLst/>
            <a:gdLst>
              <a:gd name="connsiteX0" fmla="*/ 5063490 w 7289800"/>
              <a:gd name="connsiteY0" fmla="*/ 12700 h 6883400"/>
              <a:gd name="connsiteX1" fmla="*/ 2499360 w 7289800"/>
              <a:gd name="connsiteY1" fmla="*/ 6870700 h 6883400"/>
              <a:gd name="connsiteX2" fmla="*/ 4721860 w 7289800"/>
              <a:gd name="connsiteY2" fmla="*/ 6870700 h 6883400"/>
              <a:gd name="connsiteX3" fmla="*/ 7285990 w 7289800"/>
              <a:gd name="connsiteY3" fmla="*/ 12700 h 6883400"/>
              <a:gd name="connsiteX4" fmla="*/ 5063490 w 7289800"/>
              <a:gd name="connsiteY4" fmla="*/ 12700 h 6883400"/>
              <a:gd name="connsiteX5" fmla="*/ 12700 w 7289800"/>
              <a:gd name="connsiteY5" fmla="*/ 6870700 h 6883400"/>
              <a:gd name="connsiteX6" fmla="*/ 2235200 w 7289800"/>
              <a:gd name="connsiteY6" fmla="*/ 6870700 h 6883400"/>
              <a:gd name="connsiteX7" fmla="*/ 4799331 w 7289800"/>
              <a:gd name="connsiteY7" fmla="*/ 12700 h 6883400"/>
              <a:gd name="connsiteX8" fmla="*/ 2576830 w 7289800"/>
              <a:gd name="connsiteY8" fmla="*/ 12700 h 6883400"/>
              <a:gd name="connsiteX9" fmla="*/ 12700 w 7289800"/>
              <a:gd name="connsiteY9" fmla="*/ 6870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89800" h="6883400">
                <a:moveTo>
                  <a:pt x="5063490" y="12700"/>
                </a:moveTo>
                <a:lnTo>
                  <a:pt x="2499360" y="6870700"/>
                </a:lnTo>
                <a:lnTo>
                  <a:pt x="4721860" y="6870700"/>
                </a:lnTo>
                <a:lnTo>
                  <a:pt x="7285990" y="12700"/>
                </a:lnTo>
                <a:lnTo>
                  <a:pt x="5063490" y="12700"/>
                </a:lnTo>
                <a:close/>
                <a:moveTo>
                  <a:pt x="12700" y="6870700"/>
                </a:moveTo>
                <a:lnTo>
                  <a:pt x="2235200" y="6870700"/>
                </a:lnTo>
                <a:lnTo>
                  <a:pt x="4799331" y="12700"/>
                </a:lnTo>
                <a:lnTo>
                  <a:pt x="2576830" y="12700"/>
                </a:lnTo>
                <a:lnTo>
                  <a:pt x="12700" y="6870700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10C334-F1CE-4CEF-ADC6-D1BADB9947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6579"/>
            <a:ext cx="10515600" cy="1325563"/>
          </a:xfrm>
        </p:spPr>
        <p:txBody>
          <a:bodyPr lIns="0" r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VIDEO SLIDE</a:t>
            </a:r>
            <a:endParaRPr lang="ru-RU" dirty="0"/>
          </a:p>
        </p:txBody>
      </p:sp>
      <p:sp>
        <p:nvSpPr>
          <p:cNvPr id="16" name="Media Placeholder 7">
            <a:extLst>
              <a:ext uri="{FF2B5EF4-FFF2-40B4-BE49-F238E27FC236}">
                <a16:creationId xmlns:a16="http://schemas.microsoft.com/office/drawing/2014/main" id="{A11F77F4-4B16-4503-B9B6-AE22C686E3E3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1395984" y="1497770"/>
            <a:ext cx="9400032" cy="421538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ru-RU" dirty="0"/>
          </a:p>
        </p:txBody>
      </p:sp>
      <p:sp>
        <p:nvSpPr>
          <p:cNvPr id="12" name="Graphic 4">
            <a:extLst>
              <a:ext uri="{FF2B5EF4-FFF2-40B4-BE49-F238E27FC236}">
                <a16:creationId xmlns:a16="http://schemas.microsoft.com/office/drawing/2014/main" id="{C7654E36-50FF-425E-B595-F3957610B5D8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73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0162" y="6002372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48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002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r>
              <a:rPr lang="ru-RU" dirty="0"/>
              <a:t>MM.DD.20XX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02372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78" r:id="rId3"/>
    <p:sldLayoutId id="2147483679" r:id="rId4"/>
    <p:sldLayoutId id="2147483681" r:id="rId5"/>
    <p:sldLayoutId id="2147483690" r:id="rId6"/>
    <p:sldLayoutId id="2147483691" r:id="rId7"/>
    <p:sldLayoutId id="2147483684" r:id="rId8"/>
    <p:sldLayoutId id="2147483685" r:id="rId9"/>
    <p:sldLayoutId id="2147483692" r:id="rId10"/>
    <p:sldLayoutId id="2147483693" r:id="rId11"/>
    <p:sldLayoutId id="2147483694" r:id="rId12"/>
    <p:sldLayoutId id="2147483697" r:id="rId13"/>
    <p:sldLayoutId id="2147483698" r:id="rId14"/>
    <p:sldLayoutId id="2147483699" r:id="rId15"/>
    <p:sldLayoutId id="2147483701" r:id="rId16"/>
    <p:sldLayoutId id="2147483700" r:id="rId17"/>
    <p:sldLayoutId id="2147483687" r:id="rId18"/>
    <p:sldLayoutId id="2147483696" r:id="rId19"/>
    <p:sldLayoutId id="2147483688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9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jp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E9371-6E05-45E0-803B-4C39AC28C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24" y="-67229"/>
            <a:ext cx="5137552" cy="3496229"/>
          </a:xfrm>
        </p:spPr>
        <p:txBody>
          <a:bodyPr/>
          <a:lstStyle/>
          <a:p>
            <a:pPr algn="ctr"/>
            <a:r>
              <a:rPr lang="en-US" sz="2800" dirty="0">
                <a:latin typeface="Arial Narrow" panose="020B0606020202030204" pitchFamily="34" charset="0"/>
              </a:rPr>
              <a:t>The Potential Of Using Precast Concrete Buildings In Palestine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0FE25-038A-4A14-B11A-432FECB7FA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21898" y="2583456"/>
            <a:ext cx="2804116" cy="490009"/>
          </a:xfrm>
        </p:spPr>
        <p:txBody>
          <a:bodyPr/>
          <a:lstStyle/>
          <a:p>
            <a:r>
              <a:rPr lang="en-US" sz="1600" b="1" dirty="0"/>
              <a:t>GRADUATION PROJECT II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0A1A89-FE18-44C6-B3EE-49541CB8507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-524388" y="3792026"/>
            <a:ext cx="4367531" cy="324417"/>
          </a:xfrm>
        </p:spPr>
        <p:txBody>
          <a:bodyPr/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en-US" sz="180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Made by (Students):</a:t>
            </a:r>
            <a:br>
              <a:rPr lang="en-US" sz="180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Ayman </a:t>
            </a:r>
            <a:r>
              <a:rPr lang="en-US" sz="1800" i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kayed</a:t>
            </a:r>
            <a:endParaRPr lang="en-US" sz="1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3697A7-775B-4995-AFA7-E4B1B1C1C8F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-604682" y="5325013"/>
            <a:ext cx="4367531" cy="324417"/>
          </a:xfrm>
        </p:spPr>
        <p:txBody>
          <a:bodyPr/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  <a:br>
              <a:rPr lang="en-US" sz="1800" b="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1800" b="0" dirty="0" err="1">
                <a:solidFill>
                  <a:schemeClr val="bg1"/>
                </a:solidFill>
              </a:rPr>
              <a:t>Riyad</a:t>
            </a:r>
            <a:r>
              <a:rPr lang="en-US" sz="1800" b="0" dirty="0">
                <a:solidFill>
                  <a:schemeClr val="bg1"/>
                </a:solidFill>
              </a:rPr>
              <a:t> Abdel-Karim</a:t>
            </a:r>
            <a:endParaRPr lang="en-US" sz="1800" b="0" i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219626"/>
            <a:ext cx="3980330" cy="322729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6860" y="2395330"/>
            <a:ext cx="4329952" cy="53789"/>
          </a:xfrm>
          <a:prstGeom prst="rect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r="5354"/>
          <a:stretch>
            <a:fillRect/>
          </a:stretch>
        </p:blipFill>
        <p:spPr>
          <a:xfrm>
            <a:off x="3036366" y="0"/>
            <a:ext cx="9155634" cy="6858000"/>
          </a:xfrm>
        </p:spPr>
      </p:pic>
    </p:spTree>
    <p:extLst>
      <p:ext uri="{BB962C8B-B14F-4D97-AF65-F5344CB8AC3E}">
        <p14:creationId xmlns:p14="http://schemas.microsoft.com/office/powerpoint/2010/main" val="3610506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2" b="11892"/>
          <a:stretch>
            <a:fillRect/>
          </a:stretch>
        </p:blipFill>
        <p:spPr/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8781" y="0"/>
            <a:ext cx="2924793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F7E39F-041F-4A45-A1CF-F8C269887D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655" y="3427834"/>
            <a:ext cx="6225009" cy="3172156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>
            <a:normAutofit/>
          </a:bodyPr>
          <a:lstStyle/>
          <a:p>
            <a:r>
              <a:rPr lang="ar-JO" sz="800" dirty="0"/>
              <a:t>.</a:t>
            </a:r>
            <a:endParaRPr lang="en-US" sz="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BE4A06-2673-41EF-AF84-96B0EDEC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341" y="4676177"/>
            <a:ext cx="5325954" cy="1008000"/>
          </a:xfrm>
        </p:spPr>
        <p:txBody>
          <a:bodyPr>
            <a:normAutofit/>
          </a:bodyPr>
          <a:lstStyle/>
          <a:p>
            <a:pPr algn="ctr"/>
            <a:r>
              <a:rPr lang="en-US" sz="2800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SemiCondensed" panose="020B0502040204020203" pitchFamily="34" charset="0"/>
              </a:rPr>
              <a:t>Conclusion &amp; Recommendations</a:t>
            </a:r>
          </a:p>
        </p:txBody>
      </p:sp>
      <p:sp>
        <p:nvSpPr>
          <p:cNvPr id="9" name="object 7" descr="Beige rectangle">
            <a:extLst>
              <a:ext uri="{FF2B5EF4-FFF2-40B4-BE49-F238E27FC236}">
                <a16:creationId xmlns:a16="http://schemas.microsoft.com/office/drawing/2014/main" id="{400AB11A-4D5E-4CDE-BB60-C8578F59C3E0}"/>
              </a:ext>
            </a:extLst>
          </p:cNvPr>
          <p:cNvSpPr/>
          <p:nvPr/>
        </p:nvSpPr>
        <p:spPr bwMode="white">
          <a:xfrm>
            <a:off x="926585" y="4599387"/>
            <a:ext cx="4104000" cy="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grpSp>
        <p:nvGrpSpPr>
          <p:cNvPr id="36" name="Group 35" descr="Icon Lightbulb">
            <a:extLst>
              <a:ext uri="{FF2B5EF4-FFF2-40B4-BE49-F238E27FC236}">
                <a16:creationId xmlns:a16="http://schemas.microsoft.com/office/drawing/2014/main" id="{840CA54E-FBB9-4848-A45D-E086AA4A5012}"/>
              </a:ext>
            </a:extLst>
          </p:cNvPr>
          <p:cNvGrpSpPr>
            <a:grpSpLocks noChangeAspect="1"/>
          </p:cNvGrpSpPr>
          <p:nvPr/>
        </p:nvGrpSpPr>
        <p:grpSpPr>
          <a:xfrm>
            <a:off x="523671" y="4938569"/>
            <a:ext cx="362015" cy="584795"/>
            <a:chOff x="1684741" y="3186732"/>
            <a:chExt cx="530027" cy="856197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8ABB65B-B8A5-4C0E-BE4C-E88A7BB3E8A2}"/>
                </a:ext>
              </a:extLst>
            </p:cNvPr>
            <p:cNvSpPr/>
            <p:nvPr/>
          </p:nvSpPr>
          <p:spPr>
            <a:xfrm>
              <a:off x="1817248" y="3777916"/>
              <a:ext cx="265013" cy="61157"/>
            </a:xfrm>
            <a:custGeom>
              <a:avLst/>
              <a:gdLst>
                <a:gd name="connsiteX0" fmla="*/ 30578 w 265013"/>
                <a:gd name="connsiteY0" fmla="*/ 0 h 61156"/>
                <a:gd name="connsiteX1" fmla="*/ 234435 w 265013"/>
                <a:gd name="connsiteY1" fmla="*/ 0 h 61156"/>
                <a:gd name="connsiteX2" fmla="*/ 265013 w 265013"/>
                <a:gd name="connsiteY2" fmla="*/ 30578 h 61156"/>
                <a:gd name="connsiteX3" fmla="*/ 234435 w 265013"/>
                <a:gd name="connsiteY3" fmla="*/ 61157 h 61156"/>
                <a:gd name="connsiteX4" fmla="*/ 30578 w 265013"/>
                <a:gd name="connsiteY4" fmla="*/ 61157 h 61156"/>
                <a:gd name="connsiteX5" fmla="*/ 0 w 265013"/>
                <a:gd name="connsiteY5" fmla="*/ 30578 h 61156"/>
                <a:gd name="connsiteX6" fmla="*/ 30578 w 265013"/>
                <a:gd name="connsiteY6" fmla="*/ 0 h 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013" h="61156">
                  <a:moveTo>
                    <a:pt x="30578" y="0"/>
                  </a:moveTo>
                  <a:lnTo>
                    <a:pt x="234435" y="0"/>
                  </a:lnTo>
                  <a:cubicBezTo>
                    <a:pt x="251763" y="0"/>
                    <a:pt x="265013" y="13251"/>
                    <a:pt x="265013" y="30578"/>
                  </a:cubicBezTo>
                  <a:cubicBezTo>
                    <a:pt x="265013" y="47906"/>
                    <a:pt x="251763" y="61157"/>
                    <a:pt x="234435" y="61157"/>
                  </a:cubicBezTo>
                  <a:lnTo>
                    <a:pt x="30578" y="61157"/>
                  </a:lnTo>
                  <a:cubicBezTo>
                    <a:pt x="13251" y="61157"/>
                    <a:pt x="0" y="47906"/>
                    <a:pt x="0" y="30578"/>
                  </a:cubicBezTo>
                  <a:cubicBezTo>
                    <a:pt x="0" y="13251"/>
                    <a:pt x="13251" y="0"/>
                    <a:pt x="30578" y="0"/>
                  </a:cubicBez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71DD07A-CE80-41D5-AEEB-65192AD34639}"/>
                </a:ext>
              </a:extLst>
            </p:cNvPr>
            <p:cNvSpPr/>
            <p:nvPr/>
          </p:nvSpPr>
          <p:spPr>
            <a:xfrm>
              <a:off x="1817248" y="3879844"/>
              <a:ext cx="265013" cy="61157"/>
            </a:xfrm>
            <a:custGeom>
              <a:avLst/>
              <a:gdLst>
                <a:gd name="connsiteX0" fmla="*/ 30578 w 265013"/>
                <a:gd name="connsiteY0" fmla="*/ 0 h 61156"/>
                <a:gd name="connsiteX1" fmla="*/ 234435 w 265013"/>
                <a:gd name="connsiteY1" fmla="*/ 0 h 61156"/>
                <a:gd name="connsiteX2" fmla="*/ 265013 w 265013"/>
                <a:gd name="connsiteY2" fmla="*/ 30578 h 61156"/>
                <a:gd name="connsiteX3" fmla="*/ 234435 w 265013"/>
                <a:gd name="connsiteY3" fmla="*/ 61157 h 61156"/>
                <a:gd name="connsiteX4" fmla="*/ 30578 w 265013"/>
                <a:gd name="connsiteY4" fmla="*/ 61157 h 61156"/>
                <a:gd name="connsiteX5" fmla="*/ 0 w 265013"/>
                <a:gd name="connsiteY5" fmla="*/ 30578 h 61156"/>
                <a:gd name="connsiteX6" fmla="*/ 30578 w 265013"/>
                <a:gd name="connsiteY6" fmla="*/ 0 h 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013" h="61156">
                  <a:moveTo>
                    <a:pt x="30578" y="0"/>
                  </a:moveTo>
                  <a:lnTo>
                    <a:pt x="234435" y="0"/>
                  </a:lnTo>
                  <a:cubicBezTo>
                    <a:pt x="251763" y="0"/>
                    <a:pt x="265013" y="13251"/>
                    <a:pt x="265013" y="30578"/>
                  </a:cubicBezTo>
                  <a:cubicBezTo>
                    <a:pt x="265013" y="47906"/>
                    <a:pt x="251763" y="61157"/>
                    <a:pt x="234435" y="61157"/>
                  </a:cubicBezTo>
                  <a:lnTo>
                    <a:pt x="30578" y="61157"/>
                  </a:lnTo>
                  <a:cubicBezTo>
                    <a:pt x="13251" y="61157"/>
                    <a:pt x="0" y="47906"/>
                    <a:pt x="0" y="30578"/>
                  </a:cubicBezTo>
                  <a:cubicBezTo>
                    <a:pt x="0" y="13251"/>
                    <a:pt x="13251" y="0"/>
                    <a:pt x="30578" y="0"/>
                  </a:cubicBez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22D638-DE3D-438D-8C73-954C32D8CB63}"/>
                </a:ext>
              </a:extLst>
            </p:cNvPr>
            <p:cNvSpPr/>
            <p:nvPr/>
          </p:nvSpPr>
          <p:spPr>
            <a:xfrm>
              <a:off x="1883501" y="3981772"/>
              <a:ext cx="132507" cy="61157"/>
            </a:xfrm>
            <a:custGeom>
              <a:avLst/>
              <a:gdLst>
                <a:gd name="connsiteX0" fmla="*/ 0 w 132506"/>
                <a:gd name="connsiteY0" fmla="*/ 0 h 61156"/>
                <a:gd name="connsiteX1" fmla="*/ 66253 w 132506"/>
                <a:gd name="connsiteY1" fmla="*/ 61157 h 61156"/>
                <a:gd name="connsiteX2" fmla="*/ 132507 w 132506"/>
                <a:gd name="connsiteY2" fmla="*/ 0 h 61156"/>
                <a:gd name="connsiteX3" fmla="*/ 0 w 132506"/>
                <a:gd name="connsiteY3" fmla="*/ 0 h 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506" h="61156">
                  <a:moveTo>
                    <a:pt x="0" y="0"/>
                  </a:moveTo>
                  <a:cubicBezTo>
                    <a:pt x="3058" y="34656"/>
                    <a:pt x="31598" y="61157"/>
                    <a:pt x="66253" y="61157"/>
                  </a:cubicBezTo>
                  <a:cubicBezTo>
                    <a:pt x="100909" y="61157"/>
                    <a:pt x="129449" y="34656"/>
                    <a:pt x="1325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1AB190E-B14D-440E-9910-B22D8C998B54}"/>
                </a:ext>
              </a:extLst>
            </p:cNvPr>
            <p:cNvSpPr/>
            <p:nvPr/>
          </p:nvSpPr>
          <p:spPr>
            <a:xfrm>
              <a:off x="1684741" y="3186732"/>
              <a:ext cx="530027" cy="550412"/>
            </a:xfrm>
            <a:custGeom>
              <a:avLst/>
              <a:gdLst>
                <a:gd name="connsiteX0" fmla="*/ 265013 w 530026"/>
                <a:gd name="connsiteY0" fmla="*/ 0 h 550412"/>
                <a:gd name="connsiteX1" fmla="*/ 265013 w 530026"/>
                <a:gd name="connsiteY1" fmla="*/ 0 h 550412"/>
                <a:gd name="connsiteX2" fmla="*/ 265013 w 530026"/>
                <a:gd name="connsiteY2" fmla="*/ 0 h 550412"/>
                <a:gd name="connsiteX3" fmla="*/ 0 w 530026"/>
                <a:gd name="connsiteY3" fmla="*/ 261956 h 550412"/>
                <a:gd name="connsiteX4" fmla="*/ 0 w 530026"/>
                <a:gd name="connsiteY4" fmla="*/ 271129 h 550412"/>
                <a:gd name="connsiteX5" fmla="*/ 18347 w 530026"/>
                <a:gd name="connsiteY5" fmla="*/ 362864 h 550412"/>
                <a:gd name="connsiteX6" fmla="*/ 64215 w 530026"/>
                <a:gd name="connsiteY6" fmla="*/ 438291 h 550412"/>
                <a:gd name="connsiteX7" fmla="*/ 126391 w 530026"/>
                <a:gd name="connsiteY7" fmla="*/ 539200 h 550412"/>
                <a:gd name="connsiteX8" fmla="*/ 144738 w 530026"/>
                <a:gd name="connsiteY8" fmla="*/ 550412 h 550412"/>
                <a:gd name="connsiteX9" fmla="*/ 385289 w 530026"/>
                <a:gd name="connsiteY9" fmla="*/ 550412 h 550412"/>
                <a:gd name="connsiteX10" fmla="*/ 403636 w 530026"/>
                <a:gd name="connsiteY10" fmla="*/ 539200 h 550412"/>
                <a:gd name="connsiteX11" fmla="*/ 465812 w 530026"/>
                <a:gd name="connsiteY11" fmla="*/ 438291 h 550412"/>
                <a:gd name="connsiteX12" fmla="*/ 511680 w 530026"/>
                <a:gd name="connsiteY12" fmla="*/ 362864 h 550412"/>
                <a:gd name="connsiteX13" fmla="*/ 530027 w 530026"/>
                <a:gd name="connsiteY13" fmla="*/ 271129 h 550412"/>
                <a:gd name="connsiteX14" fmla="*/ 530027 w 530026"/>
                <a:gd name="connsiteY14" fmla="*/ 261956 h 550412"/>
                <a:gd name="connsiteX15" fmla="*/ 265013 w 530026"/>
                <a:gd name="connsiteY15" fmla="*/ 0 h 550412"/>
                <a:gd name="connsiteX16" fmla="*/ 468870 w 530026"/>
                <a:gd name="connsiteY16" fmla="*/ 270110 h 550412"/>
                <a:gd name="connsiteX17" fmla="*/ 454600 w 530026"/>
                <a:gd name="connsiteY17" fmla="*/ 341460 h 550412"/>
                <a:gd name="connsiteX18" fmla="*/ 419944 w 530026"/>
                <a:gd name="connsiteY18" fmla="*/ 397520 h 550412"/>
                <a:gd name="connsiteX19" fmla="*/ 360826 w 530026"/>
                <a:gd name="connsiteY19" fmla="*/ 489256 h 550412"/>
                <a:gd name="connsiteX20" fmla="*/ 265013 w 530026"/>
                <a:gd name="connsiteY20" fmla="*/ 489256 h 550412"/>
                <a:gd name="connsiteX21" fmla="*/ 170220 w 530026"/>
                <a:gd name="connsiteY21" fmla="*/ 489256 h 550412"/>
                <a:gd name="connsiteX22" fmla="*/ 111102 w 530026"/>
                <a:gd name="connsiteY22" fmla="*/ 397520 h 550412"/>
                <a:gd name="connsiteX23" fmla="*/ 76446 w 530026"/>
                <a:gd name="connsiteY23" fmla="*/ 341460 h 550412"/>
                <a:gd name="connsiteX24" fmla="*/ 62176 w 530026"/>
                <a:gd name="connsiteY24" fmla="*/ 270110 h 550412"/>
                <a:gd name="connsiteX25" fmla="*/ 62176 w 530026"/>
                <a:gd name="connsiteY25" fmla="*/ 261956 h 550412"/>
                <a:gd name="connsiteX26" fmla="*/ 266033 w 530026"/>
                <a:gd name="connsiteY26" fmla="*/ 60138 h 550412"/>
                <a:gd name="connsiteX27" fmla="*/ 266033 w 530026"/>
                <a:gd name="connsiteY27" fmla="*/ 60138 h 550412"/>
                <a:gd name="connsiteX28" fmla="*/ 266033 w 530026"/>
                <a:gd name="connsiteY28" fmla="*/ 60138 h 550412"/>
                <a:gd name="connsiteX29" fmla="*/ 266033 w 530026"/>
                <a:gd name="connsiteY29" fmla="*/ 60138 h 550412"/>
                <a:gd name="connsiteX30" fmla="*/ 266033 w 530026"/>
                <a:gd name="connsiteY30" fmla="*/ 60138 h 550412"/>
                <a:gd name="connsiteX31" fmla="*/ 266033 w 530026"/>
                <a:gd name="connsiteY31" fmla="*/ 60138 h 550412"/>
                <a:gd name="connsiteX32" fmla="*/ 266033 w 530026"/>
                <a:gd name="connsiteY32" fmla="*/ 60138 h 550412"/>
                <a:gd name="connsiteX33" fmla="*/ 469889 w 530026"/>
                <a:gd name="connsiteY33" fmla="*/ 261956 h 550412"/>
                <a:gd name="connsiteX34" fmla="*/ 469889 w 530026"/>
                <a:gd name="connsiteY34" fmla="*/ 270110 h 55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0026" h="550412">
                  <a:moveTo>
                    <a:pt x="265013" y="0"/>
                  </a:moveTo>
                  <a:cubicBezTo>
                    <a:pt x="265013" y="0"/>
                    <a:pt x="265013" y="0"/>
                    <a:pt x="265013" y="0"/>
                  </a:cubicBezTo>
                  <a:cubicBezTo>
                    <a:pt x="265013" y="0"/>
                    <a:pt x="265013" y="0"/>
                    <a:pt x="265013" y="0"/>
                  </a:cubicBezTo>
                  <a:cubicBezTo>
                    <a:pt x="120275" y="1019"/>
                    <a:pt x="3058" y="117217"/>
                    <a:pt x="0" y="261956"/>
                  </a:cubicBezTo>
                  <a:lnTo>
                    <a:pt x="0" y="271129"/>
                  </a:lnTo>
                  <a:cubicBezTo>
                    <a:pt x="1019" y="302727"/>
                    <a:pt x="7135" y="333305"/>
                    <a:pt x="18347" y="362864"/>
                  </a:cubicBezTo>
                  <a:cubicBezTo>
                    <a:pt x="29559" y="390385"/>
                    <a:pt x="44848" y="415867"/>
                    <a:pt x="64215" y="438291"/>
                  </a:cubicBezTo>
                  <a:cubicBezTo>
                    <a:pt x="88678" y="464793"/>
                    <a:pt x="115179" y="516776"/>
                    <a:pt x="126391" y="539200"/>
                  </a:cubicBezTo>
                  <a:cubicBezTo>
                    <a:pt x="129449" y="546335"/>
                    <a:pt x="136584" y="550412"/>
                    <a:pt x="144738" y="550412"/>
                  </a:cubicBezTo>
                  <a:lnTo>
                    <a:pt x="385289" y="550412"/>
                  </a:lnTo>
                  <a:cubicBezTo>
                    <a:pt x="393443" y="550412"/>
                    <a:pt x="400578" y="546335"/>
                    <a:pt x="403636" y="539200"/>
                  </a:cubicBezTo>
                  <a:cubicBezTo>
                    <a:pt x="414848" y="516776"/>
                    <a:pt x="441349" y="464793"/>
                    <a:pt x="465812" y="438291"/>
                  </a:cubicBezTo>
                  <a:cubicBezTo>
                    <a:pt x="485178" y="415867"/>
                    <a:pt x="501487" y="390385"/>
                    <a:pt x="511680" y="362864"/>
                  </a:cubicBezTo>
                  <a:cubicBezTo>
                    <a:pt x="522892" y="333305"/>
                    <a:pt x="529008" y="302727"/>
                    <a:pt x="530027" y="271129"/>
                  </a:cubicBezTo>
                  <a:lnTo>
                    <a:pt x="530027" y="261956"/>
                  </a:lnTo>
                  <a:cubicBezTo>
                    <a:pt x="526969" y="117217"/>
                    <a:pt x="409752" y="1019"/>
                    <a:pt x="265013" y="0"/>
                  </a:cubicBezTo>
                  <a:close/>
                  <a:moveTo>
                    <a:pt x="468870" y="270110"/>
                  </a:moveTo>
                  <a:cubicBezTo>
                    <a:pt x="467851" y="294573"/>
                    <a:pt x="462754" y="319035"/>
                    <a:pt x="454600" y="341460"/>
                  </a:cubicBezTo>
                  <a:cubicBezTo>
                    <a:pt x="446446" y="361845"/>
                    <a:pt x="435234" y="381212"/>
                    <a:pt x="419944" y="397520"/>
                  </a:cubicBezTo>
                  <a:cubicBezTo>
                    <a:pt x="396501" y="426060"/>
                    <a:pt x="376115" y="456638"/>
                    <a:pt x="360826" y="489256"/>
                  </a:cubicBezTo>
                  <a:lnTo>
                    <a:pt x="265013" y="489256"/>
                  </a:lnTo>
                  <a:lnTo>
                    <a:pt x="170220" y="489256"/>
                  </a:lnTo>
                  <a:cubicBezTo>
                    <a:pt x="153912" y="456638"/>
                    <a:pt x="133526" y="426060"/>
                    <a:pt x="111102" y="397520"/>
                  </a:cubicBezTo>
                  <a:cubicBezTo>
                    <a:pt x="96832" y="381212"/>
                    <a:pt x="84600" y="361845"/>
                    <a:pt x="76446" y="341460"/>
                  </a:cubicBezTo>
                  <a:cubicBezTo>
                    <a:pt x="67273" y="319035"/>
                    <a:pt x="63196" y="294573"/>
                    <a:pt x="62176" y="270110"/>
                  </a:cubicBezTo>
                  <a:lnTo>
                    <a:pt x="62176" y="261956"/>
                  </a:lnTo>
                  <a:cubicBezTo>
                    <a:pt x="64215" y="150854"/>
                    <a:pt x="154931" y="61157"/>
                    <a:pt x="266033" y="60138"/>
                  </a:cubicBezTo>
                  <a:lnTo>
                    <a:pt x="266033" y="60138"/>
                  </a:lnTo>
                  <a:lnTo>
                    <a:pt x="266033" y="60138"/>
                  </a:lnTo>
                  <a:cubicBezTo>
                    <a:pt x="266033" y="60138"/>
                    <a:pt x="266033" y="60138"/>
                    <a:pt x="266033" y="60138"/>
                  </a:cubicBezTo>
                  <a:cubicBezTo>
                    <a:pt x="266033" y="60138"/>
                    <a:pt x="266033" y="60138"/>
                    <a:pt x="266033" y="60138"/>
                  </a:cubicBezTo>
                  <a:lnTo>
                    <a:pt x="266033" y="60138"/>
                  </a:lnTo>
                  <a:lnTo>
                    <a:pt x="266033" y="60138"/>
                  </a:lnTo>
                  <a:cubicBezTo>
                    <a:pt x="377134" y="61157"/>
                    <a:pt x="467851" y="149835"/>
                    <a:pt x="469889" y="261956"/>
                  </a:cubicBezTo>
                  <a:lnTo>
                    <a:pt x="469889" y="270110"/>
                  </a:ln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C3FC51DE-D10A-4DE8-A7E3-22FA2E4FC1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4481" y="5942187"/>
            <a:ext cx="6058183" cy="45719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DC0198-E919-4071-9C4B-5B3D19A46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251470" y="4777758"/>
            <a:ext cx="906419" cy="906419"/>
            <a:chOff x="5482999" y="1607028"/>
            <a:chExt cx="1200866" cy="120086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67DDF34-4085-4945-A320-585AC8EBAAF2}"/>
                </a:ext>
              </a:extLst>
            </p:cNvPr>
            <p:cNvSpPr/>
            <p:nvPr/>
          </p:nvSpPr>
          <p:spPr>
            <a:xfrm>
              <a:off x="5587207" y="1711236"/>
              <a:ext cx="992451" cy="992451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D521D40-9109-4214-B458-FAB53B1DA80D}"/>
                </a:ext>
              </a:extLst>
            </p:cNvPr>
            <p:cNvSpPr/>
            <p:nvPr/>
          </p:nvSpPr>
          <p:spPr>
            <a:xfrm>
              <a:off x="5482999" y="1607028"/>
              <a:ext cx="1200866" cy="1200866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90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7F5BF1-88DB-42F2-98A6-4C7FBFC311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5651500" cy="6791324"/>
          </a:xfrm>
          <a:solidFill>
            <a:schemeClr val="accent2">
              <a:lumMod val="50000"/>
              <a:alpha val="70000"/>
            </a:schemeClr>
          </a:solidFill>
        </p:spPr>
        <p:txBody>
          <a:bodyPr>
            <a:normAutofit/>
          </a:bodyPr>
          <a:lstStyle/>
          <a:p>
            <a:pPr algn="ctr"/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  for  your attention</a:t>
            </a:r>
            <a:b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 hope  you  enjoyed  the show</a:t>
            </a:r>
            <a:b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82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1047" y="-201707"/>
            <a:ext cx="13080187" cy="735760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FFA9DEA-6DA7-47B8-9126-900AA2C7F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82085" y="893887"/>
            <a:ext cx="999758" cy="6050321"/>
          </a:xfrm>
          <a:prstGeom prst="rect">
            <a:avLst/>
          </a:prstGeom>
          <a:solidFill>
            <a:srgbClr val="FFC000">
              <a:alpha val="6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 descr="decorative element">
            <a:extLst>
              <a:ext uri="{FF2B5EF4-FFF2-40B4-BE49-F238E27FC236}">
                <a16:creationId xmlns:a16="http://schemas.microsoft.com/office/drawing/2014/main" id="{69755E60-DD88-4108-B6A9-36F81B3B4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06864" y="1485173"/>
            <a:ext cx="8065158" cy="5335793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3B27-6D09-4FDA-9BC7-A8DBA15EC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43" y="1592749"/>
            <a:ext cx="7315200" cy="5120640"/>
          </a:xfrm>
        </p:spPr>
        <p:txBody>
          <a:bodyPr>
            <a:normAutofit/>
          </a:bodyPr>
          <a:lstStyle/>
          <a:p>
            <a:r>
              <a:rPr lang="en-US" sz="3200" b="1" dirty="0"/>
              <a:t>introduction</a:t>
            </a:r>
          </a:p>
          <a:p>
            <a:r>
              <a:rPr lang="en-US" sz="3200" b="1" dirty="0"/>
              <a:t>Objective</a:t>
            </a:r>
          </a:p>
          <a:p>
            <a:r>
              <a:rPr lang="en-US" sz="3200" b="1" dirty="0"/>
              <a:t>Literature review</a:t>
            </a:r>
          </a:p>
          <a:p>
            <a:r>
              <a:rPr lang="en-US" sz="3200" b="1" dirty="0"/>
              <a:t>Execution Mechanism of Precast Concrete Full Panels systems Buildings on Site</a:t>
            </a:r>
          </a:p>
          <a:p>
            <a:r>
              <a:rPr lang="en-US" sz="3200" b="1" dirty="0"/>
              <a:t>Comparison</a:t>
            </a:r>
          </a:p>
          <a:p>
            <a:r>
              <a:rPr lang="en-US" sz="3200" b="1" dirty="0"/>
              <a:t>Conclusion</a:t>
            </a:r>
            <a:endParaRPr lang="en-US" sz="3200" b="1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 descr="decorative element">
            <a:extLst>
              <a:ext uri="{FF2B5EF4-FFF2-40B4-BE49-F238E27FC236}">
                <a16:creationId xmlns:a16="http://schemas.microsoft.com/office/drawing/2014/main" id="{3167DE73-867A-4482-9B26-9ACB84A18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292" y="753711"/>
            <a:ext cx="3872352" cy="1740512"/>
          </a:xfrm>
          <a:prstGeom prst="rect">
            <a:avLst/>
          </a:prstGeom>
          <a:solidFill>
            <a:schemeClr val="accent6">
              <a:lumMod val="90000"/>
              <a:lumOff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4F7F27-FFB4-4E44-9022-7FDE5C41E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17" y="893887"/>
            <a:ext cx="3885878" cy="146016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Presentation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19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01CE71-FC76-4B08-B6CF-991940C3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66" y="864095"/>
            <a:ext cx="8659906" cy="1465760"/>
          </a:xfrm>
        </p:spPr>
        <p:txBody>
          <a:bodyPr>
            <a:normAutofit/>
          </a:bodyPr>
          <a:lstStyle/>
          <a:p>
            <a:r>
              <a:rPr lang="en-US" sz="3600" dirty="0"/>
              <a:t>Introduction</a:t>
            </a:r>
            <a:br>
              <a:rPr lang="en-US" sz="3600" dirty="0"/>
            </a:br>
            <a:endParaRPr lang="ru-RU" sz="36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AE43E3-E3DE-481E-9B87-7B1F8783A6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827" y="2064027"/>
            <a:ext cx="4421856" cy="1068787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precast concrete buildings?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what is its history?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C20937-8D4C-4000-BCD6-AC984F093F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8" name="Graphic 5" descr="Learning icon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746" y="2012719"/>
            <a:ext cx="557841" cy="55784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730162" y="6002372"/>
            <a:ext cx="1461838" cy="492557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1" r="20411"/>
          <a:stretch>
            <a:fillRect/>
          </a:stretch>
        </p:blipFill>
        <p:spPr/>
      </p:pic>
      <p:sp>
        <p:nvSpPr>
          <p:cNvPr id="13" name="TextBox 12"/>
          <p:cNvSpPr txBox="1"/>
          <p:nvPr/>
        </p:nvSpPr>
        <p:spPr>
          <a:xfrm>
            <a:off x="479827" y="3559461"/>
            <a:ext cx="50935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</a:rPr>
              <a:t>What buildings are cast on site?</a:t>
            </a:r>
          </a:p>
        </p:txBody>
      </p:sp>
      <p:pic>
        <p:nvPicPr>
          <p:cNvPr id="14" name="Graphic 5" descr="Learning icon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529787"/>
            <a:ext cx="557841" cy="55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9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805" y="2934222"/>
            <a:ext cx="3363650" cy="1741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65359" y="320627"/>
            <a:ext cx="12192000" cy="1407742"/>
          </a:xfrm>
          <a:prstGeom prst="rect">
            <a:avLst/>
          </a:prstGeom>
          <a:solidFill>
            <a:srgbClr val="00111F"/>
          </a:solidFill>
          <a:ln w="12700" cap="flat">
            <a:solidFill>
              <a:srgbClr val="00111F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pic>
        <p:nvPicPr>
          <p:cNvPr id="6" name="Graphic 5" descr="Learning icon">
            <a:extLst>
              <a:ext uri="{FF2B5EF4-FFF2-40B4-BE49-F238E27FC236}">
                <a16:creationId xmlns:a16="http://schemas.microsoft.com/office/drawing/2014/main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238" y="2061999"/>
            <a:ext cx="528911" cy="528911"/>
          </a:xfrm>
          <a:prstGeom prst="rect">
            <a:avLst/>
          </a:prstGeom>
        </p:spPr>
      </p:pic>
      <p:sp>
        <p:nvSpPr>
          <p:cNvPr id="12" name="Trapezoid 11"/>
          <p:cNvSpPr/>
          <p:nvPr/>
        </p:nvSpPr>
        <p:spPr>
          <a:xfrm>
            <a:off x="2395728" y="1842756"/>
            <a:ext cx="603504" cy="379360"/>
          </a:xfrm>
          <a:prstGeom prst="trapezoid">
            <a:avLst/>
          </a:prstGeom>
          <a:solidFill>
            <a:srgbClr val="4A4639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9693" y="1082038"/>
            <a:ext cx="6969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white"/>
                </a:solidFill>
                <a:latin typeface="Verdana"/>
              </a:rPr>
              <a:t>Introduction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-1" y="1986717"/>
            <a:ext cx="4722125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1563" y="2100463"/>
            <a:ext cx="6236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types of precast concrete buildings?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058" y="4222804"/>
            <a:ext cx="3097033" cy="16491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607" y="1857008"/>
            <a:ext cx="3164618" cy="193858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9199657" y="3902465"/>
            <a:ext cx="2639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slap-column system with shear wall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64573" y="4770404"/>
            <a:ext cx="2186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large panel system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815883" y="6019098"/>
            <a:ext cx="1407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frame system</a:t>
            </a:r>
          </a:p>
        </p:txBody>
      </p:sp>
    </p:spTree>
    <p:extLst>
      <p:ext uri="{BB962C8B-B14F-4D97-AF65-F5344CB8AC3E}">
        <p14:creationId xmlns:p14="http://schemas.microsoft.com/office/powerpoint/2010/main" val="14120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0355" y="361666"/>
            <a:ext cx="3932237" cy="1345096"/>
          </a:xfrm>
        </p:spPr>
        <p:txBody>
          <a:bodyPr>
            <a:normAutofit/>
          </a:bodyPr>
          <a:lstStyle/>
          <a:p>
            <a:r>
              <a:rPr lang="en-US" sz="3600" dirty="0"/>
              <a:t>Objectives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951557086"/>
              </p:ext>
            </p:extLst>
          </p:nvPr>
        </p:nvGraphicFramePr>
        <p:xfrm>
          <a:off x="1781709" y="2559773"/>
          <a:ext cx="7867484" cy="3801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10555941" y="5634318"/>
            <a:ext cx="1636059" cy="887506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0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3" b="13843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A21564-E2C8-443F-8E07-E59DFA5BC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40173" y="827804"/>
            <a:ext cx="6121101" cy="782638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Literature Review</a:t>
            </a:r>
            <a:endParaRPr lang="ru-RU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43056393"/>
              </p:ext>
            </p:extLst>
          </p:nvPr>
        </p:nvGraphicFramePr>
        <p:xfrm>
          <a:off x="118334" y="2189265"/>
          <a:ext cx="6185646" cy="4447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11650" y="2564273"/>
            <a:ext cx="1682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E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</a:p>
          <a:p>
            <a:pPr algn="ctr"/>
            <a:r>
              <a:rPr lang="en-US" sz="2000" b="1" dirty="0">
                <a:solidFill>
                  <a:srgbClr val="002E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precast</a:t>
            </a:r>
          </a:p>
          <a:p>
            <a:pPr algn="ctr"/>
            <a:r>
              <a:rPr lang="en-US" sz="2000" b="1" dirty="0">
                <a:solidFill>
                  <a:srgbClr val="002E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441084" y="3034058"/>
            <a:ext cx="358588" cy="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33983" y="3445389"/>
            <a:ext cx="207101" cy="28116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1282082" y="6078071"/>
            <a:ext cx="909918" cy="336176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63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7" r="8507"/>
          <a:stretch>
            <a:fillRect/>
          </a:stretch>
        </p:blipFill>
        <p:spPr>
          <a:xfrm>
            <a:off x="5863409" y="3532684"/>
            <a:ext cx="6034355" cy="3071693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FFA9DEA-6DA7-47B8-9126-900AA2C7F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2050" y="1151433"/>
            <a:ext cx="2070696" cy="3850781"/>
          </a:xfrm>
          <a:prstGeom prst="rect">
            <a:avLst/>
          </a:prstGeom>
          <a:solidFill>
            <a:schemeClr val="accent2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FA9DEA-6DA7-47B8-9126-900AA2C7F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02978" y="619171"/>
            <a:ext cx="999758" cy="4171194"/>
          </a:xfrm>
          <a:prstGeom prst="rect">
            <a:avLst/>
          </a:prstGeom>
          <a:solidFill>
            <a:srgbClr val="FFC000">
              <a:alpha val="6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3204" y="1409517"/>
            <a:ext cx="4416588" cy="3271665"/>
          </a:xfrm>
        </p:spPr>
        <p:txBody>
          <a:bodyPr>
            <a:noAutofit/>
          </a:bodyPr>
          <a:lstStyle/>
          <a:p>
            <a:pPr algn="ctr"/>
            <a:r>
              <a:rPr lang="en-US" sz="2900" dirty="0"/>
              <a:t>Execution Mechanism of Precast Concrete Full Panels systems Buildings on Site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5A594-D852-43BB-B591-E9D9027253B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21129" y="2927444"/>
            <a:ext cx="6318914" cy="3930556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575727" y="2142775"/>
            <a:ext cx="4786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Benefits of using full panels systems 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The structural elements of the system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On-site implementation mechanism</a:t>
            </a:r>
          </a:p>
        </p:txBody>
      </p:sp>
    </p:spTree>
    <p:extLst>
      <p:ext uri="{BB962C8B-B14F-4D97-AF65-F5344CB8AC3E}">
        <p14:creationId xmlns:p14="http://schemas.microsoft.com/office/powerpoint/2010/main" val="336423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648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6110" y="1901587"/>
            <a:ext cx="4572000" cy="505759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219" y="723720"/>
            <a:ext cx="6889903" cy="139910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endParaRPr lang="ru-RU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23734" y="2777530"/>
            <a:ext cx="5564281" cy="701675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results between the two systems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D2790B-AC76-457A-BCB5-3E68F230ED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6041" y="3588807"/>
            <a:ext cx="5124453" cy="170822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Clr>
                <a:srgbClr val="FF9D00"/>
              </a:buClr>
              <a:buNone/>
            </a:pPr>
            <a:endParaRPr lang="en-US" sz="2000" b="1" dirty="0">
              <a:solidFill>
                <a:prstClr val="white">
                  <a:lumMod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-1" y="1991009"/>
            <a:ext cx="5394229" cy="51399"/>
          </a:xfrm>
          <a:prstGeom prst="rect">
            <a:avLst/>
          </a:prstGeom>
          <a:solidFill>
            <a:srgbClr val="0070C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354235" y="5647765"/>
            <a:ext cx="1837765" cy="719732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50" y="3238500"/>
            <a:ext cx="6572250" cy="3018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9538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5">
      <a:dk1>
        <a:sysClr val="windowText" lastClr="000000"/>
      </a:dk1>
      <a:lt1>
        <a:sysClr val="window" lastClr="FFFFFF"/>
      </a:lt1>
      <a:dk2>
        <a:srgbClr val="FFCD00"/>
      </a:dk2>
      <a:lt2>
        <a:srgbClr val="00AEDE"/>
      </a:lt2>
      <a:accent1>
        <a:srgbClr val="002E62"/>
      </a:accent1>
      <a:accent2>
        <a:srgbClr val="004CB9"/>
      </a:accent2>
      <a:accent3>
        <a:srgbClr val="FF9D00"/>
      </a:accent3>
      <a:accent4>
        <a:srgbClr val="57A773"/>
      </a:accent4>
      <a:accent5>
        <a:srgbClr val="D11149"/>
      </a:accent5>
      <a:accent6>
        <a:srgbClr val="00111F"/>
      </a:accent6>
      <a:hlink>
        <a:srgbClr val="FFFFFF"/>
      </a:hlink>
      <a:folHlink>
        <a:srgbClr val="FFFFFF"/>
      </a:folHlink>
    </a:clrScheme>
    <a:fontScheme name="Custom 22">
      <a:majorFont>
        <a:latin typeface="Verdana"/>
        <a:ea typeface=""/>
        <a:cs typeface=""/>
      </a:majorFont>
      <a:minorFont>
        <a:latin typeface="Lucida Gran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NBPL_GeneralDesign02_MO - v4" id="{6FF23145-4007-4574-94C2-B80E45F46FD9}" vid="{0FB396FC-CF2E-452A-9B17-DA6C73B135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2807890-83DC-4772-9CAD-F7CB30099A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5154C8-4BB5-43F2-9F6C-5E79271A0D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7A0EF5-23A9-4627-BC46-745B7DD804D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fb0879af-3eba-417a-a55a-ffe6dcd6ca77"/>
    <ds:schemaRef ds:uri="http://purl.org/dc/terms/"/>
    <ds:schemaRef ds:uri="http://purl.org/dc/dcmitype/"/>
    <ds:schemaRef ds:uri="http://schemas.openxmlformats.org/package/2006/metadata/core-properties"/>
    <ds:schemaRef ds:uri="6dc4bcd6-49db-4c07-9060-8acfc67cef9f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Universal presentation</Template>
  <TotalTime>0</TotalTime>
  <Words>253</Words>
  <Application>Microsoft Office PowerPoint</Application>
  <PresentationFormat>Widescreen</PresentationFormat>
  <Paragraphs>57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Arial Narrow</vt:lpstr>
      <vt:lpstr>Bahnschrift SemiCondensed</vt:lpstr>
      <vt:lpstr>Calibri</vt:lpstr>
      <vt:lpstr>Lucida Grande</vt:lpstr>
      <vt:lpstr>Segoe UI</vt:lpstr>
      <vt:lpstr>Tahoma</vt:lpstr>
      <vt:lpstr>Times New Roman</vt:lpstr>
      <vt:lpstr>Verdana</vt:lpstr>
      <vt:lpstr>Wingdings</vt:lpstr>
      <vt:lpstr>Office Theme</vt:lpstr>
      <vt:lpstr>The Potential Of Using Precast Concrete Buildings In Palestine</vt:lpstr>
      <vt:lpstr>Presentation Content</vt:lpstr>
      <vt:lpstr>Introduction </vt:lpstr>
      <vt:lpstr>PowerPoint Presentation</vt:lpstr>
      <vt:lpstr>Objectives</vt:lpstr>
      <vt:lpstr> Literature Review</vt:lpstr>
      <vt:lpstr>Execution Mechanism of Precast Concrete Full Panels systems Buildings on Site</vt:lpstr>
      <vt:lpstr>PowerPoint Presentation</vt:lpstr>
      <vt:lpstr>Comparison</vt:lpstr>
      <vt:lpstr>Conclusion &amp; Recommendations</vt:lpstr>
      <vt:lpstr>   Thanks  for  your attention       I  hope  you  enjoyed  the show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2020-12-30T13:14:11Z</dcterms:created>
  <dcterms:modified xsi:type="dcterms:W3CDTF">2022-02-21T08:34:38Z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