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5" r:id="rId1"/>
  </p:sldMasterIdLst>
  <p:notesMasterIdLst>
    <p:notesMasterId r:id="rId80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312" r:id="rId22"/>
    <p:sldId id="313" r:id="rId23"/>
    <p:sldId id="314" r:id="rId24"/>
    <p:sldId id="315" r:id="rId25"/>
    <p:sldId id="316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90" r:id="rId35"/>
    <p:sldId id="284" r:id="rId36"/>
    <p:sldId id="285" r:id="rId37"/>
    <p:sldId id="286" r:id="rId38"/>
    <p:sldId id="287" r:id="rId39"/>
    <p:sldId id="332" r:id="rId40"/>
    <p:sldId id="333" r:id="rId41"/>
    <p:sldId id="288" r:id="rId42"/>
    <p:sldId id="329" r:id="rId43"/>
    <p:sldId id="289" r:id="rId44"/>
    <p:sldId id="291" r:id="rId45"/>
    <p:sldId id="293" r:id="rId46"/>
    <p:sldId id="292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5" r:id="rId59"/>
    <p:sldId id="306" r:id="rId60"/>
    <p:sldId id="307" r:id="rId61"/>
    <p:sldId id="308" r:id="rId62"/>
    <p:sldId id="309" r:id="rId63"/>
    <p:sldId id="310" r:id="rId64"/>
    <p:sldId id="311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30" r:id="rId78"/>
    <p:sldId id="331" r:id="rId7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ina abusalameh" initials="z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B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5221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C7268-6DD3-4756-9338-A44387797C38}" type="doc">
      <dgm:prSet loTypeId="urn:microsoft.com/office/officeart/2011/layout/HexagonRadial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9D30841-8DD9-4AB2-BB33-526BB976A74C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Quantity </a:t>
          </a:r>
          <a:r>
            <a:rPr lang="en-US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surveying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r>
            <a:rPr lang="en-GB" sz="2400" dirty="0"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endParaRPr lang="en-US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E0B58F-8DE8-4AC0-B3A5-CC0FA1EFE182}" type="parTrans" cxnId="{C5FA7375-1E96-4318-B2F7-A22CB4B1E03C}">
      <dgm:prSet/>
      <dgm:spPr/>
      <dgm:t>
        <a:bodyPr/>
        <a:lstStyle/>
        <a:p>
          <a:endParaRPr lang="en-US"/>
        </a:p>
      </dgm:t>
    </dgm:pt>
    <dgm:pt modelId="{7DA765AF-9E94-458C-A1A9-4546A12A5208}" type="sibTrans" cxnId="{C5FA7375-1E96-4318-B2F7-A22CB4B1E03C}">
      <dgm:prSet/>
      <dgm:spPr/>
      <dgm:t>
        <a:bodyPr/>
        <a:lstStyle/>
        <a:p>
          <a:endParaRPr lang="en-US"/>
        </a:p>
      </dgm:t>
    </dgm:pt>
    <dgm:pt modelId="{4F73D4AD-325B-4FFC-AC9F-4A0C35BD4FFD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dirty="0"/>
            <a:t> </a:t>
          </a:r>
          <a:endParaRPr lang="en-US" sz="1500" dirty="0"/>
        </a:p>
      </dgm:t>
    </dgm:pt>
    <dgm:pt modelId="{692A5363-B70C-40BE-B689-F5BD53B4F8BF}" type="parTrans" cxnId="{DF9CD6BB-8853-49EE-8007-A50C03EEDCAB}">
      <dgm:prSet/>
      <dgm:spPr/>
      <dgm:t>
        <a:bodyPr/>
        <a:lstStyle/>
        <a:p>
          <a:endParaRPr lang="en-US"/>
        </a:p>
      </dgm:t>
    </dgm:pt>
    <dgm:pt modelId="{8DA302FE-41A9-4C7E-83D8-F60F3C8F72F9}" type="sibTrans" cxnId="{DF9CD6BB-8853-49EE-8007-A50C03EEDCAB}">
      <dgm:prSet/>
      <dgm:spPr/>
      <dgm:t>
        <a:bodyPr/>
        <a:lstStyle/>
        <a:p>
          <a:endParaRPr lang="en-US"/>
        </a:p>
      </dgm:t>
    </dgm:pt>
    <dgm:pt modelId="{963EE76D-4AC3-4DB6-8F12-238052DCDABC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dirty="0"/>
            <a:t>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dirty="0"/>
            <a:t> </a:t>
          </a:r>
          <a:endParaRPr lang="en-US" sz="1600" dirty="0"/>
        </a:p>
      </dgm:t>
    </dgm:pt>
    <dgm:pt modelId="{65D5C686-825D-4BC5-80C5-FBBFAFB4C106}" type="parTrans" cxnId="{0DAABA70-F409-4D07-9D5F-6E9F4EEC575B}">
      <dgm:prSet/>
      <dgm:spPr/>
      <dgm:t>
        <a:bodyPr/>
        <a:lstStyle/>
        <a:p>
          <a:endParaRPr lang="en-US"/>
        </a:p>
      </dgm:t>
    </dgm:pt>
    <dgm:pt modelId="{63328E3F-80BB-4C72-BF1F-1541E4E77691}" type="sibTrans" cxnId="{0DAABA70-F409-4D07-9D5F-6E9F4EEC575B}">
      <dgm:prSet/>
      <dgm:spPr/>
      <dgm:t>
        <a:bodyPr/>
        <a:lstStyle/>
        <a:p>
          <a:endParaRPr lang="en-US"/>
        </a:p>
      </dgm:t>
    </dgm:pt>
    <dgm:pt modelId="{68CD0D26-DA4D-490E-BAF9-84E03966FAE4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dirty="0"/>
            <a:t> </a:t>
          </a:r>
          <a:endParaRPr lang="en-US" sz="1700" dirty="0"/>
        </a:p>
      </dgm:t>
    </dgm:pt>
    <dgm:pt modelId="{FE74255B-6226-40B7-AA26-5B0EE7818025}" type="parTrans" cxnId="{4DF45FF2-28BC-4913-9222-9D731DA464F4}">
      <dgm:prSet/>
      <dgm:spPr/>
      <dgm:t>
        <a:bodyPr/>
        <a:lstStyle/>
        <a:p>
          <a:endParaRPr lang="en-US"/>
        </a:p>
      </dgm:t>
    </dgm:pt>
    <dgm:pt modelId="{091D8260-9542-4CC4-9642-BE4789C81AC4}" type="sibTrans" cxnId="{4DF45FF2-28BC-4913-9222-9D731DA464F4}">
      <dgm:prSet/>
      <dgm:spPr/>
      <dgm:t>
        <a:bodyPr/>
        <a:lstStyle/>
        <a:p>
          <a:endParaRPr lang="en-US"/>
        </a:p>
      </dgm:t>
    </dgm:pt>
    <dgm:pt modelId="{F9A752E8-4165-4087-A5F5-938DBA146163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dirty="0"/>
            <a:t> 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5715C4D-2DC9-4518-9634-DE9F52D381A9}" type="parTrans" cxnId="{FC555161-85EB-4D68-BD72-01D6668710FD}">
      <dgm:prSet/>
      <dgm:spPr/>
      <dgm:t>
        <a:bodyPr/>
        <a:lstStyle/>
        <a:p>
          <a:endParaRPr lang="en-US"/>
        </a:p>
      </dgm:t>
    </dgm:pt>
    <dgm:pt modelId="{12D241F7-8FF0-40A3-9DF0-2AC0E0598B01}" type="sibTrans" cxnId="{FC555161-85EB-4D68-BD72-01D6668710FD}">
      <dgm:prSet/>
      <dgm:spPr/>
      <dgm:t>
        <a:bodyPr/>
        <a:lstStyle/>
        <a:p>
          <a:endParaRPr lang="en-US"/>
        </a:p>
      </dgm:t>
    </dgm:pt>
    <dgm:pt modelId="{FD24CF51-8207-4E71-AC42-490F50B38AF0}">
      <dgm:prSet phldrT="[Text]" custT="1"/>
      <dgm:spPr>
        <a:solidFill>
          <a:srgbClr val="9DBC4E"/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dirty="0"/>
            <a:t> 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dirty="0"/>
            <a:t> </a:t>
          </a:r>
          <a:endParaRPr lang="en-US" sz="1400" dirty="0"/>
        </a:p>
      </dgm:t>
    </dgm:pt>
    <dgm:pt modelId="{5760513F-2836-46D3-8DC4-952F8E55A4F0}" type="parTrans" cxnId="{A8917A7E-BF0F-4229-8C78-1DEFB0F4F724}">
      <dgm:prSet/>
      <dgm:spPr/>
      <dgm:t>
        <a:bodyPr/>
        <a:lstStyle/>
        <a:p>
          <a:endParaRPr lang="en-US"/>
        </a:p>
      </dgm:t>
    </dgm:pt>
    <dgm:pt modelId="{6F249FA4-32E3-49E6-ADFB-43D5C7374228}" type="sibTrans" cxnId="{A8917A7E-BF0F-4229-8C78-1DEFB0F4F724}">
      <dgm:prSet/>
      <dgm:spPr/>
      <dgm:t>
        <a:bodyPr/>
        <a:lstStyle/>
        <a:p>
          <a:endParaRPr lang="en-US"/>
        </a:p>
      </dgm:t>
    </dgm:pt>
    <dgm:pt modelId="{6C8F6042-8E52-4281-AA20-2A1F95F4D846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4819BBC-8E49-4DB8-A89D-2C12829D1943}" type="parTrans" cxnId="{B7D9D677-1D8A-4B54-9FC0-CAEC0D204897}">
      <dgm:prSet/>
      <dgm:spPr/>
      <dgm:t>
        <a:bodyPr/>
        <a:lstStyle/>
        <a:p>
          <a:endParaRPr lang="en-US"/>
        </a:p>
      </dgm:t>
    </dgm:pt>
    <dgm:pt modelId="{AD6AD22E-56B1-4733-B38A-565ABFB67A76}" type="sibTrans" cxnId="{B7D9D677-1D8A-4B54-9FC0-CAEC0D204897}">
      <dgm:prSet/>
      <dgm:spPr/>
      <dgm:t>
        <a:bodyPr/>
        <a:lstStyle/>
        <a:p>
          <a:endParaRPr lang="en-US"/>
        </a:p>
      </dgm:t>
    </dgm:pt>
    <dgm:pt modelId="{EE09AF49-3448-413D-A07C-3E48AF9EFDDF}" type="pres">
      <dgm:prSet presAssocID="{9B6C7268-6DD3-4756-9338-A44387797C3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22426CF-AA2F-4A1D-88E1-EC082B609A74}" type="pres">
      <dgm:prSet presAssocID="{89D30841-8DD9-4AB2-BB33-526BB976A74C}" presName="Parent" presStyleLbl="node0" presStyleIdx="0" presStyleCnt="1" custLinFactNeighborX="-1499" custLinFactNeighborY="242">
        <dgm:presLayoutVars>
          <dgm:chMax val="6"/>
          <dgm:chPref val="6"/>
        </dgm:presLayoutVars>
      </dgm:prSet>
      <dgm:spPr/>
    </dgm:pt>
    <dgm:pt modelId="{5BCA54D1-9463-4C43-8FC4-9EE4EB8D2556}" type="pres">
      <dgm:prSet presAssocID="{4F73D4AD-325B-4FFC-AC9F-4A0C35BD4FFD}" presName="Accent1" presStyleCnt="0"/>
      <dgm:spPr/>
    </dgm:pt>
    <dgm:pt modelId="{3AC89AE7-B454-41D3-9506-58D44E048988}" type="pres">
      <dgm:prSet presAssocID="{4F73D4AD-325B-4FFC-AC9F-4A0C35BD4FFD}" presName="Accent" presStyleLbl="bgShp" presStyleIdx="0" presStyleCnt="6"/>
      <dgm:spPr/>
    </dgm:pt>
    <dgm:pt modelId="{0348CE4F-2652-49F5-A84A-13D7FFAD86D8}" type="pres">
      <dgm:prSet presAssocID="{4F73D4AD-325B-4FFC-AC9F-4A0C35BD4FF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45BB30AE-FDFA-42BA-A407-3C9BB52DDA5D}" type="pres">
      <dgm:prSet presAssocID="{963EE76D-4AC3-4DB6-8F12-238052DCDABC}" presName="Accent2" presStyleCnt="0"/>
      <dgm:spPr/>
    </dgm:pt>
    <dgm:pt modelId="{A48D7D80-9BEE-474B-8494-2539EEA59FFC}" type="pres">
      <dgm:prSet presAssocID="{963EE76D-4AC3-4DB6-8F12-238052DCDABC}" presName="Accent" presStyleLbl="bgShp" presStyleIdx="1" presStyleCnt="6"/>
      <dgm:spPr/>
    </dgm:pt>
    <dgm:pt modelId="{2220A23F-CB3D-4778-B351-6C8EF1AE6D0B}" type="pres">
      <dgm:prSet presAssocID="{963EE76D-4AC3-4DB6-8F12-238052DCDABC}" presName="Child2" presStyleLbl="node1" presStyleIdx="1" presStyleCnt="6" custScaleX="102518">
        <dgm:presLayoutVars>
          <dgm:chMax val="0"/>
          <dgm:chPref val="0"/>
          <dgm:bulletEnabled val="1"/>
        </dgm:presLayoutVars>
      </dgm:prSet>
      <dgm:spPr/>
    </dgm:pt>
    <dgm:pt modelId="{A53F92EA-3C4A-4158-AF49-B33F6E78BF2F}" type="pres">
      <dgm:prSet presAssocID="{68CD0D26-DA4D-490E-BAF9-84E03966FAE4}" presName="Accent3" presStyleCnt="0"/>
      <dgm:spPr/>
    </dgm:pt>
    <dgm:pt modelId="{4CDDD877-0667-4818-A629-E1DBBEBB7DF8}" type="pres">
      <dgm:prSet presAssocID="{68CD0D26-DA4D-490E-BAF9-84E03966FAE4}" presName="Accent" presStyleLbl="bgShp" presStyleIdx="2" presStyleCnt="6"/>
      <dgm:spPr/>
    </dgm:pt>
    <dgm:pt modelId="{5197FB35-ED3F-46CD-B00F-69EDC05B0BB7}" type="pres">
      <dgm:prSet presAssocID="{68CD0D26-DA4D-490E-BAF9-84E03966FAE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321169AC-61AE-4BF7-BFEF-45E63ABD1587}" type="pres">
      <dgm:prSet presAssocID="{F9A752E8-4165-4087-A5F5-938DBA146163}" presName="Accent4" presStyleCnt="0"/>
      <dgm:spPr/>
    </dgm:pt>
    <dgm:pt modelId="{76114B55-561F-4615-8A84-E550A9AD0060}" type="pres">
      <dgm:prSet presAssocID="{F9A752E8-4165-4087-A5F5-938DBA146163}" presName="Accent" presStyleLbl="bgShp" presStyleIdx="3" presStyleCnt="6"/>
      <dgm:spPr/>
    </dgm:pt>
    <dgm:pt modelId="{1309C751-7B9C-458B-B97B-7945336EA97B}" type="pres">
      <dgm:prSet presAssocID="{F9A752E8-4165-4087-A5F5-938DBA146163}" presName="Child4" presStyleLbl="node1" presStyleIdx="3" presStyleCnt="6" custScaleX="106855" custLinFactNeighborX="-1161" custLinFactNeighborY="447">
        <dgm:presLayoutVars>
          <dgm:chMax val="0"/>
          <dgm:chPref val="0"/>
          <dgm:bulletEnabled val="1"/>
        </dgm:presLayoutVars>
      </dgm:prSet>
      <dgm:spPr/>
    </dgm:pt>
    <dgm:pt modelId="{E25841AB-F441-4830-8A8F-7B91F0F61C54}" type="pres">
      <dgm:prSet presAssocID="{FD24CF51-8207-4E71-AC42-490F50B38AF0}" presName="Accent5" presStyleCnt="0"/>
      <dgm:spPr/>
    </dgm:pt>
    <dgm:pt modelId="{099BD126-2280-42AA-BE36-05817C50DA6B}" type="pres">
      <dgm:prSet presAssocID="{FD24CF51-8207-4E71-AC42-490F50B38AF0}" presName="Accent" presStyleLbl="bgShp" presStyleIdx="4" presStyleCnt="6"/>
      <dgm:spPr/>
    </dgm:pt>
    <dgm:pt modelId="{8DA418A2-E7BD-4CA5-BB2A-194E4819EC4F}" type="pres">
      <dgm:prSet presAssocID="{FD24CF51-8207-4E71-AC42-490F50B38AF0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CE7A83C-506A-4E53-AF5D-E8DA44E6CD38}" type="pres">
      <dgm:prSet presAssocID="{6C8F6042-8E52-4281-AA20-2A1F95F4D846}" presName="Accent6" presStyleCnt="0"/>
      <dgm:spPr/>
    </dgm:pt>
    <dgm:pt modelId="{A50A2B95-771A-4D77-A3A5-F476E1AFA845}" type="pres">
      <dgm:prSet presAssocID="{6C8F6042-8E52-4281-AA20-2A1F95F4D846}" presName="Accent" presStyleLbl="bgShp" presStyleIdx="5" presStyleCnt="6"/>
      <dgm:spPr/>
    </dgm:pt>
    <dgm:pt modelId="{79E36B4D-917C-4CF6-9491-4A6ACDA3CB33}" type="pres">
      <dgm:prSet presAssocID="{6C8F6042-8E52-4281-AA20-2A1F95F4D846}" presName="Child6" presStyleLbl="node1" presStyleIdx="5" presStyleCnt="6" custScaleX="105223">
        <dgm:presLayoutVars>
          <dgm:chMax val="0"/>
          <dgm:chPref val="0"/>
          <dgm:bulletEnabled val="1"/>
        </dgm:presLayoutVars>
      </dgm:prSet>
      <dgm:spPr/>
    </dgm:pt>
  </dgm:ptLst>
  <dgm:cxnLst>
    <dgm:cxn modelId="{D3344B0B-96D7-464F-85DE-21F6ECD8DC64}" type="presOf" srcId="{FD24CF51-8207-4E71-AC42-490F50B38AF0}" destId="{8DA418A2-E7BD-4CA5-BB2A-194E4819EC4F}" srcOrd="0" destOrd="0" presId="urn:microsoft.com/office/officeart/2011/layout/HexagonRadial"/>
    <dgm:cxn modelId="{FC555161-85EB-4D68-BD72-01D6668710FD}" srcId="{89D30841-8DD9-4AB2-BB33-526BB976A74C}" destId="{F9A752E8-4165-4087-A5F5-938DBA146163}" srcOrd="3" destOrd="0" parTransId="{B5715C4D-2DC9-4518-9634-DE9F52D381A9}" sibTransId="{12D241F7-8FF0-40A3-9DF0-2AC0E0598B01}"/>
    <dgm:cxn modelId="{DFE28143-DB1D-4ABC-A73C-AEFDD82432A4}" type="presOf" srcId="{4F73D4AD-325B-4FFC-AC9F-4A0C35BD4FFD}" destId="{0348CE4F-2652-49F5-A84A-13D7FFAD86D8}" srcOrd="0" destOrd="0" presId="urn:microsoft.com/office/officeart/2011/layout/HexagonRadial"/>
    <dgm:cxn modelId="{FF226969-E696-4E7D-A2D1-CA951C1080F8}" type="presOf" srcId="{9B6C7268-6DD3-4756-9338-A44387797C38}" destId="{EE09AF49-3448-413D-A07C-3E48AF9EFDDF}" srcOrd="0" destOrd="0" presId="urn:microsoft.com/office/officeart/2011/layout/HexagonRadial"/>
    <dgm:cxn modelId="{0DAABA70-F409-4D07-9D5F-6E9F4EEC575B}" srcId="{89D30841-8DD9-4AB2-BB33-526BB976A74C}" destId="{963EE76D-4AC3-4DB6-8F12-238052DCDABC}" srcOrd="1" destOrd="0" parTransId="{65D5C686-825D-4BC5-80C5-FBBFAFB4C106}" sibTransId="{63328E3F-80BB-4C72-BF1F-1541E4E77691}"/>
    <dgm:cxn modelId="{C5FA7375-1E96-4318-B2F7-A22CB4B1E03C}" srcId="{9B6C7268-6DD3-4756-9338-A44387797C38}" destId="{89D30841-8DD9-4AB2-BB33-526BB976A74C}" srcOrd="0" destOrd="0" parTransId="{62E0B58F-8DE8-4AC0-B3A5-CC0FA1EFE182}" sibTransId="{7DA765AF-9E94-458C-A1A9-4546A12A5208}"/>
    <dgm:cxn modelId="{CAE7FC76-434C-45C2-A817-E952F5821862}" type="presOf" srcId="{6C8F6042-8E52-4281-AA20-2A1F95F4D846}" destId="{79E36B4D-917C-4CF6-9491-4A6ACDA3CB33}" srcOrd="0" destOrd="0" presId="urn:microsoft.com/office/officeart/2011/layout/HexagonRadial"/>
    <dgm:cxn modelId="{B7D9D677-1D8A-4B54-9FC0-CAEC0D204897}" srcId="{89D30841-8DD9-4AB2-BB33-526BB976A74C}" destId="{6C8F6042-8E52-4281-AA20-2A1F95F4D846}" srcOrd="5" destOrd="0" parTransId="{A4819BBC-8E49-4DB8-A89D-2C12829D1943}" sibTransId="{AD6AD22E-56B1-4733-B38A-565ABFB67A76}"/>
    <dgm:cxn modelId="{A8917A7E-BF0F-4229-8C78-1DEFB0F4F724}" srcId="{89D30841-8DD9-4AB2-BB33-526BB976A74C}" destId="{FD24CF51-8207-4E71-AC42-490F50B38AF0}" srcOrd="4" destOrd="0" parTransId="{5760513F-2836-46D3-8DC4-952F8E55A4F0}" sibTransId="{6F249FA4-32E3-49E6-ADFB-43D5C7374228}"/>
    <dgm:cxn modelId="{DC67A6A4-F3FA-4E49-98BF-C492C0E4414F}" type="presOf" srcId="{F9A752E8-4165-4087-A5F5-938DBA146163}" destId="{1309C751-7B9C-458B-B97B-7945336EA97B}" srcOrd="0" destOrd="0" presId="urn:microsoft.com/office/officeart/2011/layout/HexagonRadial"/>
    <dgm:cxn modelId="{B49DFFB0-60D6-4E78-8E39-70D3C74E3FE2}" type="presOf" srcId="{68CD0D26-DA4D-490E-BAF9-84E03966FAE4}" destId="{5197FB35-ED3F-46CD-B00F-69EDC05B0BB7}" srcOrd="0" destOrd="0" presId="urn:microsoft.com/office/officeart/2011/layout/HexagonRadial"/>
    <dgm:cxn modelId="{5DEE57B9-9EDB-402C-8D57-952BC22BBDAA}" type="presOf" srcId="{89D30841-8DD9-4AB2-BB33-526BB976A74C}" destId="{322426CF-AA2F-4A1D-88E1-EC082B609A74}" srcOrd="0" destOrd="0" presId="urn:microsoft.com/office/officeart/2011/layout/HexagonRadial"/>
    <dgm:cxn modelId="{DF9CD6BB-8853-49EE-8007-A50C03EEDCAB}" srcId="{89D30841-8DD9-4AB2-BB33-526BB976A74C}" destId="{4F73D4AD-325B-4FFC-AC9F-4A0C35BD4FFD}" srcOrd="0" destOrd="0" parTransId="{692A5363-B70C-40BE-B689-F5BD53B4F8BF}" sibTransId="{8DA302FE-41A9-4C7E-83D8-F60F3C8F72F9}"/>
    <dgm:cxn modelId="{E897E5CE-5406-4698-9A51-241DADF76F23}" type="presOf" srcId="{963EE76D-4AC3-4DB6-8F12-238052DCDABC}" destId="{2220A23F-CB3D-4778-B351-6C8EF1AE6D0B}" srcOrd="0" destOrd="0" presId="urn:microsoft.com/office/officeart/2011/layout/HexagonRadial"/>
    <dgm:cxn modelId="{4DF45FF2-28BC-4913-9222-9D731DA464F4}" srcId="{89D30841-8DD9-4AB2-BB33-526BB976A74C}" destId="{68CD0D26-DA4D-490E-BAF9-84E03966FAE4}" srcOrd="2" destOrd="0" parTransId="{FE74255B-6226-40B7-AA26-5B0EE7818025}" sibTransId="{091D8260-9542-4CC4-9642-BE4789C81AC4}"/>
    <dgm:cxn modelId="{E0109747-3FC9-44C2-ABEA-C39B38C07ABD}" type="presParOf" srcId="{EE09AF49-3448-413D-A07C-3E48AF9EFDDF}" destId="{322426CF-AA2F-4A1D-88E1-EC082B609A74}" srcOrd="0" destOrd="0" presId="urn:microsoft.com/office/officeart/2011/layout/HexagonRadial"/>
    <dgm:cxn modelId="{E1DE9498-70DC-44C7-88FC-9064BF5C3BC9}" type="presParOf" srcId="{EE09AF49-3448-413D-A07C-3E48AF9EFDDF}" destId="{5BCA54D1-9463-4C43-8FC4-9EE4EB8D2556}" srcOrd="1" destOrd="0" presId="urn:microsoft.com/office/officeart/2011/layout/HexagonRadial"/>
    <dgm:cxn modelId="{C2CC48B6-7F29-4591-8D4F-643AF441215C}" type="presParOf" srcId="{5BCA54D1-9463-4C43-8FC4-9EE4EB8D2556}" destId="{3AC89AE7-B454-41D3-9506-58D44E048988}" srcOrd="0" destOrd="0" presId="urn:microsoft.com/office/officeart/2011/layout/HexagonRadial"/>
    <dgm:cxn modelId="{58959A04-E6F9-4669-B0CB-3B3779C6737A}" type="presParOf" srcId="{EE09AF49-3448-413D-A07C-3E48AF9EFDDF}" destId="{0348CE4F-2652-49F5-A84A-13D7FFAD86D8}" srcOrd="2" destOrd="0" presId="urn:microsoft.com/office/officeart/2011/layout/HexagonRadial"/>
    <dgm:cxn modelId="{D551A4D0-3521-4919-8CC8-3F4CDC71FE71}" type="presParOf" srcId="{EE09AF49-3448-413D-A07C-3E48AF9EFDDF}" destId="{45BB30AE-FDFA-42BA-A407-3C9BB52DDA5D}" srcOrd="3" destOrd="0" presId="urn:microsoft.com/office/officeart/2011/layout/HexagonRadial"/>
    <dgm:cxn modelId="{98C6ACFE-A143-4E84-A7C3-5AB3E7BF1517}" type="presParOf" srcId="{45BB30AE-FDFA-42BA-A407-3C9BB52DDA5D}" destId="{A48D7D80-9BEE-474B-8494-2539EEA59FFC}" srcOrd="0" destOrd="0" presId="urn:microsoft.com/office/officeart/2011/layout/HexagonRadial"/>
    <dgm:cxn modelId="{0DBE95C4-9D55-4602-BDE0-5E4178E88498}" type="presParOf" srcId="{EE09AF49-3448-413D-A07C-3E48AF9EFDDF}" destId="{2220A23F-CB3D-4778-B351-6C8EF1AE6D0B}" srcOrd="4" destOrd="0" presId="urn:microsoft.com/office/officeart/2011/layout/HexagonRadial"/>
    <dgm:cxn modelId="{53EA13E9-D46F-463C-A4F6-935EB25B372C}" type="presParOf" srcId="{EE09AF49-3448-413D-A07C-3E48AF9EFDDF}" destId="{A53F92EA-3C4A-4158-AF49-B33F6E78BF2F}" srcOrd="5" destOrd="0" presId="urn:microsoft.com/office/officeart/2011/layout/HexagonRadial"/>
    <dgm:cxn modelId="{B24F1539-48E6-4356-AE6E-84AB7487750D}" type="presParOf" srcId="{A53F92EA-3C4A-4158-AF49-B33F6E78BF2F}" destId="{4CDDD877-0667-4818-A629-E1DBBEBB7DF8}" srcOrd="0" destOrd="0" presId="urn:microsoft.com/office/officeart/2011/layout/HexagonRadial"/>
    <dgm:cxn modelId="{A36C92A7-EF38-4324-80EB-AA9A5607DC3B}" type="presParOf" srcId="{EE09AF49-3448-413D-A07C-3E48AF9EFDDF}" destId="{5197FB35-ED3F-46CD-B00F-69EDC05B0BB7}" srcOrd="6" destOrd="0" presId="urn:microsoft.com/office/officeart/2011/layout/HexagonRadial"/>
    <dgm:cxn modelId="{BD92C255-C1E0-4275-BC55-6CF362548FFE}" type="presParOf" srcId="{EE09AF49-3448-413D-A07C-3E48AF9EFDDF}" destId="{321169AC-61AE-4BF7-BFEF-45E63ABD1587}" srcOrd="7" destOrd="0" presId="urn:microsoft.com/office/officeart/2011/layout/HexagonRadial"/>
    <dgm:cxn modelId="{DA08B28B-987D-4C4A-860B-B2DA84D517B5}" type="presParOf" srcId="{321169AC-61AE-4BF7-BFEF-45E63ABD1587}" destId="{76114B55-561F-4615-8A84-E550A9AD0060}" srcOrd="0" destOrd="0" presId="urn:microsoft.com/office/officeart/2011/layout/HexagonRadial"/>
    <dgm:cxn modelId="{0AB84034-9BAE-4767-BF87-50B37832578B}" type="presParOf" srcId="{EE09AF49-3448-413D-A07C-3E48AF9EFDDF}" destId="{1309C751-7B9C-458B-B97B-7945336EA97B}" srcOrd="8" destOrd="0" presId="urn:microsoft.com/office/officeart/2011/layout/HexagonRadial"/>
    <dgm:cxn modelId="{17E0B9F0-D1C6-49A2-B166-CC80265E777A}" type="presParOf" srcId="{EE09AF49-3448-413D-A07C-3E48AF9EFDDF}" destId="{E25841AB-F441-4830-8A8F-7B91F0F61C54}" srcOrd="9" destOrd="0" presId="urn:microsoft.com/office/officeart/2011/layout/HexagonRadial"/>
    <dgm:cxn modelId="{8A41B332-DCC0-4DF5-8C1A-69ACCB9D951F}" type="presParOf" srcId="{E25841AB-F441-4830-8A8F-7B91F0F61C54}" destId="{099BD126-2280-42AA-BE36-05817C50DA6B}" srcOrd="0" destOrd="0" presId="urn:microsoft.com/office/officeart/2011/layout/HexagonRadial"/>
    <dgm:cxn modelId="{A66A7ACE-56BF-49CA-98FD-4AEB4A8AE8D1}" type="presParOf" srcId="{EE09AF49-3448-413D-A07C-3E48AF9EFDDF}" destId="{8DA418A2-E7BD-4CA5-BB2A-194E4819EC4F}" srcOrd="10" destOrd="0" presId="urn:microsoft.com/office/officeart/2011/layout/HexagonRadial"/>
    <dgm:cxn modelId="{5E61F2BE-ECD7-4594-A139-DEEF0F773A6D}" type="presParOf" srcId="{EE09AF49-3448-413D-A07C-3E48AF9EFDDF}" destId="{6CE7A83C-506A-4E53-AF5D-E8DA44E6CD38}" srcOrd="11" destOrd="0" presId="urn:microsoft.com/office/officeart/2011/layout/HexagonRadial"/>
    <dgm:cxn modelId="{EF3BB8B5-7358-4FBC-801F-DB1DA2B33969}" type="presParOf" srcId="{6CE7A83C-506A-4E53-AF5D-E8DA44E6CD38}" destId="{A50A2B95-771A-4D77-A3A5-F476E1AFA845}" srcOrd="0" destOrd="0" presId="urn:microsoft.com/office/officeart/2011/layout/HexagonRadial"/>
    <dgm:cxn modelId="{6FE874C7-3AD2-4D5C-9F39-5E4FBFAC3758}" type="presParOf" srcId="{EE09AF49-3448-413D-A07C-3E48AF9EFDDF}" destId="{79E36B4D-917C-4CF6-9491-4A6ACDA3CB3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7A3032-C9BE-498D-A198-4B22CC562DE7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D469B3-CDAA-4125-A220-E92E6B34A4D8}">
      <dgm:prSet phldrT="[Text]" custT="1"/>
      <dgm:spPr/>
      <dgm:t>
        <a:bodyPr/>
        <a:lstStyle/>
        <a:p>
          <a:r>
            <a:rPr lang="en-US" sz="2800" b="1" dirty="0">
              <a:solidFill>
                <a:schemeClr val="accent2">
                  <a:lumMod val="50000"/>
                </a:schemeClr>
              </a:solidFill>
            </a:rPr>
            <a:t>Daylighting</a:t>
          </a:r>
          <a:endParaRPr lang="en-US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D0DAF1A9-A2D7-4F57-B00B-D545A2919956}" type="parTrans" cxnId="{7A8A6340-FE31-4E07-B559-DFF1AFD5C9C3}">
      <dgm:prSet/>
      <dgm:spPr/>
      <dgm:t>
        <a:bodyPr/>
        <a:lstStyle/>
        <a:p>
          <a:endParaRPr lang="en-US"/>
        </a:p>
      </dgm:t>
    </dgm:pt>
    <dgm:pt modelId="{8ED3916B-23DF-45BF-8B1F-BA7DCF0F7E07}" type="sibTrans" cxnId="{7A8A6340-FE31-4E07-B559-DFF1AFD5C9C3}">
      <dgm:prSet/>
      <dgm:spPr/>
      <dgm:t>
        <a:bodyPr/>
        <a:lstStyle/>
        <a:p>
          <a:endParaRPr lang="en-US"/>
        </a:p>
      </dgm:t>
    </dgm:pt>
    <dgm:pt modelId="{546CCFDA-09E3-4364-B21A-D213A098DF16}">
      <dgm:prSet phldrT="[Text]" custT="1"/>
      <dgm:spPr/>
      <dgm:t>
        <a:bodyPr/>
        <a:lstStyle/>
        <a:p>
          <a:endParaRPr lang="en-US" sz="2000" dirty="0"/>
        </a:p>
        <a:p>
          <a:r>
            <a:rPr lang="en-US" sz="2000" dirty="0"/>
            <a:t>Daylight Factor </a:t>
          </a:r>
        </a:p>
        <a:p>
          <a:r>
            <a:rPr lang="en-US" sz="2000" dirty="0"/>
            <a:t>Shading </a:t>
          </a:r>
        </a:p>
      </dgm:t>
    </dgm:pt>
    <dgm:pt modelId="{4E4FCC6A-F2FB-4DAC-B3DE-2FA4B7CE3FA2}" type="parTrans" cxnId="{1A191462-D85E-47D6-BF91-2D6E0CF00F28}">
      <dgm:prSet/>
      <dgm:spPr/>
      <dgm:t>
        <a:bodyPr/>
        <a:lstStyle/>
        <a:p>
          <a:endParaRPr lang="en-US"/>
        </a:p>
      </dgm:t>
    </dgm:pt>
    <dgm:pt modelId="{49DA0F66-F4BE-4C1A-A9D4-126DC6BE4FBB}" type="sibTrans" cxnId="{1A191462-D85E-47D6-BF91-2D6E0CF00F28}">
      <dgm:prSet/>
      <dgm:spPr/>
      <dgm:t>
        <a:bodyPr/>
        <a:lstStyle/>
        <a:p>
          <a:endParaRPr lang="en-US"/>
        </a:p>
      </dgm:t>
    </dgm:pt>
    <dgm:pt modelId="{AA93B332-47FC-40F0-94DD-F601FD62CCD5}">
      <dgm:prSet phldrT="[Text]" custT="1"/>
      <dgm:spPr/>
      <dgm:t>
        <a:bodyPr/>
        <a:lstStyle/>
        <a:p>
          <a:r>
            <a:rPr lang="en-US" sz="2800" b="1" dirty="0">
              <a:solidFill>
                <a:schemeClr val="accent2">
                  <a:lumMod val="50000"/>
                </a:schemeClr>
              </a:solidFill>
            </a:rPr>
            <a:t>Acoustics</a:t>
          </a:r>
          <a:endParaRPr lang="en-US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F5C3EE73-30BC-4CAC-BD67-A29429AC97F1}" type="parTrans" cxnId="{81FCC474-4276-4F75-93D0-82624D855C8B}">
      <dgm:prSet/>
      <dgm:spPr/>
      <dgm:t>
        <a:bodyPr/>
        <a:lstStyle/>
        <a:p>
          <a:endParaRPr lang="en-US"/>
        </a:p>
      </dgm:t>
    </dgm:pt>
    <dgm:pt modelId="{3F16654C-191D-4593-A9A9-50A9F5A34EDD}" type="sibTrans" cxnId="{81FCC474-4276-4F75-93D0-82624D855C8B}">
      <dgm:prSet/>
      <dgm:spPr/>
      <dgm:t>
        <a:bodyPr/>
        <a:lstStyle/>
        <a:p>
          <a:endParaRPr lang="en-US"/>
        </a:p>
      </dgm:t>
    </dgm:pt>
    <dgm:pt modelId="{534BA370-5B95-4E00-AFC3-09D26DFDED3E}">
      <dgm:prSet phldrT="[Text]" custT="1"/>
      <dgm:spPr/>
      <dgm:t>
        <a:bodyPr/>
        <a:lstStyle/>
        <a:p>
          <a:r>
            <a:rPr lang="en-US" sz="2400" dirty="0"/>
            <a:t>RT60</a:t>
          </a:r>
        </a:p>
        <a:p>
          <a:r>
            <a:rPr lang="en-GB" sz="1800" dirty="0"/>
            <a:t>Noise control </a:t>
          </a:r>
        </a:p>
        <a:p>
          <a:r>
            <a:rPr lang="en-GB" sz="1800" dirty="0"/>
            <a:t>Background noise </a:t>
          </a:r>
          <a:endParaRPr lang="en-US" sz="1800" dirty="0"/>
        </a:p>
        <a:p>
          <a:endParaRPr lang="en-US" sz="2400" dirty="0"/>
        </a:p>
      </dgm:t>
    </dgm:pt>
    <dgm:pt modelId="{3B3382DE-71FD-4CDE-A3CA-3C8587FD46B6}" type="parTrans" cxnId="{C91EC360-2417-49F0-A319-A0AB2CBF75E2}">
      <dgm:prSet/>
      <dgm:spPr/>
      <dgm:t>
        <a:bodyPr/>
        <a:lstStyle/>
        <a:p>
          <a:endParaRPr lang="en-US"/>
        </a:p>
      </dgm:t>
    </dgm:pt>
    <dgm:pt modelId="{05DD8C9C-9D88-4D42-B930-25BBE21A5925}" type="sibTrans" cxnId="{C91EC360-2417-49F0-A319-A0AB2CBF75E2}">
      <dgm:prSet/>
      <dgm:spPr/>
      <dgm:t>
        <a:bodyPr/>
        <a:lstStyle/>
        <a:p>
          <a:endParaRPr lang="en-US"/>
        </a:p>
      </dgm:t>
    </dgm:pt>
    <dgm:pt modelId="{BDD2E134-E775-44C8-9837-B20DE26F2A6A}" type="pres">
      <dgm:prSet presAssocID="{297A3032-C9BE-498D-A198-4B22CC562DE7}" presName="Name0" presStyleCnt="0">
        <dgm:presLayoutVars>
          <dgm:dir/>
        </dgm:presLayoutVars>
      </dgm:prSet>
      <dgm:spPr/>
    </dgm:pt>
    <dgm:pt modelId="{0DD7A2AD-3EEA-4CC9-8883-6315358522A8}" type="pres">
      <dgm:prSet presAssocID="{2AD469B3-CDAA-4125-A220-E92E6B34A4D8}" presName="withChildren" presStyleCnt="0"/>
      <dgm:spPr/>
    </dgm:pt>
    <dgm:pt modelId="{24C04FA1-94C8-43C6-8EC3-959E6B6A74EA}" type="pres">
      <dgm:prSet presAssocID="{2AD469B3-CDAA-4125-A220-E92E6B34A4D8}" presName="bigCircle" presStyleLbl="vennNode1" presStyleIdx="0" presStyleCnt="4" custLinFactNeighborX="-28227" custLinFactNeighborY="-3187"/>
      <dgm:spPr>
        <a:solidFill>
          <a:schemeClr val="accent4">
            <a:lumMod val="20000"/>
            <a:lumOff val="80000"/>
          </a:schemeClr>
        </a:solidFill>
      </dgm:spPr>
    </dgm:pt>
    <dgm:pt modelId="{FA2E84C7-CF80-461D-8737-ED5347EB39E1}" type="pres">
      <dgm:prSet presAssocID="{2AD469B3-CDAA-4125-A220-E92E6B34A4D8}" presName="medCircle" presStyleLbl="vennNode1" presStyleIdx="1" presStyleCnt="4" custLinFactNeighborX="-69406" custLinFactNeighborY="28132"/>
      <dgm:spPr>
        <a:solidFill>
          <a:schemeClr val="accent2">
            <a:lumMod val="40000"/>
            <a:lumOff val="60000"/>
            <a:alpha val="50000"/>
          </a:schemeClr>
        </a:solidFill>
      </dgm:spPr>
    </dgm:pt>
    <dgm:pt modelId="{B5889EE0-B154-4ADC-8818-25BDC2305E23}" type="pres">
      <dgm:prSet presAssocID="{2AD469B3-CDAA-4125-A220-E92E6B34A4D8}" presName="txLvl1" presStyleLbl="revTx" presStyleIdx="0" presStyleCnt="4" custLinFactNeighborX="-18073" custLinFactNeighborY="28229"/>
      <dgm:spPr/>
    </dgm:pt>
    <dgm:pt modelId="{95DA58E9-ACE9-4CBB-A155-ADED5B1AE0A7}" type="pres">
      <dgm:prSet presAssocID="{2AD469B3-CDAA-4125-A220-E92E6B34A4D8}" presName="lin" presStyleCnt="0"/>
      <dgm:spPr/>
    </dgm:pt>
    <dgm:pt modelId="{CC605F65-0A75-4DBA-BE42-9F209D352E7A}" type="pres">
      <dgm:prSet presAssocID="{546CCFDA-09E3-4364-B21A-D213A098DF16}" presName="txLvl2" presStyleLbl="revTx" presStyleIdx="1" presStyleCnt="4" custScaleX="127087" custScaleY="869621" custLinFactNeighborX="-25524" custLinFactNeighborY="42913"/>
      <dgm:spPr/>
    </dgm:pt>
    <dgm:pt modelId="{756D2C13-C8AF-464B-83D2-DDDED1ABD3FF}" type="pres">
      <dgm:prSet presAssocID="{2AD469B3-CDAA-4125-A220-E92E6B34A4D8}" presName="overlap" presStyleCnt="0"/>
      <dgm:spPr/>
    </dgm:pt>
    <dgm:pt modelId="{32334F02-140A-4F78-BC62-D95FCFDCE5F6}" type="pres">
      <dgm:prSet presAssocID="{AA93B332-47FC-40F0-94DD-F601FD62CCD5}" presName="withChildren" presStyleCnt="0"/>
      <dgm:spPr/>
    </dgm:pt>
    <dgm:pt modelId="{434753E6-34BD-4E67-9E9B-59B5818653EB}" type="pres">
      <dgm:prSet presAssocID="{AA93B332-47FC-40F0-94DD-F601FD62CCD5}" presName="bigCircle" presStyleLbl="vennNode1" presStyleIdx="2" presStyleCnt="4" custLinFactNeighborX="-11233" custLinFactNeighborY="-17642"/>
      <dgm:spPr>
        <a:solidFill>
          <a:schemeClr val="accent6">
            <a:lumMod val="60000"/>
            <a:lumOff val="40000"/>
            <a:alpha val="50000"/>
          </a:schemeClr>
        </a:solidFill>
      </dgm:spPr>
    </dgm:pt>
    <dgm:pt modelId="{2A1D8B8D-8E7E-46E5-834C-0108AD8D7FB0}" type="pres">
      <dgm:prSet presAssocID="{AA93B332-47FC-40F0-94DD-F601FD62CCD5}" presName="medCircle" presStyleLbl="vennNode1" presStyleIdx="3" presStyleCnt="4" custLinFactNeighborX="7932" custLinFactNeighborY="3722"/>
      <dgm:spPr>
        <a:solidFill>
          <a:schemeClr val="accent3">
            <a:lumMod val="75000"/>
            <a:alpha val="50000"/>
          </a:schemeClr>
        </a:solidFill>
      </dgm:spPr>
    </dgm:pt>
    <dgm:pt modelId="{DCB33BC9-3CDE-482C-AC0F-BA423273C1D8}" type="pres">
      <dgm:prSet presAssocID="{AA93B332-47FC-40F0-94DD-F601FD62CCD5}" presName="txLvl1" presStyleLbl="revTx" presStyleIdx="2" presStyleCnt="4"/>
      <dgm:spPr/>
    </dgm:pt>
    <dgm:pt modelId="{33CA2839-FAD7-4A5C-903B-3F800BC14ABE}" type="pres">
      <dgm:prSet presAssocID="{AA93B332-47FC-40F0-94DD-F601FD62CCD5}" presName="lin" presStyleCnt="0"/>
      <dgm:spPr/>
    </dgm:pt>
    <dgm:pt modelId="{E2ED914C-278B-435B-8284-387594FEE33B}" type="pres">
      <dgm:prSet presAssocID="{534BA370-5B95-4E00-AFC3-09D26DFDED3E}" presName="txLvl2" presStyleLbl="revTx" presStyleIdx="3" presStyleCnt="4" custScaleY="1050357" custLinFactNeighborX="-7267" custLinFactNeighborY="-46362"/>
      <dgm:spPr/>
    </dgm:pt>
  </dgm:ptLst>
  <dgm:cxnLst>
    <dgm:cxn modelId="{26E09027-288F-4055-9DB0-40480ADEDE45}" type="presOf" srcId="{AA93B332-47FC-40F0-94DD-F601FD62CCD5}" destId="{DCB33BC9-3CDE-482C-AC0F-BA423273C1D8}" srcOrd="0" destOrd="0" presId="urn:microsoft.com/office/officeart/2008/layout/VerticalCircleList"/>
    <dgm:cxn modelId="{7A8A6340-FE31-4E07-B559-DFF1AFD5C9C3}" srcId="{297A3032-C9BE-498D-A198-4B22CC562DE7}" destId="{2AD469B3-CDAA-4125-A220-E92E6B34A4D8}" srcOrd="0" destOrd="0" parTransId="{D0DAF1A9-A2D7-4F57-B00B-D545A2919956}" sibTransId="{8ED3916B-23DF-45BF-8B1F-BA7DCF0F7E07}"/>
    <dgm:cxn modelId="{D29C545B-0359-4EF7-B749-DD007BE77C1B}" type="presOf" srcId="{2AD469B3-CDAA-4125-A220-E92E6B34A4D8}" destId="{B5889EE0-B154-4ADC-8818-25BDC2305E23}" srcOrd="0" destOrd="0" presId="urn:microsoft.com/office/officeart/2008/layout/VerticalCircleList"/>
    <dgm:cxn modelId="{C91EC360-2417-49F0-A319-A0AB2CBF75E2}" srcId="{AA93B332-47FC-40F0-94DD-F601FD62CCD5}" destId="{534BA370-5B95-4E00-AFC3-09D26DFDED3E}" srcOrd="0" destOrd="0" parTransId="{3B3382DE-71FD-4CDE-A3CA-3C8587FD46B6}" sibTransId="{05DD8C9C-9D88-4D42-B930-25BBE21A5925}"/>
    <dgm:cxn modelId="{1A191462-D85E-47D6-BF91-2D6E0CF00F28}" srcId="{2AD469B3-CDAA-4125-A220-E92E6B34A4D8}" destId="{546CCFDA-09E3-4364-B21A-D213A098DF16}" srcOrd="0" destOrd="0" parTransId="{4E4FCC6A-F2FB-4DAC-B3DE-2FA4B7CE3FA2}" sibTransId="{49DA0F66-F4BE-4C1A-A9D4-126DC6BE4FBB}"/>
    <dgm:cxn modelId="{F561344B-DE95-4895-8D52-48D278EEE7EE}" type="presOf" srcId="{534BA370-5B95-4E00-AFC3-09D26DFDED3E}" destId="{E2ED914C-278B-435B-8284-387594FEE33B}" srcOrd="0" destOrd="0" presId="urn:microsoft.com/office/officeart/2008/layout/VerticalCircleList"/>
    <dgm:cxn modelId="{81FCC474-4276-4F75-93D0-82624D855C8B}" srcId="{297A3032-C9BE-498D-A198-4B22CC562DE7}" destId="{AA93B332-47FC-40F0-94DD-F601FD62CCD5}" srcOrd="1" destOrd="0" parTransId="{F5C3EE73-30BC-4CAC-BD67-A29429AC97F1}" sibTransId="{3F16654C-191D-4593-A9A9-50A9F5A34EDD}"/>
    <dgm:cxn modelId="{C15F63E9-54B0-468F-8185-B4E990E9FD3D}" type="presOf" srcId="{297A3032-C9BE-498D-A198-4B22CC562DE7}" destId="{BDD2E134-E775-44C8-9837-B20DE26F2A6A}" srcOrd="0" destOrd="0" presId="urn:microsoft.com/office/officeart/2008/layout/VerticalCircleList"/>
    <dgm:cxn modelId="{C05000F0-A006-4F50-9789-D7589F10F159}" type="presOf" srcId="{546CCFDA-09E3-4364-B21A-D213A098DF16}" destId="{CC605F65-0A75-4DBA-BE42-9F209D352E7A}" srcOrd="0" destOrd="0" presId="urn:microsoft.com/office/officeart/2008/layout/VerticalCircleList"/>
    <dgm:cxn modelId="{5135EBEE-CD1D-441C-B042-330E29B33CB9}" type="presParOf" srcId="{BDD2E134-E775-44C8-9837-B20DE26F2A6A}" destId="{0DD7A2AD-3EEA-4CC9-8883-6315358522A8}" srcOrd="0" destOrd="0" presId="urn:microsoft.com/office/officeart/2008/layout/VerticalCircleList"/>
    <dgm:cxn modelId="{C4D506A4-91D1-4F69-A46C-A3796C418888}" type="presParOf" srcId="{0DD7A2AD-3EEA-4CC9-8883-6315358522A8}" destId="{24C04FA1-94C8-43C6-8EC3-959E6B6A74EA}" srcOrd="0" destOrd="0" presId="urn:microsoft.com/office/officeart/2008/layout/VerticalCircleList"/>
    <dgm:cxn modelId="{0385046A-FBEE-4A87-80CF-E639A174805A}" type="presParOf" srcId="{0DD7A2AD-3EEA-4CC9-8883-6315358522A8}" destId="{FA2E84C7-CF80-461D-8737-ED5347EB39E1}" srcOrd="1" destOrd="0" presId="urn:microsoft.com/office/officeart/2008/layout/VerticalCircleList"/>
    <dgm:cxn modelId="{79B57C92-B794-4BE7-98BD-00878131A21A}" type="presParOf" srcId="{0DD7A2AD-3EEA-4CC9-8883-6315358522A8}" destId="{B5889EE0-B154-4ADC-8818-25BDC2305E23}" srcOrd="2" destOrd="0" presId="urn:microsoft.com/office/officeart/2008/layout/VerticalCircleList"/>
    <dgm:cxn modelId="{A5E73832-0CEB-47B8-A504-3BAD93854B74}" type="presParOf" srcId="{0DD7A2AD-3EEA-4CC9-8883-6315358522A8}" destId="{95DA58E9-ACE9-4CBB-A155-ADED5B1AE0A7}" srcOrd="3" destOrd="0" presId="urn:microsoft.com/office/officeart/2008/layout/VerticalCircleList"/>
    <dgm:cxn modelId="{AB643E55-EAD7-4DA3-A72B-84A7F4DD8E1E}" type="presParOf" srcId="{95DA58E9-ACE9-4CBB-A155-ADED5B1AE0A7}" destId="{CC605F65-0A75-4DBA-BE42-9F209D352E7A}" srcOrd="0" destOrd="0" presId="urn:microsoft.com/office/officeart/2008/layout/VerticalCircleList"/>
    <dgm:cxn modelId="{9B77EAA7-C820-4D45-B506-8467FA71262F}" type="presParOf" srcId="{BDD2E134-E775-44C8-9837-B20DE26F2A6A}" destId="{756D2C13-C8AF-464B-83D2-DDDED1ABD3FF}" srcOrd="1" destOrd="0" presId="urn:microsoft.com/office/officeart/2008/layout/VerticalCircleList"/>
    <dgm:cxn modelId="{617713B5-5BB5-4A19-A421-8CEBD0D76BF3}" type="presParOf" srcId="{BDD2E134-E775-44C8-9837-B20DE26F2A6A}" destId="{32334F02-140A-4F78-BC62-D95FCFDCE5F6}" srcOrd="2" destOrd="0" presId="urn:microsoft.com/office/officeart/2008/layout/VerticalCircleList"/>
    <dgm:cxn modelId="{75CC00E6-8AD0-4205-9288-F793ECEBAD04}" type="presParOf" srcId="{32334F02-140A-4F78-BC62-D95FCFDCE5F6}" destId="{434753E6-34BD-4E67-9E9B-59B5818653EB}" srcOrd="0" destOrd="0" presId="urn:microsoft.com/office/officeart/2008/layout/VerticalCircleList"/>
    <dgm:cxn modelId="{A8D7B50E-6C62-4EF9-BFE7-1EAE14C3DBAF}" type="presParOf" srcId="{32334F02-140A-4F78-BC62-D95FCFDCE5F6}" destId="{2A1D8B8D-8E7E-46E5-834C-0108AD8D7FB0}" srcOrd="1" destOrd="0" presId="urn:microsoft.com/office/officeart/2008/layout/VerticalCircleList"/>
    <dgm:cxn modelId="{4F99A28C-2AFF-4DD8-A321-BA56BF1A168D}" type="presParOf" srcId="{32334F02-140A-4F78-BC62-D95FCFDCE5F6}" destId="{DCB33BC9-3CDE-482C-AC0F-BA423273C1D8}" srcOrd="2" destOrd="0" presId="urn:microsoft.com/office/officeart/2008/layout/VerticalCircleList"/>
    <dgm:cxn modelId="{566F436A-39C7-4A4E-8524-5E704605E132}" type="presParOf" srcId="{32334F02-140A-4F78-BC62-D95FCFDCE5F6}" destId="{33CA2839-FAD7-4A5C-903B-3F800BC14ABE}" srcOrd="3" destOrd="0" presId="urn:microsoft.com/office/officeart/2008/layout/VerticalCircleList"/>
    <dgm:cxn modelId="{F34A8A98-EE9E-4A70-998F-AA6FDB39DA8A}" type="presParOf" srcId="{33CA2839-FAD7-4A5C-903B-3F800BC14ABE}" destId="{E2ED914C-278B-435B-8284-387594FEE33B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3CBA71-D9C5-4A3D-92DE-6A9A309CF12B}" type="doc">
      <dgm:prSet loTypeId="urn:microsoft.com/office/officeart/2005/8/layout/cycle2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C812ECDB-25B4-4C00-B202-40FB5D263441}">
      <dgm:prSet phldrT="[Text]"/>
      <dgm:spPr/>
      <dgm:t>
        <a:bodyPr/>
        <a:lstStyle/>
        <a:p>
          <a:r>
            <a:rPr lang="en-GB" dirty="0"/>
            <a:t>Sockets distribution </a:t>
          </a:r>
          <a:endParaRPr lang="en-US" dirty="0"/>
        </a:p>
      </dgm:t>
    </dgm:pt>
    <dgm:pt modelId="{5EF9AC8D-46ED-48E5-AEF6-F942F2AC0C51}" type="parTrans" cxnId="{5FCDE74A-5779-418E-A605-5BBA2D045578}">
      <dgm:prSet/>
      <dgm:spPr/>
      <dgm:t>
        <a:bodyPr/>
        <a:lstStyle/>
        <a:p>
          <a:endParaRPr lang="en-US"/>
        </a:p>
      </dgm:t>
    </dgm:pt>
    <dgm:pt modelId="{D651B8BA-1861-4CE1-B4DD-D18B6B0D50EF}" type="sibTrans" cxnId="{5FCDE74A-5779-418E-A605-5BBA2D045578}">
      <dgm:prSet/>
      <dgm:spPr/>
      <dgm:t>
        <a:bodyPr/>
        <a:lstStyle/>
        <a:p>
          <a:endParaRPr lang="en-US"/>
        </a:p>
      </dgm:t>
    </dgm:pt>
    <dgm:pt modelId="{DFD529D9-997E-44BA-84F9-A3DF1ECA445B}">
      <dgm:prSet phldrT="[Text]"/>
      <dgm:spPr/>
      <dgm:t>
        <a:bodyPr/>
        <a:lstStyle/>
        <a:p>
          <a:r>
            <a:rPr lang="en-GB" dirty="0"/>
            <a:t>Artificial lighting design </a:t>
          </a:r>
          <a:endParaRPr lang="en-US" dirty="0"/>
        </a:p>
      </dgm:t>
    </dgm:pt>
    <dgm:pt modelId="{8C55C6E5-2E78-44E6-B17B-C9CE18595F4A}" type="parTrans" cxnId="{7FF11AAC-DBF2-4E59-AC9B-C104415ACCE3}">
      <dgm:prSet/>
      <dgm:spPr/>
      <dgm:t>
        <a:bodyPr/>
        <a:lstStyle/>
        <a:p>
          <a:endParaRPr lang="en-US"/>
        </a:p>
      </dgm:t>
    </dgm:pt>
    <dgm:pt modelId="{280394B0-D346-4B7E-9188-E850C3B849DE}" type="sibTrans" cxnId="{7FF11AAC-DBF2-4E59-AC9B-C104415ACCE3}">
      <dgm:prSet/>
      <dgm:spPr/>
      <dgm:t>
        <a:bodyPr/>
        <a:lstStyle/>
        <a:p>
          <a:endParaRPr lang="en-US"/>
        </a:p>
      </dgm:t>
    </dgm:pt>
    <dgm:pt modelId="{E3831293-ABD5-4C48-B4B6-0A3A95FF6CE8}">
      <dgm:prSet phldrT="[Text]"/>
      <dgm:spPr/>
      <dgm:t>
        <a:bodyPr/>
        <a:lstStyle/>
        <a:p>
          <a:r>
            <a:rPr lang="en-GB" dirty="0"/>
            <a:t>Sound reinforcement system design </a:t>
          </a:r>
          <a:endParaRPr lang="en-US" dirty="0"/>
        </a:p>
      </dgm:t>
    </dgm:pt>
    <dgm:pt modelId="{E33D3DD7-31E7-47DA-BE4C-67A51FB5B706}" type="parTrans" cxnId="{337EB639-FDBE-4B94-86DD-6382587897D4}">
      <dgm:prSet/>
      <dgm:spPr/>
      <dgm:t>
        <a:bodyPr/>
        <a:lstStyle/>
        <a:p>
          <a:endParaRPr lang="en-US"/>
        </a:p>
      </dgm:t>
    </dgm:pt>
    <dgm:pt modelId="{3F3B7DE9-D52A-4DCC-8C92-AAC883BC27A8}" type="sibTrans" cxnId="{337EB639-FDBE-4B94-86DD-6382587897D4}">
      <dgm:prSet/>
      <dgm:spPr/>
      <dgm:t>
        <a:bodyPr/>
        <a:lstStyle/>
        <a:p>
          <a:endParaRPr lang="en-US"/>
        </a:p>
      </dgm:t>
    </dgm:pt>
    <dgm:pt modelId="{2F0D13AB-BB1C-4832-B4AD-1C90B64F4DA0}">
      <dgm:prSet phldrT="[Text]"/>
      <dgm:spPr/>
      <dgm:t>
        <a:bodyPr/>
        <a:lstStyle/>
        <a:p>
          <a:r>
            <a:rPr lang="en-GB" dirty="0"/>
            <a:t>Electrical boards distribution </a:t>
          </a:r>
          <a:endParaRPr lang="en-US" dirty="0"/>
        </a:p>
      </dgm:t>
    </dgm:pt>
    <dgm:pt modelId="{432A0D1B-84E0-4B23-9A6B-30800A1D0E64}" type="parTrans" cxnId="{38C1967B-4903-4803-B8F2-E87D3AD67987}">
      <dgm:prSet/>
      <dgm:spPr/>
      <dgm:t>
        <a:bodyPr/>
        <a:lstStyle/>
        <a:p>
          <a:endParaRPr lang="en-US"/>
        </a:p>
      </dgm:t>
    </dgm:pt>
    <dgm:pt modelId="{27D7BD23-0435-4A4D-A84B-AC1D3111DCA0}" type="sibTrans" cxnId="{38C1967B-4903-4803-B8F2-E87D3AD67987}">
      <dgm:prSet/>
      <dgm:spPr/>
      <dgm:t>
        <a:bodyPr/>
        <a:lstStyle/>
        <a:p>
          <a:endParaRPr lang="en-US"/>
        </a:p>
      </dgm:t>
    </dgm:pt>
    <dgm:pt modelId="{5C87BB20-767B-4FAA-ADED-7BC31CB45D48}" type="pres">
      <dgm:prSet presAssocID="{7A3CBA71-D9C5-4A3D-92DE-6A9A309CF12B}" presName="cycle" presStyleCnt="0">
        <dgm:presLayoutVars>
          <dgm:dir/>
          <dgm:resizeHandles val="exact"/>
        </dgm:presLayoutVars>
      </dgm:prSet>
      <dgm:spPr/>
    </dgm:pt>
    <dgm:pt modelId="{C4E6D671-6362-4FE6-94C4-53CAE7B3EAD4}" type="pres">
      <dgm:prSet presAssocID="{C812ECDB-25B4-4C00-B202-40FB5D263441}" presName="node" presStyleLbl="node1" presStyleIdx="0" presStyleCnt="4">
        <dgm:presLayoutVars>
          <dgm:bulletEnabled val="1"/>
        </dgm:presLayoutVars>
      </dgm:prSet>
      <dgm:spPr/>
    </dgm:pt>
    <dgm:pt modelId="{46CC5387-5915-4C8A-83D9-A99133062683}" type="pres">
      <dgm:prSet presAssocID="{D651B8BA-1861-4CE1-B4DD-D18B6B0D50EF}" presName="sibTrans" presStyleLbl="sibTrans2D1" presStyleIdx="0" presStyleCnt="4"/>
      <dgm:spPr/>
    </dgm:pt>
    <dgm:pt modelId="{BA8D5AE4-2345-45AB-8121-AD9092EE878C}" type="pres">
      <dgm:prSet presAssocID="{D651B8BA-1861-4CE1-B4DD-D18B6B0D50EF}" presName="connectorText" presStyleLbl="sibTrans2D1" presStyleIdx="0" presStyleCnt="4"/>
      <dgm:spPr/>
    </dgm:pt>
    <dgm:pt modelId="{E7CC2029-1B64-459E-8C1A-C712F6010378}" type="pres">
      <dgm:prSet presAssocID="{DFD529D9-997E-44BA-84F9-A3DF1ECA445B}" presName="node" presStyleLbl="node1" presStyleIdx="1" presStyleCnt="4" custRadScaleRad="99371">
        <dgm:presLayoutVars>
          <dgm:bulletEnabled val="1"/>
        </dgm:presLayoutVars>
      </dgm:prSet>
      <dgm:spPr/>
    </dgm:pt>
    <dgm:pt modelId="{A347D33E-319B-4D22-9217-D32099CF5F39}" type="pres">
      <dgm:prSet presAssocID="{280394B0-D346-4B7E-9188-E850C3B849DE}" presName="sibTrans" presStyleLbl="sibTrans2D1" presStyleIdx="1" presStyleCnt="4"/>
      <dgm:spPr/>
    </dgm:pt>
    <dgm:pt modelId="{F3DFF76F-E531-43FF-97EE-37AE185A4641}" type="pres">
      <dgm:prSet presAssocID="{280394B0-D346-4B7E-9188-E850C3B849DE}" presName="connectorText" presStyleLbl="sibTrans2D1" presStyleIdx="1" presStyleCnt="4"/>
      <dgm:spPr/>
    </dgm:pt>
    <dgm:pt modelId="{CA0F8201-C939-4787-8D59-19DB32526F3B}" type="pres">
      <dgm:prSet presAssocID="{E3831293-ABD5-4C48-B4B6-0A3A95FF6CE8}" presName="node" presStyleLbl="node1" presStyleIdx="2" presStyleCnt="4">
        <dgm:presLayoutVars>
          <dgm:bulletEnabled val="1"/>
        </dgm:presLayoutVars>
      </dgm:prSet>
      <dgm:spPr/>
    </dgm:pt>
    <dgm:pt modelId="{53FCF357-E1EF-4293-8BED-2E9DCF009B12}" type="pres">
      <dgm:prSet presAssocID="{3F3B7DE9-D52A-4DCC-8C92-AAC883BC27A8}" presName="sibTrans" presStyleLbl="sibTrans2D1" presStyleIdx="2" presStyleCnt="4"/>
      <dgm:spPr/>
    </dgm:pt>
    <dgm:pt modelId="{F0EE73DA-6507-469A-81EB-D38C0949EE6B}" type="pres">
      <dgm:prSet presAssocID="{3F3B7DE9-D52A-4DCC-8C92-AAC883BC27A8}" presName="connectorText" presStyleLbl="sibTrans2D1" presStyleIdx="2" presStyleCnt="4"/>
      <dgm:spPr/>
    </dgm:pt>
    <dgm:pt modelId="{4C748A67-CAF2-43F3-A8B8-0131944202D8}" type="pres">
      <dgm:prSet presAssocID="{2F0D13AB-BB1C-4832-B4AD-1C90B64F4DA0}" presName="node" presStyleLbl="node1" presStyleIdx="3" presStyleCnt="4">
        <dgm:presLayoutVars>
          <dgm:bulletEnabled val="1"/>
        </dgm:presLayoutVars>
      </dgm:prSet>
      <dgm:spPr/>
    </dgm:pt>
    <dgm:pt modelId="{909B20B4-113D-48C0-ABC4-F640C8166A4E}" type="pres">
      <dgm:prSet presAssocID="{27D7BD23-0435-4A4D-A84B-AC1D3111DCA0}" presName="sibTrans" presStyleLbl="sibTrans2D1" presStyleIdx="3" presStyleCnt="4"/>
      <dgm:spPr/>
    </dgm:pt>
    <dgm:pt modelId="{4EAF7AE9-9407-4790-9A2B-B2648200F55F}" type="pres">
      <dgm:prSet presAssocID="{27D7BD23-0435-4A4D-A84B-AC1D3111DCA0}" presName="connectorText" presStyleLbl="sibTrans2D1" presStyleIdx="3" presStyleCnt="4"/>
      <dgm:spPr/>
    </dgm:pt>
  </dgm:ptLst>
  <dgm:cxnLst>
    <dgm:cxn modelId="{FDC73E04-6353-40B0-8825-61FD5BEAB3E4}" type="presOf" srcId="{DFD529D9-997E-44BA-84F9-A3DF1ECA445B}" destId="{E7CC2029-1B64-459E-8C1A-C712F6010378}" srcOrd="0" destOrd="0" presId="urn:microsoft.com/office/officeart/2005/8/layout/cycle2"/>
    <dgm:cxn modelId="{83FBA50A-1172-47D4-B06F-0275BB253122}" type="presOf" srcId="{E3831293-ABD5-4C48-B4B6-0A3A95FF6CE8}" destId="{CA0F8201-C939-4787-8D59-19DB32526F3B}" srcOrd="0" destOrd="0" presId="urn:microsoft.com/office/officeart/2005/8/layout/cycle2"/>
    <dgm:cxn modelId="{47F7DF0A-6BC2-4AA0-81B8-4E3DB520B04A}" type="presOf" srcId="{280394B0-D346-4B7E-9188-E850C3B849DE}" destId="{F3DFF76F-E531-43FF-97EE-37AE185A4641}" srcOrd="1" destOrd="0" presId="urn:microsoft.com/office/officeart/2005/8/layout/cycle2"/>
    <dgm:cxn modelId="{337EB639-FDBE-4B94-86DD-6382587897D4}" srcId="{7A3CBA71-D9C5-4A3D-92DE-6A9A309CF12B}" destId="{E3831293-ABD5-4C48-B4B6-0A3A95FF6CE8}" srcOrd="2" destOrd="0" parTransId="{E33D3DD7-31E7-47DA-BE4C-67A51FB5B706}" sibTransId="{3F3B7DE9-D52A-4DCC-8C92-AAC883BC27A8}"/>
    <dgm:cxn modelId="{5FCDE74A-5779-418E-A605-5BBA2D045578}" srcId="{7A3CBA71-D9C5-4A3D-92DE-6A9A309CF12B}" destId="{C812ECDB-25B4-4C00-B202-40FB5D263441}" srcOrd="0" destOrd="0" parTransId="{5EF9AC8D-46ED-48E5-AEF6-F942F2AC0C51}" sibTransId="{D651B8BA-1861-4CE1-B4DD-D18B6B0D50EF}"/>
    <dgm:cxn modelId="{ED5D6A4F-F553-4BA1-91CA-73C527695D3C}" type="presOf" srcId="{27D7BD23-0435-4A4D-A84B-AC1D3111DCA0}" destId="{909B20B4-113D-48C0-ABC4-F640C8166A4E}" srcOrd="0" destOrd="0" presId="urn:microsoft.com/office/officeart/2005/8/layout/cycle2"/>
    <dgm:cxn modelId="{6967A552-66A1-4EBD-A52D-8F9CC9606C32}" type="presOf" srcId="{3F3B7DE9-D52A-4DCC-8C92-AAC883BC27A8}" destId="{53FCF357-E1EF-4293-8BED-2E9DCF009B12}" srcOrd="0" destOrd="0" presId="urn:microsoft.com/office/officeart/2005/8/layout/cycle2"/>
    <dgm:cxn modelId="{38C1967B-4903-4803-B8F2-E87D3AD67987}" srcId="{7A3CBA71-D9C5-4A3D-92DE-6A9A309CF12B}" destId="{2F0D13AB-BB1C-4832-B4AD-1C90B64F4DA0}" srcOrd="3" destOrd="0" parTransId="{432A0D1B-84E0-4B23-9A6B-30800A1D0E64}" sibTransId="{27D7BD23-0435-4A4D-A84B-AC1D3111DCA0}"/>
    <dgm:cxn modelId="{47220D93-3173-4EB4-9A26-251C20F2992E}" type="presOf" srcId="{3F3B7DE9-D52A-4DCC-8C92-AAC883BC27A8}" destId="{F0EE73DA-6507-469A-81EB-D38C0949EE6B}" srcOrd="1" destOrd="0" presId="urn:microsoft.com/office/officeart/2005/8/layout/cycle2"/>
    <dgm:cxn modelId="{B79BA296-B4F4-4499-AF4B-F5208A11AFE8}" type="presOf" srcId="{7A3CBA71-D9C5-4A3D-92DE-6A9A309CF12B}" destId="{5C87BB20-767B-4FAA-ADED-7BC31CB45D48}" srcOrd="0" destOrd="0" presId="urn:microsoft.com/office/officeart/2005/8/layout/cycle2"/>
    <dgm:cxn modelId="{3FE307A1-5A6B-4F94-A811-AD3D5793C9ED}" type="presOf" srcId="{2F0D13AB-BB1C-4832-B4AD-1C90B64F4DA0}" destId="{4C748A67-CAF2-43F3-A8B8-0131944202D8}" srcOrd="0" destOrd="0" presId="urn:microsoft.com/office/officeart/2005/8/layout/cycle2"/>
    <dgm:cxn modelId="{B25801A3-903C-4269-A23B-E5B0679A932F}" type="presOf" srcId="{D651B8BA-1861-4CE1-B4DD-D18B6B0D50EF}" destId="{46CC5387-5915-4C8A-83D9-A99133062683}" srcOrd="0" destOrd="0" presId="urn:microsoft.com/office/officeart/2005/8/layout/cycle2"/>
    <dgm:cxn modelId="{0C98D8A4-805A-437A-AE15-B108C1714FF4}" type="presOf" srcId="{D651B8BA-1861-4CE1-B4DD-D18B6B0D50EF}" destId="{BA8D5AE4-2345-45AB-8121-AD9092EE878C}" srcOrd="1" destOrd="0" presId="urn:microsoft.com/office/officeart/2005/8/layout/cycle2"/>
    <dgm:cxn modelId="{7FF11AAC-DBF2-4E59-AC9B-C104415ACCE3}" srcId="{7A3CBA71-D9C5-4A3D-92DE-6A9A309CF12B}" destId="{DFD529D9-997E-44BA-84F9-A3DF1ECA445B}" srcOrd="1" destOrd="0" parTransId="{8C55C6E5-2E78-44E6-B17B-C9CE18595F4A}" sibTransId="{280394B0-D346-4B7E-9188-E850C3B849DE}"/>
    <dgm:cxn modelId="{360080B6-C8C8-45A9-B6B8-8E449945E80B}" type="presOf" srcId="{280394B0-D346-4B7E-9188-E850C3B849DE}" destId="{A347D33E-319B-4D22-9217-D32099CF5F39}" srcOrd="0" destOrd="0" presId="urn:microsoft.com/office/officeart/2005/8/layout/cycle2"/>
    <dgm:cxn modelId="{02E68DEA-D165-4A04-8286-255373FA056C}" type="presOf" srcId="{27D7BD23-0435-4A4D-A84B-AC1D3111DCA0}" destId="{4EAF7AE9-9407-4790-9A2B-B2648200F55F}" srcOrd="1" destOrd="0" presId="urn:microsoft.com/office/officeart/2005/8/layout/cycle2"/>
    <dgm:cxn modelId="{92FD80F1-3DC5-42B2-99B1-B373FABBBA0E}" type="presOf" srcId="{C812ECDB-25B4-4C00-B202-40FB5D263441}" destId="{C4E6D671-6362-4FE6-94C4-53CAE7B3EAD4}" srcOrd="0" destOrd="0" presId="urn:microsoft.com/office/officeart/2005/8/layout/cycle2"/>
    <dgm:cxn modelId="{C61AD069-7329-4EF0-8F45-30B4A33E0BE8}" type="presParOf" srcId="{5C87BB20-767B-4FAA-ADED-7BC31CB45D48}" destId="{C4E6D671-6362-4FE6-94C4-53CAE7B3EAD4}" srcOrd="0" destOrd="0" presId="urn:microsoft.com/office/officeart/2005/8/layout/cycle2"/>
    <dgm:cxn modelId="{C8520599-4DEB-4566-9080-9E4611CE078C}" type="presParOf" srcId="{5C87BB20-767B-4FAA-ADED-7BC31CB45D48}" destId="{46CC5387-5915-4C8A-83D9-A99133062683}" srcOrd="1" destOrd="0" presId="urn:microsoft.com/office/officeart/2005/8/layout/cycle2"/>
    <dgm:cxn modelId="{960C825C-769A-4E8E-9581-DFCB371FC342}" type="presParOf" srcId="{46CC5387-5915-4C8A-83D9-A99133062683}" destId="{BA8D5AE4-2345-45AB-8121-AD9092EE878C}" srcOrd="0" destOrd="0" presId="urn:microsoft.com/office/officeart/2005/8/layout/cycle2"/>
    <dgm:cxn modelId="{D5209A75-133B-41EE-B7FA-71885A9D266C}" type="presParOf" srcId="{5C87BB20-767B-4FAA-ADED-7BC31CB45D48}" destId="{E7CC2029-1B64-459E-8C1A-C712F6010378}" srcOrd="2" destOrd="0" presId="urn:microsoft.com/office/officeart/2005/8/layout/cycle2"/>
    <dgm:cxn modelId="{F782525F-C678-434E-B391-B76C84485BC4}" type="presParOf" srcId="{5C87BB20-767B-4FAA-ADED-7BC31CB45D48}" destId="{A347D33E-319B-4D22-9217-D32099CF5F39}" srcOrd="3" destOrd="0" presId="urn:microsoft.com/office/officeart/2005/8/layout/cycle2"/>
    <dgm:cxn modelId="{51566758-177B-42A0-8E09-5B57CE852919}" type="presParOf" srcId="{A347D33E-319B-4D22-9217-D32099CF5F39}" destId="{F3DFF76F-E531-43FF-97EE-37AE185A4641}" srcOrd="0" destOrd="0" presId="urn:microsoft.com/office/officeart/2005/8/layout/cycle2"/>
    <dgm:cxn modelId="{BFD0BAF3-979E-4F93-B030-E19CF9BB6F01}" type="presParOf" srcId="{5C87BB20-767B-4FAA-ADED-7BC31CB45D48}" destId="{CA0F8201-C939-4787-8D59-19DB32526F3B}" srcOrd="4" destOrd="0" presId="urn:microsoft.com/office/officeart/2005/8/layout/cycle2"/>
    <dgm:cxn modelId="{7E3D1269-4DC2-42B5-8BAD-B6C7BDC0BAD7}" type="presParOf" srcId="{5C87BB20-767B-4FAA-ADED-7BC31CB45D48}" destId="{53FCF357-E1EF-4293-8BED-2E9DCF009B12}" srcOrd="5" destOrd="0" presId="urn:microsoft.com/office/officeart/2005/8/layout/cycle2"/>
    <dgm:cxn modelId="{1D01B11A-29CF-4E27-9BCE-7827A2C5FD5B}" type="presParOf" srcId="{53FCF357-E1EF-4293-8BED-2E9DCF009B12}" destId="{F0EE73DA-6507-469A-81EB-D38C0949EE6B}" srcOrd="0" destOrd="0" presId="urn:microsoft.com/office/officeart/2005/8/layout/cycle2"/>
    <dgm:cxn modelId="{4ECB0846-6FF0-423A-9369-208B80CAF614}" type="presParOf" srcId="{5C87BB20-767B-4FAA-ADED-7BC31CB45D48}" destId="{4C748A67-CAF2-43F3-A8B8-0131944202D8}" srcOrd="6" destOrd="0" presId="urn:microsoft.com/office/officeart/2005/8/layout/cycle2"/>
    <dgm:cxn modelId="{7A70A235-4EE9-4A48-B273-7680D47E8284}" type="presParOf" srcId="{5C87BB20-767B-4FAA-ADED-7BC31CB45D48}" destId="{909B20B4-113D-48C0-ABC4-F640C8166A4E}" srcOrd="7" destOrd="0" presId="urn:microsoft.com/office/officeart/2005/8/layout/cycle2"/>
    <dgm:cxn modelId="{FCED0268-45F0-4F72-B436-6B0310CAF1F5}" type="presParOf" srcId="{909B20B4-113D-48C0-ABC4-F640C8166A4E}" destId="{4EAF7AE9-9407-4790-9A2B-B2648200F55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F5F739-627D-47E2-9F39-AEA6A48C04AE}" type="doc">
      <dgm:prSet loTypeId="urn:microsoft.com/office/officeart/2008/layout/AlternatingHexagons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867492A5-F283-4E5B-92EE-AABC6EECFAC4}">
      <dgm:prSet phldrT="[Text]"/>
      <dgm:spPr/>
      <dgm:t>
        <a:bodyPr/>
        <a:lstStyle/>
        <a:p>
          <a:r>
            <a:rPr lang="en-GB" dirty="0"/>
            <a:t>Storm water harvesting </a:t>
          </a:r>
          <a:endParaRPr lang="en-US" dirty="0"/>
        </a:p>
      </dgm:t>
    </dgm:pt>
    <dgm:pt modelId="{4B65C088-A76F-47EE-9A96-97B5C609BF39}" type="parTrans" cxnId="{1BBC48BC-3317-46BC-ADD5-CEE599B5F226}">
      <dgm:prSet/>
      <dgm:spPr/>
      <dgm:t>
        <a:bodyPr/>
        <a:lstStyle/>
        <a:p>
          <a:endParaRPr lang="en-US"/>
        </a:p>
      </dgm:t>
    </dgm:pt>
    <dgm:pt modelId="{2D9B58E3-0EEF-442C-960B-5B93A64DCD72}" type="sibTrans" cxnId="{1BBC48BC-3317-46BC-ADD5-CEE599B5F226}">
      <dgm:prSet/>
      <dgm:spPr/>
      <dgm:t>
        <a:bodyPr/>
        <a:lstStyle/>
        <a:p>
          <a:endParaRPr lang="en-US"/>
        </a:p>
      </dgm:t>
    </dgm:pt>
    <dgm:pt modelId="{5466494A-D47A-4715-9FD9-7159BA1F2AD9}">
      <dgm:prSet phldrT="[Text]" custT="1"/>
      <dgm:spPr/>
      <dgm:t>
        <a:bodyPr/>
        <a:lstStyle/>
        <a:p>
          <a:r>
            <a:rPr lang="en-GB" sz="2400" dirty="0"/>
            <a:t>HVAC</a:t>
          </a:r>
          <a:r>
            <a:rPr lang="en-GB" sz="1600" dirty="0"/>
            <a:t> </a:t>
          </a:r>
          <a:endParaRPr lang="en-US" sz="1600" dirty="0"/>
        </a:p>
      </dgm:t>
    </dgm:pt>
    <dgm:pt modelId="{53F20B04-DA40-41E6-AD76-A2FCD1CC878E}" type="parTrans" cxnId="{B00A8E0B-E866-4FF8-BBF3-5530B3322D24}">
      <dgm:prSet/>
      <dgm:spPr/>
      <dgm:t>
        <a:bodyPr/>
        <a:lstStyle/>
        <a:p>
          <a:endParaRPr lang="en-US"/>
        </a:p>
      </dgm:t>
    </dgm:pt>
    <dgm:pt modelId="{24975686-636A-4E45-ACFA-219CE66BCABA}" type="sibTrans" cxnId="{B00A8E0B-E866-4FF8-BBF3-5530B3322D24}">
      <dgm:prSet/>
      <dgm:spPr/>
      <dgm:t>
        <a:bodyPr/>
        <a:lstStyle/>
        <a:p>
          <a:endParaRPr lang="en-US"/>
        </a:p>
      </dgm:t>
    </dgm:pt>
    <dgm:pt modelId="{DF0262BC-7B31-406E-9DFC-C3E22F528768}">
      <dgm:prSet phldrT="[Text]" custT="1"/>
      <dgm:spPr/>
      <dgm:t>
        <a:bodyPr/>
        <a:lstStyle/>
        <a:p>
          <a:r>
            <a:rPr lang="en-GB" sz="2000" dirty="0"/>
            <a:t>Fire fighting </a:t>
          </a:r>
          <a:endParaRPr lang="en-US" sz="2000" dirty="0"/>
        </a:p>
      </dgm:t>
    </dgm:pt>
    <dgm:pt modelId="{1D9FDA4E-0827-43F4-AD23-D9B6359FDCF3}" type="parTrans" cxnId="{5D11ECB8-95A6-4A65-B437-32414E041E5E}">
      <dgm:prSet/>
      <dgm:spPr/>
      <dgm:t>
        <a:bodyPr/>
        <a:lstStyle/>
        <a:p>
          <a:endParaRPr lang="en-US"/>
        </a:p>
      </dgm:t>
    </dgm:pt>
    <dgm:pt modelId="{5F0B7955-F0BA-4CEA-AC3F-66C679506180}" type="sibTrans" cxnId="{5D11ECB8-95A6-4A65-B437-32414E041E5E}">
      <dgm:prSet/>
      <dgm:spPr/>
      <dgm:t>
        <a:bodyPr/>
        <a:lstStyle/>
        <a:p>
          <a:endParaRPr lang="en-US"/>
        </a:p>
      </dgm:t>
    </dgm:pt>
    <dgm:pt modelId="{E90CB6F1-D875-4A8C-B74A-8E70C6F7A2D4}" type="pres">
      <dgm:prSet presAssocID="{2AF5F739-627D-47E2-9F39-AEA6A48C04AE}" presName="Name0" presStyleCnt="0">
        <dgm:presLayoutVars>
          <dgm:chMax/>
          <dgm:chPref/>
          <dgm:dir/>
          <dgm:animLvl val="lvl"/>
        </dgm:presLayoutVars>
      </dgm:prSet>
      <dgm:spPr/>
    </dgm:pt>
    <dgm:pt modelId="{EB10BEFA-8A6B-4AA7-8FA3-D342748A3ABE}" type="pres">
      <dgm:prSet presAssocID="{867492A5-F283-4E5B-92EE-AABC6EECFAC4}" presName="composite" presStyleCnt="0"/>
      <dgm:spPr/>
    </dgm:pt>
    <dgm:pt modelId="{7E14E4F0-F185-432B-9CE9-84579ACFE986}" type="pres">
      <dgm:prSet presAssocID="{867492A5-F283-4E5B-92EE-AABC6EECFAC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1E4DF879-A7DD-4BE0-9BED-48201FBA1262}" type="pres">
      <dgm:prSet presAssocID="{867492A5-F283-4E5B-92EE-AABC6EECFAC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C904CAEB-B98B-4010-8E2B-8BFDB6FF0FBA}" type="pres">
      <dgm:prSet presAssocID="{867492A5-F283-4E5B-92EE-AABC6EECFAC4}" presName="BalanceSpacing" presStyleCnt="0"/>
      <dgm:spPr/>
    </dgm:pt>
    <dgm:pt modelId="{43F46928-BBC3-415A-B7D7-F7737BC98473}" type="pres">
      <dgm:prSet presAssocID="{867492A5-F283-4E5B-92EE-AABC6EECFAC4}" presName="BalanceSpacing1" presStyleCnt="0"/>
      <dgm:spPr/>
    </dgm:pt>
    <dgm:pt modelId="{6811753F-4A3E-4305-98F8-B8D9568F84B8}" type="pres">
      <dgm:prSet presAssocID="{2D9B58E3-0EEF-442C-960B-5B93A64DCD72}" presName="Accent1Text" presStyleLbl="node1" presStyleIdx="1" presStyleCnt="6" custLinFactNeighborX="-1993" custLinFactNeighborY="1653"/>
      <dgm:spPr/>
    </dgm:pt>
    <dgm:pt modelId="{EC12BE75-AF4F-4729-B8C2-2ACED69D3E56}" type="pres">
      <dgm:prSet presAssocID="{2D9B58E3-0EEF-442C-960B-5B93A64DCD72}" presName="spaceBetweenRectangles" presStyleCnt="0"/>
      <dgm:spPr/>
    </dgm:pt>
    <dgm:pt modelId="{0A682DEB-0B80-4F1A-8667-4F8034ADE075}" type="pres">
      <dgm:prSet presAssocID="{5466494A-D47A-4715-9FD9-7159BA1F2AD9}" presName="composite" presStyleCnt="0"/>
      <dgm:spPr/>
    </dgm:pt>
    <dgm:pt modelId="{299ECAF5-0889-4CAB-A0ED-C73F7A66F509}" type="pres">
      <dgm:prSet presAssocID="{5466494A-D47A-4715-9FD9-7159BA1F2AD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B11F64AE-D11B-4DC4-AD75-20AD9ECBFAAF}" type="pres">
      <dgm:prSet presAssocID="{5466494A-D47A-4715-9FD9-7159BA1F2AD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E341B98-91AA-4A57-9C34-7BBFCF564807}" type="pres">
      <dgm:prSet presAssocID="{5466494A-D47A-4715-9FD9-7159BA1F2AD9}" presName="BalanceSpacing" presStyleCnt="0"/>
      <dgm:spPr/>
    </dgm:pt>
    <dgm:pt modelId="{1F6CAB15-6D04-4F9A-B44E-46DF96956BF7}" type="pres">
      <dgm:prSet presAssocID="{5466494A-D47A-4715-9FD9-7159BA1F2AD9}" presName="BalanceSpacing1" presStyleCnt="0"/>
      <dgm:spPr/>
    </dgm:pt>
    <dgm:pt modelId="{E70C614A-BD29-4A3A-8122-DD3463C0674E}" type="pres">
      <dgm:prSet presAssocID="{24975686-636A-4E45-ACFA-219CE66BCABA}" presName="Accent1Text" presStyleLbl="node1" presStyleIdx="3" presStyleCnt="6" custLinFactNeighborX="-458" custLinFactNeighborY="-797"/>
      <dgm:spPr/>
    </dgm:pt>
    <dgm:pt modelId="{89685936-6625-4A07-B2BE-678ABE32E368}" type="pres">
      <dgm:prSet presAssocID="{24975686-636A-4E45-ACFA-219CE66BCABA}" presName="spaceBetweenRectangles" presStyleCnt="0"/>
      <dgm:spPr/>
    </dgm:pt>
    <dgm:pt modelId="{11621B1A-1C0E-4FB8-B1BA-972C3A3BADF5}" type="pres">
      <dgm:prSet presAssocID="{DF0262BC-7B31-406E-9DFC-C3E22F528768}" presName="composite" presStyleCnt="0"/>
      <dgm:spPr/>
    </dgm:pt>
    <dgm:pt modelId="{06494E57-E988-4359-91B1-4AF7C3611A23}" type="pres">
      <dgm:prSet presAssocID="{DF0262BC-7B31-406E-9DFC-C3E22F52876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49D54CEA-60C4-4FF3-81AD-E9A7EEDC4A92}" type="pres">
      <dgm:prSet presAssocID="{DF0262BC-7B31-406E-9DFC-C3E22F52876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94B740C-637B-45FA-9C96-2B032D248B4F}" type="pres">
      <dgm:prSet presAssocID="{DF0262BC-7B31-406E-9DFC-C3E22F528768}" presName="BalanceSpacing" presStyleCnt="0"/>
      <dgm:spPr/>
    </dgm:pt>
    <dgm:pt modelId="{83C26195-C3FC-43B9-A3A2-D03DFB3142B6}" type="pres">
      <dgm:prSet presAssocID="{DF0262BC-7B31-406E-9DFC-C3E22F528768}" presName="BalanceSpacing1" presStyleCnt="0"/>
      <dgm:spPr/>
    </dgm:pt>
    <dgm:pt modelId="{CC8D931F-CC3F-43AB-B258-3ECEB4B99F84}" type="pres">
      <dgm:prSet presAssocID="{5F0B7955-F0BA-4CEA-AC3F-66C679506180}" presName="Accent1Text" presStyleLbl="node1" presStyleIdx="5" presStyleCnt="6"/>
      <dgm:spPr/>
    </dgm:pt>
  </dgm:ptLst>
  <dgm:cxnLst>
    <dgm:cxn modelId="{05493A04-6180-4110-906A-F2C6D3819018}" type="presOf" srcId="{2AF5F739-627D-47E2-9F39-AEA6A48C04AE}" destId="{E90CB6F1-D875-4A8C-B74A-8E70C6F7A2D4}" srcOrd="0" destOrd="0" presId="urn:microsoft.com/office/officeart/2008/layout/AlternatingHexagons"/>
    <dgm:cxn modelId="{B00A8E0B-E866-4FF8-BBF3-5530B3322D24}" srcId="{2AF5F739-627D-47E2-9F39-AEA6A48C04AE}" destId="{5466494A-D47A-4715-9FD9-7159BA1F2AD9}" srcOrd="1" destOrd="0" parTransId="{53F20B04-DA40-41E6-AD76-A2FCD1CC878E}" sibTransId="{24975686-636A-4E45-ACFA-219CE66BCABA}"/>
    <dgm:cxn modelId="{615BA930-7588-4627-8303-DCB7892494DA}" type="presOf" srcId="{2D9B58E3-0EEF-442C-960B-5B93A64DCD72}" destId="{6811753F-4A3E-4305-98F8-B8D9568F84B8}" srcOrd="0" destOrd="0" presId="urn:microsoft.com/office/officeart/2008/layout/AlternatingHexagons"/>
    <dgm:cxn modelId="{51737278-0C64-41CC-9CC8-ED82063B692E}" type="presOf" srcId="{5466494A-D47A-4715-9FD9-7159BA1F2AD9}" destId="{299ECAF5-0889-4CAB-A0ED-C73F7A66F509}" srcOrd="0" destOrd="0" presId="urn:microsoft.com/office/officeart/2008/layout/AlternatingHexagons"/>
    <dgm:cxn modelId="{B1B1E2A2-DEE2-4203-A960-1F3DE91B37AB}" type="presOf" srcId="{24975686-636A-4E45-ACFA-219CE66BCABA}" destId="{E70C614A-BD29-4A3A-8122-DD3463C0674E}" srcOrd="0" destOrd="0" presId="urn:microsoft.com/office/officeart/2008/layout/AlternatingHexagons"/>
    <dgm:cxn modelId="{5D11ECB8-95A6-4A65-B437-32414E041E5E}" srcId="{2AF5F739-627D-47E2-9F39-AEA6A48C04AE}" destId="{DF0262BC-7B31-406E-9DFC-C3E22F528768}" srcOrd="2" destOrd="0" parTransId="{1D9FDA4E-0827-43F4-AD23-D9B6359FDCF3}" sibTransId="{5F0B7955-F0BA-4CEA-AC3F-66C679506180}"/>
    <dgm:cxn modelId="{1BBC48BC-3317-46BC-ADD5-CEE599B5F226}" srcId="{2AF5F739-627D-47E2-9F39-AEA6A48C04AE}" destId="{867492A5-F283-4E5B-92EE-AABC6EECFAC4}" srcOrd="0" destOrd="0" parTransId="{4B65C088-A76F-47EE-9A96-97B5C609BF39}" sibTransId="{2D9B58E3-0EEF-442C-960B-5B93A64DCD72}"/>
    <dgm:cxn modelId="{D16D1EBF-3531-4435-932E-318340493AE9}" type="presOf" srcId="{5F0B7955-F0BA-4CEA-AC3F-66C679506180}" destId="{CC8D931F-CC3F-43AB-B258-3ECEB4B99F84}" srcOrd="0" destOrd="0" presId="urn:microsoft.com/office/officeart/2008/layout/AlternatingHexagons"/>
    <dgm:cxn modelId="{F5307DBF-1B1F-4056-B763-98309652BF50}" type="presOf" srcId="{DF0262BC-7B31-406E-9DFC-C3E22F528768}" destId="{06494E57-E988-4359-91B1-4AF7C3611A23}" srcOrd="0" destOrd="0" presId="urn:microsoft.com/office/officeart/2008/layout/AlternatingHexagons"/>
    <dgm:cxn modelId="{28347DEB-DAF4-4902-883F-B8F154CC6224}" type="presOf" srcId="{867492A5-F283-4E5B-92EE-AABC6EECFAC4}" destId="{7E14E4F0-F185-432B-9CE9-84579ACFE986}" srcOrd="0" destOrd="0" presId="urn:microsoft.com/office/officeart/2008/layout/AlternatingHexagons"/>
    <dgm:cxn modelId="{046C26D7-32B2-4620-AD27-8D670E26E16B}" type="presParOf" srcId="{E90CB6F1-D875-4A8C-B74A-8E70C6F7A2D4}" destId="{EB10BEFA-8A6B-4AA7-8FA3-D342748A3ABE}" srcOrd="0" destOrd="0" presId="urn:microsoft.com/office/officeart/2008/layout/AlternatingHexagons"/>
    <dgm:cxn modelId="{AB7CCACD-5712-4DA1-987B-01A33ED167BD}" type="presParOf" srcId="{EB10BEFA-8A6B-4AA7-8FA3-D342748A3ABE}" destId="{7E14E4F0-F185-432B-9CE9-84579ACFE986}" srcOrd="0" destOrd="0" presId="urn:microsoft.com/office/officeart/2008/layout/AlternatingHexagons"/>
    <dgm:cxn modelId="{B0CD186A-2BF3-48A7-AC5C-BA90FFE18B45}" type="presParOf" srcId="{EB10BEFA-8A6B-4AA7-8FA3-D342748A3ABE}" destId="{1E4DF879-A7DD-4BE0-9BED-48201FBA1262}" srcOrd="1" destOrd="0" presId="urn:microsoft.com/office/officeart/2008/layout/AlternatingHexagons"/>
    <dgm:cxn modelId="{0A59BC32-CB08-47CE-B1F3-50DAEE1F27C0}" type="presParOf" srcId="{EB10BEFA-8A6B-4AA7-8FA3-D342748A3ABE}" destId="{C904CAEB-B98B-4010-8E2B-8BFDB6FF0FBA}" srcOrd="2" destOrd="0" presId="urn:microsoft.com/office/officeart/2008/layout/AlternatingHexagons"/>
    <dgm:cxn modelId="{D1A5D8DC-7351-4DD8-B7D3-B310052BFBEB}" type="presParOf" srcId="{EB10BEFA-8A6B-4AA7-8FA3-D342748A3ABE}" destId="{43F46928-BBC3-415A-B7D7-F7737BC98473}" srcOrd="3" destOrd="0" presId="urn:microsoft.com/office/officeart/2008/layout/AlternatingHexagons"/>
    <dgm:cxn modelId="{F4258417-ED5B-41D9-B70F-E204AE5D5D10}" type="presParOf" srcId="{EB10BEFA-8A6B-4AA7-8FA3-D342748A3ABE}" destId="{6811753F-4A3E-4305-98F8-B8D9568F84B8}" srcOrd="4" destOrd="0" presId="urn:microsoft.com/office/officeart/2008/layout/AlternatingHexagons"/>
    <dgm:cxn modelId="{6D289536-7BB2-4FC4-9B59-8A0354B705C8}" type="presParOf" srcId="{E90CB6F1-D875-4A8C-B74A-8E70C6F7A2D4}" destId="{EC12BE75-AF4F-4729-B8C2-2ACED69D3E56}" srcOrd="1" destOrd="0" presId="urn:microsoft.com/office/officeart/2008/layout/AlternatingHexagons"/>
    <dgm:cxn modelId="{7C9B90F2-BA78-426C-808B-380A40F48235}" type="presParOf" srcId="{E90CB6F1-D875-4A8C-B74A-8E70C6F7A2D4}" destId="{0A682DEB-0B80-4F1A-8667-4F8034ADE075}" srcOrd="2" destOrd="0" presId="urn:microsoft.com/office/officeart/2008/layout/AlternatingHexagons"/>
    <dgm:cxn modelId="{1D6AF3E3-4D9F-4989-B017-4384FE9CE6C5}" type="presParOf" srcId="{0A682DEB-0B80-4F1A-8667-4F8034ADE075}" destId="{299ECAF5-0889-4CAB-A0ED-C73F7A66F509}" srcOrd="0" destOrd="0" presId="urn:microsoft.com/office/officeart/2008/layout/AlternatingHexagons"/>
    <dgm:cxn modelId="{E59A1C38-2FFA-4B7D-91F3-45B12185B434}" type="presParOf" srcId="{0A682DEB-0B80-4F1A-8667-4F8034ADE075}" destId="{B11F64AE-D11B-4DC4-AD75-20AD9ECBFAAF}" srcOrd="1" destOrd="0" presId="urn:microsoft.com/office/officeart/2008/layout/AlternatingHexagons"/>
    <dgm:cxn modelId="{36F9EE2D-574A-45BE-B285-FB291ABD6A2F}" type="presParOf" srcId="{0A682DEB-0B80-4F1A-8667-4F8034ADE075}" destId="{CE341B98-91AA-4A57-9C34-7BBFCF564807}" srcOrd="2" destOrd="0" presId="urn:microsoft.com/office/officeart/2008/layout/AlternatingHexagons"/>
    <dgm:cxn modelId="{037D0009-228E-47AB-8882-E0FA090CF1C3}" type="presParOf" srcId="{0A682DEB-0B80-4F1A-8667-4F8034ADE075}" destId="{1F6CAB15-6D04-4F9A-B44E-46DF96956BF7}" srcOrd="3" destOrd="0" presId="urn:microsoft.com/office/officeart/2008/layout/AlternatingHexagons"/>
    <dgm:cxn modelId="{C463DA57-A535-4697-8F50-96F986529EF1}" type="presParOf" srcId="{0A682DEB-0B80-4F1A-8667-4F8034ADE075}" destId="{E70C614A-BD29-4A3A-8122-DD3463C0674E}" srcOrd="4" destOrd="0" presId="urn:microsoft.com/office/officeart/2008/layout/AlternatingHexagons"/>
    <dgm:cxn modelId="{745D32CE-7A66-4357-9FE9-C55ED1B14C20}" type="presParOf" srcId="{E90CB6F1-D875-4A8C-B74A-8E70C6F7A2D4}" destId="{89685936-6625-4A07-B2BE-678ABE32E368}" srcOrd="3" destOrd="0" presId="urn:microsoft.com/office/officeart/2008/layout/AlternatingHexagons"/>
    <dgm:cxn modelId="{2DFC8472-798D-44E2-A4AE-1499E2003209}" type="presParOf" srcId="{E90CB6F1-D875-4A8C-B74A-8E70C6F7A2D4}" destId="{11621B1A-1C0E-4FB8-B1BA-972C3A3BADF5}" srcOrd="4" destOrd="0" presId="urn:microsoft.com/office/officeart/2008/layout/AlternatingHexagons"/>
    <dgm:cxn modelId="{D062ACB5-B17B-4409-AC72-FC699741F477}" type="presParOf" srcId="{11621B1A-1C0E-4FB8-B1BA-972C3A3BADF5}" destId="{06494E57-E988-4359-91B1-4AF7C3611A23}" srcOrd="0" destOrd="0" presId="urn:microsoft.com/office/officeart/2008/layout/AlternatingHexagons"/>
    <dgm:cxn modelId="{4618FEAD-7651-4A52-B46B-4E1B43D3514D}" type="presParOf" srcId="{11621B1A-1C0E-4FB8-B1BA-972C3A3BADF5}" destId="{49D54CEA-60C4-4FF3-81AD-E9A7EEDC4A92}" srcOrd="1" destOrd="0" presId="urn:microsoft.com/office/officeart/2008/layout/AlternatingHexagons"/>
    <dgm:cxn modelId="{2504BD65-42E8-4C68-9191-20E93FA1F5F1}" type="presParOf" srcId="{11621B1A-1C0E-4FB8-B1BA-972C3A3BADF5}" destId="{594B740C-637B-45FA-9C96-2B032D248B4F}" srcOrd="2" destOrd="0" presId="urn:microsoft.com/office/officeart/2008/layout/AlternatingHexagons"/>
    <dgm:cxn modelId="{FE9AF87F-3061-460F-917A-BA588C7CF822}" type="presParOf" srcId="{11621B1A-1C0E-4FB8-B1BA-972C3A3BADF5}" destId="{83C26195-C3FC-43B9-A3A2-D03DFB3142B6}" srcOrd="3" destOrd="0" presId="urn:microsoft.com/office/officeart/2008/layout/AlternatingHexagons"/>
    <dgm:cxn modelId="{970BA060-DEAD-46E7-A576-C2BF5C50886B}" type="presParOf" srcId="{11621B1A-1C0E-4FB8-B1BA-972C3A3BADF5}" destId="{CC8D931F-CC3F-43AB-B258-3ECEB4B99F8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6C7268-6DD3-4756-9338-A44387797C38}" type="doc">
      <dgm:prSet loTypeId="urn:microsoft.com/office/officeart/2011/layout/HexagonRadial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9D30841-8DD9-4AB2-BB33-526BB976A74C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UMT New Design.</a:t>
          </a:r>
          <a:endParaRPr lang="en-US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E0B58F-8DE8-4AC0-B3A5-CC0FA1EFE182}" type="parTrans" cxnId="{C5FA7375-1E96-4318-B2F7-A22CB4B1E03C}">
      <dgm:prSet/>
      <dgm:spPr/>
      <dgm:t>
        <a:bodyPr/>
        <a:lstStyle/>
        <a:p>
          <a:endParaRPr lang="en-US"/>
        </a:p>
      </dgm:t>
    </dgm:pt>
    <dgm:pt modelId="{7DA765AF-9E94-458C-A1A9-4546A12A5208}" type="sibTrans" cxnId="{C5FA7375-1E96-4318-B2F7-A22CB4B1E03C}">
      <dgm:prSet/>
      <dgm:spPr/>
      <dgm:t>
        <a:bodyPr/>
        <a:lstStyle/>
        <a:p>
          <a:endParaRPr lang="en-US"/>
        </a:p>
      </dgm:t>
    </dgm:pt>
    <dgm:pt modelId="{4F73D4AD-325B-4FFC-AC9F-4A0C35BD4FFD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dirty="0"/>
            <a:t> </a:t>
          </a:r>
          <a:endParaRPr lang="en-US" sz="1500" dirty="0"/>
        </a:p>
      </dgm:t>
    </dgm:pt>
    <dgm:pt modelId="{692A5363-B70C-40BE-B689-F5BD53B4F8BF}" type="parTrans" cxnId="{DF9CD6BB-8853-49EE-8007-A50C03EEDCAB}">
      <dgm:prSet/>
      <dgm:spPr/>
      <dgm:t>
        <a:bodyPr/>
        <a:lstStyle/>
        <a:p>
          <a:endParaRPr lang="en-US"/>
        </a:p>
      </dgm:t>
    </dgm:pt>
    <dgm:pt modelId="{8DA302FE-41A9-4C7E-83D8-F60F3C8F72F9}" type="sibTrans" cxnId="{DF9CD6BB-8853-49EE-8007-A50C03EEDCAB}">
      <dgm:prSet/>
      <dgm:spPr/>
      <dgm:t>
        <a:bodyPr/>
        <a:lstStyle/>
        <a:p>
          <a:endParaRPr lang="en-US"/>
        </a:p>
      </dgm:t>
    </dgm:pt>
    <dgm:pt modelId="{963EE76D-4AC3-4DB6-8F12-238052DCDABC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dirty="0"/>
            <a:t>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dirty="0"/>
            <a:t> </a:t>
          </a:r>
          <a:endParaRPr lang="en-US" sz="1600" dirty="0"/>
        </a:p>
      </dgm:t>
    </dgm:pt>
    <dgm:pt modelId="{65D5C686-825D-4BC5-80C5-FBBFAFB4C106}" type="parTrans" cxnId="{0DAABA70-F409-4D07-9D5F-6E9F4EEC575B}">
      <dgm:prSet/>
      <dgm:spPr/>
      <dgm:t>
        <a:bodyPr/>
        <a:lstStyle/>
        <a:p>
          <a:endParaRPr lang="en-US"/>
        </a:p>
      </dgm:t>
    </dgm:pt>
    <dgm:pt modelId="{63328E3F-80BB-4C72-BF1F-1541E4E77691}" type="sibTrans" cxnId="{0DAABA70-F409-4D07-9D5F-6E9F4EEC575B}">
      <dgm:prSet/>
      <dgm:spPr/>
      <dgm:t>
        <a:bodyPr/>
        <a:lstStyle/>
        <a:p>
          <a:endParaRPr lang="en-US"/>
        </a:p>
      </dgm:t>
    </dgm:pt>
    <dgm:pt modelId="{68CD0D26-DA4D-490E-BAF9-84E03966FAE4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dirty="0"/>
            <a:t> </a:t>
          </a:r>
          <a:endParaRPr lang="en-US" sz="1700" dirty="0"/>
        </a:p>
      </dgm:t>
    </dgm:pt>
    <dgm:pt modelId="{FE74255B-6226-40B7-AA26-5B0EE7818025}" type="parTrans" cxnId="{4DF45FF2-28BC-4913-9222-9D731DA464F4}">
      <dgm:prSet/>
      <dgm:spPr/>
      <dgm:t>
        <a:bodyPr/>
        <a:lstStyle/>
        <a:p>
          <a:endParaRPr lang="en-US"/>
        </a:p>
      </dgm:t>
    </dgm:pt>
    <dgm:pt modelId="{091D8260-9542-4CC4-9642-BE4789C81AC4}" type="sibTrans" cxnId="{4DF45FF2-28BC-4913-9222-9D731DA464F4}">
      <dgm:prSet/>
      <dgm:spPr/>
      <dgm:t>
        <a:bodyPr/>
        <a:lstStyle/>
        <a:p>
          <a:endParaRPr lang="en-US"/>
        </a:p>
      </dgm:t>
    </dgm:pt>
    <dgm:pt modelId="{F9A752E8-4165-4087-A5F5-938DBA146163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dirty="0"/>
            <a:t> 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5715C4D-2DC9-4518-9634-DE9F52D381A9}" type="parTrans" cxnId="{FC555161-85EB-4D68-BD72-01D6668710FD}">
      <dgm:prSet/>
      <dgm:spPr/>
      <dgm:t>
        <a:bodyPr/>
        <a:lstStyle/>
        <a:p>
          <a:endParaRPr lang="en-US"/>
        </a:p>
      </dgm:t>
    </dgm:pt>
    <dgm:pt modelId="{12D241F7-8FF0-40A3-9DF0-2AC0E0598B01}" type="sibTrans" cxnId="{FC555161-85EB-4D68-BD72-01D6668710FD}">
      <dgm:prSet/>
      <dgm:spPr/>
      <dgm:t>
        <a:bodyPr/>
        <a:lstStyle/>
        <a:p>
          <a:endParaRPr lang="en-US"/>
        </a:p>
      </dgm:t>
    </dgm:pt>
    <dgm:pt modelId="{FD24CF51-8207-4E71-AC42-490F50B38AF0}">
      <dgm:prSet phldrT="[Text]" custT="1"/>
      <dgm:spPr>
        <a:solidFill>
          <a:srgbClr val="9DBC4E"/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dirty="0"/>
            <a:t> 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dirty="0"/>
            <a:t> </a:t>
          </a:r>
          <a:endParaRPr lang="en-US" sz="1400" dirty="0"/>
        </a:p>
      </dgm:t>
    </dgm:pt>
    <dgm:pt modelId="{5760513F-2836-46D3-8DC4-952F8E55A4F0}" type="parTrans" cxnId="{A8917A7E-BF0F-4229-8C78-1DEFB0F4F724}">
      <dgm:prSet/>
      <dgm:spPr/>
      <dgm:t>
        <a:bodyPr/>
        <a:lstStyle/>
        <a:p>
          <a:endParaRPr lang="en-US"/>
        </a:p>
      </dgm:t>
    </dgm:pt>
    <dgm:pt modelId="{6F249FA4-32E3-49E6-ADFB-43D5C7374228}" type="sibTrans" cxnId="{A8917A7E-BF0F-4229-8C78-1DEFB0F4F724}">
      <dgm:prSet/>
      <dgm:spPr/>
      <dgm:t>
        <a:bodyPr/>
        <a:lstStyle/>
        <a:p>
          <a:endParaRPr lang="en-US"/>
        </a:p>
      </dgm:t>
    </dgm:pt>
    <dgm:pt modelId="{6C8F6042-8E52-4281-AA20-2A1F95F4D846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4819BBC-8E49-4DB8-A89D-2C12829D1943}" type="parTrans" cxnId="{B7D9D677-1D8A-4B54-9FC0-CAEC0D204897}">
      <dgm:prSet/>
      <dgm:spPr/>
      <dgm:t>
        <a:bodyPr/>
        <a:lstStyle/>
        <a:p>
          <a:endParaRPr lang="en-US"/>
        </a:p>
      </dgm:t>
    </dgm:pt>
    <dgm:pt modelId="{AD6AD22E-56B1-4733-B38A-565ABFB67A76}" type="sibTrans" cxnId="{B7D9D677-1D8A-4B54-9FC0-CAEC0D204897}">
      <dgm:prSet/>
      <dgm:spPr/>
      <dgm:t>
        <a:bodyPr/>
        <a:lstStyle/>
        <a:p>
          <a:endParaRPr lang="en-US"/>
        </a:p>
      </dgm:t>
    </dgm:pt>
    <dgm:pt modelId="{EE09AF49-3448-413D-A07C-3E48AF9EFDDF}" type="pres">
      <dgm:prSet presAssocID="{9B6C7268-6DD3-4756-9338-A44387797C3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22426CF-AA2F-4A1D-88E1-EC082B609A74}" type="pres">
      <dgm:prSet presAssocID="{89D30841-8DD9-4AB2-BB33-526BB976A74C}" presName="Parent" presStyleLbl="node0" presStyleIdx="0" presStyleCnt="1" custLinFactNeighborX="-548" custLinFactNeighborY="242">
        <dgm:presLayoutVars>
          <dgm:chMax val="6"/>
          <dgm:chPref val="6"/>
        </dgm:presLayoutVars>
      </dgm:prSet>
      <dgm:spPr/>
    </dgm:pt>
    <dgm:pt modelId="{5BCA54D1-9463-4C43-8FC4-9EE4EB8D2556}" type="pres">
      <dgm:prSet presAssocID="{4F73D4AD-325B-4FFC-AC9F-4A0C35BD4FFD}" presName="Accent1" presStyleCnt="0"/>
      <dgm:spPr/>
    </dgm:pt>
    <dgm:pt modelId="{3AC89AE7-B454-41D3-9506-58D44E048988}" type="pres">
      <dgm:prSet presAssocID="{4F73D4AD-325B-4FFC-AC9F-4A0C35BD4FFD}" presName="Accent" presStyleLbl="bgShp" presStyleIdx="0" presStyleCnt="6"/>
      <dgm:spPr/>
    </dgm:pt>
    <dgm:pt modelId="{0348CE4F-2652-49F5-A84A-13D7FFAD86D8}" type="pres">
      <dgm:prSet presAssocID="{4F73D4AD-325B-4FFC-AC9F-4A0C35BD4FF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45BB30AE-FDFA-42BA-A407-3C9BB52DDA5D}" type="pres">
      <dgm:prSet presAssocID="{963EE76D-4AC3-4DB6-8F12-238052DCDABC}" presName="Accent2" presStyleCnt="0"/>
      <dgm:spPr/>
    </dgm:pt>
    <dgm:pt modelId="{A48D7D80-9BEE-474B-8494-2539EEA59FFC}" type="pres">
      <dgm:prSet presAssocID="{963EE76D-4AC3-4DB6-8F12-238052DCDABC}" presName="Accent" presStyleLbl="bgShp" presStyleIdx="1" presStyleCnt="6"/>
      <dgm:spPr/>
    </dgm:pt>
    <dgm:pt modelId="{2220A23F-CB3D-4778-B351-6C8EF1AE6D0B}" type="pres">
      <dgm:prSet presAssocID="{963EE76D-4AC3-4DB6-8F12-238052DCDABC}" presName="Child2" presStyleLbl="node1" presStyleIdx="1" presStyleCnt="6" custScaleX="98537">
        <dgm:presLayoutVars>
          <dgm:chMax val="0"/>
          <dgm:chPref val="0"/>
          <dgm:bulletEnabled val="1"/>
        </dgm:presLayoutVars>
      </dgm:prSet>
      <dgm:spPr/>
    </dgm:pt>
    <dgm:pt modelId="{A53F92EA-3C4A-4158-AF49-B33F6E78BF2F}" type="pres">
      <dgm:prSet presAssocID="{68CD0D26-DA4D-490E-BAF9-84E03966FAE4}" presName="Accent3" presStyleCnt="0"/>
      <dgm:spPr/>
    </dgm:pt>
    <dgm:pt modelId="{4CDDD877-0667-4818-A629-E1DBBEBB7DF8}" type="pres">
      <dgm:prSet presAssocID="{68CD0D26-DA4D-490E-BAF9-84E03966FAE4}" presName="Accent" presStyleLbl="bgShp" presStyleIdx="2" presStyleCnt="6"/>
      <dgm:spPr/>
    </dgm:pt>
    <dgm:pt modelId="{5197FB35-ED3F-46CD-B00F-69EDC05B0BB7}" type="pres">
      <dgm:prSet presAssocID="{68CD0D26-DA4D-490E-BAF9-84E03966FAE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321169AC-61AE-4BF7-BFEF-45E63ABD1587}" type="pres">
      <dgm:prSet presAssocID="{F9A752E8-4165-4087-A5F5-938DBA146163}" presName="Accent4" presStyleCnt="0"/>
      <dgm:spPr/>
    </dgm:pt>
    <dgm:pt modelId="{76114B55-561F-4615-8A84-E550A9AD0060}" type="pres">
      <dgm:prSet presAssocID="{F9A752E8-4165-4087-A5F5-938DBA146163}" presName="Accent" presStyleLbl="bgShp" presStyleIdx="3" presStyleCnt="6"/>
      <dgm:spPr/>
    </dgm:pt>
    <dgm:pt modelId="{1309C751-7B9C-458B-B97B-7945336EA97B}" type="pres">
      <dgm:prSet presAssocID="{F9A752E8-4165-4087-A5F5-938DBA146163}" presName="Child4" presStyleLbl="node1" presStyleIdx="3" presStyleCnt="6" custLinFactNeighborX="-1161" custLinFactNeighborY="447">
        <dgm:presLayoutVars>
          <dgm:chMax val="0"/>
          <dgm:chPref val="0"/>
          <dgm:bulletEnabled val="1"/>
        </dgm:presLayoutVars>
      </dgm:prSet>
      <dgm:spPr/>
    </dgm:pt>
    <dgm:pt modelId="{E25841AB-F441-4830-8A8F-7B91F0F61C54}" type="pres">
      <dgm:prSet presAssocID="{FD24CF51-8207-4E71-AC42-490F50B38AF0}" presName="Accent5" presStyleCnt="0"/>
      <dgm:spPr/>
    </dgm:pt>
    <dgm:pt modelId="{099BD126-2280-42AA-BE36-05817C50DA6B}" type="pres">
      <dgm:prSet presAssocID="{FD24CF51-8207-4E71-AC42-490F50B38AF0}" presName="Accent" presStyleLbl="bgShp" presStyleIdx="4" presStyleCnt="6"/>
      <dgm:spPr/>
    </dgm:pt>
    <dgm:pt modelId="{8DA418A2-E7BD-4CA5-BB2A-194E4819EC4F}" type="pres">
      <dgm:prSet presAssocID="{FD24CF51-8207-4E71-AC42-490F50B38AF0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CE7A83C-506A-4E53-AF5D-E8DA44E6CD38}" type="pres">
      <dgm:prSet presAssocID="{6C8F6042-8E52-4281-AA20-2A1F95F4D846}" presName="Accent6" presStyleCnt="0"/>
      <dgm:spPr/>
    </dgm:pt>
    <dgm:pt modelId="{A50A2B95-771A-4D77-A3A5-F476E1AFA845}" type="pres">
      <dgm:prSet presAssocID="{6C8F6042-8E52-4281-AA20-2A1F95F4D846}" presName="Accent" presStyleLbl="bgShp" presStyleIdx="5" presStyleCnt="6"/>
      <dgm:spPr/>
    </dgm:pt>
    <dgm:pt modelId="{79E36B4D-917C-4CF6-9491-4A6ACDA3CB33}" type="pres">
      <dgm:prSet presAssocID="{6C8F6042-8E52-4281-AA20-2A1F95F4D846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D3344B0B-96D7-464F-85DE-21F6ECD8DC64}" type="presOf" srcId="{FD24CF51-8207-4E71-AC42-490F50B38AF0}" destId="{8DA418A2-E7BD-4CA5-BB2A-194E4819EC4F}" srcOrd="0" destOrd="0" presId="urn:microsoft.com/office/officeart/2011/layout/HexagonRadial"/>
    <dgm:cxn modelId="{FC555161-85EB-4D68-BD72-01D6668710FD}" srcId="{89D30841-8DD9-4AB2-BB33-526BB976A74C}" destId="{F9A752E8-4165-4087-A5F5-938DBA146163}" srcOrd="3" destOrd="0" parTransId="{B5715C4D-2DC9-4518-9634-DE9F52D381A9}" sibTransId="{12D241F7-8FF0-40A3-9DF0-2AC0E0598B01}"/>
    <dgm:cxn modelId="{DFE28143-DB1D-4ABC-A73C-AEFDD82432A4}" type="presOf" srcId="{4F73D4AD-325B-4FFC-AC9F-4A0C35BD4FFD}" destId="{0348CE4F-2652-49F5-A84A-13D7FFAD86D8}" srcOrd="0" destOrd="0" presId="urn:microsoft.com/office/officeart/2011/layout/HexagonRadial"/>
    <dgm:cxn modelId="{FF226969-E696-4E7D-A2D1-CA951C1080F8}" type="presOf" srcId="{9B6C7268-6DD3-4756-9338-A44387797C38}" destId="{EE09AF49-3448-413D-A07C-3E48AF9EFDDF}" srcOrd="0" destOrd="0" presId="urn:microsoft.com/office/officeart/2011/layout/HexagonRadial"/>
    <dgm:cxn modelId="{0DAABA70-F409-4D07-9D5F-6E9F4EEC575B}" srcId="{89D30841-8DD9-4AB2-BB33-526BB976A74C}" destId="{963EE76D-4AC3-4DB6-8F12-238052DCDABC}" srcOrd="1" destOrd="0" parTransId="{65D5C686-825D-4BC5-80C5-FBBFAFB4C106}" sibTransId="{63328E3F-80BB-4C72-BF1F-1541E4E77691}"/>
    <dgm:cxn modelId="{C5FA7375-1E96-4318-B2F7-A22CB4B1E03C}" srcId="{9B6C7268-6DD3-4756-9338-A44387797C38}" destId="{89D30841-8DD9-4AB2-BB33-526BB976A74C}" srcOrd="0" destOrd="0" parTransId="{62E0B58F-8DE8-4AC0-B3A5-CC0FA1EFE182}" sibTransId="{7DA765AF-9E94-458C-A1A9-4546A12A5208}"/>
    <dgm:cxn modelId="{CAE7FC76-434C-45C2-A817-E952F5821862}" type="presOf" srcId="{6C8F6042-8E52-4281-AA20-2A1F95F4D846}" destId="{79E36B4D-917C-4CF6-9491-4A6ACDA3CB33}" srcOrd="0" destOrd="0" presId="urn:microsoft.com/office/officeart/2011/layout/HexagonRadial"/>
    <dgm:cxn modelId="{B7D9D677-1D8A-4B54-9FC0-CAEC0D204897}" srcId="{89D30841-8DD9-4AB2-BB33-526BB976A74C}" destId="{6C8F6042-8E52-4281-AA20-2A1F95F4D846}" srcOrd="5" destOrd="0" parTransId="{A4819BBC-8E49-4DB8-A89D-2C12829D1943}" sibTransId="{AD6AD22E-56B1-4733-B38A-565ABFB67A76}"/>
    <dgm:cxn modelId="{A8917A7E-BF0F-4229-8C78-1DEFB0F4F724}" srcId="{89D30841-8DD9-4AB2-BB33-526BB976A74C}" destId="{FD24CF51-8207-4E71-AC42-490F50B38AF0}" srcOrd="4" destOrd="0" parTransId="{5760513F-2836-46D3-8DC4-952F8E55A4F0}" sibTransId="{6F249FA4-32E3-49E6-ADFB-43D5C7374228}"/>
    <dgm:cxn modelId="{DC67A6A4-F3FA-4E49-98BF-C492C0E4414F}" type="presOf" srcId="{F9A752E8-4165-4087-A5F5-938DBA146163}" destId="{1309C751-7B9C-458B-B97B-7945336EA97B}" srcOrd="0" destOrd="0" presId="urn:microsoft.com/office/officeart/2011/layout/HexagonRadial"/>
    <dgm:cxn modelId="{B49DFFB0-60D6-4E78-8E39-70D3C74E3FE2}" type="presOf" srcId="{68CD0D26-DA4D-490E-BAF9-84E03966FAE4}" destId="{5197FB35-ED3F-46CD-B00F-69EDC05B0BB7}" srcOrd="0" destOrd="0" presId="urn:microsoft.com/office/officeart/2011/layout/HexagonRadial"/>
    <dgm:cxn modelId="{5DEE57B9-9EDB-402C-8D57-952BC22BBDAA}" type="presOf" srcId="{89D30841-8DD9-4AB2-BB33-526BB976A74C}" destId="{322426CF-AA2F-4A1D-88E1-EC082B609A74}" srcOrd="0" destOrd="0" presId="urn:microsoft.com/office/officeart/2011/layout/HexagonRadial"/>
    <dgm:cxn modelId="{DF9CD6BB-8853-49EE-8007-A50C03EEDCAB}" srcId="{89D30841-8DD9-4AB2-BB33-526BB976A74C}" destId="{4F73D4AD-325B-4FFC-AC9F-4A0C35BD4FFD}" srcOrd="0" destOrd="0" parTransId="{692A5363-B70C-40BE-B689-F5BD53B4F8BF}" sibTransId="{8DA302FE-41A9-4C7E-83D8-F60F3C8F72F9}"/>
    <dgm:cxn modelId="{E897E5CE-5406-4698-9A51-241DADF76F23}" type="presOf" srcId="{963EE76D-4AC3-4DB6-8F12-238052DCDABC}" destId="{2220A23F-CB3D-4778-B351-6C8EF1AE6D0B}" srcOrd="0" destOrd="0" presId="urn:microsoft.com/office/officeart/2011/layout/HexagonRadial"/>
    <dgm:cxn modelId="{4DF45FF2-28BC-4913-9222-9D731DA464F4}" srcId="{89D30841-8DD9-4AB2-BB33-526BB976A74C}" destId="{68CD0D26-DA4D-490E-BAF9-84E03966FAE4}" srcOrd="2" destOrd="0" parTransId="{FE74255B-6226-40B7-AA26-5B0EE7818025}" sibTransId="{091D8260-9542-4CC4-9642-BE4789C81AC4}"/>
    <dgm:cxn modelId="{E0109747-3FC9-44C2-ABEA-C39B38C07ABD}" type="presParOf" srcId="{EE09AF49-3448-413D-A07C-3E48AF9EFDDF}" destId="{322426CF-AA2F-4A1D-88E1-EC082B609A74}" srcOrd="0" destOrd="0" presId="urn:microsoft.com/office/officeart/2011/layout/HexagonRadial"/>
    <dgm:cxn modelId="{E1DE9498-70DC-44C7-88FC-9064BF5C3BC9}" type="presParOf" srcId="{EE09AF49-3448-413D-A07C-3E48AF9EFDDF}" destId="{5BCA54D1-9463-4C43-8FC4-9EE4EB8D2556}" srcOrd="1" destOrd="0" presId="urn:microsoft.com/office/officeart/2011/layout/HexagonRadial"/>
    <dgm:cxn modelId="{C2CC48B6-7F29-4591-8D4F-643AF441215C}" type="presParOf" srcId="{5BCA54D1-9463-4C43-8FC4-9EE4EB8D2556}" destId="{3AC89AE7-B454-41D3-9506-58D44E048988}" srcOrd="0" destOrd="0" presId="urn:microsoft.com/office/officeart/2011/layout/HexagonRadial"/>
    <dgm:cxn modelId="{58959A04-E6F9-4669-B0CB-3B3779C6737A}" type="presParOf" srcId="{EE09AF49-3448-413D-A07C-3E48AF9EFDDF}" destId="{0348CE4F-2652-49F5-A84A-13D7FFAD86D8}" srcOrd="2" destOrd="0" presId="urn:microsoft.com/office/officeart/2011/layout/HexagonRadial"/>
    <dgm:cxn modelId="{D551A4D0-3521-4919-8CC8-3F4CDC71FE71}" type="presParOf" srcId="{EE09AF49-3448-413D-A07C-3E48AF9EFDDF}" destId="{45BB30AE-FDFA-42BA-A407-3C9BB52DDA5D}" srcOrd="3" destOrd="0" presId="urn:microsoft.com/office/officeart/2011/layout/HexagonRadial"/>
    <dgm:cxn modelId="{98C6ACFE-A143-4E84-A7C3-5AB3E7BF1517}" type="presParOf" srcId="{45BB30AE-FDFA-42BA-A407-3C9BB52DDA5D}" destId="{A48D7D80-9BEE-474B-8494-2539EEA59FFC}" srcOrd="0" destOrd="0" presId="urn:microsoft.com/office/officeart/2011/layout/HexagonRadial"/>
    <dgm:cxn modelId="{0DBE95C4-9D55-4602-BDE0-5E4178E88498}" type="presParOf" srcId="{EE09AF49-3448-413D-A07C-3E48AF9EFDDF}" destId="{2220A23F-CB3D-4778-B351-6C8EF1AE6D0B}" srcOrd="4" destOrd="0" presId="urn:microsoft.com/office/officeart/2011/layout/HexagonRadial"/>
    <dgm:cxn modelId="{53EA13E9-D46F-463C-A4F6-935EB25B372C}" type="presParOf" srcId="{EE09AF49-3448-413D-A07C-3E48AF9EFDDF}" destId="{A53F92EA-3C4A-4158-AF49-B33F6E78BF2F}" srcOrd="5" destOrd="0" presId="urn:microsoft.com/office/officeart/2011/layout/HexagonRadial"/>
    <dgm:cxn modelId="{B24F1539-48E6-4356-AE6E-84AB7487750D}" type="presParOf" srcId="{A53F92EA-3C4A-4158-AF49-B33F6E78BF2F}" destId="{4CDDD877-0667-4818-A629-E1DBBEBB7DF8}" srcOrd="0" destOrd="0" presId="urn:microsoft.com/office/officeart/2011/layout/HexagonRadial"/>
    <dgm:cxn modelId="{A36C92A7-EF38-4324-80EB-AA9A5607DC3B}" type="presParOf" srcId="{EE09AF49-3448-413D-A07C-3E48AF9EFDDF}" destId="{5197FB35-ED3F-46CD-B00F-69EDC05B0BB7}" srcOrd="6" destOrd="0" presId="urn:microsoft.com/office/officeart/2011/layout/HexagonRadial"/>
    <dgm:cxn modelId="{BD92C255-C1E0-4275-BC55-6CF362548FFE}" type="presParOf" srcId="{EE09AF49-3448-413D-A07C-3E48AF9EFDDF}" destId="{321169AC-61AE-4BF7-BFEF-45E63ABD1587}" srcOrd="7" destOrd="0" presId="urn:microsoft.com/office/officeart/2011/layout/HexagonRadial"/>
    <dgm:cxn modelId="{DA08B28B-987D-4C4A-860B-B2DA84D517B5}" type="presParOf" srcId="{321169AC-61AE-4BF7-BFEF-45E63ABD1587}" destId="{76114B55-561F-4615-8A84-E550A9AD0060}" srcOrd="0" destOrd="0" presId="urn:microsoft.com/office/officeart/2011/layout/HexagonRadial"/>
    <dgm:cxn modelId="{0AB84034-9BAE-4767-BF87-50B37832578B}" type="presParOf" srcId="{EE09AF49-3448-413D-A07C-3E48AF9EFDDF}" destId="{1309C751-7B9C-458B-B97B-7945336EA97B}" srcOrd="8" destOrd="0" presId="urn:microsoft.com/office/officeart/2011/layout/HexagonRadial"/>
    <dgm:cxn modelId="{17E0B9F0-D1C6-49A2-B166-CC80265E777A}" type="presParOf" srcId="{EE09AF49-3448-413D-A07C-3E48AF9EFDDF}" destId="{E25841AB-F441-4830-8A8F-7B91F0F61C54}" srcOrd="9" destOrd="0" presId="urn:microsoft.com/office/officeart/2011/layout/HexagonRadial"/>
    <dgm:cxn modelId="{8A41B332-DCC0-4DF5-8C1A-69ACCB9D951F}" type="presParOf" srcId="{E25841AB-F441-4830-8A8F-7B91F0F61C54}" destId="{099BD126-2280-42AA-BE36-05817C50DA6B}" srcOrd="0" destOrd="0" presId="urn:microsoft.com/office/officeart/2011/layout/HexagonRadial"/>
    <dgm:cxn modelId="{A66A7ACE-56BF-49CA-98FD-4AEB4A8AE8D1}" type="presParOf" srcId="{EE09AF49-3448-413D-A07C-3E48AF9EFDDF}" destId="{8DA418A2-E7BD-4CA5-BB2A-194E4819EC4F}" srcOrd="10" destOrd="0" presId="urn:microsoft.com/office/officeart/2011/layout/HexagonRadial"/>
    <dgm:cxn modelId="{5E61F2BE-ECD7-4594-A139-DEEF0F773A6D}" type="presParOf" srcId="{EE09AF49-3448-413D-A07C-3E48AF9EFDDF}" destId="{6CE7A83C-506A-4E53-AF5D-E8DA44E6CD38}" srcOrd="11" destOrd="0" presId="urn:microsoft.com/office/officeart/2011/layout/HexagonRadial"/>
    <dgm:cxn modelId="{EF3BB8B5-7358-4FBC-801F-DB1DA2B33969}" type="presParOf" srcId="{6CE7A83C-506A-4E53-AF5D-E8DA44E6CD38}" destId="{A50A2B95-771A-4D77-A3A5-F476E1AFA845}" srcOrd="0" destOrd="0" presId="urn:microsoft.com/office/officeart/2011/layout/HexagonRadial"/>
    <dgm:cxn modelId="{6FE874C7-3AD2-4D5C-9F39-5E4FBFAC3758}" type="presParOf" srcId="{EE09AF49-3448-413D-A07C-3E48AF9EFDDF}" destId="{79E36B4D-917C-4CF6-9491-4A6ACDA3CB3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426CF-AA2F-4A1D-88E1-EC082B609A74}">
      <dsp:nvSpPr>
        <dsp:cNvPr id="0" name=""/>
        <dsp:cNvSpPr/>
      </dsp:nvSpPr>
      <dsp:spPr>
        <a:xfrm>
          <a:off x="4561761" y="2166165"/>
          <a:ext cx="2745983" cy="2375387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Quantity </a:t>
          </a:r>
          <a:r>
            <a:rPr lang="en-US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surveying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r>
            <a:rPr lang="en-GB" sz="2400" kern="1200" dirty="0"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endParaRPr lang="en-US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016809" y="2559800"/>
        <a:ext cx="1835887" cy="1588117"/>
      </dsp:txXfrm>
    </dsp:sp>
    <dsp:sp modelId="{A48D7D80-9BEE-474B-8494-2539EEA59FFC}">
      <dsp:nvSpPr>
        <dsp:cNvPr id="0" name=""/>
        <dsp:cNvSpPr/>
      </dsp:nvSpPr>
      <dsp:spPr>
        <a:xfrm>
          <a:off x="6322436" y="1023954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8CE4F-2652-49F5-A84A-13D7FFAD86D8}">
      <dsp:nvSpPr>
        <dsp:cNvPr id="0" name=""/>
        <dsp:cNvSpPr/>
      </dsp:nvSpPr>
      <dsp:spPr>
        <a:xfrm>
          <a:off x="4855868" y="0"/>
          <a:ext cx="2250314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kern="1200" dirty="0"/>
            <a:t> </a:t>
          </a:r>
          <a:endParaRPr lang="en-US" sz="1500" kern="1200" dirty="0"/>
        </a:p>
      </dsp:txBody>
      <dsp:txXfrm>
        <a:off x="5228793" y="322624"/>
        <a:ext cx="1504464" cy="1301538"/>
      </dsp:txXfrm>
    </dsp:sp>
    <dsp:sp modelId="{4CDDD877-0667-4818-A629-E1DBBEBB7DF8}">
      <dsp:nvSpPr>
        <dsp:cNvPr id="0" name=""/>
        <dsp:cNvSpPr/>
      </dsp:nvSpPr>
      <dsp:spPr>
        <a:xfrm>
          <a:off x="7531589" y="2692819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20A23F-CB3D-4778-B351-6C8EF1AE6D0B}">
      <dsp:nvSpPr>
        <dsp:cNvPr id="0" name=""/>
        <dsp:cNvSpPr/>
      </dsp:nvSpPr>
      <dsp:spPr>
        <a:xfrm>
          <a:off x="6891336" y="1197404"/>
          <a:ext cx="2306977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kern="1200" dirty="0"/>
            <a:t>  </a:t>
          </a: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kern="1200" dirty="0"/>
            <a:t> </a:t>
          </a:r>
          <a:endParaRPr lang="en-US" sz="1600" kern="1200" dirty="0"/>
        </a:p>
      </dsp:txBody>
      <dsp:txXfrm>
        <a:off x="7268983" y="1516089"/>
        <a:ext cx="1551683" cy="1309416"/>
      </dsp:txXfrm>
    </dsp:sp>
    <dsp:sp modelId="{76114B55-561F-4615-8A84-E550A9AD0060}">
      <dsp:nvSpPr>
        <dsp:cNvPr id="0" name=""/>
        <dsp:cNvSpPr/>
      </dsp:nvSpPr>
      <dsp:spPr>
        <a:xfrm>
          <a:off x="6691634" y="4576655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97FB35-ED3F-46CD-B00F-69EDC05B0BB7}">
      <dsp:nvSpPr>
        <dsp:cNvPr id="0" name=""/>
        <dsp:cNvSpPr/>
      </dsp:nvSpPr>
      <dsp:spPr>
        <a:xfrm>
          <a:off x="6919667" y="3551361"/>
          <a:ext cx="2250314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kern="1200" dirty="0"/>
            <a:t> </a:t>
          </a:r>
          <a:endParaRPr lang="en-US" sz="1700" kern="1200" dirty="0"/>
        </a:p>
      </dsp:txBody>
      <dsp:txXfrm>
        <a:off x="7292592" y="3873985"/>
        <a:ext cx="1504464" cy="1301538"/>
      </dsp:txXfrm>
    </dsp:sp>
    <dsp:sp modelId="{099BD126-2280-42AA-BE36-05817C50DA6B}">
      <dsp:nvSpPr>
        <dsp:cNvPr id="0" name=""/>
        <dsp:cNvSpPr/>
      </dsp:nvSpPr>
      <dsp:spPr>
        <a:xfrm>
          <a:off x="4608033" y="4772204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09C751-7B9C-458B-B97B-7945336EA97B}">
      <dsp:nvSpPr>
        <dsp:cNvPr id="0" name=""/>
        <dsp:cNvSpPr/>
      </dsp:nvSpPr>
      <dsp:spPr>
        <a:xfrm>
          <a:off x="4752612" y="4750104"/>
          <a:ext cx="2404573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kern="1200" dirty="0"/>
            <a:t> </a:t>
          </a:r>
          <a:r>
            <a:rPr lang="en-GB" sz="18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138392" y="5062439"/>
        <a:ext cx="1633013" cy="1322116"/>
      </dsp:txXfrm>
    </dsp:sp>
    <dsp:sp modelId="{A50A2B95-771A-4D77-A3A5-F476E1AFA845}">
      <dsp:nvSpPr>
        <dsp:cNvPr id="0" name=""/>
        <dsp:cNvSpPr/>
      </dsp:nvSpPr>
      <dsp:spPr>
        <a:xfrm>
          <a:off x="3379079" y="3104008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418A2-E7BD-4CA5-BB2A-194E4819EC4F}">
      <dsp:nvSpPr>
        <dsp:cNvPr id="0" name=""/>
        <dsp:cNvSpPr/>
      </dsp:nvSpPr>
      <dsp:spPr>
        <a:xfrm>
          <a:off x="2782487" y="3552700"/>
          <a:ext cx="2250314" cy="1946786"/>
        </a:xfrm>
        <a:prstGeom prst="hexagon">
          <a:avLst>
            <a:gd name="adj" fmla="val 28570"/>
            <a:gd name="vf" fmla="val 115470"/>
          </a:avLst>
        </a:prstGeom>
        <a:solidFill>
          <a:srgbClr val="9DBC4E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kern="1200" dirty="0"/>
            <a:t>   </a:t>
          </a: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kern="1200" dirty="0"/>
            <a:t> </a:t>
          </a:r>
          <a:endParaRPr lang="en-US" sz="1400" kern="1200" dirty="0"/>
        </a:p>
      </dsp:txBody>
      <dsp:txXfrm>
        <a:off x="3155412" y="3875324"/>
        <a:ext cx="1504464" cy="1301538"/>
      </dsp:txXfrm>
    </dsp:sp>
    <dsp:sp modelId="{79E36B4D-917C-4CF6-9491-4A6ACDA3CB33}">
      <dsp:nvSpPr>
        <dsp:cNvPr id="0" name=""/>
        <dsp:cNvSpPr/>
      </dsp:nvSpPr>
      <dsp:spPr>
        <a:xfrm>
          <a:off x="2723720" y="1194725"/>
          <a:ext cx="2367848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106440" y="1509388"/>
        <a:ext cx="1602408" cy="1317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04FA1-94C8-43C6-8EC3-959E6B6A74EA}">
      <dsp:nvSpPr>
        <dsp:cNvPr id="0" name=""/>
        <dsp:cNvSpPr/>
      </dsp:nvSpPr>
      <dsp:spPr>
        <a:xfrm>
          <a:off x="1597171" y="0"/>
          <a:ext cx="2846391" cy="2846391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A2E84C7-CF80-461D-8737-ED5347EB39E1}">
      <dsp:nvSpPr>
        <dsp:cNvPr id="0" name=""/>
        <dsp:cNvSpPr/>
      </dsp:nvSpPr>
      <dsp:spPr>
        <a:xfrm>
          <a:off x="2179668" y="265969"/>
          <a:ext cx="512350" cy="512350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5889EE0-B154-4ADC-8818-25BDC2305E23}">
      <dsp:nvSpPr>
        <dsp:cNvPr id="0" name=""/>
        <dsp:cNvSpPr/>
      </dsp:nvSpPr>
      <dsp:spPr>
        <a:xfrm>
          <a:off x="2296151" y="266466"/>
          <a:ext cx="2740520" cy="512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2">
                  <a:lumMod val="50000"/>
                </a:schemeClr>
              </a:solidFill>
            </a:rPr>
            <a:t>Daylighting</a:t>
          </a:r>
          <a:endParaRPr lang="en-US" sz="16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96151" y="266466"/>
        <a:ext cx="2740520" cy="512350"/>
      </dsp:txXfrm>
    </dsp:sp>
    <dsp:sp modelId="{CC605F65-0A75-4DBA-BE42-9F209D352E7A}">
      <dsp:nvSpPr>
        <dsp:cNvPr id="0" name=""/>
        <dsp:cNvSpPr/>
      </dsp:nvSpPr>
      <dsp:spPr>
        <a:xfrm>
          <a:off x="1967138" y="686360"/>
          <a:ext cx="3131343" cy="1057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Daylight Factor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Shading </a:t>
          </a:r>
        </a:p>
      </dsp:txBody>
      <dsp:txXfrm>
        <a:off x="1967138" y="686360"/>
        <a:ext cx="3131343" cy="1057310"/>
      </dsp:txXfrm>
    </dsp:sp>
    <dsp:sp modelId="{434753E6-34BD-4E67-9E9B-59B5818653EB}">
      <dsp:nvSpPr>
        <dsp:cNvPr id="0" name=""/>
        <dsp:cNvSpPr/>
      </dsp:nvSpPr>
      <dsp:spPr>
        <a:xfrm>
          <a:off x="2178592" y="2067828"/>
          <a:ext cx="2846391" cy="2846391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A1D8B8D-8E7E-46E5-834C-0108AD8D7FB0}">
      <dsp:nvSpPr>
        <dsp:cNvPr id="0" name=""/>
        <dsp:cNvSpPr/>
      </dsp:nvSpPr>
      <dsp:spPr>
        <a:xfrm>
          <a:off x="2673615" y="2708606"/>
          <a:ext cx="512350" cy="512350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B33BC9-3CDE-482C-AC0F-BA423273C1D8}">
      <dsp:nvSpPr>
        <dsp:cNvPr id="0" name=""/>
        <dsp:cNvSpPr/>
      </dsp:nvSpPr>
      <dsp:spPr>
        <a:xfrm>
          <a:off x="2889151" y="2689537"/>
          <a:ext cx="2740520" cy="512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2">
                  <a:lumMod val="50000"/>
                </a:schemeClr>
              </a:solidFill>
            </a:rPr>
            <a:t>Acoustics</a:t>
          </a:r>
          <a:endParaRPr lang="en-US" sz="16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889151" y="2689537"/>
        <a:ext cx="2740520" cy="512350"/>
      </dsp:txXfrm>
    </dsp:sp>
    <dsp:sp modelId="{E2ED914C-278B-435B-8284-387594FEE33B}">
      <dsp:nvSpPr>
        <dsp:cNvPr id="0" name=""/>
        <dsp:cNvSpPr/>
      </dsp:nvSpPr>
      <dsp:spPr>
        <a:xfrm>
          <a:off x="2689997" y="3116481"/>
          <a:ext cx="2740520" cy="1934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RT60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Noise control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Background noise </a:t>
          </a:r>
          <a:endParaRPr lang="en-US" sz="1800" kern="1200" dirty="0"/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2689997" y="3116481"/>
        <a:ext cx="2740520" cy="1934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6D671-6362-4FE6-94C4-53CAE7B3EAD4}">
      <dsp:nvSpPr>
        <dsp:cNvPr id="0" name=""/>
        <dsp:cNvSpPr/>
      </dsp:nvSpPr>
      <dsp:spPr>
        <a:xfrm>
          <a:off x="5012531" y="1157"/>
          <a:ext cx="2166937" cy="2166937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Sockets distribution </a:t>
          </a:r>
          <a:endParaRPr lang="en-US" sz="1700" kern="1200" dirty="0"/>
        </a:p>
      </dsp:txBody>
      <dsp:txXfrm>
        <a:off x="5329872" y="318498"/>
        <a:ext cx="1532255" cy="1532255"/>
      </dsp:txXfrm>
    </dsp:sp>
    <dsp:sp modelId="{46CC5387-5915-4C8A-83D9-A99133062683}">
      <dsp:nvSpPr>
        <dsp:cNvPr id="0" name=""/>
        <dsp:cNvSpPr/>
      </dsp:nvSpPr>
      <dsp:spPr>
        <a:xfrm rot="2710846">
          <a:off x="6942481" y="1857981"/>
          <a:ext cx="570760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967748" y="1943520"/>
        <a:ext cx="399532" cy="438805"/>
      </dsp:txXfrm>
    </dsp:sp>
    <dsp:sp modelId="{E7CC2029-1B64-459E-8C1A-C712F6010378}">
      <dsp:nvSpPr>
        <dsp:cNvPr id="0" name=""/>
        <dsp:cNvSpPr/>
      </dsp:nvSpPr>
      <dsp:spPr>
        <a:xfrm>
          <a:off x="7299027" y="2302126"/>
          <a:ext cx="2166937" cy="2166937"/>
        </a:xfrm>
        <a:prstGeom prst="ellipse">
          <a:avLst/>
        </a:prstGeom>
        <a:solidFill>
          <a:schemeClr val="accent2">
            <a:shade val="80000"/>
            <a:hueOff val="117718"/>
            <a:satOff val="1855"/>
            <a:lumOff val="913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Artificial lighting design </a:t>
          </a:r>
          <a:endParaRPr lang="en-US" sz="1700" kern="1200" dirty="0"/>
        </a:p>
      </dsp:txBody>
      <dsp:txXfrm>
        <a:off x="7616368" y="2619467"/>
        <a:ext cx="1532255" cy="1532255"/>
      </dsp:txXfrm>
    </dsp:sp>
    <dsp:sp modelId="{A347D33E-319B-4D22-9217-D32099CF5F39}">
      <dsp:nvSpPr>
        <dsp:cNvPr id="0" name=""/>
        <dsp:cNvSpPr/>
      </dsp:nvSpPr>
      <dsp:spPr>
        <a:xfrm rot="8089154">
          <a:off x="6965254" y="4158950"/>
          <a:ext cx="570760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117718"/>
            <a:satOff val="47"/>
            <a:lumOff val="8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7111215" y="4244489"/>
        <a:ext cx="399532" cy="438805"/>
      </dsp:txXfrm>
    </dsp:sp>
    <dsp:sp modelId="{CA0F8201-C939-4787-8D59-19DB32526F3B}">
      <dsp:nvSpPr>
        <dsp:cNvPr id="0" name=""/>
        <dsp:cNvSpPr/>
      </dsp:nvSpPr>
      <dsp:spPr>
        <a:xfrm>
          <a:off x="5012531" y="4603095"/>
          <a:ext cx="2166937" cy="2166937"/>
        </a:xfrm>
        <a:prstGeom prst="ellipse">
          <a:avLst/>
        </a:prstGeom>
        <a:solidFill>
          <a:schemeClr val="accent2">
            <a:shade val="80000"/>
            <a:hueOff val="235436"/>
            <a:satOff val="3709"/>
            <a:lumOff val="1827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Sound reinforcement system design </a:t>
          </a:r>
          <a:endParaRPr lang="en-US" sz="1700" kern="1200" dirty="0"/>
        </a:p>
      </dsp:txBody>
      <dsp:txXfrm>
        <a:off x="5329872" y="4920436"/>
        <a:ext cx="1532255" cy="1532255"/>
      </dsp:txXfrm>
    </dsp:sp>
    <dsp:sp modelId="{53FCF357-E1EF-4293-8BED-2E9DCF009B12}">
      <dsp:nvSpPr>
        <dsp:cNvPr id="0" name=""/>
        <dsp:cNvSpPr/>
      </dsp:nvSpPr>
      <dsp:spPr>
        <a:xfrm rot="13500000">
          <a:off x="4668958" y="4181939"/>
          <a:ext cx="576175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235436"/>
            <a:satOff val="94"/>
            <a:lumOff val="164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4816496" y="4389319"/>
        <a:ext cx="403323" cy="438805"/>
      </dsp:txXfrm>
    </dsp:sp>
    <dsp:sp modelId="{4C748A67-CAF2-43F3-A8B8-0131944202D8}">
      <dsp:nvSpPr>
        <dsp:cNvPr id="0" name=""/>
        <dsp:cNvSpPr/>
      </dsp:nvSpPr>
      <dsp:spPr>
        <a:xfrm>
          <a:off x="2711562" y="2302126"/>
          <a:ext cx="2166937" cy="2166937"/>
        </a:xfrm>
        <a:prstGeom prst="ellipse">
          <a:avLst/>
        </a:prstGeom>
        <a:solidFill>
          <a:schemeClr val="accent2">
            <a:shade val="80000"/>
            <a:hueOff val="353154"/>
            <a:satOff val="5564"/>
            <a:lumOff val="2740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Electrical boards distribution </a:t>
          </a:r>
          <a:endParaRPr lang="en-US" sz="1700" kern="1200" dirty="0"/>
        </a:p>
      </dsp:txBody>
      <dsp:txXfrm>
        <a:off x="3028903" y="2619467"/>
        <a:ext cx="1532255" cy="1532255"/>
      </dsp:txXfrm>
    </dsp:sp>
    <dsp:sp modelId="{909B20B4-113D-48C0-ABC4-F640C8166A4E}">
      <dsp:nvSpPr>
        <dsp:cNvPr id="0" name=""/>
        <dsp:cNvSpPr/>
      </dsp:nvSpPr>
      <dsp:spPr>
        <a:xfrm rot="18900000">
          <a:off x="4645897" y="1880970"/>
          <a:ext cx="576175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353155"/>
            <a:satOff val="141"/>
            <a:lumOff val="24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671211" y="2088350"/>
        <a:ext cx="403323" cy="4388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4E4F0-F185-432B-9CE9-84579ACFE986}">
      <dsp:nvSpPr>
        <dsp:cNvPr id="0" name=""/>
        <dsp:cNvSpPr/>
      </dsp:nvSpPr>
      <dsp:spPr>
        <a:xfrm rot="5400000">
          <a:off x="3842717" y="143106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Storm water harvesting </a:t>
          </a:r>
          <a:endParaRPr lang="en-US" sz="1800" kern="1200" dirty="0"/>
        </a:p>
      </dsp:txBody>
      <dsp:txXfrm rot="-5400000">
        <a:off x="4280823" y="341509"/>
        <a:ext cx="1308037" cy="1503491"/>
      </dsp:txXfrm>
    </dsp:sp>
    <dsp:sp modelId="{1E4DF879-A7DD-4BE0-9BED-48201FBA1262}">
      <dsp:nvSpPr>
        <dsp:cNvPr id="0" name=""/>
        <dsp:cNvSpPr/>
      </dsp:nvSpPr>
      <dsp:spPr>
        <a:xfrm>
          <a:off x="5942655" y="437980"/>
          <a:ext cx="2437622" cy="1310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1753F-4A3E-4305-98F8-B8D9568F84B8}">
      <dsp:nvSpPr>
        <dsp:cNvPr id="0" name=""/>
        <dsp:cNvSpPr/>
      </dsp:nvSpPr>
      <dsp:spPr>
        <a:xfrm rot="5400000">
          <a:off x="1752523" y="179212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184864"/>
            <a:satOff val="-14267"/>
            <a:lumOff val="166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190629" y="377615"/>
        <a:ext cx="1308037" cy="1503491"/>
      </dsp:txXfrm>
    </dsp:sp>
    <dsp:sp modelId="{299ECAF5-0889-4CAB-A0ED-C73F7A66F509}">
      <dsp:nvSpPr>
        <dsp:cNvPr id="0" name=""/>
        <dsp:cNvSpPr/>
      </dsp:nvSpPr>
      <dsp:spPr>
        <a:xfrm rot="5400000">
          <a:off x="2812625" y="1997097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369728"/>
            <a:satOff val="-28534"/>
            <a:lumOff val="3333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HVAC</a:t>
          </a:r>
          <a:r>
            <a:rPr lang="en-GB" sz="1600" kern="1200" dirty="0"/>
            <a:t> </a:t>
          </a:r>
          <a:endParaRPr lang="en-US" sz="1600" kern="1200" dirty="0"/>
        </a:p>
      </dsp:txBody>
      <dsp:txXfrm rot="-5400000">
        <a:off x="3250731" y="2195500"/>
        <a:ext cx="1308037" cy="1503491"/>
      </dsp:txXfrm>
    </dsp:sp>
    <dsp:sp modelId="{B11F64AE-D11B-4DC4-AD75-20AD9ECBFAAF}">
      <dsp:nvSpPr>
        <dsp:cNvPr id="0" name=""/>
        <dsp:cNvSpPr/>
      </dsp:nvSpPr>
      <dsp:spPr>
        <a:xfrm>
          <a:off x="516979" y="2291971"/>
          <a:ext cx="2358989" cy="1310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C614A-BD29-4A3A-8122-DD3463C0674E}">
      <dsp:nvSpPr>
        <dsp:cNvPr id="0" name=""/>
        <dsp:cNvSpPr/>
      </dsp:nvSpPr>
      <dsp:spPr>
        <a:xfrm rot="5400000">
          <a:off x="4856243" y="1979689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554593"/>
            <a:satOff val="-42801"/>
            <a:lumOff val="4999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5294349" y="2178092"/>
        <a:ext cx="1308037" cy="1503491"/>
      </dsp:txXfrm>
    </dsp:sp>
    <dsp:sp modelId="{06494E57-E988-4359-91B1-4AF7C3611A23}">
      <dsp:nvSpPr>
        <dsp:cNvPr id="0" name=""/>
        <dsp:cNvSpPr/>
      </dsp:nvSpPr>
      <dsp:spPr>
        <a:xfrm rot="5400000">
          <a:off x="3842717" y="3851088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369728"/>
            <a:satOff val="-28534"/>
            <a:lumOff val="3333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Fire fighting </a:t>
          </a:r>
          <a:endParaRPr lang="en-US" sz="2000" kern="1200" dirty="0"/>
        </a:p>
      </dsp:txBody>
      <dsp:txXfrm rot="-5400000">
        <a:off x="4280823" y="4049491"/>
        <a:ext cx="1308037" cy="1503491"/>
      </dsp:txXfrm>
    </dsp:sp>
    <dsp:sp modelId="{49D54CEA-60C4-4FF3-81AD-E9A7EEDC4A92}">
      <dsp:nvSpPr>
        <dsp:cNvPr id="0" name=""/>
        <dsp:cNvSpPr/>
      </dsp:nvSpPr>
      <dsp:spPr>
        <a:xfrm>
          <a:off x="5942655" y="4145962"/>
          <a:ext cx="2437622" cy="1310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D931F-CC3F-43AB-B258-3ECEB4B99F84}">
      <dsp:nvSpPr>
        <dsp:cNvPr id="0" name=""/>
        <dsp:cNvSpPr/>
      </dsp:nvSpPr>
      <dsp:spPr>
        <a:xfrm rot="5400000">
          <a:off x="1790396" y="3851088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184864"/>
            <a:satOff val="-14267"/>
            <a:lumOff val="166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228502" y="4049491"/>
        <a:ext cx="1308037" cy="15034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426CF-AA2F-4A1D-88E1-EC082B609A74}">
      <dsp:nvSpPr>
        <dsp:cNvPr id="0" name=""/>
        <dsp:cNvSpPr/>
      </dsp:nvSpPr>
      <dsp:spPr>
        <a:xfrm>
          <a:off x="4151173" y="2170619"/>
          <a:ext cx="2751630" cy="2380271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UMT New Design.</a:t>
          </a:r>
          <a:endParaRPr lang="en-US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607157" y="2565063"/>
        <a:ext cx="1839662" cy="1591383"/>
      </dsp:txXfrm>
    </dsp:sp>
    <dsp:sp modelId="{A48D7D80-9BEE-474B-8494-2539EEA59FFC}">
      <dsp:nvSpPr>
        <dsp:cNvPr id="0" name=""/>
        <dsp:cNvSpPr/>
      </dsp:nvSpPr>
      <dsp:spPr>
        <a:xfrm>
          <a:off x="5889301" y="1026060"/>
          <a:ext cx="1038182" cy="894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8CE4F-2652-49F5-A84A-13D7FFAD86D8}">
      <dsp:nvSpPr>
        <dsp:cNvPr id="0" name=""/>
        <dsp:cNvSpPr/>
      </dsp:nvSpPr>
      <dsp:spPr>
        <a:xfrm>
          <a:off x="4419717" y="0"/>
          <a:ext cx="2254941" cy="1950789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kern="1200" dirty="0"/>
            <a:t> </a:t>
          </a:r>
          <a:endParaRPr lang="en-US" sz="1500" kern="1200" dirty="0"/>
        </a:p>
      </dsp:txBody>
      <dsp:txXfrm>
        <a:off x="4793409" y="323287"/>
        <a:ext cx="1507557" cy="1304215"/>
      </dsp:txXfrm>
    </dsp:sp>
    <dsp:sp modelId="{4CDDD877-0667-4818-A629-E1DBBEBB7DF8}">
      <dsp:nvSpPr>
        <dsp:cNvPr id="0" name=""/>
        <dsp:cNvSpPr/>
      </dsp:nvSpPr>
      <dsp:spPr>
        <a:xfrm>
          <a:off x="7100940" y="2698357"/>
          <a:ext cx="1038182" cy="894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20A23F-CB3D-4778-B351-6C8EF1AE6D0B}">
      <dsp:nvSpPr>
        <dsp:cNvPr id="0" name=""/>
        <dsp:cNvSpPr/>
      </dsp:nvSpPr>
      <dsp:spPr>
        <a:xfrm>
          <a:off x="6504255" y="1199866"/>
          <a:ext cx="2221951" cy="195078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kern="1200" dirty="0"/>
            <a:t>  </a:t>
          </a: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kern="1200" dirty="0"/>
            <a:t> </a:t>
          </a:r>
          <a:endParaRPr lang="en-US" sz="1600" kern="1200" dirty="0"/>
        </a:p>
      </dsp:txBody>
      <dsp:txXfrm>
        <a:off x="6875507" y="1525811"/>
        <a:ext cx="1479447" cy="1298899"/>
      </dsp:txXfrm>
    </dsp:sp>
    <dsp:sp modelId="{76114B55-561F-4615-8A84-E550A9AD0060}">
      <dsp:nvSpPr>
        <dsp:cNvPr id="0" name=""/>
        <dsp:cNvSpPr/>
      </dsp:nvSpPr>
      <dsp:spPr>
        <a:xfrm>
          <a:off x="6259257" y="4586066"/>
          <a:ext cx="1038182" cy="894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97FB35-ED3F-46CD-B00F-69EDC05B0BB7}">
      <dsp:nvSpPr>
        <dsp:cNvPr id="0" name=""/>
        <dsp:cNvSpPr/>
      </dsp:nvSpPr>
      <dsp:spPr>
        <a:xfrm>
          <a:off x="6487760" y="3558664"/>
          <a:ext cx="2254941" cy="1950789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kern="1200" dirty="0"/>
            <a:t> </a:t>
          </a:r>
          <a:endParaRPr lang="en-US" sz="1700" kern="1200" dirty="0"/>
        </a:p>
      </dsp:txBody>
      <dsp:txXfrm>
        <a:off x="6861452" y="3881951"/>
        <a:ext cx="1507557" cy="1304215"/>
      </dsp:txXfrm>
    </dsp:sp>
    <dsp:sp modelId="{099BD126-2280-42AA-BE36-05817C50DA6B}">
      <dsp:nvSpPr>
        <dsp:cNvPr id="0" name=""/>
        <dsp:cNvSpPr/>
      </dsp:nvSpPr>
      <dsp:spPr>
        <a:xfrm>
          <a:off x="4171372" y="4782017"/>
          <a:ext cx="1038182" cy="894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09C751-7B9C-458B-B97B-7945336EA97B}">
      <dsp:nvSpPr>
        <dsp:cNvPr id="0" name=""/>
        <dsp:cNvSpPr/>
      </dsp:nvSpPr>
      <dsp:spPr>
        <a:xfrm>
          <a:off x="4393537" y="4759872"/>
          <a:ext cx="2254941" cy="1950789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kern="1200" dirty="0"/>
            <a:t> </a:t>
          </a:r>
          <a:r>
            <a:rPr lang="en-GB" sz="18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767229" y="5083159"/>
        <a:ext cx="1507557" cy="1304215"/>
      </dsp:txXfrm>
    </dsp:sp>
    <dsp:sp modelId="{A50A2B95-771A-4D77-A3A5-F476E1AFA845}">
      <dsp:nvSpPr>
        <dsp:cNvPr id="0" name=""/>
        <dsp:cNvSpPr/>
      </dsp:nvSpPr>
      <dsp:spPr>
        <a:xfrm>
          <a:off x="2939891" y="3110391"/>
          <a:ext cx="1038182" cy="894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418A2-E7BD-4CA5-BB2A-194E4819EC4F}">
      <dsp:nvSpPr>
        <dsp:cNvPr id="0" name=""/>
        <dsp:cNvSpPr/>
      </dsp:nvSpPr>
      <dsp:spPr>
        <a:xfrm>
          <a:off x="2342072" y="3560006"/>
          <a:ext cx="2254941" cy="1950789"/>
        </a:xfrm>
        <a:prstGeom prst="hexagon">
          <a:avLst>
            <a:gd name="adj" fmla="val 28570"/>
            <a:gd name="vf" fmla="val 115470"/>
          </a:avLst>
        </a:prstGeom>
        <a:solidFill>
          <a:srgbClr val="9DBC4E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kern="1200" dirty="0"/>
            <a:t>   </a:t>
          </a: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kern="1200" dirty="0"/>
            <a:t> </a:t>
          </a:r>
          <a:endParaRPr lang="en-US" sz="1400" kern="1200" dirty="0"/>
        </a:p>
      </dsp:txBody>
      <dsp:txXfrm>
        <a:off x="2715764" y="3883293"/>
        <a:ext cx="1507557" cy="1304215"/>
      </dsp:txXfrm>
    </dsp:sp>
    <dsp:sp modelId="{79E36B4D-917C-4CF6-9491-4A6ACDA3CB33}">
      <dsp:nvSpPr>
        <dsp:cNvPr id="0" name=""/>
        <dsp:cNvSpPr/>
      </dsp:nvSpPr>
      <dsp:spPr>
        <a:xfrm>
          <a:off x="2342072" y="1197182"/>
          <a:ext cx="2254941" cy="1950789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715764" y="1520469"/>
        <a:ext cx="1507557" cy="1304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3E6E0-C488-4B39-A981-AB6F238BFC11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EA21D-BABA-4B45-ACD9-6E338FB73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BEB-8C2B-41F7-8B72-1EC60AB29A40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1F96-BC32-4A7E-BB85-D37FEEFBE973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2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A61C-D2FD-4E3A-AA4D-B9CEE2F43360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870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67DC-1254-4EE6-A2B7-A9B0DA183487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95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179D-26DE-45FA-8A37-8E61FDF7E722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5324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F6DAB-4B11-47BE-BAD2-3CA0BC3D6685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3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98FC-BE09-452A-AF13-8600BD88693A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16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A5E51-2C4E-493F-A603-9505377FF449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C27-27DE-49E8-AAA1-4A071E7B55B8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8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E123-3E0F-4DEB-885D-EE3E78AF548A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5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4154-8F58-4597-9ABD-15AF87EA7F98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8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C065-3556-4BB9-8D94-2E9A0677DEE2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5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AE7E-7868-4CA2-9005-ABEB6A595BA2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1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2A4E-C057-4C64-B107-EC89CC8DD2AF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3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A096-4514-4347-9719-A350E7B96178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2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A82E-C97C-4E15-8281-BD19D390CB59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25998-C13C-42C7-83EE-E495774C890B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9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microsoft.com/office/2007/relationships/hdphoto" Target="../media/hdphoto2.wdp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63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90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37" y="2221609"/>
            <a:ext cx="6142909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/>
              <a:t>Integrated Re-Design of the United Motor Trade Company in Nablus  </a:t>
            </a:r>
            <a:endParaRPr lang="en-US" sz="4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508275" y="6118499"/>
            <a:ext cx="3118352" cy="365125"/>
          </a:xfrm>
        </p:spPr>
        <p:txBody>
          <a:bodyPr/>
          <a:lstStyle/>
          <a:p>
            <a:fld id="{D065E580-38A2-46AC-B0E7-E2A1A685B39E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2630" y="4521241"/>
            <a:ext cx="683339" cy="365125"/>
          </a:xfrm>
        </p:spPr>
        <p:txBody>
          <a:bodyPr/>
          <a:lstStyle/>
          <a:p>
            <a:fld id="{EAE04E67-12A2-4E5A-A8CA-489786477A2A}" type="slidenum">
              <a:rPr lang="en-US" sz="2800" b="1" smtClean="0">
                <a:solidFill>
                  <a:schemeClr val="bg1"/>
                </a:solidFill>
              </a:rPr>
              <a:t>1</a:t>
            </a:fld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ABET Center\Dropbox\ABET center\ABET center logo.bmp">
            <a:extLst>
              <a:ext uri="{FF2B5EF4-FFF2-40B4-BE49-F238E27FC236}">
                <a16:creationId xmlns:a16="http://schemas.microsoft.com/office/drawing/2014/main" id="{8846E8FA-582E-4396-A8DA-D6EAA6887EA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1454" y="-21625"/>
            <a:ext cx="2077607" cy="19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20091" y="4163091"/>
            <a:ext cx="682032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n w="0"/>
                <a:latin typeface="+mj-lt"/>
              </a:rPr>
              <a:t>Prepared by:                    Supervised by:             </a:t>
            </a:r>
          </a:p>
          <a:p>
            <a:r>
              <a:rPr lang="en-US" sz="2200" dirty="0">
                <a:ln w="0"/>
                <a:latin typeface="+mj-lt"/>
              </a:rPr>
              <a:t>Noor Barahmeh.             Eng. Haitham Sawalha.</a:t>
            </a:r>
          </a:p>
          <a:p>
            <a:r>
              <a:rPr lang="en-US" sz="2200" dirty="0">
                <a:ln w="0"/>
                <a:latin typeface="+mj-lt"/>
              </a:rPr>
              <a:t>Wa’d Bustami.</a:t>
            </a:r>
          </a:p>
          <a:p>
            <a:r>
              <a:rPr lang="en-US" sz="2200" dirty="0">
                <a:ln w="0"/>
                <a:latin typeface="+mj-lt"/>
              </a:rPr>
              <a:t>Zaina Abu-Salameh.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528" y="0"/>
            <a:ext cx="6339840" cy="356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261157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34105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64434" y="6130437"/>
            <a:ext cx="324346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249" t="9407" r="9832" b="33408"/>
          <a:stretch/>
        </p:blipFill>
        <p:spPr>
          <a:xfrm>
            <a:off x="1965960" y="1965960"/>
            <a:ext cx="9132669" cy="3459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35760" y="1286110"/>
            <a:ext cx="302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Section A-A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301882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28299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52114" y="6130437"/>
            <a:ext cx="275578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750" t="36074" r="20000" b="27630"/>
          <a:stretch/>
        </p:blipFill>
        <p:spPr>
          <a:xfrm>
            <a:off x="1311579" y="2449286"/>
            <a:ext cx="10276923" cy="3215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84960" y="1509189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Section B-B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478212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9898" y="6130437"/>
            <a:ext cx="3077998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205" t="28747" r="11153" b="31140"/>
          <a:stretch/>
        </p:blipFill>
        <p:spPr>
          <a:xfrm>
            <a:off x="921695" y="2292727"/>
            <a:ext cx="10625847" cy="2973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837508" y="1199932"/>
            <a:ext cx="353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Section C-C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958135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5360" y="6130437"/>
            <a:ext cx="2912535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157" y="2437879"/>
            <a:ext cx="5010845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Reinforced concrete structure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Steel structure ( Truss system) 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" t="608" r="11800" b="608"/>
          <a:stretch/>
        </p:blipFill>
        <p:spPr bwMode="auto">
          <a:xfrm>
            <a:off x="5193002" y="230068"/>
            <a:ext cx="4299341" cy="5900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9343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61094" y="6130437"/>
            <a:ext cx="304680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185" y="1606406"/>
            <a:ext cx="6104710" cy="4131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311579" y="1536352"/>
            <a:ext cx="3617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Codes: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ACI 318-14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UBC – 97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f’c</a:t>
            </a: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 = 24 MPa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Fy</a:t>
            </a: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 = 420 MPa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Floor height = 6 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Maximum span length =  14.12 m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56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65266" y="6130437"/>
            <a:ext cx="294262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125489"/>
              </p:ext>
            </p:extLst>
          </p:nvPr>
        </p:nvGraphicFramePr>
        <p:xfrm>
          <a:off x="231716" y="1840312"/>
          <a:ext cx="5620444" cy="109210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398273">
                  <a:extLst>
                    <a:ext uri="{9D8B030D-6E8A-4147-A177-3AD203B41FA5}">
                      <a16:colId xmlns:a16="http://schemas.microsoft.com/office/drawing/2014/main" val="2427180567"/>
                    </a:ext>
                  </a:extLst>
                </a:gridCol>
                <a:gridCol w="1576251">
                  <a:extLst>
                    <a:ext uri="{9D8B030D-6E8A-4147-A177-3AD203B41FA5}">
                      <a16:colId xmlns:a16="http://schemas.microsoft.com/office/drawing/2014/main" val="260810639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82127658"/>
                    </a:ext>
                  </a:extLst>
                </a:gridCol>
              </a:tblGrid>
              <a:tr h="46561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Floor/Load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SD (kN/m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Live(</a:t>
                      </a: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/m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375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Ground floor slab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8668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First floor slab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581708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2311" y="1356676"/>
            <a:ext cx="364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Gravity loads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22145"/>
              </p:ext>
            </p:extLst>
          </p:nvPr>
        </p:nvGraphicFramePr>
        <p:xfrm>
          <a:off x="223008" y="3596441"/>
          <a:ext cx="5681403" cy="109601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843895">
                  <a:extLst>
                    <a:ext uri="{9D8B030D-6E8A-4147-A177-3AD203B41FA5}">
                      <a16:colId xmlns:a16="http://schemas.microsoft.com/office/drawing/2014/main" val="1346705298"/>
                    </a:ext>
                  </a:extLst>
                </a:gridCol>
                <a:gridCol w="1837508">
                  <a:extLst>
                    <a:ext uri="{9D8B030D-6E8A-4147-A177-3AD203B41FA5}">
                      <a16:colId xmlns:a16="http://schemas.microsoft.com/office/drawing/2014/main" val="1100815717"/>
                    </a:ext>
                  </a:extLst>
                </a:gridCol>
              </a:tblGrid>
              <a:tr h="26987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Beam/Load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SD (</a:t>
                      </a:r>
                      <a:r>
                        <a:rPr lang="en-US" sz="1400" dirty="0" err="1">
                          <a:effectLst/>
                        </a:rPr>
                        <a:t>kN</a:t>
                      </a:r>
                      <a:r>
                        <a:rPr lang="en-US" sz="1400" dirty="0">
                          <a:effectLst/>
                        </a:rPr>
                        <a:t>/m)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2491639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External beams under stone wall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7592079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External beams under almost curtain wall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874576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305006" y="1799195"/>
            <a:ext cx="56431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Nablus city with a zone factor equals 0.2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The soil type is SE which is soft soil. (250 </a:t>
            </a:r>
            <a:r>
              <a:rPr lang="en-US" sz="1600" dirty="0" err="1">
                <a:latin typeface="Andalus" panose="02020603050405020304" pitchFamily="18" charset="-78"/>
                <a:cs typeface="Andalus" panose="02020603050405020304" pitchFamily="18" charset="-78"/>
              </a:rPr>
              <a:t>kN</a:t>
            </a: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/m</a:t>
            </a:r>
            <a:r>
              <a:rPr lang="en-US" sz="1600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 </a:t>
            </a: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soil bearing capacity).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Over strength factor, R=5.5 (for sway intermediate concrete frame structure).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Period (T) equals Ct × building height</a:t>
            </a:r>
            <a:r>
              <a:rPr lang="en-US" sz="1600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3/4 </a:t>
            </a: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=0.0488×12</a:t>
            </a:r>
            <a:r>
              <a:rPr lang="en-US" sz="1600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3/4</a:t>
            </a: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= 0.315 second.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Importance factor (I) equals 1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Response spectrum scale factor= (</a:t>
            </a:r>
            <a:r>
              <a:rPr lang="en-US" sz="1600" dirty="0" err="1">
                <a:latin typeface="Andalus" panose="02020603050405020304" pitchFamily="18" charset="-78"/>
                <a:cs typeface="Andalus" panose="02020603050405020304" pitchFamily="18" charset="-78"/>
              </a:rPr>
              <a:t>g×I</a:t>
            </a:r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)/R=1784.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99415" y="1282475"/>
            <a:ext cx="1996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Lateral loads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28926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50462" y="6130437"/>
            <a:ext cx="275743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15589" y="1152907"/>
            <a:ext cx="3108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Manual checks 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579" y="1904838"/>
            <a:ext cx="660109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Compatibility check 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Equilibrium check 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Internal forces check ( columns, slabs, beams)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Deflection check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Period check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Drift check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Base shear check </a:t>
            </a:r>
            <a:endParaRPr lang="en-US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352935" y="1947309"/>
            <a:ext cx="275771" cy="196162"/>
            <a:chOff x="4824549" y="1767226"/>
            <a:chExt cx="353241" cy="29017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354663" y="2353453"/>
            <a:ext cx="275771" cy="196162"/>
            <a:chOff x="4824549" y="1767226"/>
            <a:chExt cx="353241" cy="290174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6343585" y="2806250"/>
            <a:ext cx="275771" cy="196162"/>
            <a:chOff x="4824549" y="1767226"/>
            <a:chExt cx="353241" cy="290174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326137" y="3259047"/>
            <a:ext cx="275771" cy="196162"/>
            <a:chOff x="4824549" y="1767226"/>
            <a:chExt cx="353241" cy="290174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311638" y="3665191"/>
            <a:ext cx="275771" cy="196162"/>
            <a:chOff x="4824549" y="1767226"/>
            <a:chExt cx="353241" cy="290174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326878" y="4071335"/>
            <a:ext cx="275771" cy="196162"/>
            <a:chOff x="4824549" y="1767226"/>
            <a:chExt cx="353241" cy="290174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6326137" y="4477479"/>
            <a:ext cx="275771" cy="196162"/>
            <a:chOff x="4824549" y="1767226"/>
            <a:chExt cx="353241" cy="290174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9" name="Picture 4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625" y="1236070"/>
            <a:ext cx="5034722" cy="4285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2060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37004" y="6130437"/>
            <a:ext cx="337089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04"/>
          <a:stretch/>
        </p:blipFill>
        <p:spPr bwMode="auto">
          <a:xfrm>
            <a:off x="6085837" y="1689904"/>
            <a:ext cx="5158973" cy="345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11579" y="1689904"/>
            <a:ext cx="49156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Two way waffle slab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11579" y="2469807"/>
            <a:ext cx="46609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Thickness = 50 cm 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Shear check :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 no shear </a:t>
            </a:r>
            <a:r>
              <a:rPr lang="en-GB" sz="2400" b="1" dirty="0">
                <a:sym typeface="Wingdings" panose="05000000000000000000" pitchFamily="2" charset="2"/>
              </a:rPr>
              <a:t> </a:t>
            </a:r>
            <a:r>
              <a:rPr lang="en-GB" sz="2400" b="1" dirty="0"/>
              <a:t>3Ø10 per m in rib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27223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94876" y="6130437"/>
            <a:ext cx="331301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04" y="435986"/>
            <a:ext cx="6815220" cy="559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89701" y="1951649"/>
            <a:ext cx="294424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Moment design </a:t>
            </a:r>
          </a:p>
          <a:p>
            <a:pPr>
              <a:lnSpc>
                <a:spcPct val="200000"/>
              </a:lnSpc>
            </a:pPr>
            <a:r>
              <a:rPr lang="en-GB" sz="2000" b="1" dirty="0"/>
              <a:t>As = 3Ø12 </a:t>
            </a:r>
          </a:p>
          <a:p>
            <a:pPr>
              <a:lnSpc>
                <a:spcPct val="200000"/>
              </a:lnSpc>
            </a:pPr>
            <a:r>
              <a:rPr lang="en-GB" sz="2000" b="1" dirty="0"/>
              <a:t>As shrinkage = 3Ø8/m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74203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04470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9990" y="6130437"/>
            <a:ext cx="290790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" t="12646" r="2195" b="810"/>
          <a:stretch/>
        </p:blipFill>
        <p:spPr bwMode="auto">
          <a:xfrm>
            <a:off x="1464903" y="1549966"/>
            <a:ext cx="8589039" cy="4515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25037" y="1023695"/>
            <a:ext cx="5922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Columns’ groups and reinforcement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22652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471549"/>
              </p:ext>
            </p:extLst>
          </p:nvPr>
        </p:nvGraphicFramePr>
        <p:xfrm>
          <a:off x="921695" y="0"/>
          <a:ext cx="11922034" cy="6696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6652" y="6130437"/>
            <a:ext cx="2921244" cy="370396"/>
          </a:xfrm>
        </p:spPr>
        <p:txBody>
          <a:bodyPr/>
          <a:lstStyle/>
          <a:p>
            <a:fld id="{EF159DE0-0317-4E2E-A5CA-432637B3E4E5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59179" y="2863070"/>
            <a:ext cx="2211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 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7500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963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42116" y="6130437"/>
            <a:ext cx="296577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2827763"/>
            <a:ext cx="5486400" cy="2591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11" y="334742"/>
            <a:ext cx="5093484" cy="5672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89904" y="1152907"/>
            <a:ext cx="422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Sections for columns </a:t>
            </a:r>
            <a:endParaRPr lang="en-US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5018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011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9830" y="6130437"/>
            <a:ext cx="253806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428227"/>
            <a:ext cx="33876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Beams design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- Frame B1-B5 as a sample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893" y="2735359"/>
            <a:ext cx="8014192" cy="3205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09635"/>
              </p:ext>
            </p:extLst>
          </p:nvPr>
        </p:nvGraphicFramePr>
        <p:xfrm>
          <a:off x="844732" y="3386128"/>
          <a:ext cx="2611231" cy="15698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7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29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9991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Depth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Width (cm)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910">
                <a:tc>
                  <a:txBody>
                    <a:bodyPr/>
                    <a:lstStyle/>
                    <a:p>
                      <a:r>
                        <a:rPr lang="en-US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910">
                <a:tc>
                  <a:txBody>
                    <a:bodyPr/>
                    <a:lstStyle/>
                    <a:p>
                      <a:r>
                        <a:rPr lang="en-US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8475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50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74034" y="6130437"/>
            <a:ext cx="263386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3728" y="1793352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Footing design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Isolated footings are used: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 Punching shear check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 Wide shear check 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265" y="970344"/>
            <a:ext cx="6063307" cy="4821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8001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3725" y="232224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3704" y="6130437"/>
            <a:ext cx="256419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40222" y="1296644"/>
            <a:ext cx="5032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Footings’ reinforcement summery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044990"/>
              </p:ext>
            </p:extLst>
          </p:nvPr>
        </p:nvGraphicFramePr>
        <p:xfrm>
          <a:off x="707934" y="1967955"/>
          <a:ext cx="5431609" cy="373738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21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78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5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110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Width (m)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Length (m)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Depth (m)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Bars number parallel to 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Bars number parallel to W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28ø18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28ø18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15ø16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5ø14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5ø14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19ø18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19ø18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5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14ø16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449" y="2244291"/>
            <a:ext cx="5422397" cy="3051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4316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468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8240" y="6130437"/>
            <a:ext cx="272965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418905"/>
            <a:ext cx="22958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Ramp design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23077" t="14253" r="3846" b="9635"/>
          <a:stretch/>
        </p:blipFill>
        <p:spPr bwMode="auto">
          <a:xfrm>
            <a:off x="6636545" y="1880570"/>
            <a:ext cx="5073404" cy="3424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632981"/>
              </p:ext>
            </p:extLst>
          </p:nvPr>
        </p:nvGraphicFramePr>
        <p:xfrm>
          <a:off x="1635082" y="2655963"/>
          <a:ext cx="2127880" cy="137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63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1064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Load kN/m2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608">
                <a:tc>
                  <a:txBody>
                    <a:bodyPr/>
                    <a:lstStyle/>
                    <a:p>
                      <a:r>
                        <a:rPr lang="en-US" dirty="0"/>
                        <a:t>SD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608">
                <a:tc>
                  <a:txBody>
                    <a:bodyPr/>
                    <a:lstStyle/>
                    <a:p>
                      <a:r>
                        <a:rPr lang="en-US" dirty="0"/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409375" y="4422277"/>
            <a:ext cx="48433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-One way solid slab was used Thickness: 25cm.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Reinforcement : 5∅ 12mm/m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19769" y="2098989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-Loads</a:t>
            </a:r>
          </a:p>
        </p:txBody>
      </p:sp>
    </p:spTree>
    <p:extLst>
      <p:ext uri="{BB962C8B-B14F-4D97-AF65-F5344CB8AC3E}">
        <p14:creationId xmlns:p14="http://schemas.microsoft.com/office/powerpoint/2010/main" val="4063322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428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7910" y="6130437"/>
            <a:ext cx="265998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15735" y="1428227"/>
                <a:ext cx="6096000" cy="350865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Ramp results</a:t>
                </a:r>
                <a:endParaRPr lang="en-US" sz="3200" b="1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Columns: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5 Circular columns (50 cm diameter).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Reinforcement: 10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 ∅</m:t>
                    </m:r>
                  </m:oMath>
                </a14:m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16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Beams: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4 Main drop beams (80×30cm).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1 hidden secondary beam (25×25 cm).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735" y="1428227"/>
                <a:ext cx="6096000" cy="3508653"/>
              </a:xfrm>
              <a:prstGeom prst="rect">
                <a:avLst/>
              </a:prstGeom>
              <a:blipFill>
                <a:blip r:embed="rId2"/>
                <a:stretch>
                  <a:fillRect l="-2000"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 rotWithShape="1">
          <a:blip r:embed="rId3"/>
          <a:srcRect l="17468" t="9407" r="29808" b="7070"/>
          <a:stretch/>
        </p:blipFill>
        <p:spPr bwMode="auto">
          <a:xfrm>
            <a:off x="6260757" y="1152907"/>
            <a:ext cx="5174305" cy="4394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73371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813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33772" y="6130437"/>
            <a:ext cx="3174123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6988" t="22454" r="21826" b="8056"/>
          <a:stretch/>
        </p:blipFill>
        <p:spPr bwMode="auto">
          <a:xfrm>
            <a:off x="5393587" y="787782"/>
            <a:ext cx="6347170" cy="4505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80813" y="1402574"/>
            <a:ext cx="3183038" cy="104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Code : </a:t>
            </a:r>
          </a:p>
          <a:p>
            <a:pPr>
              <a:lnSpc>
                <a:spcPct val="150000"/>
              </a:lnSpc>
            </a:pPr>
            <a:r>
              <a:rPr lang="en-GB" sz="2000" b="1" dirty="0"/>
              <a:t>AISE 2010 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80813" y="2514532"/>
                <a:ext cx="4840363" cy="2492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Materials 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0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Steel A36 , </a:t>
                </a:r>
                <a:r>
                  <a:rPr lang="en-GB" sz="2000" b="1" dirty="0" err="1">
                    <a:latin typeface="Andalus" panose="02020603050405020304" pitchFamily="18" charset="-78"/>
                    <a:cs typeface="Andalus" panose="02020603050405020304" pitchFamily="18" charset="-78"/>
                  </a:rPr>
                  <a:t>fu</a:t>
                </a:r>
                <a:r>
                  <a:rPr lang="en-GB" sz="20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ndalus" panose="02020603050405020304" pitchFamily="18" charset="-78"/>
                      </a:rPr>
                      <m:t>=</m:t>
                    </m:r>
                  </m:oMath>
                </a14:m>
                <a:r>
                  <a:rPr lang="en-GB" sz="20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245 MPa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0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Steel A325 Type 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𝒇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𝒏𝒗</m:t>
                        </m:r>
                      </m:sub>
                    </m:sSub>
                    <m:r>
                      <a:rPr lang="en-GB" sz="2000" b="1" i="1" smtClean="0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𝟑𝟑𝟎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 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𝑴𝑷𝒂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 </m:t>
                    </m:r>
                  </m:oMath>
                </a14:m>
                <a:endParaRPr lang="en-GB" sz="2000" b="1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000" b="1" dirty="0">
                    <a:cs typeface="Andalus" panose="02020603050405020304" pitchFamily="18" charset="-78"/>
                  </a:rPr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𝒇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𝒏𝒕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 </m:t>
                        </m:r>
                      </m:sub>
                    </m:sSub>
                    <m:r>
                      <a:rPr lang="en-GB" sz="2000" b="1" i="1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=</m:t>
                    </m:r>
                    <m:r>
                      <a:rPr lang="en-GB" sz="2000" b="1" i="1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𝟔𝟐𝟎</m:t>
                    </m:r>
                  </m:oMath>
                </a14:m>
                <a:endParaRPr lang="en-GB" sz="2000" b="1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0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Structure height = 2.8 m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813" y="2514532"/>
                <a:ext cx="4840363" cy="2492990"/>
              </a:xfrm>
              <a:prstGeom prst="rect">
                <a:avLst/>
              </a:prstGeom>
              <a:blipFill rotWithShape="0">
                <a:blip r:embed="rId3"/>
                <a:stretch>
                  <a:fillRect l="-2015" b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34160" y="970344"/>
            <a:ext cx="4206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Steel coverage roof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9816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09682" y="6130437"/>
            <a:ext cx="349821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401591"/>
              </p:ext>
            </p:extLst>
          </p:nvPr>
        </p:nvGraphicFramePr>
        <p:xfrm>
          <a:off x="6354286" y="2910136"/>
          <a:ext cx="5405208" cy="196904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84180">
                  <a:extLst>
                    <a:ext uri="{9D8B030D-6E8A-4147-A177-3AD203B41FA5}">
                      <a16:colId xmlns:a16="http://schemas.microsoft.com/office/drawing/2014/main" val="2073478673"/>
                    </a:ext>
                  </a:extLst>
                </a:gridCol>
                <a:gridCol w="1332016">
                  <a:extLst>
                    <a:ext uri="{9D8B030D-6E8A-4147-A177-3AD203B41FA5}">
                      <a16:colId xmlns:a16="http://schemas.microsoft.com/office/drawing/2014/main" val="4078454577"/>
                    </a:ext>
                  </a:extLst>
                </a:gridCol>
                <a:gridCol w="1379772">
                  <a:extLst>
                    <a:ext uri="{9D8B030D-6E8A-4147-A177-3AD203B41FA5}">
                      <a16:colId xmlns:a16="http://schemas.microsoft.com/office/drawing/2014/main" val="2815098281"/>
                    </a:ext>
                  </a:extLst>
                </a:gridCol>
                <a:gridCol w="1309240">
                  <a:extLst>
                    <a:ext uri="{9D8B030D-6E8A-4147-A177-3AD203B41FA5}">
                      <a16:colId xmlns:a16="http://schemas.microsoft.com/office/drawing/2014/main" val="3584575993"/>
                    </a:ext>
                  </a:extLst>
                </a:gridCol>
              </a:tblGrid>
              <a:tr h="4750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Load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Roof (edge)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Roof (center)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5913073"/>
                  </a:ext>
                </a:extLst>
              </a:tr>
              <a:tr h="3735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D.L (kN/m)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2.098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1.05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2.098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7310419"/>
                  </a:ext>
                </a:extLst>
              </a:tr>
              <a:tr h="3735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L.L (kN/m)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9973665"/>
                  </a:ext>
                </a:extLst>
              </a:tr>
              <a:tr h="3735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W.L (kN/m)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7335554"/>
                  </a:ext>
                </a:extLst>
              </a:tr>
              <a:tr h="3735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S.L (</a:t>
                      </a:r>
                      <a:r>
                        <a:rPr lang="en-US" sz="1400" dirty="0" err="1">
                          <a:effectLst/>
                        </a:rPr>
                        <a:t>kN</a:t>
                      </a:r>
                      <a:r>
                        <a:rPr lang="en-US" sz="1400" dirty="0">
                          <a:effectLst/>
                        </a:rPr>
                        <a:t>/m)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8.19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618339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09140358"/>
                  </p:ext>
                </p:extLst>
              </p:nvPr>
            </p:nvGraphicFramePr>
            <p:xfrm>
              <a:off x="432357" y="2569138"/>
              <a:ext cx="5725160" cy="2859389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862580">
                      <a:extLst>
                        <a:ext uri="{9D8B030D-6E8A-4147-A177-3AD203B41FA5}">
                          <a16:colId xmlns:a16="http://schemas.microsoft.com/office/drawing/2014/main" val="2652508303"/>
                        </a:ext>
                      </a:extLst>
                    </a:gridCol>
                    <a:gridCol w="2862580">
                      <a:extLst>
                        <a:ext uri="{9D8B030D-6E8A-4147-A177-3AD203B41FA5}">
                          <a16:colId xmlns:a16="http://schemas.microsoft.com/office/drawing/2014/main" val="471318673"/>
                        </a:ext>
                      </a:extLst>
                    </a:gridCol>
                  </a:tblGrid>
                  <a:tr h="47500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Member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Section (inch)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85419203"/>
                      </a:ext>
                    </a:extLst>
                  </a:tr>
                  <a:tr h="39059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Top members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HSS 7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3/16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59891336"/>
                      </a:ext>
                    </a:extLst>
                  </a:tr>
                  <a:tr h="4196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Bottom members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HSS 7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1/8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87574144"/>
                      </a:ext>
                    </a:extLst>
                  </a:tr>
                  <a:tr h="35881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Post members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HSS 2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1/8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84687653"/>
                      </a:ext>
                    </a:extLst>
                  </a:tr>
                  <a:tr h="43983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Inclined members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HSS 6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3/16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41738510"/>
                      </a:ext>
                    </a:extLst>
                  </a:tr>
                  <a:tr h="3935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Steel bracing 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HSS 3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1/8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94014528"/>
                      </a:ext>
                    </a:extLst>
                  </a:tr>
                  <a:tr h="3819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Steel columns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HSS 18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1/4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279707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09140358"/>
                  </p:ext>
                </p:extLst>
              </p:nvPr>
            </p:nvGraphicFramePr>
            <p:xfrm>
              <a:off x="432357" y="2569138"/>
              <a:ext cx="5725160" cy="2859389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862580">
                      <a:extLst>
                        <a:ext uri="{9D8B030D-6E8A-4147-A177-3AD203B41FA5}">
                          <a16:colId xmlns:a16="http://schemas.microsoft.com/office/drawing/2014/main" val="2652508303"/>
                        </a:ext>
                      </a:extLst>
                    </a:gridCol>
                    <a:gridCol w="2862580">
                      <a:extLst>
                        <a:ext uri="{9D8B030D-6E8A-4147-A177-3AD203B41FA5}">
                          <a16:colId xmlns:a16="http://schemas.microsoft.com/office/drawing/2014/main" val="471318673"/>
                        </a:ext>
                      </a:extLst>
                    </a:gridCol>
                  </a:tblGrid>
                  <a:tr h="47500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Member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Section (inch)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85419203"/>
                      </a:ext>
                    </a:extLst>
                  </a:tr>
                  <a:tr h="39059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Top members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26" t="-123438" r="-851" b="-5156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9891336"/>
                      </a:ext>
                    </a:extLst>
                  </a:tr>
                  <a:tr h="4196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Bottom members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26" t="-207246" r="-851" b="-3782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7574144"/>
                      </a:ext>
                    </a:extLst>
                  </a:tr>
                  <a:tr h="35881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Post members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26" t="-359322" r="-851" b="-342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687653"/>
                      </a:ext>
                    </a:extLst>
                  </a:tr>
                  <a:tr h="43983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Inclined members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26" t="-371233" r="-851" b="-1767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1738510"/>
                      </a:ext>
                    </a:extLst>
                  </a:tr>
                  <a:tr h="3935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Steel bracing  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26" t="-537500" r="-851" b="-1015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4014528"/>
                      </a:ext>
                    </a:extLst>
                  </a:tr>
                  <a:tr h="3819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Steel columns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26" t="-647619" r="-851" b="-31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2797078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778948" y="1770598"/>
            <a:ext cx="4988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Sections and loads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5120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52750" y="6130437"/>
            <a:ext cx="325514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3919" y="1585731"/>
            <a:ext cx="68985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Deflection check  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Yielding check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Local buckling check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Compression member check  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en-GB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42145" t="20327" r="421" b="9474"/>
          <a:stretch/>
        </p:blipFill>
        <p:spPr bwMode="auto">
          <a:xfrm>
            <a:off x="5906907" y="1062836"/>
            <a:ext cx="6024516" cy="446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201500" y="1762413"/>
            <a:ext cx="275771" cy="196162"/>
            <a:chOff x="4824549" y="1767226"/>
            <a:chExt cx="353241" cy="290174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201500" y="2391958"/>
            <a:ext cx="275771" cy="196162"/>
            <a:chOff x="4824549" y="1767226"/>
            <a:chExt cx="353241" cy="29017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201500" y="2974578"/>
            <a:ext cx="275771" cy="196162"/>
            <a:chOff x="4824549" y="1767226"/>
            <a:chExt cx="353241" cy="29017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201872" y="3454886"/>
            <a:ext cx="275771" cy="196162"/>
            <a:chOff x="4824549" y="1767226"/>
            <a:chExt cx="353241" cy="29017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824549" y="1897380"/>
              <a:ext cx="86541" cy="16002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911090" y="1767226"/>
              <a:ext cx="266700" cy="29017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580873" y="966562"/>
            <a:ext cx="25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Manual checks </a:t>
            </a:r>
          </a:p>
        </p:txBody>
      </p:sp>
    </p:spTree>
    <p:extLst>
      <p:ext uri="{BB962C8B-B14F-4D97-AF65-F5344CB8AC3E}">
        <p14:creationId xmlns:p14="http://schemas.microsoft.com/office/powerpoint/2010/main" val="310789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90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42116" y="6130437"/>
            <a:ext cx="296577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7017" t="9690" r="20364" b="15857"/>
          <a:stretch/>
        </p:blipFill>
        <p:spPr bwMode="auto">
          <a:xfrm>
            <a:off x="3475690" y="787782"/>
            <a:ext cx="4890770" cy="3270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2839" t="16310" r="31398" b="12783"/>
          <a:stretch/>
        </p:blipFill>
        <p:spPr bwMode="auto">
          <a:xfrm>
            <a:off x="8542116" y="1021144"/>
            <a:ext cx="3543889" cy="4680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7682" t="17490" r="20496" b="18456"/>
          <a:stretch/>
        </p:blipFill>
        <p:spPr bwMode="auto">
          <a:xfrm>
            <a:off x="3475690" y="4058667"/>
            <a:ext cx="4890770" cy="2667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9839" y="1531742"/>
            <a:ext cx="3264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Connection design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630" y="2569580"/>
            <a:ext cx="2758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- Bearing failure 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- Tear out failure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7388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136"/>
            <a:ext cx="8911687" cy="1280890"/>
          </a:xfrm>
        </p:spPr>
        <p:txBody>
          <a:bodyPr/>
          <a:lstStyle/>
          <a:p>
            <a:r>
              <a:rPr lang="en-GB" dirty="0"/>
              <a:t>Site analysis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13074" y="6130437"/>
            <a:ext cx="2694821" cy="370396"/>
          </a:xfrm>
        </p:spPr>
        <p:txBody>
          <a:bodyPr/>
          <a:lstStyle/>
          <a:p>
            <a:fld id="{053EE970-E0BD-4AFA-A542-2FD8AB0592B4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43746" y="2390116"/>
            <a:ext cx="40105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Located in Bait-Iba 4.7m away from Nablus city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Land area = 6,800 m</a:t>
            </a:r>
            <a:r>
              <a:rPr lang="en-GB" sz="2400" b="1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Building area = 3,000 m</a:t>
            </a:r>
            <a:r>
              <a:rPr lang="en-GB" sz="2400" b="1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Surrounding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Parking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422890-3E22-4BC2-81DB-73DF85627C43}"/>
              </a:ext>
            </a:extLst>
          </p:cNvPr>
          <p:cNvPicPr/>
          <p:nvPr/>
        </p:nvPicPr>
        <p:blipFill rotWithShape="1">
          <a:blip r:embed="rId2"/>
          <a:srcRect l="30481" t="6779" r="32136" b="5520"/>
          <a:stretch/>
        </p:blipFill>
        <p:spPr bwMode="auto">
          <a:xfrm>
            <a:off x="7571844" y="147136"/>
            <a:ext cx="4535488" cy="598330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صورة 4">
            <a:extLst>
              <a:ext uri="{FF2B5EF4-FFF2-40B4-BE49-F238E27FC236}">
                <a16:creationId xmlns:a16="http://schemas.microsoft.com/office/drawing/2014/main" id="{2841FA71-0407-4405-9E78-7FE5F8CE9399}"/>
              </a:ext>
            </a:extLst>
          </p:cNvPr>
          <p:cNvPicPr/>
          <p:nvPr/>
        </p:nvPicPr>
        <p:blipFill rotWithShape="1">
          <a:blip r:embed="rId3" cstate="print"/>
          <a:srcRect l="22351" t="23942" r="32121" b="23234"/>
          <a:stretch/>
        </p:blipFill>
        <p:spPr bwMode="auto">
          <a:xfrm>
            <a:off x="4386470" y="147136"/>
            <a:ext cx="3085488" cy="2256790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3821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075" y="2855605"/>
            <a:ext cx="8911687" cy="1280890"/>
          </a:xfrm>
        </p:spPr>
        <p:txBody>
          <a:bodyPr/>
          <a:lstStyle/>
          <a:p>
            <a:r>
              <a:rPr lang="en-GB" b="1" dirty="0"/>
              <a:t>Environmental design 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53692" y="6130437"/>
            <a:ext cx="295420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005802" y="787782"/>
            <a:ext cx="8128000" cy="5418667"/>
            <a:chOff x="-791203" y="1060429"/>
            <a:chExt cx="8128000" cy="5418667"/>
          </a:xfrm>
        </p:grpSpPr>
        <p:grpSp>
          <p:nvGrpSpPr>
            <p:cNvPr id="7" name="Group 6"/>
            <p:cNvGrpSpPr/>
            <p:nvPr/>
          </p:nvGrpSpPr>
          <p:grpSpPr>
            <a:xfrm>
              <a:off x="-791203" y="1060429"/>
              <a:ext cx="8128000" cy="5418667"/>
              <a:chOff x="4490720" y="306838"/>
              <a:chExt cx="8128000" cy="5418667"/>
            </a:xfrm>
          </p:grpSpPr>
          <p:graphicFrame>
            <p:nvGraphicFramePr>
              <p:cNvPr id="10" name="Diagram 9"/>
              <p:cNvGraphicFramePr/>
              <p:nvPr>
                <p:extLst>
                  <p:ext uri="{D42A27DB-BD31-4B8C-83A1-F6EECF244321}">
                    <p14:modId xmlns:p14="http://schemas.microsoft.com/office/powerpoint/2010/main" val="511130653"/>
                  </p:ext>
                </p:extLst>
              </p:nvPr>
            </p:nvGraphicFramePr>
            <p:xfrm>
              <a:off x="4490720" y="306838"/>
              <a:ext cx="8128000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11" name="Oval 10"/>
              <p:cNvSpPr/>
              <p:nvPr/>
            </p:nvSpPr>
            <p:spPr>
              <a:xfrm>
                <a:off x="8663612" y="828980"/>
                <a:ext cx="2846391" cy="2846391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2" name="Oval 11"/>
              <p:cNvSpPr/>
              <p:nvPr/>
            </p:nvSpPr>
            <p:spPr>
              <a:xfrm>
                <a:off x="9121505" y="1417694"/>
                <a:ext cx="512350" cy="512350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</p:grpSp>
        <p:sp>
          <p:nvSpPr>
            <p:cNvPr id="8" name="TextBox 7"/>
            <p:cNvSpPr txBox="1"/>
            <p:nvPr/>
          </p:nvSpPr>
          <p:spPr>
            <a:xfrm>
              <a:off x="3923037" y="2133600"/>
              <a:ext cx="1736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2800" b="1" dirty="0">
                  <a:solidFill>
                    <a:schemeClr val="accent2">
                      <a:lumMod val="50000"/>
                    </a:schemeClr>
                  </a:solidFill>
                </a:rPr>
                <a:t>Thermal</a:t>
              </a: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95757" y="2683635"/>
              <a:ext cx="2132323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Temperatures </a:t>
              </a:r>
            </a:p>
            <a:p>
              <a:r>
                <a:rPr lang="en-US" sz="2000" dirty="0"/>
                <a:t>System Loads</a:t>
              </a:r>
            </a:p>
            <a:p>
              <a:r>
                <a:rPr lang="en-US" sz="2000" dirty="0"/>
                <a:t>Comfort Curves </a:t>
              </a:r>
            </a:p>
            <a:p>
              <a:r>
                <a:rPr lang="en-US" sz="2000" dirty="0"/>
                <a:t> 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3060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6694" y="6130437"/>
            <a:ext cx="396120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3632" t="14718" r="13909" b="9827"/>
          <a:stretch/>
        </p:blipFill>
        <p:spPr bwMode="auto">
          <a:xfrm>
            <a:off x="817058" y="1793352"/>
            <a:ext cx="5211782" cy="3950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26494" t="14717" r="14812" b="10080"/>
          <a:stretch/>
        </p:blipFill>
        <p:spPr bwMode="auto">
          <a:xfrm>
            <a:off x="6161948" y="1804124"/>
            <a:ext cx="5725252" cy="3950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02674" y="1045029"/>
            <a:ext cx="5068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Daylighting (the gallery building)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8602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77782" y="6130437"/>
            <a:ext cx="2630113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5440" t="15251" r="14963" b="10083"/>
          <a:stretch/>
        </p:blipFill>
        <p:spPr bwMode="auto">
          <a:xfrm>
            <a:off x="6160811" y="787782"/>
            <a:ext cx="5433942" cy="4170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30280" t="16324" r="14635" b="9554"/>
          <a:stretch/>
        </p:blipFill>
        <p:spPr bwMode="auto">
          <a:xfrm>
            <a:off x="4739099" y="1788394"/>
            <a:ext cx="5390421" cy="4033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/>
          <a:srcRect l="30106" t="15252" r="14812" b="9547"/>
          <a:stretch/>
        </p:blipFill>
        <p:spPr bwMode="auto">
          <a:xfrm>
            <a:off x="1741714" y="2227434"/>
            <a:ext cx="4986097" cy="3867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41714" y="1053737"/>
            <a:ext cx="4619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Daylighting (the offices building)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267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18026" y="6130437"/>
            <a:ext cx="3289870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813825"/>
              </p:ext>
            </p:extLst>
          </p:nvPr>
        </p:nvGraphicFramePr>
        <p:xfrm>
          <a:off x="1006998" y="2338088"/>
          <a:ext cx="8067553" cy="325248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209279">
                  <a:extLst>
                    <a:ext uri="{9D8B030D-6E8A-4147-A177-3AD203B41FA5}">
                      <a16:colId xmlns:a16="http://schemas.microsoft.com/office/drawing/2014/main" val="2612515007"/>
                    </a:ext>
                  </a:extLst>
                </a:gridCol>
                <a:gridCol w="1376944">
                  <a:extLst>
                    <a:ext uri="{9D8B030D-6E8A-4147-A177-3AD203B41FA5}">
                      <a16:colId xmlns:a16="http://schemas.microsoft.com/office/drawing/2014/main" val="360538087"/>
                    </a:ext>
                  </a:extLst>
                </a:gridCol>
                <a:gridCol w="2278219">
                  <a:extLst>
                    <a:ext uri="{9D8B030D-6E8A-4147-A177-3AD203B41FA5}">
                      <a16:colId xmlns:a16="http://schemas.microsoft.com/office/drawing/2014/main" val="3248535618"/>
                    </a:ext>
                  </a:extLst>
                </a:gridCol>
                <a:gridCol w="2203111">
                  <a:extLst>
                    <a:ext uri="{9D8B030D-6E8A-4147-A177-3AD203B41FA5}">
                      <a16:colId xmlns:a16="http://schemas.microsoft.com/office/drawing/2014/main" val="805673299"/>
                    </a:ext>
                  </a:extLst>
                </a:gridCol>
              </a:tblGrid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Zone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Actual DF 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Standard DF %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Comply/Not comply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569023"/>
                  </a:ext>
                </a:extLst>
              </a:tr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Show room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2.61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(2.5-4)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Comply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1999275"/>
                  </a:ext>
                </a:extLst>
              </a:tr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Main manager office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2.74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(1.5-2.5)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Comply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4174308"/>
                  </a:ext>
                </a:extLst>
              </a:tr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Office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(1.5-2.5)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Comply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4880723"/>
                  </a:ext>
                </a:extLst>
              </a:tr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Meeting room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(1.5-2.5)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Comply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1526900"/>
                  </a:ext>
                </a:extLst>
              </a:tr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Multipurpose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(2.5-4)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Comply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387298"/>
                  </a:ext>
                </a:extLst>
              </a:tr>
              <a:tr h="4646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Cafeteria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2.60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(2.5-4)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Comply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216263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06998" y="1652325"/>
            <a:ext cx="6354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Daylight factor for selected spaces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8139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814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09043" y="6130437"/>
            <a:ext cx="2663687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04074" y="756495"/>
            <a:ext cx="3888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Shading</a:t>
            </a:r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52470" t="30517" r="30862" b="31638"/>
          <a:stretch/>
        </p:blipFill>
        <p:spPr bwMode="auto">
          <a:xfrm>
            <a:off x="8276425" y="650654"/>
            <a:ext cx="3632151" cy="4451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29929" y="1181545"/>
                <a:ext cx="6119368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en-GB" sz="24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Horizontal louvers on the main elevation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2mm thickness, 30 cm depth, 0.5 m vertical spacing and 30</a:t>
                </a:r>
                <a14:m>
                  <m:oMath xmlns:m="http://schemas.openxmlformats.org/officeDocument/2006/math">
                    <m:r>
                      <a:rPr lang="it-IT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GB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angle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24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External louvers for the steel coverage roof </a:t>
                </a:r>
              </a:p>
              <a:p>
                <a:r>
                  <a:rPr lang="en-GB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10 mm thickness, 1 m length, 1.5 horizontal spacing and 30</a:t>
                </a:r>
                <a14:m>
                  <m:oMath xmlns:m="http://schemas.openxmlformats.org/officeDocument/2006/math">
                    <m:r>
                      <a:rPr lang="it-IT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°</m:t>
                    </m:r>
                  </m:oMath>
                </a14:m>
                <a:r>
                  <a:rPr lang="en-US" sz="2000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angle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929" y="1181545"/>
                <a:ext cx="6119368" cy="2554545"/>
              </a:xfrm>
              <a:prstGeom prst="rect">
                <a:avLst/>
              </a:prstGeom>
              <a:blipFill rotWithShape="0">
                <a:blip r:embed="rId3"/>
                <a:stretch>
                  <a:fillRect l="-1396" b="-3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 rotWithShape="1">
          <a:blip r:embed="rId4"/>
          <a:srcRect l="15072" t="21790" r="29271" b="28738"/>
          <a:stretch/>
        </p:blipFill>
        <p:spPr bwMode="auto">
          <a:xfrm>
            <a:off x="1388553" y="3736090"/>
            <a:ext cx="5617599" cy="2796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5584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538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24082" y="6130437"/>
            <a:ext cx="258381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921694" y="1585732"/>
                <a:ext cx="46731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Acoustical analysis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GB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) </a:t>
                </a:r>
                <a:r>
                  <a:rPr lang="en-GB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94" y="1585732"/>
                <a:ext cx="4673193" cy="461665"/>
              </a:xfrm>
              <a:prstGeom prst="rect">
                <a:avLst/>
              </a:prstGeom>
              <a:blipFill>
                <a:blip r:embed="rId2"/>
                <a:stretch>
                  <a:fillRect l="-1695" t="-10526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7701163"/>
                  </p:ext>
                </p:extLst>
              </p:nvPr>
            </p:nvGraphicFramePr>
            <p:xfrm>
              <a:off x="2425847" y="2882529"/>
              <a:ext cx="7847440" cy="2693663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896126">
                      <a:extLst>
                        <a:ext uri="{9D8B030D-6E8A-4147-A177-3AD203B41FA5}">
                          <a16:colId xmlns:a16="http://schemas.microsoft.com/office/drawing/2014/main" val="3883588486"/>
                        </a:ext>
                      </a:extLst>
                    </a:gridCol>
                    <a:gridCol w="778063">
                      <a:extLst>
                        <a:ext uri="{9D8B030D-6E8A-4147-A177-3AD203B41FA5}">
                          <a16:colId xmlns:a16="http://schemas.microsoft.com/office/drawing/2014/main" val="1334967183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val="1001257926"/>
                        </a:ext>
                      </a:extLst>
                    </a:gridCol>
                    <a:gridCol w="778063">
                      <a:extLst>
                        <a:ext uri="{9D8B030D-6E8A-4147-A177-3AD203B41FA5}">
                          <a16:colId xmlns:a16="http://schemas.microsoft.com/office/drawing/2014/main" val="530440515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val="1453688831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val="908984606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val="2785223960"/>
                        </a:ext>
                      </a:extLst>
                    </a:gridCol>
                  </a:tblGrid>
                  <a:tr h="4801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Frequency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125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250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75889631"/>
                      </a:ext>
                    </a:extLst>
                  </a:tr>
                  <a:tr h="4651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(Ceiling: Acoustical tile)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46960457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(Floor: Ceramic)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20939507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(Walls: Painted Plaster)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0.07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0.09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68740794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(Glass: Double Glass)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32722220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RT60 (Sec.) (0.85-1.7)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1.32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1.24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1.36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1.19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1.25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1.43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001581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7701163"/>
                  </p:ext>
                </p:extLst>
              </p:nvPr>
            </p:nvGraphicFramePr>
            <p:xfrm>
              <a:off x="2425847" y="2882529"/>
              <a:ext cx="7847440" cy="2693663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89612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883588486"/>
                        </a:ext>
                      </a:extLst>
                    </a:gridCol>
                    <a:gridCol w="77806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334967183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001257926"/>
                        </a:ext>
                      </a:extLst>
                    </a:gridCol>
                    <a:gridCol w="77806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530440515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453688831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908984606"/>
                        </a:ext>
                      </a:extLst>
                    </a:gridCol>
                    <a:gridCol w="84879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785223960"/>
                        </a:ext>
                      </a:extLst>
                    </a:gridCol>
                  </a:tblGrid>
                  <a:tr h="4801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Frequency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125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250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575889631"/>
                      </a:ext>
                    </a:extLst>
                  </a:tr>
                  <a:tr h="4651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10" t="-105263" r="-171639" b="-38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446960457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10" t="-216667" r="-171639" b="-30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520939507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10" t="-316667" r="-171639" b="-20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0.07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0.09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968740794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210" t="-416667" r="-171639" b="-10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432722220"/>
                      </a:ext>
                    </a:extLst>
                  </a:tr>
                  <a:tr h="43707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RT60 (Sec</a:t>
                          </a:r>
                          <a:r>
                            <a:rPr lang="en-US" sz="1400" dirty="0" smtClean="0">
                              <a:effectLst/>
                            </a:rPr>
                            <a:t>.) (0.85-1.7)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1.32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1.24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1.36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1.19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1.25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1.43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6001581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1812" y="2332505"/>
                <a:ext cx="55326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for the gallery building 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12" y="2332505"/>
                <a:ext cx="5532699" cy="461665"/>
              </a:xfrm>
              <a:prstGeom prst="rect">
                <a:avLst/>
              </a:prstGeom>
              <a:blipFill>
                <a:blip r:embed="rId4"/>
                <a:stretch>
                  <a:fillRect l="-220" t="-9333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6045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40" y="146930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61094" y="6130437"/>
            <a:ext cx="304680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9670621"/>
                  </p:ext>
                </p:extLst>
              </p:nvPr>
            </p:nvGraphicFramePr>
            <p:xfrm>
              <a:off x="1311579" y="2068672"/>
              <a:ext cx="7728248" cy="2846118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878079">
                      <a:extLst>
                        <a:ext uri="{9D8B030D-6E8A-4147-A177-3AD203B41FA5}">
                          <a16:colId xmlns:a16="http://schemas.microsoft.com/office/drawing/2014/main" val="1508938508"/>
                        </a:ext>
                      </a:extLst>
                    </a:gridCol>
                    <a:gridCol w="773215">
                      <a:extLst>
                        <a:ext uri="{9D8B030D-6E8A-4147-A177-3AD203B41FA5}">
                          <a16:colId xmlns:a16="http://schemas.microsoft.com/office/drawing/2014/main" val="1894775427"/>
                        </a:ext>
                      </a:extLst>
                    </a:gridCol>
                    <a:gridCol w="773215">
                      <a:extLst>
                        <a:ext uri="{9D8B030D-6E8A-4147-A177-3AD203B41FA5}">
                          <a16:colId xmlns:a16="http://schemas.microsoft.com/office/drawing/2014/main" val="1838637814"/>
                        </a:ext>
                      </a:extLst>
                    </a:gridCol>
                    <a:gridCol w="773215">
                      <a:extLst>
                        <a:ext uri="{9D8B030D-6E8A-4147-A177-3AD203B41FA5}">
                          <a16:colId xmlns:a16="http://schemas.microsoft.com/office/drawing/2014/main" val="3536331752"/>
                        </a:ext>
                      </a:extLst>
                    </a:gridCol>
                    <a:gridCol w="843508">
                      <a:extLst>
                        <a:ext uri="{9D8B030D-6E8A-4147-A177-3AD203B41FA5}">
                          <a16:colId xmlns:a16="http://schemas.microsoft.com/office/drawing/2014/main" val="2378722703"/>
                        </a:ext>
                      </a:extLst>
                    </a:gridCol>
                    <a:gridCol w="843508">
                      <a:extLst>
                        <a:ext uri="{9D8B030D-6E8A-4147-A177-3AD203B41FA5}">
                          <a16:colId xmlns:a16="http://schemas.microsoft.com/office/drawing/2014/main" val="1788724983"/>
                        </a:ext>
                      </a:extLst>
                    </a:gridCol>
                    <a:gridCol w="843508">
                      <a:extLst>
                        <a:ext uri="{9D8B030D-6E8A-4147-A177-3AD203B41FA5}">
                          <a16:colId xmlns:a16="http://schemas.microsoft.com/office/drawing/2014/main" val="1775742497"/>
                        </a:ext>
                      </a:extLst>
                    </a:gridCol>
                  </a:tblGrid>
                  <a:tr h="51937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Frequency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125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250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62624928"/>
                      </a:ext>
                    </a:extLst>
                  </a:tr>
                  <a:tr h="4889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(Ceiling: Acoustical tile)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0.40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94172580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(Floor: ceramic)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96049181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(Walls: Painted Plaster)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0.07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0.09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04891304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∝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(Glass: Double Glass)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55495114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RT60 (Sec.) (0.4-0.7)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0.54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0.40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3036827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9670621"/>
                  </p:ext>
                </p:extLst>
              </p:nvPr>
            </p:nvGraphicFramePr>
            <p:xfrm>
              <a:off x="1311579" y="2068672"/>
              <a:ext cx="7728248" cy="2846118"/>
            </p:xfrm>
            <a:graphic>
              <a:graphicData uri="http://schemas.openxmlformats.org/drawingml/2006/table">
                <a:tbl>
                  <a:tblPr firstRow="1" firstCol="1" bandRow="1">
                    <a:tableStyleId>{F5AB1C69-6EDB-4FF4-983F-18BD219EF322}</a:tableStyleId>
                  </a:tblPr>
                  <a:tblGrid>
                    <a:gridCol w="287807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508938508"/>
                        </a:ext>
                      </a:extLst>
                    </a:gridCol>
                    <a:gridCol w="77321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894775427"/>
                        </a:ext>
                      </a:extLst>
                    </a:gridCol>
                    <a:gridCol w="77321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838637814"/>
                        </a:ext>
                      </a:extLst>
                    </a:gridCol>
                    <a:gridCol w="77321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536331752"/>
                        </a:ext>
                      </a:extLst>
                    </a:gridCol>
                    <a:gridCol w="84350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378722703"/>
                        </a:ext>
                      </a:extLst>
                    </a:gridCol>
                    <a:gridCol w="84350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788724983"/>
                        </a:ext>
                      </a:extLst>
                    </a:gridCol>
                    <a:gridCol w="84350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775742497"/>
                        </a:ext>
                      </a:extLst>
                    </a:gridCol>
                  </a:tblGrid>
                  <a:tr h="51937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Frequency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125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250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4000 Hz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462624928"/>
                      </a:ext>
                    </a:extLst>
                  </a:tr>
                  <a:tr h="4889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12" t="-106173" r="-169703" b="-3753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0.40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0.60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994172580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12" t="-222667" r="-169703" b="-305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596049181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12" t="-318421" r="-169703" b="-20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0.06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0.07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0.09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204891304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12" t="-424000" r="-169703" b="-10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0.05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0.03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555495114"/>
                      </a:ext>
                    </a:extLst>
                  </a:tr>
                  <a:tr h="459442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RT60 (Sec</a:t>
                          </a:r>
                          <a:r>
                            <a:rPr lang="en-US" sz="1400" dirty="0" smtClean="0">
                              <a:effectLst/>
                            </a:rPr>
                            <a:t>.) (0.4-0.7)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0.58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0.54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0.41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0.40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0368276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568010" y="1427820"/>
                <a:ext cx="491666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24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400" b="1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for the offices building 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010" y="1427820"/>
                <a:ext cx="4916667" cy="461665"/>
              </a:xfrm>
              <a:prstGeom prst="rect">
                <a:avLst/>
              </a:prstGeom>
              <a:blipFill>
                <a:blip r:embed="rId3"/>
                <a:stretch>
                  <a:fillRect l="-248" t="-9211" r="-1115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831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696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56922" y="6130437"/>
            <a:ext cx="3150973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3600" t="61478" r="35539" b="11261"/>
          <a:stretch/>
        </p:blipFill>
        <p:spPr bwMode="auto">
          <a:xfrm>
            <a:off x="3583920" y="970344"/>
            <a:ext cx="7770271" cy="2455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3755" t="37555" r="36921" b="10407"/>
          <a:stretch/>
        </p:blipFill>
        <p:spPr bwMode="auto">
          <a:xfrm>
            <a:off x="1436763" y="3426106"/>
            <a:ext cx="6920159" cy="3171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67461" y="1590273"/>
                <a:ext cx="224548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2000" b="1" dirty="0"/>
                  <a:t> for the gallery building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461" y="1590273"/>
                <a:ext cx="2245489" cy="707886"/>
              </a:xfrm>
              <a:prstGeom prst="rect">
                <a:avLst/>
              </a:prstGeom>
              <a:blipFill>
                <a:blip r:embed="rId4"/>
                <a:stretch>
                  <a:fillRect l="-2710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689598" y="4804552"/>
                <a:ext cx="34274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b="1" dirty="0"/>
                  <a:t> for the offices building 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9598" y="4804552"/>
                <a:ext cx="3427477" cy="369332"/>
              </a:xfrm>
              <a:prstGeom prst="rect">
                <a:avLst/>
              </a:prstGeom>
              <a:blipFill>
                <a:blip r:embed="rId5"/>
                <a:stretch>
                  <a:fillRect t="-8197" r="-53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055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8" y="54165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8416" y="6130437"/>
            <a:ext cx="2919480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1579" y="1335055"/>
            <a:ext cx="3248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Noise control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597018"/>
              </p:ext>
            </p:extLst>
          </p:nvPr>
        </p:nvGraphicFramePr>
        <p:xfrm>
          <a:off x="4211543" y="978722"/>
          <a:ext cx="6723210" cy="2560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69677">
                  <a:extLst>
                    <a:ext uri="{9D8B030D-6E8A-4147-A177-3AD203B41FA5}">
                      <a16:colId xmlns:a16="http://schemas.microsoft.com/office/drawing/2014/main" val="752717826"/>
                    </a:ext>
                  </a:extLst>
                </a:gridCol>
                <a:gridCol w="1684740">
                  <a:extLst>
                    <a:ext uri="{9D8B030D-6E8A-4147-A177-3AD203B41FA5}">
                      <a16:colId xmlns:a16="http://schemas.microsoft.com/office/drawing/2014/main" val="233971347"/>
                    </a:ext>
                  </a:extLst>
                </a:gridCol>
                <a:gridCol w="1768793">
                  <a:extLst>
                    <a:ext uri="{9D8B030D-6E8A-4147-A177-3AD203B41FA5}">
                      <a16:colId xmlns:a16="http://schemas.microsoft.com/office/drawing/2014/main" val="28835592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Component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STC (dB)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Standard (dB)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064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Frontal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Alucobond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Wall.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(40-55)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364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External Stoned Walls.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(40-55)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602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Block Partition wall.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(40-55)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04174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345703"/>
              </p:ext>
            </p:extLst>
          </p:nvPr>
        </p:nvGraphicFramePr>
        <p:xfrm>
          <a:off x="4200122" y="3593073"/>
          <a:ext cx="6699800" cy="22530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62119">
                  <a:extLst>
                    <a:ext uri="{9D8B030D-6E8A-4147-A177-3AD203B41FA5}">
                      <a16:colId xmlns:a16="http://schemas.microsoft.com/office/drawing/2014/main" val="1638931879"/>
                    </a:ext>
                  </a:extLst>
                </a:gridCol>
                <a:gridCol w="1701478">
                  <a:extLst>
                    <a:ext uri="{9D8B030D-6E8A-4147-A177-3AD203B41FA5}">
                      <a16:colId xmlns:a16="http://schemas.microsoft.com/office/drawing/2014/main" val="834639729"/>
                    </a:ext>
                  </a:extLst>
                </a:gridCol>
                <a:gridCol w="1736203">
                  <a:extLst>
                    <a:ext uri="{9D8B030D-6E8A-4147-A177-3AD203B41FA5}">
                      <a16:colId xmlns:a16="http://schemas.microsoft.com/office/drawing/2014/main" val="42600790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/>
                        <a:t>Component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IIC(dB)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Standard (dB)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009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/>
                        <a:t>Gallery building  roof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&gt;50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873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/>
                        <a:t>Gallery building  ceiling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&gt;50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482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/>
                        <a:t>Offices’ building  roof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&gt;50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399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/>
                        <a:t>Offices’ building ceiling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dirty="0"/>
                        <a:t>&gt;50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629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686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US" dirty="0"/>
              <a:t>Environmental design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95790" y="6340267"/>
            <a:ext cx="2576997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7E8EAD-9C86-45B6-BB62-2E41B6892B6B}"/>
              </a:ext>
            </a:extLst>
          </p:cNvPr>
          <p:cNvPicPr/>
          <p:nvPr/>
        </p:nvPicPr>
        <p:blipFill rotWithShape="1">
          <a:blip r:embed="rId2"/>
          <a:srcRect l="17708" t="30557" r="26542" b="22046"/>
          <a:stretch/>
        </p:blipFill>
        <p:spPr bwMode="auto">
          <a:xfrm>
            <a:off x="531811" y="1428227"/>
            <a:ext cx="3629371" cy="1940794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4979A2-790E-453C-A35C-51653ABF7FC5}"/>
              </a:ext>
            </a:extLst>
          </p:cNvPr>
          <p:cNvSpPr txBox="1"/>
          <p:nvPr/>
        </p:nvSpPr>
        <p:spPr>
          <a:xfrm>
            <a:off x="1311579" y="3429000"/>
            <a:ext cx="180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Alucobond Wall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680E06-41AE-4A43-967E-633F768ACF90}"/>
              </a:ext>
            </a:extLst>
          </p:cNvPr>
          <p:cNvPicPr/>
          <p:nvPr/>
        </p:nvPicPr>
        <p:blipFill rotWithShape="1">
          <a:blip r:embed="rId3"/>
          <a:srcRect l="24024" t="35237" r="23912" b="18290"/>
          <a:stretch/>
        </p:blipFill>
        <p:spPr bwMode="auto">
          <a:xfrm>
            <a:off x="4336529" y="2298285"/>
            <a:ext cx="3518941" cy="1940794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092786-E272-4975-8BC3-F5D9440F7B7A}"/>
              </a:ext>
            </a:extLst>
          </p:cNvPr>
          <p:cNvSpPr txBox="1"/>
          <p:nvPr/>
        </p:nvSpPr>
        <p:spPr>
          <a:xfrm>
            <a:off x="8199682" y="2899350"/>
            <a:ext cx="180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Stoned Wall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E59EDE-FD6E-4FE2-8CC9-798D005B214B}"/>
              </a:ext>
            </a:extLst>
          </p:cNvPr>
          <p:cNvPicPr/>
          <p:nvPr/>
        </p:nvPicPr>
        <p:blipFill rotWithShape="1">
          <a:blip r:embed="rId4"/>
          <a:srcRect l="34370" t="36481" r="33343" b="35139"/>
          <a:stretch/>
        </p:blipFill>
        <p:spPr bwMode="auto">
          <a:xfrm>
            <a:off x="7191415" y="4304771"/>
            <a:ext cx="3518941" cy="1826782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25F971-EC82-4626-8504-6F32BC8EF098}"/>
              </a:ext>
            </a:extLst>
          </p:cNvPr>
          <p:cNvSpPr txBox="1"/>
          <p:nvPr/>
        </p:nvSpPr>
        <p:spPr>
          <a:xfrm>
            <a:off x="10982492" y="5553506"/>
            <a:ext cx="114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Partition</a:t>
            </a:r>
          </a:p>
        </p:txBody>
      </p:sp>
    </p:spTree>
    <p:extLst>
      <p:ext uri="{BB962C8B-B14F-4D97-AF65-F5344CB8AC3E}">
        <p14:creationId xmlns:p14="http://schemas.microsoft.com/office/powerpoint/2010/main" val="13426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Site analysis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52412" y="6130437"/>
            <a:ext cx="255548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8833" t="10346" r="39083" b="25073"/>
          <a:stretch/>
        </p:blipFill>
        <p:spPr>
          <a:xfrm>
            <a:off x="4328160" y="70668"/>
            <a:ext cx="4520252" cy="678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811382" y="3230881"/>
            <a:ext cx="2516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Movement 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5301968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1AD89-4150-493C-B881-1483B3B50B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79089" y="6308306"/>
            <a:ext cx="251291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1EF0F-2997-471E-9546-B4EAD32B3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DF0FDE-106C-410F-847A-7E8CA9D98016}"/>
              </a:ext>
            </a:extLst>
          </p:cNvPr>
          <p:cNvPicPr/>
          <p:nvPr/>
        </p:nvPicPr>
        <p:blipFill rotWithShape="1">
          <a:blip r:embed="rId2"/>
          <a:srcRect l="29470" t="24040" r="24219" b="11724"/>
          <a:stretch/>
        </p:blipFill>
        <p:spPr bwMode="auto">
          <a:xfrm>
            <a:off x="1991474" y="970344"/>
            <a:ext cx="3385262" cy="2713588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766835-85C3-463D-AD60-743E0A54E0D4}"/>
              </a:ext>
            </a:extLst>
          </p:cNvPr>
          <p:cNvSpPr txBox="1"/>
          <p:nvPr/>
        </p:nvSpPr>
        <p:spPr>
          <a:xfrm>
            <a:off x="291474" y="1756257"/>
            <a:ext cx="180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Gallery’s Roof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57DC67-DECA-4397-A476-80675981A872}"/>
              </a:ext>
            </a:extLst>
          </p:cNvPr>
          <p:cNvPicPr/>
          <p:nvPr/>
        </p:nvPicPr>
        <p:blipFill rotWithShape="1">
          <a:blip r:embed="rId3"/>
          <a:srcRect l="33681" t="21281" r="21117" b="10936"/>
          <a:stretch/>
        </p:blipFill>
        <p:spPr bwMode="auto">
          <a:xfrm>
            <a:off x="1998434" y="3762721"/>
            <a:ext cx="3378302" cy="2511148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B71396-8804-4BA4-9240-0B0B9A662881}"/>
              </a:ext>
            </a:extLst>
          </p:cNvPr>
          <p:cNvSpPr txBox="1"/>
          <p:nvPr/>
        </p:nvSpPr>
        <p:spPr>
          <a:xfrm>
            <a:off x="189104" y="4821505"/>
            <a:ext cx="1910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Gallery’s Ceiling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50AEEF-1A88-4F73-A95B-2FBEC4018BDE}"/>
              </a:ext>
            </a:extLst>
          </p:cNvPr>
          <p:cNvPicPr/>
          <p:nvPr/>
        </p:nvPicPr>
        <p:blipFill rotWithShape="1">
          <a:blip r:embed="rId4"/>
          <a:srcRect l="18391" t="27192" r="35741" b="17242"/>
          <a:stretch/>
        </p:blipFill>
        <p:spPr bwMode="auto">
          <a:xfrm>
            <a:off x="6406577" y="970344"/>
            <a:ext cx="3277858" cy="2713587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C07558-D633-42C4-ABF0-CF63C0757BCD}"/>
              </a:ext>
            </a:extLst>
          </p:cNvPr>
          <p:cNvSpPr txBox="1"/>
          <p:nvPr/>
        </p:nvSpPr>
        <p:spPr>
          <a:xfrm>
            <a:off x="9831740" y="1756257"/>
            <a:ext cx="180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Offices’ Roof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D49240-9423-422C-8112-08B526978FA5}"/>
              </a:ext>
            </a:extLst>
          </p:cNvPr>
          <p:cNvPicPr/>
          <p:nvPr/>
        </p:nvPicPr>
        <p:blipFill rotWithShape="1">
          <a:blip r:embed="rId5"/>
          <a:srcRect l="32573" t="23645" r="21782" b="17241"/>
          <a:stretch/>
        </p:blipFill>
        <p:spPr bwMode="auto">
          <a:xfrm>
            <a:off x="6409821" y="3762721"/>
            <a:ext cx="3274614" cy="2511148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7F8CBA-71BB-4295-9C50-263E9DE52BBE}"/>
              </a:ext>
            </a:extLst>
          </p:cNvPr>
          <p:cNvSpPr txBox="1"/>
          <p:nvPr/>
        </p:nvSpPr>
        <p:spPr>
          <a:xfrm>
            <a:off x="9831740" y="4626787"/>
            <a:ext cx="180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Offices’ Ceiling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482D673-35B0-4DD2-94ED-D8B95B59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US" dirty="0"/>
              <a:t>Environmental design </a:t>
            </a:r>
          </a:p>
        </p:txBody>
      </p:sp>
    </p:spTree>
    <p:extLst>
      <p:ext uri="{BB962C8B-B14F-4D97-AF65-F5344CB8AC3E}">
        <p14:creationId xmlns:p14="http://schemas.microsoft.com/office/powerpoint/2010/main" val="411906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538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99048" y="6130437"/>
            <a:ext cx="3208847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1579" y="1620938"/>
            <a:ext cx="3908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Back ground noise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828627"/>
              </p:ext>
            </p:extLst>
          </p:nvPr>
        </p:nvGraphicFramePr>
        <p:xfrm>
          <a:off x="894080" y="2560320"/>
          <a:ext cx="8289677" cy="175738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2295">
                  <a:extLst>
                    <a:ext uri="{9D8B030D-6E8A-4147-A177-3AD203B41FA5}">
                      <a16:colId xmlns:a16="http://schemas.microsoft.com/office/drawing/2014/main" val="481901691"/>
                    </a:ext>
                  </a:extLst>
                </a:gridCol>
                <a:gridCol w="1179976">
                  <a:extLst>
                    <a:ext uri="{9D8B030D-6E8A-4147-A177-3AD203B41FA5}">
                      <a16:colId xmlns:a16="http://schemas.microsoft.com/office/drawing/2014/main" val="42130400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07648059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4254913067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963799777"/>
                    </a:ext>
                  </a:extLst>
                </a:gridCol>
                <a:gridCol w="1573405">
                  <a:extLst>
                    <a:ext uri="{9D8B030D-6E8A-4147-A177-3AD203B41FA5}">
                      <a16:colId xmlns:a16="http://schemas.microsoft.com/office/drawing/2014/main" val="3875084511"/>
                    </a:ext>
                  </a:extLst>
                </a:gridCol>
              </a:tblGrid>
              <a:tr h="660102">
                <a:tc>
                  <a:txBody>
                    <a:bodyPr/>
                    <a:lstStyle/>
                    <a:p>
                      <a:r>
                        <a:rPr lang="en-GB" sz="2000" dirty="0"/>
                        <a:t>space 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Noise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NR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Standard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OK/not</a:t>
                      </a:r>
                      <a:r>
                        <a:rPr lang="en-GB" sz="2000" baseline="0" dirty="0"/>
                        <a:t> ok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0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Gallery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73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&lt; 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Ok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53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Manger office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73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&lt;30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Ok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624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072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04244" y="6130437"/>
            <a:ext cx="2623930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5590" t="20336" r="14060" b="35507"/>
          <a:stretch/>
        </p:blipFill>
        <p:spPr bwMode="auto">
          <a:xfrm>
            <a:off x="4472577" y="1872342"/>
            <a:ext cx="7143069" cy="3372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7670" y="1055819"/>
            <a:ext cx="2215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Thermal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6599" y="1872342"/>
            <a:ext cx="3735978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Temperatures</a:t>
            </a:r>
            <a:endParaRPr lang="en-GB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150000"/>
              </a:lnSpc>
            </a:pP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Air temperature = 20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Radiant temperature = 17.95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Operative temperature =19</a:t>
            </a:r>
            <a:r>
              <a:rPr lang="en-GB" dirty="0"/>
              <a:t>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r>
              <a:rPr lang="en-GB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19023" y="3969070"/>
            <a:ext cx="2643672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Average RH% = 44.06%</a:t>
            </a:r>
          </a:p>
        </p:txBody>
      </p:sp>
    </p:spTree>
    <p:extLst>
      <p:ext uri="{BB962C8B-B14F-4D97-AF65-F5344CB8AC3E}">
        <p14:creationId xmlns:p14="http://schemas.microsoft.com/office/powerpoint/2010/main" val="7853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790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94876" y="6130437"/>
            <a:ext cx="331301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9790" y="1527858"/>
            <a:ext cx="2453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System loads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25742" t="21139" r="14360" b="12535"/>
          <a:stretch/>
        </p:blipFill>
        <p:spPr bwMode="auto">
          <a:xfrm>
            <a:off x="4296515" y="970344"/>
            <a:ext cx="7552661" cy="4856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6372" y="1989523"/>
            <a:ext cx="36060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- Total heating load = 134.25 kW</a:t>
            </a:r>
          </a:p>
          <a:p>
            <a:pPr>
              <a:lnSpc>
                <a:spcPct val="200000"/>
              </a:lnSpc>
            </a:pPr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- Total cooling load = 301 kW 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1903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40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0396" y="6130437"/>
            <a:ext cx="4007500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5289" t="20606" r="13608" b="12770"/>
          <a:stretch/>
        </p:blipFill>
        <p:spPr bwMode="auto">
          <a:xfrm>
            <a:off x="4017186" y="1152907"/>
            <a:ext cx="7908168" cy="4652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1695" y="2203289"/>
            <a:ext cx="29603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Temperatures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RH less 70%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Fanger PMV between (-0.5 - 0.5) 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2940" y="1428227"/>
            <a:ext cx="2673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Comfort curves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763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537" y="147337"/>
            <a:ext cx="8911687" cy="1280890"/>
          </a:xfrm>
        </p:spPr>
        <p:txBody>
          <a:bodyPr/>
          <a:lstStyle/>
          <a:p>
            <a:r>
              <a:rPr lang="en-GB" dirty="0"/>
              <a:t>Environmental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57864" y="6130437"/>
            <a:ext cx="285003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96992" y="390603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Energy consumption = 112.10 kWh/m</a:t>
            </a:r>
            <a:r>
              <a:rPr lang="en-US" b="1" baseline="30000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2</a:t>
            </a:r>
            <a:endParaRPr lang="en-US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96992" y="220546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The number of uncomfortable hours based on simple ASHRAE 55-2004 equals 2686 hr./year.</a:t>
            </a:r>
          </a:p>
        </p:txBody>
      </p:sp>
    </p:spTree>
    <p:extLst>
      <p:ext uri="{BB962C8B-B14F-4D97-AF65-F5344CB8AC3E}">
        <p14:creationId xmlns:p14="http://schemas.microsoft.com/office/powerpoint/2010/main" val="1044334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161" y="2941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46</a:t>
            </a:fld>
            <a:endParaRPr lang="en-US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763855611"/>
              </p:ext>
            </p:extLst>
          </p:nvPr>
        </p:nvGraphicFramePr>
        <p:xfrm>
          <a:off x="1736202" y="0"/>
          <a:ext cx="12192000" cy="677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3470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4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8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0260" y="6130437"/>
            <a:ext cx="29376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21695" y="1608686"/>
            <a:ext cx="4263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Sockets distribution 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7940" y="2314684"/>
            <a:ext cx="6612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Power sockets distribution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Un-interrupted Power Source </a:t>
            </a: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(UPS) distribution 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0256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784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41976" y="6130437"/>
            <a:ext cx="286591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1501" t="35631" r="43249" b="26295"/>
          <a:stretch/>
        </p:blipFill>
        <p:spPr>
          <a:xfrm>
            <a:off x="2204134" y="873682"/>
            <a:ext cx="4006882" cy="562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5667" t="16519" r="36083" b="14593"/>
          <a:stretch/>
        </p:blipFill>
        <p:spPr>
          <a:xfrm>
            <a:off x="6981872" y="511646"/>
            <a:ext cx="3999989" cy="5486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211016" y="1802966"/>
            <a:ext cx="1175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UPS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78266" y="1695244"/>
            <a:ext cx="135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Power</a:t>
            </a:r>
            <a:r>
              <a:rPr lang="en-GB" b="1" dirty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9467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971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8240" y="6130437"/>
            <a:ext cx="272965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5725" y="1793352"/>
            <a:ext cx="2812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Artificial lighting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673" y="1271473"/>
            <a:ext cx="8243602" cy="4637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9016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07500" y="6284344"/>
            <a:ext cx="258487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3718" t="12108" r="43975" b="23618"/>
          <a:stretch/>
        </p:blipFill>
        <p:spPr>
          <a:xfrm>
            <a:off x="3302649" y="786698"/>
            <a:ext cx="3676645" cy="549764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2834" t="21261" r="55917" b="15629"/>
          <a:stretch/>
        </p:blipFill>
        <p:spPr>
          <a:xfrm>
            <a:off x="7477397" y="787781"/>
            <a:ext cx="3460205" cy="549656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96961" y="1607007"/>
            <a:ext cx="27056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Ground floor plan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First floor plan </a:t>
            </a:r>
            <a:endParaRPr lang="en-US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5715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553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1118" y="6130437"/>
            <a:ext cx="2546777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13357" y="1015646"/>
            <a:ext cx="502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Gallery lighting design </a:t>
            </a:r>
            <a:endParaRPr lang="en-US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5014" y="1431603"/>
            <a:ext cx="537318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Used luminaires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Spots </a:t>
            </a:r>
            <a:r>
              <a:rPr lang="en-GB" b="1" dirty="0">
                <a:sym typeface="Wingdings" panose="05000000000000000000" pitchFamily="2" charset="2"/>
              </a:rPr>
              <a:t> ( 100-150 ) Lux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>
                <a:sym typeface="Wingdings" panose="05000000000000000000" pitchFamily="2" charset="2"/>
              </a:rPr>
              <a:t>Trackers  </a:t>
            </a:r>
            <a:r>
              <a:rPr lang="en-GB" b="1" dirty="0"/>
              <a:t> (700-1000) Lux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LED panels </a:t>
            </a:r>
            <a:r>
              <a:rPr lang="en-GB" b="1" dirty="0">
                <a:sym typeface="Wingdings" panose="05000000000000000000" pitchFamily="2" charset="2"/>
              </a:rPr>
              <a:t> (500) Lux </a:t>
            </a:r>
            <a:endParaRPr lang="en-GB" b="1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Strip (decorative )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139727"/>
              </p:ext>
            </p:extLst>
          </p:nvPr>
        </p:nvGraphicFramePr>
        <p:xfrm>
          <a:off x="3701140" y="3970521"/>
          <a:ext cx="4136574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val="2041984038"/>
                    </a:ext>
                  </a:extLst>
                </a:gridCol>
                <a:gridCol w="1210494">
                  <a:extLst>
                    <a:ext uri="{9D8B030D-6E8A-4147-A177-3AD203B41FA5}">
                      <a16:colId xmlns:a16="http://schemas.microsoft.com/office/drawing/2014/main" val="1250272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Minimum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limit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99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62809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94856" y="4078456"/>
            <a:ext cx="14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Glare</a:t>
            </a:r>
            <a:r>
              <a:rPr lang="en-GB" sz="2800" b="1" dirty="0"/>
              <a:t> </a:t>
            </a:r>
            <a:endParaRPr lang="en-US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127333"/>
              </p:ext>
            </p:extLst>
          </p:nvPr>
        </p:nvGraphicFramePr>
        <p:xfrm>
          <a:off x="3701141" y="5109419"/>
          <a:ext cx="4145282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val="2041984038"/>
                    </a:ext>
                  </a:extLst>
                </a:gridCol>
                <a:gridCol w="1219202">
                  <a:extLst>
                    <a:ext uri="{9D8B030D-6E8A-4147-A177-3AD203B41FA5}">
                      <a16:colId xmlns:a16="http://schemas.microsoft.com/office/drawing/2014/main" val="1250272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Ceiling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walls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Floor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99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75%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628090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78821" y="5064760"/>
            <a:ext cx="198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Surface reflection </a:t>
            </a:r>
            <a:endParaRPr lang="en-US" sz="2400" b="1" dirty="0"/>
          </a:p>
        </p:txBody>
      </p:sp>
      <p:pic>
        <p:nvPicPr>
          <p:cNvPr id="13" name="Picture 1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7" b="25669"/>
          <a:stretch/>
        </p:blipFill>
        <p:spPr bwMode="auto">
          <a:xfrm>
            <a:off x="6561545" y="104298"/>
            <a:ext cx="5461000" cy="3469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8563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7303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6652" y="6130437"/>
            <a:ext cx="292124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51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8102" t="6355" r="17373" b="6395"/>
          <a:stretch/>
        </p:blipFill>
        <p:spPr bwMode="auto">
          <a:xfrm>
            <a:off x="3824087" y="912824"/>
            <a:ext cx="7034050" cy="5217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3440" y="1778000"/>
            <a:ext cx="255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Lighting distribution  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252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971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8710" y="6130437"/>
            <a:ext cx="387918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21695" y="1354278"/>
            <a:ext cx="541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Manager office lighting distribution 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036319" y="206867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Used luminaires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LED panels </a:t>
            </a:r>
            <a:r>
              <a:rPr lang="en-GB" b="1" dirty="0">
                <a:sym typeface="Wingdings" panose="05000000000000000000" pitchFamily="2" charset="2"/>
              </a:rPr>
              <a:t> (500) Lux</a:t>
            </a:r>
            <a:endParaRPr lang="en-GB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649435"/>
              </p:ext>
            </p:extLst>
          </p:nvPr>
        </p:nvGraphicFramePr>
        <p:xfrm>
          <a:off x="3312791" y="3535093"/>
          <a:ext cx="415045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val="2041984038"/>
                    </a:ext>
                  </a:extLst>
                </a:gridCol>
                <a:gridCol w="1224375">
                  <a:extLst>
                    <a:ext uri="{9D8B030D-6E8A-4147-A177-3AD203B41FA5}">
                      <a16:colId xmlns:a16="http://schemas.microsoft.com/office/drawing/2014/main" val="1250272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Minimum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Limit 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99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62809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712473"/>
              </p:ext>
            </p:extLst>
          </p:nvPr>
        </p:nvGraphicFramePr>
        <p:xfrm>
          <a:off x="3312791" y="4600362"/>
          <a:ext cx="4167872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val="2041984038"/>
                    </a:ext>
                  </a:extLst>
                </a:gridCol>
                <a:gridCol w="1241792">
                  <a:extLst>
                    <a:ext uri="{9D8B030D-6E8A-4147-A177-3AD203B41FA5}">
                      <a16:colId xmlns:a16="http://schemas.microsoft.com/office/drawing/2014/main" val="1250272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Ceiling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walls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Floor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99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85%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628090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12391" y="4600362"/>
            <a:ext cx="17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Surface reflection 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2043099" y="3675100"/>
            <a:ext cx="1015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/>
              <a:t>Glare</a:t>
            </a:r>
            <a:endParaRPr lang="en-US" sz="2400" b="1" dirty="0"/>
          </a:p>
        </p:txBody>
      </p:sp>
      <p:pic>
        <p:nvPicPr>
          <p:cNvPr id="14" name="Picture 13"/>
          <p:cNvPicPr/>
          <p:nvPr/>
        </p:nvPicPr>
        <p:blipFill rotWithShape="1">
          <a:blip r:embed="rId2"/>
          <a:srcRect l="19278" t="5616" r="42333" b="12217"/>
          <a:stretch/>
        </p:blipFill>
        <p:spPr bwMode="auto">
          <a:xfrm>
            <a:off x="7797158" y="676157"/>
            <a:ext cx="4102100" cy="4936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0880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85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7944" y="6130437"/>
            <a:ext cx="292995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858" t="16093" r="11647" b="7231"/>
          <a:stretch/>
        </p:blipFill>
        <p:spPr bwMode="auto">
          <a:xfrm>
            <a:off x="3778743" y="1428227"/>
            <a:ext cx="7918321" cy="3757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3280" y="1788160"/>
            <a:ext cx="3423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Luminaires  distribution 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7772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760" y="6130437"/>
            <a:ext cx="352213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1578" y="1428227"/>
            <a:ext cx="465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Sound reinforcement system design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31409" t="16551" r="29205" b="8966"/>
          <a:stretch/>
        </p:blipFill>
        <p:spPr bwMode="auto">
          <a:xfrm>
            <a:off x="7118338" y="218072"/>
            <a:ext cx="2233295" cy="237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410789" y="2211977"/>
                <a:ext cx="4937002" cy="1514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GB" sz="2000" dirty="0"/>
                  <a:t>PRO – 180 RPC – Klipsch Company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2000" dirty="0"/>
                  <a:t>θ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GB" sz="2000" dirty="0"/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2000" dirty="0"/>
                  <a:t>Coverage 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𝑔𝑎𝑙𝑙𝑒𝑟𝑦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=40 </m:t>
                            </m:r>
                            <m:sSup>
                              <m:s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𝑜𝑓𝑓𝑖𝑐𝑒𝑠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=14 </m:t>
                            </m:r>
                            <m:sSup>
                              <m:s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789" y="2211977"/>
                <a:ext cx="4937002" cy="1514261"/>
              </a:xfrm>
              <a:prstGeom prst="rect">
                <a:avLst/>
              </a:prstGeom>
              <a:blipFill>
                <a:blip r:embed="rId3"/>
                <a:stretch>
                  <a:fillRect l="-1235" t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4769" t="19904" r="26393" b="17828"/>
          <a:stretch/>
        </p:blipFill>
        <p:spPr bwMode="auto">
          <a:xfrm>
            <a:off x="5767422" y="2709117"/>
            <a:ext cx="5554345" cy="330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2011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30437"/>
            <a:ext cx="327829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6617" y="1428227"/>
            <a:ext cx="5573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Electrical boards distribution </a:t>
            </a:r>
            <a:endParaRPr lang="en-US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8215" t="26127" r="8061" b="18794"/>
          <a:stretch/>
        </p:blipFill>
        <p:spPr bwMode="auto">
          <a:xfrm>
            <a:off x="1746657" y="2142716"/>
            <a:ext cx="8476609" cy="3578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3AB3BC-38F9-47F9-8310-C79E4FB07B1A}"/>
              </a:ext>
            </a:extLst>
          </p:cNvPr>
          <p:cNvSpPr txBox="1"/>
          <p:nvPr/>
        </p:nvSpPr>
        <p:spPr>
          <a:xfrm>
            <a:off x="4386470" y="5761105"/>
            <a:ext cx="39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Offices ground floor EB</a:t>
            </a:r>
          </a:p>
        </p:txBody>
      </p:sp>
    </p:spTree>
    <p:extLst>
      <p:ext uri="{BB962C8B-B14F-4D97-AF65-F5344CB8AC3E}">
        <p14:creationId xmlns:p14="http://schemas.microsoft.com/office/powerpoint/2010/main" val="3707788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500" y="2757852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95064" y="6130437"/>
            <a:ext cx="311283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56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4188984"/>
              </p:ext>
            </p:extLst>
          </p:nvPr>
        </p:nvGraphicFramePr>
        <p:xfrm>
          <a:off x="2981234" y="243838"/>
          <a:ext cx="8897257" cy="5894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84835" y="1042048"/>
            <a:ext cx="1637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Drainage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5064" y="2757852"/>
            <a:ext cx="1297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Water supply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6457" y="4737462"/>
            <a:ext cx="1793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Emergency exits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93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845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77065" y="2526216"/>
            <a:ext cx="3901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VRV system </a:t>
            </a:r>
          </a:p>
          <a:p>
            <a:pPr marL="285750" indent="-285750">
              <a:buFontTx/>
              <a:buChar char="-"/>
            </a:pPr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Split units </a:t>
            </a:r>
          </a:p>
          <a:p>
            <a:pPr marL="285750" indent="-285750">
              <a:buFontTx/>
              <a:buChar char="-"/>
            </a:pPr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Mechanical fans 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245326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3304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925" y="75470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65326" y="6130437"/>
            <a:ext cx="2642569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93049" y="833140"/>
            <a:ext cx="5533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Gallery HVAC system design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11579" y="2341859"/>
            <a:ext cx="651960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VRV System ( DAIKIN 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Outdoor unit (heat recovery) 30 TR for each floor , connection ration 100%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Indoor unit ( fan coil units connecting with slot units 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Duct sizing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Fresh air fans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Extract air fans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On ground free return diffuser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Refrigeration pipes 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806" y="1457188"/>
            <a:ext cx="2614748" cy="2061075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5" r="17787" b="56200"/>
          <a:stretch/>
        </p:blipFill>
        <p:spPr bwMode="auto">
          <a:xfrm>
            <a:off x="8734606" y="3619091"/>
            <a:ext cx="1802765" cy="2077085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311579" y="1587411"/>
            <a:ext cx="4779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cooling load in the gallery = 60 kW , 30 kW for each floor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997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282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47314" y="6130437"/>
            <a:ext cx="3060581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59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5422" t="5909" r="15710" b="11365"/>
          <a:stretch/>
        </p:blipFill>
        <p:spPr bwMode="auto">
          <a:xfrm>
            <a:off x="6235336" y="1876576"/>
            <a:ext cx="5956663" cy="3678681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l="3456" t="13473" r="10127" b="11837"/>
          <a:stretch/>
        </p:blipFill>
        <p:spPr bwMode="auto">
          <a:xfrm>
            <a:off x="71661" y="1876577"/>
            <a:ext cx="6163676" cy="3678681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11383" y="970344"/>
            <a:ext cx="563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Distribution of slot unit and ducts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86237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0000" y="6130437"/>
            <a:ext cx="261789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9249" t="21111" r="29417" b="17111"/>
          <a:stretch/>
        </p:blipFill>
        <p:spPr>
          <a:xfrm>
            <a:off x="4824308" y="787782"/>
            <a:ext cx="3782978" cy="536773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40080" y="1699340"/>
            <a:ext cx="273974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Second floor plan</a:t>
            </a:r>
          </a:p>
          <a:p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9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7302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4994" y="6130437"/>
            <a:ext cx="257290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07373" y="1197394"/>
            <a:ext cx="5947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Design of HVAC system for the offices building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" t="4746" r="2760" b="5382"/>
          <a:stretch/>
        </p:blipFill>
        <p:spPr bwMode="auto">
          <a:xfrm>
            <a:off x="7023652" y="1659059"/>
            <a:ext cx="4981303" cy="3332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11579" y="2290355"/>
            <a:ext cx="49813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VRV system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(DAIKIN)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Outdoor unit (heat recovery) 10 TR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Wall mounted indoor unit with different capacity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Refrigerant pipes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>
                <a:latin typeface="Andalus" panose="02020603050405020304" pitchFamily="18" charset="-78"/>
                <a:cs typeface="Andalus" panose="02020603050405020304" pitchFamily="18" charset="-78"/>
              </a:rPr>
              <a:t>Split units </a:t>
            </a:r>
          </a:p>
        </p:txBody>
      </p:sp>
    </p:spTree>
    <p:extLst>
      <p:ext uri="{BB962C8B-B14F-4D97-AF65-F5344CB8AC3E}">
        <p14:creationId xmlns:p14="http://schemas.microsoft.com/office/powerpoint/2010/main" val="1959846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61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65326" y="6130437"/>
            <a:ext cx="264256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917489"/>
              </p:ext>
            </p:extLst>
          </p:nvPr>
        </p:nvGraphicFramePr>
        <p:xfrm>
          <a:off x="751801" y="1992103"/>
          <a:ext cx="5561913" cy="331166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026233">
                  <a:extLst>
                    <a:ext uri="{9D8B030D-6E8A-4147-A177-3AD203B41FA5}">
                      <a16:colId xmlns:a16="http://schemas.microsoft.com/office/drawing/2014/main" val="3092688467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val="654414065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17744273"/>
                    </a:ext>
                  </a:extLst>
                </a:gridCol>
                <a:gridCol w="1619794">
                  <a:extLst>
                    <a:ext uri="{9D8B030D-6E8A-4147-A177-3AD203B41FA5}">
                      <a16:colId xmlns:a16="http://schemas.microsoft.com/office/drawing/2014/main" val="4162486951"/>
                    </a:ext>
                  </a:extLst>
                </a:gridCol>
              </a:tblGrid>
              <a:tr h="3201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Zone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 Capacity (kW)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Chosen capacity (TR)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897160334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Accessories Store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4273324011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Sales Manager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885093562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Sales Department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3699885405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Logic and Parts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4.58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010178916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Service Manager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889232070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Service Manager1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858007245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Service Offices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054150212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 Offices: Accountant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614413831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First</a:t>
                      </a:r>
                      <a:r>
                        <a:rPr lang="en-US" sz="1000" baseline="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Offices: Financial Manager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40654603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533737"/>
              </p:ext>
            </p:extLst>
          </p:nvPr>
        </p:nvGraphicFramePr>
        <p:xfrm>
          <a:off x="6619758" y="2220703"/>
          <a:ext cx="4888137" cy="288221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432320">
                  <a:extLst>
                    <a:ext uri="{9D8B030D-6E8A-4147-A177-3AD203B41FA5}">
                      <a16:colId xmlns:a16="http://schemas.microsoft.com/office/drawing/2014/main" val="101065919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984412617"/>
                    </a:ext>
                  </a:extLst>
                </a:gridCol>
                <a:gridCol w="618308">
                  <a:extLst>
                    <a:ext uri="{9D8B030D-6E8A-4147-A177-3AD203B41FA5}">
                      <a16:colId xmlns:a16="http://schemas.microsoft.com/office/drawing/2014/main" val="4239939351"/>
                    </a:ext>
                  </a:extLst>
                </a:gridCol>
                <a:gridCol w="1105989">
                  <a:extLst>
                    <a:ext uri="{9D8B030D-6E8A-4147-A177-3AD203B41FA5}">
                      <a16:colId xmlns:a16="http://schemas.microsoft.com/office/drawing/2014/main" val="2974796025"/>
                    </a:ext>
                  </a:extLst>
                </a:gridCol>
              </a:tblGrid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First Offices: Accountant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4.62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1.31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543250020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First Offices: Meeting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2.15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0.61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4259338996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First Offices: Secretary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1.27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0.36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0.6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043418802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First Offices: IT Department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1.91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0.54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0.6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341849117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First Offices: Warranty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2.01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0.57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0.6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092848164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First Offices: After Sale Department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3.55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1.3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625952247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First Offices: After Sale Manager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1.95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0.55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0.6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99561881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First Offices: Main Manager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2.75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0.78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128495331"/>
                  </a:ext>
                </a:extLst>
              </a:tr>
              <a:tr h="3202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Second Offices: Multipurpose hall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26.22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7.46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34" marR="51134" marT="0" marB="0"/>
                </a:tc>
                <a:extLst>
                  <a:ext uri="{0D108BD9-81ED-4DB2-BD59-A6C34878D82A}">
                    <a16:rowId xmlns:a16="http://schemas.microsoft.com/office/drawing/2014/main" val="299266309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24297" y="1062446"/>
            <a:ext cx="5251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Cooling capacity for the offices building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1446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092" y="102795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35589" y="6426528"/>
            <a:ext cx="270352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1538" t="4491" r="30468" b="11837"/>
          <a:stretch/>
        </p:blipFill>
        <p:spPr bwMode="auto">
          <a:xfrm>
            <a:off x="1619794" y="1075414"/>
            <a:ext cx="5069023" cy="5125973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23778" t="5908" r="33790" b="9164"/>
          <a:stretch/>
        </p:blipFill>
        <p:spPr bwMode="auto">
          <a:xfrm>
            <a:off x="6761247" y="1075414"/>
            <a:ext cx="4704223" cy="5174342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0705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6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8538" y="6130437"/>
            <a:ext cx="2529358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2079" y="1314994"/>
            <a:ext cx="6443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Design of the workshops ventilation system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4629" y="2090056"/>
            <a:ext cx="55560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Distribution of fresh air fans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Distribution of extract air fan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Ducts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Diffusers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Andalus" panose="02020603050405020304" pitchFamily="18" charset="-78"/>
                <a:cs typeface="Andalus" panose="02020603050405020304" pitchFamily="18" charset="-78"/>
              </a:rPr>
              <a:t>Split units for offices and waiting area  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69016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695" y="162556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13074" y="6130437"/>
            <a:ext cx="269482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1833" t="5201" r="13317" b="11128"/>
          <a:stretch/>
        </p:blipFill>
        <p:spPr bwMode="auto">
          <a:xfrm>
            <a:off x="448717" y="1905000"/>
            <a:ext cx="5907315" cy="3572691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26457" t="5436" r="20762" b="11365"/>
          <a:stretch/>
        </p:blipFill>
        <p:spPr bwMode="auto">
          <a:xfrm>
            <a:off x="6356032" y="1443446"/>
            <a:ext cx="5372100" cy="4495800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24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32841" y="1443446"/>
            <a:ext cx="398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Mechanical workshop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47913" y="961238"/>
            <a:ext cx="261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Painting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356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30492" y="6130437"/>
            <a:ext cx="267740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3771" y="190500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Drainage system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2’’ PVC pipes for gray water (2% slope)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4’’ PVC pipes for black water (1% slope)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CPVC pipes for condensed water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UPVC for pipes between manholes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407" y="594107"/>
            <a:ext cx="5443471" cy="539532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067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25990" y="6130437"/>
            <a:ext cx="278190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02014" y="2251557"/>
            <a:ext cx="2270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Drainage system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00" y="3090641"/>
            <a:ext cx="3408608" cy="328866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708" y="1152907"/>
            <a:ext cx="5731510" cy="284988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6348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329899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95064" y="6130437"/>
            <a:ext cx="311283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2349865"/>
            <a:ext cx="6096000" cy="14427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Storm water harvesting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Minimum slope on roofs =0.7%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capacity of the underground water tank=630 m</a:t>
            </a:r>
            <a:r>
              <a:rPr lang="en-US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936" y="1281385"/>
            <a:ext cx="4989959" cy="44862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8113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3096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64732" y="6130437"/>
            <a:ext cx="304316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75657" y="137617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Water supply system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Diameters of water pipes: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133424"/>
              </p:ext>
            </p:extLst>
          </p:nvPr>
        </p:nvGraphicFramePr>
        <p:xfrm>
          <a:off x="838200" y="3045561"/>
          <a:ext cx="5884572" cy="174496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73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Pipe Diameter (in)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Branch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Horizontal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Vertical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Offices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¾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1.25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Gallery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¾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1.25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Workshops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>
                          <a:effectLst/>
                        </a:rPr>
                        <a:t>¾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1.25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600" dirty="0">
                          <a:effectLst/>
                        </a:rPr>
                        <a:t>1.5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056" y="863895"/>
            <a:ext cx="3048940" cy="526654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0612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66212" y="6267375"/>
            <a:ext cx="276448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1965" y="1624978"/>
            <a:ext cx="404241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Water supply system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35×15 cm water cabinets to simplify the maintenance.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Capacity of the underground water tank =55m</a:t>
            </a:r>
            <a:r>
              <a:rPr lang="en-US" baseline="30000" dirty="0"/>
              <a:t>3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(including fire fighting needs)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379" y="3338120"/>
            <a:ext cx="5486400" cy="292925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083" y="787782"/>
            <a:ext cx="4142105" cy="288099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1567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10320" y="6130437"/>
            <a:ext cx="259757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17" t="27482" r="3667" b="20518"/>
          <a:stretch/>
        </p:blipFill>
        <p:spPr>
          <a:xfrm>
            <a:off x="1013135" y="2631440"/>
            <a:ext cx="10586200" cy="3245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21695" y="1818270"/>
            <a:ext cx="358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South Elevation 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1063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23516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5658" y="6130437"/>
            <a:ext cx="2712238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991772"/>
            <a:ext cx="6096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Fire fighting system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Fire suppression using</a:t>
            </a:r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Extinguishers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Sprinklers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Hose stations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FM200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Fire detecting and notification using: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Smoke detectors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Flame detectors 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" t="2572" r="3409" b="2496"/>
          <a:stretch/>
        </p:blipFill>
        <p:spPr bwMode="auto">
          <a:xfrm>
            <a:off x="8729794" y="991772"/>
            <a:ext cx="2901315" cy="3295015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l="19918" t="29068" r="47759" b="15643"/>
          <a:stretch/>
        </p:blipFill>
        <p:spPr bwMode="auto">
          <a:xfrm>
            <a:off x="6412575" y="3018923"/>
            <a:ext cx="2936384" cy="2824265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6916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82446" y="6130437"/>
            <a:ext cx="282544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793352"/>
            <a:ext cx="6096000" cy="19851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Fire suppression 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Extinguishers class ‘A’ for offices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Extinguishers class ‘B’ for workshops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Extinguishers class ‘C’ for electrical rooms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33" y="970344"/>
            <a:ext cx="4621306" cy="508730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1484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673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63246" y="6315635"/>
            <a:ext cx="404464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21695" y="1393414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Fire suppression system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Sprinklers: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Ordinary hazard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Coverage area=37 m</a:t>
            </a:r>
            <a:r>
              <a:rPr lang="en-US" sz="2000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60 </a:t>
            </a:r>
            <a:r>
              <a:rPr lang="en-US" sz="2000" dirty="0" err="1">
                <a:latin typeface="Andalus" panose="02020603050405020304" pitchFamily="18" charset="-78"/>
                <a:cs typeface="Andalus" panose="02020603050405020304" pitchFamily="18" charset="-78"/>
              </a:rPr>
              <a:t>gpm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flow rate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28.7 psi pressure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977" y="52625"/>
            <a:ext cx="4709795" cy="415671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17" y="2693658"/>
            <a:ext cx="4301544" cy="362197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8723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25098" y="6130437"/>
            <a:ext cx="3382798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27315" y="2235815"/>
            <a:ext cx="6096000" cy="14388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Fire suppression system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FM200 system for the electrical and technical rooms.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115" y="1238138"/>
            <a:ext cx="5280493" cy="426531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9044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89525" y="6130437"/>
            <a:ext cx="254677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1486" y="1359181"/>
            <a:ext cx="6096000" cy="28161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Fire detecting system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Flame detectors for kitchens and smoke detectors for other spaces: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photoelectric style detectors with LED and sound indicating alarms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Coverage area= 25 m</a:t>
            </a:r>
            <a:r>
              <a:rPr lang="en-US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7"/>
          <a:stretch/>
        </p:blipFill>
        <p:spPr bwMode="auto">
          <a:xfrm>
            <a:off x="7532760" y="149756"/>
            <a:ext cx="3963893" cy="342174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"/>
          <a:stretch/>
        </p:blipFill>
        <p:spPr bwMode="auto">
          <a:xfrm>
            <a:off x="4343435" y="3571501"/>
            <a:ext cx="5046090" cy="2929332"/>
          </a:xfrm>
          <a:prstGeom prst="rect">
            <a:avLst/>
          </a:prstGeom>
          <a:ln w="127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0993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91154" y="6130437"/>
            <a:ext cx="281674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21695" y="142822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Emergency signs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Emergency routes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221" y="787782"/>
            <a:ext cx="3928056" cy="533994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277" y="787782"/>
            <a:ext cx="3966618" cy="533994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9039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US" dirty="0"/>
              <a:t>Quantity surveying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2296" y="6130437"/>
            <a:ext cx="255766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6447" y="1280181"/>
            <a:ext cx="649054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Including: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Excavation and backfilling (186,201 NIS).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Structural work (693,426 NIS).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Architectural finishes (2,603,203 NIS).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Mechanical and electrical works (362,893 NIS).</a:t>
            </a:r>
          </a:p>
        </p:txBody>
      </p:sp>
      <p:sp>
        <p:nvSpPr>
          <p:cNvPr id="9" name="Oval 8"/>
          <p:cNvSpPr/>
          <p:nvPr/>
        </p:nvSpPr>
        <p:spPr>
          <a:xfrm>
            <a:off x="6652668" y="1461717"/>
            <a:ext cx="5446568" cy="310896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Total gallery’s cost </a:t>
            </a:r>
          </a:p>
          <a:p>
            <a:r>
              <a:rPr lang="en-US" sz="3600" b="1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= 3,939,223 NIS</a:t>
            </a:r>
          </a:p>
        </p:txBody>
      </p:sp>
    </p:spTree>
    <p:extLst>
      <p:ext uri="{BB962C8B-B14F-4D97-AF65-F5344CB8AC3E}">
        <p14:creationId xmlns:p14="http://schemas.microsoft.com/office/powerpoint/2010/main" val="3843337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Conclusion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35548" y="6130437"/>
            <a:ext cx="257092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77</a:t>
            </a:fld>
            <a:endParaRPr lang="en-US"/>
          </a:p>
        </p:txBody>
      </p:sp>
      <p:graphicFrame>
        <p:nvGraphicFramePr>
          <p:cNvPr id="6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274139"/>
              </p:ext>
            </p:extLst>
          </p:nvPr>
        </p:nvGraphicFramePr>
        <p:xfrm>
          <a:off x="921695" y="1"/>
          <a:ext cx="11084775" cy="6710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6580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vedio 2 (1)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F6094-8A36-434B-A1DC-302799700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C27-27DE-49E8-AAA1-4A071E7B55B8}" type="datetime3">
              <a:rPr lang="en-US" smtClean="0"/>
              <a:t>23 December 2018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9DBE34-9BCE-4C47-94F2-C1DCAB45A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1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40933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90858" y="6130437"/>
            <a:ext cx="3017038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835" t="26889" r="4499" b="33556"/>
          <a:stretch/>
        </p:blipFill>
        <p:spPr>
          <a:xfrm>
            <a:off x="1185538" y="1434295"/>
            <a:ext cx="10322358" cy="2488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55782" y="1003649"/>
            <a:ext cx="6215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East Elevation and West elevation  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833" t="30741" r="3750" b="32963"/>
          <a:stretch/>
        </p:blipFill>
        <p:spPr>
          <a:xfrm>
            <a:off x="1185538" y="3923275"/>
            <a:ext cx="10322358" cy="2236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296524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732" y="296044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5360" y="6130437"/>
            <a:ext cx="2912535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23 December 2018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66239" y="1463040"/>
            <a:ext cx="4203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North Elevation 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000" t="16815" r="8917" b="24074"/>
          <a:stretch/>
        </p:blipFill>
        <p:spPr>
          <a:xfrm>
            <a:off x="2301240" y="2414161"/>
            <a:ext cx="8945880" cy="3455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881458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878</TotalTime>
  <Words>2175</Words>
  <Application>Microsoft Office PowerPoint</Application>
  <PresentationFormat>Widescreen</PresentationFormat>
  <Paragraphs>897</Paragraphs>
  <Slides>78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8" baseType="lpstr">
      <vt:lpstr>Andalus</vt:lpstr>
      <vt:lpstr>Arial</vt:lpstr>
      <vt:lpstr>Calibri</vt:lpstr>
      <vt:lpstr>Cambria Math</vt:lpstr>
      <vt:lpstr>Century Gothic</vt:lpstr>
      <vt:lpstr>Symbol</vt:lpstr>
      <vt:lpstr>Times New Roman</vt:lpstr>
      <vt:lpstr>Wingdings</vt:lpstr>
      <vt:lpstr>Wingdings 3</vt:lpstr>
      <vt:lpstr>Wisp</vt:lpstr>
      <vt:lpstr>Integrated Re-Design of the United Motor Trade Company in Nablus  </vt:lpstr>
      <vt:lpstr>PowerPoint Presentation</vt:lpstr>
      <vt:lpstr>Site analysis </vt:lpstr>
      <vt:lpstr>Site analysis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Structural design </vt:lpstr>
      <vt:lpstr>Structural design 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Environmental design </vt:lpstr>
      <vt:lpstr>Electrical design </vt:lpstr>
      <vt:lpstr>Electrical design </vt:lpstr>
      <vt:lpstr>Electrical design </vt:lpstr>
      <vt:lpstr>Electrical design</vt:lpstr>
      <vt:lpstr>Electrical design </vt:lpstr>
      <vt:lpstr>Electrical design </vt:lpstr>
      <vt:lpstr>Electrical design </vt:lpstr>
      <vt:lpstr>Electrical design </vt:lpstr>
      <vt:lpstr>Electrical design </vt:lpstr>
      <vt:lpstr>Electrical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Quantity surveying</vt:lpstr>
      <vt:lpstr>Conclusion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Re-Design of the United Motor Trade company in Nablus</dc:title>
  <dc:creator>zaina abusalameh</dc:creator>
  <cp:lastModifiedBy>Noor Barahmeh</cp:lastModifiedBy>
  <cp:revision>78</cp:revision>
  <dcterms:created xsi:type="dcterms:W3CDTF">2018-12-20T12:36:10Z</dcterms:created>
  <dcterms:modified xsi:type="dcterms:W3CDTF">2018-12-23T19:38:38Z</dcterms:modified>
</cp:coreProperties>
</file>