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7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960" autoAdjust="0"/>
    <p:restoredTop sz="94660"/>
  </p:normalViewPr>
  <p:slideViewPr>
    <p:cSldViewPr>
      <p:cViewPr varScale="1">
        <p:scale>
          <a:sx n="83" d="100"/>
          <a:sy n="83" d="100"/>
        </p:scale>
        <p:origin x="143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AEA7A98-C039-41FC-A445-A90AD3B452B8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2AB059-4841-4E8F-81AA-94EB22453B6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449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AB059-4841-4E8F-81AA-94EB22453B6F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2683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006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858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862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5454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0535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87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2040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185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99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7377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8969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F09B6-4B02-4775-B7A8-40B027BD89A6}" type="datetimeFigureOut">
              <a:rPr lang="ar-SA" smtClean="0"/>
              <a:t>01/04/1440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5D9C7-9D19-46DE-A16E-3F277B7770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831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338"/>
            <a:ext cx="8458200" cy="2620962"/>
          </a:xfrm>
        </p:spPr>
        <p:txBody>
          <a:bodyPr>
            <a:noAutofit/>
          </a:bodyPr>
          <a:lstStyle/>
          <a:p>
            <a:pPr rtl="0"/>
            <a:r>
              <a:rPr lang="en-US" sz="4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Experimental Demonstration of Visible Light Communications with OFDM/OQAM Modulation </a:t>
            </a:r>
            <a:endParaRPr lang="ar-SA" sz="4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819400" y="4876800"/>
            <a:ext cx="3733800" cy="2163763"/>
          </a:xfrm>
        </p:spPr>
        <p:txBody>
          <a:bodyPr/>
          <a:lstStyle/>
          <a:p>
            <a:pPr marL="0" indent="0" algn="ctr" rtl="0">
              <a:buNone/>
            </a:pPr>
            <a:r>
              <a:rPr lang="en-US" b="1" dirty="0" smtClean="0"/>
              <a:t>Supervised By:</a:t>
            </a:r>
          </a:p>
          <a:p>
            <a:pPr marL="0" indent="0" algn="ctr" rtl="0">
              <a:buNone/>
            </a:pPr>
            <a:r>
              <a:rPr lang="en-US" b="1" dirty="0" smtClean="0"/>
              <a:t>Dr. Yousef Dama</a:t>
            </a:r>
            <a:endParaRPr lang="ar-SA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124200" y="2971800"/>
            <a:ext cx="2971800" cy="2544763"/>
          </a:xfrm>
        </p:spPr>
        <p:txBody>
          <a:bodyPr/>
          <a:lstStyle/>
          <a:p>
            <a:pPr marL="0" indent="0" algn="ctr" rtl="0">
              <a:buNone/>
            </a:pPr>
            <a:r>
              <a:rPr lang="en-US" b="1" dirty="0" smtClean="0"/>
              <a:t>Prepared By:</a:t>
            </a:r>
          </a:p>
          <a:p>
            <a:pPr marL="0" indent="0" algn="ctr" rtl="0">
              <a:buNone/>
            </a:pPr>
            <a:r>
              <a:rPr lang="en-US" b="1" dirty="0" smtClean="0"/>
              <a:t>Rasha Sawalmeh</a:t>
            </a:r>
          </a:p>
          <a:p>
            <a:pPr marL="0" indent="0" algn="ctr" rtl="0">
              <a:buNone/>
            </a:pPr>
            <a:r>
              <a:rPr lang="en-US" b="1" dirty="0" smtClean="0"/>
              <a:t>Yasmin Damiri</a:t>
            </a:r>
            <a:endParaRPr lang="ar-SA" b="1" dirty="0"/>
          </a:p>
        </p:txBody>
      </p:sp>
      <p:sp>
        <p:nvSpPr>
          <p:cNvPr id="3" name="AutoShape 4" descr="Image result for Li Fi LED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AutoShape 6" descr="Image result for Li Fi LED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AutoShape 10" descr="Image result for Li Fi LED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AutoShape 14" descr="Image result for LED with white background"/>
          <p:cNvSpPr>
            <a:spLocks noChangeAspect="1" noChangeArrowheads="1"/>
          </p:cNvSpPr>
          <p:nvPr/>
        </p:nvSpPr>
        <p:spPr bwMode="auto">
          <a:xfrm>
            <a:off x="93805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2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OFDM Disadvantages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458200" cy="4525963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800" dirty="0" smtClean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CP is a copy </a:t>
                </a:r>
                <a:r>
                  <a:rPr lang="en-US" sz="2800" dirty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of part of the transmitted OFDM </a:t>
                </a:r>
                <a:r>
                  <a:rPr lang="en-US" sz="2800" dirty="0" smtClean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symbol.</a:t>
                </a:r>
              </a:p>
              <a:p>
                <a:pPr algn="l" rtl="0"/>
                <a:r>
                  <a:rPr lang="en-US" sz="2800" dirty="0" smtClean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This redundancy </a:t>
                </a:r>
                <a:r>
                  <a:rPr lang="en-US" sz="2800" dirty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reduces the effective throughput of the transmission</a:t>
                </a:r>
                <a:r>
                  <a:rPr lang="en-US" sz="2800" dirty="0" smtClean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.</a:t>
                </a:r>
              </a:p>
              <a:p>
                <a:pPr algn="l" rtl="0"/>
                <a:r>
                  <a:rPr lang="en-US" sz="2800" dirty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W</a:t>
                </a:r>
                <a:r>
                  <a:rPr lang="en-US" sz="2800" dirty="0" smtClean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orsening </a:t>
                </a:r>
                <a:r>
                  <a:rPr lang="en-US" sz="2800" dirty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the spectral </a:t>
                </a:r>
                <a:r>
                  <a:rPr lang="en-US" sz="2800" dirty="0" smtClean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efficiency.</a:t>
                </a:r>
              </a:p>
              <a:p>
                <a:pPr algn="l" rtl="0"/>
                <a:r>
                  <a:rPr lang="en-US" sz="2800" dirty="0" smtClean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Transmit </a:t>
                </a:r>
                <a:r>
                  <a:rPr lang="en-US" sz="2800" dirty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power is wasted on the</a:t>
                </a:r>
                <a:r>
                  <a:rPr lang="en-US" sz="2800" b="1" dirty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>
                        <a:latin typeface="Cambria Math"/>
                      </a:rPr>
                      <m:t>CP</m:t>
                    </m:r>
                  </m:oMath>
                </a14:m>
                <a:r>
                  <a:rPr lang="en-US" sz="2800" dirty="0" smtClean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.</a:t>
                </a:r>
                <a:endParaRPr lang="ar-SA" sz="2800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458200" cy="4525963"/>
              </a:xfrm>
              <a:blipFill rotWithShape="1">
                <a:blip r:embed="rId2"/>
                <a:stretch>
                  <a:fillRect l="-1225" t="-1348" r="-122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417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Filter Bank Multicarrier</a:t>
            </a:r>
            <a:endParaRPr lang="ar-SA" sz="3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Motivation: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Increase throughput and spectral efficiency.</a:t>
            </a:r>
          </a:p>
          <a:p>
            <a:pPr marL="0" indent="0" algn="l" rtl="0">
              <a:buNone/>
            </a:pPr>
            <a:endParaRPr lang="ar-SA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r="1818"/>
          <a:stretch/>
        </p:blipFill>
        <p:spPr bwMode="auto">
          <a:xfrm>
            <a:off x="1524000" y="2819400"/>
            <a:ext cx="5867717" cy="31489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2743200" y="6005042"/>
            <a:ext cx="4067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Spectra of OFDM and FBMC subchannels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601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FBMC Main Structure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core of the FBMC system is the 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TMUX configuration .</a:t>
            </a:r>
          </a:p>
          <a:p>
            <a:pPr marL="0" indent="0" algn="l" rtl="0">
              <a:buNone/>
            </a:pPr>
            <a:endParaRPr lang="ar-SA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5" b="1"/>
          <a:stretch/>
        </p:blipFill>
        <p:spPr bwMode="auto">
          <a:xfrm>
            <a:off x="780142" y="2819400"/>
            <a:ext cx="7525657" cy="3352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76600" y="6324600"/>
            <a:ext cx="2158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TMUX configuration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2998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OQAM Pre-Processing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43000"/>
            <a:ext cx="6705600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502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OQAM Post-Processing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934200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13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Visible Light Communications</a:t>
            </a:r>
            <a:endParaRPr lang="ar-SA" sz="3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Motivation:</a:t>
            </a:r>
          </a:p>
          <a:p>
            <a:pPr marL="0" indent="0" algn="l" rtl="0">
              <a:buNone/>
            </a:pPr>
            <a:endParaRPr lang="en-US" sz="28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25"/>
          <a:stretch/>
        </p:blipFill>
        <p:spPr bwMode="auto">
          <a:xfrm>
            <a:off x="609600" y="2438400"/>
            <a:ext cx="8046156" cy="4103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34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VLC Architecture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76400"/>
            <a:ext cx="7026284" cy="4607621"/>
          </a:xfrm>
        </p:spPr>
      </p:pic>
    </p:spTree>
    <p:extLst>
      <p:ext uri="{BB962C8B-B14F-4D97-AF65-F5344CB8AC3E}">
        <p14:creationId xmlns:p14="http://schemas.microsoft.com/office/powerpoint/2010/main" val="2530162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LED Lightning Constrains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Dimming Control</a:t>
            </a: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" t="2968"/>
          <a:stretch/>
        </p:blipFill>
        <p:spPr>
          <a:xfrm>
            <a:off x="990600" y="2438400"/>
            <a:ext cx="6964178" cy="35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821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86" y="1886857"/>
            <a:ext cx="8645653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35429" y="776514"/>
            <a:ext cx="51732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Flicker-Free Communications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3635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VLC Channel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7775665" cy="448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19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Outlines</a:t>
            </a:r>
            <a:endParaRPr lang="ar-SA" sz="3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76401"/>
            <a:ext cx="8839200" cy="4724399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Objectives</a:t>
            </a:r>
          </a:p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Orthogonal Frequency Division Multiplexing (OFDM)</a:t>
            </a:r>
          </a:p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Filter Bank Multicarrier (FBMC)</a:t>
            </a:r>
          </a:p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Visible Light Communications (VLCs)</a:t>
            </a:r>
          </a:p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Conclusions</a:t>
            </a:r>
            <a:endParaRPr lang="ar-SA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40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08585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VLC vs. </a:t>
            </a:r>
            <a:r>
              <a:rPr lang="en-US" sz="3200" dirty="0" err="1" smtClean="0"/>
              <a:t>WiFi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05000"/>
            <a:ext cx="80010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42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Conclusions</a:t>
            </a:r>
            <a:endParaRPr lang="ar-SA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 overview of the overall VLC system has been introduced. </a:t>
            </a:r>
          </a:p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Future work will include FBMC implementation and a channel design as well.</a:t>
            </a:r>
            <a:endParaRPr lang="ar-SA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799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Objectives</a:t>
            </a:r>
            <a:endParaRPr lang="ar-SA" sz="3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Implement OFDM to see the system’s BER performance.</a:t>
            </a:r>
          </a:p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Enhance the BER by mixing two techniques (Multicarrier and multiple access).</a:t>
            </a:r>
          </a:p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Try to achieve  a better spectral efficiency by replacing the conventional OFDM with OFDM/OQAM.</a:t>
            </a:r>
            <a:endParaRPr lang="ar-SA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899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OFDM System</a:t>
            </a:r>
            <a:endParaRPr lang="ar-SA" sz="3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form of multicarrier modulation.</a:t>
            </a:r>
          </a:p>
          <a:p>
            <a:pPr algn="just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Used in many wireless applications .</a:t>
            </a:r>
          </a:p>
          <a:p>
            <a:pPr algn="just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High-rate serial data stream is split up into a set of low-rate sub streams.</a:t>
            </a:r>
          </a:p>
          <a:p>
            <a:pPr algn="just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Symbols are transmitted on separate parallel subcarriers (SC).</a:t>
            </a:r>
          </a:p>
          <a:p>
            <a:pPr marL="0" indent="0" algn="just" rtl="0">
              <a:buNone/>
            </a:pP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indent="0" algn="just" rtl="0">
              <a:buNone/>
            </a:pPr>
            <a:endParaRPr lang="en-US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indent="0" algn="just" rtl="0">
              <a:buNone/>
            </a:pPr>
            <a:endParaRPr lang="ar-SA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27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2600" y="152400"/>
            <a:ext cx="5486400" cy="762000"/>
          </a:xfrm>
        </p:spPr>
        <p:txBody>
          <a:bodyPr>
            <a:normAutofit/>
          </a:bodyPr>
          <a:lstStyle/>
          <a:p>
            <a:pPr algn="ctr" rtl="0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Concept of 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</a:t>
            </a:r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FDM</a:t>
            </a:r>
            <a:endParaRPr lang="ar-SA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04800" y="5410200"/>
            <a:ext cx="5754688" cy="106680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Overlapping spectra, but there’s no ICI due to the orthogonal nature of the signal.</a:t>
            </a:r>
            <a:endParaRPr lang="ar-SA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Picture 2" descr="Image result for OFDM ppt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3008" r="139" b="8103"/>
          <a:stretch/>
        </p:blipFill>
        <p:spPr bwMode="auto">
          <a:xfrm>
            <a:off x="457200" y="1295400"/>
            <a:ext cx="8305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21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1" y="533400"/>
            <a:ext cx="8229600" cy="914400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ISI and CP</a:t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OFDM is robust against ISI caused by the time 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dispersion.</a:t>
            </a:r>
          </a:p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Simply </a:t>
            </a: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inserting a Cyclic 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Prefix (CP).</a:t>
            </a:r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00400"/>
            <a:ext cx="6200503" cy="301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Simulation Result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" r="4286"/>
          <a:stretch/>
        </p:blipFill>
        <p:spPr bwMode="auto">
          <a:xfrm>
            <a:off x="1524000" y="1447800"/>
            <a:ext cx="6553199" cy="4571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4038600" y="617220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BER vs. SNR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7442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BER enhancement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Using MCCDMA that combines </a:t>
            </a: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OFDM with CDMA.</a:t>
            </a:r>
          </a:p>
          <a:p>
            <a:pPr algn="l" rtl="0"/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Transmit the same symbol in parallel through different </a:t>
            </a: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subcarriers</a:t>
            </a:r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algn="l" rtl="0"/>
            <a:r>
              <a:rPr lang="en-US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Improve the system performance in multipath channels. </a:t>
            </a:r>
          </a:p>
          <a:p>
            <a:pPr marL="0" indent="0" algn="l" rtl="0">
              <a:buNone/>
            </a:pPr>
            <a:endParaRPr lang="ar-SA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309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Simulation Result</a:t>
            </a:r>
            <a:endParaRPr lang="ar-SA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400800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808941" y="624840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BER vs. SNR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927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</TotalTime>
  <Words>323</Words>
  <Application>Microsoft Office PowerPoint</Application>
  <PresentationFormat>On-screen Show (4:3)</PresentationFormat>
  <Paragraphs>61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Unicode MS</vt:lpstr>
      <vt:lpstr>Calibri</vt:lpstr>
      <vt:lpstr>Cambria Math</vt:lpstr>
      <vt:lpstr>Times New Roman</vt:lpstr>
      <vt:lpstr>Office Theme</vt:lpstr>
      <vt:lpstr>Experimental Demonstration of Visible Light Communications with OFDM/OQAM Modulation </vt:lpstr>
      <vt:lpstr>Outlines</vt:lpstr>
      <vt:lpstr>Objectives</vt:lpstr>
      <vt:lpstr>OFDM System</vt:lpstr>
      <vt:lpstr>Concept of OFDM</vt:lpstr>
      <vt:lpstr>ISI and CP </vt:lpstr>
      <vt:lpstr>Simulation Result</vt:lpstr>
      <vt:lpstr>BER enhancement</vt:lpstr>
      <vt:lpstr>Simulation Result</vt:lpstr>
      <vt:lpstr>OFDM Disadvantages</vt:lpstr>
      <vt:lpstr>Filter Bank Multicarrier</vt:lpstr>
      <vt:lpstr>FBMC Main Structure</vt:lpstr>
      <vt:lpstr>OQAM Pre-Processing</vt:lpstr>
      <vt:lpstr>OQAM Post-Processing</vt:lpstr>
      <vt:lpstr>Visible Light Communications</vt:lpstr>
      <vt:lpstr>VLC Architecture</vt:lpstr>
      <vt:lpstr>LED Lightning Constrains</vt:lpstr>
      <vt:lpstr>PowerPoint Presentation</vt:lpstr>
      <vt:lpstr>VLC Channel</vt:lpstr>
      <vt:lpstr>VLC vs. WiFi</vt:lpstr>
      <vt:lpstr>Conclusions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Demonstration of Visible Light Communications with OFDM/OQAM Modulation</dc:title>
  <dc:creator>ِAdmin</dc:creator>
  <cp:lastModifiedBy>SBITANY</cp:lastModifiedBy>
  <cp:revision>41</cp:revision>
  <dcterms:created xsi:type="dcterms:W3CDTF">2018-11-26T21:12:10Z</dcterms:created>
  <dcterms:modified xsi:type="dcterms:W3CDTF">2018-12-09T18:45:10Z</dcterms:modified>
</cp:coreProperties>
</file>