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8288000" cy="10287000"/>
  <p:notesSz cx="6858000" cy="9144000"/>
  <p:embeddedFontLst>
    <p:embeddedFont>
      <p:font typeface="Poppins Heavy" charset="1" panose="00000A00000000000000"/>
      <p:regular r:id="rId30"/>
    </p:embeddedFont>
    <p:embeddedFont>
      <p:font typeface="Open Sans" charset="1" panose="020B0606030504020204"/>
      <p:regular r:id="rId31"/>
    </p:embeddedFont>
    <p:embeddedFont>
      <p:font typeface="Open Sans Bold" charset="1" panose="020B0806030504020204"/>
      <p:regular r:id="rId32"/>
    </p:embeddedFont>
    <p:embeddedFont>
      <p:font typeface="29LT Adir Bold" charset="1" panose="00000806000000000000"/>
      <p:regular r:id="rId33"/>
    </p:embeddedFont>
    <p:embeddedFont>
      <p:font typeface="29LT Bukra Bold Italics" charset="1" panose="020B0804040000000004"/>
      <p:regular r:id="rId34"/>
    </p:embeddedFont>
    <p:embeddedFont>
      <p:font typeface="Montserrat Bold" charset="1" panose="00000800000000000000"/>
      <p:regular r:id="rId35"/>
    </p:embeddedFont>
    <p:embeddedFont>
      <p:font typeface="Montserrat" charset="1" panose="00000500000000000000"/>
      <p:regular r:id="rId36"/>
    </p:embeddedFont>
    <p:embeddedFont>
      <p:font typeface="Droid Arabic Kufi Bold" charset="1" panose="020B0806030804020204"/>
      <p:regular r:id="rId37"/>
    </p:embeddedFont>
    <p:embeddedFont>
      <p:font typeface="DM Sans Bold" charset="1" panose="00000000000000000000"/>
      <p:regular r:id="rId38"/>
    </p:embeddedFont>
    <p:embeddedFont>
      <p:font typeface="Open Sans Bold Italics" charset="1" panose="020B0806030504020204"/>
      <p:regular r:id="rId39"/>
    </p:embeddedFont>
    <p:embeddedFont>
      <p:font typeface="Poppins Bold" charset="1" panose="00000800000000000000"/>
      <p:regular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fonts/font38.fntdata" Type="http://schemas.openxmlformats.org/officeDocument/2006/relationships/font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image16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image19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21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17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png" Type="http://schemas.openxmlformats.org/officeDocument/2006/relationships/image"/><Relationship Id="rId4" Target="../media/image27.svg" Type="http://schemas.openxmlformats.org/officeDocument/2006/relationships/image"/><Relationship Id="rId5" Target="../media/image28.jpeg" Type="http://schemas.openxmlformats.org/officeDocument/2006/relationships/image"/><Relationship Id="rId6" Target="../media/image29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png" Type="http://schemas.openxmlformats.org/officeDocument/2006/relationships/image"/><Relationship Id="rId4" Target="../media/image27.svg" Type="http://schemas.openxmlformats.org/officeDocument/2006/relationships/image"/><Relationship Id="rId5" Target="../media/image30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png" Type="http://schemas.openxmlformats.org/officeDocument/2006/relationships/image"/><Relationship Id="rId4" Target="../media/image27.svg" Type="http://schemas.openxmlformats.org/officeDocument/2006/relationships/image"/><Relationship Id="rId5" Target="../media/image31.jpeg" Type="http://schemas.openxmlformats.org/officeDocument/2006/relationships/image"/><Relationship Id="rId6" Target="../media/image32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5.png" Type="http://schemas.openxmlformats.org/officeDocument/2006/relationships/image"/><Relationship Id="rId4" Target="../media/image36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Relationship Id="rId6" Target="../media/image8.png" Type="http://schemas.openxmlformats.org/officeDocument/2006/relationships/image"/><Relationship Id="rId7" Target="../media/image9.svg" Type="http://schemas.openxmlformats.org/officeDocument/2006/relationships/image"/><Relationship Id="rId8" Target="../media/image10.png" Type="http://schemas.openxmlformats.org/officeDocument/2006/relationships/image"/><Relationship Id="rId9" Target="../media/image11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Relationship Id="rId3" Target="../media/image13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898322">
            <a:off x="12872211" y="-2776467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463626" y="1621617"/>
            <a:ext cx="753561" cy="75356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4778711" y="7667323"/>
            <a:ext cx="1578921" cy="157892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278907" y="3269868"/>
            <a:ext cx="12616379" cy="29946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34"/>
              </a:lnSpc>
            </a:pPr>
            <a:r>
              <a:rPr lang="en-US" b="true" sz="10699" spc="1069">
                <a:solidFill>
                  <a:srgbClr val="8D2DF2"/>
                </a:solidFill>
                <a:latin typeface="Poppins Heavy"/>
                <a:ea typeface="Poppins Heavy"/>
                <a:cs typeface="Poppins Heavy"/>
                <a:sym typeface="Poppins Heavy"/>
              </a:rPr>
              <a:t>THE HIDDEN SAVIOR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232063" y="7998532"/>
            <a:ext cx="7855148" cy="458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  <a:spcBef>
                <a:spcPct val="0"/>
              </a:spcBef>
            </a:pPr>
            <a:r>
              <a:rPr lang="en-US" sz="3273">
                <a:solidFill>
                  <a:srgbClr val="00569E"/>
                </a:solidFill>
                <a:latin typeface="Open Sans"/>
                <a:ea typeface="Open Sans"/>
                <a:cs typeface="Open Sans"/>
                <a:sym typeface="Open Sans"/>
              </a:rPr>
              <a:t>Supervisor Name : Dr.Hekmat Drawsheh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157946" y="9284344"/>
            <a:ext cx="8352631" cy="458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  <a:spcBef>
                <a:spcPct val="0"/>
              </a:spcBef>
            </a:pPr>
            <a:r>
              <a:rPr lang="en-US" sz="3273">
                <a:solidFill>
                  <a:srgbClr val="00569E"/>
                </a:solidFill>
                <a:latin typeface="Open Sans"/>
                <a:ea typeface="Open Sans"/>
                <a:cs typeface="Open Sans"/>
                <a:sym typeface="Open Sans"/>
              </a:rPr>
              <a:t>By Ameera Shopaki &amp; Samah Abdalrahman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70691" y="645901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38100"/>
              <a:ext cx="4523990" cy="233100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94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831512" y="4781673"/>
            <a:ext cx="6393180" cy="3013510"/>
          </a:xfrm>
          <a:custGeom>
            <a:avLst/>
            <a:gdLst/>
            <a:ahLst/>
            <a:cxnLst/>
            <a:rect r="r" b="b" t="t" l="l"/>
            <a:pathLst>
              <a:path h="3013510" w="6393180">
                <a:moveTo>
                  <a:pt x="0" y="0"/>
                </a:moveTo>
                <a:lnTo>
                  <a:pt x="6393179" y="0"/>
                </a:lnTo>
                <a:lnTo>
                  <a:pt x="6393179" y="3013509"/>
                </a:lnTo>
                <a:lnTo>
                  <a:pt x="0" y="30135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4716" r="0" b="-223987"/>
            </a:stretch>
          </a:blipFill>
          <a:ln w="38100" cap="sq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9563882" y="4630057"/>
            <a:ext cx="3270778" cy="3145883"/>
          </a:xfrm>
          <a:custGeom>
            <a:avLst/>
            <a:gdLst/>
            <a:ahLst/>
            <a:cxnLst/>
            <a:rect r="r" b="b" t="t" l="l"/>
            <a:pathLst>
              <a:path h="3145883" w="3270778">
                <a:moveTo>
                  <a:pt x="0" y="0"/>
                </a:moveTo>
                <a:lnTo>
                  <a:pt x="3270778" y="0"/>
                </a:lnTo>
                <a:lnTo>
                  <a:pt x="3270778" y="3145883"/>
                </a:lnTo>
                <a:lnTo>
                  <a:pt x="0" y="31458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985" r="0" b="-1985"/>
            </a:stretch>
          </a:blipFill>
          <a:ln w="66675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3779666" y="4630057"/>
            <a:ext cx="3165125" cy="3165125"/>
          </a:xfrm>
          <a:custGeom>
            <a:avLst/>
            <a:gdLst/>
            <a:ahLst/>
            <a:cxnLst/>
            <a:rect r="r" b="b" t="t" l="l"/>
            <a:pathLst>
              <a:path h="3165125" w="3165125">
                <a:moveTo>
                  <a:pt x="0" y="0"/>
                </a:moveTo>
                <a:lnTo>
                  <a:pt x="3165125" y="0"/>
                </a:lnTo>
                <a:lnTo>
                  <a:pt x="3165125" y="3165125"/>
                </a:lnTo>
                <a:lnTo>
                  <a:pt x="0" y="31651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66675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TextBox 8" id="8"/>
          <p:cNvSpPr txBox="true"/>
          <p:nvPr/>
        </p:nvSpPr>
        <p:spPr>
          <a:xfrm rot="0">
            <a:off x="570691" y="1350611"/>
            <a:ext cx="9614693" cy="838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74"/>
              </a:lnSpc>
              <a:spcBef>
                <a:spcPct val="0"/>
              </a:spcBef>
            </a:pPr>
            <a:r>
              <a:rPr lang="en-US" b="true" sz="4981" spc="4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Dealing with low oxygen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831512" y="3884509"/>
            <a:ext cx="3312317" cy="344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94"/>
              </a:lnSpc>
              <a:spcBef>
                <a:spcPct val="0"/>
              </a:spcBef>
            </a:pPr>
            <a:r>
              <a:rPr lang="en-US" b="true" sz="2542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Notify Car Owner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185384" y="8089052"/>
            <a:ext cx="2093982" cy="316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3"/>
              </a:lnSpc>
              <a:spcBef>
                <a:spcPct val="0"/>
              </a:spcBef>
            </a:pPr>
            <a:r>
              <a:rPr lang="en-US" b="true" sz="2267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Co2 Sensor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576217" y="3884509"/>
            <a:ext cx="3312317" cy="344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94"/>
              </a:lnSpc>
              <a:spcBef>
                <a:spcPct val="0"/>
              </a:spcBef>
            </a:pPr>
            <a:r>
              <a:rPr lang="en-US" b="true" sz="2542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315237" y="8089052"/>
            <a:ext cx="2093982" cy="316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3"/>
              </a:lnSpc>
              <a:spcBef>
                <a:spcPct val="0"/>
              </a:spcBef>
            </a:pPr>
            <a:r>
              <a:rPr lang="en-US" b="true" sz="2267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IR Sensor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22821" y="636933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2726121"/>
            <a:ext cx="16230600" cy="4525558"/>
          </a:xfrm>
          <a:custGeom>
            <a:avLst/>
            <a:gdLst/>
            <a:ahLst/>
            <a:cxnLst/>
            <a:rect r="r" b="b" t="t" l="l"/>
            <a:pathLst>
              <a:path h="4525558" w="16230600">
                <a:moveTo>
                  <a:pt x="0" y="0"/>
                </a:moveTo>
                <a:lnTo>
                  <a:pt x="16230600" y="0"/>
                </a:lnTo>
                <a:lnTo>
                  <a:pt x="16230600" y="4525558"/>
                </a:lnTo>
                <a:lnTo>
                  <a:pt x="0" y="45255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05" t="0" r="-1005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0" y="962025"/>
            <a:ext cx="6473312" cy="6134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7"/>
              </a:lnSpc>
              <a:spcBef>
                <a:spcPct val="0"/>
              </a:spcBef>
            </a:pPr>
            <a:r>
              <a:rPr lang="en-US" b="true" sz="35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Dealing with fire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55487" y="645901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392243" y="4998475"/>
            <a:ext cx="5655416" cy="2857116"/>
          </a:xfrm>
          <a:custGeom>
            <a:avLst/>
            <a:gdLst/>
            <a:ahLst/>
            <a:cxnLst/>
            <a:rect r="r" b="b" t="t" l="l"/>
            <a:pathLst>
              <a:path h="2857116" w="5655416">
                <a:moveTo>
                  <a:pt x="0" y="0"/>
                </a:moveTo>
                <a:lnTo>
                  <a:pt x="5655416" y="0"/>
                </a:lnTo>
                <a:lnTo>
                  <a:pt x="5655416" y="2857116"/>
                </a:lnTo>
                <a:lnTo>
                  <a:pt x="0" y="28571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4883" r="0" b="-63098"/>
            </a:stretch>
          </a:blipFill>
          <a:ln w="38100" cap="sq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0448810" y="4998475"/>
            <a:ext cx="5655416" cy="2857116"/>
          </a:xfrm>
          <a:custGeom>
            <a:avLst/>
            <a:gdLst/>
            <a:ahLst/>
            <a:cxnLst/>
            <a:rect r="r" b="b" t="t" l="l"/>
            <a:pathLst>
              <a:path h="2857116" w="5655416">
                <a:moveTo>
                  <a:pt x="0" y="0"/>
                </a:moveTo>
                <a:lnTo>
                  <a:pt x="5655416" y="0"/>
                </a:lnTo>
                <a:lnTo>
                  <a:pt x="5655416" y="2857116"/>
                </a:lnTo>
                <a:lnTo>
                  <a:pt x="0" y="28571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4576" r="0" b="-303947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392243" y="4285589"/>
            <a:ext cx="3312317" cy="344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94"/>
              </a:lnSpc>
              <a:spcBef>
                <a:spcPct val="0"/>
              </a:spcBef>
            </a:pPr>
            <a:r>
              <a:rPr lang="en-US" b="true" sz="2542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Notify Car Owner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299512" y="4285589"/>
            <a:ext cx="4311025" cy="344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94"/>
              </a:lnSpc>
              <a:spcBef>
                <a:spcPct val="0"/>
              </a:spcBef>
            </a:pPr>
            <a:r>
              <a:rPr lang="en-US" b="true" sz="2542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Message to Fire Service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49809" y="1384968"/>
            <a:ext cx="5233095" cy="872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50"/>
              </a:lnSpc>
              <a:spcBef>
                <a:spcPct val="0"/>
              </a:spcBef>
            </a:pPr>
            <a:r>
              <a:rPr lang="en-US" b="true" sz="5181" spc="5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Dealing with fire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22821" y="636933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964464" y="942975"/>
            <a:ext cx="5233095" cy="872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50"/>
              </a:lnSpc>
              <a:spcBef>
                <a:spcPct val="0"/>
              </a:spcBef>
            </a:pPr>
            <a:r>
              <a:rPr lang="en-US" b="true" sz="5181" spc="5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Dealing with fire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5722320" y="4217938"/>
            <a:ext cx="5310117" cy="3015655"/>
          </a:xfrm>
          <a:custGeom>
            <a:avLst/>
            <a:gdLst/>
            <a:ahLst/>
            <a:cxnLst/>
            <a:rect r="r" b="b" t="t" l="l"/>
            <a:pathLst>
              <a:path h="3015655" w="5310117">
                <a:moveTo>
                  <a:pt x="0" y="0"/>
                </a:moveTo>
                <a:lnTo>
                  <a:pt x="5310116" y="0"/>
                </a:lnTo>
                <a:lnTo>
                  <a:pt x="5310116" y="3015655"/>
                </a:lnTo>
                <a:lnTo>
                  <a:pt x="0" y="3015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0405" r="0" b="-16319"/>
            </a:stretch>
          </a:blipFill>
          <a:ln w="76200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1380068" y="4202595"/>
            <a:ext cx="5475578" cy="3030998"/>
          </a:xfrm>
          <a:custGeom>
            <a:avLst/>
            <a:gdLst/>
            <a:ahLst/>
            <a:cxnLst/>
            <a:rect r="r" b="b" t="t" l="l"/>
            <a:pathLst>
              <a:path h="3030998" w="5475578">
                <a:moveTo>
                  <a:pt x="0" y="0"/>
                </a:moveTo>
                <a:lnTo>
                  <a:pt x="5475578" y="0"/>
                </a:lnTo>
                <a:lnTo>
                  <a:pt x="5475578" y="3030998"/>
                </a:lnTo>
                <a:lnTo>
                  <a:pt x="0" y="30309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311" t="-4225" r="0" b="-6853"/>
            </a:stretch>
          </a:blipFill>
          <a:ln w="76200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698918" y="2912900"/>
            <a:ext cx="3146232" cy="4320693"/>
          </a:xfrm>
          <a:custGeom>
            <a:avLst/>
            <a:gdLst/>
            <a:ahLst/>
            <a:cxnLst/>
            <a:rect r="r" b="b" t="t" l="l"/>
            <a:pathLst>
              <a:path h="4320693" w="3146232">
                <a:moveTo>
                  <a:pt x="0" y="0"/>
                </a:moveTo>
                <a:lnTo>
                  <a:pt x="3146232" y="0"/>
                </a:lnTo>
                <a:lnTo>
                  <a:pt x="3146232" y="4320693"/>
                </a:lnTo>
                <a:lnTo>
                  <a:pt x="0" y="43206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5" t="0" r="-125" b="0"/>
            </a:stretch>
          </a:blipFill>
          <a:ln w="66675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TextBox 9" id="9"/>
          <p:cNvSpPr txBox="true"/>
          <p:nvPr/>
        </p:nvSpPr>
        <p:spPr>
          <a:xfrm rot="0">
            <a:off x="1449815" y="7262168"/>
            <a:ext cx="3395335" cy="7025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01"/>
              </a:lnSpc>
            </a:pPr>
            <a:r>
              <a:rPr lang="en-US" sz="254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Flame</a:t>
            </a:r>
          </a:p>
          <a:p>
            <a:pPr algn="ctr">
              <a:lnSpc>
                <a:spcPts val="2701"/>
              </a:lnSpc>
              <a:spcBef>
                <a:spcPct val="0"/>
              </a:spcBef>
            </a:pPr>
            <a:r>
              <a:rPr lang="en-US" b="true" sz="2548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Sensor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679710" y="7433618"/>
            <a:ext cx="3395335" cy="359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01"/>
              </a:lnSpc>
              <a:spcBef>
                <a:spcPct val="0"/>
              </a:spcBef>
            </a:pPr>
            <a:r>
              <a:rPr lang="en-US" b="true" sz="2548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GPS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420189" y="7433618"/>
            <a:ext cx="3395335" cy="359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01"/>
              </a:lnSpc>
              <a:spcBef>
                <a:spcPct val="0"/>
              </a:spcBef>
            </a:pPr>
            <a:r>
              <a:rPr lang="en-US" b="true" sz="2548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Sim800l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55487" y="645901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55487" y="1258220"/>
            <a:ext cx="17177026" cy="7770559"/>
          </a:xfrm>
          <a:custGeom>
            <a:avLst/>
            <a:gdLst/>
            <a:ahLst/>
            <a:cxnLst/>
            <a:rect r="r" b="b" t="t" l="l"/>
            <a:pathLst>
              <a:path h="7770559" w="17177026">
                <a:moveTo>
                  <a:pt x="0" y="0"/>
                </a:moveTo>
                <a:lnTo>
                  <a:pt x="17177026" y="0"/>
                </a:lnTo>
                <a:lnTo>
                  <a:pt x="17177026" y="7770560"/>
                </a:lnTo>
                <a:lnTo>
                  <a:pt x="0" y="77705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63606" y="962025"/>
            <a:ext cx="4927731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19"/>
              </a:lnSpc>
              <a:spcBef>
                <a:spcPct val="0"/>
              </a:spcBef>
            </a:pPr>
            <a:r>
              <a:rPr lang="en-US" b="true" sz="329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Dealing with smoke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13296" y="636933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185580" y="5134532"/>
            <a:ext cx="2648883" cy="2802255"/>
          </a:xfrm>
          <a:custGeom>
            <a:avLst/>
            <a:gdLst/>
            <a:ahLst/>
            <a:cxnLst/>
            <a:rect r="r" b="b" t="t" l="l"/>
            <a:pathLst>
              <a:path h="2802255" w="2648883">
                <a:moveTo>
                  <a:pt x="0" y="0"/>
                </a:moveTo>
                <a:lnTo>
                  <a:pt x="2648883" y="0"/>
                </a:lnTo>
                <a:lnTo>
                  <a:pt x="2648883" y="2802254"/>
                </a:lnTo>
                <a:lnTo>
                  <a:pt x="0" y="28022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149" t="0" r="-4149" b="-2372"/>
            </a:stretch>
          </a:blipFill>
          <a:ln w="66675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3690472" y="5134532"/>
            <a:ext cx="2802255" cy="2802255"/>
          </a:xfrm>
          <a:custGeom>
            <a:avLst/>
            <a:gdLst/>
            <a:ahLst/>
            <a:cxnLst/>
            <a:rect r="r" b="b" t="t" l="l"/>
            <a:pathLst>
              <a:path h="2802255" w="2802255">
                <a:moveTo>
                  <a:pt x="0" y="0"/>
                </a:moveTo>
                <a:lnTo>
                  <a:pt x="2802255" y="0"/>
                </a:lnTo>
                <a:lnTo>
                  <a:pt x="2802255" y="2802254"/>
                </a:lnTo>
                <a:lnTo>
                  <a:pt x="0" y="28022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w="66675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2069362" y="5143500"/>
            <a:ext cx="6807056" cy="2793286"/>
          </a:xfrm>
          <a:custGeom>
            <a:avLst/>
            <a:gdLst/>
            <a:ahLst/>
            <a:cxnLst/>
            <a:rect r="r" b="b" t="t" l="l"/>
            <a:pathLst>
              <a:path h="2793286" w="6807056">
                <a:moveTo>
                  <a:pt x="0" y="0"/>
                </a:moveTo>
                <a:lnTo>
                  <a:pt x="6807056" y="0"/>
                </a:lnTo>
                <a:lnTo>
                  <a:pt x="6807056" y="2793286"/>
                </a:lnTo>
                <a:lnTo>
                  <a:pt x="0" y="2793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494" t="-265647" r="-3930" b="-20038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831512" y="4285589"/>
            <a:ext cx="3312317" cy="344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94"/>
              </a:lnSpc>
              <a:spcBef>
                <a:spcPct val="0"/>
              </a:spcBef>
            </a:pPr>
            <a:r>
              <a:rPr lang="en-US" b="true" sz="2542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Notify Car Owner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463031" y="7974886"/>
            <a:ext cx="2093982" cy="55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91"/>
              </a:lnSpc>
            </a:pPr>
            <a:r>
              <a:rPr lang="en-US" sz="2067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Smoke </a:t>
            </a:r>
          </a:p>
          <a:p>
            <a:pPr algn="ctr">
              <a:lnSpc>
                <a:spcPts val="2191"/>
              </a:lnSpc>
              <a:spcBef>
                <a:spcPct val="0"/>
              </a:spcBef>
            </a:pPr>
            <a:r>
              <a:rPr lang="en-US" b="true" sz="2067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Sensor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853864" y="4285589"/>
            <a:ext cx="3312317" cy="344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94"/>
              </a:lnSpc>
              <a:spcBef>
                <a:spcPct val="0"/>
              </a:spcBef>
            </a:pPr>
            <a:r>
              <a:rPr lang="en-US" b="true" sz="2542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327554" y="1309847"/>
            <a:ext cx="9614693" cy="838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74"/>
              </a:lnSpc>
              <a:spcBef>
                <a:spcPct val="0"/>
              </a:spcBef>
            </a:pPr>
            <a:r>
              <a:rPr lang="en-US" b="true" sz="4981" spc="4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Dealing with smoke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044608" y="8087409"/>
            <a:ext cx="2093982" cy="316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3"/>
              </a:lnSpc>
              <a:spcBef>
                <a:spcPct val="0"/>
              </a:spcBef>
            </a:pPr>
            <a:r>
              <a:rPr lang="en-US" b="true" sz="2267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IR Sensor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22821" y="636933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181377" y="1764906"/>
            <a:ext cx="3399344" cy="7359879"/>
          </a:xfrm>
          <a:custGeom>
            <a:avLst/>
            <a:gdLst/>
            <a:ahLst/>
            <a:cxnLst/>
            <a:rect r="r" b="b" t="t" l="l"/>
            <a:pathLst>
              <a:path h="7359879" w="3399344">
                <a:moveTo>
                  <a:pt x="0" y="0"/>
                </a:moveTo>
                <a:lnTo>
                  <a:pt x="3399344" y="0"/>
                </a:lnTo>
                <a:lnTo>
                  <a:pt x="3399344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647342">
            <a:off x="4491281" y="4563559"/>
            <a:ext cx="2574198" cy="645890"/>
          </a:xfrm>
          <a:custGeom>
            <a:avLst/>
            <a:gdLst/>
            <a:ahLst/>
            <a:cxnLst/>
            <a:rect r="r" b="b" t="t" l="l"/>
            <a:pathLst>
              <a:path h="645890" w="2574198">
                <a:moveTo>
                  <a:pt x="0" y="0"/>
                </a:moveTo>
                <a:lnTo>
                  <a:pt x="2574198" y="0"/>
                </a:lnTo>
                <a:lnTo>
                  <a:pt x="2574198" y="645890"/>
                </a:lnTo>
                <a:lnTo>
                  <a:pt x="0" y="6458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525026" y="1738505"/>
            <a:ext cx="3176525" cy="3148000"/>
          </a:xfrm>
          <a:custGeom>
            <a:avLst/>
            <a:gdLst/>
            <a:ahLst/>
            <a:cxnLst/>
            <a:rect r="r" b="b" t="t" l="l"/>
            <a:pathLst>
              <a:path h="3148000" w="3176525">
                <a:moveTo>
                  <a:pt x="0" y="0"/>
                </a:moveTo>
                <a:lnTo>
                  <a:pt x="3176525" y="0"/>
                </a:lnTo>
                <a:lnTo>
                  <a:pt x="3176525" y="3147999"/>
                </a:lnTo>
                <a:lnTo>
                  <a:pt x="0" y="31479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8120" t="-4550" r="0" b="-4550"/>
            </a:stretch>
          </a:blipFill>
          <a:ln w="57150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3525026" y="5934455"/>
            <a:ext cx="3176525" cy="3190330"/>
          </a:xfrm>
          <a:custGeom>
            <a:avLst/>
            <a:gdLst/>
            <a:ahLst/>
            <a:cxnLst/>
            <a:rect r="r" b="b" t="t" l="l"/>
            <a:pathLst>
              <a:path h="3190330" w="3176525">
                <a:moveTo>
                  <a:pt x="0" y="0"/>
                </a:moveTo>
                <a:lnTo>
                  <a:pt x="3176525" y="0"/>
                </a:lnTo>
                <a:lnTo>
                  <a:pt x="3176525" y="3190331"/>
                </a:lnTo>
                <a:lnTo>
                  <a:pt x="0" y="31903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356" r="-1282" b="-3356"/>
            </a:stretch>
          </a:blipFill>
          <a:ln w="57150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TextBox 9" id="9"/>
          <p:cNvSpPr txBox="true"/>
          <p:nvPr/>
        </p:nvSpPr>
        <p:spPr>
          <a:xfrm rot="0">
            <a:off x="12961163" y="8668811"/>
            <a:ext cx="2996073" cy="236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56"/>
              </a:lnSpc>
              <a:spcBef>
                <a:spcPct val="0"/>
              </a:spcBef>
            </a:pPr>
            <a:r>
              <a:rPr lang="en-US" b="true" sz="175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DC motor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277460" y="2089623"/>
            <a:ext cx="3689561" cy="502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71"/>
              </a:lnSpc>
            </a:pPr>
            <a:r>
              <a:rPr lang="en-US" sz="186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H-bridge Motor Driver</a:t>
            </a:r>
          </a:p>
          <a:p>
            <a:pPr algn="ctr">
              <a:lnSpc>
                <a:spcPts val="1971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487820" y="4526424"/>
            <a:ext cx="3594037" cy="360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27"/>
              </a:lnSpc>
              <a:spcBef>
                <a:spcPct val="0"/>
              </a:spcBef>
            </a:pPr>
            <a:r>
              <a:rPr lang="en-US" b="true" sz="2573" i="true">
                <a:solidFill>
                  <a:srgbClr val="2B4A9D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Moving the car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647342">
            <a:off x="4607568" y="5651082"/>
            <a:ext cx="2258775" cy="566747"/>
          </a:xfrm>
          <a:custGeom>
            <a:avLst/>
            <a:gdLst/>
            <a:ahLst/>
            <a:cxnLst/>
            <a:rect r="r" b="b" t="t" l="l"/>
            <a:pathLst>
              <a:path h="566747" w="2258775">
                <a:moveTo>
                  <a:pt x="0" y="0"/>
                </a:moveTo>
                <a:lnTo>
                  <a:pt x="2258774" y="0"/>
                </a:lnTo>
                <a:lnTo>
                  <a:pt x="2258774" y="566747"/>
                </a:lnTo>
                <a:lnTo>
                  <a:pt x="0" y="56674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814392" y="5768703"/>
            <a:ext cx="3267465" cy="360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27"/>
              </a:lnSpc>
              <a:spcBef>
                <a:spcPct val="0"/>
              </a:spcBef>
            </a:pPr>
            <a:r>
              <a:rPr lang="en-US" b="true" sz="2573" i="true">
                <a:solidFill>
                  <a:srgbClr val="2B4A9D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Engine control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87405" y="866356"/>
            <a:ext cx="5387132" cy="838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74"/>
              </a:lnSpc>
              <a:spcBef>
                <a:spcPct val="0"/>
              </a:spcBef>
            </a:pPr>
            <a:r>
              <a:rPr lang="en-US" b="true" sz="4981" spc="4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Stopping The Car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22821" y="636933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875650" y="1898421"/>
            <a:ext cx="3399344" cy="7359879"/>
          </a:xfrm>
          <a:custGeom>
            <a:avLst/>
            <a:gdLst/>
            <a:ahLst/>
            <a:cxnLst/>
            <a:rect r="r" b="b" t="t" l="l"/>
            <a:pathLst>
              <a:path h="7359879" w="3399344">
                <a:moveTo>
                  <a:pt x="0" y="0"/>
                </a:moveTo>
                <a:lnTo>
                  <a:pt x="3399344" y="0"/>
                </a:lnTo>
                <a:lnTo>
                  <a:pt x="3399344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miter/>
          </a:ln>
        </p:spPr>
      </p:sp>
      <p:sp>
        <p:nvSpPr>
          <p:cNvPr name="TextBox 6" id="6"/>
          <p:cNvSpPr txBox="true"/>
          <p:nvPr/>
        </p:nvSpPr>
        <p:spPr>
          <a:xfrm rot="0">
            <a:off x="1213351" y="7170862"/>
            <a:ext cx="3267465" cy="414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1"/>
              </a:lnSpc>
              <a:spcBef>
                <a:spcPct val="0"/>
              </a:spcBef>
            </a:pPr>
            <a:r>
              <a:rPr lang="en-US" b="true" sz="2973" i="true">
                <a:solidFill>
                  <a:srgbClr val="2B4A9D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Window control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647342">
            <a:off x="3809384" y="7176170"/>
            <a:ext cx="2953263" cy="741001"/>
          </a:xfrm>
          <a:custGeom>
            <a:avLst/>
            <a:gdLst/>
            <a:ahLst/>
            <a:cxnLst/>
            <a:rect r="r" b="b" t="t" l="l"/>
            <a:pathLst>
              <a:path h="741001" w="2953263">
                <a:moveTo>
                  <a:pt x="0" y="0"/>
                </a:moveTo>
                <a:lnTo>
                  <a:pt x="2953263" y="0"/>
                </a:lnTo>
                <a:lnTo>
                  <a:pt x="2953263" y="741000"/>
                </a:lnTo>
                <a:lnTo>
                  <a:pt x="0" y="741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1321199" y="3733924"/>
            <a:ext cx="5045160" cy="3987651"/>
            <a:chOff x="0" y="0"/>
            <a:chExt cx="6726880" cy="531686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681155" y="0"/>
              <a:ext cx="5364570" cy="4364086"/>
            </a:xfrm>
            <a:custGeom>
              <a:avLst/>
              <a:gdLst/>
              <a:ahLst/>
              <a:cxnLst/>
              <a:rect r="r" b="b" t="t" l="l"/>
              <a:pathLst>
                <a:path h="4364086" w="5364570">
                  <a:moveTo>
                    <a:pt x="0" y="0"/>
                  </a:moveTo>
                  <a:lnTo>
                    <a:pt x="5364570" y="0"/>
                  </a:lnTo>
                  <a:lnTo>
                    <a:pt x="5364570" y="4364086"/>
                  </a:lnTo>
                  <a:lnTo>
                    <a:pt x="0" y="43640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822" r="0" b="-822"/>
              </a:stretch>
            </a:blipFill>
            <a:ln w="66675" cap="rnd">
              <a:gradFill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 rot="0">
              <a:off x="0" y="4768417"/>
              <a:ext cx="6726880" cy="54845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75"/>
                </a:lnSpc>
                <a:spcBef>
                  <a:spcPct val="0"/>
                </a:spcBef>
              </a:pPr>
              <a:r>
                <a:rPr lang="en-US" b="true" sz="290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Servo  motor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028700" y="942975"/>
            <a:ext cx="5145385" cy="872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50"/>
              </a:lnSpc>
              <a:spcBef>
                <a:spcPct val="0"/>
              </a:spcBef>
            </a:pPr>
            <a:r>
              <a:rPr lang="en-US" b="true" sz="5181" spc="5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Window control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22821" y="636933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875650" y="1898421"/>
            <a:ext cx="3399344" cy="7359879"/>
          </a:xfrm>
          <a:custGeom>
            <a:avLst/>
            <a:gdLst/>
            <a:ahLst/>
            <a:cxnLst/>
            <a:rect r="r" b="b" t="t" l="l"/>
            <a:pathLst>
              <a:path h="7359879" w="3399344">
                <a:moveTo>
                  <a:pt x="0" y="0"/>
                </a:moveTo>
                <a:lnTo>
                  <a:pt x="3399344" y="0"/>
                </a:lnTo>
                <a:lnTo>
                  <a:pt x="3399344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647342">
            <a:off x="3888155" y="6257175"/>
            <a:ext cx="2953263" cy="741001"/>
          </a:xfrm>
          <a:custGeom>
            <a:avLst/>
            <a:gdLst/>
            <a:ahLst/>
            <a:cxnLst/>
            <a:rect r="r" b="b" t="t" l="l"/>
            <a:pathLst>
              <a:path h="741001" w="2953263">
                <a:moveTo>
                  <a:pt x="0" y="0"/>
                </a:moveTo>
                <a:lnTo>
                  <a:pt x="2953263" y="0"/>
                </a:lnTo>
                <a:lnTo>
                  <a:pt x="2953263" y="741000"/>
                </a:lnTo>
                <a:lnTo>
                  <a:pt x="0" y="741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318229" y="6433665"/>
            <a:ext cx="3267465" cy="426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7"/>
              </a:lnSpc>
              <a:spcBef>
                <a:spcPct val="0"/>
              </a:spcBef>
            </a:pPr>
            <a:r>
              <a:rPr lang="en-US" b="true" sz="3073" i="true">
                <a:solidFill>
                  <a:srgbClr val="2B4A9D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Door control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1610271" y="5987308"/>
            <a:ext cx="5460356" cy="2942694"/>
            <a:chOff x="0" y="0"/>
            <a:chExt cx="7280475" cy="392359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923591" cy="3923591"/>
            </a:xfrm>
            <a:custGeom>
              <a:avLst/>
              <a:gdLst/>
              <a:ahLst/>
              <a:cxnLst/>
              <a:rect r="r" b="b" t="t" l="l"/>
              <a:pathLst>
                <a:path h="3923591" w="3923591">
                  <a:moveTo>
                    <a:pt x="0" y="0"/>
                  </a:moveTo>
                  <a:lnTo>
                    <a:pt x="3923591" y="0"/>
                  </a:lnTo>
                  <a:lnTo>
                    <a:pt x="3923591" y="3923591"/>
                  </a:lnTo>
                  <a:lnTo>
                    <a:pt x="0" y="39235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  <a:ln w="66675" cap="rnd">
              <a:gradFill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 rot="0">
              <a:off x="3123099" y="1842385"/>
              <a:ext cx="4157375" cy="67763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893"/>
                </a:lnSpc>
                <a:spcBef>
                  <a:spcPct val="0"/>
                </a:spcBef>
              </a:pPr>
              <a:r>
                <a:rPr lang="en-US" b="true" sz="3673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Relay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1610271" y="2191838"/>
            <a:ext cx="5460356" cy="2942694"/>
            <a:chOff x="0" y="0"/>
            <a:chExt cx="7280475" cy="392359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3923591" cy="3923591"/>
            </a:xfrm>
            <a:custGeom>
              <a:avLst/>
              <a:gdLst/>
              <a:ahLst/>
              <a:cxnLst/>
              <a:rect r="r" b="b" t="t" l="l"/>
              <a:pathLst>
                <a:path h="3923591" w="3923591">
                  <a:moveTo>
                    <a:pt x="0" y="0"/>
                  </a:moveTo>
                  <a:lnTo>
                    <a:pt x="3923591" y="0"/>
                  </a:lnTo>
                  <a:lnTo>
                    <a:pt x="3923591" y="3923591"/>
                  </a:lnTo>
                  <a:lnTo>
                    <a:pt x="0" y="39235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  <a:ln w="66675" cap="rnd">
              <a:gradFill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  <a:prstDash val="solid"/>
              <a:round/>
            </a:ln>
          </p:spPr>
        </p:sp>
        <p:sp>
          <p:nvSpPr>
            <p:cNvPr name="TextBox 13" id="13"/>
            <p:cNvSpPr txBox="true"/>
            <p:nvPr/>
          </p:nvSpPr>
          <p:spPr>
            <a:xfrm rot="0">
              <a:off x="4136756" y="1002683"/>
              <a:ext cx="3143719" cy="104601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45"/>
                </a:lnSpc>
                <a:spcBef>
                  <a:spcPct val="0"/>
                </a:spcBef>
              </a:pPr>
              <a:r>
                <a:rPr lang="en-US" b="true" sz="2873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Selenoed lock</a:t>
              </a: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786267" y="942975"/>
            <a:ext cx="5589488" cy="872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50"/>
              </a:lnSpc>
              <a:spcBef>
                <a:spcPct val="0"/>
              </a:spcBef>
            </a:pPr>
            <a:r>
              <a:rPr lang="en-US" b="true" sz="5181" spc="5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Door lock control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55487" y="645901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1040940" y="2903605"/>
            <a:ext cx="4729623" cy="4479790"/>
          </a:xfrm>
          <a:custGeom>
            <a:avLst/>
            <a:gdLst/>
            <a:ahLst/>
            <a:cxnLst/>
            <a:rect r="r" b="b" t="t" l="l"/>
            <a:pathLst>
              <a:path h="4479790" w="4729623">
                <a:moveTo>
                  <a:pt x="0" y="0"/>
                </a:moveTo>
                <a:lnTo>
                  <a:pt x="4729623" y="0"/>
                </a:lnTo>
                <a:lnTo>
                  <a:pt x="4729623" y="4479790"/>
                </a:lnTo>
                <a:lnTo>
                  <a:pt x="0" y="44797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326" t="0" r="-17963" b="0"/>
            </a:stretch>
          </a:blipFill>
          <a:ln w="66675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2803715" y="2903605"/>
            <a:ext cx="4651813" cy="4488759"/>
          </a:xfrm>
          <a:custGeom>
            <a:avLst/>
            <a:gdLst/>
            <a:ahLst/>
            <a:cxnLst/>
            <a:rect r="r" b="b" t="t" l="l"/>
            <a:pathLst>
              <a:path h="4488759" w="4651813">
                <a:moveTo>
                  <a:pt x="0" y="0"/>
                </a:moveTo>
                <a:lnTo>
                  <a:pt x="4651813" y="0"/>
                </a:lnTo>
                <a:lnTo>
                  <a:pt x="4651813" y="4488758"/>
                </a:lnTo>
                <a:lnTo>
                  <a:pt x="0" y="44887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25" t="-559" r="0" b="-5586"/>
            </a:stretch>
          </a:blipFill>
          <a:ln w="66675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TextBox 7" id="7"/>
          <p:cNvSpPr txBox="true"/>
          <p:nvPr/>
        </p:nvSpPr>
        <p:spPr>
          <a:xfrm rot="0">
            <a:off x="11040940" y="7868571"/>
            <a:ext cx="4811150" cy="907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75"/>
              </a:lnSpc>
            </a:pPr>
            <a:r>
              <a:rPr lang="en-US" sz="3373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Buck </a:t>
            </a:r>
          </a:p>
          <a:p>
            <a:pPr algn="ctr">
              <a:lnSpc>
                <a:spcPts val="3575"/>
              </a:lnSpc>
              <a:spcBef>
                <a:spcPct val="0"/>
              </a:spcBef>
            </a:pPr>
            <a:r>
              <a:rPr lang="en-US" b="true" sz="3373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Converter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644378" y="7868571"/>
            <a:ext cx="4811150" cy="907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75"/>
              </a:lnSpc>
            </a:pPr>
            <a:r>
              <a:rPr lang="en-US" sz="3373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Regulator</a:t>
            </a:r>
          </a:p>
          <a:p>
            <a:pPr algn="ctr">
              <a:lnSpc>
                <a:spcPts val="3575"/>
              </a:lnSpc>
              <a:spcBef>
                <a:spcPct val="0"/>
              </a:spcBef>
            </a:pPr>
            <a:r>
              <a:rPr lang="en-US" b="true" sz="3373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7805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327554" y="1309847"/>
            <a:ext cx="9614693" cy="838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74"/>
              </a:lnSpc>
              <a:spcBef>
                <a:spcPct val="0"/>
              </a:spcBef>
            </a:pPr>
            <a:r>
              <a:rPr lang="en-US" b="true" sz="4981" spc="4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Voltage Regulators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2917401" y="703508"/>
            <a:ext cx="1589372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V="true">
            <a:off x="3130794" y="3092308"/>
            <a:ext cx="0" cy="6366406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2736873" y="2304464"/>
            <a:ext cx="787843" cy="787843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grpSp>
        <p:nvGrpSpPr>
          <p:cNvPr name="Group 6" id="6"/>
          <p:cNvGrpSpPr/>
          <p:nvPr/>
        </p:nvGrpSpPr>
        <p:grpSpPr>
          <a:xfrm rot="0">
            <a:off x="2713891" y="3859183"/>
            <a:ext cx="810825" cy="810825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grpSp>
        <p:nvGrpSpPr>
          <p:cNvPr name="Group 8" id="8"/>
          <p:cNvGrpSpPr/>
          <p:nvPr/>
        </p:nvGrpSpPr>
        <p:grpSpPr>
          <a:xfrm rot="0">
            <a:off x="2736873" y="8758380"/>
            <a:ext cx="810825" cy="839400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2514272" y="5740594"/>
            <a:ext cx="1187081" cy="437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2"/>
              </a:lnSpc>
            </a:pPr>
            <a:r>
              <a:rPr lang="en-US" b="true" sz="3200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28700" y="5741242"/>
            <a:ext cx="428346" cy="1287379"/>
          </a:xfrm>
          <a:custGeom>
            <a:avLst/>
            <a:gdLst/>
            <a:ahLst/>
            <a:cxnLst/>
            <a:rect r="r" b="b" t="t" l="l"/>
            <a:pathLst>
              <a:path h="1287379" w="428346">
                <a:moveTo>
                  <a:pt x="0" y="0"/>
                </a:moveTo>
                <a:lnTo>
                  <a:pt x="428346" y="0"/>
                </a:lnTo>
                <a:lnTo>
                  <a:pt x="428346" y="1287379"/>
                </a:lnTo>
                <a:lnTo>
                  <a:pt x="0" y="12873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2713891" y="5558342"/>
            <a:ext cx="787843" cy="734447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2736873" y="7064315"/>
            <a:ext cx="808240" cy="808240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2736873" y="1011554"/>
            <a:ext cx="6679113" cy="8606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673"/>
              </a:lnSpc>
            </a:pPr>
            <a:r>
              <a:rPr lang="en-US" b="true" sz="5958" spc="-59">
                <a:solidFill>
                  <a:srgbClr val="000000"/>
                </a:solidFill>
                <a:latin typeface="29LT Adir Bold"/>
                <a:ea typeface="29LT Adir Bold"/>
                <a:cs typeface="29LT Adir Bold"/>
                <a:sym typeface="29LT Adir Bold"/>
              </a:rPr>
              <a:t>TABLE OF CONTENT: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4128287" y="2537039"/>
            <a:ext cx="5270215" cy="563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8"/>
              </a:lnSpc>
            </a:pPr>
            <a:r>
              <a:rPr lang="en-US" b="true" sz="3300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Intoduction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531261" y="2500178"/>
            <a:ext cx="1187081" cy="437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2"/>
              </a:lnSpc>
            </a:pPr>
            <a:r>
              <a:rPr lang="en-US" b="true" sz="3200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535129" y="4054367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535129" y="5715337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535129" y="7258205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4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531261" y="8992825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5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101866" y="3940067"/>
            <a:ext cx="5270215" cy="5938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b="true" sz="3399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Features &amp; Tools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4101866" y="5601037"/>
            <a:ext cx="5270215" cy="5938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b="true" sz="3399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constraints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4128287" y="7247973"/>
            <a:ext cx="5270215" cy="5938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b="true" sz="3399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Future Work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4128287" y="8868644"/>
            <a:ext cx="5270215" cy="563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8"/>
              </a:lnSpc>
            </a:pPr>
            <a:r>
              <a:rPr lang="en-US" b="true" sz="3300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Question &amp; Answer</a:t>
            </a:r>
          </a:p>
        </p:txBody>
      </p:sp>
      <p:sp>
        <p:nvSpPr>
          <p:cNvPr name="Freeform 27" id="27"/>
          <p:cNvSpPr/>
          <p:nvPr/>
        </p:nvSpPr>
        <p:spPr>
          <a:xfrm flipH="false" flipV="false" rot="-1898322">
            <a:off x="12872211" y="-2776467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28" id="28"/>
          <p:cNvGrpSpPr/>
          <p:nvPr/>
        </p:nvGrpSpPr>
        <p:grpSpPr>
          <a:xfrm rot="0">
            <a:off x="14778711" y="7667323"/>
            <a:ext cx="1578921" cy="1578921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30" id="3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10463626" y="1621617"/>
            <a:ext cx="753561" cy="753561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33" id="3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898322">
            <a:off x="12872211" y="-2776467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463626" y="1621617"/>
            <a:ext cx="753561" cy="75356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4778711" y="7667323"/>
            <a:ext cx="1578921" cy="157892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241536" y="5191125"/>
            <a:ext cx="9975652" cy="13677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765"/>
              </a:lnSpc>
              <a:spcBef>
                <a:spcPct val="0"/>
              </a:spcBef>
            </a:pPr>
            <a:r>
              <a:rPr lang="en-US" b="true" sz="9300" spc="930">
                <a:solidFill>
                  <a:srgbClr val="2B4A9D"/>
                </a:solidFill>
                <a:latin typeface="Poppins Heavy"/>
                <a:ea typeface="Poppins Heavy"/>
                <a:cs typeface="Poppins Heavy"/>
                <a:sym typeface="Poppins Heavy"/>
              </a:rPr>
              <a:t>CONSTRAINTS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-1898322">
            <a:off x="-4675943" y="7356773"/>
            <a:ext cx="7004279" cy="7021833"/>
          </a:xfrm>
          <a:custGeom>
            <a:avLst/>
            <a:gdLst/>
            <a:ahLst/>
            <a:cxnLst/>
            <a:rect r="r" b="b" t="t" l="l"/>
            <a:pathLst>
              <a:path h="7021833" w="7004279">
                <a:moveTo>
                  <a:pt x="0" y="0"/>
                </a:moveTo>
                <a:lnTo>
                  <a:pt x="7004279" y="0"/>
                </a:lnTo>
                <a:lnTo>
                  <a:pt x="7004279" y="7021834"/>
                </a:lnTo>
                <a:lnTo>
                  <a:pt x="0" y="7021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898322">
            <a:off x="12719553" y="-4023370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83487" y="2086897"/>
            <a:ext cx="6218139" cy="6218139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741219" y="2363976"/>
            <a:ext cx="5685609" cy="5688763"/>
            <a:chOff x="0" y="0"/>
            <a:chExt cx="6489360" cy="649296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489446" cy="6493002"/>
            </a:xfrm>
            <a:custGeom>
              <a:avLst/>
              <a:gdLst/>
              <a:ahLst/>
              <a:cxnLst/>
              <a:rect r="r" b="b" t="t" l="l"/>
              <a:pathLst>
                <a:path h="6493002" w="6489446">
                  <a:moveTo>
                    <a:pt x="3244723" y="6493002"/>
                  </a:moveTo>
                  <a:cubicBezTo>
                    <a:pt x="3221863" y="6493002"/>
                    <a:pt x="3206623" y="6470142"/>
                    <a:pt x="3206623" y="6454902"/>
                  </a:cubicBezTo>
                  <a:cubicBezTo>
                    <a:pt x="3206623" y="6432042"/>
                    <a:pt x="3221863" y="6416802"/>
                    <a:pt x="3244723" y="6416802"/>
                  </a:cubicBezTo>
                  <a:cubicBezTo>
                    <a:pt x="3252343" y="6416802"/>
                    <a:pt x="3252343" y="6416802"/>
                    <a:pt x="3252343" y="6416802"/>
                  </a:cubicBezTo>
                  <a:cubicBezTo>
                    <a:pt x="3275203" y="6416802"/>
                    <a:pt x="3290443" y="6432042"/>
                    <a:pt x="3290443" y="6454902"/>
                  </a:cubicBezTo>
                  <a:cubicBezTo>
                    <a:pt x="3290443" y="6470142"/>
                    <a:pt x="3275203" y="6493002"/>
                    <a:pt x="3252343" y="6493002"/>
                  </a:cubicBezTo>
                  <a:cubicBezTo>
                    <a:pt x="3252343" y="6493002"/>
                    <a:pt x="3252343" y="6493002"/>
                    <a:pt x="3244723" y="6493002"/>
                  </a:cubicBezTo>
                  <a:close/>
                  <a:moveTo>
                    <a:pt x="3023870" y="6485382"/>
                  </a:moveTo>
                  <a:cubicBezTo>
                    <a:pt x="3008630" y="6477762"/>
                    <a:pt x="2993390" y="6462522"/>
                    <a:pt x="2993390" y="6439662"/>
                  </a:cubicBezTo>
                  <a:cubicBezTo>
                    <a:pt x="2993390" y="6424422"/>
                    <a:pt x="3008630" y="6409182"/>
                    <a:pt x="3031490" y="6409182"/>
                  </a:cubicBezTo>
                  <a:cubicBezTo>
                    <a:pt x="3054350" y="6409182"/>
                    <a:pt x="3069590" y="6424422"/>
                    <a:pt x="3069590" y="6447282"/>
                  </a:cubicBezTo>
                  <a:cubicBezTo>
                    <a:pt x="3069590" y="6470142"/>
                    <a:pt x="3046730" y="6485382"/>
                    <a:pt x="3031490" y="6485382"/>
                  </a:cubicBezTo>
                  <a:cubicBezTo>
                    <a:pt x="3031490" y="6485382"/>
                    <a:pt x="3031490" y="6485382"/>
                    <a:pt x="3023870" y="6485382"/>
                  </a:cubicBezTo>
                  <a:close/>
                  <a:moveTo>
                    <a:pt x="3427603" y="6447282"/>
                  </a:moveTo>
                  <a:cubicBezTo>
                    <a:pt x="3427603" y="6424422"/>
                    <a:pt x="3442843" y="6409182"/>
                    <a:pt x="3465703" y="6409182"/>
                  </a:cubicBezTo>
                  <a:cubicBezTo>
                    <a:pt x="3480943" y="6401562"/>
                    <a:pt x="3503803" y="6424422"/>
                    <a:pt x="3503803" y="6439662"/>
                  </a:cubicBezTo>
                  <a:cubicBezTo>
                    <a:pt x="3503803" y="6462522"/>
                    <a:pt x="3488563" y="6477762"/>
                    <a:pt x="3465703" y="6485382"/>
                  </a:cubicBezTo>
                  <a:cubicBezTo>
                    <a:pt x="3442843" y="6485382"/>
                    <a:pt x="3427603" y="6470142"/>
                    <a:pt x="3427603" y="6447282"/>
                  </a:cubicBezTo>
                  <a:close/>
                  <a:moveTo>
                    <a:pt x="2810637" y="6462522"/>
                  </a:moveTo>
                  <a:cubicBezTo>
                    <a:pt x="2787777" y="6454902"/>
                    <a:pt x="2772537" y="6439662"/>
                    <a:pt x="2780157" y="6416802"/>
                  </a:cubicBezTo>
                  <a:cubicBezTo>
                    <a:pt x="2780157" y="6401562"/>
                    <a:pt x="2803017" y="6386322"/>
                    <a:pt x="2818257" y="6386322"/>
                  </a:cubicBezTo>
                  <a:cubicBezTo>
                    <a:pt x="2841117" y="6386322"/>
                    <a:pt x="2856357" y="6409182"/>
                    <a:pt x="2856357" y="6432042"/>
                  </a:cubicBezTo>
                  <a:cubicBezTo>
                    <a:pt x="2848737" y="6447282"/>
                    <a:pt x="2833497" y="6462522"/>
                    <a:pt x="2818257" y="6462522"/>
                  </a:cubicBezTo>
                  <a:cubicBezTo>
                    <a:pt x="2818257" y="6462522"/>
                    <a:pt x="2810637" y="6462522"/>
                    <a:pt x="2810637" y="6462522"/>
                  </a:cubicBezTo>
                  <a:close/>
                  <a:moveTo>
                    <a:pt x="3640836" y="6424422"/>
                  </a:moveTo>
                  <a:cubicBezTo>
                    <a:pt x="3640836" y="6409182"/>
                    <a:pt x="3656076" y="6386322"/>
                    <a:pt x="3671316" y="6386322"/>
                  </a:cubicBezTo>
                  <a:cubicBezTo>
                    <a:pt x="3694176" y="6378702"/>
                    <a:pt x="3709416" y="6393942"/>
                    <a:pt x="3717036" y="6416802"/>
                  </a:cubicBezTo>
                  <a:cubicBezTo>
                    <a:pt x="3717036" y="6439662"/>
                    <a:pt x="3701796" y="6454902"/>
                    <a:pt x="3686556" y="6462522"/>
                  </a:cubicBezTo>
                  <a:cubicBezTo>
                    <a:pt x="3678936" y="6462522"/>
                    <a:pt x="3678936" y="6462522"/>
                    <a:pt x="3678936" y="6462522"/>
                  </a:cubicBezTo>
                  <a:cubicBezTo>
                    <a:pt x="3656076" y="6462522"/>
                    <a:pt x="3640836" y="6447282"/>
                    <a:pt x="3640836" y="6424422"/>
                  </a:cubicBezTo>
                  <a:close/>
                  <a:moveTo>
                    <a:pt x="2597404" y="6424422"/>
                  </a:moveTo>
                  <a:cubicBezTo>
                    <a:pt x="2574544" y="6424422"/>
                    <a:pt x="2566924" y="6401562"/>
                    <a:pt x="2566924" y="6378702"/>
                  </a:cubicBezTo>
                  <a:cubicBezTo>
                    <a:pt x="2574544" y="6363462"/>
                    <a:pt x="2589784" y="6348222"/>
                    <a:pt x="2612644" y="6348222"/>
                  </a:cubicBezTo>
                  <a:cubicBezTo>
                    <a:pt x="2635504" y="6355842"/>
                    <a:pt x="2650744" y="6378702"/>
                    <a:pt x="2643124" y="6393942"/>
                  </a:cubicBezTo>
                  <a:cubicBezTo>
                    <a:pt x="2635504" y="6416802"/>
                    <a:pt x="2620264" y="6424422"/>
                    <a:pt x="2605024" y="6424422"/>
                  </a:cubicBezTo>
                  <a:cubicBezTo>
                    <a:pt x="2605024" y="6424422"/>
                    <a:pt x="2597404" y="6424422"/>
                    <a:pt x="2597404" y="6424422"/>
                  </a:cubicBezTo>
                  <a:close/>
                  <a:moveTo>
                    <a:pt x="3854196" y="6393942"/>
                  </a:moveTo>
                  <a:cubicBezTo>
                    <a:pt x="3846576" y="6371082"/>
                    <a:pt x="3861816" y="6355842"/>
                    <a:pt x="3884676" y="6348222"/>
                  </a:cubicBezTo>
                  <a:cubicBezTo>
                    <a:pt x="3899916" y="6348222"/>
                    <a:pt x="3922776" y="6355842"/>
                    <a:pt x="3930396" y="6378702"/>
                  </a:cubicBezTo>
                  <a:cubicBezTo>
                    <a:pt x="3930396" y="6401562"/>
                    <a:pt x="3915156" y="6416802"/>
                    <a:pt x="3899916" y="6424422"/>
                  </a:cubicBezTo>
                  <a:cubicBezTo>
                    <a:pt x="3892296" y="6424422"/>
                    <a:pt x="3892296" y="6424422"/>
                    <a:pt x="3892296" y="6424422"/>
                  </a:cubicBezTo>
                  <a:cubicBezTo>
                    <a:pt x="3869436" y="6424422"/>
                    <a:pt x="3854196" y="6409182"/>
                    <a:pt x="3854196" y="6393942"/>
                  </a:cubicBezTo>
                  <a:close/>
                  <a:moveTo>
                    <a:pt x="2384171" y="6378702"/>
                  </a:moveTo>
                  <a:cubicBezTo>
                    <a:pt x="2368931" y="6371082"/>
                    <a:pt x="2353691" y="6348222"/>
                    <a:pt x="2361311" y="6325362"/>
                  </a:cubicBezTo>
                  <a:cubicBezTo>
                    <a:pt x="2368931" y="6310122"/>
                    <a:pt x="2384171" y="6294882"/>
                    <a:pt x="2407031" y="6302502"/>
                  </a:cubicBezTo>
                  <a:cubicBezTo>
                    <a:pt x="2429891" y="6310122"/>
                    <a:pt x="2437511" y="6325362"/>
                    <a:pt x="2437511" y="6348222"/>
                  </a:cubicBezTo>
                  <a:cubicBezTo>
                    <a:pt x="2429891" y="6363462"/>
                    <a:pt x="2414651" y="6378702"/>
                    <a:pt x="2399411" y="6378702"/>
                  </a:cubicBezTo>
                  <a:cubicBezTo>
                    <a:pt x="2391791" y="6378702"/>
                    <a:pt x="2391791" y="6378702"/>
                    <a:pt x="2384171" y="6378702"/>
                  </a:cubicBezTo>
                  <a:close/>
                  <a:moveTo>
                    <a:pt x="4059809" y="6348222"/>
                  </a:moveTo>
                  <a:cubicBezTo>
                    <a:pt x="4052189" y="6325362"/>
                    <a:pt x="4067429" y="6302502"/>
                    <a:pt x="4090289" y="6302502"/>
                  </a:cubicBezTo>
                  <a:cubicBezTo>
                    <a:pt x="4105529" y="6294882"/>
                    <a:pt x="4128389" y="6302502"/>
                    <a:pt x="4136009" y="6325362"/>
                  </a:cubicBezTo>
                  <a:cubicBezTo>
                    <a:pt x="4143629" y="6348222"/>
                    <a:pt x="4128389" y="6371082"/>
                    <a:pt x="4105529" y="6371082"/>
                  </a:cubicBezTo>
                  <a:cubicBezTo>
                    <a:pt x="4105529" y="6371082"/>
                    <a:pt x="4097909" y="6371082"/>
                    <a:pt x="4097909" y="6371082"/>
                  </a:cubicBezTo>
                  <a:cubicBezTo>
                    <a:pt x="4082669" y="6371082"/>
                    <a:pt x="4067429" y="6363462"/>
                    <a:pt x="4059809" y="6348222"/>
                  </a:cubicBezTo>
                  <a:close/>
                  <a:moveTo>
                    <a:pt x="2178558" y="6310122"/>
                  </a:moveTo>
                  <a:cubicBezTo>
                    <a:pt x="2163318" y="6302502"/>
                    <a:pt x="2148078" y="6279642"/>
                    <a:pt x="2155698" y="6264402"/>
                  </a:cubicBezTo>
                  <a:cubicBezTo>
                    <a:pt x="2163318" y="6241542"/>
                    <a:pt x="2186178" y="6233922"/>
                    <a:pt x="2209038" y="6241542"/>
                  </a:cubicBezTo>
                  <a:cubicBezTo>
                    <a:pt x="2224278" y="6249162"/>
                    <a:pt x="2239518" y="6264402"/>
                    <a:pt x="2231898" y="6287262"/>
                  </a:cubicBezTo>
                  <a:cubicBezTo>
                    <a:pt x="2224278" y="6302502"/>
                    <a:pt x="2209038" y="6310122"/>
                    <a:pt x="2193798" y="6310122"/>
                  </a:cubicBezTo>
                  <a:cubicBezTo>
                    <a:pt x="2186178" y="6310122"/>
                    <a:pt x="2186178" y="6310122"/>
                    <a:pt x="2178558" y="6310122"/>
                  </a:cubicBezTo>
                  <a:close/>
                  <a:moveTo>
                    <a:pt x="4265549" y="6287262"/>
                  </a:moveTo>
                  <a:cubicBezTo>
                    <a:pt x="4257929" y="6264402"/>
                    <a:pt x="4273169" y="6241542"/>
                    <a:pt x="4288409" y="6233922"/>
                  </a:cubicBezTo>
                  <a:cubicBezTo>
                    <a:pt x="4311269" y="6226302"/>
                    <a:pt x="4334129" y="6241542"/>
                    <a:pt x="4341749" y="6256782"/>
                  </a:cubicBezTo>
                  <a:cubicBezTo>
                    <a:pt x="4341749" y="6279642"/>
                    <a:pt x="4334129" y="6302502"/>
                    <a:pt x="4311269" y="6310122"/>
                  </a:cubicBezTo>
                  <a:cubicBezTo>
                    <a:pt x="4311269" y="6310122"/>
                    <a:pt x="4303649" y="6310122"/>
                    <a:pt x="4303649" y="6310122"/>
                  </a:cubicBezTo>
                  <a:cubicBezTo>
                    <a:pt x="4288409" y="6310122"/>
                    <a:pt x="4273169" y="6302502"/>
                    <a:pt x="4265549" y="6287262"/>
                  </a:cubicBezTo>
                  <a:close/>
                  <a:moveTo>
                    <a:pt x="1980565" y="6233922"/>
                  </a:moveTo>
                  <a:cubicBezTo>
                    <a:pt x="1957705" y="6226302"/>
                    <a:pt x="1950085" y="6203442"/>
                    <a:pt x="1957705" y="6180582"/>
                  </a:cubicBezTo>
                  <a:cubicBezTo>
                    <a:pt x="1965325" y="6165342"/>
                    <a:pt x="1988185" y="6157722"/>
                    <a:pt x="2011045" y="6165342"/>
                  </a:cubicBezTo>
                  <a:cubicBezTo>
                    <a:pt x="2026285" y="6172962"/>
                    <a:pt x="2033905" y="6195822"/>
                    <a:pt x="2026285" y="6211062"/>
                  </a:cubicBezTo>
                  <a:cubicBezTo>
                    <a:pt x="2018665" y="6226302"/>
                    <a:pt x="2011045" y="6233922"/>
                    <a:pt x="1995805" y="6233922"/>
                  </a:cubicBezTo>
                  <a:cubicBezTo>
                    <a:pt x="1988185" y="6233922"/>
                    <a:pt x="1980565" y="6233922"/>
                    <a:pt x="1980565" y="6233922"/>
                  </a:cubicBezTo>
                  <a:close/>
                  <a:moveTo>
                    <a:pt x="4463542" y="6211062"/>
                  </a:moveTo>
                  <a:cubicBezTo>
                    <a:pt x="4455922" y="6188202"/>
                    <a:pt x="4463542" y="6165342"/>
                    <a:pt x="4486402" y="6157722"/>
                  </a:cubicBezTo>
                  <a:cubicBezTo>
                    <a:pt x="4509262" y="6150102"/>
                    <a:pt x="4524502" y="6157722"/>
                    <a:pt x="4539742" y="6180582"/>
                  </a:cubicBezTo>
                  <a:cubicBezTo>
                    <a:pt x="4547362" y="6195822"/>
                    <a:pt x="4532122" y="6218682"/>
                    <a:pt x="4516882" y="6226302"/>
                  </a:cubicBezTo>
                  <a:cubicBezTo>
                    <a:pt x="4509262" y="6233922"/>
                    <a:pt x="4509262" y="6233922"/>
                    <a:pt x="4501642" y="6233922"/>
                  </a:cubicBezTo>
                  <a:cubicBezTo>
                    <a:pt x="4486402" y="6233922"/>
                    <a:pt x="4471162" y="6226302"/>
                    <a:pt x="4463542" y="6211062"/>
                  </a:cubicBezTo>
                  <a:close/>
                  <a:moveTo>
                    <a:pt x="1782445" y="6142482"/>
                  </a:moveTo>
                  <a:cubicBezTo>
                    <a:pt x="1759585" y="6134862"/>
                    <a:pt x="1751965" y="6112002"/>
                    <a:pt x="1767205" y="6089142"/>
                  </a:cubicBezTo>
                  <a:cubicBezTo>
                    <a:pt x="1774825" y="6073902"/>
                    <a:pt x="1797685" y="6066282"/>
                    <a:pt x="1812925" y="6073902"/>
                  </a:cubicBezTo>
                  <a:cubicBezTo>
                    <a:pt x="1835785" y="6081522"/>
                    <a:pt x="1843405" y="6104382"/>
                    <a:pt x="1835785" y="6127242"/>
                  </a:cubicBezTo>
                  <a:cubicBezTo>
                    <a:pt x="1828165" y="6134862"/>
                    <a:pt x="1812925" y="6142482"/>
                    <a:pt x="1797685" y="6142482"/>
                  </a:cubicBezTo>
                  <a:cubicBezTo>
                    <a:pt x="1790065" y="6142482"/>
                    <a:pt x="1790065" y="6142482"/>
                    <a:pt x="1782445" y="6142482"/>
                  </a:cubicBezTo>
                  <a:close/>
                  <a:moveTo>
                    <a:pt x="4661535" y="6119622"/>
                  </a:moveTo>
                  <a:cubicBezTo>
                    <a:pt x="4653915" y="6104382"/>
                    <a:pt x="4661535" y="6081522"/>
                    <a:pt x="4676775" y="6073902"/>
                  </a:cubicBezTo>
                  <a:cubicBezTo>
                    <a:pt x="4699635" y="6058662"/>
                    <a:pt x="4722495" y="6066282"/>
                    <a:pt x="4730115" y="6089142"/>
                  </a:cubicBezTo>
                  <a:cubicBezTo>
                    <a:pt x="4737735" y="6104382"/>
                    <a:pt x="4730115" y="6127242"/>
                    <a:pt x="4714875" y="6134862"/>
                  </a:cubicBezTo>
                  <a:cubicBezTo>
                    <a:pt x="4707255" y="6142482"/>
                    <a:pt x="4699635" y="6142482"/>
                    <a:pt x="4692015" y="6142482"/>
                  </a:cubicBezTo>
                  <a:cubicBezTo>
                    <a:pt x="4684395" y="6142482"/>
                    <a:pt x="4669155" y="6134862"/>
                    <a:pt x="4661535" y="6119622"/>
                  </a:cubicBezTo>
                  <a:close/>
                  <a:moveTo>
                    <a:pt x="1592072" y="6035802"/>
                  </a:moveTo>
                  <a:cubicBezTo>
                    <a:pt x="1576832" y="6028182"/>
                    <a:pt x="1569212" y="6005322"/>
                    <a:pt x="1576832" y="5982462"/>
                  </a:cubicBezTo>
                  <a:cubicBezTo>
                    <a:pt x="1592072" y="5967222"/>
                    <a:pt x="1614932" y="5959602"/>
                    <a:pt x="1630172" y="5974842"/>
                  </a:cubicBezTo>
                  <a:cubicBezTo>
                    <a:pt x="1645412" y="5982462"/>
                    <a:pt x="1653032" y="6005322"/>
                    <a:pt x="1645412" y="6020562"/>
                  </a:cubicBezTo>
                  <a:cubicBezTo>
                    <a:pt x="1637792" y="6035802"/>
                    <a:pt x="1622552" y="6043422"/>
                    <a:pt x="1607312" y="6043422"/>
                  </a:cubicBezTo>
                  <a:cubicBezTo>
                    <a:pt x="1607312" y="6043422"/>
                    <a:pt x="1599692" y="6043422"/>
                    <a:pt x="1592072" y="6035802"/>
                  </a:cubicBezTo>
                  <a:close/>
                  <a:moveTo>
                    <a:pt x="4852035" y="6020562"/>
                  </a:moveTo>
                  <a:cubicBezTo>
                    <a:pt x="4836795" y="6005322"/>
                    <a:pt x="4844415" y="5982462"/>
                    <a:pt x="4859655" y="5967222"/>
                  </a:cubicBezTo>
                  <a:cubicBezTo>
                    <a:pt x="4882515" y="5959602"/>
                    <a:pt x="4905375" y="5959602"/>
                    <a:pt x="4912995" y="5982462"/>
                  </a:cubicBezTo>
                  <a:cubicBezTo>
                    <a:pt x="4928235" y="5997702"/>
                    <a:pt x="4920615" y="6020562"/>
                    <a:pt x="4905375" y="6035802"/>
                  </a:cubicBezTo>
                  <a:cubicBezTo>
                    <a:pt x="4897755" y="6035802"/>
                    <a:pt x="4890135" y="6035802"/>
                    <a:pt x="4882515" y="6035802"/>
                  </a:cubicBezTo>
                  <a:cubicBezTo>
                    <a:pt x="4867275" y="6035802"/>
                    <a:pt x="4859655" y="6035802"/>
                    <a:pt x="4852035" y="6020562"/>
                  </a:cubicBezTo>
                  <a:close/>
                  <a:moveTo>
                    <a:pt x="1409319" y="5921502"/>
                  </a:moveTo>
                  <a:cubicBezTo>
                    <a:pt x="1394079" y="5906262"/>
                    <a:pt x="1386459" y="5883402"/>
                    <a:pt x="1401699" y="5868162"/>
                  </a:cubicBezTo>
                  <a:cubicBezTo>
                    <a:pt x="1409319" y="5852922"/>
                    <a:pt x="1432179" y="5845302"/>
                    <a:pt x="1455039" y="5860542"/>
                  </a:cubicBezTo>
                  <a:cubicBezTo>
                    <a:pt x="1470279" y="5868162"/>
                    <a:pt x="1470279" y="5891022"/>
                    <a:pt x="1462659" y="5906262"/>
                  </a:cubicBezTo>
                  <a:cubicBezTo>
                    <a:pt x="1455039" y="5921502"/>
                    <a:pt x="1439799" y="5929122"/>
                    <a:pt x="1432179" y="5929122"/>
                  </a:cubicBezTo>
                  <a:cubicBezTo>
                    <a:pt x="1424559" y="5929122"/>
                    <a:pt x="1416939" y="5921502"/>
                    <a:pt x="1409319" y="5921502"/>
                  </a:cubicBezTo>
                  <a:close/>
                  <a:moveTo>
                    <a:pt x="5034788" y="5906262"/>
                  </a:moveTo>
                  <a:cubicBezTo>
                    <a:pt x="5019548" y="5891022"/>
                    <a:pt x="5027168" y="5868162"/>
                    <a:pt x="5042408" y="5852922"/>
                  </a:cubicBezTo>
                  <a:cubicBezTo>
                    <a:pt x="5057648" y="5845302"/>
                    <a:pt x="5080508" y="5845302"/>
                    <a:pt x="5095748" y="5860542"/>
                  </a:cubicBezTo>
                  <a:cubicBezTo>
                    <a:pt x="5103368" y="5883402"/>
                    <a:pt x="5103368" y="5906262"/>
                    <a:pt x="5080508" y="5913882"/>
                  </a:cubicBezTo>
                  <a:cubicBezTo>
                    <a:pt x="5080508" y="5921502"/>
                    <a:pt x="5072888" y="5921502"/>
                    <a:pt x="5065268" y="5921502"/>
                  </a:cubicBezTo>
                  <a:cubicBezTo>
                    <a:pt x="5050028" y="5921502"/>
                    <a:pt x="5034788" y="5913882"/>
                    <a:pt x="5034788" y="5906262"/>
                  </a:cubicBezTo>
                  <a:close/>
                  <a:moveTo>
                    <a:pt x="1234059" y="5791962"/>
                  </a:moveTo>
                  <a:cubicBezTo>
                    <a:pt x="1218819" y="5776722"/>
                    <a:pt x="1211199" y="5753862"/>
                    <a:pt x="1226439" y="5738622"/>
                  </a:cubicBezTo>
                  <a:cubicBezTo>
                    <a:pt x="1241679" y="5723382"/>
                    <a:pt x="1264539" y="5715762"/>
                    <a:pt x="1279779" y="5731002"/>
                  </a:cubicBezTo>
                  <a:cubicBezTo>
                    <a:pt x="1295019" y="5746242"/>
                    <a:pt x="1302639" y="5769102"/>
                    <a:pt x="1287399" y="5784342"/>
                  </a:cubicBezTo>
                  <a:cubicBezTo>
                    <a:pt x="1279779" y="5791962"/>
                    <a:pt x="1272159" y="5799582"/>
                    <a:pt x="1256919" y="5799582"/>
                  </a:cubicBezTo>
                  <a:cubicBezTo>
                    <a:pt x="1249299" y="5799582"/>
                    <a:pt x="1241679" y="5799582"/>
                    <a:pt x="1234059" y="5791962"/>
                  </a:cubicBezTo>
                  <a:close/>
                  <a:moveTo>
                    <a:pt x="5202301" y="5784342"/>
                  </a:moveTo>
                  <a:cubicBezTo>
                    <a:pt x="5194681" y="5761482"/>
                    <a:pt x="5194681" y="5738622"/>
                    <a:pt x="5209921" y="5731002"/>
                  </a:cubicBezTo>
                  <a:cubicBezTo>
                    <a:pt x="5225161" y="5715762"/>
                    <a:pt x="5248021" y="5715762"/>
                    <a:pt x="5263261" y="5731002"/>
                  </a:cubicBezTo>
                  <a:cubicBezTo>
                    <a:pt x="5278501" y="5753862"/>
                    <a:pt x="5270881" y="5776722"/>
                    <a:pt x="5255641" y="5784342"/>
                  </a:cubicBezTo>
                  <a:cubicBezTo>
                    <a:pt x="5248021" y="5791962"/>
                    <a:pt x="5240401" y="5791962"/>
                    <a:pt x="5232781" y="5791962"/>
                  </a:cubicBezTo>
                  <a:cubicBezTo>
                    <a:pt x="5225161" y="5791962"/>
                    <a:pt x="5209921" y="5791962"/>
                    <a:pt x="5202301" y="5784342"/>
                  </a:cubicBezTo>
                  <a:close/>
                  <a:moveTo>
                    <a:pt x="1066292" y="5647055"/>
                  </a:moveTo>
                  <a:cubicBezTo>
                    <a:pt x="1051052" y="5639435"/>
                    <a:pt x="1051052" y="5608955"/>
                    <a:pt x="1066292" y="5593715"/>
                  </a:cubicBezTo>
                  <a:cubicBezTo>
                    <a:pt x="1081532" y="5578475"/>
                    <a:pt x="1104392" y="5578475"/>
                    <a:pt x="1119632" y="5593715"/>
                  </a:cubicBezTo>
                  <a:cubicBezTo>
                    <a:pt x="1134872" y="5608955"/>
                    <a:pt x="1134872" y="5631815"/>
                    <a:pt x="1119632" y="5647055"/>
                  </a:cubicBezTo>
                  <a:cubicBezTo>
                    <a:pt x="1112012" y="5654675"/>
                    <a:pt x="1104392" y="5662295"/>
                    <a:pt x="1096772" y="5662295"/>
                  </a:cubicBezTo>
                  <a:cubicBezTo>
                    <a:pt x="1081532" y="5662295"/>
                    <a:pt x="1073912" y="5654675"/>
                    <a:pt x="1066292" y="5647055"/>
                  </a:cubicBezTo>
                  <a:close/>
                  <a:moveTo>
                    <a:pt x="5369687" y="5647055"/>
                  </a:moveTo>
                  <a:cubicBezTo>
                    <a:pt x="5354447" y="5631815"/>
                    <a:pt x="5354447" y="5601335"/>
                    <a:pt x="5369687" y="5593715"/>
                  </a:cubicBezTo>
                  <a:cubicBezTo>
                    <a:pt x="5384927" y="5578475"/>
                    <a:pt x="5407787" y="5578475"/>
                    <a:pt x="5423027" y="5593715"/>
                  </a:cubicBezTo>
                  <a:cubicBezTo>
                    <a:pt x="5438267" y="5608955"/>
                    <a:pt x="5438267" y="5631815"/>
                    <a:pt x="5423027" y="5647055"/>
                  </a:cubicBezTo>
                  <a:cubicBezTo>
                    <a:pt x="5415407" y="5654675"/>
                    <a:pt x="5407787" y="5654675"/>
                    <a:pt x="5400167" y="5654675"/>
                  </a:cubicBezTo>
                  <a:cubicBezTo>
                    <a:pt x="5384927" y="5654675"/>
                    <a:pt x="5377307" y="5654675"/>
                    <a:pt x="5369687" y="5647055"/>
                  </a:cubicBezTo>
                  <a:close/>
                  <a:moveTo>
                    <a:pt x="914019" y="5502275"/>
                  </a:moveTo>
                  <a:cubicBezTo>
                    <a:pt x="898779" y="5487035"/>
                    <a:pt x="898779" y="5464175"/>
                    <a:pt x="914019" y="5448935"/>
                  </a:cubicBezTo>
                  <a:cubicBezTo>
                    <a:pt x="929259" y="5433695"/>
                    <a:pt x="952119" y="5433695"/>
                    <a:pt x="967359" y="5448935"/>
                  </a:cubicBezTo>
                  <a:cubicBezTo>
                    <a:pt x="982599" y="5464175"/>
                    <a:pt x="982599" y="5487035"/>
                    <a:pt x="967359" y="5502275"/>
                  </a:cubicBezTo>
                  <a:cubicBezTo>
                    <a:pt x="959739" y="5509895"/>
                    <a:pt x="952119" y="5509895"/>
                    <a:pt x="936879" y="5509895"/>
                  </a:cubicBezTo>
                  <a:cubicBezTo>
                    <a:pt x="929259" y="5509895"/>
                    <a:pt x="921639" y="5509895"/>
                    <a:pt x="914019" y="5502275"/>
                  </a:cubicBezTo>
                  <a:close/>
                  <a:moveTo>
                    <a:pt x="5522087" y="5494655"/>
                  </a:moveTo>
                  <a:cubicBezTo>
                    <a:pt x="5506847" y="5479415"/>
                    <a:pt x="5506847" y="5456555"/>
                    <a:pt x="5522087" y="5441315"/>
                  </a:cubicBezTo>
                  <a:cubicBezTo>
                    <a:pt x="5537327" y="5426075"/>
                    <a:pt x="5560187" y="5426075"/>
                    <a:pt x="5575427" y="5441315"/>
                  </a:cubicBezTo>
                  <a:cubicBezTo>
                    <a:pt x="5590667" y="5456555"/>
                    <a:pt x="5590667" y="5479415"/>
                    <a:pt x="5575427" y="5494655"/>
                  </a:cubicBezTo>
                  <a:cubicBezTo>
                    <a:pt x="5567807" y="5502275"/>
                    <a:pt x="5560187" y="5509895"/>
                    <a:pt x="5552567" y="5509895"/>
                  </a:cubicBezTo>
                  <a:cubicBezTo>
                    <a:pt x="5544947" y="5509895"/>
                    <a:pt x="5529707" y="5502275"/>
                    <a:pt x="5522087" y="5494655"/>
                  </a:cubicBezTo>
                  <a:close/>
                  <a:moveTo>
                    <a:pt x="769366" y="5342255"/>
                  </a:moveTo>
                  <a:cubicBezTo>
                    <a:pt x="754126" y="5319395"/>
                    <a:pt x="754126" y="5296535"/>
                    <a:pt x="769366" y="5288915"/>
                  </a:cubicBezTo>
                  <a:cubicBezTo>
                    <a:pt x="784606" y="5273675"/>
                    <a:pt x="815086" y="5273675"/>
                    <a:pt x="822706" y="5288915"/>
                  </a:cubicBezTo>
                  <a:cubicBezTo>
                    <a:pt x="837946" y="5304155"/>
                    <a:pt x="837946" y="5327015"/>
                    <a:pt x="822706" y="5342255"/>
                  </a:cubicBezTo>
                  <a:cubicBezTo>
                    <a:pt x="815086" y="5349875"/>
                    <a:pt x="807466" y="5349875"/>
                    <a:pt x="799846" y="5349875"/>
                  </a:cubicBezTo>
                  <a:cubicBezTo>
                    <a:pt x="784606" y="5349875"/>
                    <a:pt x="776986" y="5349875"/>
                    <a:pt x="769366" y="5342255"/>
                  </a:cubicBezTo>
                  <a:close/>
                  <a:moveTo>
                    <a:pt x="5666867" y="5342255"/>
                  </a:moveTo>
                  <a:cubicBezTo>
                    <a:pt x="5651627" y="5327015"/>
                    <a:pt x="5651627" y="5304155"/>
                    <a:pt x="5666867" y="5288915"/>
                  </a:cubicBezTo>
                  <a:cubicBezTo>
                    <a:pt x="5682107" y="5266055"/>
                    <a:pt x="5704967" y="5266055"/>
                    <a:pt x="5720207" y="5281295"/>
                  </a:cubicBezTo>
                  <a:cubicBezTo>
                    <a:pt x="5735447" y="5296535"/>
                    <a:pt x="5735447" y="5319395"/>
                    <a:pt x="5720207" y="5334635"/>
                  </a:cubicBezTo>
                  <a:cubicBezTo>
                    <a:pt x="5712587" y="5342255"/>
                    <a:pt x="5704967" y="5349875"/>
                    <a:pt x="5697347" y="5349875"/>
                  </a:cubicBezTo>
                  <a:cubicBezTo>
                    <a:pt x="5682107" y="5349875"/>
                    <a:pt x="5674487" y="5342255"/>
                    <a:pt x="5666867" y="5342255"/>
                  </a:cubicBezTo>
                  <a:close/>
                  <a:moveTo>
                    <a:pt x="632206" y="5166995"/>
                  </a:moveTo>
                  <a:cubicBezTo>
                    <a:pt x="616966" y="5151755"/>
                    <a:pt x="624586" y="5128895"/>
                    <a:pt x="639826" y="5113655"/>
                  </a:cubicBezTo>
                  <a:cubicBezTo>
                    <a:pt x="655066" y="5106035"/>
                    <a:pt x="685546" y="5106035"/>
                    <a:pt x="693166" y="5121275"/>
                  </a:cubicBezTo>
                  <a:cubicBezTo>
                    <a:pt x="708406" y="5144135"/>
                    <a:pt x="700786" y="5166995"/>
                    <a:pt x="685546" y="5174615"/>
                  </a:cubicBezTo>
                  <a:cubicBezTo>
                    <a:pt x="677926" y="5182235"/>
                    <a:pt x="670306" y="5182235"/>
                    <a:pt x="662686" y="5182235"/>
                  </a:cubicBezTo>
                  <a:cubicBezTo>
                    <a:pt x="655066" y="5182235"/>
                    <a:pt x="639826" y="5182235"/>
                    <a:pt x="632206" y="5166995"/>
                  </a:cubicBezTo>
                  <a:close/>
                  <a:moveTo>
                    <a:pt x="5803900" y="5174615"/>
                  </a:moveTo>
                  <a:cubicBezTo>
                    <a:pt x="5788660" y="5159375"/>
                    <a:pt x="5781040" y="5136515"/>
                    <a:pt x="5796280" y="5121275"/>
                  </a:cubicBezTo>
                  <a:cubicBezTo>
                    <a:pt x="5811520" y="5106035"/>
                    <a:pt x="5834380" y="5098415"/>
                    <a:pt x="5849620" y="5113655"/>
                  </a:cubicBezTo>
                  <a:cubicBezTo>
                    <a:pt x="5864860" y="5121275"/>
                    <a:pt x="5872480" y="5144135"/>
                    <a:pt x="5857240" y="5166995"/>
                  </a:cubicBezTo>
                  <a:cubicBezTo>
                    <a:pt x="5849620" y="5174615"/>
                    <a:pt x="5842000" y="5182235"/>
                    <a:pt x="5826760" y="5182235"/>
                  </a:cubicBezTo>
                  <a:cubicBezTo>
                    <a:pt x="5819140" y="5182235"/>
                    <a:pt x="5811520" y="5174615"/>
                    <a:pt x="5803900" y="5174615"/>
                  </a:cubicBezTo>
                  <a:close/>
                  <a:moveTo>
                    <a:pt x="510286" y="4991608"/>
                  </a:moveTo>
                  <a:cubicBezTo>
                    <a:pt x="495046" y="4976368"/>
                    <a:pt x="502666" y="4945888"/>
                    <a:pt x="517906" y="4938268"/>
                  </a:cubicBezTo>
                  <a:cubicBezTo>
                    <a:pt x="540766" y="4923028"/>
                    <a:pt x="563626" y="4930648"/>
                    <a:pt x="571246" y="4945888"/>
                  </a:cubicBezTo>
                  <a:cubicBezTo>
                    <a:pt x="586486" y="4968748"/>
                    <a:pt x="578866" y="4991608"/>
                    <a:pt x="563626" y="4999228"/>
                  </a:cubicBezTo>
                  <a:cubicBezTo>
                    <a:pt x="556006" y="5006848"/>
                    <a:pt x="548386" y="5006848"/>
                    <a:pt x="540766" y="5006848"/>
                  </a:cubicBezTo>
                  <a:cubicBezTo>
                    <a:pt x="533146" y="5006848"/>
                    <a:pt x="517906" y="4999228"/>
                    <a:pt x="510286" y="4991608"/>
                  </a:cubicBezTo>
                  <a:close/>
                  <a:moveTo>
                    <a:pt x="5925693" y="4999228"/>
                  </a:moveTo>
                  <a:cubicBezTo>
                    <a:pt x="5910453" y="4983988"/>
                    <a:pt x="5902833" y="4961128"/>
                    <a:pt x="5918073" y="4945888"/>
                  </a:cubicBezTo>
                  <a:cubicBezTo>
                    <a:pt x="5925693" y="4923028"/>
                    <a:pt x="5948553" y="4923028"/>
                    <a:pt x="5971413" y="4930648"/>
                  </a:cubicBezTo>
                  <a:cubicBezTo>
                    <a:pt x="5986653" y="4945888"/>
                    <a:pt x="5994273" y="4968748"/>
                    <a:pt x="5979033" y="4983988"/>
                  </a:cubicBezTo>
                  <a:cubicBezTo>
                    <a:pt x="5971413" y="4999228"/>
                    <a:pt x="5963793" y="5006848"/>
                    <a:pt x="5948553" y="5006848"/>
                  </a:cubicBezTo>
                  <a:cubicBezTo>
                    <a:pt x="5940933" y="5006848"/>
                    <a:pt x="5933313" y="4999228"/>
                    <a:pt x="5925693" y="4999228"/>
                  </a:cubicBezTo>
                  <a:close/>
                  <a:moveTo>
                    <a:pt x="396113" y="4801108"/>
                  </a:moveTo>
                  <a:cubicBezTo>
                    <a:pt x="388493" y="4785868"/>
                    <a:pt x="396113" y="4763008"/>
                    <a:pt x="411353" y="4755388"/>
                  </a:cubicBezTo>
                  <a:cubicBezTo>
                    <a:pt x="434213" y="4740148"/>
                    <a:pt x="457073" y="4747768"/>
                    <a:pt x="464693" y="4770628"/>
                  </a:cubicBezTo>
                  <a:cubicBezTo>
                    <a:pt x="479933" y="4785868"/>
                    <a:pt x="472313" y="4808728"/>
                    <a:pt x="449453" y="4816348"/>
                  </a:cubicBezTo>
                  <a:cubicBezTo>
                    <a:pt x="441833" y="4823968"/>
                    <a:pt x="441833" y="4823968"/>
                    <a:pt x="434213" y="4823968"/>
                  </a:cubicBezTo>
                  <a:cubicBezTo>
                    <a:pt x="418973" y="4823968"/>
                    <a:pt x="403733" y="4816348"/>
                    <a:pt x="396113" y="4801108"/>
                  </a:cubicBezTo>
                  <a:close/>
                  <a:moveTo>
                    <a:pt x="6039993" y="4816348"/>
                  </a:moveTo>
                  <a:cubicBezTo>
                    <a:pt x="6017133" y="4801108"/>
                    <a:pt x="6017133" y="4778248"/>
                    <a:pt x="6024753" y="4763008"/>
                  </a:cubicBezTo>
                  <a:cubicBezTo>
                    <a:pt x="6032373" y="4740148"/>
                    <a:pt x="6055233" y="4740148"/>
                    <a:pt x="6078093" y="4747768"/>
                  </a:cubicBezTo>
                  <a:cubicBezTo>
                    <a:pt x="6093333" y="4755388"/>
                    <a:pt x="6100953" y="4778248"/>
                    <a:pt x="6093333" y="4801108"/>
                  </a:cubicBezTo>
                  <a:cubicBezTo>
                    <a:pt x="6085713" y="4808728"/>
                    <a:pt x="6070473" y="4816348"/>
                    <a:pt x="6055233" y="4816348"/>
                  </a:cubicBezTo>
                  <a:cubicBezTo>
                    <a:pt x="6047613" y="4816348"/>
                    <a:pt x="6047613" y="4816348"/>
                    <a:pt x="6039993" y="4816348"/>
                  </a:cubicBezTo>
                  <a:close/>
                  <a:moveTo>
                    <a:pt x="304673" y="4610608"/>
                  </a:moveTo>
                  <a:cubicBezTo>
                    <a:pt x="289433" y="4595368"/>
                    <a:pt x="297053" y="4572508"/>
                    <a:pt x="319913" y="4557268"/>
                  </a:cubicBezTo>
                  <a:cubicBezTo>
                    <a:pt x="342773" y="4549648"/>
                    <a:pt x="358013" y="4557268"/>
                    <a:pt x="373253" y="4580128"/>
                  </a:cubicBezTo>
                  <a:cubicBezTo>
                    <a:pt x="380873" y="4595368"/>
                    <a:pt x="373253" y="4618228"/>
                    <a:pt x="350393" y="4625848"/>
                  </a:cubicBezTo>
                  <a:cubicBezTo>
                    <a:pt x="350393" y="4633468"/>
                    <a:pt x="342773" y="4633468"/>
                    <a:pt x="335153" y="4633468"/>
                  </a:cubicBezTo>
                  <a:cubicBezTo>
                    <a:pt x="319913" y="4633468"/>
                    <a:pt x="304673" y="4625848"/>
                    <a:pt x="304673" y="4610608"/>
                  </a:cubicBezTo>
                  <a:close/>
                  <a:moveTo>
                    <a:pt x="6139053" y="4625848"/>
                  </a:moveTo>
                  <a:cubicBezTo>
                    <a:pt x="6116193" y="4618228"/>
                    <a:pt x="6108573" y="4595368"/>
                    <a:pt x="6116193" y="4572508"/>
                  </a:cubicBezTo>
                  <a:cubicBezTo>
                    <a:pt x="6131433" y="4557268"/>
                    <a:pt x="6154293" y="4542028"/>
                    <a:pt x="6169533" y="4557268"/>
                  </a:cubicBezTo>
                  <a:cubicBezTo>
                    <a:pt x="6192393" y="4564888"/>
                    <a:pt x="6200013" y="4587748"/>
                    <a:pt x="6192393" y="4602988"/>
                  </a:cubicBezTo>
                  <a:cubicBezTo>
                    <a:pt x="6184773" y="4618228"/>
                    <a:pt x="6169533" y="4625848"/>
                    <a:pt x="6154293" y="4625848"/>
                  </a:cubicBezTo>
                  <a:cubicBezTo>
                    <a:pt x="6146673" y="4625848"/>
                    <a:pt x="6146673" y="4625848"/>
                    <a:pt x="6139053" y="4625848"/>
                  </a:cubicBezTo>
                  <a:close/>
                  <a:moveTo>
                    <a:pt x="213233" y="4412488"/>
                  </a:moveTo>
                  <a:cubicBezTo>
                    <a:pt x="205613" y="4389628"/>
                    <a:pt x="220853" y="4366768"/>
                    <a:pt x="236093" y="4359148"/>
                  </a:cubicBezTo>
                  <a:cubicBezTo>
                    <a:pt x="258953" y="4351528"/>
                    <a:pt x="281813" y="4366768"/>
                    <a:pt x="289433" y="4382008"/>
                  </a:cubicBezTo>
                  <a:cubicBezTo>
                    <a:pt x="297053" y="4404868"/>
                    <a:pt x="281813" y="4427728"/>
                    <a:pt x="266573" y="4435348"/>
                  </a:cubicBezTo>
                  <a:cubicBezTo>
                    <a:pt x="258953" y="4435348"/>
                    <a:pt x="258953" y="4435348"/>
                    <a:pt x="251333" y="4435348"/>
                  </a:cubicBezTo>
                  <a:cubicBezTo>
                    <a:pt x="236093" y="4435348"/>
                    <a:pt x="220853" y="4427728"/>
                    <a:pt x="213233" y="4412488"/>
                  </a:cubicBezTo>
                  <a:close/>
                  <a:moveTo>
                    <a:pt x="6222746" y="4427728"/>
                  </a:moveTo>
                  <a:cubicBezTo>
                    <a:pt x="6207506" y="4420108"/>
                    <a:pt x="6192266" y="4397248"/>
                    <a:pt x="6199886" y="4374388"/>
                  </a:cubicBezTo>
                  <a:cubicBezTo>
                    <a:pt x="6207506" y="4359148"/>
                    <a:pt x="6230366" y="4351528"/>
                    <a:pt x="6253226" y="4359148"/>
                  </a:cubicBezTo>
                  <a:cubicBezTo>
                    <a:pt x="6268466" y="4366768"/>
                    <a:pt x="6283706" y="4382008"/>
                    <a:pt x="6276086" y="4404868"/>
                  </a:cubicBezTo>
                  <a:cubicBezTo>
                    <a:pt x="6268466" y="4420108"/>
                    <a:pt x="6253226" y="4427728"/>
                    <a:pt x="6237986" y="4427728"/>
                  </a:cubicBezTo>
                  <a:cubicBezTo>
                    <a:pt x="6230366" y="4427728"/>
                    <a:pt x="6230366" y="4427728"/>
                    <a:pt x="6222746" y="4427728"/>
                  </a:cubicBezTo>
                  <a:close/>
                  <a:moveTo>
                    <a:pt x="144653" y="4206748"/>
                  </a:moveTo>
                  <a:cubicBezTo>
                    <a:pt x="137033" y="4183888"/>
                    <a:pt x="152273" y="4168648"/>
                    <a:pt x="167513" y="4161028"/>
                  </a:cubicBezTo>
                  <a:cubicBezTo>
                    <a:pt x="190373" y="4153408"/>
                    <a:pt x="213233" y="4161028"/>
                    <a:pt x="220853" y="4183888"/>
                  </a:cubicBezTo>
                  <a:cubicBezTo>
                    <a:pt x="220853" y="4206748"/>
                    <a:pt x="213233" y="4229608"/>
                    <a:pt x="190373" y="4229608"/>
                  </a:cubicBezTo>
                  <a:cubicBezTo>
                    <a:pt x="190373" y="4237228"/>
                    <a:pt x="182753" y="4237228"/>
                    <a:pt x="182753" y="4237228"/>
                  </a:cubicBezTo>
                  <a:cubicBezTo>
                    <a:pt x="167513" y="4237228"/>
                    <a:pt x="152273" y="4221988"/>
                    <a:pt x="144653" y="4206748"/>
                  </a:cubicBezTo>
                  <a:close/>
                  <a:moveTo>
                    <a:pt x="6298819" y="4221988"/>
                  </a:moveTo>
                  <a:cubicBezTo>
                    <a:pt x="6275959" y="4221988"/>
                    <a:pt x="6268339" y="4199128"/>
                    <a:pt x="6268339" y="4176268"/>
                  </a:cubicBezTo>
                  <a:cubicBezTo>
                    <a:pt x="6275959" y="4161028"/>
                    <a:pt x="6298819" y="4145788"/>
                    <a:pt x="6321679" y="4153408"/>
                  </a:cubicBezTo>
                  <a:cubicBezTo>
                    <a:pt x="6336919" y="4161028"/>
                    <a:pt x="6352159" y="4176268"/>
                    <a:pt x="6344539" y="4199128"/>
                  </a:cubicBezTo>
                  <a:cubicBezTo>
                    <a:pt x="6336919" y="4214368"/>
                    <a:pt x="6321679" y="4229608"/>
                    <a:pt x="6306439" y="4229608"/>
                  </a:cubicBezTo>
                  <a:cubicBezTo>
                    <a:pt x="6306439" y="4229608"/>
                    <a:pt x="6298819" y="4229608"/>
                    <a:pt x="6298819" y="4221988"/>
                  </a:cubicBezTo>
                  <a:close/>
                  <a:moveTo>
                    <a:pt x="91440" y="4000881"/>
                  </a:moveTo>
                  <a:cubicBezTo>
                    <a:pt x="83820" y="3978021"/>
                    <a:pt x="99060" y="3955161"/>
                    <a:pt x="114300" y="3955161"/>
                  </a:cubicBezTo>
                  <a:cubicBezTo>
                    <a:pt x="137160" y="3947541"/>
                    <a:pt x="160020" y="3962781"/>
                    <a:pt x="160020" y="3978021"/>
                  </a:cubicBezTo>
                  <a:cubicBezTo>
                    <a:pt x="167640" y="4000881"/>
                    <a:pt x="152400" y="4023741"/>
                    <a:pt x="137160" y="4023741"/>
                  </a:cubicBezTo>
                  <a:cubicBezTo>
                    <a:pt x="129540" y="4023741"/>
                    <a:pt x="129540" y="4023741"/>
                    <a:pt x="121920" y="4023741"/>
                  </a:cubicBezTo>
                  <a:cubicBezTo>
                    <a:pt x="106680" y="4023741"/>
                    <a:pt x="91440" y="4016121"/>
                    <a:pt x="91440" y="4000881"/>
                  </a:cubicBezTo>
                  <a:close/>
                  <a:moveTo>
                    <a:pt x="6352286" y="4016121"/>
                  </a:moveTo>
                  <a:cubicBezTo>
                    <a:pt x="6337046" y="4016121"/>
                    <a:pt x="6321806" y="3993261"/>
                    <a:pt x="6329426" y="3970401"/>
                  </a:cubicBezTo>
                  <a:cubicBezTo>
                    <a:pt x="6329426" y="3955161"/>
                    <a:pt x="6352286" y="3939921"/>
                    <a:pt x="6375146" y="3947541"/>
                  </a:cubicBezTo>
                  <a:cubicBezTo>
                    <a:pt x="6390386" y="3947541"/>
                    <a:pt x="6405626" y="3970401"/>
                    <a:pt x="6398006" y="3993261"/>
                  </a:cubicBezTo>
                  <a:cubicBezTo>
                    <a:pt x="6398006" y="4008501"/>
                    <a:pt x="6382766" y="4023741"/>
                    <a:pt x="6367526" y="4023741"/>
                  </a:cubicBezTo>
                  <a:cubicBezTo>
                    <a:pt x="6359906" y="4023741"/>
                    <a:pt x="6359906" y="4016121"/>
                    <a:pt x="6352286" y="4016121"/>
                  </a:cubicBezTo>
                  <a:close/>
                  <a:moveTo>
                    <a:pt x="45720" y="3787521"/>
                  </a:moveTo>
                  <a:cubicBezTo>
                    <a:pt x="38100" y="3764661"/>
                    <a:pt x="53340" y="3741801"/>
                    <a:pt x="76200" y="3741801"/>
                  </a:cubicBezTo>
                  <a:cubicBezTo>
                    <a:pt x="99060" y="3741801"/>
                    <a:pt x="114300" y="3749421"/>
                    <a:pt x="121920" y="3772281"/>
                  </a:cubicBezTo>
                  <a:cubicBezTo>
                    <a:pt x="121920" y="3795141"/>
                    <a:pt x="106680" y="3810381"/>
                    <a:pt x="91440" y="3818001"/>
                  </a:cubicBezTo>
                  <a:cubicBezTo>
                    <a:pt x="83820" y="3818001"/>
                    <a:pt x="83820" y="3818001"/>
                    <a:pt x="83820" y="3818001"/>
                  </a:cubicBezTo>
                  <a:cubicBezTo>
                    <a:pt x="60960" y="3818001"/>
                    <a:pt x="45720" y="3802761"/>
                    <a:pt x="45720" y="3787521"/>
                  </a:cubicBezTo>
                  <a:close/>
                  <a:moveTo>
                    <a:pt x="6398006" y="3810381"/>
                  </a:moveTo>
                  <a:cubicBezTo>
                    <a:pt x="6382766" y="3802761"/>
                    <a:pt x="6367526" y="3787521"/>
                    <a:pt x="6367526" y="3764661"/>
                  </a:cubicBezTo>
                  <a:cubicBezTo>
                    <a:pt x="6375146" y="3741801"/>
                    <a:pt x="6390386" y="3734181"/>
                    <a:pt x="6413246" y="3734181"/>
                  </a:cubicBezTo>
                  <a:cubicBezTo>
                    <a:pt x="6436106" y="3734181"/>
                    <a:pt x="6443726" y="3757041"/>
                    <a:pt x="6443726" y="3779901"/>
                  </a:cubicBezTo>
                  <a:cubicBezTo>
                    <a:pt x="6443726" y="3795141"/>
                    <a:pt x="6428486" y="3810381"/>
                    <a:pt x="6405626" y="3810381"/>
                  </a:cubicBezTo>
                  <a:cubicBezTo>
                    <a:pt x="6405626" y="3810381"/>
                    <a:pt x="6405626" y="3810381"/>
                    <a:pt x="6398006" y="3810381"/>
                  </a:cubicBezTo>
                  <a:close/>
                  <a:moveTo>
                    <a:pt x="15240" y="3574161"/>
                  </a:moveTo>
                  <a:cubicBezTo>
                    <a:pt x="15240" y="3551301"/>
                    <a:pt x="30480" y="3528441"/>
                    <a:pt x="53340" y="3528441"/>
                  </a:cubicBezTo>
                  <a:cubicBezTo>
                    <a:pt x="68580" y="3528441"/>
                    <a:pt x="91440" y="3543681"/>
                    <a:pt x="91440" y="3566541"/>
                  </a:cubicBezTo>
                  <a:cubicBezTo>
                    <a:pt x="91440" y="3581781"/>
                    <a:pt x="76200" y="3604641"/>
                    <a:pt x="60960" y="3604641"/>
                  </a:cubicBezTo>
                  <a:cubicBezTo>
                    <a:pt x="53340" y="3604641"/>
                    <a:pt x="53340" y="3604641"/>
                    <a:pt x="53340" y="3604641"/>
                  </a:cubicBezTo>
                  <a:cubicBezTo>
                    <a:pt x="38100" y="3604641"/>
                    <a:pt x="15240" y="3589401"/>
                    <a:pt x="15240" y="3574161"/>
                  </a:cubicBezTo>
                  <a:close/>
                  <a:moveTo>
                    <a:pt x="6428486" y="3597021"/>
                  </a:moveTo>
                  <a:cubicBezTo>
                    <a:pt x="6413246" y="3597021"/>
                    <a:pt x="6398006" y="3574161"/>
                    <a:pt x="6398006" y="3558921"/>
                  </a:cubicBezTo>
                  <a:cubicBezTo>
                    <a:pt x="6398006" y="3536061"/>
                    <a:pt x="6420866" y="3520821"/>
                    <a:pt x="6436106" y="3520821"/>
                  </a:cubicBezTo>
                  <a:cubicBezTo>
                    <a:pt x="6458966" y="3520821"/>
                    <a:pt x="6474206" y="3543681"/>
                    <a:pt x="6474206" y="3566541"/>
                  </a:cubicBezTo>
                  <a:cubicBezTo>
                    <a:pt x="6474206" y="3581781"/>
                    <a:pt x="6451346" y="3597021"/>
                    <a:pt x="6436106" y="3597021"/>
                  </a:cubicBezTo>
                  <a:cubicBezTo>
                    <a:pt x="6436106" y="3597021"/>
                    <a:pt x="6428486" y="3597021"/>
                    <a:pt x="6428486" y="3597021"/>
                  </a:cubicBezTo>
                  <a:close/>
                  <a:moveTo>
                    <a:pt x="0" y="3353181"/>
                  </a:moveTo>
                  <a:cubicBezTo>
                    <a:pt x="0" y="3330321"/>
                    <a:pt x="15240" y="3315081"/>
                    <a:pt x="38100" y="3315081"/>
                  </a:cubicBezTo>
                  <a:cubicBezTo>
                    <a:pt x="60960" y="3315081"/>
                    <a:pt x="76200" y="3330321"/>
                    <a:pt x="76200" y="3353181"/>
                  </a:cubicBezTo>
                  <a:cubicBezTo>
                    <a:pt x="76200" y="3376041"/>
                    <a:pt x="60960" y="3391281"/>
                    <a:pt x="38100" y="3391281"/>
                  </a:cubicBezTo>
                  <a:cubicBezTo>
                    <a:pt x="15240" y="3391281"/>
                    <a:pt x="0" y="3376041"/>
                    <a:pt x="0" y="3353181"/>
                  </a:cubicBezTo>
                  <a:close/>
                  <a:moveTo>
                    <a:pt x="6443599" y="3383661"/>
                  </a:moveTo>
                  <a:cubicBezTo>
                    <a:pt x="6428359" y="3383661"/>
                    <a:pt x="6413119" y="3368421"/>
                    <a:pt x="6413119" y="3345561"/>
                  </a:cubicBezTo>
                  <a:cubicBezTo>
                    <a:pt x="6413119" y="3322701"/>
                    <a:pt x="6428359" y="3307461"/>
                    <a:pt x="6451219" y="3307461"/>
                  </a:cubicBezTo>
                  <a:cubicBezTo>
                    <a:pt x="6474079" y="3307461"/>
                    <a:pt x="6489319" y="3322701"/>
                    <a:pt x="6489319" y="3345561"/>
                  </a:cubicBezTo>
                  <a:cubicBezTo>
                    <a:pt x="6489319" y="3368421"/>
                    <a:pt x="6466459" y="3383661"/>
                    <a:pt x="6451219" y="3383661"/>
                  </a:cubicBezTo>
                  <a:cubicBezTo>
                    <a:pt x="6451219" y="3383661"/>
                    <a:pt x="6443599" y="3383661"/>
                    <a:pt x="6443599" y="3383661"/>
                  </a:cubicBezTo>
                  <a:close/>
                  <a:moveTo>
                    <a:pt x="38100" y="3177921"/>
                  </a:moveTo>
                  <a:cubicBezTo>
                    <a:pt x="15240" y="3177921"/>
                    <a:pt x="0" y="3155061"/>
                    <a:pt x="0" y="3139821"/>
                  </a:cubicBezTo>
                  <a:cubicBezTo>
                    <a:pt x="0" y="3116961"/>
                    <a:pt x="22860" y="3101721"/>
                    <a:pt x="38100" y="3101721"/>
                  </a:cubicBezTo>
                  <a:cubicBezTo>
                    <a:pt x="60960" y="3101721"/>
                    <a:pt x="76200" y="3116961"/>
                    <a:pt x="76200" y="3139821"/>
                  </a:cubicBezTo>
                  <a:cubicBezTo>
                    <a:pt x="76200" y="3162681"/>
                    <a:pt x="60960" y="3177921"/>
                    <a:pt x="38100" y="3177921"/>
                  </a:cubicBezTo>
                  <a:close/>
                  <a:moveTo>
                    <a:pt x="6413246" y="3132201"/>
                  </a:moveTo>
                  <a:cubicBezTo>
                    <a:pt x="6405626" y="3109341"/>
                    <a:pt x="6428486" y="3094101"/>
                    <a:pt x="6443726" y="3094101"/>
                  </a:cubicBezTo>
                  <a:cubicBezTo>
                    <a:pt x="6466586" y="3094101"/>
                    <a:pt x="6481826" y="3109341"/>
                    <a:pt x="6489446" y="3132201"/>
                  </a:cubicBezTo>
                  <a:cubicBezTo>
                    <a:pt x="6489446" y="3147441"/>
                    <a:pt x="6466586" y="3170301"/>
                    <a:pt x="6451346" y="3170301"/>
                  </a:cubicBezTo>
                  <a:cubicBezTo>
                    <a:pt x="6428486" y="3170301"/>
                    <a:pt x="6413246" y="3155061"/>
                    <a:pt x="6413246" y="3132201"/>
                  </a:cubicBezTo>
                  <a:close/>
                  <a:moveTo>
                    <a:pt x="53340" y="2964561"/>
                  </a:moveTo>
                  <a:cubicBezTo>
                    <a:pt x="30480" y="2964561"/>
                    <a:pt x="15240" y="2941701"/>
                    <a:pt x="15240" y="2918841"/>
                  </a:cubicBezTo>
                  <a:cubicBezTo>
                    <a:pt x="15240" y="2903601"/>
                    <a:pt x="38100" y="2888361"/>
                    <a:pt x="53340" y="2888361"/>
                  </a:cubicBezTo>
                  <a:cubicBezTo>
                    <a:pt x="76200" y="2888361"/>
                    <a:pt x="91440" y="2911221"/>
                    <a:pt x="91440" y="2926461"/>
                  </a:cubicBezTo>
                  <a:cubicBezTo>
                    <a:pt x="91440" y="2949321"/>
                    <a:pt x="76200" y="2964561"/>
                    <a:pt x="53340" y="2964561"/>
                  </a:cubicBezTo>
                  <a:close/>
                  <a:moveTo>
                    <a:pt x="6398006" y="2918841"/>
                  </a:moveTo>
                  <a:cubicBezTo>
                    <a:pt x="6390386" y="2903601"/>
                    <a:pt x="6405626" y="2880741"/>
                    <a:pt x="6428486" y="2880741"/>
                  </a:cubicBezTo>
                  <a:cubicBezTo>
                    <a:pt x="6451346" y="2880741"/>
                    <a:pt x="6466586" y="2895981"/>
                    <a:pt x="6474206" y="2911221"/>
                  </a:cubicBezTo>
                  <a:cubicBezTo>
                    <a:pt x="6474206" y="2934081"/>
                    <a:pt x="6458966" y="2956941"/>
                    <a:pt x="6436106" y="2956941"/>
                  </a:cubicBezTo>
                  <a:cubicBezTo>
                    <a:pt x="6413246" y="2956941"/>
                    <a:pt x="6398006" y="2941701"/>
                    <a:pt x="6398006" y="2918841"/>
                  </a:cubicBezTo>
                  <a:close/>
                  <a:moveTo>
                    <a:pt x="76200" y="2751074"/>
                  </a:moveTo>
                  <a:cubicBezTo>
                    <a:pt x="53340" y="2743454"/>
                    <a:pt x="38100" y="2728214"/>
                    <a:pt x="45720" y="2705354"/>
                  </a:cubicBezTo>
                  <a:cubicBezTo>
                    <a:pt x="45720" y="2682494"/>
                    <a:pt x="68580" y="2674874"/>
                    <a:pt x="91440" y="2674874"/>
                  </a:cubicBezTo>
                  <a:cubicBezTo>
                    <a:pt x="106680" y="2674874"/>
                    <a:pt x="121920" y="2697734"/>
                    <a:pt x="121920" y="2720594"/>
                  </a:cubicBezTo>
                  <a:cubicBezTo>
                    <a:pt x="114300" y="2735834"/>
                    <a:pt x="99060" y="2751074"/>
                    <a:pt x="83820" y="2751074"/>
                  </a:cubicBezTo>
                  <a:cubicBezTo>
                    <a:pt x="76200" y="2751074"/>
                    <a:pt x="76200" y="2751074"/>
                    <a:pt x="76200" y="2751074"/>
                  </a:cubicBezTo>
                  <a:close/>
                  <a:moveTo>
                    <a:pt x="6367526" y="2712974"/>
                  </a:moveTo>
                  <a:cubicBezTo>
                    <a:pt x="6359906" y="2690114"/>
                    <a:pt x="6375146" y="2674874"/>
                    <a:pt x="6398006" y="2667254"/>
                  </a:cubicBezTo>
                  <a:cubicBezTo>
                    <a:pt x="6420866" y="2667254"/>
                    <a:pt x="6436106" y="2674874"/>
                    <a:pt x="6443726" y="2697734"/>
                  </a:cubicBezTo>
                  <a:cubicBezTo>
                    <a:pt x="6443726" y="2720594"/>
                    <a:pt x="6428486" y="2735834"/>
                    <a:pt x="6413246" y="2743454"/>
                  </a:cubicBezTo>
                  <a:cubicBezTo>
                    <a:pt x="6405626" y="2743454"/>
                    <a:pt x="6405626" y="2743454"/>
                    <a:pt x="6405626" y="2743454"/>
                  </a:cubicBezTo>
                  <a:cubicBezTo>
                    <a:pt x="6382766" y="2743454"/>
                    <a:pt x="6367526" y="2728214"/>
                    <a:pt x="6367526" y="2712974"/>
                  </a:cubicBezTo>
                  <a:close/>
                  <a:moveTo>
                    <a:pt x="114300" y="2537714"/>
                  </a:moveTo>
                  <a:cubicBezTo>
                    <a:pt x="91440" y="2537714"/>
                    <a:pt x="83820" y="2514854"/>
                    <a:pt x="83820" y="2491994"/>
                  </a:cubicBezTo>
                  <a:cubicBezTo>
                    <a:pt x="91440" y="2476754"/>
                    <a:pt x="114300" y="2461514"/>
                    <a:pt x="129540" y="2469134"/>
                  </a:cubicBezTo>
                  <a:cubicBezTo>
                    <a:pt x="152400" y="2469134"/>
                    <a:pt x="167640" y="2491994"/>
                    <a:pt x="160020" y="2514854"/>
                  </a:cubicBezTo>
                  <a:cubicBezTo>
                    <a:pt x="160020" y="2530094"/>
                    <a:pt x="144780" y="2537714"/>
                    <a:pt x="121920" y="2537714"/>
                  </a:cubicBezTo>
                  <a:cubicBezTo>
                    <a:pt x="121920" y="2537714"/>
                    <a:pt x="121920" y="2537714"/>
                    <a:pt x="114300" y="2537714"/>
                  </a:cubicBezTo>
                  <a:close/>
                  <a:moveTo>
                    <a:pt x="6321806" y="2507234"/>
                  </a:moveTo>
                  <a:cubicBezTo>
                    <a:pt x="6321806" y="2484374"/>
                    <a:pt x="6329426" y="2461514"/>
                    <a:pt x="6352286" y="2461514"/>
                  </a:cubicBezTo>
                  <a:cubicBezTo>
                    <a:pt x="6375146" y="2453894"/>
                    <a:pt x="6390386" y="2469134"/>
                    <a:pt x="6398006" y="2484374"/>
                  </a:cubicBezTo>
                  <a:cubicBezTo>
                    <a:pt x="6405626" y="2507234"/>
                    <a:pt x="6390386" y="2530094"/>
                    <a:pt x="6367526" y="2530094"/>
                  </a:cubicBezTo>
                  <a:cubicBezTo>
                    <a:pt x="6367526" y="2530094"/>
                    <a:pt x="6367526" y="2530094"/>
                    <a:pt x="6359906" y="2530094"/>
                  </a:cubicBezTo>
                  <a:cubicBezTo>
                    <a:pt x="6344666" y="2530094"/>
                    <a:pt x="6329426" y="2522474"/>
                    <a:pt x="6321806" y="2507234"/>
                  </a:cubicBezTo>
                  <a:close/>
                  <a:moveTo>
                    <a:pt x="167513" y="2331974"/>
                  </a:moveTo>
                  <a:cubicBezTo>
                    <a:pt x="152273" y="2324354"/>
                    <a:pt x="137033" y="2301494"/>
                    <a:pt x="144653" y="2286254"/>
                  </a:cubicBezTo>
                  <a:cubicBezTo>
                    <a:pt x="152273" y="2263394"/>
                    <a:pt x="175133" y="2255774"/>
                    <a:pt x="190373" y="2263394"/>
                  </a:cubicBezTo>
                  <a:cubicBezTo>
                    <a:pt x="213233" y="2263394"/>
                    <a:pt x="220853" y="2286254"/>
                    <a:pt x="213233" y="2309114"/>
                  </a:cubicBezTo>
                  <a:cubicBezTo>
                    <a:pt x="213233" y="2324354"/>
                    <a:pt x="197993" y="2331974"/>
                    <a:pt x="182753" y="2331974"/>
                  </a:cubicBezTo>
                  <a:cubicBezTo>
                    <a:pt x="175133" y="2331974"/>
                    <a:pt x="175133" y="2331974"/>
                    <a:pt x="167513" y="2331974"/>
                  </a:cubicBezTo>
                  <a:close/>
                  <a:moveTo>
                    <a:pt x="6268466" y="2301494"/>
                  </a:moveTo>
                  <a:cubicBezTo>
                    <a:pt x="6260846" y="2278634"/>
                    <a:pt x="6276086" y="2255774"/>
                    <a:pt x="6291326" y="2255774"/>
                  </a:cubicBezTo>
                  <a:cubicBezTo>
                    <a:pt x="6314186" y="2248154"/>
                    <a:pt x="6337046" y="2255774"/>
                    <a:pt x="6344666" y="2278634"/>
                  </a:cubicBezTo>
                  <a:cubicBezTo>
                    <a:pt x="6344666" y="2293874"/>
                    <a:pt x="6337046" y="2316734"/>
                    <a:pt x="6314186" y="2324354"/>
                  </a:cubicBezTo>
                  <a:cubicBezTo>
                    <a:pt x="6314186" y="2324354"/>
                    <a:pt x="6306566" y="2324354"/>
                    <a:pt x="6306566" y="2324354"/>
                  </a:cubicBezTo>
                  <a:cubicBezTo>
                    <a:pt x="6291326" y="2324354"/>
                    <a:pt x="6276086" y="2316734"/>
                    <a:pt x="6268466" y="2301494"/>
                  </a:cubicBezTo>
                  <a:close/>
                  <a:moveTo>
                    <a:pt x="236093" y="2126234"/>
                  </a:moveTo>
                  <a:cubicBezTo>
                    <a:pt x="220853" y="2118614"/>
                    <a:pt x="205613" y="2095754"/>
                    <a:pt x="213233" y="2080514"/>
                  </a:cubicBezTo>
                  <a:cubicBezTo>
                    <a:pt x="220853" y="2057654"/>
                    <a:pt x="243713" y="2050034"/>
                    <a:pt x="266573" y="2057654"/>
                  </a:cubicBezTo>
                  <a:cubicBezTo>
                    <a:pt x="281813" y="2065274"/>
                    <a:pt x="297053" y="2088134"/>
                    <a:pt x="289433" y="2103374"/>
                  </a:cubicBezTo>
                  <a:cubicBezTo>
                    <a:pt x="281813" y="2118614"/>
                    <a:pt x="266573" y="2133854"/>
                    <a:pt x="251333" y="2133854"/>
                  </a:cubicBezTo>
                  <a:cubicBezTo>
                    <a:pt x="243713" y="2133854"/>
                    <a:pt x="243713" y="2133854"/>
                    <a:pt x="236093" y="2126234"/>
                  </a:cubicBezTo>
                  <a:close/>
                  <a:moveTo>
                    <a:pt x="6199886" y="2103374"/>
                  </a:moveTo>
                  <a:cubicBezTo>
                    <a:pt x="6192266" y="2080514"/>
                    <a:pt x="6199886" y="2057654"/>
                    <a:pt x="6222746" y="2050034"/>
                  </a:cubicBezTo>
                  <a:cubicBezTo>
                    <a:pt x="6237986" y="2042414"/>
                    <a:pt x="6260846" y="2050034"/>
                    <a:pt x="6268466" y="2072894"/>
                  </a:cubicBezTo>
                  <a:cubicBezTo>
                    <a:pt x="6276086" y="2095754"/>
                    <a:pt x="6268466" y="2110994"/>
                    <a:pt x="6245606" y="2118614"/>
                  </a:cubicBezTo>
                  <a:cubicBezTo>
                    <a:pt x="6245606" y="2126234"/>
                    <a:pt x="6237986" y="2126234"/>
                    <a:pt x="6230366" y="2126234"/>
                  </a:cubicBezTo>
                  <a:cubicBezTo>
                    <a:pt x="6215126" y="2126234"/>
                    <a:pt x="6207506" y="2118614"/>
                    <a:pt x="6199886" y="2103374"/>
                  </a:cubicBezTo>
                  <a:close/>
                  <a:moveTo>
                    <a:pt x="319913" y="1928114"/>
                  </a:moveTo>
                  <a:cubicBezTo>
                    <a:pt x="297053" y="1920494"/>
                    <a:pt x="289433" y="1897634"/>
                    <a:pt x="297053" y="1882394"/>
                  </a:cubicBezTo>
                  <a:cubicBezTo>
                    <a:pt x="312293" y="1859534"/>
                    <a:pt x="335153" y="1851914"/>
                    <a:pt x="350393" y="1859534"/>
                  </a:cubicBezTo>
                  <a:cubicBezTo>
                    <a:pt x="373253" y="1867154"/>
                    <a:pt x="380873" y="1890014"/>
                    <a:pt x="365633" y="1912874"/>
                  </a:cubicBezTo>
                  <a:cubicBezTo>
                    <a:pt x="365633" y="1928114"/>
                    <a:pt x="350393" y="1935734"/>
                    <a:pt x="335153" y="1935734"/>
                  </a:cubicBezTo>
                  <a:cubicBezTo>
                    <a:pt x="327533" y="1935734"/>
                    <a:pt x="327533" y="1935734"/>
                    <a:pt x="319913" y="1928114"/>
                  </a:cubicBezTo>
                  <a:close/>
                  <a:moveTo>
                    <a:pt x="6116193" y="1905254"/>
                  </a:moveTo>
                  <a:cubicBezTo>
                    <a:pt x="6108573" y="1890014"/>
                    <a:pt x="6116193" y="1867154"/>
                    <a:pt x="6131433" y="1851914"/>
                  </a:cubicBezTo>
                  <a:cubicBezTo>
                    <a:pt x="6154293" y="1844294"/>
                    <a:pt x="6177153" y="1851914"/>
                    <a:pt x="6184773" y="1874774"/>
                  </a:cubicBezTo>
                  <a:cubicBezTo>
                    <a:pt x="6192393" y="1890014"/>
                    <a:pt x="6184773" y="1912874"/>
                    <a:pt x="6169533" y="1928114"/>
                  </a:cubicBezTo>
                  <a:cubicBezTo>
                    <a:pt x="6161913" y="1928114"/>
                    <a:pt x="6154293" y="1928114"/>
                    <a:pt x="6146673" y="1928114"/>
                  </a:cubicBezTo>
                  <a:cubicBezTo>
                    <a:pt x="6139053" y="1928114"/>
                    <a:pt x="6123813" y="1920494"/>
                    <a:pt x="6116193" y="1905254"/>
                  </a:cubicBezTo>
                  <a:close/>
                  <a:moveTo>
                    <a:pt x="411353" y="1737614"/>
                  </a:moveTo>
                  <a:cubicBezTo>
                    <a:pt x="396113" y="1729994"/>
                    <a:pt x="388493" y="1707134"/>
                    <a:pt x="396113" y="1684274"/>
                  </a:cubicBezTo>
                  <a:cubicBezTo>
                    <a:pt x="411353" y="1669034"/>
                    <a:pt x="434213" y="1661414"/>
                    <a:pt x="449453" y="1669034"/>
                  </a:cubicBezTo>
                  <a:cubicBezTo>
                    <a:pt x="464693" y="1684274"/>
                    <a:pt x="472313" y="1707134"/>
                    <a:pt x="464693" y="1722374"/>
                  </a:cubicBezTo>
                  <a:cubicBezTo>
                    <a:pt x="457073" y="1737614"/>
                    <a:pt x="441833" y="1745234"/>
                    <a:pt x="434213" y="1745234"/>
                  </a:cubicBezTo>
                  <a:cubicBezTo>
                    <a:pt x="426593" y="1745234"/>
                    <a:pt x="418973" y="1737614"/>
                    <a:pt x="411353" y="1737614"/>
                  </a:cubicBezTo>
                  <a:close/>
                  <a:moveTo>
                    <a:pt x="6017133" y="1714754"/>
                  </a:moveTo>
                  <a:cubicBezTo>
                    <a:pt x="6009513" y="1699514"/>
                    <a:pt x="6017133" y="1676654"/>
                    <a:pt x="6032373" y="1669034"/>
                  </a:cubicBezTo>
                  <a:cubicBezTo>
                    <a:pt x="6055233" y="1653794"/>
                    <a:pt x="6078093" y="1661414"/>
                    <a:pt x="6085713" y="1684274"/>
                  </a:cubicBezTo>
                  <a:cubicBezTo>
                    <a:pt x="6093333" y="1699514"/>
                    <a:pt x="6093333" y="1722374"/>
                    <a:pt x="6070473" y="1729994"/>
                  </a:cubicBezTo>
                  <a:cubicBezTo>
                    <a:pt x="6062853" y="1737614"/>
                    <a:pt x="6062853" y="1737614"/>
                    <a:pt x="6055233" y="1737614"/>
                  </a:cubicBezTo>
                  <a:cubicBezTo>
                    <a:pt x="6039993" y="1737614"/>
                    <a:pt x="6024753" y="1729994"/>
                    <a:pt x="6017133" y="1714754"/>
                  </a:cubicBezTo>
                  <a:close/>
                  <a:moveTo>
                    <a:pt x="517906" y="1554607"/>
                  </a:moveTo>
                  <a:cubicBezTo>
                    <a:pt x="502666" y="1539367"/>
                    <a:pt x="495046" y="1516507"/>
                    <a:pt x="510286" y="1501267"/>
                  </a:cubicBezTo>
                  <a:cubicBezTo>
                    <a:pt x="517906" y="1478407"/>
                    <a:pt x="540766" y="1478407"/>
                    <a:pt x="563626" y="1486027"/>
                  </a:cubicBezTo>
                  <a:cubicBezTo>
                    <a:pt x="578866" y="1501267"/>
                    <a:pt x="586486" y="1524127"/>
                    <a:pt x="571246" y="1539367"/>
                  </a:cubicBezTo>
                  <a:cubicBezTo>
                    <a:pt x="563626" y="1554607"/>
                    <a:pt x="556006" y="1554607"/>
                    <a:pt x="540766" y="1554607"/>
                  </a:cubicBezTo>
                  <a:cubicBezTo>
                    <a:pt x="533146" y="1554607"/>
                    <a:pt x="525526" y="1554607"/>
                    <a:pt x="517906" y="1554607"/>
                  </a:cubicBezTo>
                  <a:close/>
                  <a:moveTo>
                    <a:pt x="5910453" y="1539367"/>
                  </a:moveTo>
                  <a:cubicBezTo>
                    <a:pt x="5902833" y="1516507"/>
                    <a:pt x="5902833" y="1493647"/>
                    <a:pt x="5925693" y="1486027"/>
                  </a:cubicBezTo>
                  <a:cubicBezTo>
                    <a:pt x="5940933" y="1470787"/>
                    <a:pt x="5963793" y="1478407"/>
                    <a:pt x="5979033" y="1493647"/>
                  </a:cubicBezTo>
                  <a:cubicBezTo>
                    <a:pt x="5986653" y="1508887"/>
                    <a:pt x="5979033" y="1539367"/>
                    <a:pt x="5963793" y="1546987"/>
                  </a:cubicBezTo>
                  <a:cubicBezTo>
                    <a:pt x="5956173" y="1554607"/>
                    <a:pt x="5948553" y="1554607"/>
                    <a:pt x="5940933" y="1554607"/>
                  </a:cubicBezTo>
                  <a:cubicBezTo>
                    <a:pt x="5933313" y="1554607"/>
                    <a:pt x="5918073" y="1546987"/>
                    <a:pt x="5910453" y="1539367"/>
                  </a:cubicBezTo>
                  <a:close/>
                  <a:moveTo>
                    <a:pt x="639826" y="1371727"/>
                  </a:moveTo>
                  <a:cubicBezTo>
                    <a:pt x="624586" y="1364107"/>
                    <a:pt x="616966" y="1341247"/>
                    <a:pt x="632206" y="1318387"/>
                  </a:cubicBezTo>
                  <a:cubicBezTo>
                    <a:pt x="647446" y="1303147"/>
                    <a:pt x="670306" y="1303147"/>
                    <a:pt x="685546" y="1310767"/>
                  </a:cubicBezTo>
                  <a:cubicBezTo>
                    <a:pt x="700786" y="1326007"/>
                    <a:pt x="708406" y="1348867"/>
                    <a:pt x="693166" y="1364107"/>
                  </a:cubicBezTo>
                  <a:cubicBezTo>
                    <a:pt x="685546" y="1379347"/>
                    <a:pt x="677926" y="1379347"/>
                    <a:pt x="662686" y="1379347"/>
                  </a:cubicBezTo>
                  <a:cubicBezTo>
                    <a:pt x="655066" y="1379347"/>
                    <a:pt x="647446" y="1379347"/>
                    <a:pt x="639826" y="1371727"/>
                  </a:cubicBezTo>
                  <a:close/>
                  <a:moveTo>
                    <a:pt x="5788660" y="1364107"/>
                  </a:moveTo>
                  <a:cubicBezTo>
                    <a:pt x="5781040" y="1341247"/>
                    <a:pt x="5781040" y="1318387"/>
                    <a:pt x="5796280" y="1310767"/>
                  </a:cubicBezTo>
                  <a:cubicBezTo>
                    <a:pt x="5819140" y="1295527"/>
                    <a:pt x="5842000" y="1303147"/>
                    <a:pt x="5849620" y="1318387"/>
                  </a:cubicBezTo>
                  <a:cubicBezTo>
                    <a:pt x="5864860" y="1333627"/>
                    <a:pt x="5864860" y="1356487"/>
                    <a:pt x="5842000" y="1371727"/>
                  </a:cubicBezTo>
                  <a:cubicBezTo>
                    <a:pt x="5834380" y="1371727"/>
                    <a:pt x="5826760" y="1379347"/>
                    <a:pt x="5819140" y="1379347"/>
                  </a:cubicBezTo>
                  <a:cubicBezTo>
                    <a:pt x="5811520" y="1379347"/>
                    <a:pt x="5796280" y="1371727"/>
                    <a:pt x="5788660" y="1364107"/>
                  </a:cubicBezTo>
                  <a:close/>
                  <a:moveTo>
                    <a:pt x="769239" y="1204087"/>
                  </a:moveTo>
                  <a:cubicBezTo>
                    <a:pt x="753999" y="1188847"/>
                    <a:pt x="753999" y="1165987"/>
                    <a:pt x="769239" y="1150747"/>
                  </a:cubicBezTo>
                  <a:cubicBezTo>
                    <a:pt x="776859" y="1135507"/>
                    <a:pt x="807339" y="1135507"/>
                    <a:pt x="822579" y="1143127"/>
                  </a:cubicBezTo>
                  <a:cubicBezTo>
                    <a:pt x="837819" y="1158367"/>
                    <a:pt x="837819" y="1181227"/>
                    <a:pt x="822579" y="1196467"/>
                  </a:cubicBezTo>
                  <a:cubicBezTo>
                    <a:pt x="814959" y="1211707"/>
                    <a:pt x="807339" y="1211707"/>
                    <a:pt x="792099" y="1211707"/>
                  </a:cubicBezTo>
                  <a:cubicBezTo>
                    <a:pt x="784479" y="1211707"/>
                    <a:pt x="776859" y="1211707"/>
                    <a:pt x="769239" y="1204087"/>
                  </a:cubicBezTo>
                  <a:close/>
                  <a:moveTo>
                    <a:pt x="5659120" y="1196467"/>
                  </a:moveTo>
                  <a:cubicBezTo>
                    <a:pt x="5643880" y="1181227"/>
                    <a:pt x="5651500" y="1158367"/>
                    <a:pt x="5666740" y="1143127"/>
                  </a:cubicBezTo>
                  <a:cubicBezTo>
                    <a:pt x="5681980" y="1127887"/>
                    <a:pt x="5704840" y="1127887"/>
                    <a:pt x="5720080" y="1143127"/>
                  </a:cubicBezTo>
                  <a:cubicBezTo>
                    <a:pt x="5727700" y="1165987"/>
                    <a:pt x="5727700" y="1188847"/>
                    <a:pt x="5712460" y="1196467"/>
                  </a:cubicBezTo>
                  <a:cubicBezTo>
                    <a:pt x="5704840" y="1204087"/>
                    <a:pt x="5697220" y="1211707"/>
                    <a:pt x="5689600" y="1211707"/>
                  </a:cubicBezTo>
                  <a:cubicBezTo>
                    <a:pt x="5674360" y="1211707"/>
                    <a:pt x="5666740" y="1204087"/>
                    <a:pt x="5659120" y="1196467"/>
                  </a:cubicBezTo>
                  <a:close/>
                  <a:moveTo>
                    <a:pt x="914019" y="1044067"/>
                  </a:moveTo>
                  <a:cubicBezTo>
                    <a:pt x="898779" y="1028827"/>
                    <a:pt x="898779" y="1005967"/>
                    <a:pt x="914019" y="990727"/>
                  </a:cubicBezTo>
                  <a:cubicBezTo>
                    <a:pt x="929259" y="975487"/>
                    <a:pt x="952119" y="975487"/>
                    <a:pt x="967359" y="990727"/>
                  </a:cubicBezTo>
                  <a:cubicBezTo>
                    <a:pt x="982599" y="1005967"/>
                    <a:pt x="982599" y="1028827"/>
                    <a:pt x="967359" y="1044067"/>
                  </a:cubicBezTo>
                  <a:cubicBezTo>
                    <a:pt x="959739" y="1051687"/>
                    <a:pt x="952119" y="1051687"/>
                    <a:pt x="936879" y="1051687"/>
                  </a:cubicBezTo>
                  <a:cubicBezTo>
                    <a:pt x="929259" y="1051687"/>
                    <a:pt x="921639" y="1051687"/>
                    <a:pt x="914019" y="1044067"/>
                  </a:cubicBezTo>
                  <a:close/>
                  <a:moveTo>
                    <a:pt x="5514467" y="1036447"/>
                  </a:moveTo>
                  <a:cubicBezTo>
                    <a:pt x="5499227" y="1021207"/>
                    <a:pt x="5506847" y="998347"/>
                    <a:pt x="5514467" y="983107"/>
                  </a:cubicBezTo>
                  <a:cubicBezTo>
                    <a:pt x="5529707" y="967867"/>
                    <a:pt x="5560187" y="967867"/>
                    <a:pt x="5575427" y="983107"/>
                  </a:cubicBezTo>
                  <a:cubicBezTo>
                    <a:pt x="5583047" y="998347"/>
                    <a:pt x="5583047" y="1028827"/>
                    <a:pt x="5567807" y="1036447"/>
                  </a:cubicBezTo>
                  <a:cubicBezTo>
                    <a:pt x="5560187" y="1044067"/>
                    <a:pt x="5552567" y="1051687"/>
                    <a:pt x="5544947" y="1051687"/>
                  </a:cubicBezTo>
                  <a:cubicBezTo>
                    <a:pt x="5537327" y="1051687"/>
                    <a:pt x="5522087" y="1044067"/>
                    <a:pt x="5514467" y="1036447"/>
                  </a:cubicBezTo>
                  <a:close/>
                  <a:moveTo>
                    <a:pt x="1066292" y="891667"/>
                  </a:moveTo>
                  <a:cubicBezTo>
                    <a:pt x="1051052" y="876427"/>
                    <a:pt x="1051052" y="853567"/>
                    <a:pt x="1066292" y="838327"/>
                  </a:cubicBezTo>
                  <a:cubicBezTo>
                    <a:pt x="1081532" y="823087"/>
                    <a:pt x="1104392" y="823087"/>
                    <a:pt x="1119632" y="838327"/>
                  </a:cubicBezTo>
                  <a:cubicBezTo>
                    <a:pt x="1134872" y="853567"/>
                    <a:pt x="1134872" y="884047"/>
                    <a:pt x="1119632" y="899287"/>
                  </a:cubicBezTo>
                  <a:cubicBezTo>
                    <a:pt x="1112012" y="899287"/>
                    <a:pt x="1104392" y="906907"/>
                    <a:pt x="1089152" y="906907"/>
                  </a:cubicBezTo>
                  <a:cubicBezTo>
                    <a:pt x="1081532" y="906907"/>
                    <a:pt x="1073912" y="899287"/>
                    <a:pt x="1066292" y="891667"/>
                  </a:cubicBezTo>
                  <a:close/>
                  <a:moveTo>
                    <a:pt x="5362067" y="891667"/>
                  </a:moveTo>
                  <a:cubicBezTo>
                    <a:pt x="5346827" y="876427"/>
                    <a:pt x="5346827" y="853567"/>
                    <a:pt x="5362067" y="838327"/>
                  </a:cubicBezTo>
                  <a:cubicBezTo>
                    <a:pt x="5377307" y="823087"/>
                    <a:pt x="5400167" y="823087"/>
                    <a:pt x="5415407" y="838327"/>
                  </a:cubicBezTo>
                  <a:cubicBezTo>
                    <a:pt x="5430647" y="845947"/>
                    <a:pt x="5430647" y="876427"/>
                    <a:pt x="5415407" y="891667"/>
                  </a:cubicBezTo>
                  <a:cubicBezTo>
                    <a:pt x="5407787" y="899287"/>
                    <a:pt x="5400167" y="899287"/>
                    <a:pt x="5392547" y="899287"/>
                  </a:cubicBezTo>
                  <a:cubicBezTo>
                    <a:pt x="5384927" y="899287"/>
                    <a:pt x="5369687" y="899287"/>
                    <a:pt x="5362067" y="891667"/>
                  </a:cubicBezTo>
                  <a:close/>
                  <a:moveTo>
                    <a:pt x="1226312" y="754507"/>
                  </a:moveTo>
                  <a:cubicBezTo>
                    <a:pt x="1211072" y="739267"/>
                    <a:pt x="1218692" y="708787"/>
                    <a:pt x="1233932" y="701167"/>
                  </a:cubicBezTo>
                  <a:cubicBezTo>
                    <a:pt x="1249172" y="685927"/>
                    <a:pt x="1272032" y="685927"/>
                    <a:pt x="1287272" y="708787"/>
                  </a:cubicBezTo>
                  <a:cubicBezTo>
                    <a:pt x="1302512" y="724027"/>
                    <a:pt x="1294892" y="746887"/>
                    <a:pt x="1279652" y="762127"/>
                  </a:cubicBezTo>
                  <a:cubicBezTo>
                    <a:pt x="1272032" y="762127"/>
                    <a:pt x="1264412" y="769747"/>
                    <a:pt x="1256792" y="769747"/>
                  </a:cubicBezTo>
                  <a:cubicBezTo>
                    <a:pt x="1241552" y="769747"/>
                    <a:pt x="1233932" y="762127"/>
                    <a:pt x="1226312" y="754507"/>
                  </a:cubicBezTo>
                  <a:close/>
                  <a:moveTo>
                    <a:pt x="5202174" y="754507"/>
                  </a:moveTo>
                  <a:cubicBezTo>
                    <a:pt x="5186934" y="739267"/>
                    <a:pt x="5186934" y="716407"/>
                    <a:pt x="5194554" y="701167"/>
                  </a:cubicBezTo>
                  <a:cubicBezTo>
                    <a:pt x="5209794" y="685927"/>
                    <a:pt x="5232654" y="685927"/>
                    <a:pt x="5247894" y="693547"/>
                  </a:cubicBezTo>
                  <a:cubicBezTo>
                    <a:pt x="5270754" y="708787"/>
                    <a:pt x="5270754" y="731647"/>
                    <a:pt x="5255514" y="746887"/>
                  </a:cubicBezTo>
                  <a:cubicBezTo>
                    <a:pt x="5247894" y="762127"/>
                    <a:pt x="5240274" y="762127"/>
                    <a:pt x="5225034" y="762127"/>
                  </a:cubicBezTo>
                  <a:cubicBezTo>
                    <a:pt x="5217414" y="762127"/>
                    <a:pt x="5209794" y="762127"/>
                    <a:pt x="5202174" y="754507"/>
                  </a:cubicBezTo>
                  <a:close/>
                  <a:moveTo>
                    <a:pt x="1393825" y="624967"/>
                  </a:moveTo>
                  <a:cubicBezTo>
                    <a:pt x="1386205" y="602107"/>
                    <a:pt x="1386205" y="579247"/>
                    <a:pt x="1409065" y="571627"/>
                  </a:cubicBezTo>
                  <a:cubicBezTo>
                    <a:pt x="1424305" y="556387"/>
                    <a:pt x="1447165" y="564007"/>
                    <a:pt x="1462405" y="579247"/>
                  </a:cubicBezTo>
                  <a:cubicBezTo>
                    <a:pt x="1470025" y="594487"/>
                    <a:pt x="1470025" y="617347"/>
                    <a:pt x="1447165" y="632587"/>
                  </a:cubicBezTo>
                  <a:cubicBezTo>
                    <a:pt x="1439545" y="640207"/>
                    <a:pt x="1439545" y="640207"/>
                    <a:pt x="1431925" y="640207"/>
                  </a:cubicBezTo>
                  <a:cubicBezTo>
                    <a:pt x="1416685" y="640207"/>
                    <a:pt x="1401445" y="632587"/>
                    <a:pt x="1393825" y="624967"/>
                  </a:cubicBezTo>
                  <a:close/>
                  <a:moveTo>
                    <a:pt x="5034534" y="632587"/>
                  </a:moveTo>
                  <a:cubicBezTo>
                    <a:pt x="5011674" y="617347"/>
                    <a:pt x="5011674" y="594487"/>
                    <a:pt x="5019294" y="579247"/>
                  </a:cubicBezTo>
                  <a:cubicBezTo>
                    <a:pt x="5034534" y="556387"/>
                    <a:pt x="5057394" y="556387"/>
                    <a:pt x="5072634" y="564007"/>
                  </a:cubicBezTo>
                  <a:cubicBezTo>
                    <a:pt x="5095494" y="579247"/>
                    <a:pt x="5095494" y="602107"/>
                    <a:pt x="5087874" y="617347"/>
                  </a:cubicBezTo>
                  <a:cubicBezTo>
                    <a:pt x="5080254" y="632587"/>
                    <a:pt x="5065014" y="632587"/>
                    <a:pt x="5057394" y="632587"/>
                  </a:cubicBezTo>
                  <a:cubicBezTo>
                    <a:pt x="5049774" y="632587"/>
                    <a:pt x="5042154" y="632587"/>
                    <a:pt x="5034534" y="632587"/>
                  </a:cubicBezTo>
                  <a:close/>
                  <a:moveTo>
                    <a:pt x="1576578" y="502920"/>
                  </a:moveTo>
                  <a:cubicBezTo>
                    <a:pt x="1561338" y="487680"/>
                    <a:pt x="1568958" y="464820"/>
                    <a:pt x="1591818" y="449580"/>
                  </a:cubicBezTo>
                  <a:cubicBezTo>
                    <a:pt x="1607058" y="441960"/>
                    <a:pt x="1629918" y="449580"/>
                    <a:pt x="1637538" y="464820"/>
                  </a:cubicBezTo>
                  <a:cubicBezTo>
                    <a:pt x="1652778" y="487680"/>
                    <a:pt x="1645158" y="510540"/>
                    <a:pt x="1629918" y="518160"/>
                  </a:cubicBezTo>
                  <a:cubicBezTo>
                    <a:pt x="1622298" y="525780"/>
                    <a:pt x="1614678" y="525780"/>
                    <a:pt x="1607058" y="525780"/>
                  </a:cubicBezTo>
                  <a:cubicBezTo>
                    <a:pt x="1591818" y="525780"/>
                    <a:pt x="1584198" y="518160"/>
                    <a:pt x="1576578" y="502920"/>
                  </a:cubicBezTo>
                  <a:close/>
                  <a:moveTo>
                    <a:pt x="4851781" y="518160"/>
                  </a:moveTo>
                  <a:cubicBezTo>
                    <a:pt x="4836541" y="502920"/>
                    <a:pt x="4828921" y="480060"/>
                    <a:pt x="4844161" y="464820"/>
                  </a:cubicBezTo>
                  <a:cubicBezTo>
                    <a:pt x="4851781" y="441960"/>
                    <a:pt x="4874641" y="441960"/>
                    <a:pt x="4889881" y="449580"/>
                  </a:cubicBezTo>
                  <a:cubicBezTo>
                    <a:pt x="4912741" y="457200"/>
                    <a:pt x="4920361" y="487680"/>
                    <a:pt x="4905121" y="502920"/>
                  </a:cubicBezTo>
                  <a:cubicBezTo>
                    <a:pt x="4897501" y="510540"/>
                    <a:pt x="4889881" y="518160"/>
                    <a:pt x="4874641" y="518160"/>
                  </a:cubicBezTo>
                  <a:cubicBezTo>
                    <a:pt x="4867021" y="518160"/>
                    <a:pt x="4859401" y="518160"/>
                    <a:pt x="4851781" y="518160"/>
                  </a:cubicBezTo>
                  <a:close/>
                  <a:moveTo>
                    <a:pt x="1759458" y="396240"/>
                  </a:moveTo>
                  <a:cubicBezTo>
                    <a:pt x="1751838" y="381000"/>
                    <a:pt x="1759458" y="358140"/>
                    <a:pt x="1782318" y="350520"/>
                  </a:cubicBezTo>
                  <a:cubicBezTo>
                    <a:pt x="1797558" y="335280"/>
                    <a:pt x="1820418" y="342900"/>
                    <a:pt x="1828038" y="365760"/>
                  </a:cubicBezTo>
                  <a:cubicBezTo>
                    <a:pt x="1835658" y="381000"/>
                    <a:pt x="1835658" y="403860"/>
                    <a:pt x="1812798" y="419100"/>
                  </a:cubicBezTo>
                  <a:cubicBezTo>
                    <a:pt x="1805178" y="419100"/>
                    <a:pt x="1805178" y="419100"/>
                    <a:pt x="1797558" y="419100"/>
                  </a:cubicBezTo>
                  <a:cubicBezTo>
                    <a:pt x="1782318" y="419100"/>
                    <a:pt x="1767078" y="411480"/>
                    <a:pt x="1759458" y="396240"/>
                  </a:cubicBezTo>
                  <a:close/>
                  <a:moveTo>
                    <a:pt x="4669028" y="411480"/>
                  </a:moveTo>
                  <a:cubicBezTo>
                    <a:pt x="4646168" y="403860"/>
                    <a:pt x="4646168" y="381000"/>
                    <a:pt x="4653788" y="365760"/>
                  </a:cubicBezTo>
                  <a:cubicBezTo>
                    <a:pt x="4661408" y="342900"/>
                    <a:pt x="4684268" y="335280"/>
                    <a:pt x="4699508" y="342900"/>
                  </a:cubicBezTo>
                  <a:cubicBezTo>
                    <a:pt x="4722368" y="358140"/>
                    <a:pt x="4729988" y="381000"/>
                    <a:pt x="4722368" y="396240"/>
                  </a:cubicBezTo>
                  <a:cubicBezTo>
                    <a:pt x="4714748" y="411480"/>
                    <a:pt x="4699508" y="419100"/>
                    <a:pt x="4684268" y="419100"/>
                  </a:cubicBezTo>
                  <a:cubicBezTo>
                    <a:pt x="4676648" y="419100"/>
                    <a:pt x="4676648" y="419100"/>
                    <a:pt x="4669028" y="411480"/>
                  </a:cubicBezTo>
                  <a:close/>
                  <a:moveTo>
                    <a:pt x="1957451" y="304800"/>
                  </a:moveTo>
                  <a:cubicBezTo>
                    <a:pt x="1949831" y="289560"/>
                    <a:pt x="1957451" y="266700"/>
                    <a:pt x="1972691" y="259080"/>
                  </a:cubicBezTo>
                  <a:cubicBezTo>
                    <a:pt x="1995551" y="251460"/>
                    <a:pt x="2018411" y="259080"/>
                    <a:pt x="2026031" y="274320"/>
                  </a:cubicBezTo>
                  <a:cubicBezTo>
                    <a:pt x="2033651" y="297180"/>
                    <a:pt x="2026031" y="320040"/>
                    <a:pt x="2003171" y="327660"/>
                  </a:cubicBezTo>
                  <a:cubicBezTo>
                    <a:pt x="2003171" y="327660"/>
                    <a:pt x="1995551" y="327660"/>
                    <a:pt x="1987931" y="327660"/>
                  </a:cubicBezTo>
                  <a:cubicBezTo>
                    <a:pt x="1972691" y="327660"/>
                    <a:pt x="1957451" y="320040"/>
                    <a:pt x="1957451" y="304800"/>
                  </a:cubicBezTo>
                  <a:close/>
                  <a:moveTo>
                    <a:pt x="4478528" y="327660"/>
                  </a:moveTo>
                  <a:cubicBezTo>
                    <a:pt x="4455668" y="312420"/>
                    <a:pt x="4448048" y="297180"/>
                    <a:pt x="4455668" y="274320"/>
                  </a:cubicBezTo>
                  <a:cubicBezTo>
                    <a:pt x="4463288" y="251460"/>
                    <a:pt x="4486148" y="243840"/>
                    <a:pt x="4509008" y="251460"/>
                  </a:cubicBezTo>
                  <a:cubicBezTo>
                    <a:pt x="4524248" y="259080"/>
                    <a:pt x="4531868" y="281940"/>
                    <a:pt x="4524248" y="304800"/>
                  </a:cubicBezTo>
                  <a:cubicBezTo>
                    <a:pt x="4516628" y="320040"/>
                    <a:pt x="4509008" y="327660"/>
                    <a:pt x="4493768" y="327660"/>
                  </a:cubicBezTo>
                  <a:cubicBezTo>
                    <a:pt x="4486148" y="327660"/>
                    <a:pt x="4478528" y="327660"/>
                    <a:pt x="4478528" y="327660"/>
                  </a:cubicBezTo>
                  <a:close/>
                  <a:moveTo>
                    <a:pt x="2155444" y="228600"/>
                  </a:moveTo>
                  <a:cubicBezTo>
                    <a:pt x="2147824" y="205740"/>
                    <a:pt x="2155444" y="182880"/>
                    <a:pt x="2178304" y="175260"/>
                  </a:cubicBezTo>
                  <a:cubicBezTo>
                    <a:pt x="2193544" y="175260"/>
                    <a:pt x="2216404" y="182880"/>
                    <a:pt x="2224024" y="205740"/>
                  </a:cubicBezTo>
                  <a:cubicBezTo>
                    <a:pt x="2231644" y="220980"/>
                    <a:pt x="2224024" y="243840"/>
                    <a:pt x="2201164" y="251460"/>
                  </a:cubicBezTo>
                  <a:cubicBezTo>
                    <a:pt x="2201164" y="251460"/>
                    <a:pt x="2193544" y="251460"/>
                    <a:pt x="2185924" y="251460"/>
                  </a:cubicBezTo>
                  <a:cubicBezTo>
                    <a:pt x="2170684" y="251460"/>
                    <a:pt x="2155444" y="243840"/>
                    <a:pt x="2155444" y="228600"/>
                  </a:cubicBezTo>
                  <a:close/>
                  <a:moveTo>
                    <a:pt x="4280535" y="251460"/>
                  </a:moveTo>
                  <a:cubicBezTo>
                    <a:pt x="4257675" y="243840"/>
                    <a:pt x="4250055" y="220980"/>
                    <a:pt x="4257675" y="198120"/>
                  </a:cubicBezTo>
                  <a:cubicBezTo>
                    <a:pt x="4265295" y="182880"/>
                    <a:pt x="4280535" y="167640"/>
                    <a:pt x="4303395" y="175260"/>
                  </a:cubicBezTo>
                  <a:cubicBezTo>
                    <a:pt x="4326255" y="182880"/>
                    <a:pt x="4333875" y="205740"/>
                    <a:pt x="4326255" y="220980"/>
                  </a:cubicBezTo>
                  <a:cubicBezTo>
                    <a:pt x="4318635" y="243840"/>
                    <a:pt x="4303395" y="251460"/>
                    <a:pt x="4288155" y="251460"/>
                  </a:cubicBezTo>
                  <a:cubicBezTo>
                    <a:pt x="4288155" y="251460"/>
                    <a:pt x="4280535" y="251460"/>
                    <a:pt x="4280535" y="251460"/>
                  </a:cubicBezTo>
                  <a:close/>
                  <a:moveTo>
                    <a:pt x="2353564" y="160020"/>
                  </a:moveTo>
                  <a:cubicBezTo>
                    <a:pt x="2353564" y="137160"/>
                    <a:pt x="2361184" y="121920"/>
                    <a:pt x="2384044" y="114300"/>
                  </a:cubicBezTo>
                  <a:cubicBezTo>
                    <a:pt x="2406904" y="106680"/>
                    <a:pt x="2422144" y="121920"/>
                    <a:pt x="2429764" y="137160"/>
                  </a:cubicBezTo>
                  <a:cubicBezTo>
                    <a:pt x="2437384" y="160020"/>
                    <a:pt x="2422144" y="182880"/>
                    <a:pt x="2406904" y="190500"/>
                  </a:cubicBezTo>
                  <a:cubicBezTo>
                    <a:pt x="2399284" y="190500"/>
                    <a:pt x="2399284" y="190500"/>
                    <a:pt x="2391664" y="190500"/>
                  </a:cubicBezTo>
                  <a:cubicBezTo>
                    <a:pt x="2376424" y="190500"/>
                    <a:pt x="2361184" y="175260"/>
                    <a:pt x="2353564" y="160020"/>
                  </a:cubicBezTo>
                  <a:close/>
                  <a:moveTo>
                    <a:pt x="4074922" y="182880"/>
                  </a:moveTo>
                  <a:cubicBezTo>
                    <a:pt x="4059682" y="182880"/>
                    <a:pt x="4044442" y="160020"/>
                    <a:pt x="4052062" y="137160"/>
                  </a:cubicBezTo>
                  <a:cubicBezTo>
                    <a:pt x="4052062" y="121920"/>
                    <a:pt x="4074922" y="106680"/>
                    <a:pt x="4097782" y="114300"/>
                  </a:cubicBezTo>
                  <a:cubicBezTo>
                    <a:pt x="4120642" y="114300"/>
                    <a:pt x="4128262" y="137160"/>
                    <a:pt x="4120642" y="160020"/>
                  </a:cubicBezTo>
                  <a:cubicBezTo>
                    <a:pt x="4120642" y="175260"/>
                    <a:pt x="4105402" y="190500"/>
                    <a:pt x="4090162" y="190500"/>
                  </a:cubicBezTo>
                  <a:cubicBezTo>
                    <a:pt x="4082542" y="190500"/>
                    <a:pt x="4082542" y="182880"/>
                    <a:pt x="4074922" y="182880"/>
                  </a:cubicBezTo>
                  <a:close/>
                  <a:moveTo>
                    <a:pt x="2566797" y="106680"/>
                  </a:moveTo>
                  <a:cubicBezTo>
                    <a:pt x="2559177" y="91440"/>
                    <a:pt x="2574417" y="68580"/>
                    <a:pt x="2597277" y="60960"/>
                  </a:cubicBezTo>
                  <a:cubicBezTo>
                    <a:pt x="2612517" y="60960"/>
                    <a:pt x="2635377" y="76200"/>
                    <a:pt x="2635377" y="91440"/>
                  </a:cubicBezTo>
                  <a:cubicBezTo>
                    <a:pt x="2642997" y="114300"/>
                    <a:pt x="2627757" y="137160"/>
                    <a:pt x="2612517" y="137160"/>
                  </a:cubicBezTo>
                  <a:cubicBezTo>
                    <a:pt x="2604897" y="137160"/>
                    <a:pt x="2604897" y="137160"/>
                    <a:pt x="2604897" y="137160"/>
                  </a:cubicBezTo>
                  <a:cubicBezTo>
                    <a:pt x="2582037" y="137160"/>
                    <a:pt x="2566797" y="129540"/>
                    <a:pt x="2566797" y="106680"/>
                  </a:cubicBezTo>
                  <a:close/>
                  <a:moveTo>
                    <a:pt x="3869182" y="137160"/>
                  </a:moveTo>
                  <a:cubicBezTo>
                    <a:pt x="3846322" y="129540"/>
                    <a:pt x="3838702" y="114300"/>
                    <a:pt x="3838702" y="91440"/>
                  </a:cubicBezTo>
                  <a:cubicBezTo>
                    <a:pt x="3846322" y="68580"/>
                    <a:pt x="3861562" y="60960"/>
                    <a:pt x="3884422" y="60960"/>
                  </a:cubicBezTo>
                  <a:cubicBezTo>
                    <a:pt x="3907282" y="68580"/>
                    <a:pt x="3922522" y="83820"/>
                    <a:pt x="3914902" y="106680"/>
                  </a:cubicBezTo>
                  <a:cubicBezTo>
                    <a:pt x="3914902" y="121920"/>
                    <a:pt x="3899662" y="137160"/>
                    <a:pt x="3876802" y="137160"/>
                  </a:cubicBezTo>
                  <a:cubicBezTo>
                    <a:pt x="3876802" y="137160"/>
                    <a:pt x="3876802" y="137160"/>
                    <a:pt x="3869182" y="137160"/>
                  </a:cubicBezTo>
                  <a:close/>
                  <a:moveTo>
                    <a:pt x="2772410" y="68580"/>
                  </a:moveTo>
                  <a:cubicBezTo>
                    <a:pt x="2772410" y="45720"/>
                    <a:pt x="2787650" y="30480"/>
                    <a:pt x="2810510" y="30480"/>
                  </a:cubicBezTo>
                  <a:cubicBezTo>
                    <a:pt x="2825750" y="22860"/>
                    <a:pt x="2848610" y="38100"/>
                    <a:pt x="2848610" y="60960"/>
                  </a:cubicBezTo>
                  <a:cubicBezTo>
                    <a:pt x="2856230" y="83820"/>
                    <a:pt x="2840990" y="99060"/>
                    <a:pt x="2818130" y="106680"/>
                  </a:cubicBezTo>
                  <a:cubicBezTo>
                    <a:pt x="2818130" y="106680"/>
                    <a:pt x="2818130" y="106680"/>
                    <a:pt x="2810510" y="106680"/>
                  </a:cubicBezTo>
                  <a:cubicBezTo>
                    <a:pt x="2795270" y="106680"/>
                    <a:pt x="2780030" y="91440"/>
                    <a:pt x="2772410" y="68580"/>
                  </a:cubicBezTo>
                  <a:close/>
                  <a:moveTo>
                    <a:pt x="3663569" y="99060"/>
                  </a:moveTo>
                  <a:cubicBezTo>
                    <a:pt x="3640709" y="99060"/>
                    <a:pt x="3625469" y="83820"/>
                    <a:pt x="3633089" y="60960"/>
                  </a:cubicBezTo>
                  <a:cubicBezTo>
                    <a:pt x="3633089" y="38100"/>
                    <a:pt x="3648329" y="22860"/>
                    <a:pt x="3671189" y="22860"/>
                  </a:cubicBezTo>
                  <a:cubicBezTo>
                    <a:pt x="3694049" y="30480"/>
                    <a:pt x="3709289" y="45720"/>
                    <a:pt x="3701669" y="68580"/>
                  </a:cubicBezTo>
                  <a:cubicBezTo>
                    <a:pt x="3701669" y="91440"/>
                    <a:pt x="3686429" y="99060"/>
                    <a:pt x="3663569" y="99060"/>
                  </a:cubicBezTo>
                  <a:close/>
                  <a:moveTo>
                    <a:pt x="2985770" y="45720"/>
                  </a:moveTo>
                  <a:cubicBezTo>
                    <a:pt x="2985770" y="22860"/>
                    <a:pt x="3001010" y="7620"/>
                    <a:pt x="3023870" y="7620"/>
                  </a:cubicBezTo>
                  <a:cubicBezTo>
                    <a:pt x="3046730" y="7620"/>
                    <a:pt x="3061970" y="22860"/>
                    <a:pt x="3061970" y="38100"/>
                  </a:cubicBezTo>
                  <a:cubicBezTo>
                    <a:pt x="3061970" y="60960"/>
                    <a:pt x="3046730" y="83820"/>
                    <a:pt x="3031490" y="83820"/>
                  </a:cubicBezTo>
                  <a:cubicBezTo>
                    <a:pt x="3031490" y="83820"/>
                    <a:pt x="3023870" y="83820"/>
                    <a:pt x="3023870" y="83820"/>
                  </a:cubicBezTo>
                  <a:cubicBezTo>
                    <a:pt x="3008630" y="83820"/>
                    <a:pt x="2985770" y="68580"/>
                    <a:pt x="2985770" y="45720"/>
                  </a:cubicBezTo>
                  <a:close/>
                  <a:moveTo>
                    <a:pt x="3450336" y="83820"/>
                  </a:moveTo>
                  <a:cubicBezTo>
                    <a:pt x="3427476" y="76200"/>
                    <a:pt x="3412236" y="60960"/>
                    <a:pt x="3412236" y="38100"/>
                  </a:cubicBezTo>
                  <a:cubicBezTo>
                    <a:pt x="3419856" y="22860"/>
                    <a:pt x="3435096" y="0"/>
                    <a:pt x="3457956" y="7620"/>
                  </a:cubicBezTo>
                  <a:cubicBezTo>
                    <a:pt x="3480816" y="7620"/>
                    <a:pt x="3496056" y="22860"/>
                    <a:pt x="3488436" y="45720"/>
                  </a:cubicBezTo>
                  <a:cubicBezTo>
                    <a:pt x="3488436" y="68580"/>
                    <a:pt x="3473196" y="83820"/>
                    <a:pt x="3450336" y="83820"/>
                  </a:cubicBezTo>
                  <a:close/>
                  <a:moveTo>
                    <a:pt x="3199003" y="38100"/>
                  </a:moveTo>
                  <a:cubicBezTo>
                    <a:pt x="3199003" y="15240"/>
                    <a:pt x="3221863" y="0"/>
                    <a:pt x="3237103" y="0"/>
                  </a:cubicBezTo>
                  <a:cubicBezTo>
                    <a:pt x="3259963" y="0"/>
                    <a:pt x="3275203" y="15240"/>
                    <a:pt x="3275203" y="38100"/>
                  </a:cubicBezTo>
                  <a:cubicBezTo>
                    <a:pt x="3275203" y="60960"/>
                    <a:pt x="3259963" y="76200"/>
                    <a:pt x="3237103" y="76200"/>
                  </a:cubicBezTo>
                  <a:cubicBezTo>
                    <a:pt x="3221863" y="76200"/>
                    <a:pt x="3199003" y="60960"/>
                    <a:pt x="3199003" y="381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404336" y="7634502"/>
            <a:ext cx="1758106" cy="1808838"/>
            <a:chOff x="0" y="0"/>
            <a:chExt cx="2095920" cy="215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96008" cy="2156460"/>
            </a:xfrm>
            <a:custGeom>
              <a:avLst/>
              <a:gdLst/>
              <a:ahLst/>
              <a:cxnLst/>
              <a:rect r="r" b="b" t="t" l="l"/>
              <a:pathLst>
                <a:path h="2156460" w="2096008">
                  <a:moveTo>
                    <a:pt x="1044194" y="60960"/>
                  </a:moveTo>
                  <a:cubicBezTo>
                    <a:pt x="884174" y="60960"/>
                    <a:pt x="731774" y="99060"/>
                    <a:pt x="594487" y="160020"/>
                  </a:cubicBezTo>
                  <a:cubicBezTo>
                    <a:pt x="198120" y="0"/>
                    <a:pt x="198120" y="0"/>
                    <a:pt x="198120" y="0"/>
                  </a:cubicBezTo>
                  <a:cubicBezTo>
                    <a:pt x="259080" y="419100"/>
                    <a:pt x="259080" y="419100"/>
                    <a:pt x="259080" y="419100"/>
                  </a:cubicBezTo>
                  <a:cubicBezTo>
                    <a:pt x="99060" y="601980"/>
                    <a:pt x="0" y="845820"/>
                    <a:pt x="0" y="1104900"/>
                  </a:cubicBezTo>
                  <a:cubicBezTo>
                    <a:pt x="0" y="1684020"/>
                    <a:pt x="464947" y="2156460"/>
                    <a:pt x="1044194" y="2156460"/>
                  </a:cubicBezTo>
                  <a:cubicBezTo>
                    <a:pt x="1623441" y="2156460"/>
                    <a:pt x="2096008" y="1684020"/>
                    <a:pt x="2096008" y="1104900"/>
                  </a:cubicBezTo>
                  <a:cubicBezTo>
                    <a:pt x="2096008" y="533400"/>
                    <a:pt x="1623441" y="60960"/>
                    <a:pt x="1044194" y="6096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6701626" y="5544222"/>
            <a:ext cx="1991835" cy="1749650"/>
            <a:chOff x="0" y="0"/>
            <a:chExt cx="2374560" cy="208584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374519" cy="2085848"/>
            </a:xfrm>
            <a:custGeom>
              <a:avLst/>
              <a:gdLst/>
              <a:ahLst/>
              <a:cxnLst/>
              <a:rect r="r" b="b" t="t" l="l"/>
              <a:pathLst>
                <a:path h="2085848" w="2374519">
                  <a:moveTo>
                    <a:pt x="1331849" y="0"/>
                  </a:moveTo>
                  <a:cubicBezTo>
                    <a:pt x="936117" y="0"/>
                    <a:pt x="593598" y="213106"/>
                    <a:pt x="410972" y="540512"/>
                  </a:cubicBezTo>
                  <a:cubicBezTo>
                    <a:pt x="0" y="639445"/>
                    <a:pt x="0" y="639445"/>
                    <a:pt x="0" y="639445"/>
                  </a:cubicBezTo>
                  <a:cubicBezTo>
                    <a:pt x="289179" y="943991"/>
                    <a:pt x="289179" y="943991"/>
                    <a:pt x="289179" y="943991"/>
                  </a:cubicBezTo>
                  <a:cubicBezTo>
                    <a:pt x="289179" y="974471"/>
                    <a:pt x="281559" y="1012444"/>
                    <a:pt x="281559" y="1042924"/>
                  </a:cubicBezTo>
                  <a:cubicBezTo>
                    <a:pt x="281559" y="1621536"/>
                    <a:pt x="753364" y="2085848"/>
                    <a:pt x="1331849" y="2085848"/>
                  </a:cubicBezTo>
                  <a:cubicBezTo>
                    <a:pt x="1902714" y="2085848"/>
                    <a:pt x="2374519" y="1621536"/>
                    <a:pt x="2374519" y="1042924"/>
                  </a:cubicBezTo>
                  <a:cubicBezTo>
                    <a:pt x="2374519" y="464312"/>
                    <a:pt x="1902714" y="0"/>
                    <a:pt x="1331849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6701626" y="2987088"/>
            <a:ext cx="1991835" cy="1750254"/>
            <a:chOff x="0" y="0"/>
            <a:chExt cx="2374560" cy="208656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374519" cy="2086610"/>
            </a:xfrm>
            <a:custGeom>
              <a:avLst/>
              <a:gdLst/>
              <a:ahLst/>
              <a:cxnLst/>
              <a:rect r="r" b="b" t="t" l="l"/>
              <a:pathLst>
                <a:path h="2086610" w="2374519">
                  <a:moveTo>
                    <a:pt x="1331849" y="0"/>
                  </a:moveTo>
                  <a:cubicBezTo>
                    <a:pt x="753491" y="0"/>
                    <a:pt x="281559" y="464566"/>
                    <a:pt x="281559" y="1043305"/>
                  </a:cubicBezTo>
                  <a:cubicBezTo>
                    <a:pt x="281559" y="1073785"/>
                    <a:pt x="289179" y="1104265"/>
                    <a:pt x="289179" y="1134745"/>
                  </a:cubicBezTo>
                  <a:cubicBezTo>
                    <a:pt x="0" y="1439291"/>
                    <a:pt x="0" y="1439291"/>
                    <a:pt x="0" y="1439291"/>
                  </a:cubicBezTo>
                  <a:cubicBezTo>
                    <a:pt x="410972" y="1538351"/>
                    <a:pt x="410972" y="1538351"/>
                    <a:pt x="410972" y="1538351"/>
                  </a:cubicBezTo>
                  <a:cubicBezTo>
                    <a:pt x="585978" y="1865757"/>
                    <a:pt x="928497" y="2086610"/>
                    <a:pt x="1331849" y="2086610"/>
                  </a:cubicBezTo>
                  <a:cubicBezTo>
                    <a:pt x="1902714" y="2086610"/>
                    <a:pt x="2374519" y="1622044"/>
                    <a:pt x="2374519" y="1043305"/>
                  </a:cubicBezTo>
                  <a:cubicBezTo>
                    <a:pt x="2374519" y="464566"/>
                    <a:pt x="1902714" y="0"/>
                    <a:pt x="1331849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5404336" y="843660"/>
            <a:ext cx="1758106" cy="1797363"/>
            <a:chOff x="0" y="0"/>
            <a:chExt cx="2095920" cy="214272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096008" cy="2142744"/>
            </a:xfrm>
            <a:custGeom>
              <a:avLst/>
              <a:gdLst/>
              <a:ahLst/>
              <a:cxnLst/>
              <a:rect r="r" b="b" t="t" l="l"/>
              <a:pathLst>
                <a:path h="2142744" w="2096008">
                  <a:moveTo>
                    <a:pt x="1051814" y="0"/>
                  </a:moveTo>
                  <a:cubicBezTo>
                    <a:pt x="472567" y="0"/>
                    <a:pt x="0" y="472821"/>
                    <a:pt x="0" y="1052322"/>
                  </a:cubicBezTo>
                  <a:cubicBezTo>
                    <a:pt x="0" y="1311529"/>
                    <a:pt x="99060" y="1548003"/>
                    <a:pt x="259080" y="1731010"/>
                  </a:cubicBezTo>
                  <a:cubicBezTo>
                    <a:pt x="198120" y="2142744"/>
                    <a:pt x="198120" y="2142744"/>
                    <a:pt x="198120" y="2142744"/>
                  </a:cubicBezTo>
                  <a:cubicBezTo>
                    <a:pt x="586867" y="1990217"/>
                    <a:pt x="586867" y="1990217"/>
                    <a:pt x="586867" y="1990217"/>
                  </a:cubicBezTo>
                  <a:cubicBezTo>
                    <a:pt x="724027" y="2058797"/>
                    <a:pt x="884047" y="2097024"/>
                    <a:pt x="1051814" y="2097024"/>
                  </a:cubicBezTo>
                  <a:cubicBezTo>
                    <a:pt x="1623441" y="2097024"/>
                    <a:pt x="2096008" y="1624203"/>
                    <a:pt x="2096008" y="1052322"/>
                  </a:cubicBezTo>
                  <a:cubicBezTo>
                    <a:pt x="2095881" y="472821"/>
                    <a:pt x="1623441" y="0"/>
                    <a:pt x="1051814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937181" y="5247999"/>
            <a:ext cx="5310749" cy="86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09"/>
              </a:lnSpc>
              <a:spcBef>
                <a:spcPct val="0"/>
              </a:spcBef>
            </a:pPr>
            <a:r>
              <a:rPr lang="en-US" sz="567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constraints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5099601" y="7176625"/>
            <a:ext cx="457877" cy="457877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6054450" y="5686149"/>
            <a:ext cx="457877" cy="457877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6054450" y="4121207"/>
            <a:ext cx="457877" cy="457877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5099601" y="2758149"/>
            <a:ext cx="457877" cy="457877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-1898322">
            <a:off x="-1987267" y="8095155"/>
            <a:ext cx="4891502" cy="4903762"/>
          </a:xfrm>
          <a:custGeom>
            <a:avLst/>
            <a:gdLst/>
            <a:ahLst/>
            <a:cxnLst/>
            <a:rect r="r" b="b" t="t" l="l"/>
            <a:pathLst>
              <a:path h="4903762" w="4891502">
                <a:moveTo>
                  <a:pt x="0" y="0"/>
                </a:moveTo>
                <a:lnTo>
                  <a:pt x="4891502" y="0"/>
                </a:lnTo>
                <a:lnTo>
                  <a:pt x="4891502" y="4903762"/>
                </a:lnTo>
                <a:lnTo>
                  <a:pt x="0" y="49037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2447603" y="2987088"/>
            <a:ext cx="2051923" cy="1984769"/>
          </a:xfrm>
          <a:custGeom>
            <a:avLst/>
            <a:gdLst/>
            <a:ahLst/>
            <a:cxnLst/>
            <a:rect r="r" b="b" t="t" l="l"/>
            <a:pathLst>
              <a:path h="1984769" w="2051923">
                <a:moveTo>
                  <a:pt x="0" y="0"/>
                </a:moveTo>
                <a:lnTo>
                  <a:pt x="2051923" y="0"/>
                </a:lnTo>
                <a:lnTo>
                  <a:pt x="2051923" y="1984769"/>
                </a:lnTo>
                <a:lnTo>
                  <a:pt x="0" y="19847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1" id="31"/>
          <p:cNvSpPr txBox="true"/>
          <p:nvPr/>
        </p:nvSpPr>
        <p:spPr>
          <a:xfrm rot="0">
            <a:off x="5585521" y="1200478"/>
            <a:ext cx="1320833" cy="969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38"/>
              </a:lnSpc>
            </a:pPr>
            <a:r>
              <a:rPr lang="en-US" sz="567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01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7108564" y="3320351"/>
            <a:ext cx="1320833" cy="969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38"/>
              </a:lnSpc>
            </a:pPr>
            <a:r>
              <a:rPr lang="en-US" sz="567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02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7108564" y="5878556"/>
            <a:ext cx="1320833" cy="969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38"/>
              </a:lnSpc>
            </a:pPr>
            <a:r>
              <a:rPr lang="en-US" sz="567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03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5585521" y="8057026"/>
            <a:ext cx="1320833" cy="969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38"/>
              </a:lnSpc>
            </a:pPr>
            <a:r>
              <a:rPr lang="en-US" sz="567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04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8188186" y="3615771"/>
            <a:ext cx="4572091" cy="380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193"/>
              </a:lnSpc>
              <a:spcBef>
                <a:spcPct val="0"/>
              </a:spcBef>
            </a:pPr>
            <a:r>
              <a:rPr lang="en-US" b="true" sz="22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Budget limitations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7254758" y="8677857"/>
            <a:ext cx="4673550" cy="11803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193"/>
              </a:lnSpc>
              <a:spcBef>
                <a:spcPct val="0"/>
              </a:spcBef>
            </a:pPr>
            <a:r>
              <a:rPr lang="en-US" b="true" sz="22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Difficulty of determining the features on which the system will depend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8823016" y="6076674"/>
            <a:ext cx="3105291" cy="744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53"/>
              </a:lnSpc>
              <a:spcBef>
                <a:spcPct val="0"/>
              </a:spcBef>
            </a:pPr>
            <a:r>
              <a:rPr lang="en-US" b="true" sz="21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Unsafe conditions on the roads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6906354" y="1393745"/>
            <a:ext cx="2877407" cy="363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53"/>
              </a:lnSpc>
              <a:spcBef>
                <a:spcPct val="0"/>
              </a:spcBef>
            </a:pPr>
            <a:r>
              <a:rPr lang="en-US" b="true" sz="21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Limited Time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898322">
            <a:off x="12872211" y="-2776467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463626" y="1621617"/>
            <a:ext cx="753561" cy="75356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4778711" y="7667323"/>
            <a:ext cx="1578921" cy="157892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246248" y="5191125"/>
            <a:ext cx="9966227" cy="13677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765"/>
              </a:lnSpc>
              <a:spcBef>
                <a:spcPct val="0"/>
              </a:spcBef>
            </a:pPr>
            <a:r>
              <a:rPr lang="en-US" b="true" sz="9300" spc="930">
                <a:solidFill>
                  <a:srgbClr val="2B4A9D"/>
                </a:solidFill>
                <a:latin typeface="Poppins Heavy"/>
                <a:ea typeface="Poppins Heavy"/>
                <a:cs typeface="Poppins Heavy"/>
                <a:sym typeface="Poppins Heavy"/>
              </a:rPr>
              <a:t>FUTURE WORK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-1898322">
            <a:off x="-4675943" y="7356773"/>
            <a:ext cx="7004279" cy="7021833"/>
          </a:xfrm>
          <a:custGeom>
            <a:avLst/>
            <a:gdLst/>
            <a:ahLst/>
            <a:cxnLst/>
            <a:rect r="r" b="b" t="t" l="l"/>
            <a:pathLst>
              <a:path h="7021833" w="7004279">
                <a:moveTo>
                  <a:pt x="0" y="0"/>
                </a:moveTo>
                <a:lnTo>
                  <a:pt x="7004279" y="0"/>
                </a:lnTo>
                <a:lnTo>
                  <a:pt x="7004279" y="7021834"/>
                </a:lnTo>
                <a:lnTo>
                  <a:pt x="0" y="7021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536833">
            <a:off x="-4428213" y="-2916505"/>
            <a:ext cx="9627545" cy="9651674"/>
          </a:xfrm>
          <a:custGeom>
            <a:avLst/>
            <a:gdLst/>
            <a:ahLst/>
            <a:cxnLst/>
            <a:rect r="r" b="b" t="t" l="l"/>
            <a:pathLst>
              <a:path h="9651674" w="9627545">
                <a:moveTo>
                  <a:pt x="0" y="0"/>
                </a:moveTo>
                <a:lnTo>
                  <a:pt x="9627545" y="0"/>
                </a:lnTo>
                <a:lnTo>
                  <a:pt x="9627545" y="9651674"/>
                </a:lnTo>
                <a:lnTo>
                  <a:pt x="0" y="96516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7573183">
            <a:off x="1230111" y="7154961"/>
            <a:ext cx="1013029" cy="1013029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7390681" y="1311725"/>
            <a:ext cx="8194363" cy="11136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41"/>
              </a:lnSpc>
            </a:pPr>
            <a:r>
              <a:rPr lang="en-US" sz="7368" b="true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Future Work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661342" y="3504256"/>
            <a:ext cx="10320656" cy="2724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  <a:spcBef>
                <a:spcPct val="0"/>
              </a:spcBef>
            </a:pPr>
            <a:r>
              <a:rPr lang="en-US" b="true" sz="2600" spc="254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Developing the system to be more safety </a:t>
            </a:r>
            <a:r>
              <a:rPr lang="en-US" b="true" sz="2600" spc="254" strike="noStrike" u="none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:</a:t>
            </a:r>
          </a:p>
          <a:p>
            <a:pPr algn="l" marL="561341" indent="-280670" lvl="1">
              <a:lnSpc>
                <a:spcPts val="364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2600" strike="noStrike" u="none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By collecting data from various sensors for lane departure warning and collision detection, the safety system can provide more accurate and timely responses to potential dangers.</a:t>
            </a:r>
          </a:p>
          <a:p>
            <a:pPr algn="l" marL="0" indent="0" lvl="0">
              <a:lnSpc>
                <a:spcPts val="3640"/>
              </a:lnSpc>
              <a:spcBef>
                <a:spcPct val="0"/>
              </a:spcBef>
            </a:pPr>
          </a:p>
        </p:txBody>
      </p:sp>
      <p:grpSp>
        <p:nvGrpSpPr>
          <p:cNvPr name="Group 8" id="8"/>
          <p:cNvGrpSpPr/>
          <p:nvPr/>
        </p:nvGrpSpPr>
        <p:grpSpPr>
          <a:xfrm rot="7573183">
            <a:off x="6851607" y="3655394"/>
            <a:ext cx="520639" cy="520639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7661342" y="6915450"/>
            <a:ext cx="10320656" cy="1769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87"/>
              </a:lnSpc>
            </a:pPr>
            <a:r>
              <a:rPr lang="en-US" sz="2599" spc="254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Developing detection of the presence of people :</a:t>
            </a:r>
          </a:p>
          <a:p>
            <a:pPr algn="l" marL="561208" indent="-280604" lvl="1">
              <a:lnSpc>
                <a:spcPts val="3587"/>
              </a:lnSpc>
              <a:buFont typeface="Arial"/>
              <a:buChar char="•"/>
            </a:pPr>
            <a:r>
              <a:rPr lang="en-US" b="true" sz="2599" spc="25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Using a better technology to determine if a person is inside the car or not</a:t>
            </a:r>
          </a:p>
          <a:p>
            <a:pPr algn="l" marL="0" indent="0" lvl="0">
              <a:lnSpc>
                <a:spcPts val="3587"/>
              </a:lnSpc>
              <a:spcBef>
                <a:spcPct val="0"/>
              </a:spcBef>
            </a:pPr>
          </a:p>
        </p:txBody>
      </p:sp>
      <p:grpSp>
        <p:nvGrpSpPr>
          <p:cNvPr name="Group 12" id="12"/>
          <p:cNvGrpSpPr/>
          <p:nvPr/>
        </p:nvGrpSpPr>
        <p:grpSpPr>
          <a:xfrm rot="7573183">
            <a:off x="6851607" y="6664192"/>
            <a:ext cx="520639" cy="520639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898322">
            <a:off x="12872211" y="-2776467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463626" y="1621617"/>
            <a:ext cx="753561" cy="75356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4778711" y="7667323"/>
            <a:ext cx="1578921" cy="157892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859808" y="5191125"/>
            <a:ext cx="8980599" cy="26060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65"/>
              </a:lnSpc>
            </a:pPr>
            <a:r>
              <a:rPr lang="en-US" b="true" sz="9300" spc="930">
                <a:solidFill>
                  <a:srgbClr val="2B4A9D"/>
                </a:solidFill>
                <a:latin typeface="Poppins Bold"/>
                <a:ea typeface="Poppins Bold"/>
                <a:cs typeface="Poppins Bold"/>
                <a:sym typeface="Poppins Bold"/>
              </a:rPr>
              <a:t>THANK YOU!</a:t>
            </a:r>
          </a:p>
          <a:p>
            <a:pPr algn="ctr" marL="0" indent="0" lvl="0">
              <a:lnSpc>
                <a:spcPts val="9765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2487775" y="8246708"/>
            <a:ext cx="8352631" cy="458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  <a:spcBef>
                <a:spcPct val="0"/>
              </a:spcBef>
            </a:pPr>
            <a:r>
              <a:rPr lang="en-US" sz="3273">
                <a:solidFill>
                  <a:srgbClr val="00569E"/>
                </a:solidFill>
                <a:latin typeface="Open Sans"/>
                <a:ea typeface="Open Sans"/>
                <a:cs typeface="Open Sans"/>
                <a:sym typeface="Open Sans"/>
              </a:rPr>
              <a:t>By Samah Abdalrahman &amp; Ameera Shopaki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-1898322">
            <a:off x="-4675943" y="7356773"/>
            <a:ext cx="7004279" cy="7021833"/>
          </a:xfrm>
          <a:custGeom>
            <a:avLst/>
            <a:gdLst/>
            <a:ahLst/>
            <a:cxnLst/>
            <a:rect r="r" b="b" t="t" l="l"/>
            <a:pathLst>
              <a:path h="7021833" w="7004279">
                <a:moveTo>
                  <a:pt x="0" y="0"/>
                </a:moveTo>
                <a:lnTo>
                  <a:pt x="7004279" y="0"/>
                </a:lnTo>
                <a:lnTo>
                  <a:pt x="7004279" y="7021834"/>
                </a:lnTo>
                <a:lnTo>
                  <a:pt x="0" y="7021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898322">
            <a:off x="12872211" y="-2776467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463626" y="1621617"/>
            <a:ext cx="753561" cy="75356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4778711" y="7667323"/>
            <a:ext cx="1578921" cy="157892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201142" y="5362389"/>
            <a:ext cx="10742216" cy="13677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765"/>
              </a:lnSpc>
              <a:spcBef>
                <a:spcPct val="0"/>
              </a:spcBef>
            </a:pPr>
            <a:r>
              <a:rPr lang="en-US" b="true" sz="9300" spc="930" strike="noStrike" u="none">
                <a:solidFill>
                  <a:srgbClr val="2B4A9D"/>
                </a:solidFill>
                <a:latin typeface="Poppins Heavy"/>
                <a:ea typeface="Poppins Heavy"/>
                <a:cs typeface="Poppins Heavy"/>
                <a:sym typeface="Poppins Heavy"/>
              </a:rPr>
              <a:t>INTRODUCTION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-1898322">
            <a:off x="-4675943" y="7356773"/>
            <a:ext cx="7004279" cy="7021833"/>
          </a:xfrm>
          <a:custGeom>
            <a:avLst/>
            <a:gdLst/>
            <a:ahLst/>
            <a:cxnLst/>
            <a:rect r="r" b="b" t="t" l="l"/>
            <a:pathLst>
              <a:path h="7021833" w="7004279">
                <a:moveTo>
                  <a:pt x="0" y="0"/>
                </a:moveTo>
                <a:lnTo>
                  <a:pt x="7004279" y="0"/>
                </a:lnTo>
                <a:lnTo>
                  <a:pt x="7004279" y="7021834"/>
                </a:lnTo>
                <a:lnTo>
                  <a:pt x="0" y="7021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536833">
            <a:off x="-4428213" y="-2916505"/>
            <a:ext cx="9627545" cy="9651674"/>
          </a:xfrm>
          <a:custGeom>
            <a:avLst/>
            <a:gdLst/>
            <a:ahLst/>
            <a:cxnLst/>
            <a:rect r="r" b="b" t="t" l="l"/>
            <a:pathLst>
              <a:path h="9651674" w="9627545">
                <a:moveTo>
                  <a:pt x="0" y="0"/>
                </a:moveTo>
                <a:lnTo>
                  <a:pt x="9627545" y="0"/>
                </a:lnTo>
                <a:lnTo>
                  <a:pt x="9627545" y="9651674"/>
                </a:lnTo>
                <a:lnTo>
                  <a:pt x="0" y="96516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390681" y="1311725"/>
            <a:ext cx="10276256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01"/>
              </a:lnSpc>
            </a:pPr>
            <a:r>
              <a:rPr lang="en-US" sz="5168" b="true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Why The Hidden Savior?</a:t>
            </a:r>
            <a:r>
              <a:rPr lang="en-US" sz="5168" b="true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</a:p>
        </p:txBody>
      </p:sp>
      <p:grpSp>
        <p:nvGrpSpPr>
          <p:cNvPr name="Group 4" id="4"/>
          <p:cNvGrpSpPr/>
          <p:nvPr/>
        </p:nvGrpSpPr>
        <p:grpSpPr>
          <a:xfrm rot="7573183">
            <a:off x="1230111" y="7154961"/>
            <a:ext cx="1013029" cy="101302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8204014" y="6234583"/>
            <a:ext cx="373881" cy="37388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8204014" y="3537688"/>
            <a:ext cx="373881" cy="373881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7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7390681" y="3529667"/>
            <a:ext cx="4061072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Suffocation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739008" y="6189364"/>
            <a:ext cx="4625966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Accidents and Fires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422795" y="4063067"/>
            <a:ext cx="5010141" cy="1407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789"/>
              </a:lnSpc>
              <a:spcBef>
                <a:spcPct val="0"/>
              </a:spcBef>
            </a:pPr>
            <a:r>
              <a:rPr lang="en-US" sz="2706">
                <a:solidFill>
                  <a:srgbClr val="101010"/>
                </a:solidFill>
                <a:latin typeface="Montserrat"/>
                <a:ea typeface="Montserrat"/>
                <a:cs typeface="Montserrat"/>
                <a:sym typeface="Montserrat"/>
              </a:rPr>
              <a:t>Due to the recent increase in suffocation incidents inside cars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9337446" y="6722764"/>
            <a:ext cx="5180841" cy="931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789"/>
              </a:lnSpc>
              <a:spcBef>
                <a:spcPct val="0"/>
              </a:spcBef>
            </a:pPr>
            <a:r>
              <a:rPr lang="en-US" sz="2706">
                <a:solidFill>
                  <a:srgbClr val="101010"/>
                </a:solidFill>
                <a:latin typeface="Montserrat"/>
                <a:ea typeface="Montserrat"/>
                <a:cs typeface="Montserrat"/>
                <a:sym typeface="Montserrat"/>
              </a:rPr>
              <a:t>Dealing with accidents and fires inside cars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19358" y="645901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4710911"/>
            <a:ext cx="3628085" cy="2761239"/>
            <a:chOff x="0" y="0"/>
            <a:chExt cx="1693662" cy="128900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93662" cy="1289001"/>
            </a:xfrm>
            <a:custGeom>
              <a:avLst/>
              <a:gdLst/>
              <a:ahLst/>
              <a:cxnLst/>
              <a:rect r="r" b="b" t="t" l="l"/>
              <a:pathLst>
                <a:path h="1289001" w="1693662">
                  <a:moveTo>
                    <a:pt x="49079" y="0"/>
                  </a:moveTo>
                  <a:lnTo>
                    <a:pt x="1644582" y="0"/>
                  </a:lnTo>
                  <a:cubicBezTo>
                    <a:pt x="1671688" y="0"/>
                    <a:pt x="1693662" y="21974"/>
                    <a:pt x="1693662" y="49079"/>
                  </a:cubicBezTo>
                  <a:lnTo>
                    <a:pt x="1693662" y="1239922"/>
                  </a:lnTo>
                  <a:cubicBezTo>
                    <a:pt x="1693662" y="1267028"/>
                    <a:pt x="1671688" y="1289001"/>
                    <a:pt x="1644582" y="1289001"/>
                  </a:cubicBezTo>
                  <a:lnTo>
                    <a:pt x="49079" y="1289001"/>
                  </a:lnTo>
                  <a:cubicBezTo>
                    <a:pt x="21974" y="1289001"/>
                    <a:pt x="0" y="1267028"/>
                    <a:pt x="0" y="1239922"/>
                  </a:cubicBezTo>
                  <a:lnTo>
                    <a:pt x="0" y="49079"/>
                  </a:lnTo>
                  <a:cubicBezTo>
                    <a:pt x="0" y="21974"/>
                    <a:pt x="21974" y="0"/>
                    <a:pt x="49079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rnd">
              <a:noFill/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693662" cy="1336626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11305" y="4891203"/>
            <a:ext cx="3262874" cy="2398179"/>
            <a:chOff x="0" y="0"/>
            <a:chExt cx="1523174" cy="111951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23174" cy="1119517"/>
            </a:xfrm>
            <a:custGeom>
              <a:avLst/>
              <a:gdLst/>
              <a:ahLst/>
              <a:cxnLst/>
              <a:rect r="r" b="b" t="t" l="l"/>
              <a:pathLst>
                <a:path h="1119517" w="1523174">
                  <a:moveTo>
                    <a:pt x="54573" y="0"/>
                  </a:moveTo>
                  <a:lnTo>
                    <a:pt x="1468601" y="0"/>
                  </a:lnTo>
                  <a:cubicBezTo>
                    <a:pt x="1483075" y="0"/>
                    <a:pt x="1496956" y="5750"/>
                    <a:pt x="1507190" y="15984"/>
                  </a:cubicBezTo>
                  <a:cubicBezTo>
                    <a:pt x="1517425" y="26218"/>
                    <a:pt x="1523174" y="40099"/>
                    <a:pt x="1523174" y="54573"/>
                  </a:cubicBezTo>
                  <a:lnTo>
                    <a:pt x="1523174" y="1064945"/>
                  </a:lnTo>
                  <a:cubicBezTo>
                    <a:pt x="1523174" y="1079418"/>
                    <a:pt x="1517425" y="1093299"/>
                    <a:pt x="1507190" y="1103533"/>
                  </a:cubicBezTo>
                  <a:cubicBezTo>
                    <a:pt x="1496956" y="1113768"/>
                    <a:pt x="1483075" y="1119517"/>
                    <a:pt x="1468601" y="1119517"/>
                  </a:cubicBezTo>
                  <a:lnTo>
                    <a:pt x="54573" y="1119517"/>
                  </a:lnTo>
                  <a:cubicBezTo>
                    <a:pt x="24433" y="1119517"/>
                    <a:pt x="0" y="1095084"/>
                    <a:pt x="0" y="1064945"/>
                  </a:cubicBezTo>
                  <a:lnTo>
                    <a:pt x="0" y="54573"/>
                  </a:lnTo>
                  <a:cubicBezTo>
                    <a:pt x="0" y="40099"/>
                    <a:pt x="5750" y="26218"/>
                    <a:pt x="15984" y="15984"/>
                  </a:cubicBezTo>
                  <a:cubicBezTo>
                    <a:pt x="26218" y="5750"/>
                    <a:pt x="40099" y="0"/>
                    <a:pt x="54573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1523174" cy="1167142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891510" y="3948319"/>
            <a:ext cx="1902465" cy="1902465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4974962" y="4710911"/>
            <a:ext cx="3628085" cy="2761239"/>
            <a:chOff x="0" y="0"/>
            <a:chExt cx="1693662" cy="128900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693662" cy="1289001"/>
            </a:xfrm>
            <a:custGeom>
              <a:avLst/>
              <a:gdLst/>
              <a:ahLst/>
              <a:cxnLst/>
              <a:rect r="r" b="b" t="t" l="l"/>
              <a:pathLst>
                <a:path h="1289001" w="1693662">
                  <a:moveTo>
                    <a:pt x="49079" y="0"/>
                  </a:moveTo>
                  <a:lnTo>
                    <a:pt x="1644582" y="0"/>
                  </a:lnTo>
                  <a:cubicBezTo>
                    <a:pt x="1671688" y="0"/>
                    <a:pt x="1693662" y="21974"/>
                    <a:pt x="1693662" y="49079"/>
                  </a:cubicBezTo>
                  <a:lnTo>
                    <a:pt x="1693662" y="1239922"/>
                  </a:lnTo>
                  <a:cubicBezTo>
                    <a:pt x="1693662" y="1267028"/>
                    <a:pt x="1671688" y="1289001"/>
                    <a:pt x="1644582" y="1289001"/>
                  </a:cubicBezTo>
                  <a:lnTo>
                    <a:pt x="49079" y="1289001"/>
                  </a:lnTo>
                  <a:cubicBezTo>
                    <a:pt x="21974" y="1289001"/>
                    <a:pt x="0" y="1267028"/>
                    <a:pt x="0" y="1239922"/>
                  </a:cubicBezTo>
                  <a:lnTo>
                    <a:pt x="0" y="49079"/>
                  </a:lnTo>
                  <a:cubicBezTo>
                    <a:pt x="0" y="21974"/>
                    <a:pt x="21974" y="0"/>
                    <a:pt x="49079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rnd">
              <a:noFill/>
              <a:prstDash val="solid"/>
              <a:round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1693662" cy="1336626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5157567" y="4891203"/>
            <a:ext cx="3262874" cy="2398179"/>
            <a:chOff x="0" y="0"/>
            <a:chExt cx="1523174" cy="1119517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523174" cy="1119517"/>
            </a:xfrm>
            <a:custGeom>
              <a:avLst/>
              <a:gdLst/>
              <a:ahLst/>
              <a:cxnLst/>
              <a:rect r="r" b="b" t="t" l="l"/>
              <a:pathLst>
                <a:path h="1119517" w="1523174">
                  <a:moveTo>
                    <a:pt x="54573" y="0"/>
                  </a:moveTo>
                  <a:lnTo>
                    <a:pt x="1468601" y="0"/>
                  </a:lnTo>
                  <a:cubicBezTo>
                    <a:pt x="1483075" y="0"/>
                    <a:pt x="1496956" y="5750"/>
                    <a:pt x="1507190" y="15984"/>
                  </a:cubicBezTo>
                  <a:cubicBezTo>
                    <a:pt x="1517425" y="26218"/>
                    <a:pt x="1523174" y="40099"/>
                    <a:pt x="1523174" y="54573"/>
                  </a:cubicBezTo>
                  <a:lnTo>
                    <a:pt x="1523174" y="1064945"/>
                  </a:lnTo>
                  <a:cubicBezTo>
                    <a:pt x="1523174" y="1079418"/>
                    <a:pt x="1517425" y="1093299"/>
                    <a:pt x="1507190" y="1103533"/>
                  </a:cubicBezTo>
                  <a:cubicBezTo>
                    <a:pt x="1496956" y="1113768"/>
                    <a:pt x="1483075" y="1119517"/>
                    <a:pt x="1468601" y="1119517"/>
                  </a:cubicBezTo>
                  <a:lnTo>
                    <a:pt x="54573" y="1119517"/>
                  </a:lnTo>
                  <a:cubicBezTo>
                    <a:pt x="24433" y="1119517"/>
                    <a:pt x="0" y="1095084"/>
                    <a:pt x="0" y="1064945"/>
                  </a:cubicBezTo>
                  <a:lnTo>
                    <a:pt x="0" y="54573"/>
                  </a:lnTo>
                  <a:cubicBezTo>
                    <a:pt x="0" y="40099"/>
                    <a:pt x="5750" y="26218"/>
                    <a:pt x="15984" y="15984"/>
                  </a:cubicBezTo>
                  <a:cubicBezTo>
                    <a:pt x="26218" y="5750"/>
                    <a:pt x="40099" y="0"/>
                    <a:pt x="54573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1523174" cy="1167142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5837771" y="3948319"/>
            <a:ext cx="1902465" cy="1902465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sq">
              <a:noFill/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9107871" y="4710911"/>
            <a:ext cx="3628085" cy="2761239"/>
            <a:chOff x="0" y="0"/>
            <a:chExt cx="1693662" cy="1289001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693662" cy="1289001"/>
            </a:xfrm>
            <a:custGeom>
              <a:avLst/>
              <a:gdLst/>
              <a:ahLst/>
              <a:cxnLst/>
              <a:rect r="r" b="b" t="t" l="l"/>
              <a:pathLst>
                <a:path h="1289001" w="1693662">
                  <a:moveTo>
                    <a:pt x="49079" y="0"/>
                  </a:moveTo>
                  <a:lnTo>
                    <a:pt x="1644582" y="0"/>
                  </a:lnTo>
                  <a:cubicBezTo>
                    <a:pt x="1671688" y="0"/>
                    <a:pt x="1693662" y="21974"/>
                    <a:pt x="1693662" y="49079"/>
                  </a:cubicBezTo>
                  <a:lnTo>
                    <a:pt x="1693662" y="1239922"/>
                  </a:lnTo>
                  <a:cubicBezTo>
                    <a:pt x="1693662" y="1267028"/>
                    <a:pt x="1671688" y="1289001"/>
                    <a:pt x="1644582" y="1289001"/>
                  </a:cubicBezTo>
                  <a:lnTo>
                    <a:pt x="49079" y="1289001"/>
                  </a:lnTo>
                  <a:cubicBezTo>
                    <a:pt x="21974" y="1289001"/>
                    <a:pt x="0" y="1267028"/>
                    <a:pt x="0" y="1239922"/>
                  </a:cubicBezTo>
                  <a:lnTo>
                    <a:pt x="0" y="49079"/>
                  </a:lnTo>
                  <a:cubicBezTo>
                    <a:pt x="0" y="21974"/>
                    <a:pt x="21974" y="0"/>
                    <a:pt x="49079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rnd">
              <a:noFill/>
              <a:prstDash val="solid"/>
              <a:round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47625"/>
              <a:ext cx="1693662" cy="1336626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9290476" y="4891203"/>
            <a:ext cx="3262874" cy="2398179"/>
            <a:chOff x="0" y="0"/>
            <a:chExt cx="1523174" cy="1119517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1523174" cy="1119517"/>
            </a:xfrm>
            <a:custGeom>
              <a:avLst/>
              <a:gdLst/>
              <a:ahLst/>
              <a:cxnLst/>
              <a:rect r="r" b="b" t="t" l="l"/>
              <a:pathLst>
                <a:path h="1119517" w="1523174">
                  <a:moveTo>
                    <a:pt x="54573" y="0"/>
                  </a:moveTo>
                  <a:lnTo>
                    <a:pt x="1468601" y="0"/>
                  </a:lnTo>
                  <a:cubicBezTo>
                    <a:pt x="1483075" y="0"/>
                    <a:pt x="1496956" y="5750"/>
                    <a:pt x="1507190" y="15984"/>
                  </a:cubicBezTo>
                  <a:cubicBezTo>
                    <a:pt x="1517425" y="26218"/>
                    <a:pt x="1523174" y="40099"/>
                    <a:pt x="1523174" y="54573"/>
                  </a:cubicBezTo>
                  <a:lnTo>
                    <a:pt x="1523174" y="1064945"/>
                  </a:lnTo>
                  <a:cubicBezTo>
                    <a:pt x="1523174" y="1079418"/>
                    <a:pt x="1517425" y="1093299"/>
                    <a:pt x="1507190" y="1103533"/>
                  </a:cubicBezTo>
                  <a:cubicBezTo>
                    <a:pt x="1496956" y="1113768"/>
                    <a:pt x="1483075" y="1119517"/>
                    <a:pt x="1468601" y="1119517"/>
                  </a:cubicBezTo>
                  <a:lnTo>
                    <a:pt x="54573" y="1119517"/>
                  </a:lnTo>
                  <a:cubicBezTo>
                    <a:pt x="24433" y="1119517"/>
                    <a:pt x="0" y="1095084"/>
                    <a:pt x="0" y="1064945"/>
                  </a:cubicBezTo>
                  <a:lnTo>
                    <a:pt x="0" y="54573"/>
                  </a:lnTo>
                  <a:cubicBezTo>
                    <a:pt x="0" y="40099"/>
                    <a:pt x="5750" y="26218"/>
                    <a:pt x="15984" y="15984"/>
                  </a:cubicBezTo>
                  <a:cubicBezTo>
                    <a:pt x="26218" y="5750"/>
                    <a:pt x="40099" y="0"/>
                    <a:pt x="54573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47625"/>
              <a:ext cx="1523174" cy="1167142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9970681" y="3948319"/>
            <a:ext cx="1902465" cy="1902465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sq">
              <a:noFill/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13240781" y="4710911"/>
            <a:ext cx="3628085" cy="2761239"/>
            <a:chOff x="0" y="0"/>
            <a:chExt cx="1693662" cy="1289001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1693662" cy="1289001"/>
            </a:xfrm>
            <a:custGeom>
              <a:avLst/>
              <a:gdLst/>
              <a:ahLst/>
              <a:cxnLst/>
              <a:rect r="r" b="b" t="t" l="l"/>
              <a:pathLst>
                <a:path h="1289001" w="1693662">
                  <a:moveTo>
                    <a:pt x="49079" y="0"/>
                  </a:moveTo>
                  <a:lnTo>
                    <a:pt x="1644582" y="0"/>
                  </a:lnTo>
                  <a:cubicBezTo>
                    <a:pt x="1671688" y="0"/>
                    <a:pt x="1693662" y="21974"/>
                    <a:pt x="1693662" y="49079"/>
                  </a:cubicBezTo>
                  <a:lnTo>
                    <a:pt x="1693662" y="1239922"/>
                  </a:lnTo>
                  <a:cubicBezTo>
                    <a:pt x="1693662" y="1267028"/>
                    <a:pt x="1671688" y="1289001"/>
                    <a:pt x="1644582" y="1289001"/>
                  </a:cubicBezTo>
                  <a:lnTo>
                    <a:pt x="49079" y="1289001"/>
                  </a:lnTo>
                  <a:cubicBezTo>
                    <a:pt x="21974" y="1289001"/>
                    <a:pt x="0" y="1267028"/>
                    <a:pt x="0" y="1239922"/>
                  </a:cubicBezTo>
                  <a:lnTo>
                    <a:pt x="0" y="49079"/>
                  </a:lnTo>
                  <a:cubicBezTo>
                    <a:pt x="0" y="21974"/>
                    <a:pt x="21974" y="0"/>
                    <a:pt x="49079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rnd">
              <a:noFill/>
              <a:prstDash val="solid"/>
              <a:round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0" y="-47625"/>
              <a:ext cx="1693662" cy="1336626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13423386" y="4891203"/>
            <a:ext cx="3262874" cy="2398179"/>
            <a:chOff x="0" y="0"/>
            <a:chExt cx="1523174" cy="1119517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1523174" cy="1119517"/>
            </a:xfrm>
            <a:custGeom>
              <a:avLst/>
              <a:gdLst/>
              <a:ahLst/>
              <a:cxnLst/>
              <a:rect r="r" b="b" t="t" l="l"/>
              <a:pathLst>
                <a:path h="1119517" w="1523174">
                  <a:moveTo>
                    <a:pt x="54573" y="0"/>
                  </a:moveTo>
                  <a:lnTo>
                    <a:pt x="1468601" y="0"/>
                  </a:lnTo>
                  <a:cubicBezTo>
                    <a:pt x="1483075" y="0"/>
                    <a:pt x="1496956" y="5750"/>
                    <a:pt x="1507190" y="15984"/>
                  </a:cubicBezTo>
                  <a:cubicBezTo>
                    <a:pt x="1517425" y="26218"/>
                    <a:pt x="1523174" y="40099"/>
                    <a:pt x="1523174" y="54573"/>
                  </a:cubicBezTo>
                  <a:lnTo>
                    <a:pt x="1523174" y="1064945"/>
                  </a:lnTo>
                  <a:cubicBezTo>
                    <a:pt x="1523174" y="1079418"/>
                    <a:pt x="1517425" y="1093299"/>
                    <a:pt x="1507190" y="1103533"/>
                  </a:cubicBezTo>
                  <a:cubicBezTo>
                    <a:pt x="1496956" y="1113768"/>
                    <a:pt x="1483075" y="1119517"/>
                    <a:pt x="1468601" y="1119517"/>
                  </a:cubicBezTo>
                  <a:lnTo>
                    <a:pt x="54573" y="1119517"/>
                  </a:lnTo>
                  <a:cubicBezTo>
                    <a:pt x="24433" y="1119517"/>
                    <a:pt x="0" y="1095084"/>
                    <a:pt x="0" y="1064945"/>
                  </a:cubicBezTo>
                  <a:lnTo>
                    <a:pt x="0" y="54573"/>
                  </a:lnTo>
                  <a:cubicBezTo>
                    <a:pt x="0" y="40099"/>
                    <a:pt x="5750" y="26218"/>
                    <a:pt x="15984" y="15984"/>
                  </a:cubicBezTo>
                  <a:cubicBezTo>
                    <a:pt x="26218" y="5750"/>
                    <a:pt x="40099" y="0"/>
                    <a:pt x="54573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0" y="-47625"/>
              <a:ext cx="1523174" cy="1167142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38" id="38"/>
          <p:cNvGrpSpPr/>
          <p:nvPr/>
        </p:nvGrpSpPr>
        <p:grpSpPr>
          <a:xfrm rot="0">
            <a:off x="14103591" y="3948319"/>
            <a:ext cx="1902465" cy="1902465"/>
            <a:chOff x="0" y="0"/>
            <a:chExt cx="812800" cy="8128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ln cap="sq">
              <a:noFill/>
              <a:prstDash val="solid"/>
              <a:miter/>
            </a:ln>
          </p:spPr>
        </p:sp>
        <p:sp>
          <p:nvSpPr>
            <p:cNvPr name="TextBox 40" id="4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sp>
        <p:nvSpPr>
          <p:cNvPr name="Freeform 41" id="41"/>
          <p:cNvSpPr/>
          <p:nvPr/>
        </p:nvSpPr>
        <p:spPr>
          <a:xfrm flipH="false" flipV="false" rot="0">
            <a:off x="10542445" y="4294603"/>
            <a:ext cx="758938" cy="1119077"/>
          </a:xfrm>
          <a:custGeom>
            <a:avLst/>
            <a:gdLst/>
            <a:ahLst/>
            <a:cxnLst/>
            <a:rect r="r" b="b" t="t" l="l"/>
            <a:pathLst>
              <a:path h="1119077" w="758938">
                <a:moveTo>
                  <a:pt x="0" y="0"/>
                </a:moveTo>
                <a:lnTo>
                  <a:pt x="758937" y="0"/>
                </a:lnTo>
                <a:lnTo>
                  <a:pt x="758937" y="1119077"/>
                </a:lnTo>
                <a:lnTo>
                  <a:pt x="0" y="11190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2" id="42"/>
          <p:cNvSpPr/>
          <p:nvPr/>
        </p:nvSpPr>
        <p:spPr>
          <a:xfrm flipH="false" flipV="false" rot="0">
            <a:off x="14593597" y="4444951"/>
            <a:ext cx="922453" cy="922453"/>
          </a:xfrm>
          <a:custGeom>
            <a:avLst/>
            <a:gdLst/>
            <a:ahLst/>
            <a:cxnLst/>
            <a:rect r="r" b="b" t="t" l="l"/>
            <a:pathLst>
              <a:path h="922453" w="922453">
                <a:moveTo>
                  <a:pt x="0" y="0"/>
                </a:moveTo>
                <a:lnTo>
                  <a:pt x="922452" y="0"/>
                </a:lnTo>
                <a:lnTo>
                  <a:pt x="922452" y="922452"/>
                </a:lnTo>
                <a:lnTo>
                  <a:pt x="0" y="92245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6040643" y="4368725"/>
            <a:ext cx="1456150" cy="1074904"/>
          </a:xfrm>
          <a:custGeom>
            <a:avLst/>
            <a:gdLst/>
            <a:ahLst/>
            <a:cxnLst/>
            <a:rect r="r" b="b" t="t" l="l"/>
            <a:pathLst>
              <a:path h="1074904" w="1456150">
                <a:moveTo>
                  <a:pt x="0" y="0"/>
                </a:moveTo>
                <a:lnTo>
                  <a:pt x="1456150" y="0"/>
                </a:lnTo>
                <a:lnTo>
                  <a:pt x="1456150" y="1074904"/>
                </a:lnTo>
                <a:lnTo>
                  <a:pt x="0" y="107490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0">
            <a:off x="2174207" y="4294603"/>
            <a:ext cx="1191029" cy="1193199"/>
          </a:xfrm>
          <a:custGeom>
            <a:avLst/>
            <a:gdLst/>
            <a:ahLst/>
            <a:cxnLst/>
            <a:rect r="r" b="b" t="t" l="l"/>
            <a:pathLst>
              <a:path h="1193199" w="1191029">
                <a:moveTo>
                  <a:pt x="0" y="0"/>
                </a:moveTo>
                <a:lnTo>
                  <a:pt x="1191030" y="0"/>
                </a:lnTo>
                <a:lnTo>
                  <a:pt x="1191030" y="1193199"/>
                </a:lnTo>
                <a:lnTo>
                  <a:pt x="0" y="11931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5" id="45"/>
          <p:cNvSpPr txBox="true"/>
          <p:nvPr/>
        </p:nvSpPr>
        <p:spPr>
          <a:xfrm rot="0">
            <a:off x="1404039" y="6107958"/>
            <a:ext cx="2877407" cy="711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0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Senses oxygen deficiency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3365237" y="2090944"/>
            <a:ext cx="11442900" cy="1076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481"/>
              </a:lnSpc>
              <a:spcBef>
                <a:spcPct val="0"/>
              </a:spcBef>
            </a:pPr>
            <a:r>
              <a:rPr lang="en-US" b="true" sz="7068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Goals and Objectives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5350300" y="6107958"/>
            <a:ext cx="2877407" cy="3485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0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Senses Smoke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9483210" y="6107958"/>
            <a:ext cx="2877407" cy="3485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0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Senses Fire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13616120" y="6107958"/>
            <a:ext cx="2877407" cy="711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08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Remote control of the car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898322">
            <a:off x="12872211" y="-2776467"/>
            <a:ext cx="8774178" cy="8796169"/>
          </a:xfrm>
          <a:custGeom>
            <a:avLst/>
            <a:gdLst/>
            <a:ahLst/>
            <a:cxnLst/>
            <a:rect r="r" b="b" t="t" l="l"/>
            <a:pathLst>
              <a:path h="8796169" w="8774178">
                <a:moveTo>
                  <a:pt x="0" y="0"/>
                </a:moveTo>
                <a:lnTo>
                  <a:pt x="8774178" y="0"/>
                </a:lnTo>
                <a:lnTo>
                  <a:pt x="8774178" y="8796168"/>
                </a:lnTo>
                <a:lnTo>
                  <a:pt x="0" y="8796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463626" y="1621617"/>
            <a:ext cx="753561" cy="75356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4778711" y="7667323"/>
            <a:ext cx="1578921" cy="157892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2322073" y="3945494"/>
            <a:ext cx="7275711" cy="3844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65"/>
              </a:lnSpc>
            </a:pPr>
            <a:r>
              <a:rPr lang="en-US" b="true" sz="9300" spc="930">
                <a:solidFill>
                  <a:srgbClr val="2B4A9D"/>
                </a:solidFill>
                <a:latin typeface="Poppins Heavy"/>
                <a:ea typeface="Poppins Heavy"/>
                <a:cs typeface="Poppins Heavy"/>
                <a:sym typeface="Poppins Heavy"/>
              </a:rPr>
              <a:t>FEATURES </a:t>
            </a:r>
          </a:p>
          <a:p>
            <a:pPr algn="ctr">
              <a:lnSpc>
                <a:spcPts val="9765"/>
              </a:lnSpc>
            </a:pPr>
            <a:r>
              <a:rPr lang="en-US" b="true" sz="9300" spc="930">
                <a:solidFill>
                  <a:srgbClr val="2B4A9D"/>
                </a:solidFill>
                <a:latin typeface="Poppins Heavy"/>
                <a:ea typeface="Poppins Heavy"/>
                <a:cs typeface="Poppins Heavy"/>
                <a:sym typeface="Poppins Heavy"/>
              </a:rPr>
              <a:t>&amp;</a:t>
            </a:r>
          </a:p>
          <a:p>
            <a:pPr algn="ctr" marL="0" indent="0" lvl="0">
              <a:lnSpc>
                <a:spcPts val="9765"/>
              </a:lnSpc>
              <a:spcBef>
                <a:spcPct val="0"/>
              </a:spcBef>
            </a:pPr>
            <a:r>
              <a:rPr lang="en-US" b="true" sz="9300" spc="930">
                <a:solidFill>
                  <a:srgbClr val="2B4A9D"/>
                </a:solidFill>
                <a:latin typeface="Poppins Heavy"/>
                <a:ea typeface="Poppins Heavy"/>
                <a:cs typeface="Poppins Heavy"/>
                <a:sym typeface="Poppins Heavy"/>
              </a:rPr>
              <a:t> TOOLS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-1898322">
            <a:off x="-4675943" y="7356773"/>
            <a:ext cx="7004279" cy="7021833"/>
          </a:xfrm>
          <a:custGeom>
            <a:avLst/>
            <a:gdLst/>
            <a:ahLst/>
            <a:cxnLst/>
            <a:rect r="r" b="b" t="t" l="l"/>
            <a:pathLst>
              <a:path h="7021833" w="7004279">
                <a:moveTo>
                  <a:pt x="0" y="0"/>
                </a:moveTo>
                <a:lnTo>
                  <a:pt x="7004279" y="0"/>
                </a:lnTo>
                <a:lnTo>
                  <a:pt x="7004279" y="7021834"/>
                </a:lnTo>
                <a:lnTo>
                  <a:pt x="0" y="7021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61519" y="345971"/>
            <a:ext cx="17504403" cy="9541147"/>
            <a:chOff x="0" y="0"/>
            <a:chExt cx="4610213" cy="25128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610213" cy="2512894"/>
            </a:xfrm>
            <a:custGeom>
              <a:avLst/>
              <a:gdLst/>
              <a:ahLst/>
              <a:cxnLst/>
              <a:rect r="r" b="b" t="t" l="l"/>
              <a:pathLst>
                <a:path h="2512894" w="4610213">
                  <a:moveTo>
                    <a:pt x="10173" y="0"/>
                  </a:moveTo>
                  <a:lnTo>
                    <a:pt x="4600041" y="0"/>
                  </a:lnTo>
                  <a:cubicBezTo>
                    <a:pt x="4605659" y="0"/>
                    <a:pt x="4610213" y="4554"/>
                    <a:pt x="4610213" y="10173"/>
                  </a:cubicBezTo>
                  <a:lnTo>
                    <a:pt x="4610213" y="2502722"/>
                  </a:lnTo>
                  <a:cubicBezTo>
                    <a:pt x="4610213" y="2508340"/>
                    <a:pt x="4605659" y="2512894"/>
                    <a:pt x="4600041" y="2512894"/>
                  </a:cubicBezTo>
                  <a:lnTo>
                    <a:pt x="10173" y="2512894"/>
                  </a:lnTo>
                  <a:cubicBezTo>
                    <a:pt x="4554" y="2512894"/>
                    <a:pt x="0" y="2508340"/>
                    <a:pt x="0" y="2502722"/>
                  </a:cubicBezTo>
                  <a:lnTo>
                    <a:pt x="0" y="10173"/>
                  </a:lnTo>
                  <a:cubicBezTo>
                    <a:pt x="0" y="4554"/>
                    <a:pt x="4554" y="0"/>
                    <a:pt x="10173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610213" cy="2560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64010" y="1490909"/>
            <a:ext cx="14166180" cy="7305182"/>
            <a:chOff x="0" y="0"/>
            <a:chExt cx="18888240" cy="9740243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6100116" y="0"/>
              <a:ext cx="5850797" cy="1685516"/>
              <a:chOff x="0" y="0"/>
              <a:chExt cx="1274797" cy="367248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1274797" cy="367248"/>
              </a:xfrm>
              <a:custGeom>
                <a:avLst/>
                <a:gdLst/>
                <a:ahLst/>
                <a:cxnLst/>
                <a:rect r="r" b="b" t="t" l="l"/>
                <a:pathLst>
                  <a:path h="367248" w="1274797">
                    <a:moveTo>
                      <a:pt x="81574" y="0"/>
                    </a:moveTo>
                    <a:lnTo>
                      <a:pt x="1193224" y="0"/>
                    </a:lnTo>
                    <a:cubicBezTo>
                      <a:pt x="1214858" y="0"/>
                      <a:pt x="1235607" y="8594"/>
                      <a:pt x="1250905" y="23892"/>
                    </a:cubicBezTo>
                    <a:cubicBezTo>
                      <a:pt x="1266203" y="39191"/>
                      <a:pt x="1274797" y="59939"/>
                      <a:pt x="1274797" y="81574"/>
                    </a:cubicBezTo>
                    <a:lnTo>
                      <a:pt x="1274797" y="285674"/>
                    </a:lnTo>
                    <a:cubicBezTo>
                      <a:pt x="1274797" y="307308"/>
                      <a:pt x="1266203" y="328057"/>
                      <a:pt x="1250905" y="343355"/>
                    </a:cubicBezTo>
                    <a:cubicBezTo>
                      <a:pt x="1235607" y="358653"/>
                      <a:pt x="1214858" y="367248"/>
                      <a:pt x="1193224" y="367248"/>
                    </a:cubicBezTo>
                    <a:lnTo>
                      <a:pt x="81574" y="367248"/>
                    </a:lnTo>
                    <a:cubicBezTo>
                      <a:pt x="59939" y="367248"/>
                      <a:pt x="39191" y="358653"/>
                      <a:pt x="23892" y="343355"/>
                    </a:cubicBezTo>
                    <a:cubicBezTo>
                      <a:pt x="8594" y="328057"/>
                      <a:pt x="0" y="307308"/>
                      <a:pt x="0" y="285674"/>
                    </a:cubicBezTo>
                    <a:lnTo>
                      <a:pt x="0" y="81574"/>
                    </a:lnTo>
                    <a:cubicBezTo>
                      <a:pt x="0" y="59939"/>
                      <a:pt x="8594" y="39191"/>
                      <a:pt x="23892" y="23892"/>
                    </a:cubicBezTo>
                    <a:cubicBezTo>
                      <a:pt x="39191" y="8594"/>
                      <a:pt x="59939" y="0"/>
                      <a:pt x="81574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76200"/>
                <a:ext cx="1274797" cy="44344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99"/>
                  </a:lnSpc>
                  <a:spcBef>
                    <a:spcPct val="0"/>
                  </a:spcBef>
                </a:pPr>
                <a:r>
                  <a:rPr lang="en-US" b="true" sz="3999">
                    <a:solidFill>
                      <a:srgbClr val="FFFFFF"/>
                    </a:solidFill>
                    <a:latin typeface="Droid Arabic Kufi Bold"/>
                    <a:ea typeface="Droid Arabic Kufi Bold"/>
                    <a:cs typeface="Droid Arabic Kufi Bold"/>
                    <a:sym typeface="Droid Arabic Kufi Bold"/>
                  </a:rPr>
                  <a:t>Blynk Server</a:t>
                </a: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13396829" y="3158954"/>
              <a:ext cx="5491411" cy="1685516"/>
              <a:chOff x="0" y="0"/>
              <a:chExt cx="1196493" cy="367248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196493" cy="367248"/>
              </a:xfrm>
              <a:custGeom>
                <a:avLst/>
                <a:gdLst/>
                <a:ahLst/>
                <a:cxnLst/>
                <a:rect r="r" b="b" t="t" l="l"/>
                <a:pathLst>
                  <a:path h="367248" w="1196493">
                    <a:moveTo>
                      <a:pt x="86913" y="0"/>
                    </a:moveTo>
                    <a:lnTo>
                      <a:pt x="1109580" y="0"/>
                    </a:lnTo>
                    <a:cubicBezTo>
                      <a:pt x="1157581" y="0"/>
                      <a:pt x="1196493" y="38912"/>
                      <a:pt x="1196493" y="86913"/>
                    </a:cubicBezTo>
                    <a:lnTo>
                      <a:pt x="1196493" y="280335"/>
                    </a:lnTo>
                    <a:cubicBezTo>
                      <a:pt x="1196493" y="328336"/>
                      <a:pt x="1157581" y="367248"/>
                      <a:pt x="1109580" y="367248"/>
                    </a:cubicBezTo>
                    <a:lnTo>
                      <a:pt x="86913" y="367248"/>
                    </a:lnTo>
                    <a:cubicBezTo>
                      <a:pt x="38912" y="367248"/>
                      <a:pt x="0" y="328336"/>
                      <a:pt x="0" y="280335"/>
                    </a:cubicBezTo>
                    <a:lnTo>
                      <a:pt x="0" y="86913"/>
                    </a:lnTo>
                    <a:cubicBezTo>
                      <a:pt x="0" y="38912"/>
                      <a:pt x="38912" y="0"/>
                      <a:pt x="86913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76200"/>
                <a:ext cx="1196493" cy="44344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99"/>
                  </a:lnSpc>
                  <a:spcBef>
                    <a:spcPct val="0"/>
                  </a:spcBef>
                </a:pPr>
                <a:r>
                  <a:rPr lang="en-US" b="true" sz="3999">
                    <a:solidFill>
                      <a:srgbClr val="FFFFFF"/>
                    </a:solidFill>
                    <a:latin typeface="Droid Arabic Kufi Bold"/>
                    <a:ea typeface="Droid Arabic Kufi Bold"/>
                    <a:cs typeface="Droid Arabic Kufi Bold"/>
                    <a:sym typeface="Droid Arabic Kufi Bold"/>
                  </a:rPr>
                  <a:t>Blynk App</a:t>
                </a: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0" y="3158954"/>
              <a:ext cx="4521068" cy="1685516"/>
              <a:chOff x="0" y="0"/>
              <a:chExt cx="985070" cy="367248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985070" cy="367248"/>
              </a:xfrm>
              <a:custGeom>
                <a:avLst/>
                <a:gdLst/>
                <a:ahLst/>
                <a:cxnLst/>
                <a:rect r="r" b="b" t="t" l="l"/>
                <a:pathLst>
                  <a:path h="367248" w="985070">
                    <a:moveTo>
                      <a:pt x="105566" y="0"/>
                    </a:moveTo>
                    <a:lnTo>
                      <a:pt x="879504" y="0"/>
                    </a:lnTo>
                    <a:cubicBezTo>
                      <a:pt x="937807" y="0"/>
                      <a:pt x="985070" y="47264"/>
                      <a:pt x="985070" y="105566"/>
                    </a:cubicBezTo>
                    <a:lnTo>
                      <a:pt x="985070" y="261681"/>
                    </a:lnTo>
                    <a:cubicBezTo>
                      <a:pt x="985070" y="319984"/>
                      <a:pt x="937807" y="367248"/>
                      <a:pt x="879504" y="367248"/>
                    </a:cubicBezTo>
                    <a:lnTo>
                      <a:pt x="105566" y="367248"/>
                    </a:lnTo>
                    <a:cubicBezTo>
                      <a:pt x="77568" y="367248"/>
                      <a:pt x="50717" y="356126"/>
                      <a:pt x="30920" y="336328"/>
                    </a:cubicBezTo>
                    <a:cubicBezTo>
                      <a:pt x="11122" y="316530"/>
                      <a:pt x="0" y="289679"/>
                      <a:pt x="0" y="261681"/>
                    </a:cubicBezTo>
                    <a:lnTo>
                      <a:pt x="0" y="105566"/>
                    </a:lnTo>
                    <a:cubicBezTo>
                      <a:pt x="0" y="47264"/>
                      <a:pt x="47264" y="0"/>
                      <a:pt x="105566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76200"/>
                <a:ext cx="985070" cy="44344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99"/>
                  </a:lnSpc>
                  <a:spcBef>
                    <a:spcPct val="0"/>
                  </a:spcBef>
                </a:pPr>
                <a:r>
                  <a:rPr lang="en-US" b="true" sz="3999">
                    <a:solidFill>
                      <a:srgbClr val="FFFFFF"/>
                    </a:solidFill>
                    <a:latin typeface="Droid Arabic Kufi Bold"/>
                    <a:ea typeface="Droid Arabic Kufi Bold"/>
                    <a:cs typeface="Droid Arabic Kufi Bold"/>
                    <a:sym typeface="Droid Arabic Kufi Bold"/>
                  </a:rPr>
                  <a:t>Esp8266</a:t>
                </a: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0">
              <a:off x="1291539" y="8054726"/>
              <a:ext cx="4521068" cy="1685516"/>
              <a:chOff x="0" y="0"/>
              <a:chExt cx="985070" cy="367248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985070" cy="367248"/>
              </a:xfrm>
              <a:custGeom>
                <a:avLst/>
                <a:gdLst/>
                <a:ahLst/>
                <a:cxnLst/>
                <a:rect r="r" b="b" t="t" l="l"/>
                <a:pathLst>
                  <a:path h="367248" w="985070">
                    <a:moveTo>
                      <a:pt x="105566" y="0"/>
                    </a:moveTo>
                    <a:lnTo>
                      <a:pt x="879504" y="0"/>
                    </a:lnTo>
                    <a:cubicBezTo>
                      <a:pt x="937807" y="0"/>
                      <a:pt x="985070" y="47264"/>
                      <a:pt x="985070" y="105566"/>
                    </a:cubicBezTo>
                    <a:lnTo>
                      <a:pt x="985070" y="261681"/>
                    </a:lnTo>
                    <a:cubicBezTo>
                      <a:pt x="985070" y="319984"/>
                      <a:pt x="937807" y="367248"/>
                      <a:pt x="879504" y="367248"/>
                    </a:cubicBezTo>
                    <a:lnTo>
                      <a:pt x="105566" y="367248"/>
                    </a:lnTo>
                    <a:cubicBezTo>
                      <a:pt x="77568" y="367248"/>
                      <a:pt x="50717" y="356126"/>
                      <a:pt x="30920" y="336328"/>
                    </a:cubicBezTo>
                    <a:cubicBezTo>
                      <a:pt x="11122" y="316530"/>
                      <a:pt x="0" y="289679"/>
                      <a:pt x="0" y="261681"/>
                    </a:cubicBezTo>
                    <a:lnTo>
                      <a:pt x="0" y="105566"/>
                    </a:lnTo>
                    <a:cubicBezTo>
                      <a:pt x="0" y="47264"/>
                      <a:pt x="47264" y="0"/>
                      <a:pt x="105566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76200"/>
                <a:ext cx="985070" cy="44344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99"/>
                  </a:lnSpc>
                  <a:spcBef>
                    <a:spcPct val="0"/>
                  </a:spcBef>
                </a:pPr>
                <a:r>
                  <a:rPr lang="en-US" b="true" sz="3999">
                    <a:solidFill>
                      <a:srgbClr val="FFFFFF"/>
                    </a:solidFill>
                    <a:latin typeface="Droid Arabic Kufi Bold"/>
                    <a:ea typeface="Droid Arabic Kufi Bold"/>
                    <a:cs typeface="Droid Arabic Kufi Bold"/>
                    <a:sym typeface="Droid Arabic Kufi Bold"/>
                  </a:rPr>
                  <a:t>Arduino </a:t>
                </a:r>
              </a:p>
            </p:txBody>
          </p:sp>
        </p:grpSp>
        <p:grpSp>
          <p:nvGrpSpPr>
            <p:cNvPr name="Group 18" id="18"/>
            <p:cNvGrpSpPr/>
            <p:nvPr/>
          </p:nvGrpSpPr>
          <p:grpSpPr>
            <a:xfrm rot="0">
              <a:off x="12125056" y="7979669"/>
              <a:ext cx="6763184" cy="1685516"/>
              <a:chOff x="0" y="0"/>
              <a:chExt cx="1473592" cy="367248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473592" cy="367248"/>
              </a:xfrm>
              <a:custGeom>
                <a:avLst/>
                <a:gdLst/>
                <a:ahLst/>
                <a:cxnLst/>
                <a:rect r="r" b="b" t="t" l="l"/>
                <a:pathLst>
                  <a:path h="367248" w="1473592">
                    <a:moveTo>
                      <a:pt x="70569" y="0"/>
                    </a:moveTo>
                    <a:lnTo>
                      <a:pt x="1403023" y="0"/>
                    </a:lnTo>
                    <a:cubicBezTo>
                      <a:pt x="1421739" y="0"/>
                      <a:pt x="1439689" y="7435"/>
                      <a:pt x="1452923" y="20669"/>
                    </a:cubicBezTo>
                    <a:cubicBezTo>
                      <a:pt x="1466157" y="33904"/>
                      <a:pt x="1473592" y="51853"/>
                      <a:pt x="1473592" y="70569"/>
                    </a:cubicBezTo>
                    <a:lnTo>
                      <a:pt x="1473592" y="296678"/>
                    </a:lnTo>
                    <a:cubicBezTo>
                      <a:pt x="1473592" y="315395"/>
                      <a:pt x="1466157" y="333344"/>
                      <a:pt x="1452923" y="346578"/>
                    </a:cubicBezTo>
                    <a:cubicBezTo>
                      <a:pt x="1439689" y="359813"/>
                      <a:pt x="1421739" y="367248"/>
                      <a:pt x="1403023" y="367248"/>
                    </a:cubicBezTo>
                    <a:lnTo>
                      <a:pt x="70569" y="367248"/>
                    </a:lnTo>
                    <a:cubicBezTo>
                      <a:pt x="51853" y="367248"/>
                      <a:pt x="33904" y="359813"/>
                      <a:pt x="20669" y="346578"/>
                    </a:cubicBezTo>
                    <a:cubicBezTo>
                      <a:pt x="7435" y="333344"/>
                      <a:pt x="0" y="315395"/>
                      <a:pt x="0" y="296678"/>
                    </a:cubicBezTo>
                    <a:lnTo>
                      <a:pt x="0" y="70569"/>
                    </a:lnTo>
                    <a:cubicBezTo>
                      <a:pt x="0" y="51853"/>
                      <a:pt x="7435" y="33904"/>
                      <a:pt x="20669" y="20669"/>
                    </a:cubicBezTo>
                    <a:cubicBezTo>
                      <a:pt x="33904" y="7435"/>
                      <a:pt x="51853" y="0"/>
                      <a:pt x="70569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F600FE">
                      <a:alpha val="100000"/>
                    </a:srgbClr>
                  </a:gs>
                  <a:gs pos="25000">
                    <a:srgbClr val="C900FE">
                      <a:alpha val="100000"/>
                    </a:srgbClr>
                  </a:gs>
                  <a:gs pos="50000">
                    <a:srgbClr val="A136FF">
                      <a:alpha val="100000"/>
                    </a:srgbClr>
                  </a:gs>
                  <a:gs pos="75000">
                    <a:srgbClr val="5142F0">
                      <a:alpha val="100000"/>
                    </a:srgbClr>
                  </a:gs>
                  <a:gs pos="100000">
                    <a:srgbClr val="0033D9">
                      <a:alpha val="100000"/>
                    </a:srgbClr>
                  </a:gs>
                </a:gsLst>
                <a:path path="circle">
                  <a:fillToRect l="0" r="100000" t="0" b="100000"/>
                </a:path>
                <a:tileRect r="0" l="-100000" b="0" t="-100000"/>
              </a:gra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76200"/>
                <a:ext cx="1473592" cy="44344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99"/>
                  </a:lnSpc>
                  <a:spcBef>
                    <a:spcPct val="0"/>
                  </a:spcBef>
                </a:pPr>
                <a:r>
                  <a:rPr lang="en-US" b="true" sz="3999">
                    <a:solidFill>
                      <a:srgbClr val="FFFFFF"/>
                    </a:solidFill>
                    <a:latin typeface="Droid Arabic Kufi Bold"/>
                    <a:ea typeface="Droid Arabic Kufi Bold"/>
                    <a:cs typeface="Droid Arabic Kufi Bold"/>
                    <a:sym typeface="Droid Arabic Kufi Bold"/>
                  </a:rPr>
                  <a:t>Inputs and outputs</a:t>
                </a:r>
              </a:p>
            </p:txBody>
          </p:sp>
        </p:grpSp>
        <p:sp>
          <p:nvSpPr>
            <p:cNvPr name="AutoShape 21" id="21"/>
            <p:cNvSpPr/>
            <p:nvPr/>
          </p:nvSpPr>
          <p:spPr>
            <a:xfrm flipV="true">
              <a:off x="2260534" y="842758"/>
              <a:ext cx="3839582" cy="2316196"/>
            </a:xfrm>
            <a:prstGeom prst="line">
              <a:avLst/>
            </a:prstGeom>
            <a:ln cap="flat" w="115136">
              <a:solidFill>
                <a:srgbClr val="000000"/>
              </a:solidFill>
              <a:prstDash val="solid"/>
              <a:headEnd type="triangle" len="med" w="lg"/>
              <a:tailEnd type="triangle" len="med" w="lg"/>
            </a:ln>
          </p:spPr>
        </p:sp>
        <p:sp>
          <p:nvSpPr>
            <p:cNvPr name="AutoShape 22" id="22"/>
            <p:cNvSpPr/>
            <p:nvPr/>
          </p:nvSpPr>
          <p:spPr>
            <a:xfrm flipH="true">
              <a:off x="5812607" y="8822427"/>
              <a:ext cx="6312449" cy="75058"/>
            </a:xfrm>
            <a:prstGeom prst="line">
              <a:avLst/>
            </a:prstGeom>
            <a:ln cap="flat" w="115136">
              <a:solidFill>
                <a:srgbClr val="000000"/>
              </a:solidFill>
              <a:prstDash val="solid"/>
              <a:headEnd type="triangle" len="med" w="lg"/>
              <a:tailEnd type="triangle" len="med" w="lg"/>
            </a:ln>
          </p:spPr>
        </p:sp>
        <p:sp>
          <p:nvSpPr>
            <p:cNvPr name="AutoShape 23" id="23"/>
            <p:cNvSpPr/>
            <p:nvPr/>
          </p:nvSpPr>
          <p:spPr>
            <a:xfrm flipH="true" flipV="true">
              <a:off x="2260534" y="4844470"/>
              <a:ext cx="1291539" cy="3210256"/>
            </a:xfrm>
            <a:prstGeom prst="line">
              <a:avLst/>
            </a:prstGeom>
            <a:ln cap="flat" w="115136">
              <a:solidFill>
                <a:srgbClr val="000000"/>
              </a:solidFill>
              <a:prstDash val="solid"/>
              <a:headEnd type="triangle" len="med" w="lg"/>
              <a:tailEnd type="triangle" len="med" w="lg"/>
            </a:ln>
          </p:spPr>
        </p:sp>
        <p:sp>
          <p:nvSpPr>
            <p:cNvPr name="AutoShape 24" id="24"/>
            <p:cNvSpPr/>
            <p:nvPr/>
          </p:nvSpPr>
          <p:spPr>
            <a:xfrm>
              <a:off x="11950913" y="842758"/>
              <a:ext cx="4191621" cy="2316196"/>
            </a:xfrm>
            <a:prstGeom prst="line">
              <a:avLst/>
            </a:prstGeom>
            <a:ln cap="flat" w="115136">
              <a:solidFill>
                <a:srgbClr val="000000"/>
              </a:solidFill>
              <a:prstDash val="solid"/>
              <a:headEnd type="triangle" len="med" w="lg"/>
              <a:tailEnd type="triangle" len="med" w="lg"/>
            </a:ln>
          </p:spPr>
        </p:sp>
      </p:grpSp>
      <p:sp>
        <p:nvSpPr>
          <p:cNvPr name="TextBox 25" id="25"/>
          <p:cNvSpPr txBox="true"/>
          <p:nvPr/>
        </p:nvSpPr>
        <p:spPr>
          <a:xfrm rot="0">
            <a:off x="7138871" y="5057775"/>
            <a:ext cx="3949700" cy="872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50"/>
              </a:lnSpc>
              <a:spcBef>
                <a:spcPct val="0"/>
              </a:spcBef>
            </a:pPr>
            <a:r>
              <a:rPr lang="en-US" b="true" sz="5181" spc="5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The Process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22821" y="636933"/>
            <a:ext cx="17177026" cy="8995198"/>
            <a:chOff x="0" y="0"/>
            <a:chExt cx="4523990" cy="23691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523990" cy="2369106"/>
            </a:xfrm>
            <a:custGeom>
              <a:avLst/>
              <a:gdLst/>
              <a:ahLst/>
              <a:cxnLst/>
              <a:rect r="r" b="b" t="t" l="l"/>
              <a:pathLst>
                <a:path h="2369106" w="4523990">
                  <a:moveTo>
                    <a:pt x="10366" y="0"/>
                  </a:moveTo>
                  <a:lnTo>
                    <a:pt x="4513624" y="0"/>
                  </a:lnTo>
                  <a:cubicBezTo>
                    <a:pt x="4519349" y="0"/>
                    <a:pt x="4523990" y="4641"/>
                    <a:pt x="4523990" y="10366"/>
                  </a:cubicBezTo>
                  <a:lnTo>
                    <a:pt x="4523990" y="2358739"/>
                  </a:lnTo>
                  <a:cubicBezTo>
                    <a:pt x="4523990" y="2361489"/>
                    <a:pt x="4522898" y="2364125"/>
                    <a:pt x="4520954" y="2366069"/>
                  </a:cubicBezTo>
                  <a:cubicBezTo>
                    <a:pt x="4519010" y="2368013"/>
                    <a:pt x="4516373" y="2369106"/>
                    <a:pt x="4513624" y="2369106"/>
                  </a:cubicBezTo>
                  <a:lnTo>
                    <a:pt x="10366" y="2369106"/>
                  </a:lnTo>
                  <a:cubicBezTo>
                    <a:pt x="7617" y="2369106"/>
                    <a:pt x="4980" y="2368013"/>
                    <a:pt x="3036" y="2366069"/>
                  </a:cubicBezTo>
                  <a:cubicBezTo>
                    <a:pt x="1092" y="2364125"/>
                    <a:pt x="0" y="2361489"/>
                    <a:pt x="0" y="2358739"/>
                  </a:cubicBezTo>
                  <a:lnTo>
                    <a:pt x="0" y="10366"/>
                  </a:lnTo>
                  <a:cubicBezTo>
                    <a:pt x="0" y="7617"/>
                    <a:pt x="1092" y="4980"/>
                    <a:pt x="3036" y="3036"/>
                  </a:cubicBezTo>
                  <a:cubicBezTo>
                    <a:pt x="4980" y="1092"/>
                    <a:pt x="7617" y="0"/>
                    <a:pt x="1036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523990" cy="24167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880141" y="3149039"/>
            <a:ext cx="5160452" cy="4618996"/>
          </a:xfrm>
          <a:custGeom>
            <a:avLst/>
            <a:gdLst/>
            <a:ahLst/>
            <a:cxnLst/>
            <a:rect r="r" b="b" t="t" l="l"/>
            <a:pathLst>
              <a:path h="4618996" w="5160452">
                <a:moveTo>
                  <a:pt x="0" y="0"/>
                </a:moveTo>
                <a:lnTo>
                  <a:pt x="5160452" y="0"/>
                </a:lnTo>
                <a:lnTo>
                  <a:pt x="5160452" y="4618996"/>
                </a:lnTo>
                <a:lnTo>
                  <a:pt x="0" y="46189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293" r="-773" b="-6293"/>
            </a:stretch>
          </a:blipFill>
          <a:ln w="57150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0816594" y="3149039"/>
            <a:ext cx="5369925" cy="4618996"/>
          </a:xfrm>
          <a:custGeom>
            <a:avLst/>
            <a:gdLst/>
            <a:ahLst/>
            <a:cxnLst/>
            <a:rect r="r" b="b" t="t" l="l"/>
            <a:pathLst>
              <a:path h="4618996" w="5369925">
                <a:moveTo>
                  <a:pt x="0" y="0"/>
                </a:moveTo>
                <a:lnTo>
                  <a:pt x="5369926" y="0"/>
                </a:lnTo>
                <a:lnTo>
                  <a:pt x="5369926" y="4618996"/>
                </a:lnTo>
                <a:lnTo>
                  <a:pt x="0" y="46189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318" r="0" b="-1067"/>
            </a:stretch>
          </a:blipFill>
          <a:ln w="57150" cap="rnd">
            <a:gradFill>
              <a:gsLst>
                <a:gs pos="0">
                  <a:srgbClr val="F600FE">
                    <a:alpha val="100000"/>
                  </a:srgbClr>
                </a:gs>
                <a:gs pos="25000">
                  <a:srgbClr val="C900FE">
                    <a:alpha val="100000"/>
                  </a:srgbClr>
                </a:gs>
                <a:gs pos="50000">
                  <a:srgbClr val="A136FF">
                    <a:alpha val="100000"/>
                  </a:srgbClr>
                </a:gs>
                <a:gs pos="75000">
                  <a:srgbClr val="5142F0">
                    <a:alpha val="100000"/>
                  </a:srgbClr>
                </a:gs>
                <a:gs pos="100000">
                  <a:srgbClr val="0033D9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  <a:prstDash val="solid"/>
            <a:round/>
          </a:ln>
        </p:spPr>
      </p:sp>
      <p:sp>
        <p:nvSpPr>
          <p:cNvPr name="TextBox 7" id="7"/>
          <p:cNvSpPr txBox="true"/>
          <p:nvPr/>
        </p:nvSpPr>
        <p:spPr>
          <a:xfrm rot="0">
            <a:off x="3422550" y="1407219"/>
            <a:ext cx="11442900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841"/>
              </a:lnSpc>
              <a:spcBef>
                <a:spcPct val="0"/>
              </a:spcBef>
            </a:pPr>
            <a:r>
              <a:rPr lang="en-US" b="true" sz="7368">
                <a:solidFill>
                  <a:srgbClr val="10101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Microcontrollers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520408" y="8005122"/>
            <a:ext cx="6492240" cy="458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  <a:spcBef>
                <a:spcPct val="0"/>
              </a:spcBef>
            </a:pPr>
            <a:r>
              <a:rPr lang="en-US" b="true" sz="3273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Arduino Uno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682992" y="8005122"/>
            <a:ext cx="1759595" cy="458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  <a:spcBef>
                <a:spcPct val="0"/>
              </a:spcBef>
            </a:pPr>
            <a:r>
              <a:rPr lang="en-US" b="true" sz="3273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Esp 8266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600FE">
                <a:alpha val="100000"/>
              </a:srgbClr>
            </a:gs>
            <a:gs pos="25000">
              <a:srgbClr val="C900FE">
                <a:alpha val="100000"/>
              </a:srgbClr>
            </a:gs>
            <a:gs pos="50000">
              <a:srgbClr val="A136FF">
                <a:alpha val="100000"/>
              </a:srgbClr>
            </a:gs>
            <a:gs pos="75000">
              <a:srgbClr val="5142F0">
                <a:alpha val="100000"/>
              </a:srgbClr>
            </a:gs>
            <a:gs pos="100000">
              <a:srgbClr val="0033D9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78429" y="545893"/>
            <a:ext cx="16731141" cy="9195214"/>
          </a:xfrm>
          <a:custGeom>
            <a:avLst/>
            <a:gdLst/>
            <a:ahLst/>
            <a:cxnLst/>
            <a:rect r="r" b="b" t="t" l="l"/>
            <a:pathLst>
              <a:path h="9195214" w="16731141">
                <a:moveTo>
                  <a:pt x="0" y="0"/>
                </a:moveTo>
                <a:lnTo>
                  <a:pt x="16731142" y="0"/>
                </a:lnTo>
                <a:lnTo>
                  <a:pt x="16731142" y="9195214"/>
                </a:lnTo>
                <a:lnTo>
                  <a:pt x="0" y="91952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3" id="3"/>
          <p:cNvSpPr txBox="true"/>
          <p:nvPr/>
        </p:nvSpPr>
        <p:spPr>
          <a:xfrm rot="0">
            <a:off x="946100" y="739457"/>
            <a:ext cx="529991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b="true" sz="3199">
                <a:solidFill>
                  <a:srgbClr val="1D1D1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Dealing with low oxygen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DAGIymSfmIw</dc:identifier>
  <dcterms:modified xsi:type="dcterms:W3CDTF">2011-08-01T06:04:30Z</dcterms:modified>
  <cp:revision>1</cp:revision>
  <dc:title>The Hidden Savior</dc:title>
</cp:coreProperties>
</file>