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257" r:id="rId3"/>
    <p:sldId id="325" r:id="rId4"/>
    <p:sldId id="258" r:id="rId5"/>
    <p:sldId id="282" r:id="rId6"/>
    <p:sldId id="284" r:id="rId7"/>
    <p:sldId id="260" r:id="rId8"/>
    <p:sldId id="265" r:id="rId9"/>
    <p:sldId id="266" r:id="rId10"/>
    <p:sldId id="323" r:id="rId11"/>
    <p:sldId id="267" r:id="rId12"/>
    <p:sldId id="275" r:id="rId13"/>
    <p:sldId id="269" r:id="rId14"/>
    <p:sldId id="270" r:id="rId15"/>
    <p:sldId id="276" r:id="rId16"/>
    <p:sldId id="285" r:id="rId17"/>
    <p:sldId id="288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300" r:id="rId26"/>
    <p:sldId id="299" r:id="rId27"/>
    <p:sldId id="301" r:id="rId28"/>
    <p:sldId id="304" r:id="rId29"/>
    <p:sldId id="305" r:id="rId30"/>
    <p:sldId id="306" r:id="rId31"/>
    <p:sldId id="321" r:id="rId32"/>
    <p:sldId id="308" r:id="rId33"/>
    <p:sldId id="322" r:id="rId34"/>
    <p:sldId id="309" r:id="rId35"/>
    <p:sldId id="310" r:id="rId36"/>
    <p:sldId id="316" r:id="rId37"/>
    <p:sldId id="318" r:id="rId38"/>
    <p:sldId id="311" r:id="rId39"/>
    <p:sldId id="313" r:id="rId40"/>
    <p:sldId id="324" r:id="rId41"/>
    <p:sldId id="317" r:id="rId42"/>
    <p:sldId id="314" r:id="rId43"/>
    <p:sldId id="28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0066"/>
    <a:srgbClr val="B6E0FC"/>
    <a:srgbClr val="6AD0E8"/>
    <a:srgbClr val="FF66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cat>
            <c:numRef>
              <c:f>ورقة1!$C$2:$C$18</c:f>
              <c:numCache>
                <c:formatCode>General</c:formatCod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numCache>
            </c:numRef>
          </c:cat>
          <c:val>
            <c:numRef>
              <c:f>ورقة1!$E$2:$E$18</c:f>
              <c:numCache>
                <c:formatCode>General</c:formatCode>
                <c:ptCount val="17"/>
                <c:pt idx="0">
                  <c:v>11000</c:v>
                </c:pt>
                <c:pt idx="1">
                  <c:v>22000</c:v>
                </c:pt>
                <c:pt idx="2">
                  <c:v>1174900</c:v>
                </c:pt>
                <c:pt idx="3">
                  <c:v>2327800</c:v>
                </c:pt>
                <c:pt idx="4">
                  <c:v>3407100</c:v>
                </c:pt>
                <c:pt idx="5">
                  <c:v>4486400</c:v>
                </c:pt>
                <c:pt idx="6">
                  <c:v>5782500</c:v>
                </c:pt>
                <c:pt idx="7">
                  <c:v>7078500</c:v>
                </c:pt>
                <c:pt idx="8">
                  <c:v>7697500</c:v>
                </c:pt>
                <c:pt idx="9">
                  <c:v>8720800</c:v>
                </c:pt>
                <c:pt idx="10">
                  <c:v>9975400</c:v>
                </c:pt>
                <c:pt idx="11">
                  <c:v>10713200</c:v>
                </c:pt>
                <c:pt idx="12">
                  <c:v>11307200</c:v>
                </c:pt>
                <c:pt idx="13">
                  <c:v>11807400</c:v>
                </c:pt>
                <c:pt idx="14">
                  <c:v>12816900</c:v>
                </c:pt>
                <c:pt idx="15">
                  <c:v>14042900</c:v>
                </c:pt>
                <c:pt idx="16">
                  <c:v>14596200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867520"/>
        <c:axId val="140830400"/>
      </c:lineChart>
      <c:catAx>
        <c:axId val="149867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830400"/>
        <c:crosses val="autoZero"/>
        <c:auto val="1"/>
        <c:lblAlgn val="ctr"/>
        <c:lblOffset val="100"/>
        <c:noMultiLvlLbl val="0"/>
      </c:catAx>
      <c:valAx>
        <c:axId val="140830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9867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789FDB-3561-4D4E-9646-8F4C31A1903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B60B343-566A-496F-8F04-69EB5CB0A164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accent2"/>
              </a:solidFill>
              <a:latin typeface="Arial Rounded MT Bold" pitchFamily="34" charset="0"/>
            </a:rPr>
            <a:t>Dr. Anan </a:t>
          </a:r>
          <a:r>
            <a:rPr lang="en-US" sz="2400" b="1" dirty="0" err="1" smtClean="0">
              <a:solidFill>
                <a:schemeClr val="accent2"/>
              </a:solidFill>
              <a:latin typeface="Arial Rounded MT Bold" pitchFamily="34" charset="0"/>
            </a:rPr>
            <a:t>Jayyousi</a:t>
          </a:r>
          <a:endParaRPr lang="ar-SA" sz="2400" b="1" dirty="0">
            <a:solidFill>
              <a:schemeClr val="accent2"/>
            </a:solidFill>
            <a:latin typeface="Arial Rounded MT Bold" pitchFamily="34" charset="0"/>
          </a:endParaRPr>
        </a:p>
      </dgm:t>
    </dgm:pt>
    <dgm:pt modelId="{1C28C8C3-6982-4B76-9D57-5C22769B26E3}" type="parTrans" cxnId="{8CCD4824-4F6F-46D0-B5C7-459CB3563594}">
      <dgm:prSet/>
      <dgm:spPr/>
      <dgm:t>
        <a:bodyPr/>
        <a:lstStyle/>
        <a:p>
          <a:pPr rtl="1"/>
          <a:endParaRPr lang="ar-SA"/>
        </a:p>
      </dgm:t>
    </dgm:pt>
    <dgm:pt modelId="{E151DF7F-21C8-4BFE-B54C-F089DD672A8E}" type="sibTrans" cxnId="{8CCD4824-4F6F-46D0-B5C7-459CB3563594}">
      <dgm:prSet/>
      <dgm:spPr/>
      <dgm:t>
        <a:bodyPr/>
        <a:lstStyle/>
        <a:p>
          <a:pPr rtl="1"/>
          <a:endParaRPr lang="ar-SA"/>
        </a:p>
      </dgm:t>
    </dgm:pt>
    <dgm:pt modelId="{6C902267-7D3B-4CB7-A6C9-903B674CB8DD}">
      <dgm:prSet phldrT="[نص]" custT="1"/>
      <dgm:spPr/>
      <dgm:t>
        <a:bodyPr/>
        <a:lstStyle/>
        <a:p>
          <a:pPr rtl="1"/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Hiba</a:t>
          </a:r>
          <a:r>
            <a:rPr lang="en-US" sz="2400" b="1" dirty="0" smtClean="0">
              <a:solidFill>
                <a:srgbClr val="FFC000"/>
              </a:solidFill>
              <a:latin typeface="Arial Rounded MT Bold" pitchFamily="34" charset="0"/>
            </a:rPr>
            <a:t> </a:t>
          </a:r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Salman</a:t>
          </a:r>
          <a:endParaRPr lang="ar-SA" sz="2400" b="1" dirty="0">
            <a:solidFill>
              <a:srgbClr val="FFC000"/>
            </a:solidFill>
            <a:latin typeface="Arial Rounded MT Bold" pitchFamily="34" charset="0"/>
          </a:endParaRPr>
        </a:p>
      </dgm:t>
    </dgm:pt>
    <dgm:pt modelId="{2D3BF70D-ABE1-46D7-923A-1A8A52E6B1C4}" type="parTrans" cxnId="{C8773AF9-3A82-4863-8DEB-C6EA5636AA95}">
      <dgm:prSet/>
      <dgm:spPr/>
      <dgm:t>
        <a:bodyPr/>
        <a:lstStyle/>
        <a:p>
          <a:pPr rtl="1"/>
          <a:endParaRPr lang="ar-SA"/>
        </a:p>
      </dgm:t>
    </dgm:pt>
    <dgm:pt modelId="{1B076F04-80D6-4FD2-9444-0E90518984BB}" type="sibTrans" cxnId="{C8773AF9-3A82-4863-8DEB-C6EA5636AA95}">
      <dgm:prSet/>
      <dgm:spPr/>
      <dgm:t>
        <a:bodyPr/>
        <a:lstStyle/>
        <a:p>
          <a:pPr rtl="1"/>
          <a:endParaRPr lang="ar-SA"/>
        </a:p>
      </dgm:t>
    </dgm:pt>
    <dgm:pt modelId="{FD3916F4-5D47-4A8E-AB21-61A9B122364F}">
      <dgm:prSet phldrT="[نص]" custT="1"/>
      <dgm:spPr/>
      <dgm:t>
        <a:bodyPr/>
        <a:lstStyle/>
        <a:p>
          <a:pPr rtl="1"/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Rawan</a:t>
          </a:r>
          <a:r>
            <a:rPr lang="en-US" sz="2400" b="1" dirty="0" smtClean="0">
              <a:solidFill>
                <a:srgbClr val="FFC000"/>
              </a:solidFill>
              <a:latin typeface="Arial Rounded MT Bold" pitchFamily="34" charset="0"/>
            </a:rPr>
            <a:t> </a:t>
          </a:r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Masarweh</a:t>
          </a:r>
          <a:endParaRPr lang="ar-SA" sz="2400" b="1" dirty="0">
            <a:solidFill>
              <a:srgbClr val="FFC000"/>
            </a:solidFill>
            <a:latin typeface="Arial Rounded MT Bold" pitchFamily="34" charset="0"/>
          </a:endParaRPr>
        </a:p>
      </dgm:t>
    </dgm:pt>
    <dgm:pt modelId="{8C620C7A-F633-48A9-9288-50C1AFD0DE8B}" type="parTrans" cxnId="{0C2A8A69-83AB-4BD5-8483-23947302E267}">
      <dgm:prSet/>
      <dgm:spPr/>
      <dgm:t>
        <a:bodyPr/>
        <a:lstStyle/>
        <a:p>
          <a:pPr rtl="1"/>
          <a:endParaRPr lang="ar-SA"/>
        </a:p>
      </dgm:t>
    </dgm:pt>
    <dgm:pt modelId="{8E14A8C0-48B9-4016-BA05-3B9104C82CEF}" type="sibTrans" cxnId="{0C2A8A69-83AB-4BD5-8483-23947302E267}">
      <dgm:prSet/>
      <dgm:spPr/>
      <dgm:t>
        <a:bodyPr/>
        <a:lstStyle/>
        <a:p>
          <a:pPr rtl="1"/>
          <a:endParaRPr lang="ar-SA"/>
        </a:p>
      </dgm:t>
    </dgm:pt>
    <dgm:pt modelId="{A077652A-9049-4080-A74C-FC71C421AA3D}">
      <dgm:prSet phldrT="[نص]" custT="1"/>
      <dgm:spPr/>
      <dgm:t>
        <a:bodyPr/>
        <a:lstStyle/>
        <a:p>
          <a:pPr rtl="1"/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Rasha</a:t>
          </a:r>
          <a:r>
            <a:rPr lang="en-US" sz="2400" b="1" dirty="0" smtClean="0">
              <a:solidFill>
                <a:srgbClr val="FFC000"/>
              </a:solidFill>
              <a:latin typeface="Arial Rounded MT Bold" pitchFamily="34" charset="0"/>
            </a:rPr>
            <a:t> Jedi</a:t>
          </a:r>
          <a:endParaRPr lang="ar-SA" sz="2400" b="1" dirty="0">
            <a:solidFill>
              <a:srgbClr val="FFC000"/>
            </a:solidFill>
            <a:latin typeface="Arial Rounded MT Bold" pitchFamily="34" charset="0"/>
          </a:endParaRPr>
        </a:p>
      </dgm:t>
    </dgm:pt>
    <dgm:pt modelId="{97066D03-3BBC-444B-93FA-CE4F2A33463A}" type="parTrans" cxnId="{822ECC51-7422-4701-886F-95869F10B940}">
      <dgm:prSet/>
      <dgm:spPr/>
      <dgm:t>
        <a:bodyPr/>
        <a:lstStyle/>
        <a:p>
          <a:pPr rtl="1"/>
          <a:endParaRPr lang="ar-SA"/>
        </a:p>
      </dgm:t>
    </dgm:pt>
    <dgm:pt modelId="{F4F8E882-3EB0-4120-8431-DF1C0B0A90A1}" type="sibTrans" cxnId="{822ECC51-7422-4701-886F-95869F10B940}">
      <dgm:prSet/>
      <dgm:spPr/>
      <dgm:t>
        <a:bodyPr/>
        <a:lstStyle/>
        <a:p>
          <a:pPr rtl="1"/>
          <a:endParaRPr lang="ar-SA"/>
        </a:p>
      </dgm:t>
    </dgm:pt>
    <dgm:pt modelId="{B0CE708A-A417-4FEE-A982-487FFE172DF7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rgbClr val="FFC000"/>
              </a:solidFill>
              <a:latin typeface="Arial Rounded MT Bold" pitchFamily="34" charset="0"/>
            </a:rPr>
            <a:t>Dalia </a:t>
          </a:r>
          <a:r>
            <a:rPr lang="en-US" sz="2400" b="1" dirty="0" err="1" smtClean="0">
              <a:solidFill>
                <a:srgbClr val="FFC000"/>
              </a:solidFill>
              <a:latin typeface="Arial Rounded MT Bold" pitchFamily="34" charset="0"/>
            </a:rPr>
            <a:t>Kettaneh</a:t>
          </a:r>
          <a:endParaRPr lang="ar-SA" sz="2400" b="1" dirty="0">
            <a:solidFill>
              <a:srgbClr val="FFC000"/>
            </a:solidFill>
            <a:latin typeface="Arial Rounded MT Bold" pitchFamily="34" charset="0"/>
          </a:endParaRPr>
        </a:p>
      </dgm:t>
    </dgm:pt>
    <dgm:pt modelId="{AD3EA1E5-D8C6-4B3D-9C44-529646F38864}" type="parTrans" cxnId="{DAF70A9C-946D-4808-97DC-F423323C5F93}">
      <dgm:prSet/>
      <dgm:spPr/>
      <dgm:t>
        <a:bodyPr/>
        <a:lstStyle/>
        <a:p>
          <a:pPr rtl="1"/>
          <a:endParaRPr lang="ar-SA"/>
        </a:p>
      </dgm:t>
    </dgm:pt>
    <dgm:pt modelId="{97EC3A2C-F5A6-4E78-A106-7AFEE5327FDC}" type="sibTrans" cxnId="{DAF70A9C-946D-4808-97DC-F423323C5F93}">
      <dgm:prSet/>
      <dgm:spPr/>
      <dgm:t>
        <a:bodyPr/>
        <a:lstStyle/>
        <a:p>
          <a:pPr rtl="1"/>
          <a:endParaRPr lang="ar-SA"/>
        </a:p>
      </dgm:t>
    </dgm:pt>
    <dgm:pt modelId="{F6FD4DA4-2EF1-4508-8B45-E3C6DBD52010}" type="pres">
      <dgm:prSet presAssocID="{95789FDB-3561-4D4E-9646-8F4C31A1903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4DA0179-7581-4091-ABB7-C6B6B9E5ABEE}" type="pres">
      <dgm:prSet presAssocID="{DB60B343-566A-496F-8F04-69EB5CB0A164}" presName="centerShape" presStyleLbl="node0" presStyleIdx="0" presStyleCnt="1" custScaleX="105702"/>
      <dgm:spPr/>
      <dgm:t>
        <a:bodyPr/>
        <a:lstStyle/>
        <a:p>
          <a:pPr rtl="1"/>
          <a:endParaRPr lang="ar-SA"/>
        </a:p>
      </dgm:t>
    </dgm:pt>
    <dgm:pt modelId="{2D720971-04DA-49AC-A680-5272159783FB}" type="pres">
      <dgm:prSet presAssocID="{6C902267-7D3B-4CB7-A6C9-903B674CB8DD}" presName="node" presStyleLbl="node1" presStyleIdx="0" presStyleCnt="4" custScaleX="1538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7B631E-9B1F-454C-BC1E-BD53C4CCFCDF}" type="pres">
      <dgm:prSet presAssocID="{6C902267-7D3B-4CB7-A6C9-903B674CB8DD}" presName="dummy" presStyleCnt="0"/>
      <dgm:spPr/>
    </dgm:pt>
    <dgm:pt modelId="{ABF21E44-4162-43A5-B733-15AF74978A33}" type="pres">
      <dgm:prSet presAssocID="{1B076F04-80D6-4FD2-9444-0E90518984BB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02CBD19A-54D0-4F96-827A-51CF36F19446}" type="pres">
      <dgm:prSet presAssocID="{FD3916F4-5D47-4A8E-AB21-61A9B122364F}" presName="node" presStyleLbl="node1" presStyleIdx="1" presStyleCnt="4" custScaleX="179067" custRadScaleRad="108969" custRadScaleInc="858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88B87D-82A9-4B98-B09C-01B63AB8ABBA}" type="pres">
      <dgm:prSet presAssocID="{FD3916F4-5D47-4A8E-AB21-61A9B122364F}" presName="dummy" presStyleCnt="0"/>
      <dgm:spPr/>
    </dgm:pt>
    <dgm:pt modelId="{3C63885D-8C3E-4030-A4B8-D91F10892AF7}" type="pres">
      <dgm:prSet presAssocID="{8E14A8C0-48B9-4016-BA05-3B9104C82CEF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6F29D7F1-BB9C-4AE5-B412-CEB35C0B8EF3}" type="pres">
      <dgm:prSet presAssocID="{A077652A-9049-4080-A74C-FC71C421AA3D}" presName="node" presStyleLbl="node1" presStyleIdx="2" presStyleCnt="4" custScaleX="1623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539352-F7B1-46BD-B01A-BF7A2F47C70F}" type="pres">
      <dgm:prSet presAssocID="{A077652A-9049-4080-A74C-FC71C421AA3D}" presName="dummy" presStyleCnt="0"/>
      <dgm:spPr/>
    </dgm:pt>
    <dgm:pt modelId="{4F257C34-84C4-4D36-9400-26BDF89C72B7}" type="pres">
      <dgm:prSet presAssocID="{F4F8E882-3EB0-4120-8431-DF1C0B0A90A1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CF365F77-1ACC-4DB9-A8D7-D3ACE5FBEAE5}" type="pres">
      <dgm:prSet presAssocID="{B0CE708A-A417-4FEE-A982-487FFE172DF7}" presName="node" presStyleLbl="node1" presStyleIdx="3" presStyleCnt="4" custScaleX="172313" custRadScaleRad="107029" custRadScaleInc="-20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8BE329-C637-4BE0-B06E-0634723FAAAA}" type="pres">
      <dgm:prSet presAssocID="{B0CE708A-A417-4FEE-A982-487FFE172DF7}" presName="dummy" presStyleCnt="0"/>
      <dgm:spPr/>
    </dgm:pt>
    <dgm:pt modelId="{DE51D971-E550-409C-8976-0C76A8EC89D7}" type="pres">
      <dgm:prSet presAssocID="{97EC3A2C-F5A6-4E78-A106-7AFEE5327FDC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822ECC51-7422-4701-886F-95869F10B940}" srcId="{DB60B343-566A-496F-8F04-69EB5CB0A164}" destId="{A077652A-9049-4080-A74C-FC71C421AA3D}" srcOrd="2" destOrd="0" parTransId="{97066D03-3BBC-444B-93FA-CE4F2A33463A}" sibTransId="{F4F8E882-3EB0-4120-8431-DF1C0B0A90A1}"/>
    <dgm:cxn modelId="{8CCD4824-4F6F-46D0-B5C7-459CB3563594}" srcId="{95789FDB-3561-4D4E-9646-8F4C31A1903B}" destId="{DB60B343-566A-496F-8F04-69EB5CB0A164}" srcOrd="0" destOrd="0" parTransId="{1C28C8C3-6982-4B76-9D57-5C22769B26E3}" sibTransId="{E151DF7F-21C8-4BFE-B54C-F089DD672A8E}"/>
    <dgm:cxn modelId="{6BF00817-B7E7-410C-A10A-9B0B068D2483}" type="presOf" srcId="{8E14A8C0-48B9-4016-BA05-3B9104C82CEF}" destId="{3C63885D-8C3E-4030-A4B8-D91F10892AF7}" srcOrd="0" destOrd="0" presId="urn:microsoft.com/office/officeart/2005/8/layout/radial6"/>
    <dgm:cxn modelId="{DAF70A9C-946D-4808-97DC-F423323C5F93}" srcId="{DB60B343-566A-496F-8F04-69EB5CB0A164}" destId="{B0CE708A-A417-4FEE-A982-487FFE172DF7}" srcOrd="3" destOrd="0" parTransId="{AD3EA1E5-D8C6-4B3D-9C44-529646F38864}" sibTransId="{97EC3A2C-F5A6-4E78-A106-7AFEE5327FDC}"/>
    <dgm:cxn modelId="{5CE29C33-C878-4A85-A7F3-E6DB9D20EDC3}" type="presOf" srcId="{6C902267-7D3B-4CB7-A6C9-903B674CB8DD}" destId="{2D720971-04DA-49AC-A680-5272159783FB}" srcOrd="0" destOrd="0" presId="urn:microsoft.com/office/officeart/2005/8/layout/radial6"/>
    <dgm:cxn modelId="{5E849144-E332-4644-8C5A-D0D70F550D72}" type="presOf" srcId="{A077652A-9049-4080-A74C-FC71C421AA3D}" destId="{6F29D7F1-BB9C-4AE5-B412-CEB35C0B8EF3}" srcOrd="0" destOrd="0" presId="urn:microsoft.com/office/officeart/2005/8/layout/radial6"/>
    <dgm:cxn modelId="{345BF4DE-50EA-4187-BE38-E80B1E6ACA38}" type="presOf" srcId="{F4F8E882-3EB0-4120-8431-DF1C0B0A90A1}" destId="{4F257C34-84C4-4D36-9400-26BDF89C72B7}" srcOrd="0" destOrd="0" presId="urn:microsoft.com/office/officeart/2005/8/layout/radial6"/>
    <dgm:cxn modelId="{6D5D4A49-7B0F-4061-B528-D80EF164A9C0}" type="presOf" srcId="{1B076F04-80D6-4FD2-9444-0E90518984BB}" destId="{ABF21E44-4162-43A5-B733-15AF74978A33}" srcOrd="0" destOrd="0" presId="urn:microsoft.com/office/officeart/2005/8/layout/radial6"/>
    <dgm:cxn modelId="{0C2A8A69-83AB-4BD5-8483-23947302E267}" srcId="{DB60B343-566A-496F-8F04-69EB5CB0A164}" destId="{FD3916F4-5D47-4A8E-AB21-61A9B122364F}" srcOrd="1" destOrd="0" parTransId="{8C620C7A-F633-48A9-9288-50C1AFD0DE8B}" sibTransId="{8E14A8C0-48B9-4016-BA05-3B9104C82CEF}"/>
    <dgm:cxn modelId="{C8773AF9-3A82-4863-8DEB-C6EA5636AA95}" srcId="{DB60B343-566A-496F-8F04-69EB5CB0A164}" destId="{6C902267-7D3B-4CB7-A6C9-903B674CB8DD}" srcOrd="0" destOrd="0" parTransId="{2D3BF70D-ABE1-46D7-923A-1A8A52E6B1C4}" sibTransId="{1B076F04-80D6-4FD2-9444-0E90518984BB}"/>
    <dgm:cxn modelId="{34707DA4-8493-4C60-88B5-2ACD0EEBB858}" type="presOf" srcId="{95789FDB-3561-4D4E-9646-8F4C31A1903B}" destId="{F6FD4DA4-2EF1-4508-8B45-E3C6DBD52010}" srcOrd="0" destOrd="0" presId="urn:microsoft.com/office/officeart/2005/8/layout/radial6"/>
    <dgm:cxn modelId="{899A46C8-8DAF-4B40-B39B-5C61854AFF9D}" type="presOf" srcId="{FD3916F4-5D47-4A8E-AB21-61A9B122364F}" destId="{02CBD19A-54D0-4F96-827A-51CF36F19446}" srcOrd="0" destOrd="0" presId="urn:microsoft.com/office/officeart/2005/8/layout/radial6"/>
    <dgm:cxn modelId="{8336F2AE-10BD-4388-A1BB-F86E5C304BEE}" type="presOf" srcId="{B0CE708A-A417-4FEE-A982-487FFE172DF7}" destId="{CF365F77-1ACC-4DB9-A8D7-D3ACE5FBEAE5}" srcOrd="0" destOrd="0" presId="urn:microsoft.com/office/officeart/2005/8/layout/radial6"/>
    <dgm:cxn modelId="{0BEEBC7E-6687-4384-8129-DAEC4BC843C6}" type="presOf" srcId="{DB60B343-566A-496F-8F04-69EB5CB0A164}" destId="{74DA0179-7581-4091-ABB7-C6B6B9E5ABEE}" srcOrd="0" destOrd="0" presId="urn:microsoft.com/office/officeart/2005/8/layout/radial6"/>
    <dgm:cxn modelId="{402D1E88-3AAE-45BE-B1A5-FDE2C4398527}" type="presOf" srcId="{97EC3A2C-F5A6-4E78-A106-7AFEE5327FDC}" destId="{DE51D971-E550-409C-8976-0C76A8EC89D7}" srcOrd="0" destOrd="0" presId="urn:microsoft.com/office/officeart/2005/8/layout/radial6"/>
    <dgm:cxn modelId="{A1104FDF-A5CE-497D-A990-483C344B5ECB}" type="presParOf" srcId="{F6FD4DA4-2EF1-4508-8B45-E3C6DBD52010}" destId="{74DA0179-7581-4091-ABB7-C6B6B9E5ABEE}" srcOrd="0" destOrd="0" presId="urn:microsoft.com/office/officeart/2005/8/layout/radial6"/>
    <dgm:cxn modelId="{EA274F77-13A9-4291-93F9-A3C3304B0B1D}" type="presParOf" srcId="{F6FD4DA4-2EF1-4508-8B45-E3C6DBD52010}" destId="{2D720971-04DA-49AC-A680-5272159783FB}" srcOrd="1" destOrd="0" presId="urn:microsoft.com/office/officeart/2005/8/layout/radial6"/>
    <dgm:cxn modelId="{041D6EA6-959F-4111-BA6E-6F8D18571F44}" type="presParOf" srcId="{F6FD4DA4-2EF1-4508-8B45-E3C6DBD52010}" destId="{047B631E-9B1F-454C-BC1E-BD53C4CCFCDF}" srcOrd="2" destOrd="0" presId="urn:microsoft.com/office/officeart/2005/8/layout/radial6"/>
    <dgm:cxn modelId="{1D817E05-821E-46CD-9134-32C7306F1532}" type="presParOf" srcId="{F6FD4DA4-2EF1-4508-8B45-E3C6DBD52010}" destId="{ABF21E44-4162-43A5-B733-15AF74978A33}" srcOrd="3" destOrd="0" presId="urn:microsoft.com/office/officeart/2005/8/layout/radial6"/>
    <dgm:cxn modelId="{923F6AFD-B788-4BD4-AB59-09CFFD46F1B7}" type="presParOf" srcId="{F6FD4DA4-2EF1-4508-8B45-E3C6DBD52010}" destId="{02CBD19A-54D0-4F96-827A-51CF36F19446}" srcOrd="4" destOrd="0" presId="urn:microsoft.com/office/officeart/2005/8/layout/radial6"/>
    <dgm:cxn modelId="{9C0CCF5E-3109-4493-99E7-36C3D5A8A8B1}" type="presParOf" srcId="{F6FD4DA4-2EF1-4508-8B45-E3C6DBD52010}" destId="{4E88B87D-82A9-4B98-B09C-01B63AB8ABBA}" srcOrd="5" destOrd="0" presId="urn:microsoft.com/office/officeart/2005/8/layout/radial6"/>
    <dgm:cxn modelId="{433B4567-7907-4A1D-B752-95E6A2183720}" type="presParOf" srcId="{F6FD4DA4-2EF1-4508-8B45-E3C6DBD52010}" destId="{3C63885D-8C3E-4030-A4B8-D91F10892AF7}" srcOrd="6" destOrd="0" presId="urn:microsoft.com/office/officeart/2005/8/layout/radial6"/>
    <dgm:cxn modelId="{E2171605-89D1-4355-8BFB-7986B208629B}" type="presParOf" srcId="{F6FD4DA4-2EF1-4508-8B45-E3C6DBD52010}" destId="{6F29D7F1-BB9C-4AE5-B412-CEB35C0B8EF3}" srcOrd="7" destOrd="0" presId="urn:microsoft.com/office/officeart/2005/8/layout/radial6"/>
    <dgm:cxn modelId="{4FFD9B64-A5FC-4E83-B8C0-AA2F0C13CD5D}" type="presParOf" srcId="{F6FD4DA4-2EF1-4508-8B45-E3C6DBD52010}" destId="{73539352-F7B1-46BD-B01A-BF7A2F47C70F}" srcOrd="8" destOrd="0" presId="urn:microsoft.com/office/officeart/2005/8/layout/radial6"/>
    <dgm:cxn modelId="{8FE9AB2E-F907-4285-8314-4C57C843C76A}" type="presParOf" srcId="{F6FD4DA4-2EF1-4508-8B45-E3C6DBD52010}" destId="{4F257C34-84C4-4D36-9400-26BDF89C72B7}" srcOrd="9" destOrd="0" presId="urn:microsoft.com/office/officeart/2005/8/layout/radial6"/>
    <dgm:cxn modelId="{3FA59A41-AABF-4691-97A1-21EBF220A0B2}" type="presParOf" srcId="{F6FD4DA4-2EF1-4508-8B45-E3C6DBD52010}" destId="{CF365F77-1ACC-4DB9-A8D7-D3ACE5FBEAE5}" srcOrd="10" destOrd="0" presId="urn:microsoft.com/office/officeart/2005/8/layout/radial6"/>
    <dgm:cxn modelId="{461078EC-3C2E-486B-8BF2-BBDAEAC6EBC6}" type="presParOf" srcId="{F6FD4DA4-2EF1-4508-8B45-E3C6DBD52010}" destId="{E18BE329-C637-4BE0-B06E-0634723FAAAA}" srcOrd="11" destOrd="0" presId="urn:microsoft.com/office/officeart/2005/8/layout/radial6"/>
    <dgm:cxn modelId="{C2506567-02A4-4E5B-BCC4-4696012EF8F0}" type="presParOf" srcId="{F6FD4DA4-2EF1-4508-8B45-E3C6DBD52010}" destId="{DE51D971-E550-409C-8976-0C76A8EC89D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E92AE2-B83D-4420-9B09-3D50A1BE0C29}" type="doc">
      <dgm:prSet loTypeId="urn:microsoft.com/office/officeart/2005/8/layout/chevron1" loCatId="process" qsTypeId="urn:microsoft.com/office/officeart/2005/8/quickstyle/3d2" qsCatId="3D" csTypeId="urn:microsoft.com/office/officeart/2005/8/colors/colorful2" csCatId="colorful" phldr="1"/>
      <dgm:spPr/>
    </dgm:pt>
    <dgm:pt modelId="{32B3D8B1-7313-48A0-BFAF-EFFA5BD58F8B}">
      <dgm:prSet phldrT="[نص]"/>
      <dgm:spPr/>
      <dgm:t>
        <a:bodyPr/>
        <a:lstStyle/>
        <a:p>
          <a:pPr rtl="1"/>
          <a:r>
            <a:rPr lang="en-US" b="1" dirty="0" smtClean="0">
              <a:solidFill>
                <a:srgbClr val="FFCC00"/>
              </a:solidFill>
            </a:rPr>
            <a:t>2017</a:t>
          </a:r>
          <a:endParaRPr lang="ar-SA" b="1" dirty="0">
            <a:solidFill>
              <a:srgbClr val="FFCC00"/>
            </a:solidFill>
          </a:endParaRPr>
        </a:p>
      </dgm:t>
    </dgm:pt>
    <dgm:pt modelId="{9A03D342-2C9F-4C5A-8917-699B8549E33C}" type="par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373AD87A-13F2-434E-8292-701CBA7D7240}" type="sib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97AE0E6F-B55B-44B0-A5F3-5C9B09A054AD}" type="pres">
      <dgm:prSet presAssocID="{33E92AE2-B83D-4420-9B09-3D50A1BE0C29}" presName="Name0" presStyleCnt="0">
        <dgm:presLayoutVars>
          <dgm:dir/>
          <dgm:animLvl val="lvl"/>
          <dgm:resizeHandles val="exact"/>
        </dgm:presLayoutVars>
      </dgm:prSet>
      <dgm:spPr/>
    </dgm:pt>
    <dgm:pt modelId="{A8AD809A-B588-45A7-B9A3-8111B840C021}" type="pres">
      <dgm:prSet presAssocID="{32B3D8B1-7313-48A0-BFAF-EFFA5BD58F8B}" presName="parTxOnly" presStyleLbl="node1" presStyleIdx="0" presStyleCnt="1" custLinFactX="100000" custLinFactNeighborX="168000" custLinFactNeighborY="-35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790943B-E6E1-41DC-BD25-E60BE7415368}" srcId="{33E92AE2-B83D-4420-9B09-3D50A1BE0C29}" destId="{32B3D8B1-7313-48A0-BFAF-EFFA5BD58F8B}" srcOrd="0" destOrd="0" parTransId="{9A03D342-2C9F-4C5A-8917-699B8549E33C}" sibTransId="{373AD87A-13F2-434E-8292-701CBA7D7240}"/>
    <dgm:cxn modelId="{2210DA67-36E0-40F1-A3A0-3B94060EB1F0}" type="presOf" srcId="{33E92AE2-B83D-4420-9B09-3D50A1BE0C29}" destId="{97AE0E6F-B55B-44B0-A5F3-5C9B09A054AD}" srcOrd="0" destOrd="0" presId="urn:microsoft.com/office/officeart/2005/8/layout/chevron1"/>
    <dgm:cxn modelId="{316E836C-2EE7-4927-9E89-CFEDD539B2DF}" type="presOf" srcId="{32B3D8B1-7313-48A0-BFAF-EFFA5BD58F8B}" destId="{A8AD809A-B588-45A7-B9A3-8111B840C021}" srcOrd="0" destOrd="0" presId="urn:microsoft.com/office/officeart/2005/8/layout/chevron1"/>
    <dgm:cxn modelId="{5F9EFBE0-B523-4D02-A748-A08594980969}" type="presParOf" srcId="{97AE0E6F-B55B-44B0-A5F3-5C9B09A054AD}" destId="{A8AD809A-B588-45A7-B9A3-8111B840C021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F9ACA6C-B938-4381-B32D-76515649CA32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548FF99-0215-4A02-84EE-3333C6CB3C93}">
      <dgm:prSet phldrT="[نص]" custT="1"/>
      <dgm:spPr/>
      <dgm:t>
        <a:bodyPr/>
        <a:lstStyle/>
        <a:p>
          <a:pPr algn="l" rtl="1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sha’raweyyah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</a:p>
      </dgm:t>
    </dgm:pt>
    <dgm:pt modelId="{AE142EFA-D3E0-4DF0-B6CB-DF0F56EC943C}" type="par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4F55554B-1A2C-4B97-AAFD-017F7123026A}" type="sib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3AC9D064-E824-4726-9B04-405F3CB7CF2E}">
      <dgm:prSet phldrT="[نص]" phldr="1"/>
      <dgm:spPr/>
      <dgm:t>
        <a:bodyPr/>
        <a:lstStyle/>
        <a:p>
          <a:pPr algn="r" rtl="1"/>
          <a:endParaRPr lang="ar-SA" sz="4400" dirty="0"/>
        </a:p>
      </dgm:t>
    </dgm:pt>
    <dgm:pt modelId="{3B44CA5D-45C5-4501-B7A9-8CC575D4A23F}" type="par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710584AF-8F66-4AFE-BE2A-3413EFDF1375}" type="sib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F5C848F3-404E-4651-9D7D-B16130C27D4B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Anabta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 cluster</a:t>
          </a:r>
          <a:endParaRPr lang="ar-SA" sz="2800" b="0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95506982-3A48-4725-B549-B8452565E6C5}" type="par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1F7CCE2A-C196-4CC3-8854-AF67EC28D194}" type="sib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984678CD-7F82-46E8-A1EE-F55A66D910B4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Population = 36,438 capita</a:t>
          </a:r>
          <a:endParaRPr lang="ar-SA" sz="2800" b="0" dirty="0">
            <a:latin typeface="Angsana New" pitchFamily="18" charset="-34"/>
          </a:endParaRPr>
        </a:p>
      </dgm:t>
    </dgm:pt>
    <dgm:pt modelId="{C8BA5B6B-6D17-4B3E-BAC2-22098F327822}" type="par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85AC7226-1DB9-4EC5-9149-A59532EDA1EE}" type="sib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E699D71B-A6DF-42B6-9F32-4B4244F60B2B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56350158-753A-4DB1-B375-306E7FC5653A}" type="par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589015CA-D89E-4980-BD6A-3FD703FCD85F}" type="sib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D9DD348B-A557-491D-B862-A50BE6B087B6}">
      <dgm:prSet phldrT="[نص]" custT="1"/>
      <dgm:spPr/>
      <dgm:t>
        <a:bodyPr/>
        <a:lstStyle/>
        <a:p>
          <a:pPr algn="l" rtl="0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Kafriyyat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10509FE8-9BD7-403D-8662-7172F8ACD837}" type="par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4698728D-C26F-45D6-87DF-D4ACDEC0AB9F}" type="sib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51574149-E7EF-4E80-93D3-E7030AE53D7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  <a:cs typeface="Angsana New" pitchFamily="18" charset="-34"/>
            </a:rPr>
            <a:t>Population = 10,223capita</a:t>
          </a:r>
          <a:endParaRPr lang="ar-SA" sz="2800" dirty="0">
            <a:latin typeface="Angsana New" pitchFamily="18" charset="-34"/>
          </a:endParaRPr>
        </a:p>
      </dgm:t>
    </dgm:pt>
    <dgm:pt modelId="{A21814FB-2D32-4CE3-B967-0367327377BF}" type="par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4B83A0F9-1450-4F75-8AAC-654C4508EEAA}" type="sib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7DBB0D0D-EFBC-4751-A98E-50E17D3499A3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3D7C0D4E-ADD9-4071-A73E-6284438F6996}" type="par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A4D8312-E5E4-4268-B7FA-6761A09FD554}" type="sib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78B7CB7-B644-4F32-A18D-4695D8ABB37B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Demand = 2.43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8F32B65-C6D9-4C8A-BEB3-E60A2E4BCCFC}" type="par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90E0FC84-B4C7-4353-935D-39711007A3E3}" type="sib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5A70E726-3C51-488F-97AC-8F42B8D4C3E8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Gap = 1.99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1A1F0C5-86C4-41BA-AAF9-6814ECC3C041}" type="par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D5E39329-A5BB-431F-891D-2E51BDDE0054}" type="sib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BA333B6A-C56B-4744-B7EE-339387DD819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0.65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5335533E-150C-4BE9-85CD-88B8B790F75A}" type="par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951DE600-E67C-464F-B0B5-2FEBB24EB73B}" type="sib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8E5BC75E-FA7B-4C0F-BF82-4BFE69351BC3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68,486capita</a:t>
          </a:r>
          <a:endParaRPr lang="ar-SA" sz="2800" dirty="0">
            <a:latin typeface="Angsana New" pitchFamily="18" charset="-34"/>
          </a:endParaRPr>
        </a:p>
      </dgm:t>
    </dgm:pt>
    <dgm:pt modelId="{7C33B1BB-24CA-4A2F-AFBB-9A2EF3E2EA66}" type="sib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BCAD1E61-9E2D-4B5F-867B-55126C0B76C2}" type="par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813C2C79-B544-4E4C-A219-00679BCA9B4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4.50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7F032273-359D-47E7-8A12-06B2F10FE01C}" type="par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A0540B0E-C16A-40B2-B399-54DB6737AB49}" type="sib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52FC8F00-D07E-4A8F-88FA-4930105C0AB7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0.53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F3FEA7D0-E7DB-4D00-A0FE-8D7CABF54E96}" type="sib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438BE544-EF14-4691-9B49-B6159E95338C}" type="par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7A6F1130-29DE-4EF7-8EF5-3A87F4D39FB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3.48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 </a:t>
          </a:r>
          <a:endParaRPr lang="ar-SA" sz="2800" dirty="0">
            <a:latin typeface="Angsana New" pitchFamily="18" charset="-34"/>
          </a:endParaRPr>
        </a:p>
      </dgm:t>
    </dgm:pt>
    <dgm:pt modelId="{14AF8170-ECA3-417F-9133-2414FE8F785B}" type="par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61817BAD-F346-44C9-8688-55BA5986F881}" type="sib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5A6D7FF3-B75E-4BA5-8AB1-83C016582804}" type="pres">
      <dgm:prSet presAssocID="{9F9ACA6C-B938-4381-B32D-76515649CA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4A90D52-4372-448D-B888-0002D905990B}" type="pres">
      <dgm:prSet presAssocID="{F548FF99-0215-4A02-84EE-3333C6CB3C93}" presName="node" presStyleLbl="node1" presStyleIdx="0" presStyleCnt="3" custScaleX="1110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14CA78-1007-402E-8DB1-BDBF8FCB0039}" type="pres">
      <dgm:prSet presAssocID="{4F55554B-1A2C-4B97-AAFD-017F7123026A}" presName="sibTrans" presStyleCnt="0"/>
      <dgm:spPr/>
    </dgm:pt>
    <dgm:pt modelId="{6741A2AF-426D-4EAC-851A-7692186F3E9B}" type="pres">
      <dgm:prSet presAssocID="{F5C848F3-404E-4651-9D7D-B16130C27D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986D0E-84EE-4525-BD80-1097B521A2B1}" type="pres">
      <dgm:prSet presAssocID="{1F7CCE2A-C196-4CC3-8854-AF67EC28D194}" presName="sibTrans" presStyleCnt="0"/>
      <dgm:spPr/>
    </dgm:pt>
    <dgm:pt modelId="{68DE4D0B-9756-43CC-A2A2-505FD60B15F9}" type="pres">
      <dgm:prSet presAssocID="{D9DD348B-A557-491D-B862-A50BE6B087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03B4FC-B4D0-4616-A2B5-68CC28307B26}" srcId="{F548FF99-0215-4A02-84EE-3333C6CB3C93}" destId="{8E5BC75E-FA7B-4C0F-BF82-4BFE69351BC3}" srcOrd="0" destOrd="0" parTransId="{BCAD1E61-9E2D-4B5F-867B-55126C0B76C2}" sibTransId="{7C33B1BB-24CA-4A2F-AFBB-9A2EF3E2EA66}"/>
    <dgm:cxn modelId="{623CA365-21BA-4D09-8DD0-651B378F66AC}" type="presOf" srcId="{813C2C79-B544-4E4C-A219-00679BCA9B4A}" destId="{A4A90D52-4372-448D-B888-0002D905990B}" srcOrd="0" destOrd="2" presId="urn:microsoft.com/office/officeart/2005/8/layout/hList6"/>
    <dgm:cxn modelId="{C0BF873A-3F80-4F34-9488-9C8D29083885}" type="presOf" srcId="{3AC9D064-E824-4726-9B04-405F3CB7CF2E}" destId="{A4A90D52-4372-448D-B888-0002D905990B}" srcOrd="0" destOrd="4" presId="urn:microsoft.com/office/officeart/2005/8/layout/hList6"/>
    <dgm:cxn modelId="{5E423F69-49B7-4645-957C-4D3E5631F594}" type="presOf" srcId="{D9DD348B-A557-491D-B862-A50BE6B087B6}" destId="{68DE4D0B-9756-43CC-A2A2-505FD60B15F9}" srcOrd="0" destOrd="0" presId="urn:microsoft.com/office/officeart/2005/8/layout/hList6"/>
    <dgm:cxn modelId="{9ABC1188-75CF-42F8-A623-E28BFDD82886}" type="presOf" srcId="{9F9ACA6C-B938-4381-B32D-76515649CA32}" destId="{5A6D7FF3-B75E-4BA5-8AB1-83C016582804}" srcOrd="0" destOrd="0" presId="urn:microsoft.com/office/officeart/2005/8/layout/hList6"/>
    <dgm:cxn modelId="{494FF11C-8A6D-45A0-BB15-DA37BEADBE9C}" type="presOf" srcId="{F548FF99-0215-4A02-84EE-3333C6CB3C93}" destId="{A4A90D52-4372-448D-B888-0002D905990B}" srcOrd="0" destOrd="0" presId="urn:microsoft.com/office/officeart/2005/8/layout/hList6"/>
    <dgm:cxn modelId="{DDC668F9-032E-4450-8E0D-3EAE8B1106A7}" type="presOf" srcId="{7DBB0D0D-EFBC-4751-A98E-50E17D3499A3}" destId="{68DE4D0B-9756-43CC-A2A2-505FD60B15F9}" srcOrd="0" destOrd="4" presId="urn:microsoft.com/office/officeart/2005/8/layout/hList6"/>
    <dgm:cxn modelId="{03911469-A65E-490F-9301-468006BDBD91}" type="presOf" srcId="{7A6F1130-29DE-4EF7-8EF5-3A87F4D39FB2}" destId="{A4A90D52-4372-448D-B888-0002D905990B}" srcOrd="0" destOrd="3" presId="urn:microsoft.com/office/officeart/2005/8/layout/hList6"/>
    <dgm:cxn modelId="{884C16F5-CD8F-44D3-B081-533EF4F655EE}" type="presOf" srcId="{52FC8F00-D07E-4A8F-88FA-4930105C0AB7}" destId="{68DE4D0B-9756-43CC-A2A2-505FD60B15F9}" srcOrd="0" destOrd="3" presId="urn:microsoft.com/office/officeart/2005/8/layout/hList6"/>
    <dgm:cxn modelId="{52B02D69-F44B-4BA6-A8BE-8B9844827861}" srcId="{F5C848F3-404E-4651-9D7D-B16130C27D4B}" destId="{5A70E726-3C51-488F-97AC-8F42B8D4C3E8}" srcOrd="2" destOrd="0" parTransId="{81A1F0C5-86C4-41BA-AAF9-6814ECC3C041}" sibTransId="{D5E39329-A5BB-431F-891D-2E51BDDE0054}"/>
    <dgm:cxn modelId="{E300941B-67A8-4D34-B6C8-49F8AC628A26}" srcId="{9F9ACA6C-B938-4381-B32D-76515649CA32}" destId="{F548FF99-0215-4A02-84EE-3333C6CB3C93}" srcOrd="0" destOrd="0" parTransId="{AE142EFA-D3E0-4DF0-B6CB-DF0F56EC943C}" sibTransId="{4F55554B-1A2C-4B97-AAFD-017F7123026A}"/>
    <dgm:cxn modelId="{C873468E-293E-47F7-8882-5A107A17CA02}" srcId="{9F9ACA6C-B938-4381-B32D-76515649CA32}" destId="{D9DD348B-A557-491D-B862-A50BE6B087B6}" srcOrd="2" destOrd="0" parTransId="{10509FE8-9BD7-403D-8662-7172F8ACD837}" sibTransId="{4698728D-C26F-45D6-87DF-D4ACDEC0AB9F}"/>
    <dgm:cxn modelId="{C50A2D66-E57B-40D0-B028-4B82D1F43023}" type="presOf" srcId="{F5C848F3-404E-4651-9D7D-B16130C27D4B}" destId="{6741A2AF-426D-4EAC-851A-7692186F3E9B}" srcOrd="0" destOrd="0" presId="urn:microsoft.com/office/officeart/2005/8/layout/hList6"/>
    <dgm:cxn modelId="{468EE65B-D940-4B2A-95DA-2228A75C10E2}" srcId="{F548FF99-0215-4A02-84EE-3333C6CB3C93}" destId="{813C2C79-B544-4E4C-A219-00679BCA9B4A}" srcOrd="1" destOrd="0" parTransId="{7F032273-359D-47E7-8A12-06B2F10FE01C}" sibTransId="{A0540B0E-C16A-40B2-B399-54DB6737AB49}"/>
    <dgm:cxn modelId="{25123893-EEAF-4F13-8680-FF6C46D6B1B5}" type="presOf" srcId="{078B7CB7-B644-4F32-A18D-4695D8ABB37B}" destId="{6741A2AF-426D-4EAC-851A-7692186F3E9B}" srcOrd="0" destOrd="2" presId="urn:microsoft.com/office/officeart/2005/8/layout/hList6"/>
    <dgm:cxn modelId="{79345E1E-5F77-4137-9848-AC330E56CB35}" srcId="{D9DD348B-A557-491D-B862-A50BE6B087B6}" destId="{7DBB0D0D-EFBC-4751-A98E-50E17D3499A3}" srcOrd="3" destOrd="0" parTransId="{3D7C0D4E-ADD9-4071-A73E-6284438F6996}" sibTransId="{0A4D8312-E5E4-4268-B7FA-6761A09FD554}"/>
    <dgm:cxn modelId="{485A092F-9079-4A22-9310-76E7E802EE52}" type="presOf" srcId="{BA333B6A-C56B-4744-B7EE-339387DD8192}" destId="{68DE4D0B-9756-43CC-A2A2-505FD60B15F9}" srcOrd="0" destOrd="2" presId="urn:microsoft.com/office/officeart/2005/8/layout/hList6"/>
    <dgm:cxn modelId="{36F88D09-349A-4F88-B6E2-5C4BCC991BCD}" srcId="{D9DD348B-A557-491D-B862-A50BE6B087B6}" destId="{51574149-E7EF-4E80-93D3-E7030AE53D76}" srcOrd="0" destOrd="0" parTransId="{A21814FB-2D32-4CE3-B967-0367327377BF}" sibTransId="{4B83A0F9-1450-4F75-8AAC-654C4508EEAA}"/>
    <dgm:cxn modelId="{A86B5529-5B8C-4783-ADA1-3439740C3BF4}" srcId="{D9DD348B-A557-491D-B862-A50BE6B087B6}" destId="{BA333B6A-C56B-4744-B7EE-339387DD8192}" srcOrd="1" destOrd="0" parTransId="{5335533E-150C-4BE9-85CD-88B8B790F75A}" sibTransId="{951DE600-E67C-464F-B0B5-2FEBB24EB73B}"/>
    <dgm:cxn modelId="{87D9BF98-DFFA-480A-BB89-D74DD62FDCCF}" srcId="{9F9ACA6C-B938-4381-B32D-76515649CA32}" destId="{F5C848F3-404E-4651-9D7D-B16130C27D4B}" srcOrd="1" destOrd="0" parTransId="{95506982-3A48-4725-B549-B8452565E6C5}" sibTransId="{1F7CCE2A-C196-4CC3-8854-AF67EC28D194}"/>
    <dgm:cxn modelId="{DDB880CC-283A-42F0-B117-EDDE51033682}" type="presOf" srcId="{5A70E726-3C51-488F-97AC-8F42B8D4C3E8}" destId="{6741A2AF-426D-4EAC-851A-7692186F3E9B}" srcOrd="0" destOrd="3" presId="urn:microsoft.com/office/officeart/2005/8/layout/hList6"/>
    <dgm:cxn modelId="{399C4E41-A8D3-4ACC-B988-B50DF9A75C96}" srcId="{F5C848F3-404E-4651-9D7D-B16130C27D4B}" destId="{984678CD-7F82-46E8-A1EE-F55A66D910B4}" srcOrd="0" destOrd="0" parTransId="{C8BA5B6B-6D17-4B3E-BAC2-22098F327822}" sibTransId="{85AC7226-1DB9-4EC5-9149-A59532EDA1EE}"/>
    <dgm:cxn modelId="{C0938C91-4632-420E-A3F1-5756CFC0232D}" type="presOf" srcId="{984678CD-7F82-46E8-A1EE-F55A66D910B4}" destId="{6741A2AF-426D-4EAC-851A-7692186F3E9B}" srcOrd="0" destOrd="1" presId="urn:microsoft.com/office/officeart/2005/8/layout/hList6"/>
    <dgm:cxn modelId="{FE31C26E-3E0F-4233-97C4-9468B54EB70D}" srcId="{D9DD348B-A557-491D-B862-A50BE6B087B6}" destId="{52FC8F00-D07E-4A8F-88FA-4930105C0AB7}" srcOrd="2" destOrd="0" parTransId="{438BE544-EF14-4691-9B49-B6159E95338C}" sibTransId="{F3FEA7D0-E7DB-4D00-A0FE-8D7CABF54E96}"/>
    <dgm:cxn modelId="{A645D763-45A2-4801-9EF7-AC5D488F9D58}" srcId="{F5C848F3-404E-4651-9D7D-B16130C27D4B}" destId="{078B7CB7-B644-4F32-A18D-4695D8ABB37B}" srcOrd="1" destOrd="0" parTransId="{88F32B65-C6D9-4C8A-BEB3-E60A2E4BCCFC}" sibTransId="{90E0FC84-B4C7-4353-935D-39711007A3E3}"/>
    <dgm:cxn modelId="{C6E7DFEF-4239-4D7B-A4DA-28F15B210D82}" type="presOf" srcId="{E699D71B-A6DF-42B6-9F32-4B4244F60B2B}" destId="{6741A2AF-426D-4EAC-851A-7692186F3E9B}" srcOrd="0" destOrd="4" presId="urn:microsoft.com/office/officeart/2005/8/layout/hList6"/>
    <dgm:cxn modelId="{38B76BB7-8630-43F6-AAD2-2B1655653AA8}" srcId="{F548FF99-0215-4A02-84EE-3333C6CB3C93}" destId="{3AC9D064-E824-4726-9B04-405F3CB7CF2E}" srcOrd="3" destOrd="0" parTransId="{3B44CA5D-45C5-4501-B7A9-8CC575D4A23F}" sibTransId="{710584AF-8F66-4AFE-BE2A-3413EFDF1375}"/>
    <dgm:cxn modelId="{517FBB7B-584A-4013-B6E1-329310EBD56A}" srcId="{F5C848F3-404E-4651-9D7D-B16130C27D4B}" destId="{E699D71B-A6DF-42B6-9F32-4B4244F60B2B}" srcOrd="3" destOrd="0" parTransId="{56350158-753A-4DB1-B375-306E7FC5653A}" sibTransId="{589015CA-D89E-4980-BD6A-3FD703FCD85F}"/>
    <dgm:cxn modelId="{8EDE3487-FFF6-44EA-90D3-69631BCBEF22}" type="presOf" srcId="{51574149-E7EF-4E80-93D3-E7030AE53D76}" destId="{68DE4D0B-9756-43CC-A2A2-505FD60B15F9}" srcOrd="0" destOrd="1" presId="urn:microsoft.com/office/officeart/2005/8/layout/hList6"/>
    <dgm:cxn modelId="{E89CCC2F-DDDC-49F3-917E-743456182597}" type="presOf" srcId="{8E5BC75E-FA7B-4C0F-BF82-4BFE69351BC3}" destId="{A4A90D52-4372-448D-B888-0002D905990B}" srcOrd="0" destOrd="1" presId="urn:microsoft.com/office/officeart/2005/8/layout/hList6"/>
    <dgm:cxn modelId="{EF98A784-C88C-4DEE-95ED-3E199C51F0F6}" srcId="{F548FF99-0215-4A02-84EE-3333C6CB3C93}" destId="{7A6F1130-29DE-4EF7-8EF5-3A87F4D39FB2}" srcOrd="2" destOrd="0" parTransId="{14AF8170-ECA3-417F-9133-2414FE8F785B}" sibTransId="{61817BAD-F346-44C9-8688-55BA5986F881}"/>
    <dgm:cxn modelId="{49A0F112-C1DE-4F1C-A67A-A8388EF29249}" type="presParOf" srcId="{5A6D7FF3-B75E-4BA5-8AB1-83C016582804}" destId="{A4A90D52-4372-448D-B888-0002D905990B}" srcOrd="0" destOrd="0" presId="urn:microsoft.com/office/officeart/2005/8/layout/hList6"/>
    <dgm:cxn modelId="{C1E79119-BC22-4EDB-B2D4-89C9F615BBAF}" type="presParOf" srcId="{5A6D7FF3-B75E-4BA5-8AB1-83C016582804}" destId="{5114CA78-1007-402E-8DB1-BDBF8FCB0039}" srcOrd="1" destOrd="0" presId="urn:microsoft.com/office/officeart/2005/8/layout/hList6"/>
    <dgm:cxn modelId="{4A59617F-B046-4840-BC31-84D866E2D808}" type="presParOf" srcId="{5A6D7FF3-B75E-4BA5-8AB1-83C016582804}" destId="{6741A2AF-426D-4EAC-851A-7692186F3E9B}" srcOrd="2" destOrd="0" presId="urn:microsoft.com/office/officeart/2005/8/layout/hList6"/>
    <dgm:cxn modelId="{D98C659C-0DE3-46D6-A5D0-5E234B355CBF}" type="presParOf" srcId="{5A6D7FF3-B75E-4BA5-8AB1-83C016582804}" destId="{9F986D0E-84EE-4525-BD80-1097B521A2B1}" srcOrd="3" destOrd="0" presId="urn:microsoft.com/office/officeart/2005/8/layout/hList6"/>
    <dgm:cxn modelId="{519609E3-673E-4CE5-AA1E-5182D462BB6A}" type="presParOf" srcId="{5A6D7FF3-B75E-4BA5-8AB1-83C016582804}" destId="{68DE4D0B-9756-43CC-A2A2-505FD60B15F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A41FA9-0804-4DEC-9518-8A763C906BCE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A5FBEA-11F2-4356-9D93-A99E56093025}" type="pres">
      <dgm:prSet presAssocID="{FAA41FA9-0804-4DEC-9518-8A763C906B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108869-1006-4161-914E-1B32C5EA885C}" type="presOf" srcId="{FAA41FA9-0804-4DEC-9518-8A763C906BCE}" destId="{49A5FBEA-11F2-4356-9D93-A99E5609302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D8FE250-DF64-4A6D-B59B-A62CB2E9FCD6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D096215-B0FD-4D4F-9001-49FCF7AD54D4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Tulkarm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444D0A05-04D2-4444-9F0A-BAE085CEAC8E}" type="par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207EE2A2-713D-4CDA-95FC-B0F8DB8B72FA}" type="sib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CCAF89C7-DFD6-42FA-96C5-BD68FB502F2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109,421 capita</a:t>
          </a:r>
          <a:endParaRPr lang="ar-SA" sz="2800" dirty="0">
            <a:latin typeface="Angsana New" pitchFamily="18" charset="-34"/>
          </a:endParaRPr>
        </a:p>
      </dgm:t>
    </dgm:pt>
    <dgm:pt modelId="{BFE78355-4AB1-450F-91C9-39E32D16CE22}" type="par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5B1DD771-6C61-4AF1-A484-D0FD94B96F4A}" type="sib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DFAE7E04-59E6-43A5-942A-5524AC8A28A4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7.39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29CBB0C6-8D18-4C63-A125-2856BA4FE89F}" type="par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ACC044F4-36AE-4FCB-9B5E-288554D9AC73}" type="sib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2ABC26AD-DFD3-4159-8338-F24CD2A9F49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5.12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E43A420C-BEDD-4A39-B9DD-071A9E65B450}" type="par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30B05842-8A07-4297-88F4-D9B7B3ECA4DF}" type="sib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5B73CC0D-04C5-47FE-A00E-1B30661814EF}" type="pres">
      <dgm:prSet presAssocID="{1D8FE250-DF64-4A6D-B59B-A62CB2E9FC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DC118F1-EED8-4A0A-BD38-7102B4421845}" type="pres">
      <dgm:prSet presAssocID="{DD096215-B0FD-4D4F-9001-49FCF7AD54D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85B9550-0704-4137-B7A0-8C6BF7FECFCA}" type="presOf" srcId="{2ABC26AD-DFD3-4159-8338-F24CD2A9F49A}" destId="{0DC118F1-EED8-4A0A-BD38-7102B4421845}" srcOrd="0" destOrd="3" presId="urn:microsoft.com/office/officeart/2005/8/layout/hList6"/>
    <dgm:cxn modelId="{2DA4AC58-7A9B-4018-8DAE-24057C1C88F3}" srcId="{1D8FE250-DF64-4A6D-B59B-A62CB2E9FCD6}" destId="{DD096215-B0FD-4D4F-9001-49FCF7AD54D4}" srcOrd="0" destOrd="0" parTransId="{444D0A05-04D2-4444-9F0A-BAE085CEAC8E}" sibTransId="{207EE2A2-713D-4CDA-95FC-B0F8DB8B72FA}"/>
    <dgm:cxn modelId="{8B8B715C-61B5-4E24-9B03-C3DD26D61735}" srcId="{DD096215-B0FD-4D4F-9001-49FCF7AD54D4}" destId="{CCAF89C7-DFD6-42FA-96C5-BD68FB502F26}" srcOrd="0" destOrd="0" parTransId="{BFE78355-4AB1-450F-91C9-39E32D16CE22}" sibTransId="{5B1DD771-6C61-4AF1-A484-D0FD94B96F4A}"/>
    <dgm:cxn modelId="{B043CB69-63F3-4570-90A8-8F13C672623B}" srcId="{DD096215-B0FD-4D4F-9001-49FCF7AD54D4}" destId="{DFAE7E04-59E6-43A5-942A-5524AC8A28A4}" srcOrd="1" destOrd="0" parTransId="{29CBB0C6-8D18-4C63-A125-2856BA4FE89F}" sibTransId="{ACC044F4-36AE-4FCB-9B5E-288554D9AC73}"/>
    <dgm:cxn modelId="{30B1F38C-0127-4981-BCFB-D24628857F0D}" type="presOf" srcId="{DFAE7E04-59E6-43A5-942A-5524AC8A28A4}" destId="{0DC118F1-EED8-4A0A-BD38-7102B4421845}" srcOrd="0" destOrd="2" presId="urn:microsoft.com/office/officeart/2005/8/layout/hList6"/>
    <dgm:cxn modelId="{E2AAD60F-6F51-4037-9C0C-1569EE6DDF28}" srcId="{DD096215-B0FD-4D4F-9001-49FCF7AD54D4}" destId="{2ABC26AD-DFD3-4159-8338-F24CD2A9F49A}" srcOrd="2" destOrd="0" parTransId="{E43A420C-BEDD-4A39-B9DD-071A9E65B450}" sibTransId="{30B05842-8A07-4297-88F4-D9B7B3ECA4DF}"/>
    <dgm:cxn modelId="{D040120A-D107-44F7-885E-C0164A4E6BCC}" type="presOf" srcId="{1D8FE250-DF64-4A6D-B59B-A62CB2E9FCD6}" destId="{5B73CC0D-04C5-47FE-A00E-1B30661814EF}" srcOrd="0" destOrd="0" presId="urn:microsoft.com/office/officeart/2005/8/layout/hList6"/>
    <dgm:cxn modelId="{622C03C7-611E-4F04-8B27-2BDBA146D880}" type="presOf" srcId="{CCAF89C7-DFD6-42FA-96C5-BD68FB502F26}" destId="{0DC118F1-EED8-4A0A-BD38-7102B4421845}" srcOrd="0" destOrd="1" presId="urn:microsoft.com/office/officeart/2005/8/layout/hList6"/>
    <dgm:cxn modelId="{2BEDA7DD-F487-4109-BD8A-D1F4D423DED7}" type="presOf" srcId="{DD096215-B0FD-4D4F-9001-49FCF7AD54D4}" destId="{0DC118F1-EED8-4A0A-BD38-7102B4421845}" srcOrd="0" destOrd="0" presId="urn:microsoft.com/office/officeart/2005/8/layout/hList6"/>
    <dgm:cxn modelId="{EED0918A-938D-4605-B492-66CE8288EC18}" type="presParOf" srcId="{5B73CC0D-04C5-47FE-A00E-1B30661814EF}" destId="{0DC118F1-EED8-4A0A-BD38-7102B442184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3E92AE2-B83D-4420-9B09-3D50A1BE0C29}" type="doc">
      <dgm:prSet loTypeId="urn:microsoft.com/office/officeart/2005/8/layout/chevron1" loCatId="process" qsTypeId="urn:microsoft.com/office/officeart/2005/8/quickstyle/3d2" qsCatId="3D" csTypeId="urn:microsoft.com/office/officeart/2005/8/colors/colorful2" csCatId="colorful" phldr="1"/>
      <dgm:spPr/>
    </dgm:pt>
    <dgm:pt modelId="{32B3D8B1-7313-48A0-BFAF-EFFA5BD58F8B}">
      <dgm:prSet phldrT="[نص]"/>
      <dgm:spPr/>
      <dgm:t>
        <a:bodyPr/>
        <a:lstStyle/>
        <a:p>
          <a:pPr rtl="1"/>
          <a:r>
            <a:rPr lang="en-US" b="1" dirty="0" smtClean="0">
              <a:solidFill>
                <a:srgbClr val="FFCC00"/>
              </a:solidFill>
            </a:rPr>
            <a:t>2022</a:t>
          </a:r>
          <a:endParaRPr lang="ar-SA" b="1" dirty="0">
            <a:solidFill>
              <a:srgbClr val="FFCC00"/>
            </a:solidFill>
          </a:endParaRPr>
        </a:p>
      </dgm:t>
    </dgm:pt>
    <dgm:pt modelId="{9A03D342-2C9F-4C5A-8917-699B8549E33C}" type="par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373AD87A-13F2-434E-8292-701CBA7D7240}" type="sib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97AE0E6F-B55B-44B0-A5F3-5C9B09A054AD}" type="pres">
      <dgm:prSet presAssocID="{33E92AE2-B83D-4420-9B09-3D50A1BE0C29}" presName="Name0" presStyleCnt="0">
        <dgm:presLayoutVars>
          <dgm:dir/>
          <dgm:animLvl val="lvl"/>
          <dgm:resizeHandles val="exact"/>
        </dgm:presLayoutVars>
      </dgm:prSet>
      <dgm:spPr/>
    </dgm:pt>
    <dgm:pt modelId="{A8AD809A-B588-45A7-B9A3-8111B840C021}" type="pres">
      <dgm:prSet presAssocID="{32B3D8B1-7313-48A0-BFAF-EFFA5BD58F8B}" presName="parTxOnly" presStyleLbl="node1" presStyleIdx="0" presStyleCnt="1" custLinFactX="100000" custLinFactNeighborX="168000" custLinFactNeighborY="-35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CA907DA-036C-4AA1-8E55-EDA3D97D1498}" type="presOf" srcId="{32B3D8B1-7313-48A0-BFAF-EFFA5BD58F8B}" destId="{A8AD809A-B588-45A7-B9A3-8111B840C021}" srcOrd="0" destOrd="0" presId="urn:microsoft.com/office/officeart/2005/8/layout/chevron1"/>
    <dgm:cxn modelId="{5790943B-E6E1-41DC-BD25-E60BE7415368}" srcId="{33E92AE2-B83D-4420-9B09-3D50A1BE0C29}" destId="{32B3D8B1-7313-48A0-BFAF-EFFA5BD58F8B}" srcOrd="0" destOrd="0" parTransId="{9A03D342-2C9F-4C5A-8917-699B8549E33C}" sibTransId="{373AD87A-13F2-434E-8292-701CBA7D7240}"/>
    <dgm:cxn modelId="{D3B10501-55FF-42D3-819F-4D6174856BCD}" type="presOf" srcId="{33E92AE2-B83D-4420-9B09-3D50A1BE0C29}" destId="{97AE0E6F-B55B-44B0-A5F3-5C9B09A054AD}" srcOrd="0" destOrd="0" presId="urn:microsoft.com/office/officeart/2005/8/layout/chevron1"/>
    <dgm:cxn modelId="{1E2F3B9F-D57B-4B29-9915-30593C1CF3EF}" type="presParOf" srcId="{97AE0E6F-B55B-44B0-A5F3-5C9B09A054AD}" destId="{A8AD809A-B588-45A7-B9A3-8111B840C021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9ACA6C-B938-4381-B32D-76515649CA32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548FF99-0215-4A02-84EE-3333C6CB3C93}">
      <dgm:prSet phldrT="[نص]" custT="1"/>
      <dgm:spPr/>
      <dgm:t>
        <a:bodyPr/>
        <a:lstStyle/>
        <a:p>
          <a:pPr algn="l" rtl="1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sha’raweyyah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</a:p>
      </dgm:t>
    </dgm:pt>
    <dgm:pt modelId="{AE142EFA-D3E0-4DF0-B6CB-DF0F56EC943C}" type="par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4F55554B-1A2C-4B97-AAFD-017F7123026A}" type="sib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3AC9D064-E824-4726-9B04-405F3CB7CF2E}">
      <dgm:prSet phldrT="[نص]" phldr="1"/>
      <dgm:spPr/>
      <dgm:t>
        <a:bodyPr/>
        <a:lstStyle/>
        <a:p>
          <a:pPr algn="r" rtl="1"/>
          <a:endParaRPr lang="ar-SA" sz="4400" dirty="0"/>
        </a:p>
      </dgm:t>
    </dgm:pt>
    <dgm:pt modelId="{3B44CA5D-45C5-4501-B7A9-8CC575D4A23F}" type="par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710584AF-8F66-4AFE-BE2A-3413EFDF1375}" type="sib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F5C848F3-404E-4651-9D7D-B16130C27D4B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Anabta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 cluster</a:t>
          </a:r>
          <a:endParaRPr lang="ar-SA" sz="2800" b="0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95506982-3A48-4725-B549-B8452565E6C5}" type="par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1F7CCE2A-C196-4CC3-8854-AF67EC28D194}" type="sib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984678CD-7F82-46E8-A1EE-F55A66D910B4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Population = 44,421 capita</a:t>
          </a:r>
          <a:endParaRPr lang="ar-SA" sz="2800" b="0" dirty="0">
            <a:latin typeface="Angsana New" pitchFamily="18" charset="-34"/>
          </a:endParaRPr>
        </a:p>
      </dgm:t>
    </dgm:pt>
    <dgm:pt modelId="{C8BA5B6B-6D17-4B3E-BAC2-22098F327822}" type="par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85AC7226-1DB9-4EC5-9149-A59532EDA1EE}" type="sib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E699D71B-A6DF-42B6-9F32-4B4244F60B2B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56350158-753A-4DB1-B375-306E7FC5653A}" type="par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589015CA-D89E-4980-BD6A-3FD703FCD85F}" type="sib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D9DD348B-A557-491D-B862-A50BE6B087B6}">
      <dgm:prSet phldrT="[نص]" custT="1"/>
      <dgm:spPr/>
      <dgm:t>
        <a:bodyPr/>
        <a:lstStyle/>
        <a:p>
          <a:pPr algn="l" rtl="0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Kafriyyat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10509FE8-9BD7-403D-8662-7172F8ACD837}" type="par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4698728D-C26F-45D6-87DF-D4ACDEC0AB9F}" type="sib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51574149-E7EF-4E80-93D3-E7030AE53D7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  <a:cs typeface="Angsana New" pitchFamily="18" charset="-34"/>
            </a:rPr>
            <a:t>Population = 12,464 capita</a:t>
          </a:r>
          <a:endParaRPr lang="ar-SA" sz="2800" dirty="0">
            <a:latin typeface="Angsana New" pitchFamily="18" charset="-34"/>
          </a:endParaRPr>
        </a:p>
      </dgm:t>
    </dgm:pt>
    <dgm:pt modelId="{A21814FB-2D32-4CE3-B967-0367327377BF}" type="par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4B83A0F9-1450-4F75-8AAC-654C4508EEAA}" type="sib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7DBB0D0D-EFBC-4751-A98E-50E17D3499A3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3D7C0D4E-ADD9-4071-A73E-6284438F6996}" type="par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A4D8312-E5E4-4268-B7FA-6761A09FD554}" type="sib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78B7CB7-B644-4F32-A18D-4695D8ABB37B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Demand = 3.41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8F32B65-C6D9-4C8A-BEB3-E60A2E4BCCFC}" type="par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90E0FC84-B4C7-4353-935D-39711007A3E3}" type="sib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5A70E726-3C51-488F-97AC-8F42B8D4C3E8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Gap = 2.97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1A1F0C5-86C4-41BA-AAF9-6814ECC3C041}" type="par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D5E39329-A5BB-431F-891D-2E51BDDE0054}" type="sib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BA333B6A-C56B-4744-B7EE-339387DD819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0.88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5335533E-150C-4BE9-85CD-88B8B790F75A}" type="par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951DE600-E67C-464F-B0B5-2FEBB24EB73B}" type="sib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8E5BC75E-FA7B-4C0F-BF82-4BFE69351BC3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83,491 capita</a:t>
          </a:r>
          <a:endParaRPr lang="ar-SA" sz="2800" dirty="0">
            <a:latin typeface="Angsana New" pitchFamily="18" charset="-34"/>
          </a:endParaRPr>
        </a:p>
      </dgm:t>
    </dgm:pt>
    <dgm:pt modelId="{7C33B1BB-24CA-4A2F-AFBB-9A2EF3E2EA66}" type="sib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BCAD1E61-9E2D-4B5F-867B-55126C0B76C2}" type="par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813C2C79-B544-4E4C-A219-00679BCA9B4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6.25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7F032273-359D-47E7-8A12-06B2F10FE01C}" type="par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A0540B0E-C16A-40B2-B399-54DB6737AB49}" type="sib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52FC8F00-D07E-4A8F-88FA-4930105C0AB7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0.77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F3FEA7D0-E7DB-4D00-A0FE-8D7CABF54E96}" type="sib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438BE544-EF14-4691-9B49-B6159E95338C}" type="par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7A6F1130-29DE-4EF7-8EF5-3A87F4D39FB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5.20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 </a:t>
          </a:r>
          <a:endParaRPr lang="ar-SA" sz="2800" dirty="0">
            <a:latin typeface="Angsana New" pitchFamily="18" charset="-34"/>
          </a:endParaRPr>
        </a:p>
      </dgm:t>
    </dgm:pt>
    <dgm:pt modelId="{14AF8170-ECA3-417F-9133-2414FE8F785B}" type="par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61817BAD-F346-44C9-8688-55BA5986F881}" type="sib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5A6D7FF3-B75E-4BA5-8AB1-83C016582804}" type="pres">
      <dgm:prSet presAssocID="{9F9ACA6C-B938-4381-B32D-76515649CA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4A90D52-4372-448D-B888-0002D905990B}" type="pres">
      <dgm:prSet presAssocID="{F548FF99-0215-4A02-84EE-3333C6CB3C93}" presName="node" presStyleLbl="node1" presStyleIdx="0" presStyleCnt="3" custScaleX="1110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14CA78-1007-402E-8DB1-BDBF8FCB0039}" type="pres">
      <dgm:prSet presAssocID="{4F55554B-1A2C-4B97-AAFD-017F7123026A}" presName="sibTrans" presStyleCnt="0"/>
      <dgm:spPr/>
    </dgm:pt>
    <dgm:pt modelId="{6741A2AF-426D-4EAC-851A-7692186F3E9B}" type="pres">
      <dgm:prSet presAssocID="{F5C848F3-404E-4651-9D7D-B16130C27D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986D0E-84EE-4525-BD80-1097B521A2B1}" type="pres">
      <dgm:prSet presAssocID="{1F7CCE2A-C196-4CC3-8854-AF67EC28D194}" presName="sibTrans" presStyleCnt="0"/>
      <dgm:spPr/>
    </dgm:pt>
    <dgm:pt modelId="{68DE4D0B-9756-43CC-A2A2-505FD60B15F9}" type="pres">
      <dgm:prSet presAssocID="{D9DD348B-A557-491D-B862-A50BE6B087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03B4FC-B4D0-4616-A2B5-68CC28307B26}" srcId="{F548FF99-0215-4A02-84EE-3333C6CB3C93}" destId="{8E5BC75E-FA7B-4C0F-BF82-4BFE69351BC3}" srcOrd="0" destOrd="0" parTransId="{BCAD1E61-9E2D-4B5F-867B-55126C0B76C2}" sibTransId="{7C33B1BB-24CA-4A2F-AFBB-9A2EF3E2EA66}"/>
    <dgm:cxn modelId="{E076B8E9-E25E-4C32-8C94-4E95961EAA05}" type="presOf" srcId="{D9DD348B-A557-491D-B862-A50BE6B087B6}" destId="{68DE4D0B-9756-43CC-A2A2-505FD60B15F9}" srcOrd="0" destOrd="0" presId="urn:microsoft.com/office/officeart/2005/8/layout/hList6"/>
    <dgm:cxn modelId="{84E2B561-9752-4A17-BBBE-1FBE08DB4E46}" type="presOf" srcId="{BA333B6A-C56B-4744-B7EE-339387DD8192}" destId="{68DE4D0B-9756-43CC-A2A2-505FD60B15F9}" srcOrd="0" destOrd="2" presId="urn:microsoft.com/office/officeart/2005/8/layout/hList6"/>
    <dgm:cxn modelId="{7809ECCD-5AC3-4961-A302-38C3C9AA3466}" type="presOf" srcId="{F5C848F3-404E-4651-9D7D-B16130C27D4B}" destId="{6741A2AF-426D-4EAC-851A-7692186F3E9B}" srcOrd="0" destOrd="0" presId="urn:microsoft.com/office/officeart/2005/8/layout/hList6"/>
    <dgm:cxn modelId="{1FD81FBE-4C13-4112-ACC0-A92949D48E58}" type="presOf" srcId="{52FC8F00-D07E-4A8F-88FA-4930105C0AB7}" destId="{68DE4D0B-9756-43CC-A2A2-505FD60B15F9}" srcOrd="0" destOrd="3" presId="urn:microsoft.com/office/officeart/2005/8/layout/hList6"/>
    <dgm:cxn modelId="{25F6A151-896F-4071-BA9F-F154C52C891D}" type="presOf" srcId="{E699D71B-A6DF-42B6-9F32-4B4244F60B2B}" destId="{6741A2AF-426D-4EAC-851A-7692186F3E9B}" srcOrd="0" destOrd="4" presId="urn:microsoft.com/office/officeart/2005/8/layout/hList6"/>
    <dgm:cxn modelId="{08E9028F-6995-43E9-9D27-C5755B764384}" type="presOf" srcId="{078B7CB7-B644-4F32-A18D-4695D8ABB37B}" destId="{6741A2AF-426D-4EAC-851A-7692186F3E9B}" srcOrd="0" destOrd="2" presId="urn:microsoft.com/office/officeart/2005/8/layout/hList6"/>
    <dgm:cxn modelId="{52B02D69-F44B-4BA6-A8BE-8B9844827861}" srcId="{F5C848F3-404E-4651-9D7D-B16130C27D4B}" destId="{5A70E726-3C51-488F-97AC-8F42B8D4C3E8}" srcOrd="2" destOrd="0" parTransId="{81A1F0C5-86C4-41BA-AAF9-6814ECC3C041}" sibTransId="{D5E39329-A5BB-431F-891D-2E51BDDE0054}"/>
    <dgm:cxn modelId="{F962FC67-B5F4-42C7-8914-B93B83E3FF4A}" type="presOf" srcId="{9F9ACA6C-B938-4381-B32D-76515649CA32}" destId="{5A6D7FF3-B75E-4BA5-8AB1-83C016582804}" srcOrd="0" destOrd="0" presId="urn:microsoft.com/office/officeart/2005/8/layout/hList6"/>
    <dgm:cxn modelId="{E300941B-67A8-4D34-B6C8-49F8AC628A26}" srcId="{9F9ACA6C-B938-4381-B32D-76515649CA32}" destId="{F548FF99-0215-4A02-84EE-3333C6CB3C93}" srcOrd="0" destOrd="0" parTransId="{AE142EFA-D3E0-4DF0-B6CB-DF0F56EC943C}" sibTransId="{4F55554B-1A2C-4B97-AAFD-017F7123026A}"/>
    <dgm:cxn modelId="{C873468E-293E-47F7-8882-5A107A17CA02}" srcId="{9F9ACA6C-B938-4381-B32D-76515649CA32}" destId="{D9DD348B-A557-491D-B862-A50BE6B087B6}" srcOrd="2" destOrd="0" parTransId="{10509FE8-9BD7-403D-8662-7172F8ACD837}" sibTransId="{4698728D-C26F-45D6-87DF-D4ACDEC0AB9F}"/>
    <dgm:cxn modelId="{468EE65B-D940-4B2A-95DA-2228A75C10E2}" srcId="{F548FF99-0215-4A02-84EE-3333C6CB3C93}" destId="{813C2C79-B544-4E4C-A219-00679BCA9B4A}" srcOrd="1" destOrd="0" parTransId="{7F032273-359D-47E7-8A12-06B2F10FE01C}" sibTransId="{A0540B0E-C16A-40B2-B399-54DB6737AB49}"/>
    <dgm:cxn modelId="{E1D8879E-7652-4125-B656-BE02DECA6024}" type="presOf" srcId="{51574149-E7EF-4E80-93D3-E7030AE53D76}" destId="{68DE4D0B-9756-43CC-A2A2-505FD60B15F9}" srcOrd="0" destOrd="1" presId="urn:microsoft.com/office/officeart/2005/8/layout/hList6"/>
    <dgm:cxn modelId="{91E7B89E-15BB-4192-9A44-68C780E241BB}" type="presOf" srcId="{5A70E726-3C51-488F-97AC-8F42B8D4C3E8}" destId="{6741A2AF-426D-4EAC-851A-7692186F3E9B}" srcOrd="0" destOrd="3" presId="urn:microsoft.com/office/officeart/2005/8/layout/hList6"/>
    <dgm:cxn modelId="{79345E1E-5F77-4137-9848-AC330E56CB35}" srcId="{D9DD348B-A557-491D-B862-A50BE6B087B6}" destId="{7DBB0D0D-EFBC-4751-A98E-50E17D3499A3}" srcOrd="3" destOrd="0" parTransId="{3D7C0D4E-ADD9-4071-A73E-6284438F6996}" sibTransId="{0A4D8312-E5E4-4268-B7FA-6761A09FD554}"/>
    <dgm:cxn modelId="{5C8734C7-C5D3-4C23-B976-988E717487DA}" type="presOf" srcId="{813C2C79-B544-4E4C-A219-00679BCA9B4A}" destId="{A4A90D52-4372-448D-B888-0002D905990B}" srcOrd="0" destOrd="2" presId="urn:microsoft.com/office/officeart/2005/8/layout/hList6"/>
    <dgm:cxn modelId="{0A83D45F-9E5D-4AD0-B00B-B62E21B645B3}" type="presOf" srcId="{8E5BC75E-FA7B-4C0F-BF82-4BFE69351BC3}" destId="{A4A90D52-4372-448D-B888-0002D905990B}" srcOrd="0" destOrd="1" presId="urn:microsoft.com/office/officeart/2005/8/layout/hList6"/>
    <dgm:cxn modelId="{57E3872C-6540-4BD6-9CD3-92EFBEBC3577}" type="presOf" srcId="{984678CD-7F82-46E8-A1EE-F55A66D910B4}" destId="{6741A2AF-426D-4EAC-851A-7692186F3E9B}" srcOrd="0" destOrd="1" presId="urn:microsoft.com/office/officeart/2005/8/layout/hList6"/>
    <dgm:cxn modelId="{36F88D09-349A-4F88-B6E2-5C4BCC991BCD}" srcId="{D9DD348B-A557-491D-B862-A50BE6B087B6}" destId="{51574149-E7EF-4E80-93D3-E7030AE53D76}" srcOrd="0" destOrd="0" parTransId="{A21814FB-2D32-4CE3-B967-0367327377BF}" sibTransId="{4B83A0F9-1450-4F75-8AAC-654C4508EEAA}"/>
    <dgm:cxn modelId="{A86B5529-5B8C-4783-ADA1-3439740C3BF4}" srcId="{D9DD348B-A557-491D-B862-A50BE6B087B6}" destId="{BA333B6A-C56B-4744-B7EE-339387DD8192}" srcOrd="1" destOrd="0" parTransId="{5335533E-150C-4BE9-85CD-88B8B790F75A}" sibTransId="{951DE600-E67C-464F-B0B5-2FEBB24EB73B}"/>
    <dgm:cxn modelId="{87D9BF98-DFFA-480A-BB89-D74DD62FDCCF}" srcId="{9F9ACA6C-B938-4381-B32D-76515649CA32}" destId="{F5C848F3-404E-4651-9D7D-B16130C27D4B}" srcOrd="1" destOrd="0" parTransId="{95506982-3A48-4725-B549-B8452565E6C5}" sibTransId="{1F7CCE2A-C196-4CC3-8854-AF67EC28D194}"/>
    <dgm:cxn modelId="{648E63F6-4A0A-4924-A2F8-85953EAB5F19}" type="presOf" srcId="{7DBB0D0D-EFBC-4751-A98E-50E17D3499A3}" destId="{68DE4D0B-9756-43CC-A2A2-505FD60B15F9}" srcOrd="0" destOrd="4" presId="urn:microsoft.com/office/officeart/2005/8/layout/hList6"/>
    <dgm:cxn modelId="{399C4E41-A8D3-4ACC-B988-B50DF9A75C96}" srcId="{F5C848F3-404E-4651-9D7D-B16130C27D4B}" destId="{984678CD-7F82-46E8-A1EE-F55A66D910B4}" srcOrd="0" destOrd="0" parTransId="{C8BA5B6B-6D17-4B3E-BAC2-22098F327822}" sibTransId="{85AC7226-1DB9-4EC5-9149-A59532EDA1EE}"/>
    <dgm:cxn modelId="{FE31C26E-3E0F-4233-97C4-9468B54EB70D}" srcId="{D9DD348B-A557-491D-B862-A50BE6B087B6}" destId="{52FC8F00-D07E-4A8F-88FA-4930105C0AB7}" srcOrd="2" destOrd="0" parTransId="{438BE544-EF14-4691-9B49-B6159E95338C}" sibTransId="{F3FEA7D0-E7DB-4D00-A0FE-8D7CABF54E96}"/>
    <dgm:cxn modelId="{A645D763-45A2-4801-9EF7-AC5D488F9D58}" srcId="{F5C848F3-404E-4651-9D7D-B16130C27D4B}" destId="{078B7CB7-B644-4F32-A18D-4695D8ABB37B}" srcOrd="1" destOrd="0" parTransId="{88F32B65-C6D9-4C8A-BEB3-E60A2E4BCCFC}" sibTransId="{90E0FC84-B4C7-4353-935D-39711007A3E3}"/>
    <dgm:cxn modelId="{38B76BB7-8630-43F6-AAD2-2B1655653AA8}" srcId="{F548FF99-0215-4A02-84EE-3333C6CB3C93}" destId="{3AC9D064-E824-4726-9B04-405F3CB7CF2E}" srcOrd="3" destOrd="0" parTransId="{3B44CA5D-45C5-4501-B7A9-8CC575D4A23F}" sibTransId="{710584AF-8F66-4AFE-BE2A-3413EFDF1375}"/>
    <dgm:cxn modelId="{517FBB7B-584A-4013-B6E1-329310EBD56A}" srcId="{F5C848F3-404E-4651-9D7D-B16130C27D4B}" destId="{E699D71B-A6DF-42B6-9F32-4B4244F60B2B}" srcOrd="3" destOrd="0" parTransId="{56350158-753A-4DB1-B375-306E7FC5653A}" sibTransId="{589015CA-D89E-4980-BD6A-3FD703FCD85F}"/>
    <dgm:cxn modelId="{8432666F-8D9D-4518-8C3A-1852FA7DB03B}" type="presOf" srcId="{F548FF99-0215-4A02-84EE-3333C6CB3C93}" destId="{A4A90D52-4372-448D-B888-0002D905990B}" srcOrd="0" destOrd="0" presId="urn:microsoft.com/office/officeart/2005/8/layout/hList6"/>
    <dgm:cxn modelId="{7A52AF88-E901-41E3-BB20-41B48115BF5C}" type="presOf" srcId="{3AC9D064-E824-4726-9B04-405F3CB7CF2E}" destId="{A4A90D52-4372-448D-B888-0002D905990B}" srcOrd="0" destOrd="4" presId="urn:microsoft.com/office/officeart/2005/8/layout/hList6"/>
    <dgm:cxn modelId="{7E70E84D-78F6-48BE-ACA1-BB0AC34CB317}" type="presOf" srcId="{7A6F1130-29DE-4EF7-8EF5-3A87F4D39FB2}" destId="{A4A90D52-4372-448D-B888-0002D905990B}" srcOrd="0" destOrd="3" presId="urn:microsoft.com/office/officeart/2005/8/layout/hList6"/>
    <dgm:cxn modelId="{EF98A784-C88C-4DEE-95ED-3E199C51F0F6}" srcId="{F548FF99-0215-4A02-84EE-3333C6CB3C93}" destId="{7A6F1130-29DE-4EF7-8EF5-3A87F4D39FB2}" srcOrd="2" destOrd="0" parTransId="{14AF8170-ECA3-417F-9133-2414FE8F785B}" sibTransId="{61817BAD-F346-44C9-8688-55BA5986F881}"/>
    <dgm:cxn modelId="{05C71DF6-CB07-4679-AFBF-A4AFCE55F57A}" type="presParOf" srcId="{5A6D7FF3-B75E-4BA5-8AB1-83C016582804}" destId="{A4A90D52-4372-448D-B888-0002D905990B}" srcOrd="0" destOrd="0" presId="urn:microsoft.com/office/officeart/2005/8/layout/hList6"/>
    <dgm:cxn modelId="{22C28F4B-176A-4EE5-A77A-8A79CDE04F1C}" type="presParOf" srcId="{5A6D7FF3-B75E-4BA5-8AB1-83C016582804}" destId="{5114CA78-1007-402E-8DB1-BDBF8FCB0039}" srcOrd="1" destOrd="0" presId="urn:microsoft.com/office/officeart/2005/8/layout/hList6"/>
    <dgm:cxn modelId="{95659F60-7B10-4FCF-A9FE-CB24F20B6B14}" type="presParOf" srcId="{5A6D7FF3-B75E-4BA5-8AB1-83C016582804}" destId="{6741A2AF-426D-4EAC-851A-7692186F3E9B}" srcOrd="2" destOrd="0" presId="urn:microsoft.com/office/officeart/2005/8/layout/hList6"/>
    <dgm:cxn modelId="{02513306-2D2C-45F6-917A-391F7829F3F8}" type="presParOf" srcId="{5A6D7FF3-B75E-4BA5-8AB1-83C016582804}" destId="{9F986D0E-84EE-4525-BD80-1097B521A2B1}" srcOrd="3" destOrd="0" presId="urn:microsoft.com/office/officeart/2005/8/layout/hList6"/>
    <dgm:cxn modelId="{11013CBE-BE47-4239-B07F-5632C5EB81B9}" type="presParOf" srcId="{5A6D7FF3-B75E-4BA5-8AB1-83C016582804}" destId="{68DE4D0B-9756-43CC-A2A2-505FD60B15F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AA41FA9-0804-4DEC-9518-8A763C906BCE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A5FBEA-11F2-4356-9D93-A99E56093025}" type="pres">
      <dgm:prSet presAssocID="{FAA41FA9-0804-4DEC-9518-8A763C906B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45428B4-796E-4A46-A516-063F67873DF0}" type="presOf" srcId="{FAA41FA9-0804-4DEC-9518-8A763C906BCE}" destId="{49A5FBEA-11F2-4356-9D93-A99E5609302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D8FE250-DF64-4A6D-B59B-A62CB2E9FCD6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D096215-B0FD-4D4F-9001-49FCF7AD54D4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Tulkarm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444D0A05-04D2-4444-9F0A-BAE085CEAC8E}" type="par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207EE2A2-713D-4CDA-95FC-B0F8DB8B72FA}" type="sib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CCAF89C7-DFD6-42FA-96C5-BD68FB502F2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133,386 capita</a:t>
          </a:r>
          <a:endParaRPr lang="ar-SA" sz="2800" dirty="0">
            <a:latin typeface="Angsana New" pitchFamily="18" charset="-34"/>
          </a:endParaRPr>
        </a:p>
      </dgm:t>
    </dgm:pt>
    <dgm:pt modelId="{BFE78355-4AB1-450F-91C9-39E32D16CE22}" type="par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5B1DD771-6C61-4AF1-A484-D0FD94B96F4A}" type="sib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DFAE7E04-59E6-43A5-942A-5524AC8A28A4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10.44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29CBB0C6-8D18-4C63-A125-2856BA4FE89F}" type="par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ACC044F4-36AE-4FCB-9B5E-288554D9AC73}" type="sib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2ABC26AD-DFD3-4159-8338-F24CD2A9F49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8.17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E43A420C-BEDD-4A39-B9DD-071A9E65B450}" type="par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30B05842-8A07-4297-88F4-D9B7B3ECA4DF}" type="sib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5B73CC0D-04C5-47FE-A00E-1B30661814EF}" type="pres">
      <dgm:prSet presAssocID="{1D8FE250-DF64-4A6D-B59B-A62CB2E9FC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DC118F1-EED8-4A0A-BD38-7102B4421845}" type="pres">
      <dgm:prSet presAssocID="{DD096215-B0FD-4D4F-9001-49FCF7AD54D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EA6F34B-E64E-4569-9856-56FEBEF0D70E}" type="presOf" srcId="{DD096215-B0FD-4D4F-9001-49FCF7AD54D4}" destId="{0DC118F1-EED8-4A0A-BD38-7102B4421845}" srcOrd="0" destOrd="0" presId="urn:microsoft.com/office/officeart/2005/8/layout/hList6"/>
    <dgm:cxn modelId="{2DA4AC58-7A9B-4018-8DAE-24057C1C88F3}" srcId="{1D8FE250-DF64-4A6D-B59B-A62CB2E9FCD6}" destId="{DD096215-B0FD-4D4F-9001-49FCF7AD54D4}" srcOrd="0" destOrd="0" parTransId="{444D0A05-04D2-4444-9F0A-BAE085CEAC8E}" sibTransId="{207EE2A2-713D-4CDA-95FC-B0F8DB8B72FA}"/>
    <dgm:cxn modelId="{8B8B715C-61B5-4E24-9B03-C3DD26D61735}" srcId="{DD096215-B0FD-4D4F-9001-49FCF7AD54D4}" destId="{CCAF89C7-DFD6-42FA-96C5-BD68FB502F26}" srcOrd="0" destOrd="0" parTransId="{BFE78355-4AB1-450F-91C9-39E32D16CE22}" sibTransId="{5B1DD771-6C61-4AF1-A484-D0FD94B96F4A}"/>
    <dgm:cxn modelId="{B043CB69-63F3-4570-90A8-8F13C672623B}" srcId="{DD096215-B0FD-4D4F-9001-49FCF7AD54D4}" destId="{DFAE7E04-59E6-43A5-942A-5524AC8A28A4}" srcOrd="1" destOrd="0" parTransId="{29CBB0C6-8D18-4C63-A125-2856BA4FE89F}" sibTransId="{ACC044F4-36AE-4FCB-9B5E-288554D9AC73}"/>
    <dgm:cxn modelId="{E2AAD60F-6F51-4037-9C0C-1569EE6DDF28}" srcId="{DD096215-B0FD-4D4F-9001-49FCF7AD54D4}" destId="{2ABC26AD-DFD3-4159-8338-F24CD2A9F49A}" srcOrd="2" destOrd="0" parTransId="{E43A420C-BEDD-4A39-B9DD-071A9E65B450}" sibTransId="{30B05842-8A07-4297-88F4-D9B7B3ECA4DF}"/>
    <dgm:cxn modelId="{225E2C20-37DB-47E1-951D-41DF31A223A1}" type="presOf" srcId="{DFAE7E04-59E6-43A5-942A-5524AC8A28A4}" destId="{0DC118F1-EED8-4A0A-BD38-7102B4421845}" srcOrd="0" destOrd="2" presId="urn:microsoft.com/office/officeart/2005/8/layout/hList6"/>
    <dgm:cxn modelId="{77B9CEB0-45C5-4B35-9F7C-BD04620FF9F6}" type="presOf" srcId="{CCAF89C7-DFD6-42FA-96C5-BD68FB502F26}" destId="{0DC118F1-EED8-4A0A-BD38-7102B4421845}" srcOrd="0" destOrd="1" presId="urn:microsoft.com/office/officeart/2005/8/layout/hList6"/>
    <dgm:cxn modelId="{44D1C790-FB09-4517-967F-F32B372B215A}" type="presOf" srcId="{2ABC26AD-DFD3-4159-8338-F24CD2A9F49A}" destId="{0DC118F1-EED8-4A0A-BD38-7102B4421845}" srcOrd="0" destOrd="3" presId="urn:microsoft.com/office/officeart/2005/8/layout/hList6"/>
    <dgm:cxn modelId="{B70EE410-009F-4368-B15B-DEA43914574C}" type="presOf" srcId="{1D8FE250-DF64-4A6D-B59B-A62CB2E9FCD6}" destId="{5B73CC0D-04C5-47FE-A00E-1B30661814EF}" srcOrd="0" destOrd="0" presId="urn:microsoft.com/office/officeart/2005/8/layout/hList6"/>
    <dgm:cxn modelId="{8F94A501-6D9F-476B-8DA4-5D4F8BE51717}" type="presParOf" srcId="{5B73CC0D-04C5-47FE-A00E-1B30661814EF}" destId="{0DC118F1-EED8-4A0A-BD38-7102B442184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3E92AE2-B83D-4420-9B09-3D50A1BE0C29}" type="doc">
      <dgm:prSet loTypeId="urn:microsoft.com/office/officeart/2005/8/layout/chevron1" loCatId="process" qsTypeId="urn:microsoft.com/office/officeart/2005/8/quickstyle/3d2" qsCatId="3D" csTypeId="urn:microsoft.com/office/officeart/2005/8/colors/colorful2" csCatId="colorful" phldr="1"/>
      <dgm:spPr/>
    </dgm:pt>
    <dgm:pt modelId="{32B3D8B1-7313-48A0-BFAF-EFFA5BD58F8B}">
      <dgm:prSet phldrT="[نص]"/>
      <dgm:spPr/>
      <dgm:t>
        <a:bodyPr/>
        <a:lstStyle/>
        <a:p>
          <a:pPr rtl="1"/>
          <a:r>
            <a:rPr lang="en-US" b="1" dirty="0" smtClean="0">
              <a:solidFill>
                <a:srgbClr val="FFCC00"/>
              </a:solidFill>
            </a:rPr>
            <a:t>2032</a:t>
          </a:r>
          <a:endParaRPr lang="ar-SA" b="1" dirty="0">
            <a:solidFill>
              <a:srgbClr val="FFCC00"/>
            </a:solidFill>
          </a:endParaRPr>
        </a:p>
      </dgm:t>
    </dgm:pt>
    <dgm:pt modelId="{9A03D342-2C9F-4C5A-8917-699B8549E33C}" type="par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373AD87A-13F2-434E-8292-701CBA7D7240}" type="sibTrans" cxnId="{5790943B-E6E1-41DC-BD25-E60BE7415368}">
      <dgm:prSet/>
      <dgm:spPr/>
      <dgm:t>
        <a:bodyPr/>
        <a:lstStyle/>
        <a:p>
          <a:pPr rtl="1"/>
          <a:endParaRPr lang="ar-SA"/>
        </a:p>
      </dgm:t>
    </dgm:pt>
    <dgm:pt modelId="{97AE0E6F-B55B-44B0-A5F3-5C9B09A054AD}" type="pres">
      <dgm:prSet presAssocID="{33E92AE2-B83D-4420-9B09-3D50A1BE0C29}" presName="Name0" presStyleCnt="0">
        <dgm:presLayoutVars>
          <dgm:dir/>
          <dgm:animLvl val="lvl"/>
          <dgm:resizeHandles val="exact"/>
        </dgm:presLayoutVars>
      </dgm:prSet>
      <dgm:spPr/>
    </dgm:pt>
    <dgm:pt modelId="{A8AD809A-B588-45A7-B9A3-8111B840C021}" type="pres">
      <dgm:prSet presAssocID="{32B3D8B1-7313-48A0-BFAF-EFFA5BD58F8B}" presName="parTxOnly" presStyleLbl="node1" presStyleIdx="0" presStyleCnt="1" custLinFactX="100000" custLinFactNeighborX="168000" custLinFactNeighborY="-35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4F0D0D-864F-4976-9C4D-72C5A792F17F}" type="presOf" srcId="{33E92AE2-B83D-4420-9B09-3D50A1BE0C29}" destId="{97AE0E6F-B55B-44B0-A5F3-5C9B09A054AD}" srcOrd="0" destOrd="0" presId="urn:microsoft.com/office/officeart/2005/8/layout/chevron1"/>
    <dgm:cxn modelId="{5790943B-E6E1-41DC-BD25-E60BE7415368}" srcId="{33E92AE2-B83D-4420-9B09-3D50A1BE0C29}" destId="{32B3D8B1-7313-48A0-BFAF-EFFA5BD58F8B}" srcOrd="0" destOrd="0" parTransId="{9A03D342-2C9F-4C5A-8917-699B8549E33C}" sibTransId="{373AD87A-13F2-434E-8292-701CBA7D7240}"/>
    <dgm:cxn modelId="{89508183-1142-4DB7-AE8E-8EEE44E476F4}" type="presOf" srcId="{32B3D8B1-7313-48A0-BFAF-EFFA5BD58F8B}" destId="{A8AD809A-B588-45A7-B9A3-8111B840C021}" srcOrd="0" destOrd="0" presId="urn:microsoft.com/office/officeart/2005/8/layout/chevron1"/>
    <dgm:cxn modelId="{7B1A1153-6BA0-4AD2-B2A4-8E7BD846F25C}" type="presParOf" srcId="{97AE0E6F-B55B-44B0-A5F3-5C9B09A054AD}" destId="{A8AD809A-B588-45A7-B9A3-8111B840C021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3A23F86-8B83-4A0C-BA1B-EB7F8EFF31F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AC28DDF-1137-452A-94DA-2E0A4E3AA4C1}">
      <dgm:prSet phldrT="[نص]" custT="1"/>
      <dgm:spPr/>
      <dgm:t>
        <a:bodyPr/>
        <a:lstStyle/>
        <a:p>
          <a:pPr rtl="1"/>
          <a:r>
            <a:rPr lang="en-US" sz="3600" b="1" dirty="0" smtClean="0">
              <a:solidFill>
                <a:srgbClr val="FFC000"/>
              </a:solidFill>
              <a:latin typeface="Angsana New" pitchFamily="18" charset="-34"/>
            </a:rPr>
            <a:t>Local Water Resources</a:t>
          </a:r>
          <a:endParaRPr lang="ar-SA" sz="3600" b="1" dirty="0">
            <a:solidFill>
              <a:srgbClr val="FFC000"/>
            </a:solidFill>
            <a:latin typeface="Angsana New" pitchFamily="18" charset="-34"/>
          </a:endParaRPr>
        </a:p>
      </dgm:t>
    </dgm:pt>
    <dgm:pt modelId="{0F827D85-E1FE-4564-8C1D-BBAB7A117856}" type="parTrans" cxnId="{ECE82097-DB2D-468E-A7F4-0BC389E569BA}">
      <dgm:prSet/>
      <dgm:spPr/>
      <dgm:t>
        <a:bodyPr/>
        <a:lstStyle/>
        <a:p>
          <a:pPr rtl="1"/>
          <a:endParaRPr lang="ar-SA"/>
        </a:p>
      </dgm:t>
    </dgm:pt>
    <dgm:pt modelId="{AA56C45A-E648-44CA-986F-31240FED0463}" type="sibTrans" cxnId="{ECE82097-DB2D-468E-A7F4-0BC389E569BA}">
      <dgm:prSet/>
      <dgm:spPr/>
      <dgm:t>
        <a:bodyPr/>
        <a:lstStyle/>
        <a:p>
          <a:pPr rtl="1"/>
          <a:endParaRPr lang="ar-SA"/>
        </a:p>
      </dgm:t>
    </dgm:pt>
    <dgm:pt modelId="{D4D65AEE-BBB3-48F1-8C46-8274E7FBCBC7}">
      <dgm:prSet phldrT="[نص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1"/>
          <a:r>
            <a:rPr lang="en-US" sz="2800" b="1" dirty="0" smtClean="0">
              <a:latin typeface="Angsana New" pitchFamily="18" charset="-34"/>
            </a:rPr>
            <a:t>Rain Water Harvesting </a:t>
          </a:r>
          <a:endParaRPr lang="ar-SA" sz="2800" b="1" dirty="0">
            <a:latin typeface="Angsana New" pitchFamily="18" charset="-34"/>
          </a:endParaRPr>
        </a:p>
      </dgm:t>
    </dgm:pt>
    <dgm:pt modelId="{05787E8B-1225-4BC5-96A4-E45203D7FD07}" type="parTrans" cxnId="{274B2C32-4FFF-42D6-B6B7-BB66A2DB938E}">
      <dgm:prSet/>
      <dgm:spPr/>
      <dgm:t>
        <a:bodyPr/>
        <a:lstStyle/>
        <a:p>
          <a:pPr rtl="1"/>
          <a:endParaRPr lang="ar-SA"/>
        </a:p>
      </dgm:t>
    </dgm:pt>
    <dgm:pt modelId="{621E8219-1D9F-41B5-BB4A-5FCFBD742D21}" type="sibTrans" cxnId="{274B2C32-4FFF-42D6-B6B7-BB66A2DB938E}">
      <dgm:prSet/>
      <dgm:spPr/>
      <dgm:t>
        <a:bodyPr/>
        <a:lstStyle/>
        <a:p>
          <a:pPr rtl="1"/>
          <a:endParaRPr lang="ar-SA"/>
        </a:p>
      </dgm:t>
    </dgm:pt>
    <dgm:pt modelId="{2876C5AD-1704-443A-A28C-1A6EE991FAE2}">
      <dgm:prSet phldrT="[نص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1"/>
          <a:r>
            <a:rPr lang="en-US" sz="2800" b="1" dirty="0" smtClean="0">
              <a:latin typeface="Angsana New" pitchFamily="18" charset="-34"/>
            </a:rPr>
            <a:t>Rehabilitation of Existing Water Network</a:t>
          </a:r>
          <a:endParaRPr lang="ar-SA" sz="2800" b="1" dirty="0">
            <a:latin typeface="Angsana New" pitchFamily="18" charset="-34"/>
          </a:endParaRPr>
        </a:p>
      </dgm:t>
    </dgm:pt>
    <dgm:pt modelId="{7E29CA83-D40F-4AF8-8B55-ECA6AFF87190}" type="parTrans" cxnId="{00EBD738-C507-4A88-86B6-5619ABA06485}">
      <dgm:prSet/>
      <dgm:spPr/>
      <dgm:t>
        <a:bodyPr/>
        <a:lstStyle/>
        <a:p>
          <a:pPr rtl="1"/>
          <a:endParaRPr lang="ar-SA"/>
        </a:p>
      </dgm:t>
    </dgm:pt>
    <dgm:pt modelId="{ECE82F80-836A-4795-A092-83C79AE21B29}" type="sibTrans" cxnId="{00EBD738-C507-4A88-86B6-5619ABA06485}">
      <dgm:prSet/>
      <dgm:spPr/>
      <dgm:t>
        <a:bodyPr/>
        <a:lstStyle/>
        <a:p>
          <a:pPr rtl="1"/>
          <a:endParaRPr lang="ar-SA"/>
        </a:p>
      </dgm:t>
    </dgm:pt>
    <dgm:pt modelId="{A896D579-6D58-4D04-BEC1-127E8E85F97B}">
      <dgm:prSet phldrT="[نص]" custT="1"/>
      <dgm:spPr/>
      <dgm:t>
        <a:bodyPr/>
        <a:lstStyle/>
        <a:p>
          <a:pPr rtl="1"/>
          <a:r>
            <a:rPr lang="en-US" sz="3600" b="1" dirty="0" smtClean="0">
              <a:solidFill>
                <a:srgbClr val="FFC000"/>
              </a:solidFill>
              <a:latin typeface="Angsana New" pitchFamily="18" charset="-34"/>
            </a:rPr>
            <a:t>Groundwater  Wells </a:t>
          </a:r>
          <a:endParaRPr lang="ar-SA" sz="3600" b="1" dirty="0">
            <a:solidFill>
              <a:srgbClr val="FFC000"/>
            </a:solidFill>
            <a:latin typeface="Angsana New" pitchFamily="18" charset="-34"/>
          </a:endParaRPr>
        </a:p>
      </dgm:t>
    </dgm:pt>
    <dgm:pt modelId="{B22E6E3C-1F68-41DF-88FD-AEE43A8B7846}" type="parTrans" cxnId="{B26D0C1F-55A7-4536-ACAC-0FD08518C531}">
      <dgm:prSet/>
      <dgm:spPr/>
      <dgm:t>
        <a:bodyPr/>
        <a:lstStyle/>
        <a:p>
          <a:pPr rtl="1"/>
          <a:endParaRPr lang="ar-SA"/>
        </a:p>
      </dgm:t>
    </dgm:pt>
    <dgm:pt modelId="{39FBBDDC-E222-46A8-8234-EF1D676CF43D}" type="sibTrans" cxnId="{B26D0C1F-55A7-4536-ACAC-0FD08518C531}">
      <dgm:prSet/>
      <dgm:spPr/>
      <dgm:t>
        <a:bodyPr/>
        <a:lstStyle/>
        <a:p>
          <a:pPr rtl="1"/>
          <a:endParaRPr lang="ar-SA"/>
        </a:p>
      </dgm:t>
    </dgm:pt>
    <dgm:pt modelId="{55FCB952-59DA-4804-BBE6-0B9FBD4A3657}" type="pres">
      <dgm:prSet presAssocID="{13A23F86-8B83-4A0C-BA1B-EB7F8EFF31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4A55159-A214-4B43-955A-F8812F5678D7}" type="pres">
      <dgm:prSet presAssocID="{4AC28DDF-1137-452A-94DA-2E0A4E3AA4C1}" presName="root" presStyleCnt="0"/>
      <dgm:spPr/>
    </dgm:pt>
    <dgm:pt modelId="{ABA9DFFA-709E-4F9B-9424-A470B6EF8867}" type="pres">
      <dgm:prSet presAssocID="{4AC28DDF-1137-452A-94DA-2E0A4E3AA4C1}" presName="rootComposite" presStyleCnt="0"/>
      <dgm:spPr/>
    </dgm:pt>
    <dgm:pt modelId="{14560B0D-C6FD-4862-9131-17EAC6CA3CCB}" type="pres">
      <dgm:prSet presAssocID="{4AC28DDF-1137-452A-94DA-2E0A4E3AA4C1}" presName="rootText" presStyleLbl="node1" presStyleIdx="0" presStyleCnt="2" custLinFactNeighborX="-677" custLinFactNeighborY="-155"/>
      <dgm:spPr/>
      <dgm:t>
        <a:bodyPr/>
        <a:lstStyle/>
        <a:p>
          <a:pPr rtl="1"/>
          <a:endParaRPr lang="ar-SA"/>
        </a:p>
      </dgm:t>
    </dgm:pt>
    <dgm:pt modelId="{AFFFD065-C076-4FE4-8887-E01E3E5AE368}" type="pres">
      <dgm:prSet presAssocID="{4AC28DDF-1137-452A-94DA-2E0A4E3AA4C1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A6114D66-511B-4A34-B7C1-F8A94B8631BD}" type="pres">
      <dgm:prSet presAssocID="{4AC28DDF-1137-452A-94DA-2E0A4E3AA4C1}" presName="childShape" presStyleCnt="0"/>
      <dgm:spPr/>
    </dgm:pt>
    <dgm:pt modelId="{2B814745-F986-4B80-BD4F-189E875505D1}" type="pres">
      <dgm:prSet presAssocID="{05787E8B-1225-4BC5-96A4-E45203D7FD07}" presName="Name13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CFD44114-BB23-4D33-9994-9F2469D7D251}" type="pres">
      <dgm:prSet presAssocID="{D4D65AEE-BBB3-48F1-8C46-8274E7FBCBC7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F017DF-03CA-4E01-A69D-D00506CE0242}" type="pres">
      <dgm:prSet presAssocID="{7E29CA83-D40F-4AF8-8B55-ECA6AFF87190}" presName="Name13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DEF243E-FC53-4219-8A61-19A79019BA1A}" type="pres">
      <dgm:prSet presAssocID="{2876C5AD-1704-443A-A28C-1A6EE991FAE2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48B587-A79C-4B65-92BD-12D7214C0557}" type="pres">
      <dgm:prSet presAssocID="{A896D579-6D58-4D04-BEC1-127E8E85F97B}" presName="root" presStyleCnt="0"/>
      <dgm:spPr/>
    </dgm:pt>
    <dgm:pt modelId="{B572FDFF-66FE-4844-9F7D-F8D991E35A22}" type="pres">
      <dgm:prSet presAssocID="{A896D579-6D58-4D04-BEC1-127E8E85F97B}" presName="rootComposite" presStyleCnt="0"/>
      <dgm:spPr/>
    </dgm:pt>
    <dgm:pt modelId="{075813AA-AF6D-47EE-B64B-7A94C2053FF2}" type="pres">
      <dgm:prSet presAssocID="{A896D579-6D58-4D04-BEC1-127E8E85F97B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6F2F7EF-D44F-46EB-9E7A-855F1E2BFE27}" type="pres">
      <dgm:prSet presAssocID="{A896D579-6D58-4D04-BEC1-127E8E85F97B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130C4AD-52DF-4A46-A8BF-D5277DFE0F8D}" type="pres">
      <dgm:prSet presAssocID="{A896D579-6D58-4D04-BEC1-127E8E85F97B}" presName="childShape" presStyleCnt="0"/>
      <dgm:spPr/>
    </dgm:pt>
  </dgm:ptLst>
  <dgm:cxnLst>
    <dgm:cxn modelId="{00EBD738-C507-4A88-86B6-5619ABA06485}" srcId="{4AC28DDF-1137-452A-94DA-2E0A4E3AA4C1}" destId="{2876C5AD-1704-443A-A28C-1A6EE991FAE2}" srcOrd="1" destOrd="0" parTransId="{7E29CA83-D40F-4AF8-8B55-ECA6AFF87190}" sibTransId="{ECE82F80-836A-4795-A092-83C79AE21B29}"/>
    <dgm:cxn modelId="{B26D0C1F-55A7-4536-ACAC-0FD08518C531}" srcId="{13A23F86-8B83-4A0C-BA1B-EB7F8EFF31FD}" destId="{A896D579-6D58-4D04-BEC1-127E8E85F97B}" srcOrd="1" destOrd="0" parTransId="{B22E6E3C-1F68-41DF-88FD-AEE43A8B7846}" sibTransId="{39FBBDDC-E222-46A8-8234-EF1D676CF43D}"/>
    <dgm:cxn modelId="{4A2D4D66-AFC4-4F89-A6B0-7C1F9D97A376}" type="presOf" srcId="{D4D65AEE-BBB3-48F1-8C46-8274E7FBCBC7}" destId="{CFD44114-BB23-4D33-9994-9F2469D7D251}" srcOrd="0" destOrd="0" presId="urn:microsoft.com/office/officeart/2005/8/layout/hierarchy3"/>
    <dgm:cxn modelId="{452A165F-6539-493F-8DEF-FD29552AF1D4}" type="presOf" srcId="{13A23F86-8B83-4A0C-BA1B-EB7F8EFF31FD}" destId="{55FCB952-59DA-4804-BBE6-0B9FBD4A3657}" srcOrd="0" destOrd="0" presId="urn:microsoft.com/office/officeart/2005/8/layout/hierarchy3"/>
    <dgm:cxn modelId="{9D52BE75-5F18-482F-8444-D181C4B30C72}" type="presOf" srcId="{05787E8B-1225-4BC5-96A4-E45203D7FD07}" destId="{2B814745-F986-4B80-BD4F-189E875505D1}" srcOrd="0" destOrd="0" presId="urn:microsoft.com/office/officeart/2005/8/layout/hierarchy3"/>
    <dgm:cxn modelId="{5B8B925E-C038-4260-94D8-52924022C825}" type="presOf" srcId="{2876C5AD-1704-443A-A28C-1A6EE991FAE2}" destId="{2DEF243E-FC53-4219-8A61-19A79019BA1A}" srcOrd="0" destOrd="0" presId="urn:microsoft.com/office/officeart/2005/8/layout/hierarchy3"/>
    <dgm:cxn modelId="{27F6373A-33F4-4EBD-88EE-9F13AFE33F10}" type="presOf" srcId="{7E29CA83-D40F-4AF8-8B55-ECA6AFF87190}" destId="{81F017DF-03CA-4E01-A69D-D00506CE0242}" srcOrd="0" destOrd="0" presId="urn:microsoft.com/office/officeart/2005/8/layout/hierarchy3"/>
    <dgm:cxn modelId="{261A188E-662B-4B3B-A4FA-170EE517EF4A}" type="presOf" srcId="{4AC28DDF-1137-452A-94DA-2E0A4E3AA4C1}" destId="{14560B0D-C6FD-4862-9131-17EAC6CA3CCB}" srcOrd="0" destOrd="0" presId="urn:microsoft.com/office/officeart/2005/8/layout/hierarchy3"/>
    <dgm:cxn modelId="{7229DE0C-CBE5-4197-AFBA-0B29333CB378}" type="presOf" srcId="{4AC28DDF-1137-452A-94DA-2E0A4E3AA4C1}" destId="{AFFFD065-C076-4FE4-8887-E01E3E5AE368}" srcOrd="1" destOrd="0" presId="urn:microsoft.com/office/officeart/2005/8/layout/hierarchy3"/>
    <dgm:cxn modelId="{ECE82097-DB2D-468E-A7F4-0BC389E569BA}" srcId="{13A23F86-8B83-4A0C-BA1B-EB7F8EFF31FD}" destId="{4AC28DDF-1137-452A-94DA-2E0A4E3AA4C1}" srcOrd="0" destOrd="0" parTransId="{0F827D85-E1FE-4564-8C1D-BBAB7A117856}" sibTransId="{AA56C45A-E648-44CA-986F-31240FED0463}"/>
    <dgm:cxn modelId="{274B2C32-4FFF-42D6-B6B7-BB66A2DB938E}" srcId="{4AC28DDF-1137-452A-94DA-2E0A4E3AA4C1}" destId="{D4D65AEE-BBB3-48F1-8C46-8274E7FBCBC7}" srcOrd="0" destOrd="0" parTransId="{05787E8B-1225-4BC5-96A4-E45203D7FD07}" sibTransId="{621E8219-1D9F-41B5-BB4A-5FCFBD742D21}"/>
    <dgm:cxn modelId="{FF87574D-7271-44A6-AC4A-EE574DCE4928}" type="presOf" srcId="{A896D579-6D58-4D04-BEC1-127E8E85F97B}" destId="{56F2F7EF-D44F-46EB-9E7A-855F1E2BFE27}" srcOrd="1" destOrd="0" presId="urn:microsoft.com/office/officeart/2005/8/layout/hierarchy3"/>
    <dgm:cxn modelId="{1A2F30C7-CA42-4C72-9326-D8A808F7A856}" type="presOf" srcId="{A896D579-6D58-4D04-BEC1-127E8E85F97B}" destId="{075813AA-AF6D-47EE-B64B-7A94C2053FF2}" srcOrd="0" destOrd="0" presId="urn:microsoft.com/office/officeart/2005/8/layout/hierarchy3"/>
    <dgm:cxn modelId="{92670E68-CAB4-419D-8CD7-65E44D92FF27}" type="presParOf" srcId="{55FCB952-59DA-4804-BBE6-0B9FBD4A3657}" destId="{44A55159-A214-4B43-955A-F8812F5678D7}" srcOrd="0" destOrd="0" presId="urn:microsoft.com/office/officeart/2005/8/layout/hierarchy3"/>
    <dgm:cxn modelId="{CF6A38CC-6C40-42AE-AB72-98E2C06D11BC}" type="presParOf" srcId="{44A55159-A214-4B43-955A-F8812F5678D7}" destId="{ABA9DFFA-709E-4F9B-9424-A470B6EF8867}" srcOrd="0" destOrd="0" presId="urn:microsoft.com/office/officeart/2005/8/layout/hierarchy3"/>
    <dgm:cxn modelId="{162C3E65-5704-4ED1-AF9C-7D8761405035}" type="presParOf" srcId="{ABA9DFFA-709E-4F9B-9424-A470B6EF8867}" destId="{14560B0D-C6FD-4862-9131-17EAC6CA3CCB}" srcOrd="0" destOrd="0" presId="urn:microsoft.com/office/officeart/2005/8/layout/hierarchy3"/>
    <dgm:cxn modelId="{F980FF56-8C9D-4277-A68E-2928E5E8519B}" type="presParOf" srcId="{ABA9DFFA-709E-4F9B-9424-A470B6EF8867}" destId="{AFFFD065-C076-4FE4-8887-E01E3E5AE368}" srcOrd="1" destOrd="0" presId="urn:microsoft.com/office/officeart/2005/8/layout/hierarchy3"/>
    <dgm:cxn modelId="{9D9D0E2B-34D2-4C80-B9F0-F40EEC650C25}" type="presParOf" srcId="{44A55159-A214-4B43-955A-F8812F5678D7}" destId="{A6114D66-511B-4A34-B7C1-F8A94B8631BD}" srcOrd="1" destOrd="0" presId="urn:microsoft.com/office/officeart/2005/8/layout/hierarchy3"/>
    <dgm:cxn modelId="{E5362040-B307-426C-9FE2-6DA07A3E059D}" type="presParOf" srcId="{A6114D66-511B-4A34-B7C1-F8A94B8631BD}" destId="{2B814745-F986-4B80-BD4F-189E875505D1}" srcOrd="0" destOrd="0" presId="urn:microsoft.com/office/officeart/2005/8/layout/hierarchy3"/>
    <dgm:cxn modelId="{A3D55AB7-D89A-4D47-879E-77D621D86B0C}" type="presParOf" srcId="{A6114D66-511B-4A34-B7C1-F8A94B8631BD}" destId="{CFD44114-BB23-4D33-9994-9F2469D7D251}" srcOrd="1" destOrd="0" presId="urn:microsoft.com/office/officeart/2005/8/layout/hierarchy3"/>
    <dgm:cxn modelId="{848B43C7-F0E7-4295-B896-6B088201BC24}" type="presParOf" srcId="{A6114D66-511B-4A34-B7C1-F8A94B8631BD}" destId="{81F017DF-03CA-4E01-A69D-D00506CE0242}" srcOrd="2" destOrd="0" presId="urn:microsoft.com/office/officeart/2005/8/layout/hierarchy3"/>
    <dgm:cxn modelId="{8C673691-9DF6-43C7-BCB1-EF5088503B76}" type="presParOf" srcId="{A6114D66-511B-4A34-B7C1-F8A94B8631BD}" destId="{2DEF243E-FC53-4219-8A61-19A79019BA1A}" srcOrd="3" destOrd="0" presId="urn:microsoft.com/office/officeart/2005/8/layout/hierarchy3"/>
    <dgm:cxn modelId="{F1A100FF-CC52-438C-B4F0-FA05B477A13E}" type="presParOf" srcId="{55FCB952-59DA-4804-BBE6-0B9FBD4A3657}" destId="{2548B587-A79C-4B65-92BD-12D7214C0557}" srcOrd="1" destOrd="0" presId="urn:microsoft.com/office/officeart/2005/8/layout/hierarchy3"/>
    <dgm:cxn modelId="{B9677AAC-2396-4E82-BFE1-42B77FB083BD}" type="presParOf" srcId="{2548B587-A79C-4B65-92BD-12D7214C0557}" destId="{B572FDFF-66FE-4844-9F7D-F8D991E35A22}" srcOrd="0" destOrd="0" presId="urn:microsoft.com/office/officeart/2005/8/layout/hierarchy3"/>
    <dgm:cxn modelId="{54F9B9EA-03C7-4D45-B6B6-F7CC7CF0B51F}" type="presParOf" srcId="{B572FDFF-66FE-4844-9F7D-F8D991E35A22}" destId="{075813AA-AF6D-47EE-B64B-7A94C2053FF2}" srcOrd="0" destOrd="0" presId="urn:microsoft.com/office/officeart/2005/8/layout/hierarchy3"/>
    <dgm:cxn modelId="{387442B0-803B-4B4C-AAD3-BAE9EA64CA98}" type="presParOf" srcId="{B572FDFF-66FE-4844-9F7D-F8D991E35A22}" destId="{56F2F7EF-D44F-46EB-9E7A-855F1E2BFE27}" srcOrd="1" destOrd="0" presId="urn:microsoft.com/office/officeart/2005/8/layout/hierarchy3"/>
    <dgm:cxn modelId="{354B9574-80F4-4FE1-B639-FBBD0F37869C}" type="presParOf" srcId="{2548B587-A79C-4B65-92BD-12D7214C0557}" destId="{9130C4AD-52DF-4A46-A8BF-D5277DFE0F8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DA6C1-ADE9-40B8-9513-AA76ADAF1500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</dgm:pt>
    <dgm:pt modelId="{7CAD5BA2-5E0B-46E4-90DB-973298CB0D80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Introduction</a:t>
          </a:r>
          <a:endParaRPr lang="ar-JO" sz="2400" dirty="0">
            <a:latin typeface="Times New Roman" pitchFamily="18" charset="0"/>
            <a:cs typeface="Times New Roman" pitchFamily="18" charset="0"/>
          </a:endParaRPr>
        </a:p>
      </dgm:t>
    </dgm:pt>
    <dgm:pt modelId="{389DD550-F99F-463A-BADF-1C8E40543E93}" type="parTrans" cxnId="{7E79013A-A432-4021-A610-AD69F1667E96}">
      <dgm:prSet/>
      <dgm:spPr/>
      <dgm:t>
        <a:bodyPr/>
        <a:lstStyle/>
        <a:p>
          <a:pPr rtl="1"/>
          <a:endParaRPr lang="ar-JO"/>
        </a:p>
      </dgm:t>
    </dgm:pt>
    <dgm:pt modelId="{AB5580E8-6D7D-432F-818D-87C8AA0C684F}" type="sibTrans" cxnId="{7E79013A-A432-4021-A610-AD69F1667E96}">
      <dgm:prSet/>
      <dgm:spPr/>
      <dgm:t>
        <a:bodyPr/>
        <a:lstStyle/>
        <a:p>
          <a:pPr rtl="1"/>
          <a:endParaRPr lang="ar-JO"/>
        </a:p>
      </dgm:t>
    </dgm:pt>
    <dgm:pt modelId="{161C018D-335E-423C-A1A4-0EB9E39A2A3D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Study area </a:t>
          </a:r>
          <a:endParaRPr lang="ar-JO" sz="2400" dirty="0">
            <a:latin typeface="Times New Roman" pitchFamily="18" charset="0"/>
            <a:cs typeface="Times New Roman" pitchFamily="18" charset="0"/>
          </a:endParaRPr>
        </a:p>
      </dgm:t>
    </dgm:pt>
    <dgm:pt modelId="{6D6829CF-2F92-4203-B721-7AA2CB5F9423}" type="parTrans" cxnId="{57D3A845-1D65-411B-B1AA-56A8D5FA2D54}">
      <dgm:prSet/>
      <dgm:spPr/>
      <dgm:t>
        <a:bodyPr/>
        <a:lstStyle/>
        <a:p>
          <a:pPr rtl="1"/>
          <a:endParaRPr lang="ar-JO"/>
        </a:p>
      </dgm:t>
    </dgm:pt>
    <dgm:pt modelId="{AC4101A3-4A66-4845-980D-F19742689268}" type="sibTrans" cxnId="{57D3A845-1D65-411B-B1AA-56A8D5FA2D54}">
      <dgm:prSet/>
      <dgm:spPr/>
      <dgm:t>
        <a:bodyPr/>
        <a:lstStyle/>
        <a:p>
          <a:pPr rtl="1"/>
          <a:endParaRPr lang="ar-JO"/>
        </a:p>
      </dgm:t>
    </dgm:pt>
    <dgm:pt modelId="{E2C8CDE4-BE61-481A-A2D7-F6560A00A671}">
      <dgm:prSet phldrT="[Text]" custT="1"/>
      <dgm:spPr/>
      <dgm:t>
        <a:bodyPr/>
        <a:lstStyle/>
        <a:p>
          <a:pPr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Water supply condition in </a:t>
          </a:r>
          <a:r>
            <a:rPr lang="en-US" sz="2400" dirty="0" err="1" smtClean="0">
              <a:latin typeface="Times New Roman" pitchFamily="18" charset="0"/>
              <a:cs typeface="Times New Roman" pitchFamily="18" charset="0"/>
            </a:rPr>
            <a:t>Tulkrum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governorate </a:t>
          </a:r>
          <a:endParaRPr lang="ar-JO" sz="2400" dirty="0">
            <a:latin typeface="Times New Roman" pitchFamily="18" charset="0"/>
            <a:cs typeface="Times New Roman" pitchFamily="18" charset="0"/>
          </a:endParaRPr>
        </a:p>
      </dgm:t>
    </dgm:pt>
    <dgm:pt modelId="{6B50629E-F5BB-420B-B356-E937BA7419CF}" type="parTrans" cxnId="{13229BA9-44AC-4A91-A62F-C60B011A1D7B}">
      <dgm:prSet/>
      <dgm:spPr/>
      <dgm:t>
        <a:bodyPr/>
        <a:lstStyle/>
        <a:p>
          <a:pPr rtl="1"/>
          <a:endParaRPr lang="ar-JO"/>
        </a:p>
      </dgm:t>
    </dgm:pt>
    <dgm:pt modelId="{45E57C47-57E8-4115-93F1-E1D16143E40C}" type="sibTrans" cxnId="{13229BA9-44AC-4A91-A62F-C60B011A1D7B}">
      <dgm:prSet/>
      <dgm:spPr/>
      <dgm:t>
        <a:bodyPr/>
        <a:lstStyle/>
        <a:p>
          <a:pPr rtl="1"/>
          <a:endParaRPr lang="ar-JO"/>
        </a:p>
      </dgm:t>
    </dgm:pt>
    <dgm:pt modelId="{E4CC8600-E343-43C7-B570-811E17473F23}">
      <dgm:prSet custT="1"/>
      <dgm:spPr/>
      <dgm:t>
        <a:bodyPr/>
        <a:lstStyle/>
        <a:p>
          <a:pPr algn="ctr"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Future water demand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1.Existing water demand 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2.Water gap </a:t>
          </a:r>
          <a:endParaRPr lang="ar-JO" sz="1800" dirty="0">
            <a:latin typeface="Times New Roman" pitchFamily="18" charset="0"/>
            <a:cs typeface="Times New Roman" pitchFamily="18" charset="0"/>
          </a:endParaRPr>
        </a:p>
      </dgm:t>
    </dgm:pt>
    <dgm:pt modelId="{7C6FCEDA-048A-42D7-A632-161A4710820C}" type="parTrans" cxnId="{52E27BC8-EB53-40FF-8747-25814D312FB1}">
      <dgm:prSet/>
      <dgm:spPr/>
      <dgm:t>
        <a:bodyPr/>
        <a:lstStyle/>
        <a:p>
          <a:pPr rtl="1"/>
          <a:endParaRPr lang="ar-JO"/>
        </a:p>
      </dgm:t>
    </dgm:pt>
    <dgm:pt modelId="{014D6763-7A13-40E6-9676-72FDF07FDAE1}" type="sibTrans" cxnId="{52E27BC8-EB53-40FF-8747-25814D312FB1}">
      <dgm:prSet/>
      <dgm:spPr/>
      <dgm:t>
        <a:bodyPr/>
        <a:lstStyle/>
        <a:p>
          <a:pPr rtl="1"/>
          <a:endParaRPr lang="ar-JO"/>
        </a:p>
      </dgm:t>
    </dgm:pt>
    <dgm:pt modelId="{D246271E-B44B-495D-906A-344674E7CF2F}">
      <dgm:prSet custT="1"/>
      <dgm:spPr/>
      <dgm:t>
        <a:bodyPr/>
        <a:lstStyle/>
        <a:p>
          <a:pPr algn="ctr"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Investment plan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1.Packages 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2.Cash flow</a:t>
          </a:r>
          <a:r>
            <a:rPr lang="en-US" sz="1100" dirty="0" smtClean="0"/>
            <a:t> </a:t>
          </a:r>
          <a:endParaRPr lang="ar-JO" sz="1100" dirty="0"/>
        </a:p>
      </dgm:t>
    </dgm:pt>
    <dgm:pt modelId="{8D36E615-4518-431B-98C7-34DDFDB2B7DB}" type="parTrans" cxnId="{DD56E6D6-10D9-4EE6-9CEB-FB1DEDC3841F}">
      <dgm:prSet/>
      <dgm:spPr/>
      <dgm:t>
        <a:bodyPr/>
        <a:lstStyle/>
        <a:p>
          <a:pPr rtl="1"/>
          <a:endParaRPr lang="ar-JO"/>
        </a:p>
      </dgm:t>
    </dgm:pt>
    <dgm:pt modelId="{22855795-0C17-4518-842B-7C23C3EF8FE0}" type="sibTrans" cxnId="{DD56E6D6-10D9-4EE6-9CEB-FB1DEDC3841F}">
      <dgm:prSet/>
      <dgm:spPr/>
      <dgm:t>
        <a:bodyPr/>
        <a:lstStyle/>
        <a:p>
          <a:pPr rtl="1"/>
          <a:endParaRPr lang="ar-JO"/>
        </a:p>
      </dgm:t>
    </dgm:pt>
    <dgm:pt modelId="{DD9D3336-96F8-461F-9F54-4429D409CCA4}">
      <dgm:prSet custT="1"/>
      <dgm:spPr/>
      <dgm:t>
        <a:bodyPr/>
        <a:lstStyle/>
        <a:p>
          <a:pPr algn="ctr" rtl="1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Future Potential Water Resources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1.Local water recourse </a:t>
          </a:r>
        </a:p>
        <a:p>
          <a:pPr algn="l" rtl="0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2.Ground water recourse 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A969BCE2-F41D-40B3-8495-FEDFA205A6F6}" type="parTrans" cxnId="{E0F907DE-AE1F-4232-B908-8F9C3600AFE9}">
      <dgm:prSet/>
      <dgm:spPr/>
      <dgm:t>
        <a:bodyPr/>
        <a:lstStyle/>
        <a:p>
          <a:pPr rtl="1"/>
          <a:endParaRPr lang="ar-JO"/>
        </a:p>
      </dgm:t>
    </dgm:pt>
    <dgm:pt modelId="{CD0B81D6-7735-438D-9C34-9AEFFC71E4BC}" type="sibTrans" cxnId="{E0F907DE-AE1F-4232-B908-8F9C3600AFE9}">
      <dgm:prSet/>
      <dgm:spPr/>
      <dgm:t>
        <a:bodyPr/>
        <a:lstStyle/>
        <a:p>
          <a:pPr rtl="1"/>
          <a:endParaRPr lang="ar-JO"/>
        </a:p>
      </dgm:t>
    </dgm:pt>
    <dgm:pt modelId="{1CDF69D0-23C4-46FA-B877-66DEF3F4A9C2}" type="pres">
      <dgm:prSet presAssocID="{D10DA6C1-ADE9-40B8-9513-AA76ADAF1500}" presName="linearFlow" presStyleCnt="0">
        <dgm:presLayoutVars>
          <dgm:dir/>
          <dgm:resizeHandles val="exact"/>
        </dgm:presLayoutVars>
      </dgm:prSet>
      <dgm:spPr/>
    </dgm:pt>
    <dgm:pt modelId="{64E56C4C-12CB-4097-92C7-16A6AFEAC014}" type="pres">
      <dgm:prSet presAssocID="{7CAD5BA2-5E0B-46E4-90DB-973298CB0D80}" presName="composite" presStyleCnt="0"/>
      <dgm:spPr/>
    </dgm:pt>
    <dgm:pt modelId="{71510B07-0002-4ACF-A6AF-522D55836728}" type="pres">
      <dgm:prSet presAssocID="{7CAD5BA2-5E0B-46E4-90DB-973298CB0D80}" presName="imgShp" presStyleLbl="fgImgPlace1" presStyleIdx="0" presStyleCnt="6" custLinFactNeighborX="-75455" custLinFactNeighborY="2915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C6FD3F98-BC07-4034-BEB8-7E62FB0B7F80}" type="pres">
      <dgm:prSet presAssocID="{7CAD5BA2-5E0B-46E4-90DB-973298CB0D80}" presName="txShp" presStyleLbl="node1" presStyleIdx="0" presStyleCnt="6" custScaleX="110788" custScaleY="120649" custLinFactNeighborX="-3118" custLinFactNeighborY="2946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222651A-EEC1-4A04-A48B-52CD68623A2B}" type="pres">
      <dgm:prSet presAssocID="{AB5580E8-6D7D-432F-818D-87C8AA0C684F}" presName="spacing" presStyleCnt="0"/>
      <dgm:spPr/>
    </dgm:pt>
    <dgm:pt modelId="{30EDCD9A-EE6B-4DEC-8645-460A88495507}" type="pres">
      <dgm:prSet presAssocID="{161C018D-335E-423C-A1A4-0EB9E39A2A3D}" presName="composite" presStyleCnt="0"/>
      <dgm:spPr/>
    </dgm:pt>
    <dgm:pt modelId="{56844CC2-5E0F-4D16-8151-E6E4700AA8F2}" type="pres">
      <dgm:prSet presAssocID="{161C018D-335E-423C-A1A4-0EB9E39A2A3D}" presName="imgShp" presStyleLbl="fgImgPlace1" presStyleIdx="1" presStyleCnt="6" custLinFactNeighborX="-67633" custLinFactNeighborY="3081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0343A157-26DE-4BFD-95DE-7FE553EC22CC}" type="pres">
      <dgm:prSet presAssocID="{161C018D-335E-423C-A1A4-0EB9E39A2A3D}" presName="txShp" presStyleLbl="node1" presStyleIdx="1" presStyleCnt="6" custScaleX="112108" custScaleY="116905" custLinFactNeighborX="-2128" custLinFactNeighborY="1922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541EC60-201B-4DE5-9154-4E705E185EA9}" type="pres">
      <dgm:prSet presAssocID="{AC4101A3-4A66-4845-980D-F19742689268}" presName="spacing" presStyleCnt="0"/>
      <dgm:spPr/>
    </dgm:pt>
    <dgm:pt modelId="{5164B661-ADF1-448C-9828-AEF8CB8FB276}" type="pres">
      <dgm:prSet presAssocID="{E2C8CDE4-BE61-481A-A2D7-F6560A00A671}" presName="composite" presStyleCnt="0"/>
      <dgm:spPr/>
    </dgm:pt>
    <dgm:pt modelId="{6AFFF073-C903-4EDC-9453-A5B9261859AE}" type="pres">
      <dgm:prSet presAssocID="{E2C8CDE4-BE61-481A-A2D7-F6560A00A671}" presName="imgShp" presStyleLbl="fgImgPlace1" presStyleIdx="2" presStyleCnt="6" custLinFactNeighborX="-55245" custLinFactNeighborY="434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8681E42D-A598-48B9-B19C-150B739D113A}" type="pres">
      <dgm:prSet presAssocID="{E2C8CDE4-BE61-481A-A2D7-F6560A00A671}" presName="txShp" presStyleLbl="node1" presStyleIdx="2" presStyleCnt="6" custScaleX="108045" custLinFactNeighborX="-1609" custLinFactNeighborY="434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D374CFD-5E0E-41C1-B027-3514EFF8000F}" type="pres">
      <dgm:prSet presAssocID="{45E57C47-57E8-4115-93F1-E1D16143E40C}" presName="spacing" presStyleCnt="0"/>
      <dgm:spPr/>
    </dgm:pt>
    <dgm:pt modelId="{C0F8A34F-6229-43AD-B648-2FE595CEEB0D}" type="pres">
      <dgm:prSet presAssocID="{E4CC8600-E343-43C7-B570-811E17473F23}" presName="composite" presStyleCnt="0"/>
      <dgm:spPr/>
    </dgm:pt>
    <dgm:pt modelId="{1F9325FA-76B1-4887-9EC2-E4E53883D702}" type="pres">
      <dgm:prSet presAssocID="{E4CC8600-E343-43C7-B570-811E17473F23}" presName="imgShp" presStyleLbl="fgImgPlace1" presStyleIdx="3" presStyleCnt="6" custLinFactNeighborX="-57077" custLinFactNeighborY="-1308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5DDFBCDF-DDAE-455C-9577-CF91113F5191}" type="pres">
      <dgm:prSet presAssocID="{E4CC8600-E343-43C7-B570-811E17473F23}" presName="txShp" presStyleLbl="node1" presStyleIdx="3" presStyleCnt="6" custScaleX="109838" custScaleY="130445" custLinFactNeighborX="-2354" custLinFactNeighborY="-767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E553258-CBB9-47C2-963C-507590E8153C}" type="pres">
      <dgm:prSet presAssocID="{014D6763-7A13-40E6-9676-72FDF07FDAE1}" presName="spacing" presStyleCnt="0"/>
      <dgm:spPr/>
    </dgm:pt>
    <dgm:pt modelId="{8C74BE7A-CDAE-444C-9832-36276926E992}" type="pres">
      <dgm:prSet presAssocID="{DD9D3336-96F8-461F-9F54-4429D409CCA4}" presName="composite" presStyleCnt="0"/>
      <dgm:spPr/>
    </dgm:pt>
    <dgm:pt modelId="{D75C4846-CFA6-48F9-90CA-7611CFC506E0}" type="pres">
      <dgm:prSet presAssocID="{DD9D3336-96F8-461F-9F54-4429D409CCA4}" presName="imgShp" presStyleLbl="fgImgPlace1" presStyleIdx="4" presStyleCnt="6" custLinFactNeighborX="-47457" custLinFactNeighborY="-22918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3B7E6EBF-AE8F-43C8-8444-E610C7386D20}" type="pres">
      <dgm:prSet presAssocID="{DD9D3336-96F8-461F-9F54-4429D409CCA4}" presName="txShp" presStyleLbl="node1" presStyleIdx="4" presStyleCnt="6" custScaleX="110640" custScaleY="142075" custLinFactNeighborX="-3229" custLinFactNeighborY="-1692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730E7DB-583C-4CA0-AB94-0297B51622B1}" type="pres">
      <dgm:prSet presAssocID="{CD0B81D6-7735-438D-9C34-9AEFFC71E4BC}" presName="spacing" presStyleCnt="0"/>
      <dgm:spPr/>
    </dgm:pt>
    <dgm:pt modelId="{A3D72DFE-8D05-470B-A69F-ADBB2EA91B1D}" type="pres">
      <dgm:prSet presAssocID="{D246271E-B44B-495D-906A-344674E7CF2F}" presName="composite" presStyleCnt="0"/>
      <dgm:spPr/>
    </dgm:pt>
    <dgm:pt modelId="{AF58A185-ECA4-4E38-9637-D79154C1D891}" type="pres">
      <dgm:prSet presAssocID="{D246271E-B44B-495D-906A-344674E7CF2F}" presName="imgShp" presStyleLbl="fgImgPlace1" presStyleIdx="5" presStyleCnt="6" custLinFactNeighborX="-40447" custLinFactNeighborY="-27403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35BD1A97-3B9F-408F-BDB3-C62E26487258}" type="pres">
      <dgm:prSet presAssocID="{D246271E-B44B-495D-906A-344674E7CF2F}" presName="txShp" presStyleLbl="node1" presStyleIdx="5" presStyleCnt="6" custScaleX="109896" custScaleY="141174" custLinFactNeighborX="-2456" custLinFactNeighborY="-2855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7E79013A-A432-4021-A610-AD69F1667E96}" srcId="{D10DA6C1-ADE9-40B8-9513-AA76ADAF1500}" destId="{7CAD5BA2-5E0B-46E4-90DB-973298CB0D80}" srcOrd="0" destOrd="0" parTransId="{389DD550-F99F-463A-BADF-1C8E40543E93}" sibTransId="{AB5580E8-6D7D-432F-818D-87C8AA0C684F}"/>
    <dgm:cxn modelId="{DD56E6D6-10D9-4EE6-9CEB-FB1DEDC3841F}" srcId="{D10DA6C1-ADE9-40B8-9513-AA76ADAF1500}" destId="{D246271E-B44B-495D-906A-344674E7CF2F}" srcOrd="5" destOrd="0" parTransId="{8D36E615-4518-431B-98C7-34DDFDB2B7DB}" sibTransId="{22855795-0C17-4518-842B-7C23C3EF8FE0}"/>
    <dgm:cxn modelId="{57D3A845-1D65-411B-B1AA-56A8D5FA2D54}" srcId="{D10DA6C1-ADE9-40B8-9513-AA76ADAF1500}" destId="{161C018D-335E-423C-A1A4-0EB9E39A2A3D}" srcOrd="1" destOrd="0" parTransId="{6D6829CF-2F92-4203-B721-7AA2CB5F9423}" sibTransId="{AC4101A3-4A66-4845-980D-F19742689268}"/>
    <dgm:cxn modelId="{A0840C0C-8F22-4F38-A57F-EA220D60441D}" type="presOf" srcId="{D10DA6C1-ADE9-40B8-9513-AA76ADAF1500}" destId="{1CDF69D0-23C4-46FA-B877-66DEF3F4A9C2}" srcOrd="0" destOrd="0" presId="urn:microsoft.com/office/officeart/2005/8/layout/vList3"/>
    <dgm:cxn modelId="{E0F907DE-AE1F-4232-B908-8F9C3600AFE9}" srcId="{D10DA6C1-ADE9-40B8-9513-AA76ADAF1500}" destId="{DD9D3336-96F8-461F-9F54-4429D409CCA4}" srcOrd="4" destOrd="0" parTransId="{A969BCE2-F41D-40B3-8495-FEDFA205A6F6}" sibTransId="{CD0B81D6-7735-438D-9C34-9AEFFC71E4BC}"/>
    <dgm:cxn modelId="{13229BA9-44AC-4A91-A62F-C60B011A1D7B}" srcId="{D10DA6C1-ADE9-40B8-9513-AA76ADAF1500}" destId="{E2C8CDE4-BE61-481A-A2D7-F6560A00A671}" srcOrd="2" destOrd="0" parTransId="{6B50629E-F5BB-420B-B356-E937BA7419CF}" sibTransId="{45E57C47-57E8-4115-93F1-E1D16143E40C}"/>
    <dgm:cxn modelId="{4A37664E-EDE5-4275-8B6D-80ADE9F7DBEC}" type="presOf" srcId="{7CAD5BA2-5E0B-46E4-90DB-973298CB0D80}" destId="{C6FD3F98-BC07-4034-BEB8-7E62FB0B7F80}" srcOrd="0" destOrd="0" presId="urn:microsoft.com/office/officeart/2005/8/layout/vList3"/>
    <dgm:cxn modelId="{E98A4259-F1E5-49EF-A471-0E2B23C4D3AE}" type="presOf" srcId="{161C018D-335E-423C-A1A4-0EB9E39A2A3D}" destId="{0343A157-26DE-4BFD-95DE-7FE553EC22CC}" srcOrd="0" destOrd="0" presId="urn:microsoft.com/office/officeart/2005/8/layout/vList3"/>
    <dgm:cxn modelId="{DE49677A-6462-464C-B511-CCDA2AD19323}" type="presOf" srcId="{DD9D3336-96F8-461F-9F54-4429D409CCA4}" destId="{3B7E6EBF-AE8F-43C8-8444-E610C7386D20}" srcOrd="0" destOrd="0" presId="urn:microsoft.com/office/officeart/2005/8/layout/vList3"/>
    <dgm:cxn modelId="{4DB57847-CD54-4E0C-9276-DD948700B591}" type="presOf" srcId="{D246271E-B44B-495D-906A-344674E7CF2F}" destId="{35BD1A97-3B9F-408F-BDB3-C62E26487258}" srcOrd="0" destOrd="0" presId="urn:microsoft.com/office/officeart/2005/8/layout/vList3"/>
    <dgm:cxn modelId="{52E27BC8-EB53-40FF-8747-25814D312FB1}" srcId="{D10DA6C1-ADE9-40B8-9513-AA76ADAF1500}" destId="{E4CC8600-E343-43C7-B570-811E17473F23}" srcOrd="3" destOrd="0" parTransId="{7C6FCEDA-048A-42D7-A632-161A4710820C}" sibTransId="{014D6763-7A13-40E6-9676-72FDF07FDAE1}"/>
    <dgm:cxn modelId="{788E83D9-267C-4E92-8F9D-1195338D762D}" type="presOf" srcId="{E2C8CDE4-BE61-481A-A2D7-F6560A00A671}" destId="{8681E42D-A598-48B9-B19C-150B739D113A}" srcOrd="0" destOrd="0" presId="urn:microsoft.com/office/officeart/2005/8/layout/vList3"/>
    <dgm:cxn modelId="{73648531-A8C0-4C48-82EC-7291B3AEEB02}" type="presOf" srcId="{E4CC8600-E343-43C7-B570-811E17473F23}" destId="{5DDFBCDF-DDAE-455C-9577-CF91113F5191}" srcOrd="0" destOrd="0" presId="urn:microsoft.com/office/officeart/2005/8/layout/vList3"/>
    <dgm:cxn modelId="{E8AE09D3-35B9-425A-945F-44E19B8EB0F6}" type="presParOf" srcId="{1CDF69D0-23C4-46FA-B877-66DEF3F4A9C2}" destId="{64E56C4C-12CB-4097-92C7-16A6AFEAC014}" srcOrd="0" destOrd="0" presId="urn:microsoft.com/office/officeart/2005/8/layout/vList3"/>
    <dgm:cxn modelId="{69B07994-F7D4-42AB-9818-C20DADFF7B88}" type="presParOf" srcId="{64E56C4C-12CB-4097-92C7-16A6AFEAC014}" destId="{71510B07-0002-4ACF-A6AF-522D55836728}" srcOrd="0" destOrd="0" presId="urn:microsoft.com/office/officeart/2005/8/layout/vList3"/>
    <dgm:cxn modelId="{CB137F70-F422-4A2E-A29E-844CA6B89C7F}" type="presParOf" srcId="{64E56C4C-12CB-4097-92C7-16A6AFEAC014}" destId="{C6FD3F98-BC07-4034-BEB8-7E62FB0B7F80}" srcOrd="1" destOrd="0" presId="urn:microsoft.com/office/officeart/2005/8/layout/vList3"/>
    <dgm:cxn modelId="{7D95F451-86F1-4037-A226-10D5274B9374}" type="presParOf" srcId="{1CDF69D0-23C4-46FA-B877-66DEF3F4A9C2}" destId="{8222651A-EEC1-4A04-A48B-52CD68623A2B}" srcOrd="1" destOrd="0" presId="urn:microsoft.com/office/officeart/2005/8/layout/vList3"/>
    <dgm:cxn modelId="{3BC1C17A-8844-453F-B509-7AF7981D3F2A}" type="presParOf" srcId="{1CDF69D0-23C4-46FA-B877-66DEF3F4A9C2}" destId="{30EDCD9A-EE6B-4DEC-8645-460A88495507}" srcOrd="2" destOrd="0" presId="urn:microsoft.com/office/officeart/2005/8/layout/vList3"/>
    <dgm:cxn modelId="{AB318987-F491-4F51-AD35-2781DCDE95D7}" type="presParOf" srcId="{30EDCD9A-EE6B-4DEC-8645-460A88495507}" destId="{56844CC2-5E0F-4D16-8151-E6E4700AA8F2}" srcOrd="0" destOrd="0" presId="urn:microsoft.com/office/officeart/2005/8/layout/vList3"/>
    <dgm:cxn modelId="{3B915588-A4C3-45F7-982B-027CCE0EC575}" type="presParOf" srcId="{30EDCD9A-EE6B-4DEC-8645-460A88495507}" destId="{0343A157-26DE-4BFD-95DE-7FE553EC22CC}" srcOrd="1" destOrd="0" presId="urn:microsoft.com/office/officeart/2005/8/layout/vList3"/>
    <dgm:cxn modelId="{CB14165E-D89C-4D3D-89D6-825CE4D099D5}" type="presParOf" srcId="{1CDF69D0-23C4-46FA-B877-66DEF3F4A9C2}" destId="{4541EC60-201B-4DE5-9154-4E705E185EA9}" srcOrd="3" destOrd="0" presId="urn:microsoft.com/office/officeart/2005/8/layout/vList3"/>
    <dgm:cxn modelId="{3744D622-AD95-41F6-BCEF-E9FD8FCDCB37}" type="presParOf" srcId="{1CDF69D0-23C4-46FA-B877-66DEF3F4A9C2}" destId="{5164B661-ADF1-448C-9828-AEF8CB8FB276}" srcOrd="4" destOrd="0" presId="urn:microsoft.com/office/officeart/2005/8/layout/vList3"/>
    <dgm:cxn modelId="{650C8283-1130-4BF6-80C8-89418468959D}" type="presParOf" srcId="{5164B661-ADF1-448C-9828-AEF8CB8FB276}" destId="{6AFFF073-C903-4EDC-9453-A5B9261859AE}" srcOrd="0" destOrd="0" presId="urn:microsoft.com/office/officeart/2005/8/layout/vList3"/>
    <dgm:cxn modelId="{975B4ABC-C3F6-4BF5-9A55-FAFDE28AF6EB}" type="presParOf" srcId="{5164B661-ADF1-448C-9828-AEF8CB8FB276}" destId="{8681E42D-A598-48B9-B19C-150B739D113A}" srcOrd="1" destOrd="0" presId="urn:microsoft.com/office/officeart/2005/8/layout/vList3"/>
    <dgm:cxn modelId="{11B319B1-B89D-4FF6-898A-1C45D4B8FCFB}" type="presParOf" srcId="{1CDF69D0-23C4-46FA-B877-66DEF3F4A9C2}" destId="{6D374CFD-5E0E-41C1-B027-3514EFF8000F}" srcOrd="5" destOrd="0" presId="urn:microsoft.com/office/officeart/2005/8/layout/vList3"/>
    <dgm:cxn modelId="{375CE3BE-4910-4057-BD0D-F870BA6AFD5A}" type="presParOf" srcId="{1CDF69D0-23C4-46FA-B877-66DEF3F4A9C2}" destId="{C0F8A34F-6229-43AD-B648-2FE595CEEB0D}" srcOrd="6" destOrd="0" presId="urn:microsoft.com/office/officeart/2005/8/layout/vList3"/>
    <dgm:cxn modelId="{04AC4753-EDB7-443A-ADDC-C8B609E6D18B}" type="presParOf" srcId="{C0F8A34F-6229-43AD-B648-2FE595CEEB0D}" destId="{1F9325FA-76B1-4887-9EC2-E4E53883D702}" srcOrd="0" destOrd="0" presId="urn:microsoft.com/office/officeart/2005/8/layout/vList3"/>
    <dgm:cxn modelId="{C86F2CB1-6474-4986-A00D-351C2507B916}" type="presParOf" srcId="{C0F8A34F-6229-43AD-B648-2FE595CEEB0D}" destId="{5DDFBCDF-DDAE-455C-9577-CF91113F5191}" srcOrd="1" destOrd="0" presId="urn:microsoft.com/office/officeart/2005/8/layout/vList3"/>
    <dgm:cxn modelId="{019A3BC2-7872-47B6-96CD-D6AE75A5624A}" type="presParOf" srcId="{1CDF69D0-23C4-46FA-B877-66DEF3F4A9C2}" destId="{8E553258-CBB9-47C2-963C-507590E8153C}" srcOrd="7" destOrd="0" presId="urn:microsoft.com/office/officeart/2005/8/layout/vList3"/>
    <dgm:cxn modelId="{18B74308-2056-485E-8D26-8BF05DBE8413}" type="presParOf" srcId="{1CDF69D0-23C4-46FA-B877-66DEF3F4A9C2}" destId="{8C74BE7A-CDAE-444C-9832-36276926E992}" srcOrd="8" destOrd="0" presId="urn:microsoft.com/office/officeart/2005/8/layout/vList3"/>
    <dgm:cxn modelId="{251DDEEC-6C64-496B-ADF9-00E251EF7F3C}" type="presParOf" srcId="{8C74BE7A-CDAE-444C-9832-36276926E992}" destId="{D75C4846-CFA6-48F9-90CA-7611CFC506E0}" srcOrd="0" destOrd="0" presId="urn:microsoft.com/office/officeart/2005/8/layout/vList3"/>
    <dgm:cxn modelId="{6618CBAC-6897-4481-8D7C-96256F5C60F6}" type="presParOf" srcId="{8C74BE7A-CDAE-444C-9832-36276926E992}" destId="{3B7E6EBF-AE8F-43C8-8444-E610C7386D20}" srcOrd="1" destOrd="0" presId="urn:microsoft.com/office/officeart/2005/8/layout/vList3"/>
    <dgm:cxn modelId="{3E1D2A9B-BF17-4690-A3D0-CC9F8FE7543B}" type="presParOf" srcId="{1CDF69D0-23C4-46FA-B877-66DEF3F4A9C2}" destId="{C730E7DB-583C-4CA0-AB94-0297B51622B1}" srcOrd="9" destOrd="0" presId="urn:microsoft.com/office/officeart/2005/8/layout/vList3"/>
    <dgm:cxn modelId="{28AD0783-2019-48F1-A94C-87CFC326EC16}" type="presParOf" srcId="{1CDF69D0-23C4-46FA-B877-66DEF3F4A9C2}" destId="{A3D72DFE-8D05-470B-A69F-ADBB2EA91B1D}" srcOrd="10" destOrd="0" presId="urn:microsoft.com/office/officeart/2005/8/layout/vList3"/>
    <dgm:cxn modelId="{70D3B9E8-5F29-44D7-836C-A63FD8F4FDB9}" type="presParOf" srcId="{A3D72DFE-8D05-470B-A69F-ADBB2EA91B1D}" destId="{AF58A185-ECA4-4E38-9637-D79154C1D891}" srcOrd="0" destOrd="0" presId="urn:microsoft.com/office/officeart/2005/8/layout/vList3"/>
    <dgm:cxn modelId="{EF93D94D-1CB3-478D-A1D1-0ADC9FC57BF6}" type="presParOf" srcId="{A3D72DFE-8D05-470B-A69F-ADBB2EA91B1D}" destId="{35BD1A97-3B9F-408F-BDB3-C62E2648725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CD16D6B-83F9-46DD-81B8-1D6F8224E4E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49A69A-BF95-4139-A207-814BEA82F310}">
      <dgm:prSet phldrT="[نص]" custT="1"/>
      <dgm:spPr/>
      <dgm:t>
        <a:bodyPr/>
        <a:lstStyle/>
        <a:p>
          <a:pPr algn="ctr" rtl="1"/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Rain Water Harvesting</a:t>
          </a:r>
          <a:r>
            <a:rPr lang="en-US" sz="4800" b="1" dirty="0" smtClean="0">
              <a:latin typeface="Angsana New" pitchFamily="18" charset="-34"/>
              <a:cs typeface="Angsana New" pitchFamily="18" charset="-34"/>
            </a:rPr>
            <a:t> </a:t>
          </a:r>
          <a:endParaRPr lang="ar-SA" sz="4800" dirty="0">
            <a:latin typeface="Angsana New" pitchFamily="18" charset="-34"/>
          </a:endParaRPr>
        </a:p>
      </dgm:t>
    </dgm:pt>
    <dgm:pt modelId="{9E522352-2AA4-4682-A62F-9188EE409DC8}" type="par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AC568B2C-774A-4730-A810-00F782C572FB}" type="sib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CC542B94-75DB-4B5B-85FF-B28E25CD3B40}">
      <dgm:prSet phldrT="[نص]" phldr="1"/>
      <dgm:spPr/>
      <dgm:t>
        <a:bodyPr/>
        <a:lstStyle/>
        <a:p>
          <a:pPr rtl="1"/>
          <a:endParaRPr lang="ar-SA"/>
        </a:p>
      </dgm:t>
    </dgm:pt>
    <dgm:pt modelId="{83C40EFB-FA1C-4ED1-96BC-E2E62F89C9A3}" type="par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F047AE22-6BD4-4D39-A261-D956D1D51C90}" type="sib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B1738FDE-5C7C-4B72-9285-D544AFEFE1B3}" type="pres">
      <dgm:prSet presAssocID="{1CD16D6B-83F9-46DD-81B8-1D6F8224E4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103EC1-845E-4137-B4AB-615DC23CAEA8}" type="pres">
      <dgm:prSet presAssocID="{8949A69A-BF95-4139-A207-814BEA82F310}" presName="parentText" presStyleLbl="node1" presStyleIdx="0" presStyleCnt="1" custScaleY="160294" custLinFactNeighborX="926" custLinFactNeighborY="4857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708E03-A319-4164-B5AF-F95AD2F9CFFC}" type="pres">
      <dgm:prSet presAssocID="{8949A69A-BF95-4139-A207-814BEA82F31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B63E6D8-5188-435D-8FE8-F114FA995327}" type="presOf" srcId="{8949A69A-BF95-4139-A207-814BEA82F310}" destId="{D8103EC1-845E-4137-B4AB-615DC23CAEA8}" srcOrd="0" destOrd="0" presId="urn:microsoft.com/office/officeart/2005/8/layout/vList2"/>
    <dgm:cxn modelId="{B4C19D81-DD2B-4EB3-9D3C-28E67DF995FA}" type="presOf" srcId="{CC542B94-75DB-4B5B-85FF-B28E25CD3B40}" destId="{E3708E03-A319-4164-B5AF-F95AD2F9CFFC}" srcOrd="0" destOrd="0" presId="urn:microsoft.com/office/officeart/2005/8/layout/vList2"/>
    <dgm:cxn modelId="{8C11B673-855B-4996-83E7-60EBD4F3D3B7}" srcId="{8949A69A-BF95-4139-A207-814BEA82F310}" destId="{CC542B94-75DB-4B5B-85FF-B28E25CD3B40}" srcOrd="0" destOrd="0" parTransId="{83C40EFB-FA1C-4ED1-96BC-E2E62F89C9A3}" sibTransId="{F047AE22-6BD4-4D39-A261-D956D1D51C90}"/>
    <dgm:cxn modelId="{021ED21B-0015-4754-BC10-FA1228C93C86}" type="presOf" srcId="{1CD16D6B-83F9-46DD-81B8-1D6F8224E4E2}" destId="{B1738FDE-5C7C-4B72-9285-D544AFEFE1B3}" srcOrd="0" destOrd="0" presId="urn:microsoft.com/office/officeart/2005/8/layout/vList2"/>
    <dgm:cxn modelId="{72868BC3-8499-4D49-A2DA-B0A163DD1FA0}" srcId="{1CD16D6B-83F9-46DD-81B8-1D6F8224E4E2}" destId="{8949A69A-BF95-4139-A207-814BEA82F310}" srcOrd="0" destOrd="0" parTransId="{9E522352-2AA4-4682-A62F-9188EE409DC8}" sibTransId="{AC568B2C-774A-4730-A810-00F782C572FB}"/>
    <dgm:cxn modelId="{2316BBBB-D46F-4007-987E-BA148407DC3B}" type="presParOf" srcId="{B1738FDE-5C7C-4B72-9285-D544AFEFE1B3}" destId="{D8103EC1-845E-4137-B4AB-615DC23CAEA8}" srcOrd="0" destOrd="0" presId="urn:microsoft.com/office/officeart/2005/8/layout/vList2"/>
    <dgm:cxn modelId="{245A6CB0-349F-47DE-8E03-E4C31A71BBF7}" type="presParOf" srcId="{B1738FDE-5C7C-4B72-9285-D544AFEFE1B3}" destId="{E3708E03-A319-4164-B5AF-F95AD2F9CFF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DD4E401-58B4-4FC8-B6A1-DF62CCA796A2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33E4449-66A6-480F-8D1D-7CBD1C3152D1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effectLst/>
              <a:latin typeface="Times New Roman"/>
              <a:ea typeface="Calibri"/>
              <a:cs typeface="Arial"/>
            </a:rPr>
            <a:t>Volume of rainwater harvesting </a:t>
          </a:r>
          <a:endParaRPr lang="ar-SA" sz="24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2D8A7C-B1CE-41DB-B51D-B9664C5E0CB3}" type="parTrans" cxnId="{DF1F6EA2-D535-44CB-8A01-036D238DE9EA}">
      <dgm:prSet/>
      <dgm:spPr/>
      <dgm:t>
        <a:bodyPr/>
        <a:lstStyle/>
        <a:p>
          <a:pPr rtl="1"/>
          <a:endParaRPr lang="ar-SA"/>
        </a:p>
      </dgm:t>
    </dgm:pt>
    <dgm:pt modelId="{13A1611D-F7E1-42C6-A3DC-67CD4687A12C}" type="sibTrans" cxnId="{DF1F6EA2-D535-44CB-8A01-036D238DE9EA}">
      <dgm:prSet/>
      <dgm:spPr/>
      <dgm:t>
        <a:bodyPr/>
        <a:lstStyle/>
        <a:p>
          <a:pPr rtl="1"/>
          <a:endParaRPr lang="ar-SA"/>
        </a:p>
      </dgm:t>
    </dgm:pt>
    <dgm:pt modelId="{63DCE9D9-4821-4EDB-9FF2-EF7C9D4F2969}">
      <dgm:prSet phldrT="[نص]" custT="1"/>
      <dgm:spPr/>
      <dgm:t>
        <a:bodyPr/>
        <a:lstStyle/>
        <a:p>
          <a:pPr rtl="1"/>
          <a:r>
            <a:rPr lang="en-US" sz="2400" b="1" dirty="0" smtClean="0">
              <a:effectLst/>
              <a:latin typeface="Times New Roman"/>
              <a:ea typeface="Calibri"/>
              <a:cs typeface="Arial"/>
            </a:rPr>
            <a:t>average  rainfall rate 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9F70B6CA-ABAE-4D42-847E-A18761C49F07}" type="parTrans" cxnId="{2191B148-B46D-4C77-9EE8-1FF65E11735D}">
      <dgm:prSet/>
      <dgm:spPr/>
      <dgm:t>
        <a:bodyPr/>
        <a:lstStyle/>
        <a:p>
          <a:pPr rtl="1"/>
          <a:endParaRPr lang="ar-SA"/>
        </a:p>
      </dgm:t>
    </dgm:pt>
    <dgm:pt modelId="{80FABF43-7FEF-426B-800B-DF0BA99F2FC0}" type="sibTrans" cxnId="{2191B148-B46D-4C77-9EE8-1FF65E11735D}">
      <dgm:prSet/>
      <dgm:spPr/>
      <dgm:t>
        <a:bodyPr/>
        <a:lstStyle/>
        <a:p>
          <a:pPr rtl="1"/>
          <a:endParaRPr lang="ar-SA"/>
        </a:p>
      </dgm:t>
    </dgm:pt>
    <dgm:pt modelId="{E5735BB4-B995-4461-AA71-9142C181A1F4}">
      <dgm:prSet phldrT="[نص]" custT="1"/>
      <dgm:spPr/>
      <dgm:t>
        <a:bodyPr/>
        <a:lstStyle/>
        <a:p>
          <a:pPr algn="ctr" rtl="0"/>
          <a:r>
            <a:rPr lang="en-US" sz="2400" b="1" dirty="0" smtClean="0">
              <a:effectLst/>
              <a:latin typeface="Times New Roman"/>
              <a:ea typeface="Calibri"/>
              <a:cs typeface="Arial"/>
            </a:rPr>
            <a:t>Average houses  area</a:t>
          </a:r>
          <a:endParaRPr lang="ar-SA" sz="2400" dirty="0"/>
        </a:p>
      </dgm:t>
    </dgm:pt>
    <dgm:pt modelId="{E4F88257-0BD1-479F-A74E-4D7D56D03FBC}" type="parTrans" cxnId="{530F5996-E486-4616-99A3-BA9ED4CFB92D}">
      <dgm:prSet/>
      <dgm:spPr/>
      <dgm:t>
        <a:bodyPr/>
        <a:lstStyle/>
        <a:p>
          <a:pPr rtl="1"/>
          <a:endParaRPr lang="ar-SA"/>
        </a:p>
      </dgm:t>
    </dgm:pt>
    <dgm:pt modelId="{D419E991-CD3F-4A7E-B02F-AAEBEED9FCEE}" type="sibTrans" cxnId="{530F5996-E486-4616-99A3-BA9ED4CFB92D}">
      <dgm:prSet/>
      <dgm:spPr/>
      <dgm:t>
        <a:bodyPr/>
        <a:lstStyle/>
        <a:p>
          <a:pPr rtl="1"/>
          <a:endParaRPr lang="ar-SA"/>
        </a:p>
      </dgm:t>
    </dgm:pt>
    <dgm:pt modelId="{DB58FB9E-0F2B-4F1E-9CBC-3BDB43DB5573}">
      <dgm:prSet phldrT="[نص]" custT="1"/>
      <dgm:spPr/>
      <dgm:t>
        <a:bodyPr/>
        <a:lstStyle/>
        <a:p>
          <a:pPr rtl="1"/>
          <a:r>
            <a:rPr lang="en-US" sz="2400" b="1" dirty="0" smtClean="0">
              <a:effectLst/>
              <a:latin typeface="Times New Roman"/>
              <a:ea typeface="Calibri"/>
              <a:cs typeface="Arial"/>
            </a:rPr>
            <a:t>No. of building </a:t>
          </a:r>
          <a:endParaRPr lang="ar-SA" sz="2400" dirty="0"/>
        </a:p>
      </dgm:t>
    </dgm:pt>
    <dgm:pt modelId="{A85C387D-53A9-4268-930F-4525D251AA2B}" type="parTrans" cxnId="{B426E10F-1621-40D3-AC57-F10EF3078343}">
      <dgm:prSet/>
      <dgm:spPr/>
      <dgm:t>
        <a:bodyPr/>
        <a:lstStyle/>
        <a:p>
          <a:pPr rtl="1"/>
          <a:endParaRPr lang="ar-SA"/>
        </a:p>
      </dgm:t>
    </dgm:pt>
    <dgm:pt modelId="{D87FCD93-38B5-4365-847C-1F935705CE18}" type="sibTrans" cxnId="{B426E10F-1621-40D3-AC57-F10EF3078343}">
      <dgm:prSet/>
      <dgm:spPr/>
      <dgm:t>
        <a:bodyPr/>
        <a:lstStyle/>
        <a:p>
          <a:pPr rtl="1"/>
          <a:endParaRPr lang="ar-SA"/>
        </a:p>
      </dgm:t>
    </dgm:pt>
    <dgm:pt modelId="{9DC2A3B0-D44C-4510-B20F-1E197CFFD386}">
      <dgm:prSet/>
      <dgm:spPr/>
      <dgm:t>
        <a:bodyPr/>
        <a:lstStyle/>
        <a:p>
          <a:pPr rtl="1"/>
          <a:endParaRPr lang="ar-SA"/>
        </a:p>
      </dgm:t>
    </dgm:pt>
    <dgm:pt modelId="{DEA741CD-32C1-449B-A71A-356CB90EAC7C}" type="parTrans" cxnId="{3C1BA743-F47C-48B7-8978-981BF023E10D}">
      <dgm:prSet/>
      <dgm:spPr/>
      <dgm:t>
        <a:bodyPr/>
        <a:lstStyle/>
        <a:p>
          <a:pPr rtl="1"/>
          <a:endParaRPr lang="ar-SA"/>
        </a:p>
      </dgm:t>
    </dgm:pt>
    <dgm:pt modelId="{05493871-DE1B-4743-B437-750ACE1DB689}" type="sibTrans" cxnId="{3C1BA743-F47C-48B7-8978-981BF023E10D}">
      <dgm:prSet/>
      <dgm:spPr/>
      <dgm:t>
        <a:bodyPr/>
        <a:lstStyle/>
        <a:p>
          <a:pPr rtl="1"/>
          <a:endParaRPr lang="ar-SA"/>
        </a:p>
      </dgm:t>
    </dgm:pt>
    <dgm:pt modelId="{E21795F5-9D9F-4AF2-941E-74552D115036}" type="pres">
      <dgm:prSet presAssocID="{4DD4E401-58B4-4FC8-B6A1-DF62CCA796A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023D9C4-8853-4264-A595-49B0F38BC479}" type="pres">
      <dgm:prSet presAssocID="{E33E4449-66A6-480F-8D1D-7CBD1C3152D1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01A174B-ABAC-4A36-9E0B-DADE7444EDC5}" type="pres">
      <dgm:prSet presAssocID="{9F70B6CA-ABAE-4D42-847E-A18761C49F07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1BC52C61-AE5E-46F6-86D3-2F33406E831F}" type="pres">
      <dgm:prSet presAssocID="{63DCE9D9-4821-4EDB-9FF2-EF7C9D4F296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49E4F4-EF47-44D9-8994-CD1373F34885}" type="pres">
      <dgm:prSet presAssocID="{E4F88257-0BD1-479F-A74E-4D7D56D03FBC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789C0546-BBC0-40F9-84BC-5F83E70F24FE}" type="pres">
      <dgm:prSet presAssocID="{E5735BB4-B995-4461-AA71-9142C181A1F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3733D4-8568-4D37-AE56-BBECAD949674}" type="pres">
      <dgm:prSet presAssocID="{A85C387D-53A9-4268-930F-4525D251AA2B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7151E001-946B-4F7E-9B17-BDA3DECE2401}" type="pres">
      <dgm:prSet presAssocID="{DB58FB9E-0F2B-4F1E-9CBC-3BDB43DB557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EF521B-3BF5-4EB1-9721-959457913079}" type="presOf" srcId="{9F70B6CA-ABAE-4D42-847E-A18761C49F07}" destId="{801A174B-ABAC-4A36-9E0B-DADE7444EDC5}" srcOrd="0" destOrd="0" presId="urn:microsoft.com/office/officeart/2005/8/layout/radial4"/>
    <dgm:cxn modelId="{DF1F6EA2-D535-44CB-8A01-036D238DE9EA}" srcId="{4DD4E401-58B4-4FC8-B6A1-DF62CCA796A2}" destId="{E33E4449-66A6-480F-8D1D-7CBD1C3152D1}" srcOrd="0" destOrd="0" parTransId="{852D8A7C-B1CE-41DB-B51D-B9664C5E0CB3}" sibTransId="{13A1611D-F7E1-42C6-A3DC-67CD4687A12C}"/>
    <dgm:cxn modelId="{4D3055A6-932E-4250-8467-828AD7FA0120}" type="presOf" srcId="{E33E4449-66A6-480F-8D1D-7CBD1C3152D1}" destId="{2023D9C4-8853-4264-A595-49B0F38BC479}" srcOrd="0" destOrd="0" presId="urn:microsoft.com/office/officeart/2005/8/layout/radial4"/>
    <dgm:cxn modelId="{95FE18E5-89DF-4E00-B752-D110FA5629F2}" type="presOf" srcId="{4DD4E401-58B4-4FC8-B6A1-DF62CCA796A2}" destId="{E21795F5-9D9F-4AF2-941E-74552D115036}" srcOrd="0" destOrd="0" presId="urn:microsoft.com/office/officeart/2005/8/layout/radial4"/>
    <dgm:cxn modelId="{3C1BA743-F47C-48B7-8978-981BF023E10D}" srcId="{4DD4E401-58B4-4FC8-B6A1-DF62CCA796A2}" destId="{9DC2A3B0-D44C-4510-B20F-1E197CFFD386}" srcOrd="1" destOrd="0" parTransId="{DEA741CD-32C1-449B-A71A-356CB90EAC7C}" sibTransId="{05493871-DE1B-4743-B437-750ACE1DB689}"/>
    <dgm:cxn modelId="{D77C54F2-66F9-4C38-A20D-1E24380365CD}" type="presOf" srcId="{E5735BB4-B995-4461-AA71-9142C181A1F4}" destId="{789C0546-BBC0-40F9-84BC-5F83E70F24FE}" srcOrd="0" destOrd="0" presId="urn:microsoft.com/office/officeart/2005/8/layout/radial4"/>
    <dgm:cxn modelId="{530F5996-E486-4616-99A3-BA9ED4CFB92D}" srcId="{E33E4449-66A6-480F-8D1D-7CBD1C3152D1}" destId="{E5735BB4-B995-4461-AA71-9142C181A1F4}" srcOrd="1" destOrd="0" parTransId="{E4F88257-0BD1-479F-A74E-4D7D56D03FBC}" sibTransId="{D419E991-CD3F-4A7E-B02F-AAEBEED9FCEE}"/>
    <dgm:cxn modelId="{F743D909-A902-41C7-B8EA-A9BB17E88E37}" type="presOf" srcId="{DB58FB9E-0F2B-4F1E-9CBC-3BDB43DB5573}" destId="{7151E001-946B-4F7E-9B17-BDA3DECE2401}" srcOrd="0" destOrd="0" presId="urn:microsoft.com/office/officeart/2005/8/layout/radial4"/>
    <dgm:cxn modelId="{7B83B61C-1252-4E7F-88D2-A678EE193A4B}" type="presOf" srcId="{E4F88257-0BD1-479F-A74E-4D7D56D03FBC}" destId="{9649E4F4-EF47-44D9-8994-CD1373F34885}" srcOrd="0" destOrd="0" presId="urn:microsoft.com/office/officeart/2005/8/layout/radial4"/>
    <dgm:cxn modelId="{A77241B5-6D0A-46D8-A2CD-E6E9E90C084C}" type="presOf" srcId="{A85C387D-53A9-4268-930F-4525D251AA2B}" destId="{9F3733D4-8568-4D37-AE56-BBECAD949674}" srcOrd="0" destOrd="0" presId="urn:microsoft.com/office/officeart/2005/8/layout/radial4"/>
    <dgm:cxn modelId="{2191B148-B46D-4C77-9EE8-1FF65E11735D}" srcId="{E33E4449-66A6-480F-8D1D-7CBD1C3152D1}" destId="{63DCE9D9-4821-4EDB-9FF2-EF7C9D4F2969}" srcOrd="0" destOrd="0" parTransId="{9F70B6CA-ABAE-4D42-847E-A18761C49F07}" sibTransId="{80FABF43-7FEF-426B-800B-DF0BA99F2FC0}"/>
    <dgm:cxn modelId="{E3593892-0690-4CBB-9822-F6E29DB5E297}" type="presOf" srcId="{63DCE9D9-4821-4EDB-9FF2-EF7C9D4F2969}" destId="{1BC52C61-AE5E-46F6-86D3-2F33406E831F}" srcOrd="0" destOrd="0" presId="urn:microsoft.com/office/officeart/2005/8/layout/radial4"/>
    <dgm:cxn modelId="{B426E10F-1621-40D3-AC57-F10EF3078343}" srcId="{E33E4449-66A6-480F-8D1D-7CBD1C3152D1}" destId="{DB58FB9E-0F2B-4F1E-9CBC-3BDB43DB5573}" srcOrd="2" destOrd="0" parTransId="{A85C387D-53A9-4268-930F-4525D251AA2B}" sibTransId="{D87FCD93-38B5-4365-847C-1F935705CE18}"/>
    <dgm:cxn modelId="{FA2A5CF3-38AC-42E1-A465-48F468754731}" type="presParOf" srcId="{E21795F5-9D9F-4AF2-941E-74552D115036}" destId="{2023D9C4-8853-4264-A595-49B0F38BC479}" srcOrd="0" destOrd="0" presId="urn:microsoft.com/office/officeart/2005/8/layout/radial4"/>
    <dgm:cxn modelId="{B26A6736-A422-4524-9C98-A82F8D1DDD69}" type="presParOf" srcId="{E21795F5-9D9F-4AF2-941E-74552D115036}" destId="{801A174B-ABAC-4A36-9E0B-DADE7444EDC5}" srcOrd="1" destOrd="0" presId="urn:microsoft.com/office/officeart/2005/8/layout/radial4"/>
    <dgm:cxn modelId="{54EB9684-B29D-4454-A895-4C450671BAB8}" type="presParOf" srcId="{E21795F5-9D9F-4AF2-941E-74552D115036}" destId="{1BC52C61-AE5E-46F6-86D3-2F33406E831F}" srcOrd="2" destOrd="0" presId="urn:microsoft.com/office/officeart/2005/8/layout/radial4"/>
    <dgm:cxn modelId="{44EE34A0-F499-4F8F-A3C0-19AA623F5CBF}" type="presParOf" srcId="{E21795F5-9D9F-4AF2-941E-74552D115036}" destId="{9649E4F4-EF47-44D9-8994-CD1373F34885}" srcOrd="3" destOrd="0" presId="urn:microsoft.com/office/officeart/2005/8/layout/radial4"/>
    <dgm:cxn modelId="{F75D9D0A-52B0-41C8-A09F-E7FCA86B721A}" type="presParOf" srcId="{E21795F5-9D9F-4AF2-941E-74552D115036}" destId="{789C0546-BBC0-40F9-84BC-5F83E70F24FE}" srcOrd="4" destOrd="0" presId="urn:microsoft.com/office/officeart/2005/8/layout/radial4"/>
    <dgm:cxn modelId="{743E0A3F-02C5-4EE6-9176-4F806B3316FC}" type="presParOf" srcId="{E21795F5-9D9F-4AF2-941E-74552D115036}" destId="{9F3733D4-8568-4D37-AE56-BBECAD949674}" srcOrd="5" destOrd="0" presId="urn:microsoft.com/office/officeart/2005/8/layout/radial4"/>
    <dgm:cxn modelId="{BB0A1891-B1C8-4B75-8C25-E54B7E55AC37}" type="presParOf" srcId="{E21795F5-9D9F-4AF2-941E-74552D115036}" destId="{7151E001-946B-4F7E-9B17-BDA3DECE240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CD16D6B-83F9-46DD-81B8-1D6F8224E4E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49A69A-BF95-4139-A207-814BEA82F310}">
      <dgm:prSet phldrT="[نص]" custT="1"/>
      <dgm:spPr/>
      <dgm:t>
        <a:bodyPr/>
        <a:lstStyle/>
        <a:p>
          <a:pPr algn="ctr" rtl="1"/>
          <a:r>
            <a:rPr lang="en-US" sz="4000" b="1" dirty="0" smtClean="0">
              <a:latin typeface="Angsana New" pitchFamily="18" charset="-34"/>
            </a:rPr>
            <a:t>Rehabilitation of Existing Water Network</a:t>
          </a:r>
          <a:endParaRPr lang="ar-SA" sz="4000" dirty="0">
            <a:latin typeface="Angsana New" pitchFamily="18" charset="-34"/>
          </a:endParaRPr>
        </a:p>
      </dgm:t>
    </dgm:pt>
    <dgm:pt modelId="{9E522352-2AA4-4682-A62F-9188EE409DC8}" type="par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AC568B2C-774A-4730-A810-00F782C572FB}" type="sib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CC542B94-75DB-4B5B-85FF-B28E25CD3B40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3C40EFB-FA1C-4ED1-96BC-E2E62F89C9A3}" type="par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F047AE22-6BD4-4D39-A261-D956D1D51C90}" type="sib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B1738FDE-5C7C-4B72-9285-D544AFEFE1B3}" type="pres">
      <dgm:prSet presAssocID="{1CD16D6B-83F9-46DD-81B8-1D6F8224E4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103EC1-845E-4137-B4AB-615DC23CAEA8}" type="pres">
      <dgm:prSet presAssocID="{8949A69A-BF95-4139-A207-814BEA82F310}" presName="parentText" presStyleLbl="node1" presStyleIdx="0" presStyleCnt="1" custScaleY="160294" custLinFactNeighborX="926" custLinFactNeighborY="4857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708E03-A319-4164-B5AF-F95AD2F9CFFC}" type="pres">
      <dgm:prSet presAssocID="{8949A69A-BF95-4139-A207-814BEA82F31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B8AFB83-CAF1-4C17-92A5-BD8D032A0E9E}" type="presOf" srcId="{CC542B94-75DB-4B5B-85FF-B28E25CD3B40}" destId="{E3708E03-A319-4164-B5AF-F95AD2F9CFFC}" srcOrd="0" destOrd="0" presId="urn:microsoft.com/office/officeart/2005/8/layout/vList2"/>
    <dgm:cxn modelId="{8C11B673-855B-4996-83E7-60EBD4F3D3B7}" srcId="{8949A69A-BF95-4139-A207-814BEA82F310}" destId="{CC542B94-75DB-4B5B-85FF-B28E25CD3B40}" srcOrd="0" destOrd="0" parTransId="{83C40EFB-FA1C-4ED1-96BC-E2E62F89C9A3}" sibTransId="{F047AE22-6BD4-4D39-A261-D956D1D51C90}"/>
    <dgm:cxn modelId="{280B6878-0946-4E63-9EAA-03BCE8679677}" type="presOf" srcId="{8949A69A-BF95-4139-A207-814BEA82F310}" destId="{D8103EC1-845E-4137-B4AB-615DC23CAEA8}" srcOrd="0" destOrd="0" presId="urn:microsoft.com/office/officeart/2005/8/layout/vList2"/>
    <dgm:cxn modelId="{85485CF1-49A0-4699-B2A9-71F86ABBE47D}" type="presOf" srcId="{1CD16D6B-83F9-46DD-81B8-1D6F8224E4E2}" destId="{B1738FDE-5C7C-4B72-9285-D544AFEFE1B3}" srcOrd="0" destOrd="0" presId="urn:microsoft.com/office/officeart/2005/8/layout/vList2"/>
    <dgm:cxn modelId="{72868BC3-8499-4D49-A2DA-B0A163DD1FA0}" srcId="{1CD16D6B-83F9-46DD-81B8-1D6F8224E4E2}" destId="{8949A69A-BF95-4139-A207-814BEA82F310}" srcOrd="0" destOrd="0" parTransId="{9E522352-2AA4-4682-A62F-9188EE409DC8}" sibTransId="{AC568B2C-774A-4730-A810-00F782C572FB}"/>
    <dgm:cxn modelId="{7EC632C0-FF1D-47C1-9FDD-176959BBA002}" type="presParOf" srcId="{B1738FDE-5C7C-4B72-9285-D544AFEFE1B3}" destId="{D8103EC1-845E-4137-B4AB-615DC23CAEA8}" srcOrd="0" destOrd="0" presId="urn:microsoft.com/office/officeart/2005/8/layout/vList2"/>
    <dgm:cxn modelId="{4124611D-E925-47D3-BFE9-7EB0C246E2EB}" type="presParOf" srcId="{B1738FDE-5C7C-4B72-9285-D544AFEFE1B3}" destId="{E3708E03-A319-4164-B5AF-F95AD2F9CFF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856FB39-6647-49E0-B390-31594F10E8DB}" type="doc">
      <dgm:prSet loTypeId="urn:microsoft.com/office/officeart/2005/8/layout/venn3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82E503AC-B677-4B7C-864F-E3E4FEAA9580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Present physical losses 2010 </a:t>
          </a:r>
        </a:p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30 %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2E8FAFE5-38AA-4810-9E83-4141EC2374E0}" type="parTrans" cxnId="{B0F86116-7475-46F9-B64C-CCE592ED7D79}">
      <dgm:prSet/>
      <dgm:spPr/>
      <dgm:t>
        <a:bodyPr/>
        <a:lstStyle/>
        <a:p>
          <a:pPr rtl="1"/>
          <a:endParaRPr lang="ar-SA"/>
        </a:p>
      </dgm:t>
    </dgm:pt>
    <dgm:pt modelId="{07AF4B5B-0530-4F00-956F-9B9D7A40DC68}" type="sibTrans" cxnId="{B0F86116-7475-46F9-B64C-CCE592ED7D79}">
      <dgm:prSet/>
      <dgm:spPr/>
      <dgm:t>
        <a:bodyPr/>
        <a:lstStyle/>
        <a:p>
          <a:pPr rtl="1"/>
          <a:endParaRPr lang="ar-SA"/>
        </a:p>
      </dgm:t>
    </dgm:pt>
    <dgm:pt modelId="{257A3E76-E719-4F78-9BDD-F03CFFB26E1E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Losses in 2017 </a:t>
          </a:r>
        </a:p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26 %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6D73691C-96FE-43C7-9739-2111CAE4C56D}" type="parTrans" cxnId="{CD8D7942-3431-4CC2-AF6B-B8946FAD90EF}">
      <dgm:prSet/>
      <dgm:spPr/>
      <dgm:t>
        <a:bodyPr/>
        <a:lstStyle/>
        <a:p>
          <a:pPr rtl="1"/>
          <a:endParaRPr lang="ar-SA"/>
        </a:p>
      </dgm:t>
    </dgm:pt>
    <dgm:pt modelId="{6C18A749-52E3-464C-8603-1D979228E80E}" type="sibTrans" cxnId="{CD8D7942-3431-4CC2-AF6B-B8946FAD90EF}">
      <dgm:prSet/>
      <dgm:spPr/>
      <dgm:t>
        <a:bodyPr/>
        <a:lstStyle/>
        <a:p>
          <a:pPr rtl="1"/>
          <a:endParaRPr lang="ar-SA"/>
        </a:p>
      </dgm:t>
    </dgm:pt>
    <dgm:pt modelId="{A9519522-BF54-49C8-821D-E6C7353672FE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Losses in 2022</a:t>
          </a:r>
        </a:p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20 %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2A18BFEF-4AB9-4DB8-9630-47DB46E0F197}" type="parTrans" cxnId="{85DB5703-26B1-42E6-8C04-6224F6F17616}">
      <dgm:prSet/>
      <dgm:spPr/>
      <dgm:t>
        <a:bodyPr/>
        <a:lstStyle/>
        <a:p>
          <a:pPr rtl="1"/>
          <a:endParaRPr lang="ar-SA"/>
        </a:p>
      </dgm:t>
    </dgm:pt>
    <dgm:pt modelId="{96DB48B8-2609-4D21-AD34-71E838B312D6}" type="sibTrans" cxnId="{85DB5703-26B1-42E6-8C04-6224F6F17616}">
      <dgm:prSet/>
      <dgm:spPr/>
      <dgm:t>
        <a:bodyPr/>
        <a:lstStyle/>
        <a:p>
          <a:pPr rtl="1"/>
          <a:endParaRPr lang="ar-SA"/>
        </a:p>
      </dgm:t>
    </dgm:pt>
    <dgm:pt modelId="{0BC9EADF-E7D7-4344-889E-AF25F1E86F7D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Losses in 2032</a:t>
          </a:r>
        </a:p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15 %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351592D2-3318-419C-8370-80F66A643CA6}" type="parTrans" cxnId="{38ED1AC7-0F36-450F-AEE9-2CC44E2EBF68}">
      <dgm:prSet/>
      <dgm:spPr/>
      <dgm:t>
        <a:bodyPr/>
        <a:lstStyle/>
        <a:p>
          <a:pPr rtl="1"/>
          <a:endParaRPr lang="ar-SA"/>
        </a:p>
      </dgm:t>
    </dgm:pt>
    <dgm:pt modelId="{575F5C16-7C9E-4CF9-B809-417FD8801D1A}" type="sibTrans" cxnId="{38ED1AC7-0F36-450F-AEE9-2CC44E2EBF68}">
      <dgm:prSet/>
      <dgm:spPr/>
      <dgm:t>
        <a:bodyPr/>
        <a:lstStyle/>
        <a:p>
          <a:pPr rtl="1"/>
          <a:endParaRPr lang="ar-SA"/>
        </a:p>
      </dgm:t>
    </dgm:pt>
    <dgm:pt modelId="{B4FC7FE1-E233-4C72-BA01-1160555A95E4}" type="pres">
      <dgm:prSet presAssocID="{B856FB39-6647-49E0-B390-31594F10E8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1734E37-679B-4907-946A-CD18A9883353}" type="pres">
      <dgm:prSet presAssocID="{82E503AC-B677-4B7C-864F-E3E4FEAA958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445992-BA80-47B1-9C3F-AF2DE7813414}" type="pres">
      <dgm:prSet presAssocID="{07AF4B5B-0530-4F00-956F-9B9D7A40DC68}" presName="space" presStyleCnt="0"/>
      <dgm:spPr/>
    </dgm:pt>
    <dgm:pt modelId="{D6717144-B208-4EE6-92B1-799FDF3CAA71}" type="pres">
      <dgm:prSet presAssocID="{257A3E76-E719-4F78-9BDD-F03CFFB26E1E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A185C2-16EF-4D31-AE8C-74F8958D0DC1}" type="pres">
      <dgm:prSet presAssocID="{6C18A749-52E3-464C-8603-1D979228E80E}" presName="space" presStyleCnt="0"/>
      <dgm:spPr/>
    </dgm:pt>
    <dgm:pt modelId="{1E52CD55-0ED4-43F3-9DAE-DF0F5295E660}" type="pres">
      <dgm:prSet presAssocID="{A9519522-BF54-49C8-821D-E6C7353672FE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3D2DD9-F6E1-4B0A-BA54-B26647209C68}" type="pres">
      <dgm:prSet presAssocID="{96DB48B8-2609-4D21-AD34-71E838B312D6}" presName="space" presStyleCnt="0"/>
      <dgm:spPr/>
    </dgm:pt>
    <dgm:pt modelId="{ECC9C570-D3FD-457C-8E1E-F2EFCA47B4B8}" type="pres">
      <dgm:prSet presAssocID="{0BC9EADF-E7D7-4344-889E-AF25F1E86F7D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7CE116-0396-4E97-BA44-5C92C3C3CF53}" type="presOf" srcId="{B856FB39-6647-49E0-B390-31594F10E8DB}" destId="{B4FC7FE1-E233-4C72-BA01-1160555A95E4}" srcOrd="0" destOrd="0" presId="urn:microsoft.com/office/officeart/2005/8/layout/venn3"/>
    <dgm:cxn modelId="{8939033D-86E0-4D04-97D5-190FEC18DC01}" type="presOf" srcId="{A9519522-BF54-49C8-821D-E6C7353672FE}" destId="{1E52CD55-0ED4-43F3-9DAE-DF0F5295E660}" srcOrd="0" destOrd="0" presId="urn:microsoft.com/office/officeart/2005/8/layout/venn3"/>
    <dgm:cxn modelId="{B0F86116-7475-46F9-B64C-CCE592ED7D79}" srcId="{B856FB39-6647-49E0-B390-31594F10E8DB}" destId="{82E503AC-B677-4B7C-864F-E3E4FEAA9580}" srcOrd="0" destOrd="0" parTransId="{2E8FAFE5-38AA-4810-9E83-4141EC2374E0}" sibTransId="{07AF4B5B-0530-4F00-956F-9B9D7A40DC68}"/>
    <dgm:cxn modelId="{74BCDD99-33EA-475C-97DD-DC2B96A36B91}" type="presOf" srcId="{0BC9EADF-E7D7-4344-889E-AF25F1E86F7D}" destId="{ECC9C570-D3FD-457C-8E1E-F2EFCA47B4B8}" srcOrd="0" destOrd="0" presId="urn:microsoft.com/office/officeart/2005/8/layout/venn3"/>
    <dgm:cxn modelId="{38ED1AC7-0F36-450F-AEE9-2CC44E2EBF68}" srcId="{B856FB39-6647-49E0-B390-31594F10E8DB}" destId="{0BC9EADF-E7D7-4344-889E-AF25F1E86F7D}" srcOrd="3" destOrd="0" parTransId="{351592D2-3318-419C-8370-80F66A643CA6}" sibTransId="{575F5C16-7C9E-4CF9-B809-417FD8801D1A}"/>
    <dgm:cxn modelId="{CD8D7942-3431-4CC2-AF6B-B8946FAD90EF}" srcId="{B856FB39-6647-49E0-B390-31594F10E8DB}" destId="{257A3E76-E719-4F78-9BDD-F03CFFB26E1E}" srcOrd="1" destOrd="0" parTransId="{6D73691C-96FE-43C7-9739-2111CAE4C56D}" sibTransId="{6C18A749-52E3-464C-8603-1D979228E80E}"/>
    <dgm:cxn modelId="{774D6F05-8DB8-4BE1-AD23-CC3CB9D599B4}" type="presOf" srcId="{82E503AC-B677-4B7C-864F-E3E4FEAA9580}" destId="{01734E37-679B-4907-946A-CD18A9883353}" srcOrd="0" destOrd="0" presId="urn:microsoft.com/office/officeart/2005/8/layout/venn3"/>
    <dgm:cxn modelId="{3F909F45-2443-4C60-B0CD-7610A41DD26C}" type="presOf" srcId="{257A3E76-E719-4F78-9BDD-F03CFFB26E1E}" destId="{D6717144-B208-4EE6-92B1-799FDF3CAA71}" srcOrd="0" destOrd="0" presId="urn:microsoft.com/office/officeart/2005/8/layout/venn3"/>
    <dgm:cxn modelId="{85DB5703-26B1-42E6-8C04-6224F6F17616}" srcId="{B856FB39-6647-49E0-B390-31594F10E8DB}" destId="{A9519522-BF54-49C8-821D-E6C7353672FE}" srcOrd="2" destOrd="0" parTransId="{2A18BFEF-4AB9-4DB8-9630-47DB46E0F197}" sibTransId="{96DB48B8-2609-4D21-AD34-71E838B312D6}"/>
    <dgm:cxn modelId="{EBD7BB2F-7462-4C19-85FB-C4F0FE9702B7}" type="presParOf" srcId="{B4FC7FE1-E233-4C72-BA01-1160555A95E4}" destId="{01734E37-679B-4907-946A-CD18A9883353}" srcOrd="0" destOrd="0" presId="urn:microsoft.com/office/officeart/2005/8/layout/venn3"/>
    <dgm:cxn modelId="{863CE06B-0723-49AD-82A1-23AF95EDC0D7}" type="presParOf" srcId="{B4FC7FE1-E233-4C72-BA01-1160555A95E4}" destId="{E6445992-BA80-47B1-9C3F-AF2DE7813414}" srcOrd="1" destOrd="0" presId="urn:microsoft.com/office/officeart/2005/8/layout/venn3"/>
    <dgm:cxn modelId="{A40714F8-5165-4413-8DD4-3A75C9E14C72}" type="presParOf" srcId="{B4FC7FE1-E233-4C72-BA01-1160555A95E4}" destId="{D6717144-B208-4EE6-92B1-799FDF3CAA71}" srcOrd="2" destOrd="0" presId="urn:microsoft.com/office/officeart/2005/8/layout/venn3"/>
    <dgm:cxn modelId="{1B064C2E-430E-4D61-B301-ECC9D4F5C8AB}" type="presParOf" srcId="{B4FC7FE1-E233-4C72-BA01-1160555A95E4}" destId="{10A185C2-16EF-4D31-AE8C-74F8958D0DC1}" srcOrd="3" destOrd="0" presId="urn:microsoft.com/office/officeart/2005/8/layout/venn3"/>
    <dgm:cxn modelId="{C9F21C98-F9E2-4CBD-B0BB-74AB8050D803}" type="presParOf" srcId="{B4FC7FE1-E233-4C72-BA01-1160555A95E4}" destId="{1E52CD55-0ED4-43F3-9DAE-DF0F5295E660}" srcOrd="4" destOrd="0" presId="urn:microsoft.com/office/officeart/2005/8/layout/venn3"/>
    <dgm:cxn modelId="{0295801A-FB44-42AA-B3DD-00C4AE1EC2E6}" type="presParOf" srcId="{B4FC7FE1-E233-4C72-BA01-1160555A95E4}" destId="{F93D2DD9-F6E1-4B0A-BA54-B26647209C68}" srcOrd="5" destOrd="0" presId="urn:microsoft.com/office/officeart/2005/8/layout/venn3"/>
    <dgm:cxn modelId="{4CDE20B0-949E-4115-83B0-9F86CD0A208D}" type="presParOf" srcId="{B4FC7FE1-E233-4C72-BA01-1160555A95E4}" destId="{ECC9C570-D3FD-457C-8E1E-F2EFCA47B4B8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9C91034-ABBA-4705-9D8F-E5222068946B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9C8767A-4215-4DBD-97D3-2356DF2446E3}">
      <dgm:prSet phldrT="[نص]" custT="1"/>
      <dgm:spPr/>
      <dgm:t>
        <a:bodyPr/>
        <a:lstStyle/>
        <a:p>
          <a:pPr rtl="1"/>
          <a:r>
            <a:rPr lang="en-US" sz="2000" b="1" dirty="0" smtClean="0">
              <a:effectLst/>
              <a:latin typeface="Times New Roman"/>
              <a:ea typeface="Calibri"/>
              <a:cs typeface="Arial"/>
            </a:rPr>
            <a:t>% losses in present</a:t>
          </a:r>
          <a:r>
            <a:rPr lang="en-US" sz="1900" b="1" dirty="0" smtClean="0">
              <a:effectLst/>
              <a:latin typeface="Times New Roman"/>
              <a:ea typeface="Calibri"/>
              <a:cs typeface="Arial"/>
            </a:rPr>
            <a:t> </a:t>
          </a:r>
          <a:endParaRPr lang="ar-SA" sz="1900" dirty="0"/>
        </a:p>
      </dgm:t>
    </dgm:pt>
    <dgm:pt modelId="{C9C1DEDF-847D-493C-900F-905485289331}" type="parTrans" cxnId="{51AB08BA-FD48-4117-88F2-F94FD08BB5F5}">
      <dgm:prSet/>
      <dgm:spPr/>
      <dgm:t>
        <a:bodyPr/>
        <a:lstStyle/>
        <a:p>
          <a:pPr rtl="1"/>
          <a:endParaRPr lang="ar-SA"/>
        </a:p>
      </dgm:t>
    </dgm:pt>
    <dgm:pt modelId="{DB5954AC-C4E0-49A1-9F5E-EE9523A1AAAD}" type="sibTrans" cxnId="{51AB08BA-FD48-4117-88F2-F94FD08BB5F5}">
      <dgm:prSet/>
      <dgm:spPr/>
      <dgm:t>
        <a:bodyPr/>
        <a:lstStyle/>
        <a:p>
          <a:pPr rtl="1"/>
          <a:endParaRPr lang="ar-SA"/>
        </a:p>
      </dgm:t>
    </dgm:pt>
    <dgm:pt modelId="{02199F54-3981-4BE4-8E02-393485D88C21}">
      <dgm:prSet phldrT="[نص]" custT="1"/>
      <dgm:spPr/>
      <dgm:t>
        <a:bodyPr/>
        <a:lstStyle/>
        <a:p>
          <a:pPr rtl="1"/>
          <a:r>
            <a:rPr lang="en-US" sz="2000" b="1" dirty="0" smtClean="0">
              <a:effectLst/>
              <a:latin typeface="Times New Roman"/>
              <a:ea typeface="Calibri"/>
              <a:cs typeface="Arial"/>
            </a:rPr>
            <a:t>%losses in future</a:t>
          </a:r>
          <a:r>
            <a:rPr lang="en-US" sz="1800" b="1" dirty="0" smtClean="0">
              <a:effectLst/>
              <a:latin typeface="Times New Roman"/>
              <a:ea typeface="Calibri"/>
              <a:cs typeface="Arial"/>
            </a:rPr>
            <a:t> </a:t>
          </a:r>
          <a:endParaRPr lang="ar-SA" sz="1800" dirty="0"/>
        </a:p>
      </dgm:t>
    </dgm:pt>
    <dgm:pt modelId="{825BF5E2-CA6C-4528-BECD-41EA76A10CA9}" type="parTrans" cxnId="{6ED395D6-D8B4-4172-8548-7703B88A987D}">
      <dgm:prSet/>
      <dgm:spPr/>
      <dgm:t>
        <a:bodyPr/>
        <a:lstStyle/>
        <a:p>
          <a:pPr rtl="1"/>
          <a:endParaRPr lang="ar-SA"/>
        </a:p>
      </dgm:t>
    </dgm:pt>
    <dgm:pt modelId="{0EB82CF0-E003-4F15-9E90-BD57F68D2F7B}" type="sibTrans" cxnId="{6ED395D6-D8B4-4172-8548-7703B88A987D}">
      <dgm:prSet/>
      <dgm:spPr/>
      <dgm:t>
        <a:bodyPr/>
        <a:lstStyle/>
        <a:p>
          <a:pPr rtl="1"/>
          <a:endParaRPr lang="ar-SA"/>
        </a:p>
      </dgm:t>
    </dgm:pt>
    <dgm:pt modelId="{44B52B5E-E7D6-4945-B82E-5931857EF14E}">
      <dgm:prSet phldrT="[نص]" phldr="1"/>
      <dgm:spPr/>
      <dgm:t>
        <a:bodyPr/>
        <a:lstStyle/>
        <a:p>
          <a:pPr rtl="1"/>
          <a:endParaRPr lang="ar-SA"/>
        </a:p>
      </dgm:t>
    </dgm:pt>
    <dgm:pt modelId="{FBA2EE7A-7BBC-4F38-91EE-61F5BE6F813F}" type="parTrans" cxnId="{0E379C9D-D71E-478A-87BC-40F39CA9ADBE}">
      <dgm:prSet/>
      <dgm:spPr/>
      <dgm:t>
        <a:bodyPr/>
        <a:lstStyle/>
        <a:p>
          <a:pPr rtl="1"/>
          <a:endParaRPr lang="ar-SA"/>
        </a:p>
      </dgm:t>
    </dgm:pt>
    <dgm:pt modelId="{E1A73EED-8998-4697-9C75-37633D0FBF0A}" type="sibTrans" cxnId="{0E379C9D-D71E-478A-87BC-40F39CA9ADBE}">
      <dgm:prSet/>
      <dgm:spPr/>
      <dgm:t>
        <a:bodyPr/>
        <a:lstStyle/>
        <a:p>
          <a:pPr rtl="1"/>
          <a:endParaRPr lang="ar-SA"/>
        </a:p>
      </dgm:t>
    </dgm:pt>
    <dgm:pt modelId="{D0FB6ACB-C077-414A-89AC-04D96E85F778}">
      <dgm:prSet phldrT="[نص]" phldr="1"/>
      <dgm:spPr/>
      <dgm:t>
        <a:bodyPr/>
        <a:lstStyle/>
        <a:p>
          <a:pPr rtl="1"/>
          <a:endParaRPr lang="ar-SA" dirty="0"/>
        </a:p>
      </dgm:t>
    </dgm:pt>
    <dgm:pt modelId="{F3695446-0503-42FD-94E8-D935FEBFFB67}" type="parTrans" cxnId="{30509C18-28CC-482B-9871-AE1B593D098E}">
      <dgm:prSet/>
      <dgm:spPr/>
      <dgm:t>
        <a:bodyPr/>
        <a:lstStyle/>
        <a:p>
          <a:pPr rtl="1"/>
          <a:endParaRPr lang="ar-SA"/>
        </a:p>
      </dgm:t>
    </dgm:pt>
    <dgm:pt modelId="{FAF57D7C-4EB0-425B-9759-7AFF8EBFDB4C}" type="sibTrans" cxnId="{30509C18-28CC-482B-9871-AE1B593D098E}">
      <dgm:prSet/>
      <dgm:spPr/>
      <dgm:t>
        <a:bodyPr/>
        <a:lstStyle/>
        <a:p>
          <a:pPr rtl="1"/>
          <a:endParaRPr lang="ar-SA"/>
        </a:p>
      </dgm:t>
    </dgm:pt>
    <dgm:pt modelId="{35287A2B-BBDC-408E-BC6C-709D3072B583}" type="pres">
      <dgm:prSet presAssocID="{09C91034-ABBA-4705-9D8F-E5222068946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F1659FE-ABEF-465A-A3D2-80D0EE7318EB}" type="pres">
      <dgm:prSet presAssocID="{09C91034-ABBA-4705-9D8F-E5222068946B}" presName="ellipse" presStyleLbl="trBgShp" presStyleIdx="0" presStyleCnt="1"/>
      <dgm:spPr/>
    </dgm:pt>
    <dgm:pt modelId="{51C9F22B-E9A5-4F42-AB11-C0472EF966AE}" type="pres">
      <dgm:prSet presAssocID="{09C91034-ABBA-4705-9D8F-E5222068946B}" presName="arrow1" presStyleLbl="fgShp" presStyleIdx="0" presStyleCnt="1" custFlipVert="1" custFlipHor="0" custScaleX="70667" custScaleY="10000" custLinFactX="-10000" custLinFactY="240417" custLinFactNeighborX="-100000" custLinFactNeighborY="300000"/>
      <dgm:spPr/>
    </dgm:pt>
    <dgm:pt modelId="{34278D15-42D1-48AD-8A32-A34471A80081}" type="pres">
      <dgm:prSet presAssocID="{09C91034-ABBA-4705-9D8F-E5222068946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CD0C64-99C7-4641-A1C2-56F81B8F59BD}" type="pres">
      <dgm:prSet presAssocID="{02199F54-3981-4BE4-8E02-393485D88C2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1EE549-15A1-471B-925C-D1FE3B6B2687}" type="pres">
      <dgm:prSet presAssocID="{44B52B5E-E7D6-4945-B82E-5931857EF14E}" presName="item2" presStyleLbl="node1" presStyleIdx="1" presStyleCnt="3" custScaleX="110250" custLinFactNeighborX="68347" custLinFactNeighborY="7043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5C6B2F-DCCC-4F9C-AEE7-2231E6E1269E}" type="pres">
      <dgm:prSet presAssocID="{D0FB6ACB-C077-414A-89AC-04D96E85F778}" presName="item3" presStyleLbl="node1" presStyleIdx="2" presStyleCnt="3" custScaleX="118139" custScaleY="95004" custLinFactNeighborX="-47227" custLinFactNeighborY="-251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B0DC7E-95DE-4272-B9A9-6CEED182A7E4}" type="pres">
      <dgm:prSet presAssocID="{09C91034-ABBA-4705-9D8F-E5222068946B}" presName="funnel" presStyleLbl="trAlignAcc1" presStyleIdx="0" presStyleCnt="1"/>
      <dgm:spPr/>
    </dgm:pt>
  </dgm:ptLst>
  <dgm:cxnLst>
    <dgm:cxn modelId="{30509C18-28CC-482B-9871-AE1B593D098E}" srcId="{09C91034-ABBA-4705-9D8F-E5222068946B}" destId="{D0FB6ACB-C077-414A-89AC-04D96E85F778}" srcOrd="3" destOrd="0" parTransId="{F3695446-0503-42FD-94E8-D935FEBFFB67}" sibTransId="{FAF57D7C-4EB0-425B-9759-7AFF8EBFDB4C}"/>
    <dgm:cxn modelId="{1AED4F2C-1020-4BA6-97DB-32E86787DC72}" type="presOf" srcId="{29C8767A-4215-4DBD-97D3-2356DF2446E3}" destId="{535C6B2F-DCCC-4F9C-AEE7-2231E6E1269E}" srcOrd="0" destOrd="0" presId="urn:microsoft.com/office/officeart/2005/8/layout/funnel1"/>
    <dgm:cxn modelId="{B659511A-2971-4BDF-B246-9E150EEE4727}" type="presOf" srcId="{D0FB6ACB-C077-414A-89AC-04D96E85F778}" destId="{34278D15-42D1-48AD-8A32-A34471A80081}" srcOrd="0" destOrd="0" presId="urn:microsoft.com/office/officeart/2005/8/layout/funnel1"/>
    <dgm:cxn modelId="{77BD47F4-DF72-4511-8DC6-15C708E03EA9}" type="presOf" srcId="{02199F54-3981-4BE4-8E02-393485D88C21}" destId="{351EE549-15A1-471B-925C-D1FE3B6B2687}" srcOrd="0" destOrd="0" presId="urn:microsoft.com/office/officeart/2005/8/layout/funnel1"/>
    <dgm:cxn modelId="{51AB08BA-FD48-4117-88F2-F94FD08BB5F5}" srcId="{09C91034-ABBA-4705-9D8F-E5222068946B}" destId="{29C8767A-4215-4DBD-97D3-2356DF2446E3}" srcOrd="0" destOrd="0" parTransId="{C9C1DEDF-847D-493C-900F-905485289331}" sibTransId="{DB5954AC-C4E0-49A1-9F5E-EE9523A1AAAD}"/>
    <dgm:cxn modelId="{6C76D414-A648-4649-A755-C371A02E8120}" type="presOf" srcId="{44B52B5E-E7D6-4945-B82E-5931857EF14E}" destId="{93CD0C64-99C7-4641-A1C2-56F81B8F59BD}" srcOrd="0" destOrd="0" presId="urn:microsoft.com/office/officeart/2005/8/layout/funnel1"/>
    <dgm:cxn modelId="{ED2D69EF-6227-4C3B-9DE1-C7975C3C8969}" type="presOf" srcId="{09C91034-ABBA-4705-9D8F-E5222068946B}" destId="{35287A2B-BBDC-408E-BC6C-709D3072B583}" srcOrd="0" destOrd="0" presId="urn:microsoft.com/office/officeart/2005/8/layout/funnel1"/>
    <dgm:cxn modelId="{6ED395D6-D8B4-4172-8548-7703B88A987D}" srcId="{09C91034-ABBA-4705-9D8F-E5222068946B}" destId="{02199F54-3981-4BE4-8E02-393485D88C21}" srcOrd="1" destOrd="0" parTransId="{825BF5E2-CA6C-4528-BECD-41EA76A10CA9}" sibTransId="{0EB82CF0-E003-4F15-9E90-BD57F68D2F7B}"/>
    <dgm:cxn modelId="{0E379C9D-D71E-478A-87BC-40F39CA9ADBE}" srcId="{09C91034-ABBA-4705-9D8F-E5222068946B}" destId="{44B52B5E-E7D6-4945-B82E-5931857EF14E}" srcOrd="2" destOrd="0" parTransId="{FBA2EE7A-7BBC-4F38-91EE-61F5BE6F813F}" sibTransId="{E1A73EED-8998-4697-9C75-37633D0FBF0A}"/>
    <dgm:cxn modelId="{B56B43F2-0DD2-4319-A3AD-7FDD087A7CF7}" type="presParOf" srcId="{35287A2B-BBDC-408E-BC6C-709D3072B583}" destId="{AF1659FE-ABEF-465A-A3D2-80D0EE7318EB}" srcOrd="0" destOrd="0" presId="urn:microsoft.com/office/officeart/2005/8/layout/funnel1"/>
    <dgm:cxn modelId="{AB8462FB-B882-4FC6-8753-5744223CB878}" type="presParOf" srcId="{35287A2B-BBDC-408E-BC6C-709D3072B583}" destId="{51C9F22B-E9A5-4F42-AB11-C0472EF966AE}" srcOrd="1" destOrd="0" presId="urn:microsoft.com/office/officeart/2005/8/layout/funnel1"/>
    <dgm:cxn modelId="{4C7B140D-C62F-4451-AD9C-B38EDF9C58C1}" type="presParOf" srcId="{35287A2B-BBDC-408E-BC6C-709D3072B583}" destId="{34278D15-42D1-48AD-8A32-A34471A80081}" srcOrd="2" destOrd="0" presId="urn:microsoft.com/office/officeart/2005/8/layout/funnel1"/>
    <dgm:cxn modelId="{1750CE2B-79C1-4309-8B11-425516E832E3}" type="presParOf" srcId="{35287A2B-BBDC-408E-BC6C-709D3072B583}" destId="{93CD0C64-99C7-4641-A1C2-56F81B8F59BD}" srcOrd="3" destOrd="0" presId="urn:microsoft.com/office/officeart/2005/8/layout/funnel1"/>
    <dgm:cxn modelId="{09710882-6E5C-4C45-BB5F-7B6F27347B38}" type="presParOf" srcId="{35287A2B-BBDC-408E-BC6C-709D3072B583}" destId="{351EE549-15A1-471B-925C-D1FE3B6B2687}" srcOrd="4" destOrd="0" presId="urn:microsoft.com/office/officeart/2005/8/layout/funnel1"/>
    <dgm:cxn modelId="{9EAD75A1-511D-4C6E-B8A3-435543E37D2F}" type="presParOf" srcId="{35287A2B-BBDC-408E-BC6C-709D3072B583}" destId="{535C6B2F-DCCC-4F9C-AEE7-2231E6E1269E}" srcOrd="5" destOrd="0" presId="urn:microsoft.com/office/officeart/2005/8/layout/funnel1"/>
    <dgm:cxn modelId="{9B56A068-853B-4AC9-B5A1-A902258B8D1C}" type="presParOf" srcId="{35287A2B-BBDC-408E-BC6C-709D3072B583}" destId="{A3B0DC7E-95DE-4272-B9A9-6CEED182A7E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19CFE1C-46F6-49E1-8CA9-6C10530CD994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A43E7E8B-E7F5-44EB-B2B5-5F45D7A293E6}">
      <dgm:prSet phldrT="[نص]"/>
      <dgm:spPr/>
      <dgm:t>
        <a:bodyPr/>
        <a:lstStyle/>
        <a:p>
          <a:pPr rtl="1"/>
          <a:r>
            <a:rPr lang="en-US" b="1" dirty="0" smtClean="0">
              <a:effectLst/>
              <a:latin typeface="Times New Roman"/>
              <a:ea typeface="Calibri"/>
              <a:cs typeface="Arial"/>
            </a:rPr>
            <a:t>water supplied in 2010 </a:t>
          </a:r>
          <a:endParaRPr lang="ar-SA" dirty="0"/>
        </a:p>
      </dgm:t>
    </dgm:pt>
    <dgm:pt modelId="{6C9A5AC9-14DC-4EB6-BC79-88DE59E7BE19}" type="parTrans" cxnId="{1C68E7BE-BD78-4C44-B81F-9A151561B8DF}">
      <dgm:prSet/>
      <dgm:spPr/>
      <dgm:t>
        <a:bodyPr/>
        <a:lstStyle/>
        <a:p>
          <a:pPr rtl="1"/>
          <a:endParaRPr lang="ar-SA"/>
        </a:p>
      </dgm:t>
    </dgm:pt>
    <dgm:pt modelId="{B013E3D9-4667-4435-AF99-FB73F4D79ABD}" type="sibTrans" cxnId="{1C68E7BE-BD78-4C44-B81F-9A151561B8DF}">
      <dgm:prSet/>
      <dgm:spPr/>
      <dgm:t>
        <a:bodyPr/>
        <a:lstStyle/>
        <a:p>
          <a:pPr rtl="1"/>
          <a:endParaRPr lang="ar-SA"/>
        </a:p>
      </dgm:t>
    </dgm:pt>
    <dgm:pt modelId="{0DF9B9E1-C92E-43B8-B824-7CCC2BCCF155}" type="pres">
      <dgm:prSet presAssocID="{C19CFE1C-46F6-49E1-8CA9-6C10530CD994}" presName="Name0" presStyleCnt="0">
        <dgm:presLayoutVars>
          <dgm:dir/>
          <dgm:resizeHandles val="exact"/>
        </dgm:presLayoutVars>
      </dgm:prSet>
      <dgm:spPr/>
    </dgm:pt>
    <dgm:pt modelId="{205DBF9F-2B0A-497B-8EE2-3585E99ADC29}" type="pres">
      <dgm:prSet presAssocID="{C19CFE1C-46F6-49E1-8CA9-6C10530CD994}" presName="vNodes" presStyleCnt="0"/>
      <dgm:spPr/>
    </dgm:pt>
    <dgm:pt modelId="{AE57AE2E-6C50-429F-B160-C8F9DE2B554D}" type="pres">
      <dgm:prSet presAssocID="{C19CFE1C-46F6-49E1-8CA9-6C10530CD994}" presName="lastNode" presStyleLbl="node1" presStyleIdx="0" presStyleCnt="1" custScaleX="1740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390F71A-43B2-4CB8-BCB0-EA02A68507EC}" type="presOf" srcId="{A43E7E8B-E7F5-44EB-B2B5-5F45D7A293E6}" destId="{AE57AE2E-6C50-429F-B160-C8F9DE2B554D}" srcOrd="0" destOrd="0" presId="urn:microsoft.com/office/officeart/2005/8/layout/equation2"/>
    <dgm:cxn modelId="{A0686BD9-B160-4433-B8FE-0851F069402B}" type="presOf" srcId="{C19CFE1C-46F6-49E1-8CA9-6C10530CD994}" destId="{0DF9B9E1-C92E-43B8-B824-7CCC2BCCF155}" srcOrd="0" destOrd="0" presId="urn:microsoft.com/office/officeart/2005/8/layout/equation2"/>
    <dgm:cxn modelId="{1C68E7BE-BD78-4C44-B81F-9A151561B8DF}" srcId="{C19CFE1C-46F6-49E1-8CA9-6C10530CD994}" destId="{A43E7E8B-E7F5-44EB-B2B5-5F45D7A293E6}" srcOrd="0" destOrd="0" parTransId="{6C9A5AC9-14DC-4EB6-BC79-88DE59E7BE19}" sibTransId="{B013E3D9-4667-4435-AF99-FB73F4D79ABD}"/>
    <dgm:cxn modelId="{28AB0264-5A70-42BE-86A4-4586381DA293}" type="presParOf" srcId="{0DF9B9E1-C92E-43B8-B824-7CCC2BCCF155}" destId="{205DBF9F-2B0A-497B-8EE2-3585E99ADC29}" srcOrd="0" destOrd="0" presId="urn:microsoft.com/office/officeart/2005/8/layout/equation2"/>
    <dgm:cxn modelId="{FE76BE64-77DF-475D-A2FE-2B7D301E915B}" type="presParOf" srcId="{0DF9B9E1-C92E-43B8-B824-7CCC2BCCF155}" destId="{AE57AE2E-6C50-429F-B160-C8F9DE2B554D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CD16D6B-83F9-46DD-81B8-1D6F8224E4E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49A69A-BF95-4139-A207-814BEA82F310}">
      <dgm:prSet phldrT="[نص]" custT="1"/>
      <dgm:spPr/>
      <dgm:t>
        <a:bodyPr/>
        <a:lstStyle/>
        <a:p>
          <a:pPr algn="ctr" rtl="1"/>
          <a:r>
            <a:rPr lang="en-U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Groundwater Wells</a:t>
          </a:r>
          <a:endParaRPr lang="ar-SA" sz="3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522352-2AA4-4682-A62F-9188EE409DC8}" type="par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AC568B2C-774A-4730-A810-00F782C572FB}" type="sibTrans" cxnId="{72868BC3-8499-4D49-A2DA-B0A163DD1FA0}">
      <dgm:prSet/>
      <dgm:spPr/>
      <dgm:t>
        <a:bodyPr/>
        <a:lstStyle/>
        <a:p>
          <a:pPr rtl="1"/>
          <a:endParaRPr lang="ar-SA"/>
        </a:p>
      </dgm:t>
    </dgm:pt>
    <dgm:pt modelId="{CC542B94-75DB-4B5B-85FF-B28E25CD3B40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3C40EFB-FA1C-4ED1-96BC-E2E62F89C9A3}" type="par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F047AE22-6BD4-4D39-A261-D956D1D51C90}" type="sibTrans" cxnId="{8C11B673-855B-4996-83E7-60EBD4F3D3B7}">
      <dgm:prSet/>
      <dgm:spPr/>
      <dgm:t>
        <a:bodyPr/>
        <a:lstStyle/>
        <a:p>
          <a:pPr rtl="1"/>
          <a:endParaRPr lang="ar-SA"/>
        </a:p>
      </dgm:t>
    </dgm:pt>
    <dgm:pt modelId="{B1738FDE-5C7C-4B72-9285-D544AFEFE1B3}" type="pres">
      <dgm:prSet presAssocID="{1CD16D6B-83F9-46DD-81B8-1D6F8224E4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103EC1-845E-4137-B4AB-615DC23CAEA8}" type="pres">
      <dgm:prSet presAssocID="{8949A69A-BF95-4139-A207-814BEA82F310}" presName="parentText" presStyleLbl="node1" presStyleIdx="0" presStyleCnt="1" custScaleY="141265" custLinFactNeighborX="926" custLinFactNeighborY="4857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708E03-A319-4164-B5AF-F95AD2F9CFFC}" type="pres">
      <dgm:prSet presAssocID="{8949A69A-BF95-4139-A207-814BEA82F31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C9A7BCD-2F7E-4DBA-9F41-CBAB6CA075C5}" type="presOf" srcId="{8949A69A-BF95-4139-A207-814BEA82F310}" destId="{D8103EC1-845E-4137-B4AB-615DC23CAEA8}" srcOrd="0" destOrd="0" presId="urn:microsoft.com/office/officeart/2005/8/layout/vList2"/>
    <dgm:cxn modelId="{8C11B673-855B-4996-83E7-60EBD4F3D3B7}" srcId="{8949A69A-BF95-4139-A207-814BEA82F310}" destId="{CC542B94-75DB-4B5B-85FF-B28E25CD3B40}" srcOrd="0" destOrd="0" parTransId="{83C40EFB-FA1C-4ED1-96BC-E2E62F89C9A3}" sibTransId="{F047AE22-6BD4-4D39-A261-D956D1D51C90}"/>
    <dgm:cxn modelId="{0A7B771B-A39C-4BA9-93EF-181BCDAA6056}" type="presOf" srcId="{1CD16D6B-83F9-46DD-81B8-1D6F8224E4E2}" destId="{B1738FDE-5C7C-4B72-9285-D544AFEFE1B3}" srcOrd="0" destOrd="0" presId="urn:microsoft.com/office/officeart/2005/8/layout/vList2"/>
    <dgm:cxn modelId="{72868BC3-8499-4D49-A2DA-B0A163DD1FA0}" srcId="{1CD16D6B-83F9-46DD-81B8-1D6F8224E4E2}" destId="{8949A69A-BF95-4139-A207-814BEA82F310}" srcOrd="0" destOrd="0" parTransId="{9E522352-2AA4-4682-A62F-9188EE409DC8}" sibTransId="{AC568B2C-774A-4730-A810-00F782C572FB}"/>
    <dgm:cxn modelId="{BBFA90DC-BE70-4110-8A85-7DCFC67D4603}" type="presOf" srcId="{CC542B94-75DB-4B5B-85FF-B28E25CD3B40}" destId="{E3708E03-A319-4164-B5AF-F95AD2F9CFFC}" srcOrd="0" destOrd="0" presId="urn:microsoft.com/office/officeart/2005/8/layout/vList2"/>
    <dgm:cxn modelId="{17687358-31AF-454A-A30D-867FC6B4A7F8}" type="presParOf" srcId="{B1738FDE-5C7C-4B72-9285-D544AFEFE1B3}" destId="{D8103EC1-845E-4137-B4AB-615DC23CAEA8}" srcOrd="0" destOrd="0" presId="urn:microsoft.com/office/officeart/2005/8/layout/vList2"/>
    <dgm:cxn modelId="{6573730F-E908-4C63-815C-B44A497ADB23}" type="presParOf" srcId="{B1738FDE-5C7C-4B72-9285-D544AFEFE1B3}" destId="{E3708E03-A319-4164-B5AF-F95AD2F9CFF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5660CAA-EFBE-494B-A669-A26399C6C356}" type="doc">
      <dgm:prSet loTypeId="urn:microsoft.com/office/officeart/2005/8/layout/radial3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5608FB7-5DCA-45F7-A5FA-5DC91B6349EF}">
      <dgm:prSet phldrT="[نص]" custT="1"/>
      <dgm:spPr/>
      <dgm:t>
        <a:bodyPr/>
        <a:lstStyle/>
        <a:p>
          <a:pPr rtl="1"/>
          <a:r>
            <a:rPr lang="en-U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Package</a:t>
          </a:r>
          <a:endParaRPr lang="ar-SA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037AE4-1472-492B-A581-A918FD8CB428}" type="parTrans" cxnId="{A1AE730F-D4FE-461F-92C2-9C830F579EDA}">
      <dgm:prSet/>
      <dgm:spPr/>
      <dgm:t>
        <a:bodyPr/>
        <a:lstStyle/>
        <a:p>
          <a:pPr rtl="1"/>
          <a:endParaRPr lang="ar-SA"/>
        </a:p>
      </dgm:t>
    </dgm:pt>
    <dgm:pt modelId="{A38B4D76-3EE3-4747-BAC0-BAF773D73D7E}" type="sibTrans" cxnId="{A1AE730F-D4FE-461F-92C2-9C830F579EDA}">
      <dgm:prSet/>
      <dgm:spPr/>
      <dgm:t>
        <a:bodyPr/>
        <a:lstStyle/>
        <a:p>
          <a:pPr rtl="1"/>
          <a:endParaRPr lang="ar-SA"/>
        </a:p>
      </dgm:t>
    </dgm:pt>
    <dgm:pt modelId="{3674E267-6176-4177-BEBA-9813BA7808EF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Well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630DDA92-C31B-46D8-880D-268DDF225817}" type="parTrans" cxnId="{808CA7B4-DA4D-46A0-BEDF-C96805BB017E}">
      <dgm:prSet/>
      <dgm:spPr/>
      <dgm:t>
        <a:bodyPr/>
        <a:lstStyle/>
        <a:p>
          <a:pPr rtl="1"/>
          <a:endParaRPr lang="ar-SA"/>
        </a:p>
      </dgm:t>
    </dgm:pt>
    <dgm:pt modelId="{B106A649-3215-495B-8331-656939D54C81}" type="sibTrans" cxnId="{808CA7B4-DA4D-46A0-BEDF-C96805BB017E}">
      <dgm:prSet/>
      <dgm:spPr/>
      <dgm:t>
        <a:bodyPr/>
        <a:lstStyle/>
        <a:p>
          <a:pPr rtl="1"/>
          <a:endParaRPr lang="ar-SA"/>
        </a:p>
      </dgm:t>
    </dgm:pt>
    <dgm:pt modelId="{23F16F05-1589-4B56-B42E-8A611D161984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Reservoir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B04F753B-E581-4179-936F-7220A273F3A6}" type="parTrans" cxnId="{3961EF3B-F9C6-40A8-AA12-E20147D0EB37}">
      <dgm:prSet/>
      <dgm:spPr/>
      <dgm:t>
        <a:bodyPr/>
        <a:lstStyle/>
        <a:p>
          <a:pPr rtl="1"/>
          <a:endParaRPr lang="ar-SA"/>
        </a:p>
      </dgm:t>
    </dgm:pt>
    <dgm:pt modelId="{A63CFDD1-C455-4676-B756-3C71D6D8D8A2}" type="sibTrans" cxnId="{3961EF3B-F9C6-40A8-AA12-E20147D0EB37}">
      <dgm:prSet/>
      <dgm:spPr/>
      <dgm:t>
        <a:bodyPr/>
        <a:lstStyle/>
        <a:p>
          <a:pPr rtl="1"/>
          <a:endParaRPr lang="ar-SA"/>
        </a:p>
      </dgm:t>
    </dgm:pt>
    <dgm:pt modelId="{16A57589-14B3-47CC-B979-0476BC4CB810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Pumps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DD73B839-8B8A-4B01-8AE3-7AF6764FE3E0}" type="parTrans" cxnId="{90AE2E19-B4D2-4FE5-A9C2-353F8FF773A1}">
      <dgm:prSet/>
      <dgm:spPr/>
      <dgm:t>
        <a:bodyPr/>
        <a:lstStyle/>
        <a:p>
          <a:pPr rtl="1"/>
          <a:endParaRPr lang="ar-SA"/>
        </a:p>
      </dgm:t>
    </dgm:pt>
    <dgm:pt modelId="{8D7C7B59-F24F-4120-ABDF-79928CAE81BA}" type="sibTrans" cxnId="{90AE2E19-B4D2-4FE5-A9C2-353F8FF773A1}">
      <dgm:prSet/>
      <dgm:spPr/>
      <dgm:t>
        <a:bodyPr/>
        <a:lstStyle/>
        <a:p>
          <a:pPr rtl="1"/>
          <a:endParaRPr lang="ar-SA"/>
        </a:p>
      </dgm:t>
    </dgm:pt>
    <dgm:pt modelId="{591BD97E-0DE7-48E3-BB4B-6867C097BA99}">
      <dgm:prSet phldrT="[نص]" custT="1"/>
      <dgm:spPr/>
      <dgm:t>
        <a:bodyPr/>
        <a:lstStyle/>
        <a:p>
          <a:pPr rtl="1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Transmission pipeli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ne</a:t>
          </a:r>
          <a:endParaRPr lang="ar-SA" sz="2400" dirty="0">
            <a:latin typeface="Times New Roman" pitchFamily="18" charset="0"/>
            <a:cs typeface="Times New Roman" pitchFamily="18" charset="0"/>
          </a:endParaRPr>
        </a:p>
      </dgm:t>
    </dgm:pt>
    <dgm:pt modelId="{5CFEE5A7-F461-490A-BE30-6899CE5E3433}" type="parTrans" cxnId="{0EFB3517-DB31-43DB-A20E-D10D09A3D433}">
      <dgm:prSet/>
      <dgm:spPr/>
      <dgm:t>
        <a:bodyPr/>
        <a:lstStyle/>
        <a:p>
          <a:pPr rtl="1"/>
          <a:endParaRPr lang="ar-SA"/>
        </a:p>
      </dgm:t>
    </dgm:pt>
    <dgm:pt modelId="{27D62B01-B281-4C9B-93A9-34CCEDF4D0C4}" type="sibTrans" cxnId="{0EFB3517-DB31-43DB-A20E-D10D09A3D433}">
      <dgm:prSet/>
      <dgm:spPr/>
      <dgm:t>
        <a:bodyPr/>
        <a:lstStyle/>
        <a:p>
          <a:pPr rtl="1"/>
          <a:endParaRPr lang="ar-SA"/>
        </a:p>
      </dgm:t>
    </dgm:pt>
    <dgm:pt modelId="{A1E7C929-4FA1-467B-8975-43AF1D6D3629}" type="pres">
      <dgm:prSet presAssocID="{05660CAA-EFBE-494B-A669-A26399C6C35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885711D4-BF7D-4D14-A3CF-FC5759A46323}" type="pres">
      <dgm:prSet presAssocID="{05660CAA-EFBE-494B-A669-A26399C6C356}" presName="radial" presStyleCnt="0">
        <dgm:presLayoutVars>
          <dgm:animLvl val="ctr"/>
        </dgm:presLayoutVars>
      </dgm:prSet>
      <dgm:spPr/>
    </dgm:pt>
    <dgm:pt modelId="{C8ECB154-9295-43B4-AFBE-6C8A06AAA3EA}" type="pres">
      <dgm:prSet presAssocID="{65608FB7-5DCA-45F7-A5FA-5DC91B6349EF}" presName="centerShape" presStyleLbl="vennNode1" presStyleIdx="0" presStyleCnt="5"/>
      <dgm:spPr/>
      <dgm:t>
        <a:bodyPr/>
        <a:lstStyle/>
        <a:p>
          <a:pPr rtl="1"/>
          <a:endParaRPr lang="ar-SA"/>
        </a:p>
      </dgm:t>
    </dgm:pt>
    <dgm:pt modelId="{CA4193F3-06E2-4A42-B666-902CE386377C}" type="pres">
      <dgm:prSet presAssocID="{3674E267-6176-4177-BEBA-9813BA7808EF}" presName="node" presStyleLbl="vennNode1" presStyleIdx="1" presStyleCnt="5" custScaleX="176979" custRadScaleRad="100373" custRadScaleInc="-52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91C850-8BDF-4CE9-A3A9-D018DA2AF2CA}" type="pres">
      <dgm:prSet presAssocID="{23F16F05-1589-4B56-B42E-8A611D161984}" presName="node" presStyleLbl="vennNode1" presStyleIdx="2" presStyleCnt="5" custScaleX="190176" custRadScaleRad="130056" custRadScaleInc="12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DF9D7C-F928-476A-B5CB-218889A3F4D1}" type="pres">
      <dgm:prSet presAssocID="{16A57589-14B3-47CC-B979-0476BC4CB810}" presName="node" presStyleLbl="vennNode1" presStyleIdx="3" presStyleCnt="5" custScaleX="1719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1A1546-F136-4291-ADCB-92F6A5105EB3}" type="pres">
      <dgm:prSet presAssocID="{591BD97E-0DE7-48E3-BB4B-6867C097BA99}" presName="node" presStyleLbl="vennNode1" presStyleIdx="4" presStyleCnt="5" custScaleX="200229" custRadScaleRad="127586" custRadScaleInc="-1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AB6585-65B2-4927-9332-8B7C5DF2A745}" type="presOf" srcId="{05660CAA-EFBE-494B-A669-A26399C6C356}" destId="{A1E7C929-4FA1-467B-8975-43AF1D6D3629}" srcOrd="0" destOrd="0" presId="urn:microsoft.com/office/officeart/2005/8/layout/radial3"/>
    <dgm:cxn modelId="{90AE2E19-B4D2-4FE5-A9C2-353F8FF773A1}" srcId="{65608FB7-5DCA-45F7-A5FA-5DC91B6349EF}" destId="{16A57589-14B3-47CC-B979-0476BC4CB810}" srcOrd="2" destOrd="0" parTransId="{DD73B839-8B8A-4B01-8AE3-7AF6764FE3E0}" sibTransId="{8D7C7B59-F24F-4120-ABDF-79928CAE81BA}"/>
    <dgm:cxn modelId="{94F80405-424F-4A23-8815-6259E53A1211}" type="presOf" srcId="{23F16F05-1589-4B56-B42E-8A611D161984}" destId="{9391C850-8BDF-4CE9-A3A9-D018DA2AF2CA}" srcOrd="0" destOrd="0" presId="urn:microsoft.com/office/officeart/2005/8/layout/radial3"/>
    <dgm:cxn modelId="{808CA7B4-DA4D-46A0-BEDF-C96805BB017E}" srcId="{65608FB7-5DCA-45F7-A5FA-5DC91B6349EF}" destId="{3674E267-6176-4177-BEBA-9813BA7808EF}" srcOrd="0" destOrd="0" parTransId="{630DDA92-C31B-46D8-880D-268DDF225817}" sibTransId="{B106A649-3215-495B-8331-656939D54C81}"/>
    <dgm:cxn modelId="{21A69EAD-AC75-4948-BB71-98E1CD6B9448}" type="presOf" srcId="{65608FB7-5DCA-45F7-A5FA-5DC91B6349EF}" destId="{C8ECB154-9295-43B4-AFBE-6C8A06AAA3EA}" srcOrd="0" destOrd="0" presId="urn:microsoft.com/office/officeart/2005/8/layout/radial3"/>
    <dgm:cxn modelId="{379D5A70-E2E9-4AB3-9CF5-B419A787382F}" type="presOf" srcId="{3674E267-6176-4177-BEBA-9813BA7808EF}" destId="{CA4193F3-06E2-4A42-B666-902CE386377C}" srcOrd="0" destOrd="0" presId="urn:microsoft.com/office/officeart/2005/8/layout/radial3"/>
    <dgm:cxn modelId="{0EFB3517-DB31-43DB-A20E-D10D09A3D433}" srcId="{65608FB7-5DCA-45F7-A5FA-5DC91B6349EF}" destId="{591BD97E-0DE7-48E3-BB4B-6867C097BA99}" srcOrd="3" destOrd="0" parTransId="{5CFEE5A7-F461-490A-BE30-6899CE5E3433}" sibTransId="{27D62B01-B281-4C9B-93A9-34CCEDF4D0C4}"/>
    <dgm:cxn modelId="{A1AE730F-D4FE-461F-92C2-9C830F579EDA}" srcId="{05660CAA-EFBE-494B-A669-A26399C6C356}" destId="{65608FB7-5DCA-45F7-A5FA-5DC91B6349EF}" srcOrd="0" destOrd="0" parTransId="{3B037AE4-1472-492B-A581-A918FD8CB428}" sibTransId="{A38B4D76-3EE3-4747-BAC0-BAF773D73D7E}"/>
    <dgm:cxn modelId="{FA06D862-C6CF-44EA-9F97-EAD3EB84BC86}" type="presOf" srcId="{16A57589-14B3-47CC-B979-0476BC4CB810}" destId="{B6DF9D7C-F928-476A-B5CB-218889A3F4D1}" srcOrd="0" destOrd="0" presId="urn:microsoft.com/office/officeart/2005/8/layout/radial3"/>
    <dgm:cxn modelId="{3961EF3B-F9C6-40A8-AA12-E20147D0EB37}" srcId="{65608FB7-5DCA-45F7-A5FA-5DC91B6349EF}" destId="{23F16F05-1589-4B56-B42E-8A611D161984}" srcOrd="1" destOrd="0" parTransId="{B04F753B-E581-4179-936F-7220A273F3A6}" sibTransId="{A63CFDD1-C455-4676-B756-3C71D6D8D8A2}"/>
    <dgm:cxn modelId="{C8C4B55B-3912-41ED-84FF-C294FA896448}" type="presOf" srcId="{591BD97E-0DE7-48E3-BB4B-6867C097BA99}" destId="{081A1546-F136-4291-ADCB-92F6A5105EB3}" srcOrd="0" destOrd="0" presId="urn:microsoft.com/office/officeart/2005/8/layout/radial3"/>
    <dgm:cxn modelId="{0FCBEE21-34E6-42C0-AEEA-DD078918AF39}" type="presParOf" srcId="{A1E7C929-4FA1-467B-8975-43AF1D6D3629}" destId="{885711D4-BF7D-4D14-A3CF-FC5759A46323}" srcOrd="0" destOrd="0" presId="urn:microsoft.com/office/officeart/2005/8/layout/radial3"/>
    <dgm:cxn modelId="{0CDEE138-A7F6-4203-8BBF-9912C9643B45}" type="presParOf" srcId="{885711D4-BF7D-4D14-A3CF-FC5759A46323}" destId="{C8ECB154-9295-43B4-AFBE-6C8A06AAA3EA}" srcOrd="0" destOrd="0" presId="urn:microsoft.com/office/officeart/2005/8/layout/radial3"/>
    <dgm:cxn modelId="{CFE83EEF-40B6-4F66-9205-8BA8AD55F1B0}" type="presParOf" srcId="{885711D4-BF7D-4D14-A3CF-FC5759A46323}" destId="{CA4193F3-06E2-4A42-B666-902CE386377C}" srcOrd="1" destOrd="0" presId="urn:microsoft.com/office/officeart/2005/8/layout/radial3"/>
    <dgm:cxn modelId="{0D64AE7A-3EBD-45FA-93AD-4F45AB40365D}" type="presParOf" srcId="{885711D4-BF7D-4D14-A3CF-FC5759A46323}" destId="{9391C850-8BDF-4CE9-A3A9-D018DA2AF2CA}" srcOrd="2" destOrd="0" presId="urn:microsoft.com/office/officeart/2005/8/layout/radial3"/>
    <dgm:cxn modelId="{7CC484B7-E163-4AB0-984D-5D7DFE65337D}" type="presParOf" srcId="{885711D4-BF7D-4D14-A3CF-FC5759A46323}" destId="{B6DF9D7C-F928-476A-B5CB-218889A3F4D1}" srcOrd="3" destOrd="0" presId="urn:microsoft.com/office/officeart/2005/8/layout/radial3"/>
    <dgm:cxn modelId="{2BD85535-DBFA-4CEC-9158-50098FA94C41}" type="presParOf" srcId="{885711D4-BF7D-4D14-A3CF-FC5759A46323}" destId="{081A1546-F136-4291-ADCB-92F6A5105EB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35E6A6-A972-45BA-AD83-4011492679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77EAD8D-4BEC-48FF-A33A-506D6EFCA0B3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rgbClr val="FFC000"/>
              </a:solidFill>
              <a:latin typeface="Arial Rounded MT Bold" pitchFamily="34" charset="0"/>
            </a:rPr>
            <a:t>Project Objectives</a:t>
          </a:r>
          <a:endParaRPr lang="ar-SA" sz="2400" b="1" dirty="0">
            <a:solidFill>
              <a:srgbClr val="FFC000"/>
            </a:solidFill>
          </a:endParaRPr>
        </a:p>
      </dgm:t>
    </dgm:pt>
    <dgm:pt modelId="{9DEBE8CC-5EDA-45D0-AB38-2A1F638D224E}" type="parTrans" cxnId="{83C653FD-BB11-49AD-BE13-3CB10AE8072B}">
      <dgm:prSet/>
      <dgm:spPr/>
      <dgm:t>
        <a:bodyPr/>
        <a:lstStyle/>
        <a:p>
          <a:pPr rtl="1"/>
          <a:endParaRPr lang="ar-SA"/>
        </a:p>
      </dgm:t>
    </dgm:pt>
    <dgm:pt modelId="{71E68EAC-F62D-40C1-A15B-D12DD9EFE978}" type="sibTrans" cxnId="{83C653FD-BB11-49AD-BE13-3CB10AE8072B}">
      <dgm:prSet/>
      <dgm:spPr/>
      <dgm:t>
        <a:bodyPr/>
        <a:lstStyle/>
        <a:p>
          <a:pPr rtl="1"/>
          <a:endParaRPr lang="ar-SA"/>
        </a:p>
      </dgm:t>
    </dgm:pt>
    <dgm:pt modelId="{6661BB96-7561-43E4-B40C-CE281C016566}">
      <dgm:prSet phldrT="[نص]" custT="1"/>
      <dgm:spPr/>
      <dgm:t>
        <a:bodyPr/>
        <a:lstStyle/>
        <a:p>
          <a:pPr rtl="0"/>
          <a:r>
            <a:rPr lang="en-US" sz="1800" b="1" dirty="0" smtClean="0">
              <a:latin typeface="Arial Rounded MT Bold" pitchFamily="34" charset="0"/>
            </a:rPr>
            <a:t>To analyze water resources system for the Governorate.</a:t>
          </a:r>
          <a:endParaRPr lang="ar-SA" sz="1800" b="1" dirty="0"/>
        </a:p>
      </dgm:t>
    </dgm:pt>
    <dgm:pt modelId="{8229F297-C980-4C92-ABED-BC813A6BB43B}" type="parTrans" cxnId="{4F8AC08D-5784-42CD-984A-7A900D472FD2}">
      <dgm:prSet/>
      <dgm:spPr/>
      <dgm:t>
        <a:bodyPr/>
        <a:lstStyle/>
        <a:p>
          <a:pPr rtl="1"/>
          <a:endParaRPr lang="ar-SA"/>
        </a:p>
      </dgm:t>
    </dgm:pt>
    <dgm:pt modelId="{51885BB4-2848-4E2F-9232-5EBCB34E66AD}" type="sibTrans" cxnId="{4F8AC08D-5784-42CD-984A-7A900D472FD2}">
      <dgm:prSet/>
      <dgm:spPr/>
      <dgm:t>
        <a:bodyPr/>
        <a:lstStyle/>
        <a:p>
          <a:pPr rtl="1"/>
          <a:endParaRPr lang="ar-SA"/>
        </a:p>
      </dgm:t>
    </dgm:pt>
    <dgm:pt modelId="{9A72121A-5DCD-45DA-8887-D1F13FC8701E}">
      <dgm:prSet phldrT="[نص]" custT="1"/>
      <dgm:spPr/>
      <dgm:t>
        <a:bodyPr/>
        <a:lstStyle/>
        <a:p>
          <a:pPr rtl="0"/>
          <a:r>
            <a:rPr lang="en-US" sz="1800" b="1" dirty="0" smtClean="0">
              <a:latin typeface="Arial Rounded MT Bold" pitchFamily="34" charset="0"/>
            </a:rPr>
            <a:t>To study the present conditions and the estimated future water gap for the year 2032.</a:t>
          </a:r>
          <a:endParaRPr lang="ar-SA" sz="1800" b="1" dirty="0"/>
        </a:p>
      </dgm:t>
    </dgm:pt>
    <dgm:pt modelId="{4B24B52A-0952-44C5-8C1F-FAEA8742943A}" type="parTrans" cxnId="{4259D29B-59CB-419F-9F42-E86679DC0539}">
      <dgm:prSet/>
      <dgm:spPr/>
      <dgm:t>
        <a:bodyPr/>
        <a:lstStyle/>
        <a:p>
          <a:pPr rtl="1"/>
          <a:endParaRPr lang="ar-SA"/>
        </a:p>
      </dgm:t>
    </dgm:pt>
    <dgm:pt modelId="{514C2A14-FEA4-473E-BAC6-25081C544B07}" type="sibTrans" cxnId="{4259D29B-59CB-419F-9F42-E86679DC0539}">
      <dgm:prSet/>
      <dgm:spPr/>
      <dgm:t>
        <a:bodyPr/>
        <a:lstStyle/>
        <a:p>
          <a:pPr rtl="1"/>
          <a:endParaRPr lang="ar-SA"/>
        </a:p>
      </dgm:t>
    </dgm:pt>
    <dgm:pt modelId="{5DD9FCC0-9842-4A4B-A73D-D4F896454761}" type="pres">
      <dgm:prSet presAssocID="{6835E6A6-A972-45BA-AD83-4011492679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2CD869D-4861-4289-9AA8-118C1A495B90}" type="pres">
      <dgm:prSet presAssocID="{177EAD8D-4BEC-48FF-A33A-506D6EFCA0B3}" presName="parentLin" presStyleCnt="0"/>
      <dgm:spPr/>
    </dgm:pt>
    <dgm:pt modelId="{F85E9A75-BBFC-4A90-A817-FC240F77AE4B}" type="pres">
      <dgm:prSet presAssocID="{177EAD8D-4BEC-48FF-A33A-506D6EFCA0B3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5DCD4AC-6A21-4622-8A16-1023F4CC29BF}" type="pres">
      <dgm:prSet presAssocID="{177EAD8D-4BEC-48FF-A33A-506D6EFCA0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5A72F5-CE08-4233-B61B-5F7BBF697912}" type="pres">
      <dgm:prSet presAssocID="{177EAD8D-4BEC-48FF-A33A-506D6EFCA0B3}" presName="negativeSpace" presStyleCnt="0"/>
      <dgm:spPr/>
    </dgm:pt>
    <dgm:pt modelId="{DDC7D4AB-BE72-437F-8AE5-809C237C5F32}" type="pres">
      <dgm:prSet presAssocID="{177EAD8D-4BEC-48FF-A33A-506D6EFCA0B3}" presName="childText" presStyleLbl="conFgAcc1" presStyleIdx="0" presStyleCnt="3">
        <dgm:presLayoutVars>
          <dgm:bulletEnabled val="1"/>
        </dgm:presLayoutVars>
      </dgm:prSet>
      <dgm:spPr/>
    </dgm:pt>
    <dgm:pt modelId="{DED40CFD-FEEA-4232-BD71-1393562A8784}" type="pres">
      <dgm:prSet presAssocID="{71E68EAC-F62D-40C1-A15B-D12DD9EFE978}" presName="spaceBetweenRectangles" presStyleCnt="0"/>
      <dgm:spPr/>
    </dgm:pt>
    <dgm:pt modelId="{AC3FBC24-2A32-4EA1-8B0D-1AACF09225CC}" type="pres">
      <dgm:prSet presAssocID="{6661BB96-7561-43E4-B40C-CE281C016566}" presName="parentLin" presStyleCnt="0"/>
      <dgm:spPr/>
    </dgm:pt>
    <dgm:pt modelId="{FA33B00C-6124-43B7-A9FD-9A143EE5C4A5}" type="pres">
      <dgm:prSet presAssocID="{6661BB96-7561-43E4-B40C-CE281C016566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12600D7-FD54-4480-81AD-3EB96A0C7B64}" type="pres">
      <dgm:prSet presAssocID="{6661BB96-7561-43E4-B40C-CE281C016566}" presName="parentText" presStyleLbl="node1" presStyleIdx="1" presStyleCnt="3" custScaleY="313414" custLinFactNeighborX="-25926" custLinFactNeighborY="-83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21B5F1-ECB9-46A4-8F52-27EE0E595FF2}" type="pres">
      <dgm:prSet presAssocID="{6661BB96-7561-43E4-B40C-CE281C016566}" presName="negativeSpace" presStyleCnt="0"/>
      <dgm:spPr/>
    </dgm:pt>
    <dgm:pt modelId="{34E9560D-01CA-47CB-8D61-CAAC88545334}" type="pres">
      <dgm:prSet presAssocID="{6661BB96-7561-43E4-B40C-CE281C016566}" presName="childText" presStyleLbl="conFgAcc1" presStyleIdx="1" presStyleCnt="3" custScaleY="176149">
        <dgm:presLayoutVars>
          <dgm:bulletEnabled val="1"/>
        </dgm:presLayoutVars>
      </dgm:prSet>
      <dgm:spPr/>
    </dgm:pt>
    <dgm:pt modelId="{B8D7270F-8EF8-4356-A151-A6D690201AC4}" type="pres">
      <dgm:prSet presAssocID="{51885BB4-2848-4E2F-9232-5EBCB34E66AD}" presName="spaceBetweenRectangles" presStyleCnt="0"/>
      <dgm:spPr/>
    </dgm:pt>
    <dgm:pt modelId="{4CA86B8C-33EF-43C3-9D12-E276875D111A}" type="pres">
      <dgm:prSet presAssocID="{9A72121A-5DCD-45DA-8887-D1F13FC8701E}" presName="parentLin" presStyleCnt="0"/>
      <dgm:spPr/>
    </dgm:pt>
    <dgm:pt modelId="{88BF63BE-A89E-4B98-9049-818A679EA641}" type="pres">
      <dgm:prSet presAssocID="{9A72121A-5DCD-45DA-8887-D1F13FC8701E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C35A9EA0-16C6-429D-8A8D-0B05FD854B62}" type="pres">
      <dgm:prSet presAssocID="{9A72121A-5DCD-45DA-8887-D1F13FC8701E}" presName="parentText" presStyleLbl="node1" presStyleIdx="2" presStyleCnt="3" custScaleY="287554" custLinFactNeighborX="-26534" custLinFactNeighborY="5269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71D85D-7BDC-4793-BB45-5B52F79073EE}" type="pres">
      <dgm:prSet presAssocID="{9A72121A-5DCD-45DA-8887-D1F13FC8701E}" presName="negativeSpace" presStyleCnt="0"/>
      <dgm:spPr/>
    </dgm:pt>
    <dgm:pt modelId="{28BF09D7-238F-43AD-9F53-2AF772BBF6DD}" type="pres">
      <dgm:prSet presAssocID="{9A72121A-5DCD-45DA-8887-D1F13FC8701E}" presName="childText" presStyleLbl="conFgAcc1" presStyleIdx="2" presStyleCnt="3" custScaleY="163905" custLinFactNeighborX="-926" custLinFactNeighborY="17031">
        <dgm:presLayoutVars>
          <dgm:bulletEnabled val="1"/>
        </dgm:presLayoutVars>
      </dgm:prSet>
      <dgm:spPr/>
    </dgm:pt>
  </dgm:ptLst>
  <dgm:cxnLst>
    <dgm:cxn modelId="{B8DA94FC-6A36-449B-AEDD-D5A6911B90AD}" type="presOf" srcId="{177EAD8D-4BEC-48FF-A33A-506D6EFCA0B3}" destId="{F85E9A75-BBFC-4A90-A817-FC240F77AE4B}" srcOrd="0" destOrd="0" presId="urn:microsoft.com/office/officeart/2005/8/layout/list1"/>
    <dgm:cxn modelId="{1371E3F1-6AE8-4916-AAD2-3C12DF184440}" type="presOf" srcId="{6661BB96-7561-43E4-B40C-CE281C016566}" destId="{F12600D7-FD54-4480-81AD-3EB96A0C7B64}" srcOrd="1" destOrd="0" presId="urn:microsoft.com/office/officeart/2005/8/layout/list1"/>
    <dgm:cxn modelId="{EEFA198B-AEC7-4D24-9D4F-C470A03FAC81}" type="presOf" srcId="{6661BB96-7561-43E4-B40C-CE281C016566}" destId="{FA33B00C-6124-43B7-A9FD-9A143EE5C4A5}" srcOrd="0" destOrd="0" presId="urn:microsoft.com/office/officeart/2005/8/layout/list1"/>
    <dgm:cxn modelId="{39B0912C-62B9-4E7D-A7FD-9A8C267FE78B}" type="presOf" srcId="{9A72121A-5DCD-45DA-8887-D1F13FC8701E}" destId="{88BF63BE-A89E-4B98-9049-818A679EA641}" srcOrd="0" destOrd="0" presId="urn:microsoft.com/office/officeart/2005/8/layout/list1"/>
    <dgm:cxn modelId="{83C653FD-BB11-49AD-BE13-3CB10AE8072B}" srcId="{6835E6A6-A972-45BA-AD83-401149267944}" destId="{177EAD8D-4BEC-48FF-A33A-506D6EFCA0B3}" srcOrd="0" destOrd="0" parTransId="{9DEBE8CC-5EDA-45D0-AB38-2A1F638D224E}" sibTransId="{71E68EAC-F62D-40C1-A15B-D12DD9EFE978}"/>
    <dgm:cxn modelId="{B7A226D7-715D-46B7-BF7A-75BB6492BEA8}" type="presOf" srcId="{177EAD8D-4BEC-48FF-A33A-506D6EFCA0B3}" destId="{15DCD4AC-6A21-4622-8A16-1023F4CC29BF}" srcOrd="1" destOrd="0" presId="urn:microsoft.com/office/officeart/2005/8/layout/list1"/>
    <dgm:cxn modelId="{F7F37961-BE1A-4C11-9414-DB707DFB6EC7}" type="presOf" srcId="{9A72121A-5DCD-45DA-8887-D1F13FC8701E}" destId="{C35A9EA0-16C6-429D-8A8D-0B05FD854B62}" srcOrd="1" destOrd="0" presId="urn:microsoft.com/office/officeart/2005/8/layout/list1"/>
    <dgm:cxn modelId="{B1386272-85DC-4BDC-B2F8-0EBEEE428852}" type="presOf" srcId="{6835E6A6-A972-45BA-AD83-401149267944}" destId="{5DD9FCC0-9842-4A4B-A73D-D4F896454761}" srcOrd="0" destOrd="0" presId="urn:microsoft.com/office/officeart/2005/8/layout/list1"/>
    <dgm:cxn modelId="{4F8AC08D-5784-42CD-984A-7A900D472FD2}" srcId="{6835E6A6-A972-45BA-AD83-401149267944}" destId="{6661BB96-7561-43E4-B40C-CE281C016566}" srcOrd="1" destOrd="0" parTransId="{8229F297-C980-4C92-ABED-BC813A6BB43B}" sibTransId="{51885BB4-2848-4E2F-9232-5EBCB34E66AD}"/>
    <dgm:cxn modelId="{4259D29B-59CB-419F-9F42-E86679DC0539}" srcId="{6835E6A6-A972-45BA-AD83-401149267944}" destId="{9A72121A-5DCD-45DA-8887-D1F13FC8701E}" srcOrd="2" destOrd="0" parTransId="{4B24B52A-0952-44C5-8C1F-FAEA8742943A}" sibTransId="{514C2A14-FEA4-473E-BAC6-25081C544B07}"/>
    <dgm:cxn modelId="{91F55D5D-0CC4-4E11-94EA-541A007293A9}" type="presParOf" srcId="{5DD9FCC0-9842-4A4B-A73D-D4F896454761}" destId="{F2CD869D-4861-4289-9AA8-118C1A495B90}" srcOrd="0" destOrd="0" presId="urn:microsoft.com/office/officeart/2005/8/layout/list1"/>
    <dgm:cxn modelId="{C8F725F8-6C5E-4A73-B5DE-75103E6EF53E}" type="presParOf" srcId="{F2CD869D-4861-4289-9AA8-118C1A495B90}" destId="{F85E9A75-BBFC-4A90-A817-FC240F77AE4B}" srcOrd="0" destOrd="0" presId="urn:microsoft.com/office/officeart/2005/8/layout/list1"/>
    <dgm:cxn modelId="{3B6D2A2A-8839-4A19-8F20-A67F65015E56}" type="presParOf" srcId="{F2CD869D-4861-4289-9AA8-118C1A495B90}" destId="{15DCD4AC-6A21-4622-8A16-1023F4CC29BF}" srcOrd="1" destOrd="0" presId="urn:microsoft.com/office/officeart/2005/8/layout/list1"/>
    <dgm:cxn modelId="{D9506750-2333-4D47-9A08-2E2EAA371468}" type="presParOf" srcId="{5DD9FCC0-9842-4A4B-A73D-D4F896454761}" destId="{D25A72F5-CE08-4233-B61B-5F7BBF697912}" srcOrd="1" destOrd="0" presId="urn:microsoft.com/office/officeart/2005/8/layout/list1"/>
    <dgm:cxn modelId="{FC1E3E56-5857-4237-92E0-8E9D655E9128}" type="presParOf" srcId="{5DD9FCC0-9842-4A4B-A73D-D4F896454761}" destId="{DDC7D4AB-BE72-437F-8AE5-809C237C5F32}" srcOrd="2" destOrd="0" presId="urn:microsoft.com/office/officeart/2005/8/layout/list1"/>
    <dgm:cxn modelId="{371C2DE1-B56F-40A2-B14F-9994BC23BD0D}" type="presParOf" srcId="{5DD9FCC0-9842-4A4B-A73D-D4F896454761}" destId="{DED40CFD-FEEA-4232-BD71-1393562A8784}" srcOrd="3" destOrd="0" presId="urn:microsoft.com/office/officeart/2005/8/layout/list1"/>
    <dgm:cxn modelId="{A6141F09-4481-477A-AA84-13620EDB8059}" type="presParOf" srcId="{5DD9FCC0-9842-4A4B-A73D-D4F896454761}" destId="{AC3FBC24-2A32-4EA1-8B0D-1AACF09225CC}" srcOrd="4" destOrd="0" presId="urn:microsoft.com/office/officeart/2005/8/layout/list1"/>
    <dgm:cxn modelId="{A3CAD074-5C61-42AA-9A7D-508F1E56115F}" type="presParOf" srcId="{AC3FBC24-2A32-4EA1-8B0D-1AACF09225CC}" destId="{FA33B00C-6124-43B7-A9FD-9A143EE5C4A5}" srcOrd="0" destOrd="0" presId="urn:microsoft.com/office/officeart/2005/8/layout/list1"/>
    <dgm:cxn modelId="{A51177C0-FA66-4493-A000-6EE4C8277B15}" type="presParOf" srcId="{AC3FBC24-2A32-4EA1-8B0D-1AACF09225CC}" destId="{F12600D7-FD54-4480-81AD-3EB96A0C7B64}" srcOrd="1" destOrd="0" presId="urn:microsoft.com/office/officeart/2005/8/layout/list1"/>
    <dgm:cxn modelId="{57B1B04E-4827-49EC-89AA-76935009BD62}" type="presParOf" srcId="{5DD9FCC0-9842-4A4B-A73D-D4F896454761}" destId="{CD21B5F1-ECB9-46A4-8F52-27EE0E595FF2}" srcOrd="5" destOrd="0" presId="urn:microsoft.com/office/officeart/2005/8/layout/list1"/>
    <dgm:cxn modelId="{9C721E1A-589F-4294-BF5B-5E1C8C7EAE4D}" type="presParOf" srcId="{5DD9FCC0-9842-4A4B-A73D-D4F896454761}" destId="{34E9560D-01CA-47CB-8D61-CAAC88545334}" srcOrd="6" destOrd="0" presId="urn:microsoft.com/office/officeart/2005/8/layout/list1"/>
    <dgm:cxn modelId="{9D3395F0-78EA-4C36-B113-394B4B8AE997}" type="presParOf" srcId="{5DD9FCC0-9842-4A4B-A73D-D4F896454761}" destId="{B8D7270F-8EF8-4356-A151-A6D690201AC4}" srcOrd="7" destOrd="0" presId="urn:microsoft.com/office/officeart/2005/8/layout/list1"/>
    <dgm:cxn modelId="{1E0D0FE9-9222-4B41-95DD-B1858DAD2ABA}" type="presParOf" srcId="{5DD9FCC0-9842-4A4B-A73D-D4F896454761}" destId="{4CA86B8C-33EF-43C3-9D12-E276875D111A}" srcOrd="8" destOrd="0" presId="urn:microsoft.com/office/officeart/2005/8/layout/list1"/>
    <dgm:cxn modelId="{5406B56D-9B62-4570-B9B6-63C6EAA8A839}" type="presParOf" srcId="{4CA86B8C-33EF-43C3-9D12-E276875D111A}" destId="{88BF63BE-A89E-4B98-9049-818A679EA641}" srcOrd="0" destOrd="0" presId="urn:microsoft.com/office/officeart/2005/8/layout/list1"/>
    <dgm:cxn modelId="{23D81157-976A-46A6-B000-D8AE1DF4988F}" type="presParOf" srcId="{4CA86B8C-33EF-43C3-9D12-E276875D111A}" destId="{C35A9EA0-16C6-429D-8A8D-0B05FD854B62}" srcOrd="1" destOrd="0" presId="urn:microsoft.com/office/officeart/2005/8/layout/list1"/>
    <dgm:cxn modelId="{02FD4185-EF78-4C6D-A7D1-E294399873B5}" type="presParOf" srcId="{5DD9FCC0-9842-4A4B-A73D-D4F896454761}" destId="{0871D85D-7BDC-4793-BB45-5B52F79073EE}" srcOrd="9" destOrd="0" presId="urn:microsoft.com/office/officeart/2005/8/layout/list1"/>
    <dgm:cxn modelId="{490C1199-F112-4500-ADC1-47CF98E2013E}" type="presParOf" srcId="{5DD9FCC0-9842-4A4B-A73D-D4F896454761}" destId="{28BF09D7-238F-43AD-9F53-2AF772BBF6D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35E6A6-A972-45BA-AD83-4011492679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77EAD8D-4BEC-48FF-A33A-506D6EFCA0B3}">
      <dgm:prSet phldrT="[نص]" custT="1"/>
      <dgm:spPr/>
      <dgm:t>
        <a:bodyPr/>
        <a:lstStyle/>
        <a:p>
          <a:pPr rtl="0"/>
          <a:r>
            <a:rPr lang="en-US" sz="1800" b="1" dirty="0" smtClean="0">
              <a:latin typeface="Arial Rounded MT Bold" pitchFamily="34" charset="0"/>
            </a:rPr>
            <a:t>To decide whether the present water resources are sufficient for the future demand and if not what possible alternative solutions are.</a:t>
          </a:r>
          <a:endParaRPr lang="ar-SA" sz="1800" b="1" dirty="0"/>
        </a:p>
      </dgm:t>
    </dgm:pt>
    <dgm:pt modelId="{9DEBE8CC-5EDA-45D0-AB38-2A1F638D224E}" type="parTrans" cxnId="{83C653FD-BB11-49AD-BE13-3CB10AE8072B}">
      <dgm:prSet/>
      <dgm:spPr/>
      <dgm:t>
        <a:bodyPr/>
        <a:lstStyle/>
        <a:p>
          <a:pPr rtl="1"/>
          <a:endParaRPr lang="ar-SA"/>
        </a:p>
      </dgm:t>
    </dgm:pt>
    <dgm:pt modelId="{71E68EAC-F62D-40C1-A15B-D12DD9EFE978}" type="sibTrans" cxnId="{83C653FD-BB11-49AD-BE13-3CB10AE8072B}">
      <dgm:prSet/>
      <dgm:spPr/>
      <dgm:t>
        <a:bodyPr/>
        <a:lstStyle/>
        <a:p>
          <a:pPr rtl="1"/>
          <a:endParaRPr lang="ar-SA"/>
        </a:p>
      </dgm:t>
    </dgm:pt>
    <dgm:pt modelId="{6661BB96-7561-43E4-B40C-CE281C016566}">
      <dgm:prSet phldrT="[نص]" custT="1"/>
      <dgm:spPr/>
      <dgm:t>
        <a:bodyPr/>
        <a:lstStyle/>
        <a:p>
          <a:pPr rtl="0"/>
          <a:r>
            <a:rPr lang="en-US" sz="1800" b="1" dirty="0" smtClean="0">
              <a:latin typeface="Arial Rounded MT Bold" pitchFamily="34" charset="0"/>
            </a:rPr>
            <a:t>To suggest an investment plan that will include all water network component needed to cover water needs for the next 20 years.  </a:t>
          </a:r>
          <a:endParaRPr lang="ar-SA" sz="1800" b="1" dirty="0"/>
        </a:p>
      </dgm:t>
    </dgm:pt>
    <dgm:pt modelId="{8229F297-C980-4C92-ABED-BC813A6BB43B}" type="parTrans" cxnId="{4F8AC08D-5784-42CD-984A-7A900D472FD2}">
      <dgm:prSet/>
      <dgm:spPr/>
      <dgm:t>
        <a:bodyPr/>
        <a:lstStyle/>
        <a:p>
          <a:pPr rtl="1"/>
          <a:endParaRPr lang="ar-SA"/>
        </a:p>
      </dgm:t>
    </dgm:pt>
    <dgm:pt modelId="{51885BB4-2848-4E2F-9232-5EBCB34E66AD}" type="sibTrans" cxnId="{4F8AC08D-5784-42CD-984A-7A900D472FD2}">
      <dgm:prSet/>
      <dgm:spPr/>
      <dgm:t>
        <a:bodyPr/>
        <a:lstStyle/>
        <a:p>
          <a:pPr rtl="1"/>
          <a:endParaRPr lang="ar-SA"/>
        </a:p>
      </dgm:t>
    </dgm:pt>
    <dgm:pt modelId="{5DD9FCC0-9842-4A4B-A73D-D4F896454761}" type="pres">
      <dgm:prSet presAssocID="{6835E6A6-A972-45BA-AD83-4011492679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2CD869D-4861-4289-9AA8-118C1A495B90}" type="pres">
      <dgm:prSet presAssocID="{177EAD8D-4BEC-48FF-A33A-506D6EFCA0B3}" presName="parentLin" presStyleCnt="0"/>
      <dgm:spPr/>
    </dgm:pt>
    <dgm:pt modelId="{F85E9A75-BBFC-4A90-A817-FC240F77AE4B}" type="pres">
      <dgm:prSet presAssocID="{177EAD8D-4BEC-48FF-A33A-506D6EFCA0B3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15DCD4AC-6A21-4622-8A16-1023F4CC29BF}" type="pres">
      <dgm:prSet presAssocID="{177EAD8D-4BEC-48FF-A33A-506D6EFCA0B3}" presName="parentText" presStyleLbl="node1" presStyleIdx="0" presStyleCnt="2" custScaleY="78834" custLinFactNeighborX="7143" custLinFactNeighborY="4942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5A72F5-CE08-4233-B61B-5F7BBF697912}" type="pres">
      <dgm:prSet presAssocID="{177EAD8D-4BEC-48FF-A33A-506D6EFCA0B3}" presName="negativeSpace" presStyleCnt="0"/>
      <dgm:spPr/>
    </dgm:pt>
    <dgm:pt modelId="{DDC7D4AB-BE72-437F-8AE5-809C237C5F32}" type="pres">
      <dgm:prSet presAssocID="{177EAD8D-4BEC-48FF-A33A-506D6EFCA0B3}" presName="childText" presStyleLbl="conFgAcc1" presStyleIdx="0" presStyleCnt="2" custScaleY="92598">
        <dgm:presLayoutVars>
          <dgm:bulletEnabled val="1"/>
        </dgm:presLayoutVars>
      </dgm:prSet>
      <dgm:spPr/>
    </dgm:pt>
    <dgm:pt modelId="{DED40CFD-FEEA-4232-BD71-1393562A8784}" type="pres">
      <dgm:prSet presAssocID="{71E68EAC-F62D-40C1-A15B-D12DD9EFE978}" presName="spaceBetweenRectangles" presStyleCnt="0"/>
      <dgm:spPr/>
    </dgm:pt>
    <dgm:pt modelId="{AC3FBC24-2A32-4EA1-8B0D-1AACF09225CC}" type="pres">
      <dgm:prSet presAssocID="{6661BB96-7561-43E4-B40C-CE281C016566}" presName="parentLin" presStyleCnt="0"/>
      <dgm:spPr/>
    </dgm:pt>
    <dgm:pt modelId="{FA33B00C-6124-43B7-A9FD-9A143EE5C4A5}" type="pres">
      <dgm:prSet presAssocID="{6661BB96-7561-43E4-B40C-CE281C016566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12600D7-FD54-4480-81AD-3EB96A0C7B64}" type="pres">
      <dgm:prSet presAssocID="{6661BB96-7561-43E4-B40C-CE281C016566}" presName="parentText" presStyleLbl="node1" presStyleIdx="1" presStyleCnt="2" custScaleY="87815" custLinFactNeighborX="-10714" custLinFactNeighborY="3971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21B5F1-ECB9-46A4-8F52-27EE0E595FF2}" type="pres">
      <dgm:prSet presAssocID="{6661BB96-7561-43E4-B40C-CE281C016566}" presName="negativeSpace" presStyleCnt="0"/>
      <dgm:spPr/>
    </dgm:pt>
    <dgm:pt modelId="{34E9560D-01CA-47CB-8D61-CAAC88545334}" type="pres">
      <dgm:prSet presAssocID="{6661BB96-7561-43E4-B40C-CE281C016566}" presName="childText" presStyleLbl="conFgAcc1" presStyleIdx="1" presStyleCnt="2" custScaleY="74895" custLinFactNeighborY="-38666">
        <dgm:presLayoutVars>
          <dgm:bulletEnabled val="1"/>
        </dgm:presLayoutVars>
      </dgm:prSet>
      <dgm:spPr/>
    </dgm:pt>
  </dgm:ptLst>
  <dgm:cxnLst>
    <dgm:cxn modelId="{41CCC375-6CE4-4374-B45E-B5EAB0E995EF}" type="presOf" srcId="{6661BB96-7561-43E4-B40C-CE281C016566}" destId="{FA33B00C-6124-43B7-A9FD-9A143EE5C4A5}" srcOrd="0" destOrd="0" presId="urn:microsoft.com/office/officeart/2005/8/layout/list1"/>
    <dgm:cxn modelId="{905E4224-3A51-4D43-9C2D-44A0C53CC711}" type="presOf" srcId="{177EAD8D-4BEC-48FF-A33A-506D6EFCA0B3}" destId="{F85E9A75-BBFC-4A90-A817-FC240F77AE4B}" srcOrd="0" destOrd="0" presId="urn:microsoft.com/office/officeart/2005/8/layout/list1"/>
    <dgm:cxn modelId="{4F8AC08D-5784-42CD-984A-7A900D472FD2}" srcId="{6835E6A6-A972-45BA-AD83-401149267944}" destId="{6661BB96-7561-43E4-B40C-CE281C016566}" srcOrd="1" destOrd="0" parTransId="{8229F297-C980-4C92-ABED-BC813A6BB43B}" sibTransId="{51885BB4-2848-4E2F-9232-5EBCB34E66AD}"/>
    <dgm:cxn modelId="{6BF8CE7C-0BCF-4B32-AF98-AB8B73E0E66A}" type="presOf" srcId="{177EAD8D-4BEC-48FF-A33A-506D6EFCA0B3}" destId="{15DCD4AC-6A21-4622-8A16-1023F4CC29BF}" srcOrd="1" destOrd="0" presId="urn:microsoft.com/office/officeart/2005/8/layout/list1"/>
    <dgm:cxn modelId="{83C653FD-BB11-49AD-BE13-3CB10AE8072B}" srcId="{6835E6A6-A972-45BA-AD83-401149267944}" destId="{177EAD8D-4BEC-48FF-A33A-506D6EFCA0B3}" srcOrd="0" destOrd="0" parTransId="{9DEBE8CC-5EDA-45D0-AB38-2A1F638D224E}" sibTransId="{71E68EAC-F62D-40C1-A15B-D12DD9EFE978}"/>
    <dgm:cxn modelId="{C3891BF7-103B-4283-B839-3B8C7567F85A}" type="presOf" srcId="{6661BB96-7561-43E4-B40C-CE281C016566}" destId="{F12600D7-FD54-4480-81AD-3EB96A0C7B64}" srcOrd="1" destOrd="0" presId="urn:microsoft.com/office/officeart/2005/8/layout/list1"/>
    <dgm:cxn modelId="{5CA07959-B109-4CB3-8A18-8F937DC4F37C}" type="presOf" srcId="{6835E6A6-A972-45BA-AD83-401149267944}" destId="{5DD9FCC0-9842-4A4B-A73D-D4F896454761}" srcOrd="0" destOrd="0" presId="urn:microsoft.com/office/officeart/2005/8/layout/list1"/>
    <dgm:cxn modelId="{CA3D21B8-010C-48B7-89D9-58E0DBAECC9E}" type="presParOf" srcId="{5DD9FCC0-9842-4A4B-A73D-D4F896454761}" destId="{F2CD869D-4861-4289-9AA8-118C1A495B90}" srcOrd="0" destOrd="0" presId="urn:microsoft.com/office/officeart/2005/8/layout/list1"/>
    <dgm:cxn modelId="{3D9F8346-7A42-404F-95E3-72535415B182}" type="presParOf" srcId="{F2CD869D-4861-4289-9AA8-118C1A495B90}" destId="{F85E9A75-BBFC-4A90-A817-FC240F77AE4B}" srcOrd="0" destOrd="0" presId="urn:microsoft.com/office/officeart/2005/8/layout/list1"/>
    <dgm:cxn modelId="{0DB0A353-56F5-4E6E-A799-53346DDA4FC5}" type="presParOf" srcId="{F2CD869D-4861-4289-9AA8-118C1A495B90}" destId="{15DCD4AC-6A21-4622-8A16-1023F4CC29BF}" srcOrd="1" destOrd="0" presId="urn:microsoft.com/office/officeart/2005/8/layout/list1"/>
    <dgm:cxn modelId="{88DE825B-9D8F-4E02-B6A6-952A22D4C79F}" type="presParOf" srcId="{5DD9FCC0-9842-4A4B-A73D-D4F896454761}" destId="{D25A72F5-CE08-4233-B61B-5F7BBF697912}" srcOrd="1" destOrd="0" presId="urn:microsoft.com/office/officeart/2005/8/layout/list1"/>
    <dgm:cxn modelId="{0F26E91B-5C45-4172-AEB3-24819FA6B07E}" type="presParOf" srcId="{5DD9FCC0-9842-4A4B-A73D-D4F896454761}" destId="{DDC7D4AB-BE72-437F-8AE5-809C237C5F32}" srcOrd="2" destOrd="0" presId="urn:microsoft.com/office/officeart/2005/8/layout/list1"/>
    <dgm:cxn modelId="{27380D57-62C8-42B8-834C-6843CF837861}" type="presParOf" srcId="{5DD9FCC0-9842-4A4B-A73D-D4F896454761}" destId="{DED40CFD-FEEA-4232-BD71-1393562A8784}" srcOrd="3" destOrd="0" presId="urn:microsoft.com/office/officeart/2005/8/layout/list1"/>
    <dgm:cxn modelId="{654528AE-475B-4335-8D2A-444AAD833C1C}" type="presParOf" srcId="{5DD9FCC0-9842-4A4B-A73D-D4F896454761}" destId="{AC3FBC24-2A32-4EA1-8B0D-1AACF09225CC}" srcOrd="4" destOrd="0" presId="urn:microsoft.com/office/officeart/2005/8/layout/list1"/>
    <dgm:cxn modelId="{A3064AC2-26CE-4CBB-9B53-B94466901F30}" type="presParOf" srcId="{AC3FBC24-2A32-4EA1-8B0D-1AACF09225CC}" destId="{FA33B00C-6124-43B7-A9FD-9A143EE5C4A5}" srcOrd="0" destOrd="0" presId="urn:microsoft.com/office/officeart/2005/8/layout/list1"/>
    <dgm:cxn modelId="{49532451-CE2C-4053-9320-8E9C5A50A9B2}" type="presParOf" srcId="{AC3FBC24-2A32-4EA1-8B0D-1AACF09225CC}" destId="{F12600D7-FD54-4480-81AD-3EB96A0C7B64}" srcOrd="1" destOrd="0" presId="urn:microsoft.com/office/officeart/2005/8/layout/list1"/>
    <dgm:cxn modelId="{C40E6A61-5614-405E-A221-91F4B17AC077}" type="presParOf" srcId="{5DD9FCC0-9842-4A4B-A73D-D4F896454761}" destId="{CD21B5F1-ECB9-46A4-8F52-27EE0E595FF2}" srcOrd="5" destOrd="0" presId="urn:microsoft.com/office/officeart/2005/8/layout/list1"/>
    <dgm:cxn modelId="{ACAD1144-FBDE-437F-87FE-819D8ABF12D7}" type="presParOf" srcId="{5DD9FCC0-9842-4A4B-A73D-D4F896454761}" destId="{34E9560D-01CA-47CB-8D61-CAAC8854533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548112-C2E9-4A18-929D-2F3C3B7B2787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rtl="1"/>
          <a:endParaRPr lang="ar-SA"/>
        </a:p>
      </dgm:t>
    </dgm:pt>
    <dgm:pt modelId="{4298E2CF-ABC3-4172-8C69-A6250DA4C38B}">
      <dgm:prSet phldrT="[نص]" custT="1"/>
      <dgm:spPr/>
      <dgm:t>
        <a:bodyPr/>
        <a:lstStyle/>
        <a:p>
          <a:pPr rtl="0"/>
          <a:r>
            <a:rPr lang="en-US" sz="1800" b="1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A</a:t>
          </a:r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l </a:t>
          </a:r>
          <a:r>
            <a:rPr lang="en-US" sz="1800" b="0" dirty="0" err="1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sha'raweyyah</a:t>
          </a:r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 Cluster</a:t>
          </a:r>
          <a:endParaRPr lang="ar-SA" sz="1800" b="0" dirty="0">
            <a:solidFill>
              <a:srgbClr val="FFFF00"/>
            </a:solidFill>
            <a:latin typeface="Arial Rounded MT Bold" pitchFamily="34" charset="0"/>
          </a:endParaRPr>
        </a:p>
      </dgm:t>
    </dgm:pt>
    <dgm:pt modelId="{C6160CE3-8AF0-4B40-A448-C1E843F89E37}" type="parTrans" cxnId="{0C17F795-14E6-4049-B155-B53F9F1D4784}">
      <dgm:prSet/>
      <dgm:spPr/>
      <dgm:t>
        <a:bodyPr/>
        <a:lstStyle/>
        <a:p>
          <a:pPr rtl="1"/>
          <a:endParaRPr lang="ar-SA"/>
        </a:p>
      </dgm:t>
    </dgm:pt>
    <dgm:pt modelId="{B1D07D02-4BBB-4C20-8AE7-AA7EA0B12DDA}" type="sibTrans" cxnId="{0C17F795-14E6-4049-B155-B53F9F1D4784}">
      <dgm:prSet/>
      <dgm:spPr/>
      <dgm:t>
        <a:bodyPr/>
        <a:lstStyle/>
        <a:p>
          <a:pPr rtl="1"/>
          <a:endParaRPr lang="ar-SA"/>
        </a:p>
      </dgm:t>
    </dgm:pt>
    <dgm:pt modelId="{584E1DE6-3C31-4FD4-9CF6-C3A008EF1A09}">
      <dgm:prSet phldrT="[نص]" custT="1"/>
      <dgm:spPr/>
      <dgm:t>
        <a:bodyPr/>
        <a:lstStyle/>
        <a:p>
          <a:pPr rtl="0"/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Al </a:t>
          </a:r>
          <a:r>
            <a:rPr lang="en-US" sz="1800" b="0" dirty="0" err="1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Kafriyyat</a:t>
          </a:r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 Cluster</a:t>
          </a:r>
          <a:endParaRPr lang="ar-SA" sz="1800" b="0" dirty="0">
            <a:solidFill>
              <a:srgbClr val="FFFF00"/>
            </a:solidFill>
            <a:latin typeface="Arial Rounded MT Bold" pitchFamily="34" charset="0"/>
          </a:endParaRPr>
        </a:p>
      </dgm:t>
    </dgm:pt>
    <dgm:pt modelId="{323D2D96-10F3-431B-93A2-97CEC113D9EC}" type="parTrans" cxnId="{12195105-2C25-4ADF-AB60-22A2D0578C7B}">
      <dgm:prSet/>
      <dgm:spPr/>
      <dgm:t>
        <a:bodyPr/>
        <a:lstStyle/>
        <a:p>
          <a:pPr rtl="1"/>
          <a:endParaRPr lang="ar-SA"/>
        </a:p>
      </dgm:t>
    </dgm:pt>
    <dgm:pt modelId="{213C293B-CEAF-4AB8-B795-04B0E5039B23}" type="sibTrans" cxnId="{12195105-2C25-4ADF-AB60-22A2D0578C7B}">
      <dgm:prSet/>
      <dgm:spPr/>
      <dgm:t>
        <a:bodyPr/>
        <a:lstStyle/>
        <a:p>
          <a:pPr rtl="1"/>
          <a:endParaRPr lang="ar-SA"/>
        </a:p>
      </dgm:t>
    </dgm:pt>
    <dgm:pt modelId="{9CEE62A4-7762-4EE6-B131-29522619851F}">
      <dgm:prSet phldrT="[نص]" custT="1"/>
      <dgm:spPr/>
      <dgm:t>
        <a:bodyPr/>
        <a:lstStyle/>
        <a:p>
          <a:pPr rtl="0"/>
          <a:r>
            <a:rPr lang="en-US" sz="1800" b="0" dirty="0" err="1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Anabta</a:t>
          </a:r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 Cluster</a:t>
          </a:r>
          <a:endParaRPr lang="ar-SA" sz="1800" b="0" dirty="0">
            <a:solidFill>
              <a:srgbClr val="FFFF00"/>
            </a:solidFill>
            <a:latin typeface="Arial Rounded MT Bold" pitchFamily="34" charset="0"/>
          </a:endParaRPr>
        </a:p>
      </dgm:t>
    </dgm:pt>
    <dgm:pt modelId="{41FA3D00-3AF2-4D5A-B7B7-E344D7697BC2}" type="parTrans" cxnId="{93F91F31-2983-4303-864C-071E46B61D45}">
      <dgm:prSet/>
      <dgm:spPr/>
      <dgm:t>
        <a:bodyPr/>
        <a:lstStyle/>
        <a:p>
          <a:pPr rtl="1"/>
          <a:endParaRPr lang="ar-SA"/>
        </a:p>
      </dgm:t>
    </dgm:pt>
    <dgm:pt modelId="{1FF3F5B8-B23B-4ED9-9FFE-BD6B6F10E7D8}" type="sibTrans" cxnId="{93F91F31-2983-4303-864C-071E46B61D45}">
      <dgm:prSet/>
      <dgm:spPr/>
      <dgm:t>
        <a:bodyPr/>
        <a:lstStyle/>
        <a:p>
          <a:pPr rtl="1"/>
          <a:endParaRPr lang="ar-SA"/>
        </a:p>
      </dgm:t>
    </dgm:pt>
    <dgm:pt modelId="{4F85B882-CFAD-4727-99BC-221D8E5F2E90}">
      <dgm:prSet phldrT="[نص]" custT="1"/>
      <dgm:spPr/>
      <dgm:t>
        <a:bodyPr/>
        <a:lstStyle/>
        <a:p>
          <a:pPr rtl="1"/>
          <a:r>
            <a:rPr lang="en-US" sz="1800" b="0" dirty="0" err="1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Tulkarm</a:t>
          </a:r>
          <a:r>
            <a:rPr lang="en-US" sz="1800" b="0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 Cluste</a:t>
          </a:r>
          <a:r>
            <a:rPr lang="en-US" sz="1800" b="1" dirty="0" smtClean="0">
              <a:solidFill>
                <a:srgbClr val="FFFF00"/>
              </a:solidFill>
              <a:latin typeface="Arial Rounded MT Bold" pitchFamily="34" charset="0"/>
              <a:ea typeface="Times New Roman"/>
              <a:cs typeface="Arial"/>
            </a:rPr>
            <a:t>r</a:t>
          </a:r>
          <a:endParaRPr lang="ar-SA" sz="1800" dirty="0">
            <a:solidFill>
              <a:srgbClr val="FFFF00"/>
            </a:solidFill>
          </a:endParaRPr>
        </a:p>
      </dgm:t>
    </dgm:pt>
    <dgm:pt modelId="{E321FA3C-CC2F-4C7C-8160-17D7A4EF2643}" type="parTrans" cxnId="{2FE8C31A-FEC1-4111-AE91-6E4B459DB896}">
      <dgm:prSet/>
      <dgm:spPr/>
      <dgm:t>
        <a:bodyPr/>
        <a:lstStyle/>
        <a:p>
          <a:pPr rtl="1"/>
          <a:endParaRPr lang="ar-SA"/>
        </a:p>
      </dgm:t>
    </dgm:pt>
    <dgm:pt modelId="{02586D6F-4A2D-4AB1-93EE-DE953D7F2F5A}" type="sibTrans" cxnId="{2FE8C31A-FEC1-4111-AE91-6E4B459DB896}">
      <dgm:prSet/>
      <dgm:spPr/>
      <dgm:t>
        <a:bodyPr/>
        <a:lstStyle/>
        <a:p>
          <a:pPr rtl="1"/>
          <a:endParaRPr lang="ar-SA"/>
        </a:p>
      </dgm:t>
    </dgm:pt>
    <dgm:pt modelId="{14DA0DBE-C98B-47F9-ADFD-D5F39E643BCF}" type="pres">
      <dgm:prSet presAssocID="{BD548112-C2E9-4A18-929D-2F3C3B7B278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C1C3F1-4FBC-48DA-978D-958CB47D459F}" type="pres">
      <dgm:prSet presAssocID="{BD548112-C2E9-4A18-929D-2F3C3B7B2787}" presName="comp1" presStyleCnt="0"/>
      <dgm:spPr/>
    </dgm:pt>
    <dgm:pt modelId="{71AC831F-FED8-4BAA-9270-0E34A6D85E94}" type="pres">
      <dgm:prSet presAssocID="{BD548112-C2E9-4A18-929D-2F3C3B7B2787}" presName="circle1" presStyleLbl="node1" presStyleIdx="0" presStyleCnt="4" custScaleX="144791"/>
      <dgm:spPr/>
      <dgm:t>
        <a:bodyPr/>
        <a:lstStyle/>
        <a:p>
          <a:pPr rtl="1"/>
          <a:endParaRPr lang="ar-SA"/>
        </a:p>
      </dgm:t>
    </dgm:pt>
    <dgm:pt modelId="{0A8D68B7-F1D2-43DC-89A4-2CDE4CE77C03}" type="pres">
      <dgm:prSet presAssocID="{BD548112-C2E9-4A18-929D-2F3C3B7B2787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ED8686-28FA-4EC8-A236-8C7D178F02E8}" type="pres">
      <dgm:prSet presAssocID="{BD548112-C2E9-4A18-929D-2F3C3B7B2787}" presName="comp2" presStyleCnt="0"/>
      <dgm:spPr/>
    </dgm:pt>
    <dgm:pt modelId="{2A432F10-5C48-40F3-9C9A-C01845FF594C}" type="pres">
      <dgm:prSet presAssocID="{BD548112-C2E9-4A18-929D-2F3C3B7B2787}" presName="circle2" presStyleLbl="node1" presStyleIdx="1" presStyleCnt="4" custScaleX="143108"/>
      <dgm:spPr/>
      <dgm:t>
        <a:bodyPr/>
        <a:lstStyle/>
        <a:p>
          <a:pPr rtl="1"/>
          <a:endParaRPr lang="ar-SA"/>
        </a:p>
      </dgm:t>
    </dgm:pt>
    <dgm:pt modelId="{6E15A2EB-4B4F-4AE6-BDFB-80620FB4CC43}" type="pres">
      <dgm:prSet presAssocID="{BD548112-C2E9-4A18-929D-2F3C3B7B2787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341A5C-A4E0-43D1-85ED-98951D3AD048}" type="pres">
      <dgm:prSet presAssocID="{BD548112-C2E9-4A18-929D-2F3C3B7B2787}" presName="comp3" presStyleCnt="0"/>
      <dgm:spPr/>
    </dgm:pt>
    <dgm:pt modelId="{BF448CF6-DE2A-45C8-A053-9EEB7260E707}" type="pres">
      <dgm:prSet presAssocID="{BD548112-C2E9-4A18-929D-2F3C3B7B2787}" presName="circle3" presStyleLbl="node1" presStyleIdx="2" presStyleCnt="4" custScaleX="145914"/>
      <dgm:spPr/>
      <dgm:t>
        <a:bodyPr/>
        <a:lstStyle/>
        <a:p>
          <a:pPr rtl="1"/>
          <a:endParaRPr lang="ar-SA"/>
        </a:p>
      </dgm:t>
    </dgm:pt>
    <dgm:pt modelId="{BE12839A-9BA7-4233-9B2C-A3AEE7E6B9CE}" type="pres">
      <dgm:prSet presAssocID="{BD548112-C2E9-4A18-929D-2F3C3B7B2787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8D71B8-DEBA-41D1-902F-6015411FF69E}" type="pres">
      <dgm:prSet presAssocID="{BD548112-C2E9-4A18-929D-2F3C3B7B2787}" presName="comp4" presStyleCnt="0"/>
      <dgm:spPr/>
    </dgm:pt>
    <dgm:pt modelId="{C4FC1BEC-4DF9-4D46-98E9-066A07D6BCF7}" type="pres">
      <dgm:prSet presAssocID="{BD548112-C2E9-4A18-929D-2F3C3B7B2787}" presName="circle4" presStyleLbl="node1" presStyleIdx="3" presStyleCnt="4" custScaleX="143108"/>
      <dgm:spPr/>
      <dgm:t>
        <a:bodyPr/>
        <a:lstStyle/>
        <a:p>
          <a:pPr rtl="1"/>
          <a:endParaRPr lang="ar-SA"/>
        </a:p>
      </dgm:t>
    </dgm:pt>
    <dgm:pt modelId="{48F656BB-822E-42C5-9B51-CFB36096BD0E}" type="pres">
      <dgm:prSet presAssocID="{BD548112-C2E9-4A18-929D-2F3C3B7B2787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DBD8F44-89C8-45CE-B409-801A10EA0DE5}" type="presOf" srcId="{4298E2CF-ABC3-4172-8C69-A6250DA4C38B}" destId="{71AC831F-FED8-4BAA-9270-0E34A6D85E94}" srcOrd="0" destOrd="0" presId="urn:microsoft.com/office/officeart/2005/8/layout/venn2"/>
    <dgm:cxn modelId="{DD8DCFD2-2CF6-4AFA-936A-3BBDCDC51914}" type="presOf" srcId="{9CEE62A4-7762-4EE6-B131-29522619851F}" destId="{BF448CF6-DE2A-45C8-A053-9EEB7260E707}" srcOrd="0" destOrd="0" presId="urn:microsoft.com/office/officeart/2005/8/layout/venn2"/>
    <dgm:cxn modelId="{756D0485-1AD1-490C-8F22-3C541271F948}" type="presOf" srcId="{584E1DE6-3C31-4FD4-9CF6-C3A008EF1A09}" destId="{6E15A2EB-4B4F-4AE6-BDFB-80620FB4CC43}" srcOrd="1" destOrd="0" presId="urn:microsoft.com/office/officeart/2005/8/layout/venn2"/>
    <dgm:cxn modelId="{4FD04B5D-08CE-4DAA-90E8-BEEE527D1A18}" type="presOf" srcId="{4F85B882-CFAD-4727-99BC-221D8E5F2E90}" destId="{48F656BB-822E-42C5-9B51-CFB36096BD0E}" srcOrd="1" destOrd="0" presId="urn:microsoft.com/office/officeart/2005/8/layout/venn2"/>
    <dgm:cxn modelId="{12195105-2C25-4ADF-AB60-22A2D0578C7B}" srcId="{BD548112-C2E9-4A18-929D-2F3C3B7B2787}" destId="{584E1DE6-3C31-4FD4-9CF6-C3A008EF1A09}" srcOrd="1" destOrd="0" parTransId="{323D2D96-10F3-431B-93A2-97CEC113D9EC}" sibTransId="{213C293B-CEAF-4AB8-B795-04B0E5039B23}"/>
    <dgm:cxn modelId="{2FE8C31A-FEC1-4111-AE91-6E4B459DB896}" srcId="{BD548112-C2E9-4A18-929D-2F3C3B7B2787}" destId="{4F85B882-CFAD-4727-99BC-221D8E5F2E90}" srcOrd="3" destOrd="0" parTransId="{E321FA3C-CC2F-4C7C-8160-17D7A4EF2643}" sibTransId="{02586D6F-4A2D-4AB1-93EE-DE953D7F2F5A}"/>
    <dgm:cxn modelId="{208F67D3-3844-4C2F-85A3-53FF6AD6429F}" type="presOf" srcId="{4F85B882-CFAD-4727-99BC-221D8E5F2E90}" destId="{C4FC1BEC-4DF9-4D46-98E9-066A07D6BCF7}" srcOrd="0" destOrd="0" presId="urn:microsoft.com/office/officeart/2005/8/layout/venn2"/>
    <dgm:cxn modelId="{93F91F31-2983-4303-864C-071E46B61D45}" srcId="{BD548112-C2E9-4A18-929D-2F3C3B7B2787}" destId="{9CEE62A4-7762-4EE6-B131-29522619851F}" srcOrd="2" destOrd="0" parTransId="{41FA3D00-3AF2-4D5A-B7B7-E344D7697BC2}" sibTransId="{1FF3F5B8-B23B-4ED9-9FFE-BD6B6F10E7D8}"/>
    <dgm:cxn modelId="{CBAAF62D-1DDD-4923-B2E9-D9568E464C83}" type="presOf" srcId="{4298E2CF-ABC3-4172-8C69-A6250DA4C38B}" destId="{0A8D68B7-F1D2-43DC-89A4-2CDE4CE77C03}" srcOrd="1" destOrd="0" presId="urn:microsoft.com/office/officeart/2005/8/layout/venn2"/>
    <dgm:cxn modelId="{A92CCDC5-FA86-4DFB-9266-3049D22EDD26}" type="presOf" srcId="{BD548112-C2E9-4A18-929D-2F3C3B7B2787}" destId="{14DA0DBE-C98B-47F9-ADFD-D5F39E643BCF}" srcOrd="0" destOrd="0" presId="urn:microsoft.com/office/officeart/2005/8/layout/venn2"/>
    <dgm:cxn modelId="{A1C78189-EB1D-4A28-85E6-5D429FA0A6E9}" type="presOf" srcId="{584E1DE6-3C31-4FD4-9CF6-C3A008EF1A09}" destId="{2A432F10-5C48-40F3-9C9A-C01845FF594C}" srcOrd="0" destOrd="0" presId="urn:microsoft.com/office/officeart/2005/8/layout/venn2"/>
    <dgm:cxn modelId="{DDAF0EB9-3E5D-47A6-B2BB-1058FFC3779F}" type="presOf" srcId="{9CEE62A4-7762-4EE6-B131-29522619851F}" destId="{BE12839A-9BA7-4233-9B2C-A3AEE7E6B9CE}" srcOrd="1" destOrd="0" presId="urn:microsoft.com/office/officeart/2005/8/layout/venn2"/>
    <dgm:cxn modelId="{0C17F795-14E6-4049-B155-B53F9F1D4784}" srcId="{BD548112-C2E9-4A18-929D-2F3C3B7B2787}" destId="{4298E2CF-ABC3-4172-8C69-A6250DA4C38B}" srcOrd="0" destOrd="0" parTransId="{C6160CE3-8AF0-4B40-A448-C1E843F89E37}" sibTransId="{B1D07D02-4BBB-4C20-8AE7-AA7EA0B12DDA}"/>
    <dgm:cxn modelId="{0964A509-D940-401D-AF79-9383C1E7EC38}" type="presParOf" srcId="{14DA0DBE-C98B-47F9-ADFD-D5F39E643BCF}" destId="{3AC1C3F1-4FBC-48DA-978D-958CB47D459F}" srcOrd="0" destOrd="0" presId="urn:microsoft.com/office/officeart/2005/8/layout/venn2"/>
    <dgm:cxn modelId="{7965AB9C-ADD9-4B94-91EE-D9C4977299E6}" type="presParOf" srcId="{3AC1C3F1-4FBC-48DA-978D-958CB47D459F}" destId="{71AC831F-FED8-4BAA-9270-0E34A6D85E94}" srcOrd="0" destOrd="0" presId="urn:microsoft.com/office/officeart/2005/8/layout/venn2"/>
    <dgm:cxn modelId="{83E3AFD0-A851-49DA-A59F-0CCD12260C5F}" type="presParOf" srcId="{3AC1C3F1-4FBC-48DA-978D-958CB47D459F}" destId="{0A8D68B7-F1D2-43DC-89A4-2CDE4CE77C03}" srcOrd="1" destOrd="0" presId="urn:microsoft.com/office/officeart/2005/8/layout/venn2"/>
    <dgm:cxn modelId="{96E01AA2-8B72-4E23-B0B4-3454D972CCD0}" type="presParOf" srcId="{14DA0DBE-C98B-47F9-ADFD-D5F39E643BCF}" destId="{CDED8686-28FA-4EC8-A236-8C7D178F02E8}" srcOrd="1" destOrd="0" presId="urn:microsoft.com/office/officeart/2005/8/layout/venn2"/>
    <dgm:cxn modelId="{5896565C-342D-486A-B782-306F172327BD}" type="presParOf" srcId="{CDED8686-28FA-4EC8-A236-8C7D178F02E8}" destId="{2A432F10-5C48-40F3-9C9A-C01845FF594C}" srcOrd="0" destOrd="0" presId="urn:microsoft.com/office/officeart/2005/8/layout/venn2"/>
    <dgm:cxn modelId="{E4FD4D7C-177C-4D95-A31F-7EDB05FA1781}" type="presParOf" srcId="{CDED8686-28FA-4EC8-A236-8C7D178F02E8}" destId="{6E15A2EB-4B4F-4AE6-BDFB-80620FB4CC43}" srcOrd="1" destOrd="0" presId="urn:microsoft.com/office/officeart/2005/8/layout/venn2"/>
    <dgm:cxn modelId="{F384A4CF-718C-4B7E-AF1E-15374BED3B0B}" type="presParOf" srcId="{14DA0DBE-C98B-47F9-ADFD-D5F39E643BCF}" destId="{E9341A5C-A4E0-43D1-85ED-98951D3AD048}" srcOrd="2" destOrd="0" presId="urn:microsoft.com/office/officeart/2005/8/layout/venn2"/>
    <dgm:cxn modelId="{CC69A0FC-8386-45DD-82F1-AEB383BE839B}" type="presParOf" srcId="{E9341A5C-A4E0-43D1-85ED-98951D3AD048}" destId="{BF448CF6-DE2A-45C8-A053-9EEB7260E707}" srcOrd="0" destOrd="0" presId="urn:microsoft.com/office/officeart/2005/8/layout/venn2"/>
    <dgm:cxn modelId="{3B8788BE-8349-47BB-8088-082A19B6AC88}" type="presParOf" srcId="{E9341A5C-A4E0-43D1-85ED-98951D3AD048}" destId="{BE12839A-9BA7-4233-9B2C-A3AEE7E6B9CE}" srcOrd="1" destOrd="0" presId="urn:microsoft.com/office/officeart/2005/8/layout/venn2"/>
    <dgm:cxn modelId="{22B09677-53AF-4C27-AE3A-473DF9DE2496}" type="presParOf" srcId="{14DA0DBE-C98B-47F9-ADFD-D5F39E643BCF}" destId="{CD8D71B8-DEBA-41D1-902F-6015411FF69E}" srcOrd="3" destOrd="0" presId="urn:microsoft.com/office/officeart/2005/8/layout/venn2"/>
    <dgm:cxn modelId="{1BB021F2-6EA1-4752-B8A9-D903A57300DE}" type="presParOf" srcId="{CD8D71B8-DEBA-41D1-902F-6015411FF69E}" destId="{C4FC1BEC-4DF9-4D46-98E9-066A07D6BCF7}" srcOrd="0" destOrd="0" presId="urn:microsoft.com/office/officeart/2005/8/layout/venn2"/>
    <dgm:cxn modelId="{3A777BD8-8A3A-440C-AB38-764116B33A04}" type="presParOf" srcId="{CD8D71B8-DEBA-41D1-902F-6015411FF69E}" destId="{48F656BB-822E-42C5-9B51-CFB36096BD0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84FD39-BA55-4652-946B-66AA7BE5C9DC}" type="doc">
      <dgm:prSet loTypeId="urn:microsoft.com/office/officeart/2005/8/layout/h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D53D1CEF-7C79-4BB4-B0E3-B901BA455DA6}">
      <dgm:prSet phldrT="[نص]" phldr="1" custT="1"/>
      <dgm:spPr/>
      <dgm:t>
        <a:bodyPr/>
        <a:lstStyle/>
        <a:p>
          <a:pPr algn="ctr" rtl="0"/>
          <a:endParaRPr lang="ar-SA" sz="2400" dirty="0">
            <a:latin typeface="Arial Rounded MT Bold" pitchFamily="34" charset="0"/>
          </a:endParaRPr>
        </a:p>
      </dgm:t>
    </dgm:pt>
    <dgm:pt modelId="{F1899D9B-39F5-4978-B92F-00D0F5022A5B}" type="parTrans" cxnId="{3F303666-DAC0-4971-9444-8259E5C2F124}">
      <dgm:prSet/>
      <dgm:spPr/>
      <dgm:t>
        <a:bodyPr/>
        <a:lstStyle/>
        <a:p>
          <a:pPr rtl="1"/>
          <a:endParaRPr lang="ar-SA"/>
        </a:p>
      </dgm:t>
    </dgm:pt>
    <dgm:pt modelId="{090CB166-0F1B-445F-A6FD-7ECD4201F5AB}" type="sibTrans" cxnId="{3F303666-DAC0-4971-9444-8259E5C2F124}">
      <dgm:prSet/>
      <dgm:spPr/>
      <dgm:t>
        <a:bodyPr/>
        <a:lstStyle/>
        <a:p>
          <a:pPr rtl="1"/>
          <a:endParaRPr lang="ar-SA"/>
        </a:p>
      </dgm:t>
    </dgm:pt>
    <dgm:pt modelId="{3EAC28C6-EE8A-4AA2-8F6F-E4588400E68D}">
      <dgm:prSet phldrT="[نص]" custT="1"/>
      <dgm:spPr/>
      <dgm:t>
        <a:bodyPr/>
        <a:lstStyle/>
        <a:p>
          <a:pPr algn="ctr" rtl="0"/>
          <a:endParaRPr lang="ar-SA" sz="2400" dirty="0">
            <a:latin typeface="Arial Rounded MT Bold" pitchFamily="34" charset="0"/>
          </a:endParaRPr>
        </a:p>
      </dgm:t>
    </dgm:pt>
    <dgm:pt modelId="{C7B1291B-B3EF-427B-B05B-91837D5C3638}" type="parTrans" cxnId="{5C1A2CE9-F108-45CA-AB30-E7FBDC68004C}">
      <dgm:prSet/>
      <dgm:spPr/>
      <dgm:t>
        <a:bodyPr/>
        <a:lstStyle/>
        <a:p>
          <a:pPr rtl="1"/>
          <a:endParaRPr lang="ar-SA"/>
        </a:p>
      </dgm:t>
    </dgm:pt>
    <dgm:pt modelId="{589FE11D-010B-4D0E-B901-0A0259C01745}" type="sibTrans" cxnId="{5C1A2CE9-F108-45CA-AB30-E7FBDC68004C}">
      <dgm:prSet/>
      <dgm:spPr/>
      <dgm:t>
        <a:bodyPr/>
        <a:lstStyle/>
        <a:p>
          <a:pPr rtl="1"/>
          <a:endParaRPr lang="ar-SA"/>
        </a:p>
      </dgm:t>
    </dgm:pt>
    <dgm:pt modelId="{71B12737-0A87-45B2-A0B9-F257DA58998E}">
      <dgm:prSet phldrT="[نص]"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dirty="0" smtClean="0">
              <a:latin typeface="Arial Rounded MT Bold" pitchFamily="34" charset="0"/>
            </a:rPr>
            <a:t>Existing water resources</a:t>
          </a:r>
          <a:endParaRPr lang="ar-JO" sz="2400" dirty="0" smtClean="0">
            <a:latin typeface="Arial Rounded MT Bold" pitchFamily="34" charset="0"/>
          </a:endParaRPr>
        </a:p>
        <a:p>
          <a:pPr marL="228600" indent="0" algn="ctr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sz="2400" dirty="0">
            <a:latin typeface="Arial Rounded MT Bold" pitchFamily="34" charset="0"/>
          </a:endParaRPr>
        </a:p>
      </dgm:t>
    </dgm:pt>
    <dgm:pt modelId="{17C28189-96CE-4086-898B-C4808DF404B2}" type="parTrans" cxnId="{12073B8B-3861-4797-85C2-7F46A0D0859D}">
      <dgm:prSet/>
      <dgm:spPr/>
      <dgm:t>
        <a:bodyPr/>
        <a:lstStyle/>
        <a:p>
          <a:pPr rtl="1"/>
          <a:endParaRPr lang="ar-SA"/>
        </a:p>
      </dgm:t>
    </dgm:pt>
    <dgm:pt modelId="{DF23D860-806D-459C-86D1-CAA89132816E}" type="sibTrans" cxnId="{12073B8B-3861-4797-85C2-7F46A0D0859D}">
      <dgm:prSet/>
      <dgm:spPr/>
      <dgm:t>
        <a:bodyPr/>
        <a:lstStyle/>
        <a:p>
          <a:pPr rtl="1"/>
          <a:endParaRPr lang="ar-SA"/>
        </a:p>
      </dgm:t>
    </dgm:pt>
    <dgm:pt modelId="{C5C37F13-F9F0-435D-AA21-8FC38C413344}">
      <dgm:prSet phldrT="[نص]" phldr="1" custT="1"/>
      <dgm:spPr/>
      <dgm:t>
        <a:bodyPr/>
        <a:lstStyle/>
        <a:p>
          <a:pPr algn="ctr" rtl="0"/>
          <a:endParaRPr lang="ar-SA" sz="2400" dirty="0">
            <a:latin typeface="Arial Rounded MT Bold" pitchFamily="34" charset="0"/>
          </a:endParaRPr>
        </a:p>
      </dgm:t>
    </dgm:pt>
    <dgm:pt modelId="{C5905EE6-EB3E-4829-806A-E7BBDDCA8652}" type="parTrans" cxnId="{BC62BBD7-9971-432A-9806-CE857C5A0C0F}">
      <dgm:prSet/>
      <dgm:spPr/>
      <dgm:t>
        <a:bodyPr/>
        <a:lstStyle/>
        <a:p>
          <a:pPr rtl="1"/>
          <a:endParaRPr lang="ar-SA"/>
        </a:p>
      </dgm:t>
    </dgm:pt>
    <dgm:pt modelId="{C9DD4C5E-9370-436B-BF13-3279EABEF4D9}" type="sibTrans" cxnId="{BC62BBD7-9971-432A-9806-CE857C5A0C0F}">
      <dgm:prSet/>
      <dgm:spPr/>
      <dgm:t>
        <a:bodyPr/>
        <a:lstStyle/>
        <a:p>
          <a:pPr rtl="1"/>
          <a:endParaRPr lang="ar-SA"/>
        </a:p>
      </dgm:t>
    </dgm:pt>
    <dgm:pt modelId="{E9CB12EE-B3A2-4D36-BC5F-E3F52DA6F74F}">
      <dgm:prSet phldrT="[نص]" phldr="1" custT="1"/>
      <dgm:spPr/>
      <dgm:t>
        <a:bodyPr/>
        <a:lstStyle/>
        <a:p>
          <a:pPr algn="ctr" rtl="0"/>
          <a:endParaRPr lang="ar-SA" sz="2400" dirty="0">
            <a:latin typeface="Arial Rounded MT Bold" pitchFamily="34" charset="0"/>
          </a:endParaRPr>
        </a:p>
      </dgm:t>
    </dgm:pt>
    <dgm:pt modelId="{A8ED4C8E-25D6-4176-B4D7-DD89C95233F6}" type="parTrans" cxnId="{B12526F0-16D4-45BD-9175-755067729A8C}">
      <dgm:prSet/>
      <dgm:spPr/>
      <dgm:t>
        <a:bodyPr/>
        <a:lstStyle/>
        <a:p>
          <a:pPr rtl="1"/>
          <a:endParaRPr lang="ar-SA"/>
        </a:p>
      </dgm:t>
    </dgm:pt>
    <dgm:pt modelId="{17FFF301-0253-47C8-A88A-FE88322AD341}" type="sibTrans" cxnId="{B12526F0-16D4-45BD-9175-755067729A8C}">
      <dgm:prSet/>
      <dgm:spPr/>
      <dgm:t>
        <a:bodyPr/>
        <a:lstStyle/>
        <a:p>
          <a:pPr rtl="1"/>
          <a:endParaRPr lang="ar-SA"/>
        </a:p>
      </dgm:t>
    </dgm:pt>
    <dgm:pt modelId="{475D2A15-B27D-488E-9872-2E2781854697}">
      <dgm:prSet phldrT="[نص]" custT="1"/>
      <dgm:spPr/>
      <dgm:t>
        <a:bodyPr/>
        <a:lstStyle/>
        <a:p>
          <a:pPr algn="ctr" rtl="0"/>
          <a:r>
            <a:rPr lang="en-US" sz="2400" dirty="0" smtClean="0">
              <a:latin typeface="Arial Rounded MT Bold" pitchFamily="34" charset="0"/>
            </a:rPr>
            <a:t>Future water gap</a:t>
          </a:r>
          <a:endParaRPr lang="ar-SA" sz="2400" dirty="0">
            <a:latin typeface="Arial Rounded MT Bold" pitchFamily="34" charset="0"/>
          </a:endParaRPr>
        </a:p>
      </dgm:t>
    </dgm:pt>
    <dgm:pt modelId="{12810ED2-EC29-44FA-86BE-E4F3C7DA3FA5}" type="parTrans" cxnId="{1231B288-4869-4E5C-9035-021AEE5B9541}">
      <dgm:prSet/>
      <dgm:spPr/>
      <dgm:t>
        <a:bodyPr/>
        <a:lstStyle/>
        <a:p>
          <a:pPr rtl="1"/>
          <a:endParaRPr lang="ar-SA"/>
        </a:p>
      </dgm:t>
    </dgm:pt>
    <dgm:pt modelId="{22BE03C9-321C-4F74-86A5-5BF472F2566D}" type="sibTrans" cxnId="{1231B288-4869-4E5C-9035-021AEE5B9541}">
      <dgm:prSet/>
      <dgm:spPr/>
      <dgm:t>
        <a:bodyPr/>
        <a:lstStyle/>
        <a:p>
          <a:pPr rtl="1"/>
          <a:endParaRPr lang="ar-SA"/>
        </a:p>
      </dgm:t>
    </dgm:pt>
    <dgm:pt modelId="{409C27E5-5225-461A-9116-81D77500A09B}">
      <dgm:prSet phldrT="[نص]" custT="1"/>
      <dgm:spPr/>
      <dgm:t>
        <a:bodyPr/>
        <a:lstStyle/>
        <a:p>
          <a:pPr algn="ctr" rtl="0"/>
          <a:r>
            <a:rPr lang="en-US" sz="2400" dirty="0" smtClean="0">
              <a:latin typeface="Arial Rounded MT Bold" pitchFamily="34" charset="0"/>
            </a:rPr>
            <a:t>Future </a:t>
          </a:r>
          <a:r>
            <a:rPr lang="en-US" sz="2400" smtClean="0">
              <a:latin typeface="Arial Rounded MT Bold" pitchFamily="34" charset="0"/>
            </a:rPr>
            <a:t>water demand </a:t>
          </a:r>
          <a:endParaRPr lang="ar-SA" sz="2400" dirty="0">
            <a:latin typeface="Arial Rounded MT Bold" pitchFamily="34" charset="0"/>
          </a:endParaRPr>
        </a:p>
      </dgm:t>
    </dgm:pt>
    <dgm:pt modelId="{C4AE40E6-392E-4C16-A04B-552BBC2D5CD2}" type="sibTrans" cxnId="{CC980054-27CA-481A-A838-E8136F0DB12D}">
      <dgm:prSet/>
      <dgm:spPr/>
      <dgm:t>
        <a:bodyPr/>
        <a:lstStyle/>
        <a:p>
          <a:pPr rtl="1"/>
          <a:endParaRPr lang="ar-SA"/>
        </a:p>
      </dgm:t>
    </dgm:pt>
    <dgm:pt modelId="{56193DB9-006B-4329-B890-938708E049F7}" type="parTrans" cxnId="{CC980054-27CA-481A-A838-E8136F0DB12D}">
      <dgm:prSet/>
      <dgm:spPr/>
      <dgm:t>
        <a:bodyPr/>
        <a:lstStyle/>
        <a:p>
          <a:pPr rtl="1"/>
          <a:endParaRPr lang="ar-SA"/>
        </a:p>
      </dgm:t>
    </dgm:pt>
    <dgm:pt modelId="{A064E2A5-CCA7-4AFE-99FA-FB4A5D147164}">
      <dgm:prSet custT="1"/>
      <dgm:spPr/>
      <dgm:t>
        <a:bodyPr/>
        <a:lstStyle/>
        <a:p>
          <a:pPr marL="228600" indent="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JO" sz="2400" dirty="0">
            <a:latin typeface="Arial Rounded MT Bold" pitchFamily="34" charset="0"/>
          </a:endParaRPr>
        </a:p>
      </dgm:t>
    </dgm:pt>
    <dgm:pt modelId="{99A25A9A-084E-4243-B670-675887936424}" type="parTrans" cxnId="{4749D41B-B6E1-4065-BA00-64D068695428}">
      <dgm:prSet/>
      <dgm:spPr/>
      <dgm:t>
        <a:bodyPr/>
        <a:lstStyle/>
        <a:p>
          <a:pPr rtl="1"/>
          <a:endParaRPr lang="ar-JO"/>
        </a:p>
      </dgm:t>
    </dgm:pt>
    <dgm:pt modelId="{62672350-C371-4641-BB5A-083AFD38CC2B}" type="sibTrans" cxnId="{4749D41B-B6E1-4065-BA00-64D068695428}">
      <dgm:prSet/>
      <dgm:spPr/>
      <dgm:t>
        <a:bodyPr/>
        <a:lstStyle/>
        <a:p>
          <a:pPr rtl="1"/>
          <a:endParaRPr lang="ar-JO"/>
        </a:p>
      </dgm:t>
    </dgm:pt>
    <dgm:pt modelId="{F5746E82-C6FC-40F1-9274-A6BA7B24B58E}">
      <dgm:prSet custT="1"/>
      <dgm:spPr/>
      <dgm:t>
        <a:bodyPr/>
        <a:lstStyle/>
        <a:p>
          <a:pPr marL="228600" indent="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JO" sz="2400" dirty="0">
            <a:latin typeface="Arial Rounded MT Bold" pitchFamily="34" charset="0"/>
          </a:endParaRPr>
        </a:p>
      </dgm:t>
    </dgm:pt>
    <dgm:pt modelId="{C5BED9CB-D488-4FAB-B18C-4B04A5BA8114}" type="parTrans" cxnId="{DBC8090F-1180-48F0-A043-8D54991F1B1D}">
      <dgm:prSet/>
      <dgm:spPr/>
      <dgm:t>
        <a:bodyPr/>
        <a:lstStyle/>
        <a:p>
          <a:pPr rtl="1"/>
          <a:endParaRPr lang="ar-JO"/>
        </a:p>
      </dgm:t>
    </dgm:pt>
    <dgm:pt modelId="{8D785BCE-7528-48CE-B155-B5269931855D}" type="sibTrans" cxnId="{DBC8090F-1180-48F0-A043-8D54991F1B1D}">
      <dgm:prSet/>
      <dgm:spPr/>
      <dgm:t>
        <a:bodyPr/>
        <a:lstStyle/>
        <a:p>
          <a:pPr rtl="1"/>
          <a:endParaRPr lang="ar-JO"/>
        </a:p>
      </dgm:t>
    </dgm:pt>
    <dgm:pt modelId="{7CFAD3B6-8BD2-42DC-B1A0-4537B456BB7F}" type="pres">
      <dgm:prSet presAssocID="{6D84FD39-BA55-4652-946B-66AA7BE5C9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44EB73-F0BC-4037-8FE4-0D7AFD4B04F5}" type="pres">
      <dgm:prSet presAssocID="{6D84FD39-BA55-4652-946B-66AA7BE5C9DC}" presName="tSp" presStyleCnt="0"/>
      <dgm:spPr/>
    </dgm:pt>
    <dgm:pt modelId="{752CA9BD-6BD9-41E0-BD0E-EE7367F5A242}" type="pres">
      <dgm:prSet presAssocID="{6D84FD39-BA55-4652-946B-66AA7BE5C9DC}" presName="bSp" presStyleCnt="0"/>
      <dgm:spPr/>
    </dgm:pt>
    <dgm:pt modelId="{64C4BB25-6605-4066-BB2A-ED1979527FFD}" type="pres">
      <dgm:prSet presAssocID="{6D84FD39-BA55-4652-946B-66AA7BE5C9DC}" presName="process" presStyleCnt="0"/>
      <dgm:spPr/>
    </dgm:pt>
    <dgm:pt modelId="{5DFE1E43-E331-4414-94E1-F7A3DFC4B84D}" type="pres">
      <dgm:prSet presAssocID="{D53D1CEF-7C79-4BB4-B0E3-B901BA455DA6}" presName="composite1" presStyleCnt="0"/>
      <dgm:spPr/>
    </dgm:pt>
    <dgm:pt modelId="{37943DFA-23D7-40BE-9AAA-BE8972B073ED}" type="pres">
      <dgm:prSet presAssocID="{D53D1CEF-7C79-4BB4-B0E3-B901BA455DA6}" presName="dummyNode1" presStyleLbl="node1" presStyleIdx="0" presStyleCnt="3"/>
      <dgm:spPr/>
    </dgm:pt>
    <dgm:pt modelId="{DE98A519-C600-4EDE-9325-6111A213A41A}" type="pres">
      <dgm:prSet presAssocID="{D53D1CEF-7C79-4BB4-B0E3-B901BA455DA6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0E9B94-28A7-40B2-87FD-69661F2DA4B3}" type="pres">
      <dgm:prSet presAssocID="{D53D1CEF-7C79-4BB4-B0E3-B901BA455DA6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D35344-D72B-44C0-8C4C-DF5031CAE898}" type="pres">
      <dgm:prSet presAssocID="{D53D1CEF-7C79-4BB4-B0E3-B901BA455DA6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76798E-04C4-4086-99FF-246AD60D7093}" type="pres">
      <dgm:prSet presAssocID="{D53D1CEF-7C79-4BB4-B0E3-B901BA455DA6}" presName="connSite1" presStyleCnt="0"/>
      <dgm:spPr/>
    </dgm:pt>
    <dgm:pt modelId="{043111B5-177C-412B-8D27-F3382D40D2B9}" type="pres">
      <dgm:prSet presAssocID="{090CB166-0F1B-445F-A6FD-7ECD4201F5AB}" presName="Name9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2FC26D54-A21B-401E-9B99-0952E7FD75A7}" type="pres">
      <dgm:prSet presAssocID="{3EAC28C6-EE8A-4AA2-8F6F-E4588400E68D}" presName="composite2" presStyleCnt="0"/>
      <dgm:spPr/>
    </dgm:pt>
    <dgm:pt modelId="{C7281D10-24EC-4324-990C-D2F7A6AAF4A4}" type="pres">
      <dgm:prSet presAssocID="{3EAC28C6-EE8A-4AA2-8F6F-E4588400E68D}" presName="dummyNode2" presStyleLbl="node1" presStyleIdx="0" presStyleCnt="3"/>
      <dgm:spPr/>
    </dgm:pt>
    <dgm:pt modelId="{C89DF369-7B3D-4531-885B-AC6AD8E83680}" type="pres">
      <dgm:prSet presAssocID="{3EAC28C6-EE8A-4AA2-8F6F-E4588400E68D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2296CD-C597-432E-BC63-D0BC94F14364}" type="pres">
      <dgm:prSet presAssocID="{3EAC28C6-EE8A-4AA2-8F6F-E4588400E68D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02E38A-0561-4EAB-A8F2-F0E8E31E015F}" type="pres">
      <dgm:prSet presAssocID="{3EAC28C6-EE8A-4AA2-8F6F-E4588400E68D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68A47B-30AD-4582-AFA0-FFFDEB8C92BA}" type="pres">
      <dgm:prSet presAssocID="{3EAC28C6-EE8A-4AA2-8F6F-E4588400E68D}" presName="connSite2" presStyleCnt="0"/>
      <dgm:spPr/>
    </dgm:pt>
    <dgm:pt modelId="{2C31AC2A-9CCF-4691-9683-B6FE7CD1C4E3}" type="pres">
      <dgm:prSet presAssocID="{589FE11D-010B-4D0E-B901-0A0259C01745}" presName="Name18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97114F84-C2F5-4CFD-A66E-DA68811B9352}" type="pres">
      <dgm:prSet presAssocID="{C5C37F13-F9F0-435D-AA21-8FC38C413344}" presName="composite1" presStyleCnt="0"/>
      <dgm:spPr/>
    </dgm:pt>
    <dgm:pt modelId="{1851783E-1F46-4116-B3CC-E72A81625640}" type="pres">
      <dgm:prSet presAssocID="{C5C37F13-F9F0-435D-AA21-8FC38C413344}" presName="dummyNode1" presStyleLbl="node1" presStyleIdx="1" presStyleCnt="3"/>
      <dgm:spPr/>
    </dgm:pt>
    <dgm:pt modelId="{FC3E5FE2-72C7-4EBB-AD00-18D731D16ADD}" type="pres">
      <dgm:prSet presAssocID="{C5C37F13-F9F0-435D-AA21-8FC38C41334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19B5A1-1682-4743-B5AB-957CCD18D509}" type="pres">
      <dgm:prSet presAssocID="{C5C37F13-F9F0-435D-AA21-8FC38C41334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B83B8A-46B8-494B-9430-8A8259D71894}" type="pres">
      <dgm:prSet presAssocID="{C5C37F13-F9F0-435D-AA21-8FC38C41334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0B3FAE-ADF2-4D9A-B786-20500E977B56}" type="pres">
      <dgm:prSet presAssocID="{C5C37F13-F9F0-435D-AA21-8FC38C413344}" presName="connSite1" presStyleCnt="0"/>
      <dgm:spPr/>
    </dgm:pt>
  </dgm:ptLst>
  <dgm:cxnLst>
    <dgm:cxn modelId="{BC62BBD7-9971-432A-9806-CE857C5A0C0F}" srcId="{6D84FD39-BA55-4652-946B-66AA7BE5C9DC}" destId="{C5C37F13-F9F0-435D-AA21-8FC38C413344}" srcOrd="2" destOrd="0" parTransId="{C5905EE6-EB3E-4829-806A-E7BBDDCA8652}" sibTransId="{C9DD4C5E-9370-436B-BF13-3279EABEF4D9}"/>
    <dgm:cxn modelId="{F5A4B17C-9F4F-48B4-A03B-8D8F5DA94D39}" type="presOf" srcId="{71B12737-0A87-45B2-A0B9-F257DA58998E}" destId="{CB2296CD-C597-432E-BC63-D0BC94F14364}" srcOrd="1" destOrd="0" presId="urn:microsoft.com/office/officeart/2005/8/layout/hProcess4"/>
    <dgm:cxn modelId="{DBC8090F-1180-48F0-A043-8D54991F1B1D}" srcId="{3EAC28C6-EE8A-4AA2-8F6F-E4588400E68D}" destId="{F5746E82-C6FC-40F1-9274-A6BA7B24B58E}" srcOrd="2" destOrd="0" parTransId="{C5BED9CB-D488-4FAB-B18C-4B04A5BA8114}" sibTransId="{8D785BCE-7528-48CE-B155-B5269931855D}"/>
    <dgm:cxn modelId="{15609C62-2B88-4C97-9A61-FECA6C8DE154}" type="presOf" srcId="{A064E2A5-CCA7-4AFE-99FA-FB4A5D147164}" destId="{CB2296CD-C597-432E-BC63-D0BC94F14364}" srcOrd="1" destOrd="1" presId="urn:microsoft.com/office/officeart/2005/8/layout/hProcess4"/>
    <dgm:cxn modelId="{150730FF-360B-4013-916D-DC4F0F997487}" type="presOf" srcId="{A064E2A5-CCA7-4AFE-99FA-FB4A5D147164}" destId="{C89DF369-7B3D-4531-885B-AC6AD8E83680}" srcOrd="0" destOrd="1" presId="urn:microsoft.com/office/officeart/2005/8/layout/hProcess4"/>
    <dgm:cxn modelId="{5C1A2CE9-F108-45CA-AB30-E7FBDC68004C}" srcId="{6D84FD39-BA55-4652-946B-66AA7BE5C9DC}" destId="{3EAC28C6-EE8A-4AA2-8F6F-E4588400E68D}" srcOrd="1" destOrd="0" parTransId="{C7B1291B-B3EF-427B-B05B-91837D5C3638}" sibTransId="{589FE11D-010B-4D0E-B901-0A0259C01745}"/>
    <dgm:cxn modelId="{CC980054-27CA-481A-A838-E8136F0DB12D}" srcId="{D53D1CEF-7C79-4BB4-B0E3-B901BA455DA6}" destId="{409C27E5-5225-461A-9116-81D77500A09B}" srcOrd="0" destOrd="0" parTransId="{56193DB9-006B-4329-B890-938708E049F7}" sibTransId="{C4AE40E6-392E-4C16-A04B-552BBC2D5CD2}"/>
    <dgm:cxn modelId="{CBEAC366-7363-46E7-AAE0-7917F5A9959E}" type="presOf" srcId="{F5746E82-C6FC-40F1-9274-A6BA7B24B58E}" destId="{C89DF369-7B3D-4531-885B-AC6AD8E83680}" srcOrd="0" destOrd="2" presId="urn:microsoft.com/office/officeart/2005/8/layout/hProcess4"/>
    <dgm:cxn modelId="{9E1B5A70-2324-4644-BE8C-29C4814DAC07}" type="presOf" srcId="{409C27E5-5225-461A-9116-81D77500A09B}" destId="{DE0E9B94-28A7-40B2-87FD-69661F2DA4B3}" srcOrd="1" destOrd="0" presId="urn:microsoft.com/office/officeart/2005/8/layout/hProcess4"/>
    <dgm:cxn modelId="{96AA6640-888C-4991-9B5E-B311034C820B}" type="presOf" srcId="{C5C37F13-F9F0-435D-AA21-8FC38C413344}" destId="{6EB83B8A-46B8-494B-9430-8A8259D71894}" srcOrd="0" destOrd="0" presId="urn:microsoft.com/office/officeart/2005/8/layout/hProcess4"/>
    <dgm:cxn modelId="{241AA737-173B-4D51-8712-E58A1912F27E}" type="presOf" srcId="{475D2A15-B27D-488E-9872-2E2781854697}" destId="{FC3E5FE2-72C7-4EBB-AD00-18D731D16ADD}" srcOrd="0" destOrd="1" presId="urn:microsoft.com/office/officeart/2005/8/layout/hProcess4"/>
    <dgm:cxn modelId="{80310E16-9ACE-4518-BCC2-F8173F33EB60}" type="presOf" srcId="{71B12737-0A87-45B2-A0B9-F257DA58998E}" destId="{C89DF369-7B3D-4531-885B-AC6AD8E83680}" srcOrd="0" destOrd="0" presId="urn:microsoft.com/office/officeart/2005/8/layout/hProcess4"/>
    <dgm:cxn modelId="{D5A80751-783B-4ABC-B876-049C8D7D2E07}" type="presOf" srcId="{409C27E5-5225-461A-9116-81D77500A09B}" destId="{DE98A519-C600-4EDE-9325-6111A213A41A}" srcOrd="0" destOrd="0" presId="urn:microsoft.com/office/officeart/2005/8/layout/hProcess4"/>
    <dgm:cxn modelId="{1231B288-4869-4E5C-9035-021AEE5B9541}" srcId="{C5C37F13-F9F0-435D-AA21-8FC38C413344}" destId="{475D2A15-B27D-488E-9872-2E2781854697}" srcOrd="1" destOrd="0" parTransId="{12810ED2-EC29-44FA-86BE-E4F3C7DA3FA5}" sibTransId="{22BE03C9-321C-4F74-86A5-5BF472F2566D}"/>
    <dgm:cxn modelId="{B12526F0-16D4-45BD-9175-755067729A8C}" srcId="{C5C37F13-F9F0-435D-AA21-8FC38C413344}" destId="{E9CB12EE-B3A2-4D36-BC5F-E3F52DA6F74F}" srcOrd="0" destOrd="0" parTransId="{A8ED4C8E-25D6-4176-B4D7-DD89C95233F6}" sibTransId="{17FFF301-0253-47C8-A88A-FE88322AD341}"/>
    <dgm:cxn modelId="{9CB8C859-B14A-4112-ABB9-AC43EB8B26E1}" type="presOf" srcId="{475D2A15-B27D-488E-9872-2E2781854697}" destId="{A519B5A1-1682-4743-B5AB-957CCD18D509}" srcOrd="1" destOrd="1" presId="urn:microsoft.com/office/officeart/2005/8/layout/hProcess4"/>
    <dgm:cxn modelId="{3F303666-DAC0-4971-9444-8259E5C2F124}" srcId="{6D84FD39-BA55-4652-946B-66AA7BE5C9DC}" destId="{D53D1CEF-7C79-4BB4-B0E3-B901BA455DA6}" srcOrd="0" destOrd="0" parTransId="{F1899D9B-39F5-4978-B92F-00D0F5022A5B}" sibTransId="{090CB166-0F1B-445F-A6FD-7ECD4201F5AB}"/>
    <dgm:cxn modelId="{4E021F93-F7EC-486B-85B6-9CF690F62130}" type="presOf" srcId="{E9CB12EE-B3A2-4D36-BC5F-E3F52DA6F74F}" destId="{FC3E5FE2-72C7-4EBB-AD00-18D731D16ADD}" srcOrd="0" destOrd="0" presId="urn:microsoft.com/office/officeart/2005/8/layout/hProcess4"/>
    <dgm:cxn modelId="{12073B8B-3861-4797-85C2-7F46A0D0859D}" srcId="{3EAC28C6-EE8A-4AA2-8F6F-E4588400E68D}" destId="{71B12737-0A87-45B2-A0B9-F257DA58998E}" srcOrd="0" destOrd="0" parTransId="{17C28189-96CE-4086-898B-C4808DF404B2}" sibTransId="{DF23D860-806D-459C-86D1-CAA89132816E}"/>
    <dgm:cxn modelId="{F491A251-D314-4B84-8198-CBA085E8B759}" type="presOf" srcId="{589FE11D-010B-4D0E-B901-0A0259C01745}" destId="{2C31AC2A-9CCF-4691-9683-B6FE7CD1C4E3}" srcOrd="0" destOrd="0" presId="urn:microsoft.com/office/officeart/2005/8/layout/hProcess4"/>
    <dgm:cxn modelId="{EE2EAA1F-D4B7-44CD-BA07-FBFD16A79072}" type="presOf" srcId="{F5746E82-C6FC-40F1-9274-A6BA7B24B58E}" destId="{CB2296CD-C597-432E-BC63-D0BC94F14364}" srcOrd="1" destOrd="2" presId="urn:microsoft.com/office/officeart/2005/8/layout/hProcess4"/>
    <dgm:cxn modelId="{0FC8BD31-05B7-4268-86CE-9B1CB107620B}" type="presOf" srcId="{090CB166-0F1B-445F-A6FD-7ECD4201F5AB}" destId="{043111B5-177C-412B-8D27-F3382D40D2B9}" srcOrd="0" destOrd="0" presId="urn:microsoft.com/office/officeart/2005/8/layout/hProcess4"/>
    <dgm:cxn modelId="{4749D41B-B6E1-4065-BA00-64D068695428}" srcId="{3EAC28C6-EE8A-4AA2-8F6F-E4588400E68D}" destId="{A064E2A5-CCA7-4AFE-99FA-FB4A5D147164}" srcOrd="1" destOrd="0" parTransId="{99A25A9A-084E-4243-B670-675887936424}" sibTransId="{62672350-C371-4641-BB5A-083AFD38CC2B}"/>
    <dgm:cxn modelId="{C457A9C2-5118-435D-B796-E473A9BE1245}" type="presOf" srcId="{3EAC28C6-EE8A-4AA2-8F6F-E4588400E68D}" destId="{A702E38A-0561-4EAB-A8F2-F0E8E31E015F}" srcOrd="0" destOrd="0" presId="urn:microsoft.com/office/officeart/2005/8/layout/hProcess4"/>
    <dgm:cxn modelId="{FDE0C714-1815-430C-A15E-A48F339A65F7}" type="presOf" srcId="{D53D1CEF-7C79-4BB4-B0E3-B901BA455DA6}" destId="{FFD35344-D72B-44C0-8C4C-DF5031CAE898}" srcOrd="0" destOrd="0" presId="urn:microsoft.com/office/officeart/2005/8/layout/hProcess4"/>
    <dgm:cxn modelId="{90A512AE-5149-4F12-9B85-19897E08F0E9}" type="presOf" srcId="{E9CB12EE-B3A2-4D36-BC5F-E3F52DA6F74F}" destId="{A519B5A1-1682-4743-B5AB-957CCD18D509}" srcOrd="1" destOrd="0" presId="urn:microsoft.com/office/officeart/2005/8/layout/hProcess4"/>
    <dgm:cxn modelId="{6655120C-FDAE-45AF-8BDB-FBA954BD64A8}" type="presOf" srcId="{6D84FD39-BA55-4652-946B-66AA7BE5C9DC}" destId="{7CFAD3B6-8BD2-42DC-B1A0-4537B456BB7F}" srcOrd="0" destOrd="0" presId="urn:microsoft.com/office/officeart/2005/8/layout/hProcess4"/>
    <dgm:cxn modelId="{DF835DAC-0E51-419A-9A65-7E578670DD70}" type="presParOf" srcId="{7CFAD3B6-8BD2-42DC-B1A0-4537B456BB7F}" destId="{0844EB73-F0BC-4037-8FE4-0D7AFD4B04F5}" srcOrd="0" destOrd="0" presId="urn:microsoft.com/office/officeart/2005/8/layout/hProcess4"/>
    <dgm:cxn modelId="{C6CF489E-EE83-46A6-8071-83742BE0359C}" type="presParOf" srcId="{7CFAD3B6-8BD2-42DC-B1A0-4537B456BB7F}" destId="{752CA9BD-6BD9-41E0-BD0E-EE7367F5A242}" srcOrd="1" destOrd="0" presId="urn:microsoft.com/office/officeart/2005/8/layout/hProcess4"/>
    <dgm:cxn modelId="{020EB735-6B3A-4AF8-B040-C6636A27954B}" type="presParOf" srcId="{7CFAD3B6-8BD2-42DC-B1A0-4537B456BB7F}" destId="{64C4BB25-6605-4066-BB2A-ED1979527FFD}" srcOrd="2" destOrd="0" presId="urn:microsoft.com/office/officeart/2005/8/layout/hProcess4"/>
    <dgm:cxn modelId="{F3FA83D4-59CB-4AF1-A2C6-84CCC6E86CBC}" type="presParOf" srcId="{64C4BB25-6605-4066-BB2A-ED1979527FFD}" destId="{5DFE1E43-E331-4414-94E1-F7A3DFC4B84D}" srcOrd="0" destOrd="0" presId="urn:microsoft.com/office/officeart/2005/8/layout/hProcess4"/>
    <dgm:cxn modelId="{43CD8D6B-14DD-4887-9187-21A0221961D4}" type="presParOf" srcId="{5DFE1E43-E331-4414-94E1-F7A3DFC4B84D}" destId="{37943DFA-23D7-40BE-9AAA-BE8972B073ED}" srcOrd="0" destOrd="0" presId="urn:microsoft.com/office/officeart/2005/8/layout/hProcess4"/>
    <dgm:cxn modelId="{7660C45F-5130-4FE9-818E-DF644A2E8700}" type="presParOf" srcId="{5DFE1E43-E331-4414-94E1-F7A3DFC4B84D}" destId="{DE98A519-C600-4EDE-9325-6111A213A41A}" srcOrd="1" destOrd="0" presId="urn:microsoft.com/office/officeart/2005/8/layout/hProcess4"/>
    <dgm:cxn modelId="{27AE490A-40ED-4321-ABD2-E795204563EA}" type="presParOf" srcId="{5DFE1E43-E331-4414-94E1-F7A3DFC4B84D}" destId="{DE0E9B94-28A7-40B2-87FD-69661F2DA4B3}" srcOrd="2" destOrd="0" presId="urn:microsoft.com/office/officeart/2005/8/layout/hProcess4"/>
    <dgm:cxn modelId="{02876FDF-04C9-4BC3-8C68-3748BF8A6C08}" type="presParOf" srcId="{5DFE1E43-E331-4414-94E1-F7A3DFC4B84D}" destId="{FFD35344-D72B-44C0-8C4C-DF5031CAE898}" srcOrd="3" destOrd="0" presId="urn:microsoft.com/office/officeart/2005/8/layout/hProcess4"/>
    <dgm:cxn modelId="{84505952-E9AA-498E-B4B8-28BFA896D9D2}" type="presParOf" srcId="{5DFE1E43-E331-4414-94E1-F7A3DFC4B84D}" destId="{A876798E-04C4-4086-99FF-246AD60D7093}" srcOrd="4" destOrd="0" presId="urn:microsoft.com/office/officeart/2005/8/layout/hProcess4"/>
    <dgm:cxn modelId="{7AB9D024-00D5-4AEB-99FF-D83C0D6C5F07}" type="presParOf" srcId="{64C4BB25-6605-4066-BB2A-ED1979527FFD}" destId="{043111B5-177C-412B-8D27-F3382D40D2B9}" srcOrd="1" destOrd="0" presId="urn:microsoft.com/office/officeart/2005/8/layout/hProcess4"/>
    <dgm:cxn modelId="{1DC0E3DE-6EC3-463E-AE7D-040E712470B2}" type="presParOf" srcId="{64C4BB25-6605-4066-BB2A-ED1979527FFD}" destId="{2FC26D54-A21B-401E-9B99-0952E7FD75A7}" srcOrd="2" destOrd="0" presId="urn:microsoft.com/office/officeart/2005/8/layout/hProcess4"/>
    <dgm:cxn modelId="{7C00810B-D2FC-48A6-B459-0973432146A5}" type="presParOf" srcId="{2FC26D54-A21B-401E-9B99-0952E7FD75A7}" destId="{C7281D10-24EC-4324-990C-D2F7A6AAF4A4}" srcOrd="0" destOrd="0" presId="urn:microsoft.com/office/officeart/2005/8/layout/hProcess4"/>
    <dgm:cxn modelId="{7C38F6D8-DFD6-486C-92B9-849FF3E94A7A}" type="presParOf" srcId="{2FC26D54-A21B-401E-9B99-0952E7FD75A7}" destId="{C89DF369-7B3D-4531-885B-AC6AD8E83680}" srcOrd="1" destOrd="0" presId="urn:microsoft.com/office/officeart/2005/8/layout/hProcess4"/>
    <dgm:cxn modelId="{4929652C-46A6-4B96-AFD3-C8D57B598ADB}" type="presParOf" srcId="{2FC26D54-A21B-401E-9B99-0952E7FD75A7}" destId="{CB2296CD-C597-432E-BC63-D0BC94F14364}" srcOrd="2" destOrd="0" presId="urn:microsoft.com/office/officeart/2005/8/layout/hProcess4"/>
    <dgm:cxn modelId="{A8B524BC-22A7-4525-BF2B-95DFAAD9D815}" type="presParOf" srcId="{2FC26D54-A21B-401E-9B99-0952E7FD75A7}" destId="{A702E38A-0561-4EAB-A8F2-F0E8E31E015F}" srcOrd="3" destOrd="0" presId="urn:microsoft.com/office/officeart/2005/8/layout/hProcess4"/>
    <dgm:cxn modelId="{2301C140-AE9D-4D56-A7FE-0DC9C99A04AF}" type="presParOf" srcId="{2FC26D54-A21B-401E-9B99-0952E7FD75A7}" destId="{6B68A47B-30AD-4582-AFA0-FFFDEB8C92BA}" srcOrd="4" destOrd="0" presId="urn:microsoft.com/office/officeart/2005/8/layout/hProcess4"/>
    <dgm:cxn modelId="{7BC87A08-2D68-498F-9B13-AADAD677746B}" type="presParOf" srcId="{64C4BB25-6605-4066-BB2A-ED1979527FFD}" destId="{2C31AC2A-9CCF-4691-9683-B6FE7CD1C4E3}" srcOrd="3" destOrd="0" presId="urn:microsoft.com/office/officeart/2005/8/layout/hProcess4"/>
    <dgm:cxn modelId="{A541D7BF-DC08-4BBB-920E-D4BA23ADB8D9}" type="presParOf" srcId="{64C4BB25-6605-4066-BB2A-ED1979527FFD}" destId="{97114F84-C2F5-4CFD-A66E-DA68811B9352}" srcOrd="4" destOrd="0" presId="urn:microsoft.com/office/officeart/2005/8/layout/hProcess4"/>
    <dgm:cxn modelId="{209CAC49-8969-4F54-A539-0F4FEC6DC639}" type="presParOf" srcId="{97114F84-C2F5-4CFD-A66E-DA68811B9352}" destId="{1851783E-1F46-4116-B3CC-E72A81625640}" srcOrd="0" destOrd="0" presId="urn:microsoft.com/office/officeart/2005/8/layout/hProcess4"/>
    <dgm:cxn modelId="{078192B5-1C42-433E-A6B6-D5A024682F6A}" type="presParOf" srcId="{97114F84-C2F5-4CFD-A66E-DA68811B9352}" destId="{FC3E5FE2-72C7-4EBB-AD00-18D731D16ADD}" srcOrd="1" destOrd="0" presId="urn:microsoft.com/office/officeart/2005/8/layout/hProcess4"/>
    <dgm:cxn modelId="{DF04EB09-151A-4BD9-B2C8-24D715D68081}" type="presParOf" srcId="{97114F84-C2F5-4CFD-A66E-DA68811B9352}" destId="{A519B5A1-1682-4743-B5AB-957CCD18D509}" srcOrd="2" destOrd="0" presId="urn:microsoft.com/office/officeart/2005/8/layout/hProcess4"/>
    <dgm:cxn modelId="{AED87497-8A15-4907-B44A-FE4DD0043CCD}" type="presParOf" srcId="{97114F84-C2F5-4CFD-A66E-DA68811B9352}" destId="{6EB83B8A-46B8-494B-9430-8A8259D71894}" srcOrd="3" destOrd="0" presId="urn:microsoft.com/office/officeart/2005/8/layout/hProcess4"/>
    <dgm:cxn modelId="{0BF60B6D-593A-4788-BBC0-6988BC971FA1}" type="presParOf" srcId="{97114F84-C2F5-4CFD-A66E-DA68811B9352}" destId="{E30B3FAE-ADF2-4D9A-B786-20500E977B5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9ACA6C-B938-4381-B32D-76515649CA32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548FF99-0215-4A02-84EE-3333C6CB3C93}">
      <dgm:prSet phldrT="[نص]" custT="1"/>
      <dgm:spPr/>
      <dgm:t>
        <a:bodyPr/>
        <a:lstStyle/>
        <a:p>
          <a:pPr algn="l" rtl="1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sha’raweyyah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</a:p>
      </dgm:t>
    </dgm:pt>
    <dgm:pt modelId="{AE142EFA-D3E0-4DF0-B6CB-DF0F56EC943C}" type="par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4F55554B-1A2C-4B97-AAFD-017F7123026A}" type="sibTrans" cxnId="{E300941B-67A8-4D34-B6C8-49F8AC628A26}">
      <dgm:prSet/>
      <dgm:spPr/>
      <dgm:t>
        <a:bodyPr/>
        <a:lstStyle/>
        <a:p>
          <a:pPr rtl="1"/>
          <a:endParaRPr lang="ar-SA"/>
        </a:p>
      </dgm:t>
    </dgm:pt>
    <dgm:pt modelId="{3AC9D064-E824-4726-9B04-405F3CB7CF2E}">
      <dgm:prSet phldrT="[نص]" phldr="1"/>
      <dgm:spPr/>
      <dgm:t>
        <a:bodyPr/>
        <a:lstStyle/>
        <a:p>
          <a:pPr algn="r" rtl="1"/>
          <a:endParaRPr lang="ar-SA" sz="4400" dirty="0"/>
        </a:p>
      </dgm:t>
    </dgm:pt>
    <dgm:pt modelId="{3B44CA5D-45C5-4501-B7A9-8CC575D4A23F}" type="par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710584AF-8F66-4AFE-BE2A-3413EFDF1375}" type="sibTrans" cxnId="{38B76BB7-8630-43F6-AAD2-2B1655653AA8}">
      <dgm:prSet/>
      <dgm:spPr/>
      <dgm:t>
        <a:bodyPr/>
        <a:lstStyle/>
        <a:p>
          <a:pPr rtl="1"/>
          <a:endParaRPr lang="ar-SA"/>
        </a:p>
      </dgm:t>
    </dgm:pt>
    <dgm:pt modelId="{F5C848F3-404E-4651-9D7D-B16130C27D4B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Anabta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 cluster</a:t>
          </a:r>
          <a:endParaRPr lang="ar-SA" sz="2800" b="0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95506982-3A48-4725-B549-B8452565E6C5}" type="par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1F7CCE2A-C196-4CC3-8854-AF67EC28D194}" type="sibTrans" cxnId="{87D9BF98-DFFA-480A-BB89-D74DD62FDCCF}">
      <dgm:prSet/>
      <dgm:spPr/>
      <dgm:t>
        <a:bodyPr/>
        <a:lstStyle/>
        <a:p>
          <a:pPr rtl="1"/>
          <a:endParaRPr lang="ar-SA"/>
        </a:p>
      </dgm:t>
    </dgm:pt>
    <dgm:pt modelId="{984678CD-7F82-46E8-A1EE-F55A66D910B4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Population = 33,000 capita</a:t>
          </a:r>
          <a:endParaRPr lang="ar-SA" sz="2800" b="0" dirty="0">
            <a:latin typeface="Angsana New" pitchFamily="18" charset="-34"/>
          </a:endParaRPr>
        </a:p>
      </dgm:t>
    </dgm:pt>
    <dgm:pt modelId="{C8BA5B6B-6D17-4B3E-BAC2-22098F327822}" type="par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85AC7226-1DB9-4EC5-9149-A59532EDA1EE}" type="sibTrans" cxnId="{399C4E41-A8D3-4ACC-B988-B50DF9A75C96}">
      <dgm:prSet/>
      <dgm:spPr/>
      <dgm:t>
        <a:bodyPr/>
        <a:lstStyle/>
        <a:p>
          <a:pPr rtl="1"/>
          <a:endParaRPr lang="ar-SA"/>
        </a:p>
      </dgm:t>
    </dgm:pt>
    <dgm:pt modelId="{E699D71B-A6DF-42B6-9F32-4B4244F60B2B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56350158-753A-4DB1-B375-306E7FC5653A}" type="par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589015CA-D89E-4980-BD6A-3FD703FCD85F}" type="sibTrans" cxnId="{517FBB7B-584A-4013-B6E1-329310EBD56A}">
      <dgm:prSet/>
      <dgm:spPr/>
      <dgm:t>
        <a:bodyPr/>
        <a:lstStyle/>
        <a:p>
          <a:pPr rtl="1"/>
          <a:endParaRPr lang="ar-SA"/>
        </a:p>
      </dgm:t>
    </dgm:pt>
    <dgm:pt modelId="{D9DD348B-A557-491D-B862-A50BE6B087B6}">
      <dgm:prSet phldrT="[نص]" custT="1"/>
      <dgm:spPr/>
      <dgm:t>
        <a:bodyPr/>
        <a:lstStyle/>
        <a:p>
          <a:pPr algn="l" rtl="0"/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AL </a:t>
          </a:r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Kafriyyat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10509FE8-9BD7-403D-8662-7172F8ACD837}" type="par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4698728D-C26F-45D6-87DF-D4ACDEC0AB9F}" type="sibTrans" cxnId="{C873468E-293E-47F7-8882-5A107A17CA02}">
      <dgm:prSet/>
      <dgm:spPr/>
      <dgm:t>
        <a:bodyPr/>
        <a:lstStyle/>
        <a:p>
          <a:pPr rtl="1"/>
          <a:endParaRPr lang="ar-SA"/>
        </a:p>
      </dgm:t>
    </dgm:pt>
    <dgm:pt modelId="{51574149-E7EF-4E80-93D3-E7030AE53D7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  <a:cs typeface="Angsana New" pitchFamily="18" charset="-34"/>
            </a:rPr>
            <a:t>Population = 9,257 capita</a:t>
          </a:r>
          <a:endParaRPr lang="ar-SA" sz="2800" dirty="0">
            <a:latin typeface="Angsana New" pitchFamily="18" charset="-34"/>
          </a:endParaRPr>
        </a:p>
      </dgm:t>
    </dgm:pt>
    <dgm:pt modelId="{A21814FB-2D32-4CE3-B967-0367327377BF}" type="par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4B83A0F9-1450-4F75-8AAC-654C4508EEAA}" type="sibTrans" cxnId="{36F88D09-349A-4F88-B6E2-5C4BCC991BCD}">
      <dgm:prSet/>
      <dgm:spPr/>
      <dgm:t>
        <a:bodyPr/>
        <a:lstStyle/>
        <a:p>
          <a:pPr rtl="1"/>
          <a:endParaRPr lang="ar-SA"/>
        </a:p>
      </dgm:t>
    </dgm:pt>
    <dgm:pt modelId="{7DBB0D0D-EFBC-4751-A98E-50E17D3499A3}">
      <dgm:prSet phldrT="[نص]" phldr="1"/>
      <dgm:spPr/>
      <dgm:t>
        <a:bodyPr/>
        <a:lstStyle/>
        <a:p>
          <a:pPr algn="r" rtl="1"/>
          <a:endParaRPr lang="ar-SA" sz="4300" dirty="0"/>
        </a:p>
      </dgm:t>
    </dgm:pt>
    <dgm:pt modelId="{3D7C0D4E-ADD9-4071-A73E-6284438F6996}" type="par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A4D8312-E5E4-4268-B7FA-6761A09FD554}" type="sibTrans" cxnId="{79345E1E-5F77-4137-9848-AC330E56CB35}">
      <dgm:prSet/>
      <dgm:spPr/>
      <dgm:t>
        <a:bodyPr/>
        <a:lstStyle/>
        <a:p>
          <a:pPr rtl="1"/>
          <a:endParaRPr lang="ar-SA"/>
        </a:p>
      </dgm:t>
    </dgm:pt>
    <dgm:pt modelId="{078B7CB7-B644-4F32-A18D-4695D8ABB37B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Demand = 2.02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8F32B65-C6D9-4C8A-BEB3-E60A2E4BCCFC}" type="par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90E0FC84-B4C7-4353-935D-39711007A3E3}" type="sibTrans" cxnId="{A645D763-45A2-4801-9EF7-AC5D488F9D58}">
      <dgm:prSet/>
      <dgm:spPr/>
      <dgm:t>
        <a:bodyPr/>
        <a:lstStyle/>
        <a:p>
          <a:pPr rtl="1"/>
          <a:endParaRPr lang="ar-SA"/>
        </a:p>
      </dgm:t>
    </dgm:pt>
    <dgm:pt modelId="{5A70E726-3C51-488F-97AC-8F42B8D4C3E8}">
      <dgm:prSet phldrT="[نص]" custT="1"/>
      <dgm:spPr/>
      <dgm:t>
        <a:bodyPr/>
        <a:lstStyle/>
        <a:p>
          <a:pPr algn="l" rtl="0"/>
          <a:r>
            <a:rPr lang="en-US" sz="2800" b="0" dirty="0" smtClean="0">
              <a:latin typeface="Angsana New" pitchFamily="18" charset="-34"/>
            </a:rPr>
            <a:t>Water Gap = 1.58 </a:t>
          </a:r>
          <a:r>
            <a:rPr lang="en-US" sz="2800" b="0" dirty="0" err="1" smtClean="0">
              <a:latin typeface="Angsana New" pitchFamily="18" charset="-34"/>
            </a:rPr>
            <a:t>Mcm</a:t>
          </a:r>
          <a:endParaRPr lang="ar-SA" sz="2800" b="0" dirty="0">
            <a:latin typeface="Angsana New" pitchFamily="18" charset="-34"/>
          </a:endParaRPr>
        </a:p>
      </dgm:t>
    </dgm:pt>
    <dgm:pt modelId="{81A1F0C5-86C4-41BA-AAF9-6814ECC3C041}" type="par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D5E39329-A5BB-431F-891D-2E51BDDE0054}" type="sibTrans" cxnId="{52B02D69-F44B-4BA6-A8BE-8B9844827861}">
      <dgm:prSet/>
      <dgm:spPr/>
      <dgm:t>
        <a:bodyPr/>
        <a:lstStyle/>
        <a:p>
          <a:pPr rtl="1"/>
          <a:endParaRPr lang="ar-SA"/>
        </a:p>
      </dgm:t>
    </dgm:pt>
    <dgm:pt modelId="{BA333B6A-C56B-4744-B7EE-339387DD819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0.57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5335533E-150C-4BE9-85CD-88B8B790F75A}" type="par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951DE600-E67C-464F-B0B5-2FEBB24EB73B}" type="sibTrans" cxnId="{A86B5529-5B8C-4783-ADA1-3439740C3BF4}">
      <dgm:prSet/>
      <dgm:spPr/>
      <dgm:t>
        <a:bodyPr/>
        <a:lstStyle/>
        <a:p>
          <a:pPr rtl="1"/>
          <a:endParaRPr lang="ar-SA"/>
        </a:p>
      </dgm:t>
    </dgm:pt>
    <dgm:pt modelId="{8E5BC75E-FA7B-4C0F-BF82-4BFE69351BC3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62,023 capita</a:t>
          </a:r>
          <a:endParaRPr lang="ar-SA" sz="2800" dirty="0">
            <a:latin typeface="Angsana New" pitchFamily="18" charset="-34"/>
          </a:endParaRPr>
        </a:p>
      </dgm:t>
    </dgm:pt>
    <dgm:pt modelId="{7C33B1BB-24CA-4A2F-AFBB-9A2EF3E2EA66}" type="sib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BCAD1E61-9E2D-4B5F-867B-55126C0B76C2}" type="parTrans" cxnId="{0403B4FC-B4D0-4616-A2B5-68CC28307B26}">
      <dgm:prSet/>
      <dgm:spPr/>
      <dgm:t>
        <a:bodyPr/>
        <a:lstStyle/>
        <a:p>
          <a:pPr rtl="1"/>
          <a:endParaRPr lang="ar-SA"/>
        </a:p>
      </dgm:t>
    </dgm:pt>
    <dgm:pt modelId="{813C2C79-B544-4E4C-A219-00679BCA9B4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3.82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7F032273-359D-47E7-8A12-06B2F10FE01C}" type="par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A0540B0E-C16A-40B2-B399-54DB6737AB49}" type="sibTrans" cxnId="{468EE65B-D940-4B2A-95DA-2228A75C10E2}">
      <dgm:prSet/>
      <dgm:spPr/>
      <dgm:t>
        <a:bodyPr/>
        <a:lstStyle/>
        <a:p>
          <a:pPr rtl="1"/>
          <a:endParaRPr lang="ar-SA"/>
        </a:p>
      </dgm:t>
    </dgm:pt>
    <dgm:pt modelId="{52FC8F00-D07E-4A8F-88FA-4930105C0AB7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0.45 </a:t>
          </a:r>
          <a:r>
            <a:rPr lang="en-US" sz="2800" dirty="0" err="1" smtClean="0">
              <a:latin typeface="Angsana New" pitchFamily="18" charset="-34"/>
            </a:rPr>
            <a:t>Mcm</a:t>
          </a:r>
          <a:endParaRPr lang="ar-SA" sz="2800" dirty="0">
            <a:latin typeface="Angsana New" pitchFamily="18" charset="-34"/>
          </a:endParaRPr>
        </a:p>
      </dgm:t>
    </dgm:pt>
    <dgm:pt modelId="{F3FEA7D0-E7DB-4D00-A0FE-8D7CABF54E96}" type="sib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438BE544-EF14-4691-9B49-B6159E95338C}" type="parTrans" cxnId="{FE31C26E-3E0F-4233-97C4-9468B54EB70D}">
      <dgm:prSet/>
      <dgm:spPr/>
      <dgm:t>
        <a:bodyPr/>
        <a:lstStyle/>
        <a:p>
          <a:pPr rtl="1"/>
          <a:endParaRPr lang="ar-SA"/>
        </a:p>
      </dgm:t>
    </dgm:pt>
    <dgm:pt modelId="{7A6F1130-29DE-4EF7-8EF5-3A87F4D39FB2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2.79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 </a:t>
          </a:r>
          <a:endParaRPr lang="ar-SA" sz="2800" dirty="0">
            <a:latin typeface="Angsana New" pitchFamily="18" charset="-34"/>
          </a:endParaRPr>
        </a:p>
      </dgm:t>
    </dgm:pt>
    <dgm:pt modelId="{14AF8170-ECA3-417F-9133-2414FE8F785B}" type="par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61817BAD-F346-44C9-8688-55BA5986F881}" type="sibTrans" cxnId="{EF98A784-C88C-4DEE-95ED-3E199C51F0F6}">
      <dgm:prSet/>
      <dgm:spPr/>
      <dgm:t>
        <a:bodyPr/>
        <a:lstStyle/>
        <a:p>
          <a:pPr rtl="1"/>
          <a:endParaRPr lang="ar-SA"/>
        </a:p>
      </dgm:t>
    </dgm:pt>
    <dgm:pt modelId="{5A6D7FF3-B75E-4BA5-8AB1-83C016582804}" type="pres">
      <dgm:prSet presAssocID="{9F9ACA6C-B938-4381-B32D-76515649CA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4A90D52-4372-448D-B888-0002D905990B}" type="pres">
      <dgm:prSet presAssocID="{F548FF99-0215-4A02-84EE-3333C6CB3C93}" presName="node" presStyleLbl="node1" presStyleIdx="0" presStyleCnt="3" custScaleX="1110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14CA78-1007-402E-8DB1-BDBF8FCB0039}" type="pres">
      <dgm:prSet presAssocID="{4F55554B-1A2C-4B97-AAFD-017F7123026A}" presName="sibTrans" presStyleCnt="0"/>
      <dgm:spPr/>
    </dgm:pt>
    <dgm:pt modelId="{6741A2AF-426D-4EAC-851A-7692186F3E9B}" type="pres">
      <dgm:prSet presAssocID="{F5C848F3-404E-4651-9D7D-B16130C27D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986D0E-84EE-4525-BD80-1097B521A2B1}" type="pres">
      <dgm:prSet presAssocID="{1F7CCE2A-C196-4CC3-8854-AF67EC28D194}" presName="sibTrans" presStyleCnt="0"/>
      <dgm:spPr/>
    </dgm:pt>
    <dgm:pt modelId="{68DE4D0B-9756-43CC-A2A2-505FD60B15F9}" type="pres">
      <dgm:prSet presAssocID="{D9DD348B-A557-491D-B862-A50BE6B087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25825F1-6769-483B-9892-891C2E0A9511}" type="presOf" srcId="{9F9ACA6C-B938-4381-B32D-76515649CA32}" destId="{5A6D7FF3-B75E-4BA5-8AB1-83C016582804}" srcOrd="0" destOrd="0" presId="urn:microsoft.com/office/officeart/2005/8/layout/hList6"/>
    <dgm:cxn modelId="{0403B4FC-B4D0-4616-A2B5-68CC28307B26}" srcId="{F548FF99-0215-4A02-84EE-3333C6CB3C93}" destId="{8E5BC75E-FA7B-4C0F-BF82-4BFE69351BC3}" srcOrd="0" destOrd="0" parTransId="{BCAD1E61-9E2D-4B5F-867B-55126C0B76C2}" sibTransId="{7C33B1BB-24CA-4A2F-AFBB-9A2EF3E2EA66}"/>
    <dgm:cxn modelId="{966C4E44-F319-477A-9BF2-81ED5722B63C}" type="presOf" srcId="{3AC9D064-E824-4726-9B04-405F3CB7CF2E}" destId="{A4A90D52-4372-448D-B888-0002D905990B}" srcOrd="0" destOrd="4" presId="urn:microsoft.com/office/officeart/2005/8/layout/hList6"/>
    <dgm:cxn modelId="{3BC41BB1-534C-4FFC-B3A6-E4FBC2C3018E}" type="presOf" srcId="{D9DD348B-A557-491D-B862-A50BE6B087B6}" destId="{68DE4D0B-9756-43CC-A2A2-505FD60B15F9}" srcOrd="0" destOrd="0" presId="urn:microsoft.com/office/officeart/2005/8/layout/hList6"/>
    <dgm:cxn modelId="{059F77FD-08BC-42AA-B8A9-0A8E43A3BB37}" type="presOf" srcId="{7A6F1130-29DE-4EF7-8EF5-3A87F4D39FB2}" destId="{A4A90D52-4372-448D-B888-0002D905990B}" srcOrd="0" destOrd="3" presId="urn:microsoft.com/office/officeart/2005/8/layout/hList6"/>
    <dgm:cxn modelId="{BC8F49C3-C722-4778-8457-1D498B3ADD51}" type="presOf" srcId="{51574149-E7EF-4E80-93D3-E7030AE53D76}" destId="{68DE4D0B-9756-43CC-A2A2-505FD60B15F9}" srcOrd="0" destOrd="1" presId="urn:microsoft.com/office/officeart/2005/8/layout/hList6"/>
    <dgm:cxn modelId="{52B02D69-F44B-4BA6-A8BE-8B9844827861}" srcId="{F5C848F3-404E-4651-9D7D-B16130C27D4B}" destId="{5A70E726-3C51-488F-97AC-8F42B8D4C3E8}" srcOrd="2" destOrd="0" parTransId="{81A1F0C5-86C4-41BA-AAF9-6814ECC3C041}" sibTransId="{D5E39329-A5BB-431F-891D-2E51BDDE0054}"/>
    <dgm:cxn modelId="{3007CDE4-BE09-4C3A-B245-835E877379FC}" type="presOf" srcId="{8E5BC75E-FA7B-4C0F-BF82-4BFE69351BC3}" destId="{A4A90D52-4372-448D-B888-0002D905990B}" srcOrd="0" destOrd="1" presId="urn:microsoft.com/office/officeart/2005/8/layout/hList6"/>
    <dgm:cxn modelId="{E300941B-67A8-4D34-B6C8-49F8AC628A26}" srcId="{9F9ACA6C-B938-4381-B32D-76515649CA32}" destId="{F548FF99-0215-4A02-84EE-3333C6CB3C93}" srcOrd="0" destOrd="0" parTransId="{AE142EFA-D3E0-4DF0-B6CB-DF0F56EC943C}" sibTransId="{4F55554B-1A2C-4B97-AAFD-017F7123026A}"/>
    <dgm:cxn modelId="{6E18CF11-0D5B-44E3-8C04-2D72C8A6A7A4}" type="presOf" srcId="{F548FF99-0215-4A02-84EE-3333C6CB3C93}" destId="{A4A90D52-4372-448D-B888-0002D905990B}" srcOrd="0" destOrd="0" presId="urn:microsoft.com/office/officeart/2005/8/layout/hList6"/>
    <dgm:cxn modelId="{C873468E-293E-47F7-8882-5A107A17CA02}" srcId="{9F9ACA6C-B938-4381-B32D-76515649CA32}" destId="{D9DD348B-A557-491D-B862-A50BE6B087B6}" srcOrd="2" destOrd="0" parTransId="{10509FE8-9BD7-403D-8662-7172F8ACD837}" sibTransId="{4698728D-C26F-45D6-87DF-D4ACDEC0AB9F}"/>
    <dgm:cxn modelId="{40055783-9276-4E58-9638-C4C33A31D373}" type="presOf" srcId="{BA333B6A-C56B-4744-B7EE-339387DD8192}" destId="{68DE4D0B-9756-43CC-A2A2-505FD60B15F9}" srcOrd="0" destOrd="2" presId="urn:microsoft.com/office/officeart/2005/8/layout/hList6"/>
    <dgm:cxn modelId="{468EE65B-D940-4B2A-95DA-2228A75C10E2}" srcId="{F548FF99-0215-4A02-84EE-3333C6CB3C93}" destId="{813C2C79-B544-4E4C-A219-00679BCA9B4A}" srcOrd="1" destOrd="0" parTransId="{7F032273-359D-47E7-8A12-06B2F10FE01C}" sibTransId="{A0540B0E-C16A-40B2-B399-54DB6737AB49}"/>
    <dgm:cxn modelId="{DCD8E356-9B36-490B-A8A2-80767BA82260}" type="presOf" srcId="{078B7CB7-B644-4F32-A18D-4695D8ABB37B}" destId="{6741A2AF-426D-4EAC-851A-7692186F3E9B}" srcOrd="0" destOrd="2" presId="urn:microsoft.com/office/officeart/2005/8/layout/hList6"/>
    <dgm:cxn modelId="{AE77BE77-C73E-4DA9-8433-92E12091153C}" type="presOf" srcId="{52FC8F00-D07E-4A8F-88FA-4930105C0AB7}" destId="{68DE4D0B-9756-43CC-A2A2-505FD60B15F9}" srcOrd="0" destOrd="3" presId="urn:microsoft.com/office/officeart/2005/8/layout/hList6"/>
    <dgm:cxn modelId="{79345E1E-5F77-4137-9848-AC330E56CB35}" srcId="{D9DD348B-A557-491D-B862-A50BE6B087B6}" destId="{7DBB0D0D-EFBC-4751-A98E-50E17D3499A3}" srcOrd="3" destOrd="0" parTransId="{3D7C0D4E-ADD9-4071-A73E-6284438F6996}" sibTransId="{0A4D8312-E5E4-4268-B7FA-6761A09FD554}"/>
    <dgm:cxn modelId="{36F88D09-349A-4F88-B6E2-5C4BCC991BCD}" srcId="{D9DD348B-A557-491D-B862-A50BE6B087B6}" destId="{51574149-E7EF-4E80-93D3-E7030AE53D76}" srcOrd="0" destOrd="0" parTransId="{A21814FB-2D32-4CE3-B967-0367327377BF}" sibTransId="{4B83A0F9-1450-4F75-8AAC-654C4508EEAA}"/>
    <dgm:cxn modelId="{B71C8C1C-0854-457F-8121-52BD64B949DA}" type="presOf" srcId="{7DBB0D0D-EFBC-4751-A98E-50E17D3499A3}" destId="{68DE4D0B-9756-43CC-A2A2-505FD60B15F9}" srcOrd="0" destOrd="4" presId="urn:microsoft.com/office/officeart/2005/8/layout/hList6"/>
    <dgm:cxn modelId="{A86B5529-5B8C-4783-ADA1-3439740C3BF4}" srcId="{D9DD348B-A557-491D-B862-A50BE6B087B6}" destId="{BA333B6A-C56B-4744-B7EE-339387DD8192}" srcOrd="1" destOrd="0" parTransId="{5335533E-150C-4BE9-85CD-88B8B790F75A}" sibTransId="{951DE600-E67C-464F-B0B5-2FEBB24EB73B}"/>
    <dgm:cxn modelId="{87D9BF98-DFFA-480A-BB89-D74DD62FDCCF}" srcId="{9F9ACA6C-B938-4381-B32D-76515649CA32}" destId="{F5C848F3-404E-4651-9D7D-B16130C27D4B}" srcOrd="1" destOrd="0" parTransId="{95506982-3A48-4725-B549-B8452565E6C5}" sibTransId="{1F7CCE2A-C196-4CC3-8854-AF67EC28D194}"/>
    <dgm:cxn modelId="{399C4E41-A8D3-4ACC-B988-B50DF9A75C96}" srcId="{F5C848F3-404E-4651-9D7D-B16130C27D4B}" destId="{984678CD-7F82-46E8-A1EE-F55A66D910B4}" srcOrd="0" destOrd="0" parTransId="{C8BA5B6B-6D17-4B3E-BAC2-22098F327822}" sibTransId="{85AC7226-1DB9-4EC5-9149-A59532EDA1EE}"/>
    <dgm:cxn modelId="{83373210-CA87-4CC9-AC3A-2A93D963DA0E}" type="presOf" srcId="{F5C848F3-404E-4651-9D7D-B16130C27D4B}" destId="{6741A2AF-426D-4EAC-851A-7692186F3E9B}" srcOrd="0" destOrd="0" presId="urn:microsoft.com/office/officeart/2005/8/layout/hList6"/>
    <dgm:cxn modelId="{FE31C26E-3E0F-4233-97C4-9468B54EB70D}" srcId="{D9DD348B-A557-491D-B862-A50BE6B087B6}" destId="{52FC8F00-D07E-4A8F-88FA-4930105C0AB7}" srcOrd="2" destOrd="0" parTransId="{438BE544-EF14-4691-9B49-B6159E95338C}" sibTransId="{F3FEA7D0-E7DB-4D00-A0FE-8D7CABF54E96}"/>
    <dgm:cxn modelId="{A645D763-45A2-4801-9EF7-AC5D488F9D58}" srcId="{F5C848F3-404E-4651-9D7D-B16130C27D4B}" destId="{078B7CB7-B644-4F32-A18D-4695D8ABB37B}" srcOrd="1" destOrd="0" parTransId="{88F32B65-C6D9-4C8A-BEB3-E60A2E4BCCFC}" sibTransId="{90E0FC84-B4C7-4353-935D-39711007A3E3}"/>
    <dgm:cxn modelId="{7A248CF7-F168-4D5C-8C2A-8A0E367CE883}" type="presOf" srcId="{E699D71B-A6DF-42B6-9F32-4B4244F60B2B}" destId="{6741A2AF-426D-4EAC-851A-7692186F3E9B}" srcOrd="0" destOrd="4" presId="urn:microsoft.com/office/officeart/2005/8/layout/hList6"/>
    <dgm:cxn modelId="{38B76BB7-8630-43F6-AAD2-2B1655653AA8}" srcId="{F548FF99-0215-4A02-84EE-3333C6CB3C93}" destId="{3AC9D064-E824-4726-9B04-405F3CB7CF2E}" srcOrd="3" destOrd="0" parTransId="{3B44CA5D-45C5-4501-B7A9-8CC575D4A23F}" sibTransId="{710584AF-8F66-4AFE-BE2A-3413EFDF1375}"/>
    <dgm:cxn modelId="{085ABC76-EA5B-4180-B4A9-601EC72539B7}" type="presOf" srcId="{984678CD-7F82-46E8-A1EE-F55A66D910B4}" destId="{6741A2AF-426D-4EAC-851A-7692186F3E9B}" srcOrd="0" destOrd="1" presId="urn:microsoft.com/office/officeart/2005/8/layout/hList6"/>
    <dgm:cxn modelId="{517FBB7B-584A-4013-B6E1-329310EBD56A}" srcId="{F5C848F3-404E-4651-9D7D-B16130C27D4B}" destId="{E699D71B-A6DF-42B6-9F32-4B4244F60B2B}" srcOrd="3" destOrd="0" parTransId="{56350158-753A-4DB1-B375-306E7FC5653A}" sibTransId="{589015CA-D89E-4980-BD6A-3FD703FCD85F}"/>
    <dgm:cxn modelId="{20B02892-8BE3-45A1-80E1-98D817D3D419}" type="presOf" srcId="{5A70E726-3C51-488F-97AC-8F42B8D4C3E8}" destId="{6741A2AF-426D-4EAC-851A-7692186F3E9B}" srcOrd="0" destOrd="3" presId="urn:microsoft.com/office/officeart/2005/8/layout/hList6"/>
    <dgm:cxn modelId="{7909B7DE-F0B0-49B3-B5FA-227812AEA759}" type="presOf" srcId="{813C2C79-B544-4E4C-A219-00679BCA9B4A}" destId="{A4A90D52-4372-448D-B888-0002D905990B}" srcOrd="0" destOrd="2" presId="urn:microsoft.com/office/officeart/2005/8/layout/hList6"/>
    <dgm:cxn modelId="{EF98A784-C88C-4DEE-95ED-3E199C51F0F6}" srcId="{F548FF99-0215-4A02-84EE-3333C6CB3C93}" destId="{7A6F1130-29DE-4EF7-8EF5-3A87F4D39FB2}" srcOrd="2" destOrd="0" parTransId="{14AF8170-ECA3-417F-9133-2414FE8F785B}" sibTransId="{61817BAD-F346-44C9-8688-55BA5986F881}"/>
    <dgm:cxn modelId="{E93B91FD-A443-4608-BD9E-A3790FD3D567}" type="presParOf" srcId="{5A6D7FF3-B75E-4BA5-8AB1-83C016582804}" destId="{A4A90D52-4372-448D-B888-0002D905990B}" srcOrd="0" destOrd="0" presId="urn:microsoft.com/office/officeart/2005/8/layout/hList6"/>
    <dgm:cxn modelId="{B7B04FDC-D4D0-4E37-99BE-F980B298C508}" type="presParOf" srcId="{5A6D7FF3-B75E-4BA5-8AB1-83C016582804}" destId="{5114CA78-1007-402E-8DB1-BDBF8FCB0039}" srcOrd="1" destOrd="0" presId="urn:microsoft.com/office/officeart/2005/8/layout/hList6"/>
    <dgm:cxn modelId="{2EFD15BB-4274-4C5A-99B9-819DCFA9CA93}" type="presParOf" srcId="{5A6D7FF3-B75E-4BA5-8AB1-83C016582804}" destId="{6741A2AF-426D-4EAC-851A-7692186F3E9B}" srcOrd="2" destOrd="0" presId="urn:microsoft.com/office/officeart/2005/8/layout/hList6"/>
    <dgm:cxn modelId="{B652B370-D6DB-4743-9973-687C378AD99C}" type="presParOf" srcId="{5A6D7FF3-B75E-4BA5-8AB1-83C016582804}" destId="{9F986D0E-84EE-4525-BD80-1097B521A2B1}" srcOrd="3" destOrd="0" presId="urn:microsoft.com/office/officeart/2005/8/layout/hList6"/>
    <dgm:cxn modelId="{290FEB89-EB06-41A5-B274-A77C94B84C91}" type="presParOf" srcId="{5A6D7FF3-B75E-4BA5-8AB1-83C016582804}" destId="{68DE4D0B-9756-43CC-A2A2-505FD60B15F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A41FA9-0804-4DEC-9518-8A763C906BCE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A5FBEA-11F2-4356-9D93-A99E56093025}" type="pres">
      <dgm:prSet presAssocID="{FAA41FA9-0804-4DEC-9518-8A763C906B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07F34F7-310E-48DF-B5FB-C17DF3C626B4}" type="presOf" srcId="{FAA41FA9-0804-4DEC-9518-8A763C906BCE}" destId="{49A5FBEA-11F2-4356-9D93-A99E5609302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8FE250-DF64-4A6D-B59B-A62CB2E9FCD6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D096215-B0FD-4D4F-9001-49FCF7AD54D4}">
      <dgm:prSet phldrT="[نص]" custT="1"/>
      <dgm:spPr/>
      <dgm:t>
        <a:bodyPr/>
        <a:lstStyle/>
        <a:p>
          <a:pPr algn="l" rtl="0"/>
          <a:r>
            <a:rPr lang="en-US" sz="2800" b="1" u="sng" dirty="0" err="1" smtClean="0">
              <a:solidFill>
                <a:srgbClr val="FFC000"/>
              </a:solidFill>
              <a:latin typeface="Angsana New" pitchFamily="18" charset="-34"/>
            </a:rPr>
            <a:t>Tulkarm</a:t>
          </a:r>
          <a:r>
            <a:rPr lang="en-US" sz="2800" b="1" u="sng" dirty="0" smtClean="0">
              <a:solidFill>
                <a:srgbClr val="FFC000"/>
              </a:solidFill>
              <a:latin typeface="Angsana New" pitchFamily="18" charset="-34"/>
            </a:rPr>
            <a:t>  Cluster</a:t>
          </a:r>
          <a:endParaRPr lang="ar-SA" sz="2800" b="1" u="sng" dirty="0">
            <a:solidFill>
              <a:srgbClr val="FFC000"/>
            </a:solidFill>
            <a:latin typeface="Angsana New" pitchFamily="18" charset="-34"/>
          </a:endParaRPr>
        </a:p>
      </dgm:t>
    </dgm:pt>
    <dgm:pt modelId="{444D0A05-04D2-4444-9F0A-BAE085CEAC8E}" type="par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207EE2A2-713D-4CDA-95FC-B0F8DB8B72FA}" type="sibTrans" cxnId="{2DA4AC58-7A9B-4018-8DAE-24057C1C88F3}">
      <dgm:prSet/>
      <dgm:spPr/>
      <dgm:t>
        <a:bodyPr/>
        <a:lstStyle/>
        <a:p>
          <a:pPr rtl="1"/>
          <a:endParaRPr lang="ar-SA"/>
        </a:p>
      </dgm:t>
    </dgm:pt>
    <dgm:pt modelId="{CCAF89C7-DFD6-42FA-96C5-BD68FB502F26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Population = 99,102 capita</a:t>
          </a:r>
          <a:endParaRPr lang="ar-SA" sz="2800" dirty="0">
            <a:latin typeface="Angsana New" pitchFamily="18" charset="-34"/>
          </a:endParaRPr>
        </a:p>
      </dgm:t>
    </dgm:pt>
    <dgm:pt modelId="{BFE78355-4AB1-450F-91C9-39E32D16CE22}" type="par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5B1DD771-6C61-4AF1-A484-D0FD94B96F4A}" type="sibTrans" cxnId="{8B8B715C-61B5-4E24-9B03-C3DD26D61735}">
      <dgm:prSet/>
      <dgm:spPr/>
      <dgm:t>
        <a:bodyPr/>
        <a:lstStyle/>
        <a:p>
          <a:pPr rtl="1"/>
          <a:endParaRPr lang="ar-SA"/>
        </a:p>
      </dgm:t>
    </dgm:pt>
    <dgm:pt modelId="{DFAE7E04-59E6-43A5-942A-5524AC8A28A4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Demand = 6.11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29CBB0C6-8D18-4C63-A125-2856BA4FE89F}" type="par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ACC044F4-36AE-4FCB-9B5E-288554D9AC73}" type="sibTrans" cxnId="{B043CB69-63F3-4570-90A8-8F13C672623B}">
      <dgm:prSet/>
      <dgm:spPr/>
      <dgm:t>
        <a:bodyPr/>
        <a:lstStyle/>
        <a:p>
          <a:pPr rtl="1"/>
          <a:endParaRPr lang="ar-SA"/>
        </a:p>
      </dgm:t>
    </dgm:pt>
    <dgm:pt modelId="{2ABC26AD-DFD3-4159-8338-F24CD2A9F49A}">
      <dgm:prSet phldrT="[نص]" custT="1"/>
      <dgm:spPr/>
      <dgm:t>
        <a:bodyPr/>
        <a:lstStyle/>
        <a:p>
          <a:pPr algn="l" rtl="0"/>
          <a:r>
            <a:rPr lang="en-US" sz="2800" dirty="0" smtClean="0">
              <a:latin typeface="Angsana New" pitchFamily="18" charset="-34"/>
            </a:rPr>
            <a:t>Water Gap = 3.84 </a:t>
          </a:r>
          <a:r>
            <a:rPr lang="en-US" sz="2800" dirty="0" err="1" smtClean="0">
              <a:latin typeface="Angsana New" pitchFamily="18" charset="-34"/>
            </a:rPr>
            <a:t>Mcm</a:t>
          </a:r>
          <a:r>
            <a:rPr lang="en-US" sz="2800" dirty="0" smtClean="0">
              <a:latin typeface="Angsana New" pitchFamily="18" charset="-34"/>
            </a:rPr>
            <a:t> </a:t>
          </a:r>
          <a:endParaRPr lang="ar-SA" sz="2800" dirty="0">
            <a:latin typeface="Angsana New" pitchFamily="18" charset="-34"/>
          </a:endParaRPr>
        </a:p>
      </dgm:t>
    </dgm:pt>
    <dgm:pt modelId="{E43A420C-BEDD-4A39-B9DD-071A9E65B450}" type="par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30B05842-8A07-4297-88F4-D9B7B3ECA4DF}" type="sibTrans" cxnId="{E2AAD60F-6F51-4037-9C0C-1569EE6DDF28}">
      <dgm:prSet/>
      <dgm:spPr/>
      <dgm:t>
        <a:bodyPr/>
        <a:lstStyle/>
        <a:p>
          <a:pPr rtl="1"/>
          <a:endParaRPr lang="ar-SA"/>
        </a:p>
      </dgm:t>
    </dgm:pt>
    <dgm:pt modelId="{5B73CC0D-04C5-47FE-A00E-1B30661814EF}" type="pres">
      <dgm:prSet presAssocID="{1D8FE250-DF64-4A6D-B59B-A62CB2E9FC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DC118F1-EED8-4A0A-BD38-7102B4421845}" type="pres">
      <dgm:prSet presAssocID="{DD096215-B0FD-4D4F-9001-49FCF7AD54D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DA4AC58-7A9B-4018-8DAE-24057C1C88F3}" srcId="{1D8FE250-DF64-4A6D-B59B-A62CB2E9FCD6}" destId="{DD096215-B0FD-4D4F-9001-49FCF7AD54D4}" srcOrd="0" destOrd="0" parTransId="{444D0A05-04D2-4444-9F0A-BAE085CEAC8E}" sibTransId="{207EE2A2-713D-4CDA-95FC-B0F8DB8B72FA}"/>
    <dgm:cxn modelId="{8B8B715C-61B5-4E24-9B03-C3DD26D61735}" srcId="{DD096215-B0FD-4D4F-9001-49FCF7AD54D4}" destId="{CCAF89C7-DFD6-42FA-96C5-BD68FB502F26}" srcOrd="0" destOrd="0" parTransId="{BFE78355-4AB1-450F-91C9-39E32D16CE22}" sibTransId="{5B1DD771-6C61-4AF1-A484-D0FD94B96F4A}"/>
    <dgm:cxn modelId="{B043CB69-63F3-4570-90A8-8F13C672623B}" srcId="{DD096215-B0FD-4D4F-9001-49FCF7AD54D4}" destId="{DFAE7E04-59E6-43A5-942A-5524AC8A28A4}" srcOrd="1" destOrd="0" parTransId="{29CBB0C6-8D18-4C63-A125-2856BA4FE89F}" sibTransId="{ACC044F4-36AE-4FCB-9B5E-288554D9AC73}"/>
    <dgm:cxn modelId="{E2AAD60F-6F51-4037-9C0C-1569EE6DDF28}" srcId="{DD096215-B0FD-4D4F-9001-49FCF7AD54D4}" destId="{2ABC26AD-DFD3-4159-8338-F24CD2A9F49A}" srcOrd="2" destOrd="0" parTransId="{E43A420C-BEDD-4A39-B9DD-071A9E65B450}" sibTransId="{30B05842-8A07-4297-88F4-D9B7B3ECA4DF}"/>
    <dgm:cxn modelId="{5DCF5E41-F0C7-437A-9814-F70E09C2B56F}" type="presOf" srcId="{1D8FE250-DF64-4A6D-B59B-A62CB2E9FCD6}" destId="{5B73CC0D-04C5-47FE-A00E-1B30661814EF}" srcOrd="0" destOrd="0" presId="urn:microsoft.com/office/officeart/2005/8/layout/hList6"/>
    <dgm:cxn modelId="{23FB8154-F055-4E5E-9F9E-5084209D263D}" type="presOf" srcId="{2ABC26AD-DFD3-4159-8338-F24CD2A9F49A}" destId="{0DC118F1-EED8-4A0A-BD38-7102B4421845}" srcOrd="0" destOrd="3" presId="urn:microsoft.com/office/officeart/2005/8/layout/hList6"/>
    <dgm:cxn modelId="{B01D3782-38AC-4E02-B8F6-DC8EA2E281CE}" type="presOf" srcId="{DD096215-B0FD-4D4F-9001-49FCF7AD54D4}" destId="{0DC118F1-EED8-4A0A-BD38-7102B4421845}" srcOrd="0" destOrd="0" presId="urn:microsoft.com/office/officeart/2005/8/layout/hList6"/>
    <dgm:cxn modelId="{E298DA0A-DE40-4A0D-A207-A2933B927512}" type="presOf" srcId="{CCAF89C7-DFD6-42FA-96C5-BD68FB502F26}" destId="{0DC118F1-EED8-4A0A-BD38-7102B4421845}" srcOrd="0" destOrd="1" presId="urn:microsoft.com/office/officeart/2005/8/layout/hList6"/>
    <dgm:cxn modelId="{1B48F223-CED0-4BDF-847D-D0469F945508}" type="presOf" srcId="{DFAE7E04-59E6-43A5-942A-5524AC8A28A4}" destId="{0DC118F1-EED8-4A0A-BD38-7102B4421845}" srcOrd="0" destOrd="2" presId="urn:microsoft.com/office/officeart/2005/8/layout/hList6"/>
    <dgm:cxn modelId="{01AFFE72-E01D-4500-B976-07B8AD76E80D}" type="presParOf" srcId="{5B73CC0D-04C5-47FE-A00E-1B30661814EF}" destId="{0DC118F1-EED8-4A0A-BD38-7102B442184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9EAA-25C9-4FF0-9662-A76E3648F5A2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06D9A-1B2B-467B-B928-7F7CF7E2B6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4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7DAEC9-D85D-4EA1-A523-B561D4E5B178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38AEDF2-8677-4023-9BD3-8C879C066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18" Type="http://schemas.openxmlformats.org/officeDocument/2006/relationships/diagramLayout" Target="../diagrams/layout10.xml"/><Relationship Id="rId3" Type="http://schemas.openxmlformats.org/officeDocument/2006/relationships/diagramLayout" Target="../diagrams/layout7.xml"/><Relationship Id="rId21" Type="http://schemas.microsoft.com/office/2007/relationships/diagramDrawing" Target="../diagrams/drawing10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diagramData" Target="../diagrams/data10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20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19" Type="http://schemas.openxmlformats.org/officeDocument/2006/relationships/diagramQuickStyle" Target="../diagrams/quickStyle10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diagramLayout" Target="../diagrams/layout13.xml"/><Relationship Id="rId18" Type="http://schemas.openxmlformats.org/officeDocument/2006/relationships/diagramLayout" Target="../diagrams/layout14.xml"/><Relationship Id="rId3" Type="http://schemas.openxmlformats.org/officeDocument/2006/relationships/diagramLayout" Target="../diagrams/layout11.xml"/><Relationship Id="rId21" Type="http://schemas.microsoft.com/office/2007/relationships/diagramDrawing" Target="../diagrams/drawing14.xml"/><Relationship Id="rId7" Type="http://schemas.openxmlformats.org/officeDocument/2006/relationships/diagramData" Target="../diagrams/data12.xml"/><Relationship Id="rId12" Type="http://schemas.openxmlformats.org/officeDocument/2006/relationships/diagramData" Target="../diagrams/data13.xml"/><Relationship Id="rId17" Type="http://schemas.openxmlformats.org/officeDocument/2006/relationships/diagramData" Target="../diagrams/data14.xml"/><Relationship Id="rId2" Type="http://schemas.openxmlformats.org/officeDocument/2006/relationships/diagramData" Target="../diagrams/data11.xml"/><Relationship Id="rId16" Type="http://schemas.microsoft.com/office/2007/relationships/diagramDrawing" Target="../diagrams/drawing13.xml"/><Relationship Id="rId20" Type="http://schemas.openxmlformats.org/officeDocument/2006/relationships/diagramColors" Target="../diagrams/colors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diagramColors" Target="../diagrams/colors13.xml"/><Relationship Id="rId10" Type="http://schemas.openxmlformats.org/officeDocument/2006/relationships/diagramColors" Target="../diagrams/colors12.xml"/><Relationship Id="rId19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diagramLayout" Target="../diagrams/layout17.xml"/><Relationship Id="rId18" Type="http://schemas.openxmlformats.org/officeDocument/2006/relationships/diagramLayout" Target="../diagrams/layout18.xml"/><Relationship Id="rId3" Type="http://schemas.openxmlformats.org/officeDocument/2006/relationships/diagramLayout" Target="../diagrams/layout15.xml"/><Relationship Id="rId21" Type="http://schemas.microsoft.com/office/2007/relationships/diagramDrawing" Target="../diagrams/drawing18.xml"/><Relationship Id="rId7" Type="http://schemas.openxmlformats.org/officeDocument/2006/relationships/diagramData" Target="../diagrams/data16.xml"/><Relationship Id="rId12" Type="http://schemas.openxmlformats.org/officeDocument/2006/relationships/diagramData" Target="../diagrams/data17.xml"/><Relationship Id="rId17" Type="http://schemas.openxmlformats.org/officeDocument/2006/relationships/diagramData" Target="../diagrams/data18.xml"/><Relationship Id="rId2" Type="http://schemas.openxmlformats.org/officeDocument/2006/relationships/diagramData" Target="../diagrams/data15.xml"/><Relationship Id="rId16" Type="http://schemas.microsoft.com/office/2007/relationships/diagramDrawing" Target="../diagrams/drawing17.xml"/><Relationship Id="rId20" Type="http://schemas.openxmlformats.org/officeDocument/2006/relationships/diagramColors" Target="../diagrams/colors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diagramColors" Target="../diagrams/colors17.xml"/><Relationship Id="rId10" Type="http://schemas.openxmlformats.org/officeDocument/2006/relationships/diagramColors" Target="../diagrams/colors16.xml"/><Relationship Id="rId19" Type="http://schemas.openxmlformats.org/officeDocument/2006/relationships/diagramQuickStyle" Target="../diagrams/quickStyle18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52601"/>
            <a:ext cx="7543800" cy="26669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Water  Resources Management of </a:t>
            </a:r>
            <a:r>
              <a:rPr lang="en-US" dirty="0" err="1" smtClean="0">
                <a:latin typeface="Arial Rounded MT Bold" pitchFamily="34" charset="0"/>
              </a:rPr>
              <a:t>Tulkarm</a:t>
            </a:r>
            <a:r>
              <a:rPr lang="en-US" dirty="0" smtClean="0">
                <a:latin typeface="Arial Rounded MT Bold" pitchFamily="34" charset="0"/>
              </a:rPr>
              <a:t> Governorate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48199"/>
            <a:ext cx="5334000" cy="163111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2400"/>
            <a:ext cx="6477000" cy="670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151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30891"/>
          </a:xfrm>
        </p:spPr>
        <p:txBody>
          <a:bodyPr/>
          <a:lstStyle/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sz="3200" b="1" dirty="0" smtClean="0">
                <a:solidFill>
                  <a:schemeClr val="accent1"/>
                </a:solidFill>
                <a:latin typeface="Arial Rounded MT Bold" pitchFamily="34" charset="0"/>
              </a:rPr>
              <a:t>Purchased Water from </a:t>
            </a:r>
            <a:r>
              <a:rPr lang="en-US" sz="3200" b="1" dirty="0" err="1" smtClean="0">
                <a:solidFill>
                  <a:schemeClr val="accent1"/>
                </a:solidFill>
                <a:latin typeface="Arial Rounded MT Bold" pitchFamily="34" charset="0"/>
              </a:rPr>
              <a:t>Mekorot</a:t>
            </a:r>
            <a:endParaRPr lang="en-US" sz="3200" b="1" dirty="0" smtClean="0">
              <a:solidFill>
                <a:schemeClr val="accent1"/>
              </a:solidFill>
              <a:latin typeface="Arial Rounded MT Bold" pitchFamily="34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0.4 million m³/year are purchased from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Mekorot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 domestic uses</a:t>
            </a:r>
            <a:r>
              <a:rPr lang="en-US" sz="2000" dirty="0" smtClean="0">
                <a:latin typeface="Arial Rounded MT Bold" pitchFamily="34" charset="0"/>
              </a:rPr>
              <a:t>.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148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 Rounded MT Bold" pitchFamily="34" charset="0"/>
              </a:rPr>
              <a:t>Clustering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3200" b="1" dirty="0">
                <a:solidFill>
                  <a:schemeClr val="accent1"/>
                </a:solidFill>
                <a:latin typeface="Arial Rounded MT Bold" pitchFamily="34" charset="0"/>
              </a:rPr>
              <a:t>Future Population Estimating </a:t>
            </a:r>
            <a:endParaRPr lang="en-US" sz="3200" b="1" dirty="0" smtClean="0">
              <a:solidFill>
                <a:schemeClr val="accent1"/>
              </a:solidFill>
              <a:latin typeface="Arial Rounded MT Bold" pitchFamily="34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population growth rates are assumed to be: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3%    for years 2010-2017 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2.5%  for years 2017-2022 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2%    for years 2022-2032 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273000 capita  by year 2032.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latin typeface="Arial Rounded MT Bold" pitchFamily="34" charset="0"/>
              </a:rPr>
              <a:t>Future Water Demand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3200" b="1" dirty="0" smtClean="0">
                <a:solidFill>
                  <a:schemeClr val="accent1"/>
                </a:solidFill>
                <a:latin typeface="Arial Rounded MT Bold" pitchFamily="34" charset="0"/>
              </a:rPr>
              <a:t>Future Consumption Rates 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Assumptions: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Consumption rates are :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150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l/c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/day.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130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l/c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/day.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120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l/c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/day. 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sz="4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340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b="1" dirty="0" smtClean="0">
                <a:solidFill>
                  <a:schemeClr val="accent1"/>
                </a:solidFill>
                <a:latin typeface="Arial Rounded MT Bold" pitchFamily="34" charset="0"/>
              </a:rPr>
              <a:t>Future demand </a:t>
            </a:r>
          </a:p>
          <a:p>
            <a:pPr algn="l" rt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calculating future demands we depend on future population and future consumption rate.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total water demand by year 2032 approximately equal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21Mcm</a:t>
            </a:r>
            <a:r>
              <a:rPr lang="en-US" sz="2000" dirty="0" smtClean="0">
                <a:latin typeface="Arial Rounded MT Bold" pitchFamily="34" charset="0"/>
              </a:rPr>
              <a:t>.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571500"/>
            <a:ext cx="8229600" cy="1143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343921"/>
              </p:ext>
            </p:extLst>
          </p:nvPr>
        </p:nvGraphicFramePr>
        <p:xfrm>
          <a:off x="228600" y="1481138"/>
          <a:ext cx="8458200" cy="507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Water gap </a:t>
            </a:r>
            <a:endParaRPr lang="ar-S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362200" y="609600"/>
          <a:ext cx="6781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381000"/>
          <a:ext cx="2286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0" y="457200"/>
          <a:ext cx="2209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رسم تخطيطي 7"/>
          <p:cNvGraphicFramePr/>
          <p:nvPr/>
        </p:nvGraphicFramePr>
        <p:xfrm>
          <a:off x="7620000" y="0"/>
          <a:ext cx="1905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362200" y="609600"/>
          <a:ext cx="6781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381000"/>
          <a:ext cx="2286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0" y="457200"/>
          <a:ext cx="2209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رسم تخطيطي 7"/>
          <p:cNvGraphicFramePr/>
          <p:nvPr/>
        </p:nvGraphicFramePr>
        <p:xfrm>
          <a:off x="7620000" y="0"/>
          <a:ext cx="1905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362200" y="609600"/>
          <a:ext cx="6781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381000"/>
          <a:ext cx="2286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0" y="457200"/>
          <a:ext cx="2209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رسم تخطيطي 7"/>
          <p:cNvGraphicFramePr/>
          <p:nvPr/>
        </p:nvGraphicFramePr>
        <p:xfrm>
          <a:off x="7620000" y="0"/>
          <a:ext cx="1905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09871"/>
          </a:xfrm>
        </p:spPr>
        <p:txBody>
          <a:bodyPr/>
          <a:lstStyle/>
          <a:p>
            <a:pPr algn="l">
              <a:buNone/>
            </a:pP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Arial Rounded MT Bold" pitchFamily="34" charset="0"/>
              </a:rPr>
              <a:t>Prepared by:</a:t>
            </a:r>
            <a:br>
              <a:rPr lang="en-US" sz="4400" dirty="0" smtClean="0">
                <a:latin typeface="Arial Rounded MT Bold" pitchFamily="34" charset="0"/>
              </a:rPr>
            </a:br>
            <a:endParaRPr lang="en-US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-1371600" y="1143000"/>
          <a:ext cx="11582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44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>
                <a:latin typeface="Times New Roman"/>
                <a:ea typeface="Calibri"/>
                <a:cs typeface="Arial"/>
              </a:rPr>
              <a:t>Future Potential Water Resources</a:t>
            </a:r>
            <a:r>
              <a:rPr lang="ar-SA" sz="4000" dirty="0" smtClean="0"/>
              <a:t/>
            </a:r>
            <a:br>
              <a:rPr lang="ar-SA" sz="4000" dirty="0" smtClean="0"/>
            </a:br>
            <a:endParaRPr lang="ar-SA" dirty="0"/>
          </a:p>
        </p:txBody>
      </p:sp>
      <p:pic>
        <p:nvPicPr>
          <p:cNvPr id="4098" name="Picture 2" descr="http://www.ecosmartus.com/SiteAssets/image/drop-ic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362200"/>
            <a:ext cx="386715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439400" y="0"/>
            <a:ext cx="4114800" cy="1143000"/>
          </a:xfrm>
        </p:spPr>
        <p:txBody>
          <a:bodyPr/>
          <a:lstStyle/>
          <a:p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577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81000" y="228600"/>
          <a:ext cx="82296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 flipV="1">
            <a:off x="8534400" y="0"/>
            <a:ext cx="2362200" cy="27463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762000" y="22860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Assumption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09600" y="2971800"/>
            <a:ext cx="7391400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1. assumed the family size in urban 6 persons, but in rural area 7 persons.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2. Area assumed to be 210 m² , 110 m² , 400 m² for house , floor, villa respectively for all types of area.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3. The number of floors that </a:t>
            </a:r>
            <a:r>
              <a:rPr lang="en-US" sz="2000" smtClean="0">
                <a:latin typeface="Times New Roman" pitchFamily="18" charset="0"/>
                <a:ea typeface="Calibri"/>
                <a:cs typeface="Times New Roman" pitchFamily="18" charset="0"/>
              </a:rPr>
              <a:t>urban areas 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have 3 floors in each building but rural areas have 2 floors.</a:t>
            </a:r>
            <a:endParaRPr lang="en-US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62000" y="5334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JO" sz="2400" b="1" dirty="0">
              <a:latin typeface="Angsana New" pitchFamily="18" charset="-34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524000"/>
            <a:ext cx="6477000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Cisterns are built to </a:t>
            </a:r>
            <a:r>
              <a:rPr lang="en-US" sz="20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catah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and store rain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642872"/>
          </a:xfrm>
        </p:spPr>
        <p:txBody>
          <a:bodyPr/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Amount of precipitation in each cluster of the Governorate from </a:t>
            </a:r>
            <a:r>
              <a:rPr lang="en-US" sz="20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isohetal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map </a:t>
            </a:r>
            <a:endParaRPr lang="ar-J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62000" y="2514600"/>
          <a:ext cx="81026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3" imgW="5273046" imgH="1468979" progId="Word.Document.12">
                  <p:embed/>
                </p:oleObj>
              </mc:Choice>
              <mc:Fallback>
                <p:oleObj name="Document" r:id="rId3" imgW="5273046" imgH="1468979" progId="Word.Document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514600"/>
                        <a:ext cx="810260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مستطيل 4"/>
          <p:cNvSpPr/>
          <p:nvPr/>
        </p:nvSpPr>
        <p:spPr>
          <a:xfrm>
            <a:off x="1371600" y="53340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JO" b="1" dirty="0">
              <a:latin typeface="Angsana New" pitchFamily="18" charset="-34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38200" y="4876800"/>
            <a:ext cx="7543800" cy="788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>
                <a:latin typeface="Times New Roman"/>
                <a:ea typeface="Calibri"/>
                <a:cs typeface="Arial"/>
              </a:rPr>
              <a:t>5.  55% and 50% are the efficiency of potential rain water to be harvested in rural and urban localities respectively.</a:t>
            </a:r>
            <a:endParaRPr lang="en-US" sz="2000" dirty="0"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16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ضرب 7"/>
          <p:cNvSpPr/>
          <p:nvPr/>
        </p:nvSpPr>
        <p:spPr>
          <a:xfrm>
            <a:off x="5715000" y="2057400"/>
            <a:ext cx="4572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ضرب 8"/>
          <p:cNvSpPr/>
          <p:nvPr/>
        </p:nvSpPr>
        <p:spPr>
          <a:xfrm>
            <a:off x="2895600" y="2057400"/>
            <a:ext cx="5334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8"/>
            <a:ext cx="8153400" cy="4525963"/>
          </a:xfrm>
        </p:spPr>
        <p:txBody>
          <a:bodyPr>
            <a:normAutofit fontScale="92500" lnSpcReduction="20000"/>
          </a:bodyPr>
          <a:lstStyle/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tabLst>
                <a:tab pos="2016760" algn="l"/>
              </a:tabLst>
            </a:pP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Take Al </a:t>
            </a:r>
            <a:r>
              <a:rPr lang="en-US" sz="2200" dirty="0" err="1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sharaweyyah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 Cluster with </a:t>
            </a: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:</a:t>
            </a:r>
            <a:endParaRPr lang="en-US" sz="2200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buNone/>
              <a:tabLst>
                <a:tab pos="2016760" algn="l"/>
              </a:tabLst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38 villa </a:t>
            </a: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buNone/>
              <a:tabLst>
                <a:tab pos="2016760" algn="l"/>
              </a:tabLst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216 building</a:t>
            </a: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buNone/>
              <a:tabLst>
                <a:tab pos="2016760" algn="l"/>
              </a:tabLst>
            </a:pP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1036 houses</a:t>
            </a:r>
            <a:endParaRPr lang="en-US" sz="2200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tabLst>
                <a:tab pos="2016760" algn="l"/>
              </a:tabLst>
            </a:pPr>
            <a:endParaRPr lang="en-US" sz="2200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tabLst>
                <a:tab pos="2016760" algn="l"/>
              </a:tabLst>
            </a:pP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Total area = </a:t>
            </a:r>
            <a:r>
              <a:rPr lang="en-US" sz="2200" dirty="0" err="1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No.of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 each type*area for each type </a:t>
            </a: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buNone/>
              <a:tabLst>
                <a:tab pos="2016760" algn="l"/>
              </a:tabLst>
            </a:pP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                    =(38*400+216*220+1036*210)=280280 m²</a:t>
            </a:r>
          </a:p>
          <a:p>
            <a:pPr lvl="0"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tabLst>
                <a:tab pos="2016760" algn="l"/>
              </a:tabLst>
            </a:pP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Volume of rainwater harvesting = </a:t>
            </a:r>
            <a:r>
              <a:rPr lang="en-US" sz="22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Total 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area*average rainfall rate*efficiency factor                                                    </a:t>
            </a:r>
          </a:p>
          <a:p>
            <a:pPr algn="l" rtl="0">
              <a:lnSpc>
                <a:spcPct val="115000"/>
              </a:lnSpc>
              <a:spcAft>
                <a:spcPts val="1000"/>
              </a:spcAft>
              <a:buClr>
                <a:srgbClr val="2DA2BF"/>
              </a:buClr>
              <a:buNone/>
              <a:tabLst>
                <a:tab pos="2016760" algn="l"/>
              </a:tabLst>
            </a:pPr>
            <a:r>
              <a:rPr lang="en-US" sz="2200" dirty="0">
                <a:solidFill>
                  <a:prstClr val="black"/>
                </a:solidFill>
              </a:rPr>
              <a:t>                                 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=280280*.623*.55=.096 </a:t>
            </a:r>
            <a:r>
              <a:rPr lang="en-US" sz="2200" dirty="0" err="1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Mcm</a:t>
            </a:r>
            <a:r>
              <a:rPr lang="en-US" sz="22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/year </a:t>
            </a:r>
            <a:endParaRPr lang="ar-SA" sz="2200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Sample of calculation </a:t>
            </a:r>
            <a:endParaRPr lang="ar-SA" sz="36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81000" y="228600"/>
          <a:ext cx="82296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 flipV="1">
            <a:off x="8534400" y="0"/>
            <a:ext cx="2362200" cy="27463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914400" y="16764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Assumption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62000" y="5334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JO" sz="2400" b="1" dirty="0">
              <a:latin typeface="Angsana New" pitchFamily="18" charset="-34"/>
            </a:endParaRPr>
          </a:p>
        </p:txBody>
      </p:sp>
      <p:graphicFrame>
        <p:nvGraphicFramePr>
          <p:cNvPr id="8" name="رسم تخطيطي 7"/>
          <p:cNvGraphicFramePr/>
          <p:nvPr/>
        </p:nvGraphicFramePr>
        <p:xfrm>
          <a:off x="228600" y="1447800"/>
          <a:ext cx="8458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3400" y="2286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7162800" y="381000"/>
            <a:ext cx="1524000" cy="1036638"/>
          </a:xfrm>
        </p:spPr>
        <p:txBody>
          <a:bodyPr/>
          <a:lstStyle/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133600" y="4038600"/>
          <a:ext cx="5257800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علامة الطرح 8"/>
          <p:cNvSpPr/>
          <p:nvPr/>
        </p:nvSpPr>
        <p:spPr>
          <a:xfrm>
            <a:off x="4267200" y="1371600"/>
            <a:ext cx="685800" cy="381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يساوي 9"/>
          <p:cNvSpPr/>
          <p:nvPr/>
        </p:nvSpPr>
        <p:spPr>
          <a:xfrm rot="5400000">
            <a:off x="4381500" y="5448300"/>
            <a:ext cx="8382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819400" y="6172200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/>
                <a:ea typeface="Calibri"/>
                <a:cs typeface="Arial"/>
              </a:rPr>
              <a:t>Saved amount of water from rehabilitation </a:t>
            </a:r>
            <a:endParaRPr lang="ar-SA" sz="2400" dirty="0"/>
          </a:p>
        </p:txBody>
      </p:sp>
      <p:sp>
        <p:nvSpPr>
          <p:cNvPr id="12" name="ضرب 11"/>
          <p:cNvSpPr/>
          <p:nvPr/>
        </p:nvSpPr>
        <p:spPr>
          <a:xfrm>
            <a:off x="4495800" y="3581400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381000" y="0"/>
            <a:ext cx="7239000" cy="5681013"/>
            <a:chOff x="575293" y="152400"/>
            <a:chExt cx="6629722" cy="5681013"/>
          </a:xfrm>
        </p:grpSpPr>
        <p:sp>
          <p:nvSpPr>
            <p:cNvPr id="14" name="شكل حر 13"/>
            <p:cNvSpPr/>
            <p:nvPr/>
          </p:nvSpPr>
          <p:spPr>
            <a:xfrm rot="21600000">
              <a:off x="4631436" y="3259834"/>
              <a:ext cx="2573579" cy="2573579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0"/>
                  </a:moveTo>
                  <a:cubicBezTo>
                    <a:pt x="2573577" y="682556"/>
                    <a:pt x="2302432" y="1337155"/>
                    <a:pt x="1819792" y="1819794"/>
                  </a:cubicBezTo>
                  <a:cubicBezTo>
                    <a:pt x="1337152" y="2302433"/>
                    <a:pt x="682551" y="2573576"/>
                    <a:pt x="-3" y="2573575"/>
                  </a:cubicBezTo>
                  <a:cubicBezTo>
                    <a:pt x="-2" y="1715717"/>
                    <a:pt x="0" y="857858"/>
                    <a:pt x="0" y="0"/>
                  </a:cubicBezTo>
                  <a:lnTo>
                    <a:pt x="2573578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8" rIns="924475" bIns="924469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 </a:t>
              </a: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Kafriyyat</a:t>
              </a:r>
              <a:endParaRPr lang="ar-SA" sz="24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شكل حر 14"/>
            <p:cNvSpPr/>
            <p:nvPr/>
          </p:nvSpPr>
          <p:spPr>
            <a:xfrm rot="21600000">
              <a:off x="1938985" y="325983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2573578"/>
                  </a:moveTo>
                  <a:cubicBezTo>
                    <a:pt x="1891022" y="2573577"/>
                    <a:pt x="1236423" y="2302432"/>
                    <a:pt x="753784" y="1819792"/>
                  </a:cubicBezTo>
                  <a:cubicBezTo>
                    <a:pt x="271145" y="1337152"/>
                    <a:pt x="2" y="682551"/>
                    <a:pt x="3" y="-4"/>
                  </a:cubicBezTo>
                  <a:cubicBezTo>
                    <a:pt x="857861" y="-3"/>
                    <a:pt x="1715720" y="-1"/>
                    <a:pt x="2573578" y="0"/>
                  </a:cubicBezTo>
                  <a:lnTo>
                    <a:pt x="2573578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0" tIns="170688" rIns="170687" bIns="924474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</a:rPr>
                <a:t>Anabta</a:t>
              </a:r>
              <a:endParaRPr lang="ar-SA" sz="2400" b="1" kern="1200" dirty="0">
                <a:solidFill>
                  <a:srgbClr val="FFCC00"/>
                </a:solidFill>
              </a:endParaRPr>
            </a:p>
          </p:txBody>
        </p:sp>
        <p:sp>
          <p:nvSpPr>
            <p:cNvPr id="13" name="شكل حر 12"/>
            <p:cNvSpPr/>
            <p:nvPr/>
          </p:nvSpPr>
          <p:spPr>
            <a:xfrm>
              <a:off x="4631436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0"/>
                  </a:moveTo>
                  <a:cubicBezTo>
                    <a:pt x="682556" y="1"/>
                    <a:pt x="1337155" y="271146"/>
                    <a:pt x="1819794" y="753786"/>
                  </a:cubicBezTo>
                  <a:cubicBezTo>
                    <a:pt x="2302433" y="1236426"/>
                    <a:pt x="2573576" y="1891027"/>
                    <a:pt x="2573575" y="2573582"/>
                  </a:cubicBezTo>
                  <a:cubicBezTo>
                    <a:pt x="1715717" y="2573581"/>
                    <a:pt x="857858" y="2573579"/>
                    <a:pt x="0" y="2573578"/>
                  </a:cubicBez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1" tIns="896026" rIns="896020" bIns="14224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Sha’raweyyh</a:t>
              </a:r>
              <a:endParaRPr lang="ar-SA" sz="20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1938985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2573578"/>
                  </a:moveTo>
                  <a:cubicBezTo>
                    <a:pt x="1" y="1891022"/>
                    <a:pt x="271146" y="1236423"/>
                    <a:pt x="753786" y="753784"/>
                  </a:cubicBezTo>
                  <a:cubicBezTo>
                    <a:pt x="1236426" y="271145"/>
                    <a:pt x="1891027" y="2"/>
                    <a:pt x="2573582" y="3"/>
                  </a:cubicBezTo>
                  <a:cubicBezTo>
                    <a:pt x="2573581" y="857861"/>
                    <a:pt x="2573579" y="1715720"/>
                    <a:pt x="2573578" y="2573578"/>
                  </a:cubicBezTo>
                  <a:lnTo>
                    <a:pt x="0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4" tIns="924469" rIns="170688" bIns="170688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Tulkarm</a:t>
              </a:r>
              <a:r>
                <a:rPr lang="en-US" sz="2000" kern="1200" dirty="0" smtClean="0"/>
                <a:t> </a:t>
              </a:r>
              <a:endParaRPr lang="ar-SA" sz="2000" kern="1200" dirty="0"/>
            </a:p>
          </p:txBody>
        </p:sp>
        <p:sp>
          <p:nvSpPr>
            <p:cNvPr id="11" name="شكل حر 10"/>
            <p:cNvSpPr/>
            <p:nvPr/>
          </p:nvSpPr>
          <p:spPr>
            <a:xfrm>
              <a:off x="575293" y="152400"/>
              <a:ext cx="3082307" cy="1828800"/>
            </a:xfrm>
            <a:custGeom>
              <a:avLst/>
              <a:gdLst>
                <a:gd name="connsiteX0" fmla="*/ 0 w 3469605"/>
                <a:gd name="connsiteY0" fmla="*/ 190195 h 1901952"/>
                <a:gd name="connsiteX1" fmla="*/ 55707 w 3469605"/>
                <a:gd name="connsiteY1" fmla="*/ 55707 h 1901952"/>
                <a:gd name="connsiteX2" fmla="*/ 190195 w 3469605"/>
                <a:gd name="connsiteY2" fmla="*/ 0 h 1901952"/>
                <a:gd name="connsiteX3" fmla="*/ 3279410 w 3469605"/>
                <a:gd name="connsiteY3" fmla="*/ 0 h 1901952"/>
                <a:gd name="connsiteX4" fmla="*/ 3413898 w 3469605"/>
                <a:gd name="connsiteY4" fmla="*/ 55707 h 1901952"/>
                <a:gd name="connsiteX5" fmla="*/ 3469605 w 3469605"/>
                <a:gd name="connsiteY5" fmla="*/ 190195 h 1901952"/>
                <a:gd name="connsiteX6" fmla="*/ 3469605 w 3469605"/>
                <a:gd name="connsiteY6" fmla="*/ 1711757 h 1901952"/>
                <a:gd name="connsiteX7" fmla="*/ 3413898 w 3469605"/>
                <a:gd name="connsiteY7" fmla="*/ 1846245 h 1901952"/>
                <a:gd name="connsiteX8" fmla="*/ 3279410 w 3469605"/>
                <a:gd name="connsiteY8" fmla="*/ 1901952 h 1901952"/>
                <a:gd name="connsiteX9" fmla="*/ 190195 w 3469605"/>
                <a:gd name="connsiteY9" fmla="*/ 1901952 h 1901952"/>
                <a:gd name="connsiteX10" fmla="*/ 55707 w 3469605"/>
                <a:gd name="connsiteY10" fmla="*/ 1846245 h 1901952"/>
                <a:gd name="connsiteX11" fmla="*/ 0 w 3469605"/>
                <a:gd name="connsiteY11" fmla="*/ 1711757 h 1901952"/>
                <a:gd name="connsiteX12" fmla="*/ 0 w 3469605"/>
                <a:gd name="connsiteY12" fmla="*/ 190195 h 190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69605" h="1901952">
                  <a:moveTo>
                    <a:pt x="0" y="190195"/>
                  </a:moveTo>
                  <a:cubicBezTo>
                    <a:pt x="0" y="139752"/>
                    <a:pt x="20038" y="91375"/>
                    <a:pt x="55707" y="55707"/>
                  </a:cubicBezTo>
                  <a:cubicBezTo>
                    <a:pt x="91376" y="20039"/>
                    <a:pt x="139752" y="0"/>
                    <a:pt x="190195" y="0"/>
                  </a:cubicBezTo>
                  <a:lnTo>
                    <a:pt x="3279410" y="0"/>
                  </a:lnTo>
                  <a:cubicBezTo>
                    <a:pt x="3329853" y="0"/>
                    <a:pt x="3378230" y="20038"/>
                    <a:pt x="3413898" y="55707"/>
                  </a:cubicBezTo>
                  <a:cubicBezTo>
                    <a:pt x="3449566" y="91376"/>
                    <a:pt x="3469605" y="139752"/>
                    <a:pt x="3469605" y="190195"/>
                  </a:cubicBezTo>
                  <a:lnTo>
                    <a:pt x="3469605" y="1711757"/>
                  </a:lnTo>
                  <a:cubicBezTo>
                    <a:pt x="3469605" y="1762200"/>
                    <a:pt x="3449567" y="1810577"/>
                    <a:pt x="3413898" y="1846245"/>
                  </a:cubicBezTo>
                  <a:cubicBezTo>
                    <a:pt x="3378229" y="1881913"/>
                    <a:pt x="3329853" y="1901952"/>
                    <a:pt x="3279410" y="1901952"/>
                  </a:cubicBezTo>
                  <a:lnTo>
                    <a:pt x="190195" y="1901952"/>
                  </a:lnTo>
                  <a:cubicBezTo>
                    <a:pt x="139752" y="1901952"/>
                    <a:pt x="91375" y="1881914"/>
                    <a:pt x="55707" y="1846245"/>
                  </a:cubicBezTo>
                  <a:cubicBezTo>
                    <a:pt x="20039" y="1810576"/>
                    <a:pt x="0" y="1762200"/>
                    <a:pt x="0" y="1711757"/>
                  </a:cubicBezTo>
                  <a:lnTo>
                    <a:pt x="0" y="190195"/>
                  </a:lnTo>
                  <a:close/>
                </a:path>
              </a:pathLst>
            </a:custGeom>
            <a:solidFill>
              <a:srgbClr val="B6E0FC">
                <a:alpha val="89804"/>
              </a:srgb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980" tIns="117980" rIns="1158862" bIns="593468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Cistern volume = 0.049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Reh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. volume  = 0.25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Remaining gap     =3.58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سهم دائري 15"/>
            <p:cNvSpPr/>
            <p:nvPr/>
          </p:nvSpPr>
          <p:spPr>
            <a:xfrm>
              <a:off x="4127715" y="266547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سهم دائري 16"/>
            <p:cNvSpPr/>
            <p:nvPr/>
          </p:nvSpPr>
          <p:spPr>
            <a:xfrm rot="10800000">
              <a:off x="4127715" y="296265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744200" y="2895600"/>
            <a:ext cx="4724400" cy="5334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18" name="شكل حر 17"/>
          <p:cNvSpPr/>
          <p:nvPr/>
        </p:nvSpPr>
        <p:spPr>
          <a:xfrm>
            <a:off x="5715000" y="0"/>
            <a:ext cx="3200400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0.096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0.11Mcm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=  2.58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شكل حر 18"/>
          <p:cNvSpPr/>
          <p:nvPr/>
        </p:nvSpPr>
        <p:spPr>
          <a:xfrm>
            <a:off x="6858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0.061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0.05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1.47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شكل حر 19"/>
          <p:cNvSpPr/>
          <p:nvPr/>
        </p:nvSpPr>
        <p:spPr>
          <a:xfrm>
            <a:off x="58674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 0.021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0.01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0.42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38600" y="2438400"/>
            <a:ext cx="1447800" cy="1295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rtl="1"/>
            <a:r>
              <a:rPr lang="en-US" sz="2400" b="1" dirty="0" smtClean="0">
                <a:solidFill>
                  <a:srgbClr val="FFCC00"/>
                </a:solidFill>
              </a:rPr>
              <a:t>2017</a:t>
            </a:r>
            <a:endParaRPr lang="ar-SA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6"/>
          <p:cNvGrpSpPr/>
          <p:nvPr/>
        </p:nvGrpSpPr>
        <p:grpSpPr>
          <a:xfrm>
            <a:off x="381000" y="0"/>
            <a:ext cx="7239000" cy="5681013"/>
            <a:chOff x="575293" y="152400"/>
            <a:chExt cx="6629722" cy="5681013"/>
          </a:xfrm>
        </p:grpSpPr>
        <p:sp>
          <p:nvSpPr>
            <p:cNvPr id="14" name="شكل حر 13"/>
            <p:cNvSpPr/>
            <p:nvPr/>
          </p:nvSpPr>
          <p:spPr>
            <a:xfrm rot="21600000">
              <a:off x="4631436" y="3259834"/>
              <a:ext cx="2573579" cy="2573579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0"/>
                  </a:moveTo>
                  <a:cubicBezTo>
                    <a:pt x="2573577" y="682556"/>
                    <a:pt x="2302432" y="1337155"/>
                    <a:pt x="1819792" y="1819794"/>
                  </a:cubicBezTo>
                  <a:cubicBezTo>
                    <a:pt x="1337152" y="2302433"/>
                    <a:pt x="682551" y="2573576"/>
                    <a:pt x="-3" y="2573575"/>
                  </a:cubicBezTo>
                  <a:cubicBezTo>
                    <a:pt x="-2" y="1715717"/>
                    <a:pt x="0" y="857858"/>
                    <a:pt x="0" y="0"/>
                  </a:cubicBezTo>
                  <a:lnTo>
                    <a:pt x="2573578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8" rIns="924475" bIns="924469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 </a:t>
              </a: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Kafriyyat</a:t>
              </a:r>
              <a:endParaRPr lang="ar-SA" sz="24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شكل حر 14"/>
            <p:cNvSpPr/>
            <p:nvPr/>
          </p:nvSpPr>
          <p:spPr>
            <a:xfrm rot="21600000">
              <a:off x="1938985" y="325983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2573578"/>
                  </a:moveTo>
                  <a:cubicBezTo>
                    <a:pt x="1891022" y="2573577"/>
                    <a:pt x="1236423" y="2302432"/>
                    <a:pt x="753784" y="1819792"/>
                  </a:cubicBezTo>
                  <a:cubicBezTo>
                    <a:pt x="271145" y="1337152"/>
                    <a:pt x="2" y="682551"/>
                    <a:pt x="3" y="-4"/>
                  </a:cubicBezTo>
                  <a:cubicBezTo>
                    <a:pt x="857861" y="-3"/>
                    <a:pt x="1715720" y="-1"/>
                    <a:pt x="2573578" y="0"/>
                  </a:cubicBezTo>
                  <a:lnTo>
                    <a:pt x="2573578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0" tIns="170688" rIns="170687" bIns="924474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</a:rPr>
                <a:t>Anabta</a:t>
              </a:r>
              <a:endParaRPr lang="ar-SA" sz="2400" b="1" kern="1200" dirty="0">
                <a:solidFill>
                  <a:srgbClr val="FFCC00"/>
                </a:solidFill>
              </a:endParaRPr>
            </a:p>
          </p:txBody>
        </p:sp>
        <p:sp>
          <p:nvSpPr>
            <p:cNvPr id="13" name="شكل حر 12"/>
            <p:cNvSpPr/>
            <p:nvPr/>
          </p:nvSpPr>
          <p:spPr>
            <a:xfrm>
              <a:off x="4631436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0"/>
                  </a:moveTo>
                  <a:cubicBezTo>
                    <a:pt x="682556" y="1"/>
                    <a:pt x="1337155" y="271146"/>
                    <a:pt x="1819794" y="753786"/>
                  </a:cubicBezTo>
                  <a:cubicBezTo>
                    <a:pt x="2302433" y="1236426"/>
                    <a:pt x="2573576" y="1891027"/>
                    <a:pt x="2573575" y="2573582"/>
                  </a:cubicBezTo>
                  <a:cubicBezTo>
                    <a:pt x="1715717" y="2573581"/>
                    <a:pt x="857858" y="2573579"/>
                    <a:pt x="0" y="2573578"/>
                  </a:cubicBez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1" tIns="896026" rIns="896020" bIns="14224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Sha’raweyyh</a:t>
              </a:r>
              <a:endParaRPr lang="ar-SA" sz="20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1938985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2573578"/>
                  </a:moveTo>
                  <a:cubicBezTo>
                    <a:pt x="1" y="1891022"/>
                    <a:pt x="271146" y="1236423"/>
                    <a:pt x="753786" y="753784"/>
                  </a:cubicBezTo>
                  <a:cubicBezTo>
                    <a:pt x="1236426" y="271145"/>
                    <a:pt x="1891027" y="2"/>
                    <a:pt x="2573582" y="3"/>
                  </a:cubicBezTo>
                  <a:cubicBezTo>
                    <a:pt x="2573581" y="857861"/>
                    <a:pt x="2573579" y="1715720"/>
                    <a:pt x="2573578" y="2573578"/>
                  </a:cubicBezTo>
                  <a:lnTo>
                    <a:pt x="0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4" tIns="924469" rIns="170688" bIns="170688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Tulkarm</a:t>
              </a:r>
              <a:r>
                <a:rPr lang="en-US" sz="2000" kern="1200" dirty="0" smtClean="0"/>
                <a:t> </a:t>
              </a:r>
              <a:endParaRPr lang="ar-SA" sz="2000" kern="1200" dirty="0"/>
            </a:p>
          </p:txBody>
        </p:sp>
        <p:sp>
          <p:nvSpPr>
            <p:cNvPr id="11" name="شكل حر 10"/>
            <p:cNvSpPr/>
            <p:nvPr/>
          </p:nvSpPr>
          <p:spPr>
            <a:xfrm>
              <a:off x="575293" y="152400"/>
              <a:ext cx="3082307" cy="1828800"/>
            </a:xfrm>
            <a:custGeom>
              <a:avLst/>
              <a:gdLst>
                <a:gd name="connsiteX0" fmla="*/ 0 w 3469605"/>
                <a:gd name="connsiteY0" fmla="*/ 190195 h 1901952"/>
                <a:gd name="connsiteX1" fmla="*/ 55707 w 3469605"/>
                <a:gd name="connsiteY1" fmla="*/ 55707 h 1901952"/>
                <a:gd name="connsiteX2" fmla="*/ 190195 w 3469605"/>
                <a:gd name="connsiteY2" fmla="*/ 0 h 1901952"/>
                <a:gd name="connsiteX3" fmla="*/ 3279410 w 3469605"/>
                <a:gd name="connsiteY3" fmla="*/ 0 h 1901952"/>
                <a:gd name="connsiteX4" fmla="*/ 3413898 w 3469605"/>
                <a:gd name="connsiteY4" fmla="*/ 55707 h 1901952"/>
                <a:gd name="connsiteX5" fmla="*/ 3469605 w 3469605"/>
                <a:gd name="connsiteY5" fmla="*/ 190195 h 1901952"/>
                <a:gd name="connsiteX6" fmla="*/ 3469605 w 3469605"/>
                <a:gd name="connsiteY6" fmla="*/ 1711757 h 1901952"/>
                <a:gd name="connsiteX7" fmla="*/ 3413898 w 3469605"/>
                <a:gd name="connsiteY7" fmla="*/ 1846245 h 1901952"/>
                <a:gd name="connsiteX8" fmla="*/ 3279410 w 3469605"/>
                <a:gd name="connsiteY8" fmla="*/ 1901952 h 1901952"/>
                <a:gd name="connsiteX9" fmla="*/ 190195 w 3469605"/>
                <a:gd name="connsiteY9" fmla="*/ 1901952 h 1901952"/>
                <a:gd name="connsiteX10" fmla="*/ 55707 w 3469605"/>
                <a:gd name="connsiteY10" fmla="*/ 1846245 h 1901952"/>
                <a:gd name="connsiteX11" fmla="*/ 0 w 3469605"/>
                <a:gd name="connsiteY11" fmla="*/ 1711757 h 1901952"/>
                <a:gd name="connsiteX12" fmla="*/ 0 w 3469605"/>
                <a:gd name="connsiteY12" fmla="*/ 190195 h 190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69605" h="1901952">
                  <a:moveTo>
                    <a:pt x="0" y="190195"/>
                  </a:moveTo>
                  <a:cubicBezTo>
                    <a:pt x="0" y="139752"/>
                    <a:pt x="20038" y="91375"/>
                    <a:pt x="55707" y="55707"/>
                  </a:cubicBezTo>
                  <a:cubicBezTo>
                    <a:pt x="91376" y="20039"/>
                    <a:pt x="139752" y="0"/>
                    <a:pt x="190195" y="0"/>
                  </a:cubicBezTo>
                  <a:lnTo>
                    <a:pt x="3279410" y="0"/>
                  </a:lnTo>
                  <a:cubicBezTo>
                    <a:pt x="3329853" y="0"/>
                    <a:pt x="3378230" y="20038"/>
                    <a:pt x="3413898" y="55707"/>
                  </a:cubicBezTo>
                  <a:cubicBezTo>
                    <a:pt x="3449566" y="91376"/>
                    <a:pt x="3469605" y="139752"/>
                    <a:pt x="3469605" y="190195"/>
                  </a:cubicBezTo>
                  <a:lnTo>
                    <a:pt x="3469605" y="1711757"/>
                  </a:lnTo>
                  <a:cubicBezTo>
                    <a:pt x="3469605" y="1762200"/>
                    <a:pt x="3449567" y="1810577"/>
                    <a:pt x="3413898" y="1846245"/>
                  </a:cubicBezTo>
                  <a:cubicBezTo>
                    <a:pt x="3378229" y="1881913"/>
                    <a:pt x="3329853" y="1901952"/>
                    <a:pt x="3279410" y="1901952"/>
                  </a:cubicBezTo>
                  <a:lnTo>
                    <a:pt x="190195" y="1901952"/>
                  </a:lnTo>
                  <a:cubicBezTo>
                    <a:pt x="139752" y="1901952"/>
                    <a:pt x="91375" y="1881914"/>
                    <a:pt x="55707" y="1846245"/>
                  </a:cubicBezTo>
                  <a:cubicBezTo>
                    <a:pt x="20039" y="1810576"/>
                    <a:pt x="0" y="1762200"/>
                    <a:pt x="0" y="1711757"/>
                  </a:cubicBezTo>
                  <a:lnTo>
                    <a:pt x="0" y="190195"/>
                  </a:lnTo>
                  <a:close/>
                </a:path>
              </a:pathLst>
            </a:custGeom>
            <a:solidFill>
              <a:srgbClr val="B6E0FC">
                <a:alpha val="89804"/>
              </a:srgb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980" tIns="117980" rIns="1158862" bIns="593468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Cistern volume = 0.030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Reh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. volume  = 0.62 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Remaining gap     = 4.47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سهم دائري 15"/>
            <p:cNvSpPr/>
            <p:nvPr/>
          </p:nvSpPr>
          <p:spPr>
            <a:xfrm>
              <a:off x="4127715" y="266547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سهم دائري 16"/>
            <p:cNvSpPr/>
            <p:nvPr/>
          </p:nvSpPr>
          <p:spPr>
            <a:xfrm rot="10800000">
              <a:off x="4127715" y="296265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744200" y="2895600"/>
            <a:ext cx="4724400" cy="5334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18" name="شكل حر 17"/>
          <p:cNvSpPr/>
          <p:nvPr/>
        </p:nvSpPr>
        <p:spPr>
          <a:xfrm>
            <a:off x="5715000" y="0"/>
            <a:ext cx="3200400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0.054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volume  = 0.28Mcm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=  3.15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شكل حر 18"/>
          <p:cNvSpPr/>
          <p:nvPr/>
        </p:nvSpPr>
        <p:spPr>
          <a:xfrm>
            <a:off x="6858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0.034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volume  = 0.12 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1.84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شكل حر 19"/>
          <p:cNvSpPr/>
          <p:nvPr/>
        </p:nvSpPr>
        <p:spPr>
          <a:xfrm>
            <a:off x="58674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 0.012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volume  = 0.03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0.49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38600" y="2438400"/>
            <a:ext cx="1447800" cy="1295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rtl="1"/>
            <a:r>
              <a:rPr lang="en-US" sz="2400" b="1" dirty="0" smtClean="0">
                <a:solidFill>
                  <a:srgbClr val="FFCC00"/>
                </a:solidFill>
              </a:rPr>
              <a:t>2022</a:t>
            </a:r>
            <a:endParaRPr lang="ar-SA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75234"/>
              </p:ext>
            </p:extLst>
          </p:nvPr>
        </p:nvGraphicFramePr>
        <p:xfrm>
          <a:off x="457200" y="0"/>
          <a:ext cx="82296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05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6"/>
          <p:cNvGrpSpPr/>
          <p:nvPr/>
        </p:nvGrpSpPr>
        <p:grpSpPr>
          <a:xfrm>
            <a:off x="381000" y="0"/>
            <a:ext cx="7239000" cy="5681013"/>
            <a:chOff x="575293" y="152400"/>
            <a:chExt cx="6629722" cy="5681013"/>
          </a:xfrm>
        </p:grpSpPr>
        <p:sp>
          <p:nvSpPr>
            <p:cNvPr id="14" name="شكل حر 13"/>
            <p:cNvSpPr/>
            <p:nvPr/>
          </p:nvSpPr>
          <p:spPr>
            <a:xfrm rot="21600000">
              <a:off x="4631436" y="3259834"/>
              <a:ext cx="2573579" cy="2573579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0"/>
                  </a:moveTo>
                  <a:cubicBezTo>
                    <a:pt x="2573577" y="682556"/>
                    <a:pt x="2302432" y="1337155"/>
                    <a:pt x="1819792" y="1819794"/>
                  </a:cubicBezTo>
                  <a:cubicBezTo>
                    <a:pt x="1337152" y="2302433"/>
                    <a:pt x="682551" y="2573576"/>
                    <a:pt x="-3" y="2573575"/>
                  </a:cubicBezTo>
                  <a:cubicBezTo>
                    <a:pt x="-2" y="1715717"/>
                    <a:pt x="0" y="857858"/>
                    <a:pt x="0" y="0"/>
                  </a:cubicBezTo>
                  <a:lnTo>
                    <a:pt x="2573578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8" rIns="924475" bIns="924469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 </a:t>
              </a: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Kafriyyat</a:t>
              </a:r>
              <a:endParaRPr lang="ar-SA" sz="24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شكل حر 14"/>
            <p:cNvSpPr/>
            <p:nvPr/>
          </p:nvSpPr>
          <p:spPr>
            <a:xfrm rot="21600000">
              <a:off x="1938985" y="325983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2573578" y="2573578"/>
                  </a:moveTo>
                  <a:cubicBezTo>
                    <a:pt x="1891022" y="2573577"/>
                    <a:pt x="1236423" y="2302432"/>
                    <a:pt x="753784" y="1819792"/>
                  </a:cubicBezTo>
                  <a:cubicBezTo>
                    <a:pt x="271145" y="1337152"/>
                    <a:pt x="2" y="682551"/>
                    <a:pt x="3" y="-4"/>
                  </a:cubicBezTo>
                  <a:cubicBezTo>
                    <a:pt x="857861" y="-3"/>
                    <a:pt x="1715720" y="-1"/>
                    <a:pt x="2573578" y="0"/>
                  </a:cubicBezTo>
                  <a:lnTo>
                    <a:pt x="2573578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0" tIns="170688" rIns="170687" bIns="924474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</a:rPr>
                <a:t>Anabta</a:t>
              </a:r>
              <a:endParaRPr lang="ar-SA" sz="2400" b="1" kern="1200" dirty="0">
                <a:solidFill>
                  <a:srgbClr val="FFCC00"/>
                </a:solidFill>
              </a:endParaRPr>
            </a:p>
          </p:txBody>
        </p:sp>
        <p:sp>
          <p:nvSpPr>
            <p:cNvPr id="13" name="شكل حر 12"/>
            <p:cNvSpPr/>
            <p:nvPr/>
          </p:nvSpPr>
          <p:spPr>
            <a:xfrm>
              <a:off x="4631436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0"/>
                  </a:moveTo>
                  <a:cubicBezTo>
                    <a:pt x="682556" y="1"/>
                    <a:pt x="1337155" y="271146"/>
                    <a:pt x="1819794" y="753786"/>
                  </a:cubicBezTo>
                  <a:cubicBezTo>
                    <a:pt x="2302433" y="1236426"/>
                    <a:pt x="2573576" y="1891027"/>
                    <a:pt x="2573575" y="2573582"/>
                  </a:cubicBezTo>
                  <a:cubicBezTo>
                    <a:pt x="1715717" y="2573581"/>
                    <a:pt x="857858" y="2573579"/>
                    <a:pt x="0" y="2573578"/>
                  </a:cubicBez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1" tIns="896026" rIns="896020" bIns="14224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Sha’raweyyh</a:t>
              </a:r>
              <a:endParaRPr lang="ar-SA" sz="2000" b="1" kern="12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شكل حر 11"/>
            <p:cNvSpPr/>
            <p:nvPr/>
          </p:nvSpPr>
          <p:spPr>
            <a:xfrm>
              <a:off x="1938985" y="567385"/>
              <a:ext cx="2573578" cy="2573578"/>
            </a:xfrm>
            <a:custGeom>
              <a:avLst/>
              <a:gdLst>
                <a:gd name="connsiteX0" fmla="*/ 0 w 2573578"/>
                <a:gd name="connsiteY0" fmla="*/ 2573578 h 2573578"/>
                <a:gd name="connsiteX1" fmla="*/ 753786 w 2573578"/>
                <a:gd name="connsiteY1" fmla="*/ 753784 h 2573578"/>
                <a:gd name="connsiteX2" fmla="*/ 2573582 w 2573578"/>
                <a:gd name="connsiteY2" fmla="*/ 3 h 2573578"/>
                <a:gd name="connsiteX3" fmla="*/ 2573578 w 2573578"/>
                <a:gd name="connsiteY3" fmla="*/ 2573578 h 2573578"/>
                <a:gd name="connsiteX4" fmla="*/ 0 w 2573578"/>
                <a:gd name="connsiteY4" fmla="*/ 2573578 h 2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578" h="2573578">
                  <a:moveTo>
                    <a:pt x="0" y="2573578"/>
                  </a:moveTo>
                  <a:cubicBezTo>
                    <a:pt x="1" y="1891022"/>
                    <a:pt x="271146" y="1236423"/>
                    <a:pt x="753786" y="753784"/>
                  </a:cubicBezTo>
                  <a:cubicBezTo>
                    <a:pt x="1236426" y="271145"/>
                    <a:pt x="1891027" y="2"/>
                    <a:pt x="2573582" y="3"/>
                  </a:cubicBezTo>
                  <a:cubicBezTo>
                    <a:pt x="2573581" y="857861"/>
                    <a:pt x="2573579" y="1715720"/>
                    <a:pt x="2573578" y="2573578"/>
                  </a:cubicBezTo>
                  <a:lnTo>
                    <a:pt x="0" y="257357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474" tIns="924469" rIns="170688" bIns="170688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err="1" smtClean="0">
                  <a:solidFill>
                    <a:srgbClr val="FFCC00"/>
                  </a:solidFill>
                  <a:latin typeface="Times New Roman" pitchFamily="18" charset="0"/>
                  <a:cs typeface="Times New Roman" pitchFamily="18" charset="0"/>
                </a:rPr>
                <a:t>Tulkarm</a:t>
              </a:r>
              <a:r>
                <a:rPr lang="en-US" sz="2000" kern="1200" dirty="0" smtClean="0"/>
                <a:t> </a:t>
              </a:r>
              <a:endParaRPr lang="ar-SA" sz="2000" kern="1200" dirty="0"/>
            </a:p>
          </p:txBody>
        </p:sp>
        <p:sp>
          <p:nvSpPr>
            <p:cNvPr id="11" name="شكل حر 10"/>
            <p:cNvSpPr/>
            <p:nvPr/>
          </p:nvSpPr>
          <p:spPr>
            <a:xfrm>
              <a:off x="575293" y="152400"/>
              <a:ext cx="3082307" cy="1828800"/>
            </a:xfrm>
            <a:custGeom>
              <a:avLst/>
              <a:gdLst>
                <a:gd name="connsiteX0" fmla="*/ 0 w 3469605"/>
                <a:gd name="connsiteY0" fmla="*/ 190195 h 1901952"/>
                <a:gd name="connsiteX1" fmla="*/ 55707 w 3469605"/>
                <a:gd name="connsiteY1" fmla="*/ 55707 h 1901952"/>
                <a:gd name="connsiteX2" fmla="*/ 190195 w 3469605"/>
                <a:gd name="connsiteY2" fmla="*/ 0 h 1901952"/>
                <a:gd name="connsiteX3" fmla="*/ 3279410 w 3469605"/>
                <a:gd name="connsiteY3" fmla="*/ 0 h 1901952"/>
                <a:gd name="connsiteX4" fmla="*/ 3413898 w 3469605"/>
                <a:gd name="connsiteY4" fmla="*/ 55707 h 1901952"/>
                <a:gd name="connsiteX5" fmla="*/ 3469605 w 3469605"/>
                <a:gd name="connsiteY5" fmla="*/ 190195 h 1901952"/>
                <a:gd name="connsiteX6" fmla="*/ 3469605 w 3469605"/>
                <a:gd name="connsiteY6" fmla="*/ 1711757 h 1901952"/>
                <a:gd name="connsiteX7" fmla="*/ 3413898 w 3469605"/>
                <a:gd name="connsiteY7" fmla="*/ 1846245 h 1901952"/>
                <a:gd name="connsiteX8" fmla="*/ 3279410 w 3469605"/>
                <a:gd name="connsiteY8" fmla="*/ 1901952 h 1901952"/>
                <a:gd name="connsiteX9" fmla="*/ 190195 w 3469605"/>
                <a:gd name="connsiteY9" fmla="*/ 1901952 h 1901952"/>
                <a:gd name="connsiteX10" fmla="*/ 55707 w 3469605"/>
                <a:gd name="connsiteY10" fmla="*/ 1846245 h 1901952"/>
                <a:gd name="connsiteX11" fmla="*/ 0 w 3469605"/>
                <a:gd name="connsiteY11" fmla="*/ 1711757 h 1901952"/>
                <a:gd name="connsiteX12" fmla="*/ 0 w 3469605"/>
                <a:gd name="connsiteY12" fmla="*/ 190195 h 190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69605" h="1901952">
                  <a:moveTo>
                    <a:pt x="0" y="190195"/>
                  </a:moveTo>
                  <a:cubicBezTo>
                    <a:pt x="0" y="139752"/>
                    <a:pt x="20038" y="91375"/>
                    <a:pt x="55707" y="55707"/>
                  </a:cubicBezTo>
                  <a:cubicBezTo>
                    <a:pt x="91376" y="20039"/>
                    <a:pt x="139752" y="0"/>
                    <a:pt x="190195" y="0"/>
                  </a:cubicBezTo>
                  <a:lnTo>
                    <a:pt x="3279410" y="0"/>
                  </a:lnTo>
                  <a:cubicBezTo>
                    <a:pt x="3329853" y="0"/>
                    <a:pt x="3378230" y="20038"/>
                    <a:pt x="3413898" y="55707"/>
                  </a:cubicBezTo>
                  <a:cubicBezTo>
                    <a:pt x="3449566" y="91376"/>
                    <a:pt x="3469605" y="139752"/>
                    <a:pt x="3469605" y="190195"/>
                  </a:cubicBezTo>
                  <a:lnTo>
                    <a:pt x="3469605" y="1711757"/>
                  </a:lnTo>
                  <a:cubicBezTo>
                    <a:pt x="3469605" y="1762200"/>
                    <a:pt x="3449567" y="1810577"/>
                    <a:pt x="3413898" y="1846245"/>
                  </a:cubicBezTo>
                  <a:cubicBezTo>
                    <a:pt x="3378229" y="1881913"/>
                    <a:pt x="3329853" y="1901952"/>
                    <a:pt x="3279410" y="1901952"/>
                  </a:cubicBezTo>
                  <a:lnTo>
                    <a:pt x="190195" y="1901952"/>
                  </a:lnTo>
                  <a:cubicBezTo>
                    <a:pt x="139752" y="1901952"/>
                    <a:pt x="91375" y="1881914"/>
                    <a:pt x="55707" y="1846245"/>
                  </a:cubicBezTo>
                  <a:cubicBezTo>
                    <a:pt x="20039" y="1810576"/>
                    <a:pt x="0" y="1762200"/>
                    <a:pt x="0" y="1711757"/>
                  </a:cubicBezTo>
                  <a:lnTo>
                    <a:pt x="0" y="190195"/>
                  </a:lnTo>
                  <a:close/>
                </a:path>
              </a:pathLst>
            </a:custGeom>
            <a:solidFill>
              <a:srgbClr val="B6E0FC">
                <a:alpha val="89804"/>
              </a:srgb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980" tIns="117980" rIns="1158862" bIns="593468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Cistern volume = 0.070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Rrh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volume  = 0.93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Remaining gap     = 7.17 </a:t>
              </a:r>
              <a:r>
                <a:rPr lang="en-US" sz="2000" kern="1200" dirty="0" err="1" smtClean="0">
                  <a:latin typeface="Times New Roman" pitchFamily="18" charset="0"/>
                  <a:cs typeface="Times New Roman" pitchFamily="18" charset="0"/>
                </a:rPr>
                <a:t>Mcm</a:t>
              </a: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سهم دائري 15"/>
            <p:cNvSpPr/>
            <p:nvPr/>
          </p:nvSpPr>
          <p:spPr>
            <a:xfrm>
              <a:off x="4127715" y="266547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سهم دائري 16"/>
            <p:cNvSpPr/>
            <p:nvPr/>
          </p:nvSpPr>
          <p:spPr>
            <a:xfrm rot="10800000">
              <a:off x="4127715" y="2962656"/>
              <a:ext cx="888568" cy="772668"/>
            </a:xfrm>
            <a:prstGeom prst="circularArrow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744200" y="2895600"/>
            <a:ext cx="4724400" cy="5334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18" name="شكل حر 17"/>
          <p:cNvSpPr/>
          <p:nvPr/>
        </p:nvSpPr>
        <p:spPr>
          <a:xfrm>
            <a:off x="5715000" y="0"/>
            <a:ext cx="3200400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0.124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0.42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=  4.66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شكل حر 18"/>
          <p:cNvSpPr/>
          <p:nvPr/>
        </p:nvSpPr>
        <p:spPr>
          <a:xfrm>
            <a:off x="6858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0.079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2.71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شكل حر 19"/>
          <p:cNvSpPr/>
          <p:nvPr/>
        </p:nvSpPr>
        <p:spPr>
          <a:xfrm>
            <a:off x="5867400" y="4495800"/>
            <a:ext cx="3082307" cy="1828800"/>
          </a:xfrm>
          <a:custGeom>
            <a:avLst/>
            <a:gdLst>
              <a:gd name="connsiteX0" fmla="*/ 0 w 3469605"/>
              <a:gd name="connsiteY0" fmla="*/ 190195 h 1901952"/>
              <a:gd name="connsiteX1" fmla="*/ 55707 w 3469605"/>
              <a:gd name="connsiteY1" fmla="*/ 55707 h 1901952"/>
              <a:gd name="connsiteX2" fmla="*/ 190195 w 3469605"/>
              <a:gd name="connsiteY2" fmla="*/ 0 h 1901952"/>
              <a:gd name="connsiteX3" fmla="*/ 3279410 w 3469605"/>
              <a:gd name="connsiteY3" fmla="*/ 0 h 1901952"/>
              <a:gd name="connsiteX4" fmla="*/ 3413898 w 3469605"/>
              <a:gd name="connsiteY4" fmla="*/ 55707 h 1901952"/>
              <a:gd name="connsiteX5" fmla="*/ 3469605 w 3469605"/>
              <a:gd name="connsiteY5" fmla="*/ 190195 h 1901952"/>
              <a:gd name="connsiteX6" fmla="*/ 3469605 w 3469605"/>
              <a:gd name="connsiteY6" fmla="*/ 1711757 h 1901952"/>
              <a:gd name="connsiteX7" fmla="*/ 3413898 w 3469605"/>
              <a:gd name="connsiteY7" fmla="*/ 1846245 h 1901952"/>
              <a:gd name="connsiteX8" fmla="*/ 3279410 w 3469605"/>
              <a:gd name="connsiteY8" fmla="*/ 1901952 h 1901952"/>
              <a:gd name="connsiteX9" fmla="*/ 190195 w 3469605"/>
              <a:gd name="connsiteY9" fmla="*/ 1901952 h 1901952"/>
              <a:gd name="connsiteX10" fmla="*/ 55707 w 3469605"/>
              <a:gd name="connsiteY10" fmla="*/ 1846245 h 1901952"/>
              <a:gd name="connsiteX11" fmla="*/ 0 w 3469605"/>
              <a:gd name="connsiteY11" fmla="*/ 1711757 h 1901952"/>
              <a:gd name="connsiteX12" fmla="*/ 0 w 3469605"/>
              <a:gd name="connsiteY12" fmla="*/ 190195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69605" h="1901952">
                <a:moveTo>
                  <a:pt x="0" y="190195"/>
                </a:moveTo>
                <a:cubicBezTo>
                  <a:pt x="0" y="139752"/>
                  <a:pt x="20038" y="91375"/>
                  <a:pt x="55707" y="55707"/>
                </a:cubicBezTo>
                <a:cubicBezTo>
                  <a:pt x="91376" y="20039"/>
                  <a:pt x="139752" y="0"/>
                  <a:pt x="190195" y="0"/>
                </a:cubicBezTo>
                <a:lnTo>
                  <a:pt x="3279410" y="0"/>
                </a:lnTo>
                <a:cubicBezTo>
                  <a:pt x="3329853" y="0"/>
                  <a:pt x="3378230" y="20038"/>
                  <a:pt x="3413898" y="55707"/>
                </a:cubicBezTo>
                <a:cubicBezTo>
                  <a:pt x="3449566" y="91376"/>
                  <a:pt x="3469605" y="139752"/>
                  <a:pt x="3469605" y="190195"/>
                </a:cubicBezTo>
                <a:lnTo>
                  <a:pt x="3469605" y="1711757"/>
                </a:lnTo>
                <a:cubicBezTo>
                  <a:pt x="3469605" y="1762200"/>
                  <a:pt x="3449567" y="1810577"/>
                  <a:pt x="3413898" y="1846245"/>
                </a:cubicBezTo>
                <a:cubicBezTo>
                  <a:pt x="3378229" y="1881913"/>
                  <a:pt x="3329853" y="1901952"/>
                  <a:pt x="3279410" y="1901952"/>
                </a:cubicBezTo>
                <a:lnTo>
                  <a:pt x="190195" y="1901952"/>
                </a:lnTo>
                <a:cubicBezTo>
                  <a:pt x="139752" y="1901952"/>
                  <a:pt x="91375" y="1881914"/>
                  <a:pt x="55707" y="1846245"/>
                </a:cubicBezTo>
                <a:cubicBezTo>
                  <a:pt x="20039" y="1810576"/>
                  <a:pt x="0" y="1762200"/>
                  <a:pt x="0" y="1711757"/>
                </a:cubicBezTo>
                <a:lnTo>
                  <a:pt x="0" y="190195"/>
                </a:lnTo>
                <a:close/>
              </a:path>
            </a:pathLst>
          </a:custGeom>
          <a:solidFill>
            <a:srgbClr val="B6E0FC">
              <a:alpha val="89804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980" tIns="117980" rIns="1158862" bIns="593468" numCol="1" spcCol="1270" anchor="t" anchorCtr="0">
            <a:noAutofit/>
          </a:bodyPr>
          <a:lstStyle/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Cistern volume =  0.28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Reh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. volume  = 0.05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 algn="l" defTabSz="8890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Remaining gap     = 0.69 </a:t>
            </a:r>
            <a:r>
              <a:rPr lang="en-US" sz="2000" kern="12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38600" y="2438400"/>
            <a:ext cx="1447800" cy="1295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rtl="1"/>
            <a:r>
              <a:rPr lang="en-US" sz="2400" b="1" dirty="0" smtClean="0">
                <a:solidFill>
                  <a:srgbClr val="FFCC00"/>
                </a:solidFill>
              </a:rPr>
              <a:t>2032</a:t>
            </a:r>
            <a:endParaRPr lang="ar-SA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88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/year volume of water </a:t>
            </a:r>
          </a:p>
          <a:p>
            <a:pPr algn="l" rtl="0">
              <a:buNone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from rain water harvesting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2032.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1.58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/year volume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 from rehabilitation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2032 .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15.23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/year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remaining  gap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pic>
        <p:nvPicPr>
          <p:cNvPr id="46082" name="Picture 2" descr="http://kscst.org.in/rwh_files/images/rwh_benef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81000"/>
            <a:ext cx="2743200" cy="2154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4" name="Picture 4" descr="http://www.easervices.com/images/c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27432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220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810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 flipV="1">
            <a:off x="8534400" y="0"/>
            <a:ext cx="2362200" cy="27463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914400" y="16764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Assumption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62000" y="5334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JO" sz="2400" b="1" dirty="0">
              <a:latin typeface="Angsana New" pitchFamily="18" charset="-34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62000" y="2551836"/>
            <a:ext cx="746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New 7 wells are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poposed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to developed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governarate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Expected annual production = 2.1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/year 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epth of Well vary from 250-500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09600"/>
            <a:ext cx="5257800" cy="57149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548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9"/>
            <a:ext cx="7239000" cy="3090672"/>
          </a:xfrm>
        </p:spPr>
        <p:txBody>
          <a:bodyPr>
            <a:normAutofit/>
          </a:bodyPr>
          <a:lstStyle/>
          <a:p>
            <a:pPr algn="ctr" rtl="0">
              <a:buNone/>
            </a:pP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Investment Plan </a:t>
            </a:r>
            <a:r>
              <a:rPr lang="ar-SA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47106" name="AutoShape 2" descr="https://encrypted-tbn3.gstatic.com/images?q=tbn:ANd9GcTgbwE2_lYGA64WRzsBiTBc87OjSaywrkRT3PKpz5XYMfkkggW9bA"/>
          <p:cNvSpPr>
            <a:spLocks noChangeAspect="1" noChangeArrowheads="1"/>
          </p:cNvSpPr>
          <p:nvPr/>
        </p:nvSpPr>
        <p:spPr bwMode="auto">
          <a:xfrm>
            <a:off x="8224838" y="-1652588"/>
            <a:ext cx="3810000" cy="3457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7108" name="Picture 4" descr="https://encrypted-tbn3.gstatic.com/images?q=tbn:ANd9GcTgbwE2_lYGA64WRzsBiTBc87OjSaywrkRT3PKpz5XYMfkkggW9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943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convey water from ground water wells proposed earlier ,additional infrastructure will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needded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Different proposed packages 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needded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Packages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438400" y="2743200"/>
          <a:ext cx="7086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velocity of the flow rate in transmission pipelines is assumed to be 1m/s.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diameter of transmission pipeline are calculated using the continuity equation. </a:t>
            </a:r>
          </a:p>
          <a:p>
            <a:pPr algn="l" rt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Q = V * A </a:t>
            </a:r>
          </a:p>
          <a:p>
            <a:pPr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planning purposes, the head loss in transmission pipeline is calculated using the following equation:  </a:t>
            </a:r>
          </a:p>
          <a:p>
            <a:pPr algn="l" rt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0.01 L</a:t>
            </a:r>
          </a:p>
          <a:p>
            <a:pPr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pump head calculated using Energy Conservation principle (Bernoulli Equation). </a:t>
            </a:r>
          </a:p>
          <a:p>
            <a:pPr lvl="0" algn="l" rtl="0" fontAlgn="base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 +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p =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 +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L  </a:t>
            </a:r>
          </a:p>
          <a:p>
            <a:pPr lvl="0" algn="l" rtl="0" fontAlgn="base">
              <a:buNone/>
            </a:pPr>
            <a:endParaRPr lang="en-US" sz="2400" b="1" baseline="-25000" dirty="0" smtClean="0"/>
          </a:p>
          <a:p>
            <a:pPr algn="l" rtl="0">
              <a:buNone/>
            </a:pPr>
            <a:r>
              <a:rPr lang="en-US" sz="2400" b="1" dirty="0" smtClean="0"/>
              <a:t>  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marL="109728" indent="0" algn="l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Assumptions and calculation made to determine the diameter of transmission pipeline, pump power and reservoir volume : 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pump power is calculated using the equation : </a:t>
            </a:r>
          </a:p>
          <a:p>
            <a:pPr algn="l" rtl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Power (watt) = </a:t>
            </a:r>
          </a:p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estimated costs for new WDN approximately equals 200$/capita if the population of localities is less than 5000 person, and 150$/capita for localities that have more than 5000 person .</a:t>
            </a:r>
          </a:p>
          <a:p>
            <a:pPr lvl="0" algn="l" rtl="0" fontAlgn="base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Rehabilitation of old existing water system must be made, so the cost of rehabilitation  according to EIB equal 0.1$/capita.</a:t>
            </a: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981200"/>
            <a:ext cx="12192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382279"/>
              </p:ext>
            </p:extLst>
          </p:nvPr>
        </p:nvGraphicFramePr>
        <p:xfrm>
          <a:off x="304800" y="228600"/>
          <a:ext cx="8097838" cy="660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Document" r:id="rId3" imgW="6954187" imgH="6831078" progId="Word.Document.12">
                  <p:embed/>
                </p:oleObj>
              </mc:Choice>
              <mc:Fallback>
                <p:oleObj name="Document" r:id="rId3" imgW="6954187" imgH="683107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28600"/>
                        <a:ext cx="8097838" cy="660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066800"/>
          </a:xfrm>
        </p:spPr>
        <p:txBody>
          <a:bodyPr>
            <a:no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following cash flow shows the headed investment to implement the plane.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828800"/>
            <a:ext cx="71818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Water is a limited and precious resource and must be managed both for immediate needs and for long-term economic and environmental sustainability. With the effects of climate change now a reality, and increasing demands for water, sound policies are required to ensure a sustainable supply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present and future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generations.</a:t>
            </a:r>
          </a:p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rial Rounded MT Bold" pitchFamily="34" charset="0"/>
              </a:rPr>
              <a:t>Introduction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1. all unversed area are served by the end of the design period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 amount of gap is bridge by rehabilitation and rain and ground water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well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convey water from the ground water wells proposed earlier in this plan, additional infrastructure will be needed. These needed projects are divided into different proposed packages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cumulative cash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flow we see the following: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dirty="0"/>
              <a:t>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7454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 rtl="0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Cumulative cash flow</a:t>
            </a:r>
          </a:p>
        </p:txBody>
      </p:sp>
      <p:graphicFrame>
        <p:nvGraphicFramePr>
          <p:cNvPr id="5" name="مخطط 9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 rtl="0">
              <a:buFont typeface="Wingdings"/>
              <a:buChar char=""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$             53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NIS </a:t>
            </a:r>
          </a:p>
          <a:p>
            <a:pPr marL="342900" lvl="0" indent="-342900" algn="just" rtl="0">
              <a:buFont typeface="Wingdings"/>
              <a:buChar char="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0.73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Million $/year.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2.6$/capita/year </a:t>
            </a:r>
          </a:p>
          <a:p>
            <a:pPr algn="l" rtl="0"/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سهم إلى اليمين 3"/>
          <p:cNvSpPr/>
          <p:nvPr/>
        </p:nvSpPr>
        <p:spPr>
          <a:xfrm>
            <a:off x="1713914" y="1624819"/>
            <a:ext cx="533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ttp://www.truefinancialplanning.com/wp-content/uploads/2012/09/investing-financial-plannin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733800"/>
            <a:ext cx="5334000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448800" cy="655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Resources Management aims at optimizing the available natural water flows, including surface water and groundwater, to satisfy these competing needs.</a:t>
            </a:r>
          </a:p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plan should be included within existing facility operating plans</a:t>
            </a:r>
            <a:r>
              <a:rPr lang="en-US" sz="2000" dirty="0" smtClean="0">
                <a:latin typeface="Arial Rounded MT Bold" pitchFamily="34" charset="0"/>
              </a:rPr>
              <a:t>.</a:t>
            </a:r>
            <a:endParaRPr lang="ar-SA" sz="2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81000" y="3048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3"/>
          <p:cNvGraphicFramePr>
            <a:graphicFrameLocks/>
          </p:cNvGraphicFramePr>
          <p:nvPr/>
        </p:nvGraphicFramePr>
        <p:xfrm>
          <a:off x="304800" y="3200400"/>
          <a:ext cx="8534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north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western part of West Bank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lies between 75-500 m above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sea level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Bounded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Jenin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Nablus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Population= 168,973</a:t>
            </a:r>
          </a:p>
          <a:p>
            <a:pPr algn="l" rtl="0"/>
            <a:endParaRPr lang="en-US" sz="1800" dirty="0" smtClean="0">
              <a:latin typeface="Arial Rounded MT Bold" pitchFamily="34" charset="0"/>
            </a:endParaRPr>
          </a:p>
          <a:p>
            <a:pPr algn="l" rtl="0">
              <a:buNone/>
            </a:pPr>
            <a:endParaRPr lang="en-US" sz="3600" dirty="0" smtClean="0">
              <a:latin typeface="Arial Rounded MT Bold" pitchFamily="34" charset="0"/>
            </a:endParaRPr>
          </a:p>
          <a:p>
            <a:pPr algn="l" rtl="0">
              <a:buNone/>
            </a:pPr>
            <a:endParaRPr lang="en-US" sz="1800" dirty="0">
              <a:latin typeface="Arial Rounded MT 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latin typeface="Arial Rounded MT Bold" pitchFamily="34" charset="0"/>
              </a:rPr>
              <a:t>Study Area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32037"/>
            <a:ext cx="8229600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32 communities :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29 served , 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unserved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Total existing water supply is around 3.85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/year. </a:t>
            </a:r>
          </a:p>
          <a:p>
            <a:pPr algn="l" rtl="0">
              <a:buFont typeface="Wingdings" pitchFamily="2" charset="2"/>
              <a:buChar char="§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average water demand is 80 L/C/day.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3716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Arial Rounded MT Bold" pitchFamily="34" charset="0"/>
              </a:rPr>
              <a:t>Water </a:t>
            </a:r>
            <a:r>
              <a:rPr lang="en-US" sz="4000" b="1" dirty="0">
                <a:latin typeface="Arial Rounded MT Bold" pitchFamily="34" charset="0"/>
              </a:rPr>
              <a:t>Supply </a:t>
            </a:r>
            <a:r>
              <a:rPr lang="en-US" sz="4000" b="1" dirty="0" smtClean="0">
                <a:latin typeface="Arial Rounded MT Bold" pitchFamily="34" charset="0"/>
              </a:rPr>
              <a:t>Condition</a:t>
            </a:r>
            <a:r>
              <a:rPr lang="en-US" sz="4000" dirty="0" smtClean="0">
                <a:latin typeface="Arial Rounded MT Bold" pitchFamily="34" charset="0"/>
              </a:rPr>
              <a:t/>
            </a:r>
            <a:br>
              <a:rPr lang="en-US" sz="4000" dirty="0" smtClean="0">
                <a:latin typeface="Arial Rounded MT Bold" pitchFamily="34" charset="0"/>
              </a:rPr>
            </a:br>
            <a:r>
              <a:rPr lang="en-US" sz="4000" b="1" dirty="0" smtClean="0">
                <a:latin typeface="Arial Rounded MT Bold" pitchFamily="34" charset="0"/>
              </a:rPr>
              <a:t>In </a:t>
            </a:r>
            <a:r>
              <a:rPr lang="en-US" sz="4000" b="1" dirty="0" err="1" smtClean="0">
                <a:latin typeface="Arial Rounded MT Bold" pitchFamily="34" charset="0"/>
              </a:rPr>
              <a:t>Tulkarm</a:t>
            </a:r>
            <a:r>
              <a:rPr lang="en-US" sz="4000" b="1" dirty="0" smtClean="0">
                <a:latin typeface="Arial Rounded MT Bold" pitchFamily="34" charset="0"/>
              </a:rPr>
              <a:t> </a:t>
            </a:r>
            <a:r>
              <a:rPr lang="en-US" sz="4000" b="1" dirty="0">
                <a:latin typeface="Arial Rounded MT Bold" pitchFamily="34" charset="0"/>
              </a:rPr>
              <a:t>Governorate</a:t>
            </a:r>
            <a:r>
              <a:rPr lang="en-US" sz="4000" dirty="0">
                <a:latin typeface="Arial Rounded MT Bold" pitchFamily="34" charset="0"/>
              </a:rPr>
              <a:t/>
            </a:r>
            <a:br>
              <a:rPr lang="en-US" sz="4000" dirty="0">
                <a:latin typeface="Arial Rounded MT Bold" pitchFamily="34" charset="0"/>
              </a:rPr>
            </a:br>
            <a:endParaRPr lang="en-US" sz="4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200" b="1" dirty="0" smtClean="0">
                <a:solidFill>
                  <a:schemeClr val="accent1"/>
                </a:solidFill>
                <a:latin typeface="Arial Rounded MT Bold" pitchFamily="34" charset="0"/>
              </a:rPr>
              <a:t>Groundwater</a:t>
            </a:r>
          </a:p>
          <a:p>
            <a:pPr algn="l" rtl="0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Governorate yields approximately 14Mcm/year from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Western Aquifer.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No. of municipal wells = 8 .</a:t>
            </a:r>
          </a:p>
          <a:p>
            <a:pPr algn="l" rtl="0">
              <a:buNone/>
            </a:pPr>
            <a:endParaRPr lang="en-US" sz="2000" dirty="0" smtClean="0">
              <a:latin typeface="Arial Rounded MT 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Water Supply Resources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1656</TotalTime>
  <Words>1440</Words>
  <Application>Microsoft Office PowerPoint</Application>
  <PresentationFormat>On-screen Show (4:3)</PresentationFormat>
  <Paragraphs>282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ملتقى</vt:lpstr>
      <vt:lpstr>Document</vt:lpstr>
      <vt:lpstr>Water  Resources Management of Tulkarm Governorate</vt:lpstr>
      <vt:lpstr>Prepared by: </vt:lpstr>
      <vt:lpstr>PowerPoint Presentation</vt:lpstr>
      <vt:lpstr>Introduction</vt:lpstr>
      <vt:lpstr>PowerPoint Presentation</vt:lpstr>
      <vt:lpstr>PowerPoint Presentation</vt:lpstr>
      <vt:lpstr>Study Area </vt:lpstr>
      <vt:lpstr>Water Supply Condition In Tulkarm Governorate </vt:lpstr>
      <vt:lpstr>Water Supply Resources</vt:lpstr>
      <vt:lpstr>PowerPoint Presentation</vt:lpstr>
      <vt:lpstr>PowerPoint Presentation</vt:lpstr>
      <vt:lpstr>Clustering</vt:lpstr>
      <vt:lpstr>Future Water Demand  </vt:lpstr>
      <vt:lpstr>PowerPoint Presentation</vt:lpstr>
      <vt:lpstr>PowerPoint Presentation</vt:lpstr>
      <vt:lpstr>Water gap </vt:lpstr>
      <vt:lpstr>PowerPoint Presentation</vt:lpstr>
      <vt:lpstr>PowerPoint Presentation</vt:lpstr>
      <vt:lpstr>PowerPoint Presentation</vt:lpstr>
      <vt:lpstr>Future Potential Water Resources </vt:lpstr>
      <vt:lpstr>PowerPoint Presentation</vt:lpstr>
      <vt:lpstr>PowerPoint Presentation</vt:lpstr>
      <vt:lpstr>PowerPoint Presentation</vt:lpstr>
      <vt:lpstr>PowerPoint Presentation</vt:lpstr>
      <vt:lpstr>Sample of calculation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</vt:lpstr>
      <vt:lpstr>PowerPoint Presentation</vt:lpstr>
      <vt:lpstr>PowerPoint Presentation</vt:lpstr>
      <vt:lpstr>Investment Plan  </vt:lpstr>
      <vt:lpstr>Packages </vt:lpstr>
      <vt:lpstr>Assumptions and calculation made to determine the diameter of transmission pipeline, pump power and reservoir volume :  </vt:lpstr>
      <vt:lpstr>PowerPoint Presentation</vt:lpstr>
      <vt:lpstr>PowerPoint Presentation</vt:lpstr>
      <vt:lpstr>The following cash flow shows the headed investment to implement the plane. </vt:lpstr>
      <vt:lpstr>Conclusion </vt:lpstr>
      <vt:lpstr>Cumulative cash flow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 Resources Management of Tulkarm Governorate</dc:title>
  <dc:creator>CLICK-CENTER</dc:creator>
  <cp:lastModifiedBy>Medad</cp:lastModifiedBy>
  <cp:revision>75</cp:revision>
  <dcterms:created xsi:type="dcterms:W3CDTF">2013-05-16T06:37:59Z</dcterms:created>
  <dcterms:modified xsi:type="dcterms:W3CDTF">2014-01-12T09:09:41Z</dcterms:modified>
</cp:coreProperties>
</file>