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53" r:id="rId2"/>
    <p:sldMasterId id="2147483755" r:id="rId3"/>
  </p:sldMasterIdLst>
  <p:notesMasterIdLst>
    <p:notesMasterId r:id="rId62"/>
  </p:notesMasterIdLst>
  <p:handoutMasterIdLst>
    <p:handoutMasterId r:id="rId63"/>
  </p:handoutMasterIdLst>
  <p:sldIdLst>
    <p:sldId id="796" r:id="rId4"/>
    <p:sldId id="797" r:id="rId5"/>
    <p:sldId id="795" r:id="rId6"/>
    <p:sldId id="798" r:id="rId7"/>
    <p:sldId id="804" r:id="rId8"/>
    <p:sldId id="799" r:id="rId9"/>
    <p:sldId id="775" r:id="rId10"/>
    <p:sldId id="800" r:id="rId11"/>
    <p:sldId id="801" r:id="rId12"/>
    <p:sldId id="778" r:id="rId13"/>
    <p:sldId id="802" r:id="rId14"/>
    <p:sldId id="803" r:id="rId15"/>
    <p:sldId id="777" r:id="rId16"/>
    <p:sldId id="810" r:id="rId17"/>
    <p:sldId id="811" r:id="rId18"/>
    <p:sldId id="812" r:id="rId19"/>
    <p:sldId id="815" r:id="rId20"/>
    <p:sldId id="816" r:id="rId21"/>
    <p:sldId id="834" r:id="rId22"/>
    <p:sldId id="835" r:id="rId23"/>
    <p:sldId id="817" r:id="rId24"/>
    <p:sldId id="818" r:id="rId25"/>
    <p:sldId id="814" r:id="rId26"/>
    <p:sldId id="819" r:id="rId27"/>
    <p:sldId id="808" r:id="rId28"/>
    <p:sldId id="779" r:id="rId29"/>
    <p:sldId id="805" r:id="rId30"/>
    <p:sldId id="806" r:id="rId31"/>
    <p:sldId id="785" r:id="rId32"/>
    <p:sldId id="776" r:id="rId33"/>
    <p:sldId id="809" r:id="rId34"/>
    <p:sldId id="782" r:id="rId35"/>
    <p:sldId id="820" r:id="rId36"/>
    <p:sldId id="813" r:id="rId37"/>
    <p:sldId id="821" r:id="rId38"/>
    <p:sldId id="823" r:id="rId39"/>
    <p:sldId id="824" r:id="rId40"/>
    <p:sldId id="825" r:id="rId41"/>
    <p:sldId id="826" r:id="rId42"/>
    <p:sldId id="780" r:id="rId43"/>
    <p:sldId id="781" r:id="rId44"/>
    <p:sldId id="827" r:id="rId45"/>
    <p:sldId id="830" r:id="rId46"/>
    <p:sldId id="828" r:id="rId47"/>
    <p:sldId id="829" r:id="rId48"/>
    <p:sldId id="831" r:id="rId49"/>
    <p:sldId id="842" r:id="rId50"/>
    <p:sldId id="832" r:id="rId51"/>
    <p:sldId id="841" r:id="rId52"/>
    <p:sldId id="843" r:id="rId53"/>
    <p:sldId id="833" r:id="rId54"/>
    <p:sldId id="838" r:id="rId55"/>
    <p:sldId id="840" r:id="rId56"/>
    <p:sldId id="788" r:id="rId57"/>
    <p:sldId id="786" r:id="rId58"/>
    <p:sldId id="837" r:id="rId59"/>
    <p:sldId id="789" r:id="rId60"/>
    <p:sldId id="756" r:id="rId61"/>
  </p:sldIdLst>
  <p:sldSz cx="12192000" cy="6858000"/>
  <p:notesSz cx="6858000" cy="9144000"/>
  <p:defaultTex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HOWEET" id="{D34E524A-D6EF-4CBC-A13A-51C3740B0549}">
          <p14:sldIdLst>
            <p14:sldId id="796"/>
            <p14:sldId id="797"/>
            <p14:sldId id="795"/>
            <p14:sldId id="798"/>
            <p14:sldId id="804"/>
            <p14:sldId id="799"/>
            <p14:sldId id="775"/>
            <p14:sldId id="800"/>
            <p14:sldId id="801"/>
            <p14:sldId id="778"/>
            <p14:sldId id="802"/>
            <p14:sldId id="803"/>
            <p14:sldId id="777"/>
            <p14:sldId id="810"/>
            <p14:sldId id="811"/>
            <p14:sldId id="812"/>
            <p14:sldId id="815"/>
            <p14:sldId id="816"/>
            <p14:sldId id="834"/>
            <p14:sldId id="835"/>
            <p14:sldId id="817"/>
            <p14:sldId id="818"/>
            <p14:sldId id="814"/>
            <p14:sldId id="819"/>
            <p14:sldId id="808"/>
            <p14:sldId id="779"/>
            <p14:sldId id="805"/>
            <p14:sldId id="806"/>
            <p14:sldId id="785"/>
            <p14:sldId id="776"/>
            <p14:sldId id="809"/>
            <p14:sldId id="782"/>
            <p14:sldId id="820"/>
            <p14:sldId id="813"/>
            <p14:sldId id="821"/>
            <p14:sldId id="823"/>
            <p14:sldId id="824"/>
            <p14:sldId id="825"/>
            <p14:sldId id="826"/>
            <p14:sldId id="780"/>
            <p14:sldId id="781"/>
            <p14:sldId id="827"/>
            <p14:sldId id="830"/>
            <p14:sldId id="828"/>
            <p14:sldId id="829"/>
            <p14:sldId id="831"/>
            <p14:sldId id="842"/>
            <p14:sldId id="832"/>
            <p14:sldId id="841"/>
            <p14:sldId id="843"/>
            <p14:sldId id="833"/>
            <p14:sldId id="838"/>
            <p14:sldId id="840"/>
            <p14:sldId id="788"/>
            <p14:sldId id="786"/>
            <p14:sldId id="837"/>
            <p14:sldId id="789"/>
          </p14:sldIdLst>
        </p14:section>
        <p14:section name="CREDITS &amp; COPYRIGHTS" id="{96A22112-93F8-4FC4-92DC-51B794962ED1}">
          <p14:sldIdLst>
            <p14:sldId id="756"/>
          </p14:sldIdLst>
        </p14:section>
      </p14:sectionLst>
    </p:ext>
    <p:ext uri="{EFAFB233-063F-42B5-8137-9DF3F51BA10A}">
      <p15:sldGuideLst xmlns:p15="http://schemas.microsoft.com/office/powerpoint/2012/main">
        <p15:guide id="1" orient="horz" pos="2251" userDrawn="1">
          <p15:clr>
            <a:srgbClr val="A4A3A4"/>
          </p15:clr>
        </p15:guide>
        <p15:guide id="3" orient="horz" pos="3159" userDrawn="1">
          <p15:clr>
            <a:srgbClr val="A4A3A4"/>
          </p15:clr>
        </p15:guide>
        <p15:guide id="5" orient="horz" pos="981" userDrawn="1">
          <p15:clr>
            <a:srgbClr val="A4A3A4"/>
          </p15:clr>
        </p15:guide>
        <p15:guide id="6" pos="3840" userDrawn="1">
          <p15:clr>
            <a:srgbClr val="A4A3A4"/>
          </p15:clr>
        </p15:guide>
        <p15:guide id="7" pos="575" userDrawn="1">
          <p15:clr>
            <a:srgbClr val="A4A3A4"/>
          </p15:clr>
        </p15:guide>
        <p15:guide id="8" pos="7105" userDrawn="1">
          <p15:clr>
            <a:srgbClr val="A4A3A4"/>
          </p15:clr>
        </p15:guide>
        <p15:guide id="9" pos="7408" userDrawn="1">
          <p15:clr>
            <a:srgbClr val="A4A3A4"/>
          </p15:clr>
        </p15:guide>
        <p15:guide id="10" pos="303" userDrawn="1">
          <p15:clr>
            <a:srgbClr val="A4A3A4"/>
          </p15:clr>
        </p15:guide>
        <p15:guide id="11" pos="1965" userDrawn="1">
          <p15:clr>
            <a:srgbClr val="A4A3A4"/>
          </p15:clr>
        </p15:guide>
        <p15:guide id="12" pos="5715" userDrawn="1">
          <p15:clr>
            <a:srgbClr val="A4A3A4"/>
          </p15:clr>
        </p15:guide>
        <p15:guide id="13" pos="4384" userDrawn="1">
          <p15:clr>
            <a:srgbClr val="A4A3A4"/>
          </p15:clr>
        </p15:guide>
        <p15:guide id="14" orient="horz" pos="3295" userDrawn="1">
          <p15:clr>
            <a:srgbClr val="A4A3A4"/>
          </p15:clr>
        </p15:guide>
        <p15:guide id="15"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2631"/>
    <a:srgbClr val="2F3947"/>
    <a:srgbClr val="2F3A46"/>
    <a:srgbClr val="222A35"/>
    <a:srgbClr val="F2F2F2"/>
    <a:srgbClr val="F2C232"/>
    <a:srgbClr val="45B0DC"/>
    <a:srgbClr val="DBDBDB"/>
    <a:srgbClr val="63BB4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31" autoAdjust="0"/>
    <p:restoredTop sz="94886" autoAdjust="0"/>
  </p:normalViewPr>
  <p:slideViewPr>
    <p:cSldViewPr>
      <p:cViewPr varScale="1">
        <p:scale>
          <a:sx n="83" d="100"/>
          <a:sy n="83" d="100"/>
        </p:scale>
        <p:origin x="139" y="72"/>
      </p:cViewPr>
      <p:guideLst>
        <p:guide orient="horz" pos="2251"/>
        <p:guide orient="horz" pos="3159"/>
        <p:guide orient="horz" pos="981"/>
        <p:guide pos="3840"/>
        <p:guide pos="575"/>
        <p:guide pos="7105"/>
        <p:guide pos="7408"/>
        <p:guide pos="303"/>
        <p:guide pos="1965"/>
        <p:guide pos="5715"/>
        <p:guide pos="4384"/>
        <p:guide orient="horz" pos="3295"/>
        <p:guide orient="horz" pos="2160"/>
      </p:guideLst>
    </p:cSldViewPr>
  </p:slideViewPr>
  <p:notesTextViewPr>
    <p:cViewPr>
      <p:scale>
        <a:sx n="150" d="100"/>
        <a:sy n="150" d="100"/>
      </p:scale>
      <p:origin x="0" y="0"/>
    </p:cViewPr>
  </p:notesTextViewPr>
  <p:notesViewPr>
    <p:cSldViewPr>
      <p:cViewPr varScale="1">
        <p:scale>
          <a:sx n="86" d="100"/>
          <a:sy n="86" d="100"/>
        </p:scale>
        <p:origin x="292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32B05-62EA-407A-B21C-2310C7945705}" type="doc">
      <dgm:prSet loTypeId="urn:microsoft.com/office/officeart/2005/8/layout/venn2" loCatId="relationship" qsTypeId="urn:microsoft.com/office/officeart/2005/8/quickstyle/simple5" qsCatId="simple" csTypeId="urn:microsoft.com/office/officeart/2005/8/colors/colorful1" csCatId="colorful" phldr="1"/>
      <dgm:spPr/>
      <dgm:t>
        <a:bodyPr/>
        <a:lstStyle/>
        <a:p>
          <a:endParaRPr lang="en-US"/>
        </a:p>
      </dgm:t>
    </dgm:pt>
    <dgm:pt modelId="{8EA7219F-BDB2-48EB-9EEB-3133522D132E}">
      <dgm:prSet phldrT="[Text]" custT="1"/>
      <dgm:spPr/>
      <dgm:t>
        <a:bodyPr/>
        <a:lstStyle/>
        <a:p>
          <a:r>
            <a:rPr lang="en-US" sz="1600" b="1" dirty="0" smtClean="0">
              <a:latin typeface="Times New Roman" panose="02020603050405020304" pitchFamily="18" charset="0"/>
              <a:cs typeface="Times New Roman" panose="02020603050405020304" pitchFamily="18" charset="0"/>
            </a:rPr>
            <a:t>CLASS C</a:t>
          </a:r>
          <a:endParaRPr lang="en-US" sz="1600" b="1" dirty="0">
            <a:latin typeface="Times New Roman" panose="02020603050405020304" pitchFamily="18" charset="0"/>
            <a:cs typeface="Times New Roman" panose="02020603050405020304" pitchFamily="18" charset="0"/>
          </a:endParaRPr>
        </a:p>
      </dgm:t>
    </dgm:pt>
    <dgm:pt modelId="{3EE8403A-CB7C-4815-85BD-AEBCAEB71B37}" type="parTrans" cxnId="{58AD7EEF-D408-406B-87EE-4691D4C30668}">
      <dgm:prSet/>
      <dgm:spPr/>
      <dgm:t>
        <a:bodyPr/>
        <a:lstStyle/>
        <a:p>
          <a:endParaRPr lang="en-US"/>
        </a:p>
      </dgm:t>
    </dgm:pt>
    <dgm:pt modelId="{C94B7947-85DC-4B21-BB99-DF8438356F98}" type="sibTrans" cxnId="{58AD7EEF-D408-406B-87EE-4691D4C30668}">
      <dgm:prSet/>
      <dgm:spPr/>
      <dgm:t>
        <a:bodyPr/>
        <a:lstStyle/>
        <a:p>
          <a:endParaRPr lang="en-US"/>
        </a:p>
      </dgm:t>
    </dgm:pt>
    <dgm:pt modelId="{54A10F5D-C417-4F97-8612-CE684295DDDD}">
      <dgm:prSet phldrT="[Text]" custT="1"/>
      <dgm:spPr/>
      <dgm:t>
        <a:bodyPr/>
        <a:lstStyle/>
        <a:p>
          <a:r>
            <a:rPr lang="en-US" sz="1600" b="1" dirty="0" smtClean="0">
              <a:latin typeface="Times New Roman" panose="02020603050405020304" pitchFamily="18" charset="0"/>
              <a:cs typeface="Times New Roman" panose="02020603050405020304" pitchFamily="18" charset="0"/>
            </a:rPr>
            <a:t>CLASS B</a:t>
          </a:r>
          <a:endParaRPr lang="en-US" sz="1600" b="1" dirty="0">
            <a:latin typeface="Times New Roman" panose="02020603050405020304" pitchFamily="18" charset="0"/>
            <a:cs typeface="Times New Roman" panose="02020603050405020304" pitchFamily="18" charset="0"/>
          </a:endParaRPr>
        </a:p>
      </dgm:t>
    </dgm:pt>
    <dgm:pt modelId="{8ABDAA28-1E03-411B-BC21-8D931DE3C43E}" type="parTrans" cxnId="{517AFA30-BB19-43D1-84E3-E6B4C9B9E30A}">
      <dgm:prSet/>
      <dgm:spPr/>
      <dgm:t>
        <a:bodyPr/>
        <a:lstStyle/>
        <a:p>
          <a:endParaRPr lang="en-US"/>
        </a:p>
      </dgm:t>
    </dgm:pt>
    <dgm:pt modelId="{60811977-1F2E-41FC-8E06-EBD37DD18733}" type="sibTrans" cxnId="{517AFA30-BB19-43D1-84E3-E6B4C9B9E30A}">
      <dgm:prSet/>
      <dgm:spPr/>
      <dgm:t>
        <a:bodyPr/>
        <a:lstStyle/>
        <a:p>
          <a:endParaRPr lang="en-US"/>
        </a:p>
      </dgm:t>
    </dgm:pt>
    <dgm:pt modelId="{6AE49727-F1EE-4322-A9E8-6D8BD588DA28}">
      <dgm:prSet phldrT="[Text]" custT="1"/>
      <dgm:spPr/>
      <dgm:t>
        <a:bodyPr/>
        <a:lstStyle/>
        <a:p>
          <a:r>
            <a:rPr lang="en-US" sz="1600" b="1" dirty="0" smtClean="0">
              <a:latin typeface="Times New Roman" panose="02020603050405020304" pitchFamily="18" charset="0"/>
              <a:cs typeface="Times New Roman" panose="02020603050405020304" pitchFamily="18" charset="0"/>
            </a:rPr>
            <a:t>CLASS A</a:t>
          </a:r>
          <a:endParaRPr lang="en-US" sz="1600" b="1" dirty="0">
            <a:latin typeface="Times New Roman" panose="02020603050405020304" pitchFamily="18" charset="0"/>
            <a:cs typeface="Times New Roman" panose="02020603050405020304" pitchFamily="18" charset="0"/>
          </a:endParaRPr>
        </a:p>
      </dgm:t>
    </dgm:pt>
    <dgm:pt modelId="{A368C715-F314-40A5-8FB2-0D8C4609A5B2}" type="parTrans" cxnId="{C23F4798-1782-47D2-864C-5258EB8E5224}">
      <dgm:prSet/>
      <dgm:spPr/>
      <dgm:t>
        <a:bodyPr/>
        <a:lstStyle/>
        <a:p>
          <a:endParaRPr lang="en-US"/>
        </a:p>
      </dgm:t>
    </dgm:pt>
    <dgm:pt modelId="{8D800EE2-5FA9-4090-865F-475ED124815A}" type="sibTrans" cxnId="{C23F4798-1782-47D2-864C-5258EB8E5224}">
      <dgm:prSet/>
      <dgm:spPr/>
      <dgm:t>
        <a:bodyPr/>
        <a:lstStyle/>
        <a:p>
          <a:endParaRPr lang="en-US"/>
        </a:p>
      </dgm:t>
    </dgm:pt>
    <dgm:pt modelId="{2445DAFE-CD18-4928-9C37-2E376DB00464}">
      <dgm:prSet phldrT="[Text]" custT="1"/>
      <dgm:spPr/>
      <dgm:t>
        <a:bodyPr/>
        <a:lstStyle/>
        <a:p>
          <a:r>
            <a:rPr lang="en-US" sz="1800" b="1" dirty="0" smtClean="0">
              <a:latin typeface="Times New Roman" panose="02020603050405020304" pitchFamily="18" charset="0"/>
              <a:cs typeface="Times New Roman" panose="02020603050405020304" pitchFamily="18" charset="0"/>
            </a:rPr>
            <a:t>ABC         </a:t>
          </a:r>
          <a:r>
            <a:rPr lang="en-US" sz="1000" b="1" dirty="0" smtClean="0">
              <a:latin typeface="Times New Roman" panose="02020603050405020304" pitchFamily="18" charset="0"/>
              <a:cs typeface="Times New Roman" panose="02020603050405020304" pitchFamily="18" charset="0"/>
            </a:rPr>
            <a:t>ANALYSIS</a:t>
          </a:r>
          <a:endParaRPr lang="en-US" sz="1000" b="1" dirty="0">
            <a:latin typeface="Times New Roman" panose="02020603050405020304" pitchFamily="18" charset="0"/>
            <a:cs typeface="Times New Roman" panose="02020603050405020304" pitchFamily="18" charset="0"/>
          </a:endParaRPr>
        </a:p>
      </dgm:t>
    </dgm:pt>
    <dgm:pt modelId="{FDCAA9DB-109D-4C58-BE5B-CD56DEAD3883}" type="parTrans" cxnId="{3CB63E18-A0CD-4A44-A319-36B9A4AB653B}">
      <dgm:prSet/>
      <dgm:spPr/>
      <dgm:t>
        <a:bodyPr/>
        <a:lstStyle/>
        <a:p>
          <a:endParaRPr lang="en-US"/>
        </a:p>
      </dgm:t>
    </dgm:pt>
    <dgm:pt modelId="{CF4DBC20-EE82-4629-A48E-640C2D08C427}" type="sibTrans" cxnId="{3CB63E18-A0CD-4A44-A319-36B9A4AB653B}">
      <dgm:prSet/>
      <dgm:spPr/>
      <dgm:t>
        <a:bodyPr/>
        <a:lstStyle/>
        <a:p>
          <a:endParaRPr lang="en-US"/>
        </a:p>
      </dgm:t>
    </dgm:pt>
    <dgm:pt modelId="{7B0EB2D2-67E5-491D-BAB6-811F173DCE9A}" type="pres">
      <dgm:prSet presAssocID="{B9C32B05-62EA-407A-B21C-2310C7945705}" presName="Name0" presStyleCnt="0">
        <dgm:presLayoutVars>
          <dgm:chMax val="7"/>
          <dgm:resizeHandles val="exact"/>
        </dgm:presLayoutVars>
      </dgm:prSet>
      <dgm:spPr/>
      <dgm:t>
        <a:bodyPr/>
        <a:lstStyle/>
        <a:p>
          <a:endParaRPr lang="en-US"/>
        </a:p>
      </dgm:t>
    </dgm:pt>
    <dgm:pt modelId="{4F794DAD-1C88-45D3-9716-6014128A5B90}" type="pres">
      <dgm:prSet presAssocID="{B9C32B05-62EA-407A-B21C-2310C7945705}" presName="comp1" presStyleCnt="0"/>
      <dgm:spPr/>
      <dgm:t>
        <a:bodyPr/>
        <a:lstStyle/>
        <a:p>
          <a:endParaRPr lang="en-US"/>
        </a:p>
      </dgm:t>
    </dgm:pt>
    <dgm:pt modelId="{65FC41D9-D5C6-49E1-9B96-B8E8FBCCF82F}" type="pres">
      <dgm:prSet presAssocID="{B9C32B05-62EA-407A-B21C-2310C7945705}" presName="circle1" presStyleLbl="node1" presStyleIdx="0" presStyleCnt="4" custScaleX="80227" custScaleY="84330"/>
      <dgm:spPr/>
      <dgm:t>
        <a:bodyPr/>
        <a:lstStyle/>
        <a:p>
          <a:endParaRPr lang="en-US"/>
        </a:p>
      </dgm:t>
    </dgm:pt>
    <dgm:pt modelId="{830FECD2-98B8-4F49-A73B-29C3BA30AAF7}" type="pres">
      <dgm:prSet presAssocID="{B9C32B05-62EA-407A-B21C-2310C7945705}" presName="c1text" presStyleLbl="node1" presStyleIdx="0" presStyleCnt="4">
        <dgm:presLayoutVars>
          <dgm:bulletEnabled val="1"/>
        </dgm:presLayoutVars>
      </dgm:prSet>
      <dgm:spPr/>
      <dgm:t>
        <a:bodyPr/>
        <a:lstStyle/>
        <a:p>
          <a:endParaRPr lang="en-US"/>
        </a:p>
      </dgm:t>
    </dgm:pt>
    <dgm:pt modelId="{FA0DF2C6-DAA6-4934-A3F7-9C980E098DDC}" type="pres">
      <dgm:prSet presAssocID="{B9C32B05-62EA-407A-B21C-2310C7945705}" presName="comp2" presStyleCnt="0"/>
      <dgm:spPr/>
      <dgm:t>
        <a:bodyPr/>
        <a:lstStyle/>
        <a:p>
          <a:endParaRPr lang="en-US"/>
        </a:p>
      </dgm:t>
    </dgm:pt>
    <dgm:pt modelId="{F9FB2F4B-0224-4C33-82C7-B1E17952B325}" type="pres">
      <dgm:prSet presAssocID="{B9C32B05-62EA-407A-B21C-2310C7945705}" presName="circle2" presStyleLbl="node1" presStyleIdx="1" presStyleCnt="4"/>
      <dgm:spPr/>
      <dgm:t>
        <a:bodyPr/>
        <a:lstStyle/>
        <a:p>
          <a:endParaRPr lang="en-US"/>
        </a:p>
      </dgm:t>
    </dgm:pt>
    <dgm:pt modelId="{09EE0689-6BEA-4006-9BF8-5635274C03C1}" type="pres">
      <dgm:prSet presAssocID="{B9C32B05-62EA-407A-B21C-2310C7945705}" presName="c2text" presStyleLbl="node1" presStyleIdx="1" presStyleCnt="4">
        <dgm:presLayoutVars>
          <dgm:bulletEnabled val="1"/>
        </dgm:presLayoutVars>
      </dgm:prSet>
      <dgm:spPr/>
      <dgm:t>
        <a:bodyPr/>
        <a:lstStyle/>
        <a:p>
          <a:endParaRPr lang="en-US"/>
        </a:p>
      </dgm:t>
    </dgm:pt>
    <dgm:pt modelId="{70570EB2-4265-4F6D-9F83-54CFCEC0069F}" type="pres">
      <dgm:prSet presAssocID="{B9C32B05-62EA-407A-B21C-2310C7945705}" presName="comp3" presStyleCnt="0"/>
      <dgm:spPr/>
      <dgm:t>
        <a:bodyPr/>
        <a:lstStyle/>
        <a:p>
          <a:endParaRPr lang="en-US"/>
        </a:p>
      </dgm:t>
    </dgm:pt>
    <dgm:pt modelId="{6201655A-0FE0-42B9-AA34-2790BF97D596}" type="pres">
      <dgm:prSet presAssocID="{B9C32B05-62EA-407A-B21C-2310C7945705}" presName="circle3" presStyleLbl="node1" presStyleIdx="2" presStyleCnt="4"/>
      <dgm:spPr/>
      <dgm:t>
        <a:bodyPr/>
        <a:lstStyle/>
        <a:p>
          <a:endParaRPr lang="en-US"/>
        </a:p>
      </dgm:t>
    </dgm:pt>
    <dgm:pt modelId="{9A048DB9-9379-43C7-9EB2-19D4C0B32B47}" type="pres">
      <dgm:prSet presAssocID="{B9C32B05-62EA-407A-B21C-2310C7945705}" presName="c3text" presStyleLbl="node1" presStyleIdx="2" presStyleCnt="4">
        <dgm:presLayoutVars>
          <dgm:bulletEnabled val="1"/>
        </dgm:presLayoutVars>
      </dgm:prSet>
      <dgm:spPr/>
      <dgm:t>
        <a:bodyPr/>
        <a:lstStyle/>
        <a:p>
          <a:endParaRPr lang="en-US"/>
        </a:p>
      </dgm:t>
    </dgm:pt>
    <dgm:pt modelId="{7227EA36-CDB9-4061-A0FC-030561BBE5C2}" type="pres">
      <dgm:prSet presAssocID="{B9C32B05-62EA-407A-B21C-2310C7945705}" presName="comp4" presStyleCnt="0"/>
      <dgm:spPr/>
      <dgm:t>
        <a:bodyPr/>
        <a:lstStyle/>
        <a:p>
          <a:endParaRPr lang="en-US"/>
        </a:p>
      </dgm:t>
    </dgm:pt>
    <dgm:pt modelId="{985EE765-5E7A-4C75-B6A0-350188B8C303}" type="pres">
      <dgm:prSet presAssocID="{B9C32B05-62EA-407A-B21C-2310C7945705}" presName="circle4" presStyleLbl="node1" presStyleIdx="3" presStyleCnt="4"/>
      <dgm:spPr/>
      <dgm:t>
        <a:bodyPr/>
        <a:lstStyle/>
        <a:p>
          <a:endParaRPr lang="en-US"/>
        </a:p>
      </dgm:t>
    </dgm:pt>
    <dgm:pt modelId="{6A4397B4-B68D-4593-AF24-57B9B02888F6}" type="pres">
      <dgm:prSet presAssocID="{B9C32B05-62EA-407A-B21C-2310C7945705}" presName="c4text" presStyleLbl="node1" presStyleIdx="3" presStyleCnt="4">
        <dgm:presLayoutVars>
          <dgm:bulletEnabled val="1"/>
        </dgm:presLayoutVars>
      </dgm:prSet>
      <dgm:spPr/>
      <dgm:t>
        <a:bodyPr/>
        <a:lstStyle/>
        <a:p>
          <a:endParaRPr lang="en-US"/>
        </a:p>
      </dgm:t>
    </dgm:pt>
  </dgm:ptLst>
  <dgm:cxnLst>
    <dgm:cxn modelId="{C23F4798-1782-47D2-864C-5258EB8E5224}" srcId="{B9C32B05-62EA-407A-B21C-2310C7945705}" destId="{6AE49727-F1EE-4322-A9E8-6D8BD588DA28}" srcOrd="2" destOrd="0" parTransId="{A368C715-F314-40A5-8FB2-0D8C4609A5B2}" sibTransId="{8D800EE2-5FA9-4090-865F-475ED124815A}"/>
    <dgm:cxn modelId="{C304DE35-BDE8-49EA-A2F0-402D48944329}" type="presOf" srcId="{B9C32B05-62EA-407A-B21C-2310C7945705}" destId="{7B0EB2D2-67E5-491D-BAB6-811F173DCE9A}" srcOrd="0" destOrd="0" presId="urn:microsoft.com/office/officeart/2005/8/layout/venn2"/>
    <dgm:cxn modelId="{D99825D9-7811-48E3-933A-EC5B917923D7}" type="presOf" srcId="{6AE49727-F1EE-4322-A9E8-6D8BD588DA28}" destId="{9A048DB9-9379-43C7-9EB2-19D4C0B32B47}" srcOrd="1" destOrd="0" presId="urn:microsoft.com/office/officeart/2005/8/layout/venn2"/>
    <dgm:cxn modelId="{51BF6533-3DC8-4D6C-A672-16FC691AD044}" type="presOf" srcId="{2445DAFE-CD18-4928-9C37-2E376DB00464}" destId="{985EE765-5E7A-4C75-B6A0-350188B8C303}" srcOrd="0" destOrd="0" presId="urn:microsoft.com/office/officeart/2005/8/layout/venn2"/>
    <dgm:cxn modelId="{DEC9C123-ECAE-4167-9C28-A64454D527E9}" type="presOf" srcId="{54A10F5D-C417-4F97-8612-CE684295DDDD}" destId="{09EE0689-6BEA-4006-9BF8-5635274C03C1}" srcOrd="1" destOrd="0" presId="urn:microsoft.com/office/officeart/2005/8/layout/venn2"/>
    <dgm:cxn modelId="{963E9D24-F9B6-4360-AEBA-5CD17346CF3A}" type="presOf" srcId="{8EA7219F-BDB2-48EB-9EEB-3133522D132E}" destId="{830FECD2-98B8-4F49-A73B-29C3BA30AAF7}" srcOrd="1" destOrd="0" presId="urn:microsoft.com/office/officeart/2005/8/layout/venn2"/>
    <dgm:cxn modelId="{511CB3B4-86AE-45C2-96CA-9FA9733C6C9C}" type="presOf" srcId="{6AE49727-F1EE-4322-A9E8-6D8BD588DA28}" destId="{6201655A-0FE0-42B9-AA34-2790BF97D596}" srcOrd="0" destOrd="0" presId="urn:microsoft.com/office/officeart/2005/8/layout/venn2"/>
    <dgm:cxn modelId="{58AD7EEF-D408-406B-87EE-4691D4C30668}" srcId="{B9C32B05-62EA-407A-B21C-2310C7945705}" destId="{8EA7219F-BDB2-48EB-9EEB-3133522D132E}" srcOrd="0" destOrd="0" parTransId="{3EE8403A-CB7C-4815-85BD-AEBCAEB71B37}" sibTransId="{C94B7947-85DC-4B21-BB99-DF8438356F98}"/>
    <dgm:cxn modelId="{3CB63E18-A0CD-4A44-A319-36B9A4AB653B}" srcId="{B9C32B05-62EA-407A-B21C-2310C7945705}" destId="{2445DAFE-CD18-4928-9C37-2E376DB00464}" srcOrd="3" destOrd="0" parTransId="{FDCAA9DB-109D-4C58-BE5B-CD56DEAD3883}" sibTransId="{CF4DBC20-EE82-4629-A48E-640C2D08C427}"/>
    <dgm:cxn modelId="{BF5D3F3D-78F8-4991-BF80-7734AFE9ADDA}" type="presOf" srcId="{2445DAFE-CD18-4928-9C37-2E376DB00464}" destId="{6A4397B4-B68D-4593-AF24-57B9B02888F6}" srcOrd="1" destOrd="0" presId="urn:microsoft.com/office/officeart/2005/8/layout/venn2"/>
    <dgm:cxn modelId="{517AFA30-BB19-43D1-84E3-E6B4C9B9E30A}" srcId="{B9C32B05-62EA-407A-B21C-2310C7945705}" destId="{54A10F5D-C417-4F97-8612-CE684295DDDD}" srcOrd="1" destOrd="0" parTransId="{8ABDAA28-1E03-411B-BC21-8D931DE3C43E}" sibTransId="{60811977-1F2E-41FC-8E06-EBD37DD18733}"/>
    <dgm:cxn modelId="{8178C858-18D9-4124-BA32-2937EB713AEA}" type="presOf" srcId="{54A10F5D-C417-4F97-8612-CE684295DDDD}" destId="{F9FB2F4B-0224-4C33-82C7-B1E17952B325}" srcOrd="0" destOrd="0" presId="urn:microsoft.com/office/officeart/2005/8/layout/venn2"/>
    <dgm:cxn modelId="{0D7A6143-9C91-4D93-B877-9A76E9C0C8FF}" type="presOf" srcId="{8EA7219F-BDB2-48EB-9EEB-3133522D132E}" destId="{65FC41D9-D5C6-49E1-9B96-B8E8FBCCF82F}" srcOrd="0" destOrd="0" presId="urn:microsoft.com/office/officeart/2005/8/layout/venn2"/>
    <dgm:cxn modelId="{EDBD5B6C-F397-4CC4-804B-F41A1D09D326}" type="presParOf" srcId="{7B0EB2D2-67E5-491D-BAB6-811F173DCE9A}" destId="{4F794DAD-1C88-45D3-9716-6014128A5B90}" srcOrd="0" destOrd="0" presId="urn:microsoft.com/office/officeart/2005/8/layout/venn2"/>
    <dgm:cxn modelId="{B053708F-E178-4BF6-9F07-27FA6588FF25}" type="presParOf" srcId="{4F794DAD-1C88-45D3-9716-6014128A5B90}" destId="{65FC41D9-D5C6-49E1-9B96-B8E8FBCCF82F}" srcOrd="0" destOrd="0" presId="urn:microsoft.com/office/officeart/2005/8/layout/venn2"/>
    <dgm:cxn modelId="{28762F2E-A536-4CC2-88E5-07CFCB298169}" type="presParOf" srcId="{4F794DAD-1C88-45D3-9716-6014128A5B90}" destId="{830FECD2-98B8-4F49-A73B-29C3BA30AAF7}" srcOrd="1" destOrd="0" presId="urn:microsoft.com/office/officeart/2005/8/layout/venn2"/>
    <dgm:cxn modelId="{219D27E2-94EB-4AB7-9496-3BFCEC1557BE}" type="presParOf" srcId="{7B0EB2D2-67E5-491D-BAB6-811F173DCE9A}" destId="{FA0DF2C6-DAA6-4934-A3F7-9C980E098DDC}" srcOrd="1" destOrd="0" presId="urn:microsoft.com/office/officeart/2005/8/layout/venn2"/>
    <dgm:cxn modelId="{97AE846D-7059-476C-929E-1C3B95538BC2}" type="presParOf" srcId="{FA0DF2C6-DAA6-4934-A3F7-9C980E098DDC}" destId="{F9FB2F4B-0224-4C33-82C7-B1E17952B325}" srcOrd="0" destOrd="0" presId="urn:microsoft.com/office/officeart/2005/8/layout/venn2"/>
    <dgm:cxn modelId="{10D159B4-D3BB-4B2E-A5EF-5D2A997F8F50}" type="presParOf" srcId="{FA0DF2C6-DAA6-4934-A3F7-9C980E098DDC}" destId="{09EE0689-6BEA-4006-9BF8-5635274C03C1}" srcOrd="1" destOrd="0" presId="urn:microsoft.com/office/officeart/2005/8/layout/venn2"/>
    <dgm:cxn modelId="{622B37B3-39AC-49D2-BEA0-FED2C215607D}" type="presParOf" srcId="{7B0EB2D2-67E5-491D-BAB6-811F173DCE9A}" destId="{70570EB2-4265-4F6D-9F83-54CFCEC0069F}" srcOrd="2" destOrd="0" presId="urn:microsoft.com/office/officeart/2005/8/layout/venn2"/>
    <dgm:cxn modelId="{FBA5199F-E523-493A-8460-BCC258157EED}" type="presParOf" srcId="{70570EB2-4265-4F6D-9F83-54CFCEC0069F}" destId="{6201655A-0FE0-42B9-AA34-2790BF97D596}" srcOrd="0" destOrd="0" presId="urn:microsoft.com/office/officeart/2005/8/layout/venn2"/>
    <dgm:cxn modelId="{9DD427D0-A9AA-4307-9F81-911C7ABDB117}" type="presParOf" srcId="{70570EB2-4265-4F6D-9F83-54CFCEC0069F}" destId="{9A048DB9-9379-43C7-9EB2-19D4C0B32B47}" srcOrd="1" destOrd="0" presId="urn:microsoft.com/office/officeart/2005/8/layout/venn2"/>
    <dgm:cxn modelId="{6D1CB978-E8B0-4331-8A63-28E6BD84BD2A}" type="presParOf" srcId="{7B0EB2D2-67E5-491D-BAB6-811F173DCE9A}" destId="{7227EA36-CDB9-4061-A0FC-030561BBE5C2}" srcOrd="3" destOrd="0" presId="urn:microsoft.com/office/officeart/2005/8/layout/venn2"/>
    <dgm:cxn modelId="{75E3E8F2-B137-4302-A4BB-988CBDEAE4CB}" type="presParOf" srcId="{7227EA36-CDB9-4061-A0FC-030561BBE5C2}" destId="{985EE765-5E7A-4C75-B6A0-350188B8C303}" srcOrd="0" destOrd="0" presId="urn:microsoft.com/office/officeart/2005/8/layout/venn2"/>
    <dgm:cxn modelId="{D50C0B18-0EA7-4DB0-BC37-C954877AC6E3}" type="presParOf" srcId="{7227EA36-CDB9-4061-A0FC-030561BBE5C2}" destId="{6A4397B4-B68D-4593-AF24-57B9B02888F6}" srcOrd="1" destOrd="0" presId="urn:microsoft.com/office/officeart/2005/8/layout/venn2"/>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9C32B05-62EA-407A-B21C-2310C7945705}" type="doc">
      <dgm:prSet loTypeId="urn:microsoft.com/office/officeart/2005/8/layout/vList5" loCatId="list" qsTypeId="urn:microsoft.com/office/officeart/2005/8/quickstyle/simple4" qsCatId="simple" csTypeId="urn:microsoft.com/office/officeart/2005/8/colors/colorful1" csCatId="colorful" phldr="1"/>
      <dgm:spPr/>
      <dgm:t>
        <a:bodyPr/>
        <a:lstStyle/>
        <a:p>
          <a:endParaRPr lang="en-US"/>
        </a:p>
      </dgm:t>
    </dgm:pt>
    <dgm:pt modelId="{42D71409-67F9-455C-8C6D-716D284AAA6B}">
      <dgm:prSet phldrT="[Text]"/>
      <dgm:spPr/>
      <dgm:t>
        <a:bodyPr/>
        <a:lstStyle/>
        <a:p>
          <a:r>
            <a:rPr lang="en-US" dirty="0" smtClean="0"/>
            <a:t>Class A </a:t>
          </a:r>
          <a:endParaRPr lang="en-US" dirty="0"/>
        </a:p>
      </dgm:t>
    </dgm:pt>
    <dgm:pt modelId="{51680ED1-AF6E-4B28-AE94-92B0EFB0DF7D}" type="parTrans" cxnId="{2AA9C11F-1F1D-428E-801A-47EAA766C99D}">
      <dgm:prSet/>
      <dgm:spPr/>
      <dgm:t>
        <a:bodyPr/>
        <a:lstStyle/>
        <a:p>
          <a:endParaRPr lang="en-US"/>
        </a:p>
      </dgm:t>
    </dgm:pt>
    <dgm:pt modelId="{478B7D3C-9FB4-4BC6-90AC-49960560DECD}" type="sibTrans" cxnId="{2AA9C11F-1F1D-428E-801A-47EAA766C99D}">
      <dgm:prSet/>
      <dgm:spPr/>
      <dgm:t>
        <a:bodyPr/>
        <a:lstStyle/>
        <a:p>
          <a:endParaRPr lang="en-US"/>
        </a:p>
      </dgm:t>
    </dgm:pt>
    <dgm:pt modelId="{F66099B6-DBBD-4AB0-82D2-877B80F846F7}">
      <dgm:prSet phldrT="[Text]"/>
      <dgm:spPr/>
      <dgm:t>
        <a:bodyPr/>
        <a:lstStyle/>
        <a:p>
          <a:r>
            <a:rPr lang="en-US" dirty="0" smtClean="0"/>
            <a:t>Class B</a:t>
          </a:r>
          <a:endParaRPr lang="en-US" dirty="0"/>
        </a:p>
      </dgm:t>
    </dgm:pt>
    <dgm:pt modelId="{B09C8BFB-F41C-4AC4-AB94-F216E3081C2D}" type="parTrans" cxnId="{B4F3EA32-CE64-4A92-9BAE-BC57E5392B05}">
      <dgm:prSet/>
      <dgm:spPr/>
      <dgm:t>
        <a:bodyPr/>
        <a:lstStyle/>
        <a:p>
          <a:endParaRPr lang="en-US"/>
        </a:p>
      </dgm:t>
    </dgm:pt>
    <dgm:pt modelId="{BC531B32-9B0E-482E-BF91-65C61F17168D}" type="sibTrans" cxnId="{B4F3EA32-CE64-4A92-9BAE-BC57E5392B05}">
      <dgm:prSet/>
      <dgm:spPr/>
      <dgm:t>
        <a:bodyPr/>
        <a:lstStyle/>
        <a:p>
          <a:endParaRPr lang="en-US"/>
        </a:p>
      </dgm:t>
    </dgm:pt>
    <dgm:pt modelId="{EE62A4F6-4AC4-435B-990E-81A71CE8CAC7}">
      <dgm:prSet phldrT="[Text]"/>
      <dgm:spPr/>
      <dgm:t>
        <a:bodyPr/>
        <a:lstStyle/>
        <a:p>
          <a:r>
            <a:rPr lang="en-US" dirty="0" smtClean="0"/>
            <a:t>Class C </a:t>
          </a:r>
          <a:endParaRPr lang="en-US" dirty="0"/>
        </a:p>
      </dgm:t>
    </dgm:pt>
    <dgm:pt modelId="{F287B947-7343-4FA2-B288-B23A59FFAE31}" type="parTrans" cxnId="{3A2CECA6-0C5B-46BB-B7C6-7D37E9D210BD}">
      <dgm:prSet/>
      <dgm:spPr/>
      <dgm:t>
        <a:bodyPr/>
        <a:lstStyle/>
        <a:p>
          <a:endParaRPr lang="en-US"/>
        </a:p>
      </dgm:t>
    </dgm:pt>
    <dgm:pt modelId="{389F9A93-0231-4877-8C41-5D5B8DD7AAC0}" type="sibTrans" cxnId="{3A2CECA6-0C5B-46BB-B7C6-7D37E9D210BD}">
      <dgm:prSet/>
      <dgm:spPr/>
      <dgm:t>
        <a:bodyPr/>
        <a:lstStyle/>
        <a:p>
          <a:endParaRPr lang="en-US"/>
        </a:p>
      </dgm:t>
    </dgm:pt>
    <dgm:pt modelId="{6CF284C3-4A70-4432-8F33-E75A802B3330}">
      <dgm:prSet/>
      <dgm:spPr/>
      <dgm:t>
        <a:bodyPr/>
        <a:lstStyle/>
        <a:p>
          <a:r>
            <a:rPr lang="en-US" dirty="0" smtClean="0">
              <a:solidFill>
                <a:srgbClr val="1E2631"/>
              </a:solidFill>
              <a:latin typeface="Times New Roman" panose="02020603050405020304" pitchFamily="18" charset="0"/>
              <a:cs typeface="Times New Roman" panose="02020603050405020304" pitchFamily="18" charset="0"/>
            </a:rPr>
            <a:t>About 30% of the spare parts items represent 15% of their consumption</a:t>
          </a:r>
          <a:endParaRPr lang="en-US" dirty="0">
            <a:solidFill>
              <a:srgbClr val="1E2631"/>
            </a:solidFill>
            <a:latin typeface="Times New Roman" panose="02020603050405020304" pitchFamily="18" charset="0"/>
            <a:cs typeface="Times New Roman" panose="02020603050405020304" pitchFamily="18" charset="0"/>
          </a:endParaRPr>
        </a:p>
      </dgm:t>
    </dgm:pt>
    <dgm:pt modelId="{044831E6-2FC9-4DDA-81FB-5FA418568D07}" type="parTrans" cxnId="{2DC24386-BC50-4BAB-8571-16CB10C2603C}">
      <dgm:prSet/>
      <dgm:spPr/>
      <dgm:t>
        <a:bodyPr/>
        <a:lstStyle/>
        <a:p>
          <a:endParaRPr lang="en-US"/>
        </a:p>
      </dgm:t>
    </dgm:pt>
    <dgm:pt modelId="{CD50B82D-84BB-4747-B282-ABB339EBA294}" type="sibTrans" cxnId="{2DC24386-BC50-4BAB-8571-16CB10C2603C}">
      <dgm:prSet/>
      <dgm:spPr/>
      <dgm:t>
        <a:bodyPr/>
        <a:lstStyle/>
        <a:p>
          <a:endParaRPr lang="en-US"/>
        </a:p>
      </dgm:t>
    </dgm:pt>
    <dgm:pt modelId="{DDCF078C-D429-4F3D-A86A-601C37333F0E}">
      <dgm:prSet phldrT="[Text]"/>
      <dgm:spPr/>
      <dgm:t>
        <a:bodyPr/>
        <a:lstStyle/>
        <a:p>
          <a:r>
            <a:rPr lang="en-US" dirty="0" smtClean="0">
              <a:solidFill>
                <a:srgbClr val="1E2631"/>
              </a:solidFill>
              <a:latin typeface="Times New Roman" panose="02020603050405020304" pitchFamily="18" charset="0"/>
              <a:cs typeface="Times New Roman" panose="02020603050405020304" pitchFamily="18" charset="0"/>
            </a:rPr>
            <a:t>About 50% of the spare parts items represent 5% of their consumption</a:t>
          </a:r>
          <a:endParaRPr lang="en-US" dirty="0">
            <a:solidFill>
              <a:srgbClr val="1E2631"/>
            </a:solidFill>
            <a:latin typeface="Times New Roman" panose="02020603050405020304" pitchFamily="18" charset="0"/>
            <a:cs typeface="Times New Roman" panose="02020603050405020304" pitchFamily="18" charset="0"/>
          </a:endParaRPr>
        </a:p>
      </dgm:t>
    </dgm:pt>
    <dgm:pt modelId="{1882E0FC-22B0-4EC0-AFEA-6913C3E42D04}" type="parTrans" cxnId="{8ED196F6-6553-443C-AAB2-40F72E795577}">
      <dgm:prSet/>
      <dgm:spPr/>
      <dgm:t>
        <a:bodyPr/>
        <a:lstStyle/>
        <a:p>
          <a:endParaRPr lang="en-US"/>
        </a:p>
      </dgm:t>
    </dgm:pt>
    <dgm:pt modelId="{E265BFA4-891C-408C-98FC-08B80CC170BD}" type="sibTrans" cxnId="{8ED196F6-6553-443C-AAB2-40F72E795577}">
      <dgm:prSet/>
      <dgm:spPr/>
      <dgm:t>
        <a:bodyPr/>
        <a:lstStyle/>
        <a:p>
          <a:endParaRPr lang="en-US"/>
        </a:p>
      </dgm:t>
    </dgm:pt>
    <dgm:pt modelId="{8EA7219F-BDB2-48EB-9EEB-3133522D132E}">
      <dgm:prSet phldrT="[Text]"/>
      <dgm:spPr/>
      <dgm:t>
        <a:bodyPr/>
        <a:lstStyle/>
        <a:p>
          <a:r>
            <a:rPr lang="en-US" dirty="0" smtClean="0">
              <a:solidFill>
                <a:srgbClr val="1E2631"/>
              </a:solidFill>
              <a:latin typeface="Times New Roman" panose="02020603050405020304" pitchFamily="18" charset="0"/>
              <a:cs typeface="Times New Roman" panose="02020603050405020304" pitchFamily="18" charset="0"/>
            </a:rPr>
            <a:t>About 20% of the spare parts items represent 80% of their consumption</a:t>
          </a:r>
          <a:endParaRPr lang="en-US" dirty="0">
            <a:solidFill>
              <a:srgbClr val="1E2631"/>
            </a:solidFill>
            <a:latin typeface="Times New Roman" panose="02020603050405020304" pitchFamily="18" charset="0"/>
            <a:cs typeface="Times New Roman" panose="02020603050405020304" pitchFamily="18" charset="0"/>
          </a:endParaRPr>
        </a:p>
      </dgm:t>
    </dgm:pt>
    <dgm:pt modelId="{C94B7947-85DC-4B21-BB99-DF8438356F98}" type="sibTrans" cxnId="{58AD7EEF-D408-406B-87EE-4691D4C30668}">
      <dgm:prSet/>
      <dgm:spPr/>
      <dgm:t>
        <a:bodyPr/>
        <a:lstStyle/>
        <a:p>
          <a:endParaRPr lang="en-US"/>
        </a:p>
      </dgm:t>
    </dgm:pt>
    <dgm:pt modelId="{3EE8403A-CB7C-4815-85BD-AEBCAEB71B37}" type="parTrans" cxnId="{58AD7EEF-D408-406B-87EE-4691D4C30668}">
      <dgm:prSet/>
      <dgm:spPr/>
      <dgm:t>
        <a:bodyPr/>
        <a:lstStyle/>
        <a:p>
          <a:endParaRPr lang="en-US"/>
        </a:p>
      </dgm:t>
    </dgm:pt>
    <dgm:pt modelId="{916267AA-4A39-4ADC-93B7-3D217075F5DD}" type="pres">
      <dgm:prSet presAssocID="{B9C32B05-62EA-407A-B21C-2310C7945705}" presName="Name0" presStyleCnt="0">
        <dgm:presLayoutVars>
          <dgm:dir/>
          <dgm:animLvl val="lvl"/>
          <dgm:resizeHandles val="exact"/>
        </dgm:presLayoutVars>
      </dgm:prSet>
      <dgm:spPr/>
      <dgm:t>
        <a:bodyPr/>
        <a:lstStyle/>
        <a:p>
          <a:endParaRPr lang="en-US"/>
        </a:p>
      </dgm:t>
    </dgm:pt>
    <dgm:pt modelId="{BCA2FDBA-F55F-4832-9A52-5246E19C6506}" type="pres">
      <dgm:prSet presAssocID="{42D71409-67F9-455C-8C6D-716D284AAA6B}" presName="linNode" presStyleCnt="0"/>
      <dgm:spPr/>
      <dgm:t>
        <a:bodyPr/>
        <a:lstStyle/>
        <a:p>
          <a:endParaRPr lang="en-US"/>
        </a:p>
      </dgm:t>
    </dgm:pt>
    <dgm:pt modelId="{9AB51666-48FF-4F20-8A98-26B73854CE32}" type="pres">
      <dgm:prSet presAssocID="{42D71409-67F9-455C-8C6D-716D284AAA6B}" presName="parentText" presStyleLbl="node1" presStyleIdx="0" presStyleCnt="3">
        <dgm:presLayoutVars>
          <dgm:chMax val="1"/>
          <dgm:bulletEnabled val="1"/>
        </dgm:presLayoutVars>
      </dgm:prSet>
      <dgm:spPr/>
      <dgm:t>
        <a:bodyPr/>
        <a:lstStyle/>
        <a:p>
          <a:endParaRPr lang="en-US"/>
        </a:p>
      </dgm:t>
    </dgm:pt>
    <dgm:pt modelId="{4667C653-681F-4ECF-B010-9E292AA1AF6F}" type="pres">
      <dgm:prSet presAssocID="{42D71409-67F9-455C-8C6D-716D284AAA6B}" presName="descendantText" presStyleLbl="alignAccFollowNode1" presStyleIdx="0" presStyleCnt="3">
        <dgm:presLayoutVars>
          <dgm:bulletEnabled val="1"/>
        </dgm:presLayoutVars>
      </dgm:prSet>
      <dgm:spPr/>
      <dgm:t>
        <a:bodyPr/>
        <a:lstStyle/>
        <a:p>
          <a:endParaRPr lang="en-US"/>
        </a:p>
      </dgm:t>
    </dgm:pt>
    <dgm:pt modelId="{37ABDA52-CDE3-4472-B330-750D4802F3D0}" type="pres">
      <dgm:prSet presAssocID="{478B7D3C-9FB4-4BC6-90AC-49960560DECD}" presName="sp" presStyleCnt="0"/>
      <dgm:spPr/>
      <dgm:t>
        <a:bodyPr/>
        <a:lstStyle/>
        <a:p>
          <a:endParaRPr lang="en-US"/>
        </a:p>
      </dgm:t>
    </dgm:pt>
    <dgm:pt modelId="{359F22C4-9892-4484-9677-F3CA99241DDE}" type="pres">
      <dgm:prSet presAssocID="{F66099B6-DBBD-4AB0-82D2-877B80F846F7}" presName="linNode" presStyleCnt="0"/>
      <dgm:spPr/>
      <dgm:t>
        <a:bodyPr/>
        <a:lstStyle/>
        <a:p>
          <a:endParaRPr lang="en-US"/>
        </a:p>
      </dgm:t>
    </dgm:pt>
    <dgm:pt modelId="{0F827D5D-7F21-4BEF-A102-47C64E91352C}" type="pres">
      <dgm:prSet presAssocID="{F66099B6-DBBD-4AB0-82D2-877B80F846F7}" presName="parentText" presStyleLbl="node1" presStyleIdx="1" presStyleCnt="3">
        <dgm:presLayoutVars>
          <dgm:chMax val="1"/>
          <dgm:bulletEnabled val="1"/>
        </dgm:presLayoutVars>
      </dgm:prSet>
      <dgm:spPr/>
      <dgm:t>
        <a:bodyPr/>
        <a:lstStyle/>
        <a:p>
          <a:endParaRPr lang="en-US"/>
        </a:p>
      </dgm:t>
    </dgm:pt>
    <dgm:pt modelId="{8AF496D8-89A4-49F1-B591-96EE4F6C6E14}" type="pres">
      <dgm:prSet presAssocID="{F66099B6-DBBD-4AB0-82D2-877B80F846F7}" presName="descendantText" presStyleLbl="alignAccFollowNode1" presStyleIdx="1" presStyleCnt="3">
        <dgm:presLayoutVars>
          <dgm:bulletEnabled val="1"/>
        </dgm:presLayoutVars>
      </dgm:prSet>
      <dgm:spPr/>
      <dgm:t>
        <a:bodyPr/>
        <a:lstStyle/>
        <a:p>
          <a:endParaRPr lang="en-US"/>
        </a:p>
      </dgm:t>
    </dgm:pt>
    <dgm:pt modelId="{FEC3DA91-5335-4664-9C95-D4ECC3AF06A7}" type="pres">
      <dgm:prSet presAssocID="{BC531B32-9B0E-482E-BF91-65C61F17168D}" presName="sp" presStyleCnt="0"/>
      <dgm:spPr/>
      <dgm:t>
        <a:bodyPr/>
        <a:lstStyle/>
        <a:p>
          <a:endParaRPr lang="en-US"/>
        </a:p>
      </dgm:t>
    </dgm:pt>
    <dgm:pt modelId="{B35CB561-A6FC-4BDF-B187-2515CA365B75}" type="pres">
      <dgm:prSet presAssocID="{EE62A4F6-4AC4-435B-990E-81A71CE8CAC7}" presName="linNode" presStyleCnt="0"/>
      <dgm:spPr/>
      <dgm:t>
        <a:bodyPr/>
        <a:lstStyle/>
        <a:p>
          <a:endParaRPr lang="en-US"/>
        </a:p>
      </dgm:t>
    </dgm:pt>
    <dgm:pt modelId="{05987F72-554B-4E59-8821-222F2010FE24}" type="pres">
      <dgm:prSet presAssocID="{EE62A4F6-4AC4-435B-990E-81A71CE8CAC7}" presName="parentText" presStyleLbl="node1" presStyleIdx="2" presStyleCnt="3">
        <dgm:presLayoutVars>
          <dgm:chMax val="1"/>
          <dgm:bulletEnabled val="1"/>
        </dgm:presLayoutVars>
      </dgm:prSet>
      <dgm:spPr/>
      <dgm:t>
        <a:bodyPr/>
        <a:lstStyle/>
        <a:p>
          <a:endParaRPr lang="en-US"/>
        </a:p>
      </dgm:t>
    </dgm:pt>
    <dgm:pt modelId="{CA9FB3D2-9B4E-4889-946B-F6D475ACE6C1}" type="pres">
      <dgm:prSet presAssocID="{EE62A4F6-4AC4-435B-990E-81A71CE8CAC7}" presName="descendantText" presStyleLbl="alignAccFollowNode1" presStyleIdx="2" presStyleCnt="3">
        <dgm:presLayoutVars>
          <dgm:bulletEnabled val="1"/>
        </dgm:presLayoutVars>
      </dgm:prSet>
      <dgm:spPr/>
      <dgm:t>
        <a:bodyPr/>
        <a:lstStyle/>
        <a:p>
          <a:endParaRPr lang="en-US"/>
        </a:p>
      </dgm:t>
    </dgm:pt>
  </dgm:ptLst>
  <dgm:cxnLst>
    <dgm:cxn modelId="{559F55F4-C4C0-4D11-AA32-88A05D0F5568}" type="presOf" srcId="{EE62A4F6-4AC4-435B-990E-81A71CE8CAC7}" destId="{05987F72-554B-4E59-8821-222F2010FE24}" srcOrd="0" destOrd="0" presId="urn:microsoft.com/office/officeart/2005/8/layout/vList5"/>
    <dgm:cxn modelId="{58AD7EEF-D408-406B-87EE-4691D4C30668}" srcId="{42D71409-67F9-455C-8C6D-716D284AAA6B}" destId="{8EA7219F-BDB2-48EB-9EEB-3133522D132E}" srcOrd="0" destOrd="0" parTransId="{3EE8403A-CB7C-4815-85BD-AEBCAEB71B37}" sibTransId="{C94B7947-85DC-4B21-BB99-DF8438356F98}"/>
    <dgm:cxn modelId="{6BD79BC2-A9CB-4EE2-9F9D-A4B97A865D08}" type="presOf" srcId="{B9C32B05-62EA-407A-B21C-2310C7945705}" destId="{916267AA-4A39-4ADC-93B7-3D217075F5DD}" srcOrd="0" destOrd="0" presId="urn:microsoft.com/office/officeart/2005/8/layout/vList5"/>
    <dgm:cxn modelId="{011EF55B-C83C-46C8-A96E-3158A6FE6F3E}" type="presOf" srcId="{F66099B6-DBBD-4AB0-82D2-877B80F846F7}" destId="{0F827D5D-7F21-4BEF-A102-47C64E91352C}" srcOrd="0" destOrd="0" presId="urn:microsoft.com/office/officeart/2005/8/layout/vList5"/>
    <dgm:cxn modelId="{2AA9C11F-1F1D-428E-801A-47EAA766C99D}" srcId="{B9C32B05-62EA-407A-B21C-2310C7945705}" destId="{42D71409-67F9-455C-8C6D-716D284AAA6B}" srcOrd="0" destOrd="0" parTransId="{51680ED1-AF6E-4B28-AE94-92B0EFB0DF7D}" sibTransId="{478B7D3C-9FB4-4BC6-90AC-49960560DECD}"/>
    <dgm:cxn modelId="{8ED196F6-6553-443C-AAB2-40F72E795577}" srcId="{EE62A4F6-4AC4-435B-990E-81A71CE8CAC7}" destId="{DDCF078C-D429-4F3D-A86A-601C37333F0E}" srcOrd="0" destOrd="0" parTransId="{1882E0FC-22B0-4EC0-AFEA-6913C3E42D04}" sibTransId="{E265BFA4-891C-408C-98FC-08B80CC170BD}"/>
    <dgm:cxn modelId="{3A2CECA6-0C5B-46BB-B7C6-7D37E9D210BD}" srcId="{B9C32B05-62EA-407A-B21C-2310C7945705}" destId="{EE62A4F6-4AC4-435B-990E-81A71CE8CAC7}" srcOrd="2" destOrd="0" parTransId="{F287B947-7343-4FA2-B288-B23A59FFAE31}" sibTransId="{389F9A93-0231-4877-8C41-5D5B8DD7AAC0}"/>
    <dgm:cxn modelId="{2DC24386-BC50-4BAB-8571-16CB10C2603C}" srcId="{F66099B6-DBBD-4AB0-82D2-877B80F846F7}" destId="{6CF284C3-4A70-4432-8F33-E75A802B3330}" srcOrd="0" destOrd="0" parTransId="{044831E6-2FC9-4DDA-81FB-5FA418568D07}" sibTransId="{CD50B82D-84BB-4747-B282-ABB339EBA294}"/>
    <dgm:cxn modelId="{DDC639F1-4FA5-46F6-A862-C9F61945DDA5}" type="presOf" srcId="{8EA7219F-BDB2-48EB-9EEB-3133522D132E}" destId="{4667C653-681F-4ECF-B010-9E292AA1AF6F}" srcOrd="0" destOrd="0" presId="urn:microsoft.com/office/officeart/2005/8/layout/vList5"/>
    <dgm:cxn modelId="{B4F3EA32-CE64-4A92-9BAE-BC57E5392B05}" srcId="{B9C32B05-62EA-407A-B21C-2310C7945705}" destId="{F66099B6-DBBD-4AB0-82D2-877B80F846F7}" srcOrd="1" destOrd="0" parTransId="{B09C8BFB-F41C-4AC4-AB94-F216E3081C2D}" sibTransId="{BC531B32-9B0E-482E-BF91-65C61F17168D}"/>
    <dgm:cxn modelId="{09F0900F-D78C-48E6-B90A-543FF726909D}" type="presOf" srcId="{DDCF078C-D429-4F3D-A86A-601C37333F0E}" destId="{CA9FB3D2-9B4E-4889-946B-F6D475ACE6C1}" srcOrd="0" destOrd="0" presId="urn:microsoft.com/office/officeart/2005/8/layout/vList5"/>
    <dgm:cxn modelId="{4E21DC5B-0809-4989-8DFE-AB0494B6508D}" type="presOf" srcId="{42D71409-67F9-455C-8C6D-716D284AAA6B}" destId="{9AB51666-48FF-4F20-8A98-26B73854CE32}" srcOrd="0" destOrd="0" presId="urn:microsoft.com/office/officeart/2005/8/layout/vList5"/>
    <dgm:cxn modelId="{ECFDCFF2-10F9-49DD-99E1-158E034628AA}" type="presOf" srcId="{6CF284C3-4A70-4432-8F33-E75A802B3330}" destId="{8AF496D8-89A4-49F1-B591-96EE4F6C6E14}" srcOrd="0" destOrd="0" presId="urn:microsoft.com/office/officeart/2005/8/layout/vList5"/>
    <dgm:cxn modelId="{DF24207B-624D-4588-9141-1E27BC320170}" type="presParOf" srcId="{916267AA-4A39-4ADC-93B7-3D217075F5DD}" destId="{BCA2FDBA-F55F-4832-9A52-5246E19C6506}" srcOrd="0" destOrd="0" presId="urn:microsoft.com/office/officeart/2005/8/layout/vList5"/>
    <dgm:cxn modelId="{3499F1B5-7ACC-4C41-88D2-7EF4A25160AB}" type="presParOf" srcId="{BCA2FDBA-F55F-4832-9A52-5246E19C6506}" destId="{9AB51666-48FF-4F20-8A98-26B73854CE32}" srcOrd="0" destOrd="0" presId="urn:microsoft.com/office/officeart/2005/8/layout/vList5"/>
    <dgm:cxn modelId="{38E4D4AE-93ED-49A9-B343-560CEE6C7369}" type="presParOf" srcId="{BCA2FDBA-F55F-4832-9A52-5246E19C6506}" destId="{4667C653-681F-4ECF-B010-9E292AA1AF6F}" srcOrd="1" destOrd="0" presId="urn:microsoft.com/office/officeart/2005/8/layout/vList5"/>
    <dgm:cxn modelId="{2BDF0393-1A04-4C1B-86CA-89D02BECE075}" type="presParOf" srcId="{916267AA-4A39-4ADC-93B7-3D217075F5DD}" destId="{37ABDA52-CDE3-4472-B330-750D4802F3D0}" srcOrd="1" destOrd="0" presId="urn:microsoft.com/office/officeart/2005/8/layout/vList5"/>
    <dgm:cxn modelId="{78FB7A81-4E98-4BC3-96FC-5E65F2E9C47E}" type="presParOf" srcId="{916267AA-4A39-4ADC-93B7-3D217075F5DD}" destId="{359F22C4-9892-4484-9677-F3CA99241DDE}" srcOrd="2" destOrd="0" presId="urn:microsoft.com/office/officeart/2005/8/layout/vList5"/>
    <dgm:cxn modelId="{5376A7A1-5C0E-4242-9F92-954C2F4FE40C}" type="presParOf" srcId="{359F22C4-9892-4484-9677-F3CA99241DDE}" destId="{0F827D5D-7F21-4BEF-A102-47C64E91352C}" srcOrd="0" destOrd="0" presId="urn:microsoft.com/office/officeart/2005/8/layout/vList5"/>
    <dgm:cxn modelId="{CBF30992-8BAB-40EE-90EE-423B423831C8}" type="presParOf" srcId="{359F22C4-9892-4484-9677-F3CA99241DDE}" destId="{8AF496D8-89A4-49F1-B591-96EE4F6C6E14}" srcOrd="1" destOrd="0" presId="urn:microsoft.com/office/officeart/2005/8/layout/vList5"/>
    <dgm:cxn modelId="{61C74E04-EE2F-4AB8-B622-5C1387757447}" type="presParOf" srcId="{916267AA-4A39-4ADC-93B7-3D217075F5DD}" destId="{FEC3DA91-5335-4664-9C95-D4ECC3AF06A7}" srcOrd="3" destOrd="0" presId="urn:microsoft.com/office/officeart/2005/8/layout/vList5"/>
    <dgm:cxn modelId="{6B02B5DB-16D3-4ECA-A719-CB7834F071D5}" type="presParOf" srcId="{916267AA-4A39-4ADC-93B7-3D217075F5DD}" destId="{B35CB561-A6FC-4BDF-B187-2515CA365B75}" srcOrd="4" destOrd="0" presId="urn:microsoft.com/office/officeart/2005/8/layout/vList5"/>
    <dgm:cxn modelId="{9439BE41-7373-4C52-A27A-AE39361CB157}" type="presParOf" srcId="{B35CB561-A6FC-4BDF-B187-2515CA365B75}" destId="{05987F72-554B-4E59-8821-222F2010FE24}" srcOrd="0" destOrd="0" presId="urn:microsoft.com/office/officeart/2005/8/layout/vList5"/>
    <dgm:cxn modelId="{96571FDA-24D0-4388-ADC9-ECEFB17035CA}" type="presParOf" srcId="{B35CB561-A6FC-4BDF-B187-2515CA365B75}" destId="{CA9FB3D2-9B4E-4889-946B-F6D475ACE6C1}" srcOrd="1" destOrd="0" presId="urn:microsoft.com/office/officeart/2005/8/layout/vList5"/>
  </dgm:cxnLst>
  <dgm:bg>
    <a:noFill/>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618B4A33-9F13-404B-BFD7-DDB0D6F1A332}" type="doc">
      <dgm:prSet loTypeId="urn:microsoft.com/office/officeart/2005/8/layout/gear1" loCatId="process" qsTypeId="urn:microsoft.com/office/officeart/2005/8/quickstyle/simple1" qsCatId="simple" csTypeId="urn:microsoft.com/office/officeart/2005/8/colors/accent1_2" csCatId="accent1" phldr="1"/>
      <dgm:spPr/>
    </dgm:pt>
    <dgm:pt modelId="{5E278431-32AD-4690-ADB2-ADE52F8D5638}">
      <dgm:prSet phldrT="[Text]"/>
      <dgm:spPr>
        <a:solidFill>
          <a:schemeClr val="accent5"/>
        </a:solidFill>
      </dgm:spPr>
      <dgm:t>
        <a:bodyPr/>
        <a:lstStyle/>
        <a:p>
          <a:endParaRPr lang="en-US"/>
        </a:p>
      </dgm:t>
    </dgm:pt>
    <dgm:pt modelId="{A7E8F920-0BC6-4606-8C42-B0C8CD8AFF1B}" type="parTrans" cxnId="{0094F92C-66C1-4B3B-9525-4DD09D2CC0B4}">
      <dgm:prSet/>
      <dgm:spPr/>
      <dgm:t>
        <a:bodyPr/>
        <a:lstStyle/>
        <a:p>
          <a:endParaRPr lang="en-US"/>
        </a:p>
      </dgm:t>
    </dgm:pt>
    <dgm:pt modelId="{6CD74433-6FA6-45FB-B011-0E5258F17C2D}" type="sibTrans" cxnId="{0094F92C-66C1-4B3B-9525-4DD09D2CC0B4}">
      <dgm:prSet/>
      <dgm:spPr/>
      <dgm:t>
        <a:bodyPr/>
        <a:lstStyle/>
        <a:p>
          <a:endParaRPr lang="en-US"/>
        </a:p>
      </dgm:t>
    </dgm:pt>
    <dgm:pt modelId="{31971CC0-0BE8-4A51-92FF-F68F5D2C7778}">
      <dgm:prSet phldrT="[Text]"/>
      <dgm:spPr>
        <a:solidFill>
          <a:schemeClr val="accent4"/>
        </a:solidFill>
      </dgm:spPr>
      <dgm:t>
        <a:bodyPr/>
        <a:lstStyle/>
        <a:p>
          <a:endParaRPr lang="en-US"/>
        </a:p>
      </dgm:t>
    </dgm:pt>
    <dgm:pt modelId="{77562F0E-0D87-48F6-BEB3-2AB44471E0FF}" type="parTrans" cxnId="{39CD0026-4FFE-48A7-BC8D-732FA6183A43}">
      <dgm:prSet/>
      <dgm:spPr/>
      <dgm:t>
        <a:bodyPr/>
        <a:lstStyle/>
        <a:p>
          <a:endParaRPr lang="en-US"/>
        </a:p>
      </dgm:t>
    </dgm:pt>
    <dgm:pt modelId="{955B212E-6BE9-46B5-9357-C17DFF2785CD}" type="sibTrans" cxnId="{39CD0026-4FFE-48A7-BC8D-732FA6183A43}">
      <dgm:prSet/>
      <dgm:spPr/>
      <dgm:t>
        <a:bodyPr/>
        <a:lstStyle/>
        <a:p>
          <a:endParaRPr lang="en-US"/>
        </a:p>
      </dgm:t>
    </dgm:pt>
    <dgm:pt modelId="{BFDB9099-A9EE-43B6-822C-5EDE33AD966F}">
      <dgm:prSet phldrT="[Text]"/>
      <dgm:spPr>
        <a:solidFill>
          <a:schemeClr val="accent2"/>
        </a:solidFill>
      </dgm:spPr>
      <dgm:t>
        <a:bodyPr/>
        <a:lstStyle/>
        <a:p>
          <a:endParaRPr lang="en-US"/>
        </a:p>
      </dgm:t>
    </dgm:pt>
    <dgm:pt modelId="{170C034A-EA66-4A98-A94E-3E76916AADD4}" type="parTrans" cxnId="{2CFEFB2B-A5B4-4393-A04B-2D0BF71FFA08}">
      <dgm:prSet/>
      <dgm:spPr/>
      <dgm:t>
        <a:bodyPr/>
        <a:lstStyle/>
        <a:p>
          <a:endParaRPr lang="en-US"/>
        </a:p>
      </dgm:t>
    </dgm:pt>
    <dgm:pt modelId="{7C343F2C-B043-44F0-8676-7B2D9752CCF6}" type="sibTrans" cxnId="{2CFEFB2B-A5B4-4393-A04B-2D0BF71FFA08}">
      <dgm:prSet/>
      <dgm:spPr/>
      <dgm:t>
        <a:bodyPr/>
        <a:lstStyle/>
        <a:p>
          <a:endParaRPr lang="en-US"/>
        </a:p>
      </dgm:t>
    </dgm:pt>
    <dgm:pt modelId="{FB88371B-3D40-4BDA-B382-78819BE1B1C2}" type="pres">
      <dgm:prSet presAssocID="{618B4A33-9F13-404B-BFD7-DDB0D6F1A332}" presName="composite" presStyleCnt="0">
        <dgm:presLayoutVars>
          <dgm:chMax val="3"/>
          <dgm:animLvl val="lvl"/>
          <dgm:resizeHandles val="exact"/>
        </dgm:presLayoutVars>
      </dgm:prSet>
      <dgm:spPr/>
    </dgm:pt>
    <dgm:pt modelId="{3D9E1567-658D-41D2-9E6B-9D8CCEE12BBC}" type="pres">
      <dgm:prSet presAssocID="{5E278431-32AD-4690-ADB2-ADE52F8D5638}" presName="gear1" presStyleLbl="node1" presStyleIdx="0" presStyleCnt="3">
        <dgm:presLayoutVars>
          <dgm:chMax val="1"/>
          <dgm:bulletEnabled val="1"/>
        </dgm:presLayoutVars>
      </dgm:prSet>
      <dgm:spPr/>
      <dgm:t>
        <a:bodyPr/>
        <a:lstStyle/>
        <a:p>
          <a:endParaRPr lang="en-US"/>
        </a:p>
      </dgm:t>
    </dgm:pt>
    <dgm:pt modelId="{3548F530-A615-450E-A567-205C8BDEC36C}" type="pres">
      <dgm:prSet presAssocID="{5E278431-32AD-4690-ADB2-ADE52F8D5638}" presName="gear1srcNode" presStyleLbl="node1" presStyleIdx="0" presStyleCnt="3"/>
      <dgm:spPr/>
      <dgm:t>
        <a:bodyPr/>
        <a:lstStyle/>
        <a:p>
          <a:endParaRPr lang="en-US"/>
        </a:p>
      </dgm:t>
    </dgm:pt>
    <dgm:pt modelId="{B1F09AB1-25E1-4517-8817-5ED601C12E99}" type="pres">
      <dgm:prSet presAssocID="{5E278431-32AD-4690-ADB2-ADE52F8D5638}" presName="gear1dstNode" presStyleLbl="node1" presStyleIdx="0" presStyleCnt="3"/>
      <dgm:spPr/>
      <dgm:t>
        <a:bodyPr/>
        <a:lstStyle/>
        <a:p>
          <a:endParaRPr lang="en-US"/>
        </a:p>
      </dgm:t>
    </dgm:pt>
    <dgm:pt modelId="{63F2F425-4921-420C-A1A0-121C513A27E9}" type="pres">
      <dgm:prSet presAssocID="{31971CC0-0BE8-4A51-92FF-F68F5D2C7778}" presName="gear2" presStyleLbl="node1" presStyleIdx="1" presStyleCnt="3">
        <dgm:presLayoutVars>
          <dgm:chMax val="1"/>
          <dgm:bulletEnabled val="1"/>
        </dgm:presLayoutVars>
      </dgm:prSet>
      <dgm:spPr/>
      <dgm:t>
        <a:bodyPr/>
        <a:lstStyle/>
        <a:p>
          <a:endParaRPr lang="en-US"/>
        </a:p>
      </dgm:t>
    </dgm:pt>
    <dgm:pt modelId="{10423B5F-0287-453A-BDCF-9BD802F119B0}" type="pres">
      <dgm:prSet presAssocID="{31971CC0-0BE8-4A51-92FF-F68F5D2C7778}" presName="gear2srcNode" presStyleLbl="node1" presStyleIdx="1" presStyleCnt="3"/>
      <dgm:spPr/>
      <dgm:t>
        <a:bodyPr/>
        <a:lstStyle/>
        <a:p>
          <a:endParaRPr lang="en-US"/>
        </a:p>
      </dgm:t>
    </dgm:pt>
    <dgm:pt modelId="{EAFC5A6E-9658-4043-908B-20C435474A5F}" type="pres">
      <dgm:prSet presAssocID="{31971CC0-0BE8-4A51-92FF-F68F5D2C7778}" presName="gear2dstNode" presStyleLbl="node1" presStyleIdx="1" presStyleCnt="3"/>
      <dgm:spPr/>
      <dgm:t>
        <a:bodyPr/>
        <a:lstStyle/>
        <a:p>
          <a:endParaRPr lang="en-US"/>
        </a:p>
      </dgm:t>
    </dgm:pt>
    <dgm:pt modelId="{5D909D5B-A7BC-488C-85B2-335A7B4F0543}" type="pres">
      <dgm:prSet presAssocID="{BFDB9099-A9EE-43B6-822C-5EDE33AD966F}" presName="gear3" presStyleLbl="node1" presStyleIdx="2" presStyleCnt="3"/>
      <dgm:spPr/>
      <dgm:t>
        <a:bodyPr/>
        <a:lstStyle/>
        <a:p>
          <a:endParaRPr lang="en-US"/>
        </a:p>
      </dgm:t>
    </dgm:pt>
    <dgm:pt modelId="{ED43CBA5-31C8-4DF8-AA72-122A072F7727}" type="pres">
      <dgm:prSet presAssocID="{BFDB9099-A9EE-43B6-822C-5EDE33AD966F}" presName="gear3tx" presStyleLbl="node1" presStyleIdx="2" presStyleCnt="3">
        <dgm:presLayoutVars>
          <dgm:chMax val="1"/>
          <dgm:bulletEnabled val="1"/>
        </dgm:presLayoutVars>
      </dgm:prSet>
      <dgm:spPr/>
      <dgm:t>
        <a:bodyPr/>
        <a:lstStyle/>
        <a:p>
          <a:endParaRPr lang="en-US"/>
        </a:p>
      </dgm:t>
    </dgm:pt>
    <dgm:pt modelId="{42280051-3193-48FF-82E6-AF0C669CE486}" type="pres">
      <dgm:prSet presAssocID="{BFDB9099-A9EE-43B6-822C-5EDE33AD966F}" presName="gear3srcNode" presStyleLbl="node1" presStyleIdx="2" presStyleCnt="3"/>
      <dgm:spPr/>
      <dgm:t>
        <a:bodyPr/>
        <a:lstStyle/>
        <a:p>
          <a:endParaRPr lang="en-US"/>
        </a:p>
      </dgm:t>
    </dgm:pt>
    <dgm:pt modelId="{26FB5920-6586-4A57-A269-57AFA4BC2157}" type="pres">
      <dgm:prSet presAssocID="{BFDB9099-A9EE-43B6-822C-5EDE33AD966F}" presName="gear3dstNode" presStyleLbl="node1" presStyleIdx="2" presStyleCnt="3"/>
      <dgm:spPr/>
      <dgm:t>
        <a:bodyPr/>
        <a:lstStyle/>
        <a:p>
          <a:endParaRPr lang="en-US"/>
        </a:p>
      </dgm:t>
    </dgm:pt>
    <dgm:pt modelId="{F807C2FE-2F33-4DE3-9FAA-42D049545FCE}" type="pres">
      <dgm:prSet presAssocID="{6CD74433-6FA6-45FB-B011-0E5258F17C2D}" presName="connector1" presStyleLbl="sibTrans2D1" presStyleIdx="0" presStyleCnt="3"/>
      <dgm:spPr/>
      <dgm:t>
        <a:bodyPr/>
        <a:lstStyle/>
        <a:p>
          <a:endParaRPr lang="en-US"/>
        </a:p>
      </dgm:t>
    </dgm:pt>
    <dgm:pt modelId="{E005B5C5-8938-4DDC-9509-48D6CDE287C1}" type="pres">
      <dgm:prSet presAssocID="{955B212E-6BE9-46B5-9357-C17DFF2785CD}" presName="connector2" presStyleLbl="sibTrans2D1" presStyleIdx="1" presStyleCnt="3"/>
      <dgm:spPr/>
      <dgm:t>
        <a:bodyPr/>
        <a:lstStyle/>
        <a:p>
          <a:endParaRPr lang="en-US"/>
        </a:p>
      </dgm:t>
    </dgm:pt>
    <dgm:pt modelId="{63B6108D-F6CE-4F4C-9330-FCFA34F2F5D6}" type="pres">
      <dgm:prSet presAssocID="{7C343F2C-B043-44F0-8676-7B2D9752CCF6}" presName="connector3" presStyleLbl="sibTrans2D1" presStyleIdx="2" presStyleCnt="3"/>
      <dgm:spPr/>
      <dgm:t>
        <a:bodyPr/>
        <a:lstStyle/>
        <a:p>
          <a:endParaRPr lang="en-US"/>
        </a:p>
      </dgm:t>
    </dgm:pt>
  </dgm:ptLst>
  <dgm:cxnLst>
    <dgm:cxn modelId="{53AFF820-443A-4FF0-A425-A1A7D831AF7D}" type="presOf" srcId="{5E278431-32AD-4690-ADB2-ADE52F8D5638}" destId="{B1F09AB1-25E1-4517-8817-5ED601C12E99}" srcOrd="2" destOrd="0" presId="urn:microsoft.com/office/officeart/2005/8/layout/gear1"/>
    <dgm:cxn modelId="{5FFB8647-0A5A-494D-911A-DEEE34C7C3B6}" type="presOf" srcId="{6CD74433-6FA6-45FB-B011-0E5258F17C2D}" destId="{F807C2FE-2F33-4DE3-9FAA-42D049545FCE}" srcOrd="0" destOrd="0" presId="urn:microsoft.com/office/officeart/2005/8/layout/gear1"/>
    <dgm:cxn modelId="{AFAAB9C1-FBA0-401D-8EFD-CD9CF9079056}" type="presOf" srcId="{31971CC0-0BE8-4A51-92FF-F68F5D2C7778}" destId="{EAFC5A6E-9658-4043-908B-20C435474A5F}" srcOrd="2" destOrd="0" presId="urn:microsoft.com/office/officeart/2005/8/layout/gear1"/>
    <dgm:cxn modelId="{ACB55ECB-02A5-4375-B875-FF820B29980E}" type="presOf" srcId="{7C343F2C-B043-44F0-8676-7B2D9752CCF6}" destId="{63B6108D-F6CE-4F4C-9330-FCFA34F2F5D6}" srcOrd="0" destOrd="0" presId="urn:microsoft.com/office/officeart/2005/8/layout/gear1"/>
    <dgm:cxn modelId="{0094F92C-66C1-4B3B-9525-4DD09D2CC0B4}" srcId="{618B4A33-9F13-404B-BFD7-DDB0D6F1A332}" destId="{5E278431-32AD-4690-ADB2-ADE52F8D5638}" srcOrd="0" destOrd="0" parTransId="{A7E8F920-0BC6-4606-8C42-B0C8CD8AFF1B}" sibTransId="{6CD74433-6FA6-45FB-B011-0E5258F17C2D}"/>
    <dgm:cxn modelId="{E83D8EEA-F471-48E6-AD37-39424B39BE0D}" type="presOf" srcId="{618B4A33-9F13-404B-BFD7-DDB0D6F1A332}" destId="{FB88371B-3D40-4BDA-B382-78819BE1B1C2}" srcOrd="0" destOrd="0" presId="urn:microsoft.com/office/officeart/2005/8/layout/gear1"/>
    <dgm:cxn modelId="{D0800668-A6A1-4045-85FB-23866F419226}" type="presOf" srcId="{BFDB9099-A9EE-43B6-822C-5EDE33AD966F}" destId="{42280051-3193-48FF-82E6-AF0C669CE486}" srcOrd="2" destOrd="0" presId="urn:microsoft.com/office/officeart/2005/8/layout/gear1"/>
    <dgm:cxn modelId="{39CD0026-4FFE-48A7-BC8D-732FA6183A43}" srcId="{618B4A33-9F13-404B-BFD7-DDB0D6F1A332}" destId="{31971CC0-0BE8-4A51-92FF-F68F5D2C7778}" srcOrd="1" destOrd="0" parTransId="{77562F0E-0D87-48F6-BEB3-2AB44471E0FF}" sibTransId="{955B212E-6BE9-46B5-9357-C17DFF2785CD}"/>
    <dgm:cxn modelId="{0165A4CF-9596-4B79-BC46-0C2FC73CD797}" type="presOf" srcId="{BFDB9099-A9EE-43B6-822C-5EDE33AD966F}" destId="{ED43CBA5-31C8-4DF8-AA72-122A072F7727}" srcOrd="1" destOrd="0" presId="urn:microsoft.com/office/officeart/2005/8/layout/gear1"/>
    <dgm:cxn modelId="{07D277FD-C789-4187-8067-F22B2089CE74}" type="presOf" srcId="{BFDB9099-A9EE-43B6-822C-5EDE33AD966F}" destId="{26FB5920-6586-4A57-A269-57AFA4BC2157}" srcOrd="3" destOrd="0" presId="urn:microsoft.com/office/officeart/2005/8/layout/gear1"/>
    <dgm:cxn modelId="{BF6C9501-C626-457F-9994-9AE906D09333}" type="presOf" srcId="{31971CC0-0BE8-4A51-92FF-F68F5D2C7778}" destId="{10423B5F-0287-453A-BDCF-9BD802F119B0}" srcOrd="1" destOrd="0" presId="urn:microsoft.com/office/officeart/2005/8/layout/gear1"/>
    <dgm:cxn modelId="{2B354F0F-5DA6-49D5-B78D-8C5EF0B6197F}" type="presOf" srcId="{5E278431-32AD-4690-ADB2-ADE52F8D5638}" destId="{3548F530-A615-450E-A567-205C8BDEC36C}" srcOrd="1" destOrd="0" presId="urn:microsoft.com/office/officeart/2005/8/layout/gear1"/>
    <dgm:cxn modelId="{E73B2B5B-2AC0-49A8-8D27-996D9D0A83E5}" type="presOf" srcId="{31971CC0-0BE8-4A51-92FF-F68F5D2C7778}" destId="{63F2F425-4921-420C-A1A0-121C513A27E9}" srcOrd="0" destOrd="0" presId="urn:microsoft.com/office/officeart/2005/8/layout/gear1"/>
    <dgm:cxn modelId="{19BE2BC8-E65D-423B-A1BB-1EE6B4819973}" type="presOf" srcId="{BFDB9099-A9EE-43B6-822C-5EDE33AD966F}" destId="{5D909D5B-A7BC-488C-85B2-335A7B4F0543}" srcOrd="0" destOrd="0" presId="urn:microsoft.com/office/officeart/2005/8/layout/gear1"/>
    <dgm:cxn modelId="{2CFEFB2B-A5B4-4393-A04B-2D0BF71FFA08}" srcId="{618B4A33-9F13-404B-BFD7-DDB0D6F1A332}" destId="{BFDB9099-A9EE-43B6-822C-5EDE33AD966F}" srcOrd="2" destOrd="0" parTransId="{170C034A-EA66-4A98-A94E-3E76916AADD4}" sibTransId="{7C343F2C-B043-44F0-8676-7B2D9752CCF6}"/>
    <dgm:cxn modelId="{AB92D24D-2DB7-41D8-AB9B-2D60A4AF6FAC}" type="presOf" srcId="{955B212E-6BE9-46B5-9357-C17DFF2785CD}" destId="{E005B5C5-8938-4DDC-9509-48D6CDE287C1}" srcOrd="0" destOrd="0" presId="urn:microsoft.com/office/officeart/2005/8/layout/gear1"/>
    <dgm:cxn modelId="{35C84FD2-68D5-4D25-83C5-35736C2E71F3}" type="presOf" srcId="{5E278431-32AD-4690-ADB2-ADE52F8D5638}" destId="{3D9E1567-658D-41D2-9E6B-9D8CCEE12BBC}" srcOrd="0" destOrd="0" presId="urn:microsoft.com/office/officeart/2005/8/layout/gear1"/>
    <dgm:cxn modelId="{9B67AE58-88C8-4A16-A7B8-F14F51071B21}" type="presParOf" srcId="{FB88371B-3D40-4BDA-B382-78819BE1B1C2}" destId="{3D9E1567-658D-41D2-9E6B-9D8CCEE12BBC}" srcOrd="0" destOrd="0" presId="urn:microsoft.com/office/officeart/2005/8/layout/gear1"/>
    <dgm:cxn modelId="{173017E6-1A07-4371-84C5-01EC19E4B062}" type="presParOf" srcId="{FB88371B-3D40-4BDA-B382-78819BE1B1C2}" destId="{3548F530-A615-450E-A567-205C8BDEC36C}" srcOrd="1" destOrd="0" presId="urn:microsoft.com/office/officeart/2005/8/layout/gear1"/>
    <dgm:cxn modelId="{CED71689-C84F-403A-85D4-82708DE3D560}" type="presParOf" srcId="{FB88371B-3D40-4BDA-B382-78819BE1B1C2}" destId="{B1F09AB1-25E1-4517-8817-5ED601C12E99}" srcOrd="2" destOrd="0" presId="urn:microsoft.com/office/officeart/2005/8/layout/gear1"/>
    <dgm:cxn modelId="{945F4E43-12A0-400C-B5AC-1247A98A5E37}" type="presParOf" srcId="{FB88371B-3D40-4BDA-B382-78819BE1B1C2}" destId="{63F2F425-4921-420C-A1A0-121C513A27E9}" srcOrd="3" destOrd="0" presId="urn:microsoft.com/office/officeart/2005/8/layout/gear1"/>
    <dgm:cxn modelId="{1611F04F-E04A-445A-B085-0089C768CC9B}" type="presParOf" srcId="{FB88371B-3D40-4BDA-B382-78819BE1B1C2}" destId="{10423B5F-0287-453A-BDCF-9BD802F119B0}" srcOrd="4" destOrd="0" presId="urn:microsoft.com/office/officeart/2005/8/layout/gear1"/>
    <dgm:cxn modelId="{D7717177-5171-476A-B3F6-C8DAE733B127}" type="presParOf" srcId="{FB88371B-3D40-4BDA-B382-78819BE1B1C2}" destId="{EAFC5A6E-9658-4043-908B-20C435474A5F}" srcOrd="5" destOrd="0" presId="urn:microsoft.com/office/officeart/2005/8/layout/gear1"/>
    <dgm:cxn modelId="{12BFC60F-D9CB-4B05-A636-C0580703D630}" type="presParOf" srcId="{FB88371B-3D40-4BDA-B382-78819BE1B1C2}" destId="{5D909D5B-A7BC-488C-85B2-335A7B4F0543}" srcOrd="6" destOrd="0" presId="urn:microsoft.com/office/officeart/2005/8/layout/gear1"/>
    <dgm:cxn modelId="{2B42355C-2C96-40E1-82F8-ECFF24F14DA7}" type="presParOf" srcId="{FB88371B-3D40-4BDA-B382-78819BE1B1C2}" destId="{ED43CBA5-31C8-4DF8-AA72-122A072F7727}" srcOrd="7" destOrd="0" presId="urn:microsoft.com/office/officeart/2005/8/layout/gear1"/>
    <dgm:cxn modelId="{51B7EFE9-C655-4A72-B488-40E4964B7F1E}" type="presParOf" srcId="{FB88371B-3D40-4BDA-B382-78819BE1B1C2}" destId="{42280051-3193-48FF-82E6-AF0C669CE486}" srcOrd="8" destOrd="0" presId="urn:microsoft.com/office/officeart/2005/8/layout/gear1"/>
    <dgm:cxn modelId="{FCA5AEDF-9CE0-4E03-A5D0-0CFC12D632B1}" type="presParOf" srcId="{FB88371B-3D40-4BDA-B382-78819BE1B1C2}" destId="{26FB5920-6586-4A57-A269-57AFA4BC2157}" srcOrd="9" destOrd="0" presId="urn:microsoft.com/office/officeart/2005/8/layout/gear1"/>
    <dgm:cxn modelId="{F3C224E6-C895-4EDC-83E1-7E4042ACDAF6}" type="presParOf" srcId="{FB88371B-3D40-4BDA-B382-78819BE1B1C2}" destId="{F807C2FE-2F33-4DE3-9FAA-42D049545FCE}" srcOrd="10" destOrd="0" presId="urn:microsoft.com/office/officeart/2005/8/layout/gear1"/>
    <dgm:cxn modelId="{B8853797-38E9-4D3A-94DA-9D7A2E485A92}" type="presParOf" srcId="{FB88371B-3D40-4BDA-B382-78819BE1B1C2}" destId="{E005B5C5-8938-4DDC-9509-48D6CDE287C1}" srcOrd="11" destOrd="0" presId="urn:microsoft.com/office/officeart/2005/8/layout/gear1"/>
    <dgm:cxn modelId="{731C6AF7-EB80-4BB6-9517-78C6012846CF}" type="presParOf" srcId="{FB88371B-3D40-4BDA-B382-78819BE1B1C2}" destId="{63B6108D-F6CE-4F4C-9330-FCFA34F2F5D6}"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139BD1-19C5-432D-BD56-C2943155ACFC}"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US"/>
        </a:p>
      </dgm:t>
    </dgm:pt>
    <dgm:pt modelId="{551012F5-E6FF-43FE-8C04-0497EB1CC790}">
      <dgm:prSet phldrT="[Text]"/>
      <dgm:spPr/>
      <dgm:t>
        <a:bodyPr/>
        <a:lstStyle/>
        <a:p>
          <a:r>
            <a:rPr lang="en-US"/>
            <a:t>1</a:t>
          </a:r>
        </a:p>
      </dgm:t>
    </dgm:pt>
    <dgm:pt modelId="{09048788-B1D6-4F63-B54C-20367F573D3B}" type="parTrans" cxnId="{96D556C4-FED0-488B-9304-DF9CFCA69A54}">
      <dgm:prSet/>
      <dgm:spPr/>
      <dgm:t>
        <a:bodyPr/>
        <a:lstStyle/>
        <a:p>
          <a:endParaRPr lang="en-US"/>
        </a:p>
      </dgm:t>
    </dgm:pt>
    <dgm:pt modelId="{E9FBFB22-E143-426B-8E9F-6BFB795D6516}" type="sibTrans" cxnId="{96D556C4-FED0-488B-9304-DF9CFCA69A54}">
      <dgm:prSet/>
      <dgm:spPr/>
      <dgm:t>
        <a:bodyPr/>
        <a:lstStyle/>
        <a:p>
          <a:endParaRPr lang="en-US"/>
        </a:p>
      </dgm:t>
    </dgm:pt>
    <dgm:pt modelId="{A2C3F1C6-EB00-47B1-8920-A1AE2DB116C4}">
      <dgm:prSet phldrT="[Text]"/>
      <dgm:spPr/>
      <dgm:t>
        <a:bodyPr/>
        <a:lstStyle/>
        <a:p>
          <a:r>
            <a:rPr lang="en-US"/>
            <a:t>2</a:t>
          </a:r>
        </a:p>
      </dgm:t>
    </dgm:pt>
    <dgm:pt modelId="{D007E367-5829-4177-AD13-05BA74B73112}" type="parTrans" cxnId="{5B0A1B59-BF4E-49A9-B323-A0D373619593}">
      <dgm:prSet/>
      <dgm:spPr/>
      <dgm:t>
        <a:bodyPr/>
        <a:lstStyle/>
        <a:p>
          <a:endParaRPr lang="en-US"/>
        </a:p>
      </dgm:t>
    </dgm:pt>
    <dgm:pt modelId="{C38AB29B-B6BD-40F2-BE05-74146DFDF3EA}" type="sibTrans" cxnId="{5B0A1B59-BF4E-49A9-B323-A0D373619593}">
      <dgm:prSet/>
      <dgm:spPr/>
      <dgm:t>
        <a:bodyPr/>
        <a:lstStyle/>
        <a:p>
          <a:endParaRPr lang="en-US"/>
        </a:p>
      </dgm:t>
    </dgm:pt>
    <dgm:pt modelId="{1712356C-290B-4166-97A0-BF9B55893675}">
      <dgm:prSet phldrT="[Text]"/>
      <dgm:spPr/>
      <dgm:t>
        <a:bodyPr/>
        <a:lstStyle/>
        <a:p>
          <a:r>
            <a:rPr lang="en-US"/>
            <a:t>3</a:t>
          </a:r>
        </a:p>
      </dgm:t>
    </dgm:pt>
    <dgm:pt modelId="{CA30DB1A-CE2E-4DD8-998C-1911490C1BD7}" type="parTrans" cxnId="{AF047504-1047-41F1-9B09-667FF16FB4A8}">
      <dgm:prSet/>
      <dgm:spPr/>
      <dgm:t>
        <a:bodyPr/>
        <a:lstStyle/>
        <a:p>
          <a:endParaRPr lang="en-US"/>
        </a:p>
      </dgm:t>
    </dgm:pt>
    <dgm:pt modelId="{D89A2301-46F6-49B9-97EE-1CC0539073BA}" type="sibTrans" cxnId="{AF047504-1047-41F1-9B09-667FF16FB4A8}">
      <dgm:prSet/>
      <dgm:spPr/>
      <dgm:t>
        <a:bodyPr/>
        <a:lstStyle/>
        <a:p>
          <a:endParaRPr lang="en-US"/>
        </a:p>
      </dgm:t>
    </dgm:pt>
    <dgm:pt modelId="{6A3D7EB4-A4F5-42DA-88ED-57C7D75EC18C}">
      <dgm:prSet phldrT="[Text]"/>
      <dgm:spPr/>
      <dgm:t>
        <a:bodyPr/>
        <a:lstStyle/>
        <a:p>
          <a:r>
            <a:rPr lang="en-US"/>
            <a:t>4</a:t>
          </a:r>
        </a:p>
      </dgm:t>
    </dgm:pt>
    <dgm:pt modelId="{32B1A176-E21F-445A-9CB9-F9E56121952F}" type="parTrans" cxnId="{C5E21207-7D70-46D8-B8AD-189EB4911EEB}">
      <dgm:prSet/>
      <dgm:spPr/>
      <dgm:t>
        <a:bodyPr/>
        <a:lstStyle/>
        <a:p>
          <a:endParaRPr lang="en-US"/>
        </a:p>
      </dgm:t>
    </dgm:pt>
    <dgm:pt modelId="{4CD0EEB8-9F36-4005-88F1-68B34E9FACED}" type="sibTrans" cxnId="{C5E21207-7D70-46D8-B8AD-189EB4911EEB}">
      <dgm:prSet/>
      <dgm:spPr/>
      <dgm:t>
        <a:bodyPr/>
        <a:lstStyle/>
        <a:p>
          <a:endParaRPr lang="en-US"/>
        </a:p>
      </dgm:t>
    </dgm:pt>
    <dgm:pt modelId="{CD3151DA-D853-4A18-A3C7-C8A6175A8796}">
      <dgm:prSet phldrT="[Text]"/>
      <dgm:spPr/>
      <dgm:t>
        <a:bodyPr/>
        <a:lstStyle/>
        <a:p>
          <a:r>
            <a:rPr lang="en-US"/>
            <a:t>5</a:t>
          </a:r>
        </a:p>
      </dgm:t>
    </dgm:pt>
    <dgm:pt modelId="{5A28DA3F-53A2-49AB-83FC-6AB1E2FE05FD}" type="parTrans" cxnId="{96B9CA31-53C3-4BBF-A17C-6019CCAE1C22}">
      <dgm:prSet/>
      <dgm:spPr/>
      <dgm:t>
        <a:bodyPr/>
        <a:lstStyle/>
        <a:p>
          <a:endParaRPr lang="en-US"/>
        </a:p>
      </dgm:t>
    </dgm:pt>
    <dgm:pt modelId="{D5A0870D-B643-4A6A-8A9D-448B8EAB1E9E}" type="sibTrans" cxnId="{96B9CA31-53C3-4BBF-A17C-6019CCAE1C22}">
      <dgm:prSet/>
      <dgm:spPr/>
      <dgm:t>
        <a:bodyPr/>
        <a:lstStyle/>
        <a:p>
          <a:endParaRPr lang="en-US"/>
        </a:p>
      </dgm:t>
    </dgm:pt>
    <dgm:pt modelId="{BAB6F80B-4A17-47D7-AA40-1A929158095A}">
      <dgm:prSet phldrT="[Text]"/>
      <dgm:spPr/>
      <dgm:t>
        <a:bodyPr/>
        <a:lstStyle/>
        <a:p>
          <a:r>
            <a:rPr lang="en-US"/>
            <a:t>6</a:t>
          </a:r>
        </a:p>
      </dgm:t>
    </dgm:pt>
    <dgm:pt modelId="{C3467474-8910-42DF-88A3-106D6170FE2B}" type="parTrans" cxnId="{3679706C-22C1-4918-A5B7-8F40350E2431}">
      <dgm:prSet/>
      <dgm:spPr/>
      <dgm:t>
        <a:bodyPr/>
        <a:lstStyle/>
        <a:p>
          <a:endParaRPr lang="en-US"/>
        </a:p>
      </dgm:t>
    </dgm:pt>
    <dgm:pt modelId="{E2331911-9E20-47DC-A16E-D217026A51D9}" type="sibTrans" cxnId="{3679706C-22C1-4918-A5B7-8F40350E2431}">
      <dgm:prSet/>
      <dgm:spPr/>
      <dgm:t>
        <a:bodyPr/>
        <a:lstStyle/>
        <a:p>
          <a:endParaRPr lang="en-US"/>
        </a:p>
      </dgm:t>
    </dgm:pt>
    <dgm:pt modelId="{271961DD-FFA8-482C-A6F7-892AF6A96539}">
      <dgm:prSet phldrT="[Text]"/>
      <dgm:spPr/>
      <dgm:t>
        <a:bodyPr/>
        <a:lstStyle/>
        <a:p>
          <a:r>
            <a:rPr lang="en-US"/>
            <a:t>7</a:t>
          </a:r>
        </a:p>
      </dgm:t>
    </dgm:pt>
    <dgm:pt modelId="{85FC7EA2-57BA-41FE-A6C1-0633BA449619}" type="parTrans" cxnId="{32B41AB5-5250-4A8E-98F2-7BF29D0B0B32}">
      <dgm:prSet/>
      <dgm:spPr/>
      <dgm:t>
        <a:bodyPr/>
        <a:lstStyle/>
        <a:p>
          <a:endParaRPr lang="en-US"/>
        </a:p>
      </dgm:t>
    </dgm:pt>
    <dgm:pt modelId="{CE83B084-D8CA-4E1E-B308-ADEC930175A4}" type="sibTrans" cxnId="{32B41AB5-5250-4A8E-98F2-7BF29D0B0B32}">
      <dgm:prSet/>
      <dgm:spPr/>
      <dgm:t>
        <a:bodyPr/>
        <a:lstStyle/>
        <a:p>
          <a:endParaRPr lang="en-US"/>
        </a:p>
      </dgm:t>
    </dgm:pt>
    <dgm:pt modelId="{FBD3C55E-3EC4-4D5C-AE73-BF8946FDD444}">
      <dgm:prSet phldrT="[Text]"/>
      <dgm:spPr/>
      <dgm:t>
        <a:bodyPr/>
        <a:lstStyle/>
        <a:p>
          <a:r>
            <a:rPr lang="en-US"/>
            <a:t>8</a:t>
          </a:r>
        </a:p>
      </dgm:t>
    </dgm:pt>
    <dgm:pt modelId="{3E89F8E7-57BE-4B93-9D2C-16B44F9478FD}" type="parTrans" cxnId="{FD66EDFC-6513-4F7F-9500-73882847EF0E}">
      <dgm:prSet/>
      <dgm:spPr/>
      <dgm:t>
        <a:bodyPr/>
        <a:lstStyle/>
        <a:p>
          <a:endParaRPr lang="en-US"/>
        </a:p>
      </dgm:t>
    </dgm:pt>
    <dgm:pt modelId="{2700B140-6513-4F50-B561-C89B3DC6393E}" type="sibTrans" cxnId="{FD66EDFC-6513-4F7F-9500-73882847EF0E}">
      <dgm:prSet/>
      <dgm:spPr/>
      <dgm:t>
        <a:bodyPr/>
        <a:lstStyle/>
        <a:p>
          <a:endParaRPr lang="en-US"/>
        </a:p>
      </dgm:t>
    </dgm:pt>
    <dgm:pt modelId="{191479D2-1B91-4364-91CA-87ADB0336768}" type="pres">
      <dgm:prSet presAssocID="{48139BD1-19C5-432D-BD56-C2943155ACFC}" presName="cycle" presStyleCnt="0">
        <dgm:presLayoutVars>
          <dgm:dir/>
          <dgm:resizeHandles val="exact"/>
        </dgm:presLayoutVars>
      </dgm:prSet>
      <dgm:spPr/>
      <dgm:t>
        <a:bodyPr/>
        <a:lstStyle/>
        <a:p>
          <a:endParaRPr lang="en-US"/>
        </a:p>
      </dgm:t>
    </dgm:pt>
    <dgm:pt modelId="{8CCB0799-DA2E-4325-8CF5-2558C49673C8}" type="pres">
      <dgm:prSet presAssocID="{551012F5-E6FF-43FE-8C04-0497EB1CC790}" presName="node" presStyleLbl="node1" presStyleIdx="0" presStyleCnt="8">
        <dgm:presLayoutVars>
          <dgm:bulletEnabled val="1"/>
        </dgm:presLayoutVars>
      </dgm:prSet>
      <dgm:spPr/>
      <dgm:t>
        <a:bodyPr/>
        <a:lstStyle/>
        <a:p>
          <a:endParaRPr lang="en-US"/>
        </a:p>
      </dgm:t>
    </dgm:pt>
    <dgm:pt modelId="{9836CC64-BFC5-49F3-ACB5-1A129FF2FEE1}" type="pres">
      <dgm:prSet presAssocID="{E9FBFB22-E143-426B-8E9F-6BFB795D6516}" presName="sibTrans" presStyleLbl="sibTrans2D1" presStyleIdx="0" presStyleCnt="8"/>
      <dgm:spPr/>
      <dgm:t>
        <a:bodyPr/>
        <a:lstStyle/>
        <a:p>
          <a:endParaRPr lang="en-US"/>
        </a:p>
      </dgm:t>
    </dgm:pt>
    <dgm:pt modelId="{CA8A774C-2F45-4586-95D7-4EB6D7A52F7E}" type="pres">
      <dgm:prSet presAssocID="{E9FBFB22-E143-426B-8E9F-6BFB795D6516}" presName="connectorText" presStyleLbl="sibTrans2D1" presStyleIdx="0" presStyleCnt="8"/>
      <dgm:spPr/>
      <dgm:t>
        <a:bodyPr/>
        <a:lstStyle/>
        <a:p>
          <a:endParaRPr lang="en-US"/>
        </a:p>
      </dgm:t>
    </dgm:pt>
    <dgm:pt modelId="{2F82CC43-4517-40E6-A497-1FC4CEC91AB5}" type="pres">
      <dgm:prSet presAssocID="{A2C3F1C6-EB00-47B1-8920-A1AE2DB116C4}" presName="node" presStyleLbl="node1" presStyleIdx="1" presStyleCnt="8">
        <dgm:presLayoutVars>
          <dgm:bulletEnabled val="1"/>
        </dgm:presLayoutVars>
      </dgm:prSet>
      <dgm:spPr/>
      <dgm:t>
        <a:bodyPr/>
        <a:lstStyle/>
        <a:p>
          <a:endParaRPr lang="en-US"/>
        </a:p>
      </dgm:t>
    </dgm:pt>
    <dgm:pt modelId="{E68F02A8-8DDD-438F-9A2D-DB065F756BBC}" type="pres">
      <dgm:prSet presAssocID="{C38AB29B-B6BD-40F2-BE05-74146DFDF3EA}" presName="sibTrans" presStyleLbl="sibTrans2D1" presStyleIdx="1" presStyleCnt="8"/>
      <dgm:spPr/>
      <dgm:t>
        <a:bodyPr/>
        <a:lstStyle/>
        <a:p>
          <a:endParaRPr lang="en-US"/>
        </a:p>
      </dgm:t>
    </dgm:pt>
    <dgm:pt modelId="{1EF33A91-E60B-4E6D-B63A-291A863EB7CB}" type="pres">
      <dgm:prSet presAssocID="{C38AB29B-B6BD-40F2-BE05-74146DFDF3EA}" presName="connectorText" presStyleLbl="sibTrans2D1" presStyleIdx="1" presStyleCnt="8"/>
      <dgm:spPr/>
      <dgm:t>
        <a:bodyPr/>
        <a:lstStyle/>
        <a:p>
          <a:endParaRPr lang="en-US"/>
        </a:p>
      </dgm:t>
    </dgm:pt>
    <dgm:pt modelId="{233CED7E-CA45-402A-8712-FB5C2E00A6DB}" type="pres">
      <dgm:prSet presAssocID="{1712356C-290B-4166-97A0-BF9B55893675}" presName="node" presStyleLbl="node1" presStyleIdx="2" presStyleCnt="8">
        <dgm:presLayoutVars>
          <dgm:bulletEnabled val="1"/>
        </dgm:presLayoutVars>
      </dgm:prSet>
      <dgm:spPr/>
      <dgm:t>
        <a:bodyPr/>
        <a:lstStyle/>
        <a:p>
          <a:endParaRPr lang="en-US"/>
        </a:p>
      </dgm:t>
    </dgm:pt>
    <dgm:pt modelId="{66B27E8C-EA07-47B9-8275-B513C55569C3}" type="pres">
      <dgm:prSet presAssocID="{D89A2301-46F6-49B9-97EE-1CC0539073BA}" presName="sibTrans" presStyleLbl="sibTrans2D1" presStyleIdx="2" presStyleCnt="8"/>
      <dgm:spPr/>
      <dgm:t>
        <a:bodyPr/>
        <a:lstStyle/>
        <a:p>
          <a:endParaRPr lang="en-US"/>
        </a:p>
      </dgm:t>
    </dgm:pt>
    <dgm:pt modelId="{68FCFC62-E71E-4B6A-A7D6-694905B00B40}" type="pres">
      <dgm:prSet presAssocID="{D89A2301-46F6-49B9-97EE-1CC0539073BA}" presName="connectorText" presStyleLbl="sibTrans2D1" presStyleIdx="2" presStyleCnt="8"/>
      <dgm:spPr/>
      <dgm:t>
        <a:bodyPr/>
        <a:lstStyle/>
        <a:p>
          <a:endParaRPr lang="en-US"/>
        </a:p>
      </dgm:t>
    </dgm:pt>
    <dgm:pt modelId="{8238A8FE-FA54-4602-90CA-83D79C2E0CB4}" type="pres">
      <dgm:prSet presAssocID="{6A3D7EB4-A4F5-42DA-88ED-57C7D75EC18C}" presName="node" presStyleLbl="node1" presStyleIdx="3" presStyleCnt="8">
        <dgm:presLayoutVars>
          <dgm:bulletEnabled val="1"/>
        </dgm:presLayoutVars>
      </dgm:prSet>
      <dgm:spPr/>
      <dgm:t>
        <a:bodyPr/>
        <a:lstStyle/>
        <a:p>
          <a:endParaRPr lang="en-US"/>
        </a:p>
      </dgm:t>
    </dgm:pt>
    <dgm:pt modelId="{9C383B07-9AA2-42A7-87DE-2268F4DDDE65}" type="pres">
      <dgm:prSet presAssocID="{4CD0EEB8-9F36-4005-88F1-68B34E9FACED}" presName="sibTrans" presStyleLbl="sibTrans2D1" presStyleIdx="3" presStyleCnt="8"/>
      <dgm:spPr/>
      <dgm:t>
        <a:bodyPr/>
        <a:lstStyle/>
        <a:p>
          <a:endParaRPr lang="en-US"/>
        </a:p>
      </dgm:t>
    </dgm:pt>
    <dgm:pt modelId="{23E20795-04EF-4B11-8CC5-F94D7438F033}" type="pres">
      <dgm:prSet presAssocID="{4CD0EEB8-9F36-4005-88F1-68B34E9FACED}" presName="connectorText" presStyleLbl="sibTrans2D1" presStyleIdx="3" presStyleCnt="8"/>
      <dgm:spPr/>
      <dgm:t>
        <a:bodyPr/>
        <a:lstStyle/>
        <a:p>
          <a:endParaRPr lang="en-US"/>
        </a:p>
      </dgm:t>
    </dgm:pt>
    <dgm:pt modelId="{930BD294-E1F2-4134-B5B8-C224654B8DE3}" type="pres">
      <dgm:prSet presAssocID="{CD3151DA-D853-4A18-A3C7-C8A6175A8796}" presName="node" presStyleLbl="node1" presStyleIdx="4" presStyleCnt="8">
        <dgm:presLayoutVars>
          <dgm:bulletEnabled val="1"/>
        </dgm:presLayoutVars>
      </dgm:prSet>
      <dgm:spPr/>
      <dgm:t>
        <a:bodyPr/>
        <a:lstStyle/>
        <a:p>
          <a:endParaRPr lang="en-US"/>
        </a:p>
      </dgm:t>
    </dgm:pt>
    <dgm:pt modelId="{ED98B2A2-FDE7-4051-B1ED-5159F7C4EFFB}" type="pres">
      <dgm:prSet presAssocID="{D5A0870D-B643-4A6A-8A9D-448B8EAB1E9E}" presName="sibTrans" presStyleLbl="sibTrans2D1" presStyleIdx="4" presStyleCnt="8"/>
      <dgm:spPr/>
      <dgm:t>
        <a:bodyPr/>
        <a:lstStyle/>
        <a:p>
          <a:endParaRPr lang="en-US"/>
        </a:p>
      </dgm:t>
    </dgm:pt>
    <dgm:pt modelId="{7DDB0913-BB41-4929-8F3A-7BF337B4ADD7}" type="pres">
      <dgm:prSet presAssocID="{D5A0870D-B643-4A6A-8A9D-448B8EAB1E9E}" presName="connectorText" presStyleLbl="sibTrans2D1" presStyleIdx="4" presStyleCnt="8"/>
      <dgm:spPr/>
      <dgm:t>
        <a:bodyPr/>
        <a:lstStyle/>
        <a:p>
          <a:endParaRPr lang="en-US"/>
        </a:p>
      </dgm:t>
    </dgm:pt>
    <dgm:pt modelId="{28773CDD-8D89-43F9-A771-1377BF7CC791}" type="pres">
      <dgm:prSet presAssocID="{BAB6F80B-4A17-47D7-AA40-1A929158095A}" presName="node" presStyleLbl="node1" presStyleIdx="5" presStyleCnt="8">
        <dgm:presLayoutVars>
          <dgm:bulletEnabled val="1"/>
        </dgm:presLayoutVars>
      </dgm:prSet>
      <dgm:spPr/>
      <dgm:t>
        <a:bodyPr/>
        <a:lstStyle/>
        <a:p>
          <a:endParaRPr lang="en-US"/>
        </a:p>
      </dgm:t>
    </dgm:pt>
    <dgm:pt modelId="{5E735B7F-A8BD-477D-8F5B-0A794E9B25E3}" type="pres">
      <dgm:prSet presAssocID="{E2331911-9E20-47DC-A16E-D217026A51D9}" presName="sibTrans" presStyleLbl="sibTrans2D1" presStyleIdx="5" presStyleCnt="8"/>
      <dgm:spPr/>
      <dgm:t>
        <a:bodyPr/>
        <a:lstStyle/>
        <a:p>
          <a:endParaRPr lang="en-US"/>
        </a:p>
      </dgm:t>
    </dgm:pt>
    <dgm:pt modelId="{8DA70A3E-0ABA-4D28-916C-AF1ABA7C4267}" type="pres">
      <dgm:prSet presAssocID="{E2331911-9E20-47DC-A16E-D217026A51D9}" presName="connectorText" presStyleLbl="sibTrans2D1" presStyleIdx="5" presStyleCnt="8"/>
      <dgm:spPr/>
      <dgm:t>
        <a:bodyPr/>
        <a:lstStyle/>
        <a:p>
          <a:endParaRPr lang="en-US"/>
        </a:p>
      </dgm:t>
    </dgm:pt>
    <dgm:pt modelId="{C44406F5-C3ED-4001-96C5-840209EA51E6}" type="pres">
      <dgm:prSet presAssocID="{271961DD-FFA8-482C-A6F7-892AF6A96539}" presName="node" presStyleLbl="node1" presStyleIdx="6" presStyleCnt="8">
        <dgm:presLayoutVars>
          <dgm:bulletEnabled val="1"/>
        </dgm:presLayoutVars>
      </dgm:prSet>
      <dgm:spPr/>
      <dgm:t>
        <a:bodyPr/>
        <a:lstStyle/>
        <a:p>
          <a:endParaRPr lang="en-US"/>
        </a:p>
      </dgm:t>
    </dgm:pt>
    <dgm:pt modelId="{077AECEE-E4C6-4675-BCCC-19734A3CDE73}" type="pres">
      <dgm:prSet presAssocID="{CE83B084-D8CA-4E1E-B308-ADEC930175A4}" presName="sibTrans" presStyleLbl="sibTrans2D1" presStyleIdx="6" presStyleCnt="8"/>
      <dgm:spPr/>
      <dgm:t>
        <a:bodyPr/>
        <a:lstStyle/>
        <a:p>
          <a:endParaRPr lang="en-US"/>
        </a:p>
      </dgm:t>
    </dgm:pt>
    <dgm:pt modelId="{E5896320-5F48-4383-BA85-B04D7739A23E}" type="pres">
      <dgm:prSet presAssocID="{CE83B084-D8CA-4E1E-B308-ADEC930175A4}" presName="connectorText" presStyleLbl="sibTrans2D1" presStyleIdx="6" presStyleCnt="8"/>
      <dgm:spPr/>
      <dgm:t>
        <a:bodyPr/>
        <a:lstStyle/>
        <a:p>
          <a:endParaRPr lang="en-US"/>
        </a:p>
      </dgm:t>
    </dgm:pt>
    <dgm:pt modelId="{D4F2B99E-FB9D-489A-8069-34C98327769E}" type="pres">
      <dgm:prSet presAssocID="{FBD3C55E-3EC4-4D5C-AE73-BF8946FDD444}" presName="node" presStyleLbl="node1" presStyleIdx="7" presStyleCnt="8">
        <dgm:presLayoutVars>
          <dgm:bulletEnabled val="1"/>
        </dgm:presLayoutVars>
      </dgm:prSet>
      <dgm:spPr/>
      <dgm:t>
        <a:bodyPr/>
        <a:lstStyle/>
        <a:p>
          <a:endParaRPr lang="en-US"/>
        </a:p>
      </dgm:t>
    </dgm:pt>
    <dgm:pt modelId="{71C5BC69-28B3-4EE5-9985-72BA747BF117}" type="pres">
      <dgm:prSet presAssocID="{2700B140-6513-4F50-B561-C89B3DC6393E}" presName="sibTrans" presStyleLbl="sibTrans2D1" presStyleIdx="7" presStyleCnt="8"/>
      <dgm:spPr/>
      <dgm:t>
        <a:bodyPr/>
        <a:lstStyle/>
        <a:p>
          <a:endParaRPr lang="en-US"/>
        </a:p>
      </dgm:t>
    </dgm:pt>
    <dgm:pt modelId="{1FF9B7B0-055C-4FE9-BC1E-3B964B50E57E}" type="pres">
      <dgm:prSet presAssocID="{2700B140-6513-4F50-B561-C89B3DC6393E}" presName="connectorText" presStyleLbl="sibTrans2D1" presStyleIdx="7" presStyleCnt="8"/>
      <dgm:spPr/>
      <dgm:t>
        <a:bodyPr/>
        <a:lstStyle/>
        <a:p>
          <a:endParaRPr lang="en-US"/>
        </a:p>
      </dgm:t>
    </dgm:pt>
  </dgm:ptLst>
  <dgm:cxnLst>
    <dgm:cxn modelId="{96B9CA31-53C3-4BBF-A17C-6019CCAE1C22}" srcId="{48139BD1-19C5-432D-BD56-C2943155ACFC}" destId="{CD3151DA-D853-4A18-A3C7-C8A6175A8796}" srcOrd="4" destOrd="0" parTransId="{5A28DA3F-53A2-49AB-83FC-6AB1E2FE05FD}" sibTransId="{D5A0870D-B643-4A6A-8A9D-448B8EAB1E9E}"/>
    <dgm:cxn modelId="{53CEE0C6-40B3-41F1-A569-7A2CE8126B06}" type="presOf" srcId="{2700B140-6513-4F50-B561-C89B3DC6393E}" destId="{1FF9B7B0-055C-4FE9-BC1E-3B964B50E57E}" srcOrd="1" destOrd="0" presId="urn:microsoft.com/office/officeart/2005/8/layout/cycle2"/>
    <dgm:cxn modelId="{FDD1F010-D495-4F9B-BC1B-218CE15185EF}" type="presOf" srcId="{2700B140-6513-4F50-B561-C89B3DC6393E}" destId="{71C5BC69-28B3-4EE5-9985-72BA747BF117}" srcOrd="0" destOrd="0" presId="urn:microsoft.com/office/officeart/2005/8/layout/cycle2"/>
    <dgm:cxn modelId="{5122CAC9-60C4-4D05-B948-94DF20917540}" type="presOf" srcId="{E9FBFB22-E143-426B-8E9F-6BFB795D6516}" destId="{CA8A774C-2F45-4586-95D7-4EB6D7A52F7E}" srcOrd="1" destOrd="0" presId="urn:microsoft.com/office/officeart/2005/8/layout/cycle2"/>
    <dgm:cxn modelId="{5B0A1B59-BF4E-49A9-B323-A0D373619593}" srcId="{48139BD1-19C5-432D-BD56-C2943155ACFC}" destId="{A2C3F1C6-EB00-47B1-8920-A1AE2DB116C4}" srcOrd="1" destOrd="0" parTransId="{D007E367-5829-4177-AD13-05BA74B73112}" sibTransId="{C38AB29B-B6BD-40F2-BE05-74146DFDF3EA}"/>
    <dgm:cxn modelId="{32B41AB5-5250-4A8E-98F2-7BF29D0B0B32}" srcId="{48139BD1-19C5-432D-BD56-C2943155ACFC}" destId="{271961DD-FFA8-482C-A6F7-892AF6A96539}" srcOrd="6" destOrd="0" parTransId="{85FC7EA2-57BA-41FE-A6C1-0633BA449619}" sibTransId="{CE83B084-D8CA-4E1E-B308-ADEC930175A4}"/>
    <dgm:cxn modelId="{C5E21207-7D70-46D8-B8AD-189EB4911EEB}" srcId="{48139BD1-19C5-432D-BD56-C2943155ACFC}" destId="{6A3D7EB4-A4F5-42DA-88ED-57C7D75EC18C}" srcOrd="3" destOrd="0" parTransId="{32B1A176-E21F-445A-9CB9-F9E56121952F}" sibTransId="{4CD0EEB8-9F36-4005-88F1-68B34E9FACED}"/>
    <dgm:cxn modelId="{2F19FAFE-73CD-45F6-A1B2-9258BE9F57A6}" type="presOf" srcId="{D5A0870D-B643-4A6A-8A9D-448B8EAB1E9E}" destId="{7DDB0913-BB41-4929-8F3A-7BF337B4ADD7}" srcOrd="1" destOrd="0" presId="urn:microsoft.com/office/officeart/2005/8/layout/cycle2"/>
    <dgm:cxn modelId="{43098F89-3A9F-41DE-BEF2-B124425420D7}" type="presOf" srcId="{4CD0EEB8-9F36-4005-88F1-68B34E9FACED}" destId="{23E20795-04EF-4B11-8CC5-F94D7438F033}" srcOrd="1" destOrd="0" presId="urn:microsoft.com/office/officeart/2005/8/layout/cycle2"/>
    <dgm:cxn modelId="{94A67ED9-BDCB-4AD1-BE18-DCAD038B2A43}" type="presOf" srcId="{4CD0EEB8-9F36-4005-88F1-68B34E9FACED}" destId="{9C383B07-9AA2-42A7-87DE-2268F4DDDE65}" srcOrd="0" destOrd="0" presId="urn:microsoft.com/office/officeart/2005/8/layout/cycle2"/>
    <dgm:cxn modelId="{84961653-C5A0-4C4B-AF3E-21DC02A4F629}" type="presOf" srcId="{48139BD1-19C5-432D-BD56-C2943155ACFC}" destId="{191479D2-1B91-4364-91CA-87ADB0336768}" srcOrd="0" destOrd="0" presId="urn:microsoft.com/office/officeart/2005/8/layout/cycle2"/>
    <dgm:cxn modelId="{2D1C8034-F241-4129-AABC-7E5D9D7595E9}" type="presOf" srcId="{D89A2301-46F6-49B9-97EE-1CC0539073BA}" destId="{68FCFC62-E71E-4B6A-A7D6-694905B00B40}" srcOrd="1" destOrd="0" presId="urn:microsoft.com/office/officeart/2005/8/layout/cycle2"/>
    <dgm:cxn modelId="{AF047504-1047-41F1-9B09-667FF16FB4A8}" srcId="{48139BD1-19C5-432D-BD56-C2943155ACFC}" destId="{1712356C-290B-4166-97A0-BF9B55893675}" srcOrd="2" destOrd="0" parTransId="{CA30DB1A-CE2E-4DD8-998C-1911490C1BD7}" sibTransId="{D89A2301-46F6-49B9-97EE-1CC0539073BA}"/>
    <dgm:cxn modelId="{0F4A59CA-BD8D-4D83-9952-9D9890BCCC20}" type="presOf" srcId="{A2C3F1C6-EB00-47B1-8920-A1AE2DB116C4}" destId="{2F82CC43-4517-40E6-A497-1FC4CEC91AB5}" srcOrd="0" destOrd="0" presId="urn:microsoft.com/office/officeart/2005/8/layout/cycle2"/>
    <dgm:cxn modelId="{FD66EDFC-6513-4F7F-9500-73882847EF0E}" srcId="{48139BD1-19C5-432D-BD56-C2943155ACFC}" destId="{FBD3C55E-3EC4-4D5C-AE73-BF8946FDD444}" srcOrd="7" destOrd="0" parTransId="{3E89F8E7-57BE-4B93-9D2C-16B44F9478FD}" sibTransId="{2700B140-6513-4F50-B561-C89B3DC6393E}"/>
    <dgm:cxn modelId="{94649C5F-4E99-48D6-9ABE-D28D6E69A209}" type="presOf" srcId="{E9FBFB22-E143-426B-8E9F-6BFB795D6516}" destId="{9836CC64-BFC5-49F3-ACB5-1A129FF2FEE1}" srcOrd="0" destOrd="0" presId="urn:microsoft.com/office/officeart/2005/8/layout/cycle2"/>
    <dgm:cxn modelId="{DA722111-3BD1-42AE-89D0-EB9DE81DE5CD}" type="presOf" srcId="{E2331911-9E20-47DC-A16E-D217026A51D9}" destId="{5E735B7F-A8BD-477D-8F5B-0A794E9B25E3}" srcOrd="0" destOrd="0" presId="urn:microsoft.com/office/officeart/2005/8/layout/cycle2"/>
    <dgm:cxn modelId="{FECA0964-07C0-4A58-A499-E37BE4BB8925}" type="presOf" srcId="{CE83B084-D8CA-4E1E-B308-ADEC930175A4}" destId="{077AECEE-E4C6-4675-BCCC-19734A3CDE73}" srcOrd="0" destOrd="0" presId="urn:microsoft.com/office/officeart/2005/8/layout/cycle2"/>
    <dgm:cxn modelId="{8CBC69EA-D547-4DCB-A36C-87C80A153AD2}" type="presOf" srcId="{CE83B084-D8CA-4E1E-B308-ADEC930175A4}" destId="{E5896320-5F48-4383-BA85-B04D7739A23E}" srcOrd="1" destOrd="0" presId="urn:microsoft.com/office/officeart/2005/8/layout/cycle2"/>
    <dgm:cxn modelId="{AADE92A7-228D-4CB8-823C-7F903A12FBBF}" type="presOf" srcId="{CD3151DA-D853-4A18-A3C7-C8A6175A8796}" destId="{930BD294-E1F2-4134-B5B8-C224654B8DE3}" srcOrd="0" destOrd="0" presId="urn:microsoft.com/office/officeart/2005/8/layout/cycle2"/>
    <dgm:cxn modelId="{84F465DA-7A1F-44A6-B4E8-7A2299A5A97C}" type="presOf" srcId="{C38AB29B-B6BD-40F2-BE05-74146DFDF3EA}" destId="{E68F02A8-8DDD-438F-9A2D-DB065F756BBC}" srcOrd="0" destOrd="0" presId="urn:microsoft.com/office/officeart/2005/8/layout/cycle2"/>
    <dgm:cxn modelId="{3679706C-22C1-4918-A5B7-8F40350E2431}" srcId="{48139BD1-19C5-432D-BD56-C2943155ACFC}" destId="{BAB6F80B-4A17-47D7-AA40-1A929158095A}" srcOrd="5" destOrd="0" parTransId="{C3467474-8910-42DF-88A3-106D6170FE2B}" sibTransId="{E2331911-9E20-47DC-A16E-D217026A51D9}"/>
    <dgm:cxn modelId="{320DC4EC-500C-444D-919F-EDE4CB00C676}" type="presOf" srcId="{551012F5-E6FF-43FE-8C04-0497EB1CC790}" destId="{8CCB0799-DA2E-4325-8CF5-2558C49673C8}" srcOrd="0" destOrd="0" presId="urn:microsoft.com/office/officeart/2005/8/layout/cycle2"/>
    <dgm:cxn modelId="{1D96B4A4-1D7F-49B6-9A28-268044C83428}" type="presOf" srcId="{BAB6F80B-4A17-47D7-AA40-1A929158095A}" destId="{28773CDD-8D89-43F9-A771-1377BF7CC791}" srcOrd="0" destOrd="0" presId="urn:microsoft.com/office/officeart/2005/8/layout/cycle2"/>
    <dgm:cxn modelId="{A21FB7D8-7059-4583-B06F-3FE9D28497B5}" type="presOf" srcId="{FBD3C55E-3EC4-4D5C-AE73-BF8946FDD444}" destId="{D4F2B99E-FB9D-489A-8069-34C98327769E}" srcOrd="0" destOrd="0" presId="urn:microsoft.com/office/officeart/2005/8/layout/cycle2"/>
    <dgm:cxn modelId="{842AD14A-C461-40FE-BF7F-B98BBA9535EB}" type="presOf" srcId="{D89A2301-46F6-49B9-97EE-1CC0539073BA}" destId="{66B27E8C-EA07-47B9-8275-B513C55569C3}" srcOrd="0" destOrd="0" presId="urn:microsoft.com/office/officeart/2005/8/layout/cycle2"/>
    <dgm:cxn modelId="{96D556C4-FED0-488B-9304-DF9CFCA69A54}" srcId="{48139BD1-19C5-432D-BD56-C2943155ACFC}" destId="{551012F5-E6FF-43FE-8C04-0497EB1CC790}" srcOrd="0" destOrd="0" parTransId="{09048788-B1D6-4F63-B54C-20367F573D3B}" sibTransId="{E9FBFB22-E143-426B-8E9F-6BFB795D6516}"/>
    <dgm:cxn modelId="{FAEC78EA-5DDD-41AF-A85E-B432F8FB95CF}" type="presOf" srcId="{271961DD-FFA8-482C-A6F7-892AF6A96539}" destId="{C44406F5-C3ED-4001-96C5-840209EA51E6}" srcOrd="0" destOrd="0" presId="urn:microsoft.com/office/officeart/2005/8/layout/cycle2"/>
    <dgm:cxn modelId="{719722DC-5692-446E-AD74-52B3F4166D06}" type="presOf" srcId="{C38AB29B-B6BD-40F2-BE05-74146DFDF3EA}" destId="{1EF33A91-E60B-4E6D-B63A-291A863EB7CB}" srcOrd="1" destOrd="0" presId="urn:microsoft.com/office/officeart/2005/8/layout/cycle2"/>
    <dgm:cxn modelId="{3DF90AC7-CD9E-47AC-85A0-DE7765B51098}" type="presOf" srcId="{1712356C-290B-4166-97A0-BF9B55893675}" destId="{233CED7E-CA45-402A-8712-FB5C2E00A6DB}" srcOrd="0" destOrd="0" presId="urn:microsoft.com/office/officeart/2005/8/layout/cycle2"/>
    <dgm:cxn modelId="{83BD2BFA-07EF-4778-A24B-158008E9FB16}" type="presOf" srcId="{6A3D7EB4-A4F5-42DA-88ED-57C7D75EC18C}" destId="{8238A8FE-FA54-4602-90CA-83D79C2E0CB4}" srcOrd="0" destOrd="0" presId="urn:microsoft.com/office/officeart/2005/8/layout/cycle2"/>
    <dgm:cxn modelId="{32D7F74B-BA0A-4E9B-A4CE-6B72E4545058}" type="presOf" srcId="{E2331911-9E20-47DC-A16E-D217026A51D9}" destId="{8DA70A3E-0ABA-4D28-916C-AF1ABA7C4267}" srcOrd="1" destOrd="0" presId="urn:microsoft.com/office/officeart/2005/8/layout/cycle2"/>
    <dgm:cxn modelId="{332819B0-31C9-455A-9C8F-5E821ECAA91F}" type="presOf" srcId="{D5A0870D-B643-4A6A-8A9D-448B8EAB1E9E}" destId="{ED98B2A2-FDE7-4051-B1ED-5159F7C4EFFB}" srcOrd="0" destOrd="0" presId="urn:microsoft.com/office/officeart/2005/8/layout/cycle2"/>
    <dgm:cxn modelId="{DC1BC517-89DF-4758-90C1-7A4AE5EF9392}" type="presParOf" srcId="{191479D2-1B91-4364-91CA-87ADB0336768}" destId="{8CCB0799-DA2E-4325-8CF5-2558C49673C8}" srcOrd="0" destOrd="0" presId="urn:microsoft.com/office/officeart/2005/8/layout/cycle2"/>
    <dgm:cxn modelId="{87B65D2B-4696-4003-B2D9-15CE5D81AA32}" type="presParOf" srcId="{191479D2-1B91-4364-91CA-87ADB0336768}" destId="{9836CC64-BFC5-49F3-ACB5-1A129FF2FEE1}" srcOrd="1" destOrd="0" presId="urn:microsoft.com/office/officeart/2005/8/layout/cycle2"/>
    <dgm:cxn modelId="{C2E04FFF-4684-42E7-B476-5F117B1D8FE1}" type="presParOf" srcId="{9836CC64-BFC5-49F3-ACB5-1A129FF2FEE1}" destId="{CA8A774C-2F45-4586-95D7-4EB6D7A52F7E}" srcOrd="0" destOrd="0" presId="urn:microsoft.com/office/officeart/2005/8/layout/cycle2"/>
    <dgm:cxn modelId="{E8A064EE-CC6F-4D08-B4CF-9D4722C400E7}" type="presParOf" srcId="{191479D2-1B91-4364-91CA-87ADB0336768}" destId="{2F82CC43-4517-40E6-A497-1FC4CEC91AB5}" srcOrd="2" destOrd="0" presId="urn:microsoft.com/office/officeart/2005/8/layout/cycle2"/>
    <dgm:cxn modelId="{C48005C2-3FD7-4285-8F6F-5EE07A935D7F}" type="presParOf" srcId="{191479D2-1B91-4364-91CA-87ADB0336768}" destId="{E68F02A8-8DDD-438F-9A2D-DB065F756BBC}" srcOrd="3" destOrd="0" presId="urn:microsoft.com/office/officeart/2005/8/layout/cycle2"/>
    <dgm:cxn modelId="{B2D78870-68AD-4ED2-A459-82990CAFDE42}" type="presParOf" srcId="{E68F02A8-8DDD-438F-9A2D-DB065F756BBC}" destId="{1EF33A91-E60B-4E6D-B63A-291A863EB7CB}" srcOrd="0" destOrd="0" presId="urn:microsoft.com/office/officeart/2005/8/layout/cycle2"/>
    <dgm:cxn modelId="{6DB6C622-8E00-4E94-A242-209466E6E9D6}" type="presParOf" srcId="{191479D2-1B91-4364-91CA-87ADB0336768}" destId="{233CED7E-CA45-402A-8712-FB5C2E00A6DB}" srcOrd="4" destOrd="0" presId="urn:microsoft.com/office/officeart/2005/8/layout/cycle2"/>
    <dgm:cxn modelId="{45264903-4BC2-409E-93EC-2ADE126BC611}" type="presParOf" srcId="{191479D2-1B91-4364-91CA-87ADB0336768}" destId="{66B27E8C-EA07-47B9-8275-B513C55569C3}" srcOrd="5" destOrd="0" presId="urn:microsoft.com/office/officeart/2005/8/layout/cycle2"/>
    <dgm:cxn modelId="{1DC6FA40-1426-4820-AA3C-EA0005DCF2C6}" type="presParOf" srcId="{66B27E8C-EA07-47B9-8275-B513C55569C3}" destId="{68FCFC62-E71E-4B6A-A7D6-694905B00B40}" srcOrd="0" destOrd="0" presId="urn:microsoft.com/office/officeart/2005/8/layout/cycle2"/>
    <dgm:cxn modelId="{0D42C819-BAC8-4337-88A0-B7321DCC981E}" type="presParOf" srcId="{191479D2-1B91-4364-91CA-87ADB0336768}" destId="{8238A8FE-FA54-4602-90CA-83D79C2E0CB4}" srcOrd="6" destOrd="0" presId="urn:microsoft.com/office/officeart/2005/8/layout/cycle2"/>
    <dgm:cxn modelId="{0574DEA5-1534-40A3-AAAA-437B1C78D883}" type="presParOf" srcId="{191479D2-1B91-4364-91CA-87ADB0336768}" destId="{9C383B07-9AA2-42A7-87DE-2268F4DDDE65}" srcOrd="7" destOrd="0" presId="urn:microsoft.com/office/officeart/2005/8/layout/cycle2"/>
    <dgm:cxn modelId="{CF0D9278-D9F6-48EA-A607-7B0624646885}" type="presParOf" srcId="{9C383B07-9AA2-42A7-87DE-2268F4DDDE65}" destId="{23E20795-04EF-4B11-8CC5-F94D7438F033}" srcOrd="0" destOrd="0" presId="urn:microsoft.com/office/officeart/2005/8/layout/cycle2"/>
    <dgm:cxn modelId="{F109B96B-01CB-49C8-9C0A-B273AA7B7080}" type="presParOf" srcId="{191479D2-1B91-4364-91CA-87ADB0336768}" destId="{930BD294-E1F2-4134-B5B8-C224654B8DE3}" srcOrd="8" destOrd="0" presId="urn:microsoft.com/office/officeart/2005/8/layout/cycle2"/>
    <dgm:cxn modelId="{306F14E1-40BB-41F2-872C-A0879CC7EB17}" type="presParOf" srcId="{191479D2-1B91-4364-91CA-87ADB0336768}" destId="{ED98B2A2-FDE7-4051-B1ED-5159F7C4EFFB}" srcOrd="9" destOrd="0" presId="urn:microsoft.com/office/officeart/2005/8/layout/cycle2"/>
    <dgm:cxn modelId="{A60E2FA1-F07E-467D-80C4-6DF21E6C28D1}" type="presParOf" srcId="{ED98B2A2-FDE7-4051-B1ED-5159F7C4EFFB}" destId="{7DDB0913-BB41-4929-8F3A-7BF337B4ADD7}" srcOrd="0" destOrd="0" presId="urn:microsoft.com/office/officeart/2005/8/layout/cycle2"/>
    <dgm:cxn modelId="{E6DA0696-DF27-46B4-BD0A-C33BB6A262EA}" type="presParOf" srcId="{191479D2-1B91-4364-91CA-87ADB0336768}" destId="{28773CDD-8D89-43F9-A771-1377BF7CC791}" srcOrd="10" destOrd="0" presId="urn:microsoft.com/office/officeart/2005/8/layout/cycle2"/>
    <dgm:cxn modelId="{0C48CB6E-5865-40F4-AA63-1FE89CAB7D56}" type="presParOf" srcId="{191479D2-1B91-4364-91CA-87ADB0336768}" destId="{5E735B7F-A8BD-477D-8F5B-0A794E9B25E3}" srcOrd="11" destOrd="0" presId="urn:microsoft.com/office/officeart/2005/8/layout/cycle2"/>
    <dgm:cxn modelId="{68D737FD-5A05-4F6D-92B8-6CE804862CF7}" type="presParOf" srcId="{5E735B7F-A8BD-477D-8F5B-0A794E9B25E3}" destId="{8DA70A3E-0ABA-4D28-916C-AF1ABA7C4267}" srcOrd="0" destOrd="0" presId="urn:microsoft.com/office/officeart/2005/8/layout/cycle2"/>
    <dgm:cxn modelId="{C99812B6-B6D2-4190-A8AE-10D3A7037837}" type="presParOf" srcId="{191479D2-1B91-4364-91CA-87ADB0336768}" destId="{C44406F5-C3ED-4001-96C5-840209EA51E6}" srcOrd="12" destOrd="0" presId="urn:microsoft.com/office/officeart/2005/8/layout/cycle2"/>
    <dgm:cxn modelId="{5C0DE17C-97F3-4A84-A4E4-698DAEF4ED16}" type="presParOf" srcId="{191479D2-1B91-4364-91CA-87ADB0336768}" destId="{077AECEE-E4C6-4675-BCCC-19734A3CDE73}" srcOrd="13" destOrd="0" presId="urn:microsoft.com/office/officeart/2005/8/layout/cycle2"/>
    <dgm:cxn modelId="{501A81FA-8846-42C6-BDC8-9B41223364B8}" type="presParOf" srcId="{077AECEE-E4C6-4675-BCCC-19734A3CDE73}" destId="{E5896320-5F48-4383-BA85-B04D7739A23E}" srcOrd="0" destOrd="0" presId="urn:microsoft.com/office/officeart/2005/8/layout/cycle2"/>
    <dgm:cxn modelId="{1008BF03-50CB-4E04-A499-5E93AF82C030}" type="presParOf" srcId="{191479D2-1B91-4364-91CA-87ADB0336768}" destId="{D4F2B99E-FB9D-489A-8069-34C98327769E}" srcOrd="14" destOrd="0" presId="urn:microsoft.com/office/officeart/2005/8/layout/cycle2"/>
    <dgm:cxn modelId="{A1719D52-6CCE-4D60-B026-52B16B6609F5}" type="presParOf" srcId="{191479D2-1B91-4364-91CA-87ADB0336768}" destId="{71C5BC69-28B3-4EE5-9985-72BA747BF117}" srcOrd="15" destOrd="0" presId="urn:microsoft.com/office/officeart/2005/8/layout/cycle2"/>
    <dgm:cxn modelId="{BD6ADB7A-4272-4ADE-A333-0FB7A050E10D}" type="presParOf" srcId="{71C5BC69-28B3-4EE5-9985-72BA747BF117}" destId="{1FF9B7B0-055C-4FE9-BC1E-3B964B50E57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954F71A-EF4F-45DD-8054-D9D21EF93CB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EE30814-7C22-4F16-93D9-5BA45DE9F389}">
      <dgm:prSet phldrT="[Text]" custT="1"/>
      <dgm:spPr>
        <a:solidFill>
          <a:schemeClr val="tx2"/>
        </a:solidFill>
      </dgm:spPr>
      <dgm:t>
        <a:bodyPr/>
        <a:lstStyle/>
        <a:p>
          <a:r>
            <a:rPr lang="en-US" sz="2000" dirty="0" smtClean="0">
              <a:latin typeface="Times New Roman" panose="02020603050405020304" pitchFamily="18" charset="0"/>
              <a:cs typeface="Times New Roman" panose="02020603050405020304" pitchFamily="18" charset="0"/>
            </a:rPr>
            <a:t>Lack of historical data available at the factory</a:t>
          </a:r>
          <a:endParaRPr lang="en-US" sz="2000" dirty="0">
            <a:solidFill>
              <a:schemeClr val="bg1"/>
            </a:solidFill>
            <a:latin typeface="Times New Roman" panose="02020603050405020304" pitchFamily="18" charset="0"/>
            <a:cs typeface="Times New Roman" panose="02020603050405020304" pitchFamily="18" charset="0"/>
          </a:endParaRPr>
        </a:p>
      </dgm:t>
    </dgm:pt>
    <dgm:pt modelId="{5140EBBB-8F5F-4C24-B869-37A093C65482}" type="parTrans" cxnId="{90961C17-C8C4-4B39-8B1C-B1858B3424C0}">
      <dgm:prSet/>
      <dgm:spPr/>
      <dgm:t>
        <a:bodyPr/>
        <a:lstStyle/>
        <a:p>
          <a:endParaRPr lang="en-US"/>
        </a:p>
      </dgm:t>
    </dgm:pt>
    <dgm:pt modelId="{2441AA4F-3D31-45F0-9465-7919E10F0621}" type="sibTrans" cxnId="{90961C17-C8C4-4B39-8B1C-B1858B3424C0}">
      <dgm:prSet/>
      <dgm:spPr/>
      <dgm:t>
        <a:bodyPr/>
        <a:lstStyle/>
        <a:p>
          <a:endParaRPr lang="en-US"/>
        </a:p>
      </dgm:t>
    </dgm:pt>
    <dgm:pt modelId="{77D01597-AD7B-450D-B822-2346C8D7BFED}">
      <dgm:prSet phldrT="[Text]" custT="1"/>
      <dgm:spPr/>
      <dgm:t>
        <a:bodyPr/>
        <a:lstStyle/>
        <a:p>
          <a:r>
            <a:rPr lang="en-US" sz="2000" dirty="0" smtClean="0">
              <a:latin typeface="Times New Roman" panose="02020603050405020304" pitchFamily="18" charset="0"/>
              <a:cs typeface="Times New Roman" panose="02020603050405020304" pitchFamily="18" charset="0"/>
            </a:rPr>
            <a:t>The resistance of change by some of the maintenance employees</a:t>
          </a:r>
          <a:r>
            <a:rPr lang="en-US" sz="1600" dirty="0" smtClean="0"/>
            <a:t>.</a:t>
          </a:r>
          <a:endParaRPr lang="en-US" sz="1600" dirty="0">
            <a:solidFill>
              <a:schemeClr val="bg1"/>
            </a:solidFill>
          </a:endParaRPr>
        </a:p>
      </dgm:t>
    </dgm:pt>
    <dgm:pt modelId="{ECC0F6AC-14DA-4155-9A8F-4081EDFA90D0}" type="parTrans" cxnId="{B0D6E3BE-1693-464F-B836-28F45B5F290C}">
      <dgm:prSet/>
      <dgm:spPr/>
      <dgm:t>
        <a:bodyPr/>
        <a:lstStyle/>
        <a:p>
          <a:endParaRPr lang="en-US"/>
        </a:p>
      </dgm:t>
    </dgm:pt>
    <dgm:pt modelId="{BE1BC388-2B06-4E61-9611-69F2C28D82A5}" type="sibTrans" cxnId="{B0D6E3BE-1693-464F-B836-28F45B5F290C}">
      <dgm:prSet/>
      <dgm:spPr/>
      <dgm:t>
        <a:bodyPr/>
        <a:lstStyle/>
        <a:p>
          <a:endParaRPr lang="en-US"/>
        </a:p>
      </dgm:t>
    </dgm:pt>
    <dgm:pt modelId="{9E40A9B4-062B-4681-A462-F34E97A35BAA}">
      <dgm:prSet phldrT="[Text]" custT="1"/>
      <dgm:spPr>
        <a:solidFill>
          <a:schemeClr val="accent2"/>
        </a:solidFill>
      </dgm:spPr>
      <dgm:t>
        <a:bodyPr/>
        <a:lstStyle/>
        <a:p>
          <a:r>
            <a:rPr lang="en-US" sz="2000" dirty="0" smtClean="0">
              <a:latin typeface="Times New Roman" panose="02020603050405020304" pitchFamily="18" charset="0"/>
              <a:cs typeface="Times New Roman" panose="02020603050405020304" pitchFamily="18" charset="0"/>
            </a:rPr>
            <a:t>The messy situation in the maintenance department at the factory.</a:t>
          </a:r>
          <a:endParaRPr lang="en-US" sz="2000" dirty="0">
            <a:latin typeface="Times New Roman" panose="02020603050405020304" pitchFamily="18" charset="0"/>
            <a:cs typeface="Times New Roman" panose="02020603050405020304" pitchFamily="18" charset="0"/>
          </a:endParaRPr>
        </a:p>
      </dgm:t>
    </dgm:pt>
    <dgm:pt modelId="{4BC16BBC-22E3-40B9-AB02-F50939A19D47}" type="parTrans" cxnId="{191658F6-C6CD-45E5-8C71-1324A34781D4}">
      <dgm:prSet/>
      <dgm:spPr/>
      <dgm:t>
        <a:bodyPr/>
        <a:lstStyle/>
        <a:p>
          <a:endParaRPr lang="en-US"/>
        </a:p>
      </dgm:t>
    </dgm:pt>
    <dgm:pt modelId="{B7BDBB4D-135A-471B-BFBE-AFB7A561DF1B}" type="sibTrans" cxnId="{191658F6-C6CD-45E5-8C71-1324A34781D4}">
      <dgm:prSet/>
      <dgm:spPr/>
      <dgm:t>
        <a:bodyPr/>
        <a:lstStyle/>
        <a:p>
          <a:endParaRPr lang="en-US"/>
        </a:p>
      </dgm:t>
    </dgm:pt>
    <dgm:pt modelId="{381E2F17-A887-4586-B823-29EE1C71F87B}">
      <dgm:prSet phldrT="[Text]" custT="1"/>
      <dgm:spPr>
        <a:solidFill>
          <a:schemeClr val="accent3"/>
        </a:solidFill>
      </dgm:spPr>
      <dgm:t>
        <a:bodyPr/>
        <a:lstStyle/>
        <a:p>
          <a:r>
            <a:rPr lang="en-US" sz="2000" dirty="0" smtClean="0">
              <a:latin typeface="Times New Roman" panose="02020603050405020304" pitchFamily="18" charset="0"/>
              <a:cs typeface="Times New Roman" panose="02020603050405020304" pitchFamily="18" charset="0"/>
            </a:rPr>
            <a:t>Many of the maintenance reports weren't delivered</a:t>
          </a:r>
          <a:endParaRPr lang="en-US" sz="2000" dirty="0">
            <a:latin typeface="Times New Roman" panose="02020603050405020304" pitchFamily="18" charset="0"/>
            <a:cs typeface="Times New Roman" panose="02020603050405020304" pitchFamily="18" charset="0"/>
          </a:endParaRPr>
        </a:p>
      </dgm:t>
    </dgm:pt>
    <dgm:pt modelId="{251B76CF-669C-4C4F-86DF-AEE9BBD81861}" type="parTrans" cxnId="{3E0F38F9-E0D8-4A4A-AEC6-E08A74E949F1}">
      <dgm:prSet/>
      <dgm:spPr/>
      <dgm:t>
        <a:bodyPr/>
        <a:lstStyle/>
        <a:p>
          <a:endParaRPr lang="en-US"/>
        </a:p>
      </dgm:t>
    </dgm:pt>
    <dgm:pt modelId="{01E1779F-72F8-475D-B41B-6DC3BB026174}" type="sibTrans" cxnId="{3E0F38F9-E0D8-4A4A-AEC6-E08A74E949F1}">
      <dgm:prSet/>
      <dgm:spPr/>
      <dgm:t>
        <a:bodyPr/>
        <a:lstStyle/>
        <a:p>
          <a:endParaRPr lang="en-US"/>
        </a:p>
      </dgm:t>
    </dgm:pt>
    <dgm:pt modelId="{8F12F189-9BDB-42A9-8E2A-CF7DBFC35100}">
      <dgm:prSet phldrT="[Text]" custT="1"/>
      <dgm:spPr>
        <a:solidFill>
          <a:schemeClr val="accent4"/>
        </a:solidFill>
      </dgm:spPr>
      <dgm:t>
        <a:bodyPr/>
        <a:lstStyle/>
        <a:p>
          <a:r>
            <a:rPr lang="en-US" sz="2000" dirty="0" smtClean="0">
              <a:latin typeface="Times New Roman" panose="02020603050405020304" pitchFamily="18" charset="0"/>
              <a:cs typeface="Times New Roman" panose="02020603050405020304" pitchFamily="18" charset="0"/>
            </a:rPr>
            <a:t>No clear job description was implemented</a:t>
          </a:r>
          <a:endParaRPr lang="en-US" sz="2000" dirty="0">
            <a:latin typeface="Times New Roman" panose="02020603050405020304" pitchFamily="18" charset="0"/>
            <a:cs typeface="Times New Roman" panose="02020603050405020304" pitchFamily="18" charset="0"/>
          </a:endParaRPr>
        </a:p>
      </dgm:t>
    </dgm:pt>
    <dgm:pt modelId="{2BD3A4A8-261C-430E-B36D-3AE78896A1DD}" type="parTrans" cxnId="{D441EB6D-8718-4E46-852F-A4A5405B6715}">
      <dgm:prSet/>
      <dgm:spPr/>
      <dgm:t>
        <a:bodyPr/>
        <a:lstStyle/>
        <a:p>
          <a:endParaRPr lang="en-US"/>
        </a:p>
      </dgm:t>
    </dgm:pt>
    <dgm:pt modelId="{BC835F19-65CD-4FF3-8EAC-766ADE441A05}" type="sibTrans" cxnId="{D441EB6D-8718-4E46-852F-A4A5405B6715}">
      <dgm:prSet/>
      <dgm:spPr/>
      <dgm:t>
        <a:bodyPr/>
        <a:lstStyle/>
        <a:p>
          <a:endParaRPr lang="en-US"/>
        </a:p>
      </dgm:t>
    </dgm:pt>
    <dgm:pt modelId="{A8740188-BFD2-43C8-BE61-E74873F6C535}" type="pres">
      <dgm:prSet presAssocID="{4954F71A-EF4F-45DD-8054-D9D21EF93CB2}" presName="Name0" presStyleCnt="0">
        <dgm:presLayoutVars>
          <dgm:chMax val="7"/>
          <dgm:chPref val="7"/>
          <dgm:dir/>
        </dgm:presLayoutVars>
      </dgm:prSet>
      <dgm:spPr/>
      <dgm:t>
        <a:bodyPr/>
        <a:lstStyle/>
        <a:p>
          <a:endParaRPr lang="en-US"/>
        </a:p>
      </dgm:t>
    </dgm:pt>
    <dgm:pt modelId="{8F50AF99-BF0A-4D7E-B626-56191C7E67E5}" type="pres">
      <dgm:prSet presAssocID="{4954F71A-EF4F-45DD-8054-D9D21EF93CB2}" presName="Name1" presStyleCnt="0"/>
      <dgm:spPr/>
    </dgm:pt>
    <dgm:pt modelId="{B3154760-7B03-44AB-AD86-79D7AAB89411}" type="pres">
      <dgm:prSet presAssocID="{4954F71A-EF4F-45DD-8054-D9D21EF93CB2}" presName="cycle" presStyleCnt="0"/>
      <dgm:spPr/>
    </dgm:pt>
    <dgm:pt modelId="{38EF4A0F-C3D0-4B18-B499-783A993CDE29}" type="pres">
      <dgm:prSet presAssocID="{4954F71A-EF4F-45DD-8054-D9D21EF93CB2}" presName="srcNode" presStyleLbl="node1" presStyleIdx="0" presStyleCnt="5"/>
      <dgm:spPr/>
    </dgm:pt>
    <dgm:pt modelId="{D22D1553-90FA-4262-B4B7-5241C0B0AE6B}" type="pres">
      <dgm:prSet presAssocID="{4954F71A-EF4F-45DD-8054-D9D21EF93CB2}" presName="conn" presStyleLbl="parChTrans1D2" presStyleIdx="0" presStyleCnt="1"/>
      <dgm:spPr/>
      <dgm:t>
        <a:bodyPr/>
        <a:lstStyle/>
        <a:p>
          <a:endParaRPr lang="en-US"/>
        </a:p>
      </dgm:t>
    </dgm:pt>
    <dgm:pt modelId="{3DB4D37E-8DDE-4808-9079-78405A55CA81}" type="pres">
      <dgm:prSet presAssocID="{4954F71A-EF4F-45DD-8054-D9D21EF93CB2}" presName="extraNode" presStyleLbl="node1" presStyleIdx="0" presStyleCnt="5"/>
      <dgm:spPr/>
    </dgm:pt>
    <dgm:pt modelId="{3C000B45-A4F5-4F6D-80E0-762DA9D6528D}" type="pres">
      <dgm:prSet presAssocID="{4954F71A-EF4F-45DD-8054-D9D21EF93CB2}" presName="dstNode" presStyleLbl="node1" presStyleIdx="0" presStyleCnt="5"/>
      <dgm:spPr/>
    </dgm:pt>
    <dgm:pt modelId="{DF9C19B2-6CA0-40AE-A5A1-D8C7311F8CF6}" type="pres">
      <dgm:prSet presAssocID="{1EE30814-7C22-4F16-93D9-5BA45DE9F389}" presName="text_1" presStyleLbl="node1" presStyleIdx="0" presStyleCnt="5">
        <dgm:presLayoutVars>
          <dgm:bulletEnabled val="1"/>
        </dgm:presLayoutVars>
      </dgm:prSet>
      <dgm:spPr/>
      <dgm:t>
        <a:bodyPr/>
        <a:lstStyle/>
        <a:p>
          <a:endParaRPr lang="en-US"/>
        </a:p>
      </dgm:t>
    </dgm:pt>
    <dgm:pt modelId="{0D636925-D2C7-4662-9979-4BD8613FCA77}" type="pres">
      <dgm:prSet presAssocID="{1EE30814-7C22-4F16-93D9-5BA45DE9F389}" presName="accent_1" presStyleCnt="0"/>
      <dgm:spPr/>
    </dgm:pt>
    <dgm:pt modelId="{0BFD1990-DA2F-4171-9737-A8BACC97EAFE}" type="pres">
      <dgm:prSet presAssocID="{1EE30814-7C22-4F16-93D9-5BA45DE9F389}" presName="accentRepeatNode" presStyleLbl="solidFgAcc1" presStyleIdx="0" presStyleCnt="5"/>
      <dgm:spPr>
        <a:solidFill>
          <a:schemeClr val="tx2"/>
        </a:solidFill>
        <a:ln>
          <a:solidFill>
            <a:schemeClr val="tx2"/>
          </a:solidFill>
        </a:ln>
      </dgm:spPr>
    </dgm:pt>
    <dgm:pt modelId="{DAF00584-B3F7-40B9-8331-3203C98CF5A4}" type="pres">
      <dgm:prSet presAssocID="{77D01597-AD7B-450D-B822-2346C8D7BFED}" presName="text_2" presStyleLbl="node1" presStyleIdx="1" presStyleCnt="5">
        <dgm:presLayoutVars>
          <dgm:bulletEnabled val="1"/>
        </dgm:presLayoutVars>
      </dgm:prSet>
      <dgm:spPr/>
      <dgm:t>
        <a:bodyPr/>
        <a:lstStyle/>
        <a:p>
          <a:endParaRPr lang="en-US"/>
        </a:p>
      </dgm:t>
    </dgm:pt>
    <dgm:pt modelId="{6C021D49-5D53-43BA-BC62-CCD55E00B40C}" type="pres">
      <dgm:prSet presAssocID="{77D01597-AD7B-450D-B822-2346C8D7BFED}" presName="accent_2" presStyleCnt="0"/>
      <dgm:spPr/>
    </dgm:pt>
    <dgm:pt modelId="{EF631E36-586D-4E4C-A1C1-1369AEF7F608}" type="pres">
      <dgm:prSet presAssocID="{77D01597-AD7B-450D-B822-2346C8D7BFED}" presName="accentRepeatNode" presStyleLbl="solidFgAcc1" presStyleIdx="1" presStyleCnt="5"/>
      <dgm:spPr>
        <a:solidFill>
          <a:schemeClr val="accent1"/>
        </a:solidFill>
        <a:ln>
          <a:solidFill>
            <a:schemeClr val="accent1"/>
          </a:solidFill>
        </a:ln>
      </dgm:spPr>
    </dgm:pt>
    <dgm:pt modelId="{07B1AA16-B987-483E-9895-46C9FB0706C0}" type="pres">
      <dgm:prSet presAssocID="{9E40A9B4-062B-4681-A462-F34E97A35BAA}" presName="text_3" presStyleLbl="node1" presStyleIdx="2" presStyleCnt="5">
        <dgm:presLayoutVars>
          <dgm:bulletEnabled val="1"/>
        </dgm:presLayoutVars>
      </dgm:prSet>
      <dgm:spPr/>
      <dgm:t>
        <a:bodyPr/>
        <a:lstStyle/>
        <a:p>
          <a:endParaRPr lang="en-US"/>
        </a:p>
      </dgm:t>
    </dgm:pt>
    <dgm:pt modelId="{78DA9815-87FE-4637-AF32-C958EB55553C}" type="pres">
      <dgm:prSet presAssocID="{9E40A9B4-062B-4681-A462-F34E97A35BAA}" presName="accent_3" presStyleCnt="0"/>
      <dgm:spPr/>
    </dgm:pt>
    <dgm:pt modelId="{B98151C3-4439-4AC0-AA8C-B9C97024FA1B}" type="pres">
      <dgm:prSet presAssocID="{9E40A9B4-062B-4681-A462-F34E97A35BAA}" presName="accentRepeatNode" presStyleLbl="solidFgAcc1" presStyleIdx="2" presStyleCnt="5"/>
      <dgm:spPr>
        <a:solidFill>
          <a:schemeClr val="accent2"/>
        </a:solidFill>
        <a:ln>
          <a:solidFill>
            <a:schemeClr val="accent2"/>
          </a:solidFill>
        </a:ln>
      </dgm:spPr>
    </dgm:pt>
    <dgm:pt modelId="{D67BD059-C300-4C12-937A-139C8FD1903A}" type="pres">
      <dgm:prSet presAssocID="{381E2F17-A887-4586-B823-29EE1C71F87B}" presName="text_4" presStyleLbl="node1" presStyleIdx="3" presStyleCnt="5">
        <dgm:presLayoutVars>
          <dgm:bulletEnabled val="1"/>
        </dgm:presLayoutVars>
      </dgm:prSet>
      <dgm:spPr/>
      <dgm:t>
        <a:bodyPr/>
        <a:lstStyle/>
        <a:p>
          <a:endParaRPr lang="en-US"/>
        </a:p>
      </dgm:t>
    </dgm:pt>
    <dgm:pt modelId="{3F0072CE-8B50-473A-A926-672494CFF3D3}" type="pres">
      <dgm:prSet presAssocID="{381E2F17-A887-4586-B823-29EE1C71F87B}" presName="accent_4" presStyleCnt="0"/>
      <dgm:spPr/>
    </dgm:pt>
    <dgm:pt modelId="{B25F9691-4CC6-42CD-AC58-6B2F1380F745}" type="pres">
      <dgm:prSet presAssocID="{381E2F17-A887-4586-B823-29EE1C71F87B}" presName="accentRepeatNode" presStyleLbl="solidFgAcc1" presStyleIdx="3" presStyleCnt="5"/>
      <dgm:spPr>
        <a:solidFill>
          <a:schemeClr val="accent3"/>
        </a:solidFill>
        <a:ln>
          <a:solidFill>
            <a:schemeClr val="accent3"/>
          </a:solidFill>
        </a:ln>
      </dgm:spPr>
    </dgm:pt>
    <dgm:pt modelId="{AFC8596D-D400-4268-9EB5-2A58D4A506CA}" type="pres">
      <dgm:prSet presAssocID="{8F12F189-9BDB-42A9-8E2A-CF7DBFC35100}" presName="text_5" presStyleLbl="node1" presStyleIdx="4" presStyleCnt="5">
        <dgm:presLayoutVars>
          <dgm:bulletEnabled val="1"/>
        </dgm:presLayoutVars>
      </dgm:prSet>
      <dgm:spPr/>
      <dgm:t>
        <a:bodyPr/>
        <a:lstStyle/>
        <a:p>
          <a:endParaRPr lang="en-US"/>
        </a:p>
      </dgm:t>
    </dgm:pt>
    <dgm:pt modelId="{200EE643-EA0D-4072-A99F-2E1DA11FD891}" type="pres">
      <dgm:prSet presAssocID="{8F12F189-9BDB-42A9-8E2A-CF7DBFC35100}" presName="accent_5" presStyleCnt="0"/>
      <dgm:spPr/>
    </dgm:pt>
    <dgm:pt modelId="{F0B92C1D-E845-416C-8B3D-7B79B66A2397}" type="pres">
      <dgm:prSet presAssocID="{8F12F189-9BDB-42A9-8E2A-CF7DBFC35100}" presName="accentRepeatNode" presStyleLbl="solidFgAcc1" presStyleIdx="4" presStyleCnt="5"/>
      <dgm:spPr>
        <a:solidFill>
          <a:schemeClr val="accent4"/>
        </a:solidFill>
        <a:ln>
          <a:solidFill>
            <a:schemeClr val="accent4"/>
          </a:solidFill>
        </a:ln>
      </dgm:spPr>
    </dgm:pt>
  </dgm:ptLst>
  <dgm:cxnLst>
    <dgm:cxn modelId="{B0D6E3BE-1693-464F-B836-28F45B5F290C}" srcId="{4954F71A-EF4F-45DD-8054-D9D21EF93CB2}" destId="{77D01597-AD7B-450D-B822-2346C8D7BFED}" srcOrd="1" destOrd="0" parTransId="{ECC0F6AC-14DA-4155-9A8F-4081EDFA90D0}" sibTransId="{BE1BC388-2B06-4E61-9611-69F2C28D82A5}"/>
    <dgm:cxn modelId="{191658F6-C6CD-45E5-8C71-1324A34781D4}" srcId="{4954F71A-EF4F-45DD-8054-D9D21EF93CB2}" destId="{9E40A9B4-062B-4681-A462-F34E97A35BAA}" srcOrd="2" destOrd="0" parTransId="{4BC16BBC-22E3-40B9-AB02-F50939A19D47}" sibTransId="{B7BDBB4D-135A-471B-BFBE-AFB7A561DF1B}"/>
    <dgm:cxn modelId="{3E0F38F9-E0D8-4A4A-AEC6-E08A74E949F1}" srcId="{4954F71A-EF4F-45DD-8054-D9D21EF93CB2}" destId="{381E2F17-A887-4586-B823-29EE1C71F87B}" srcOrd="3" destOrd="0" parTransId="{251B76CF-669C-4C4F-86DF-AEE9BBD81861}" sibTransId="{01E1779F-72F8-475D-B41B-6DC3BB026174}"/>
    <dgm:cxn modelId="{D441EB6D-8718-4E46-852F-A4A5405B6715}" srcId="{4954F71A-EF4F-45DD-8054-D9D21EF93CB2}" destId="{8F12F189-9BDB-42A9-8E2A-CF7DBFC35100}" srcOrd="4" destOrd="0" parTransId="{2BD3A4A8-261C-430E-B36D-3AE78896A1DD}" sibTransId="{BC835F19-65CD-4FF3-8EAC-766ADE441A05}"/>
    <dgm:cxn modelId="{90961C17-C8C4-4B39-8B1C-B1858B3424C0}" srcId="{4954F71A-EF4F-45DD-8054-D9D21EF93CB2}" destId="{1EE30814-7C22-4F16-93D9-5BA45DE9F389}" srcOrd="0" destOrd="0" parTransId="{5140EBBB-8F5F-4C24-B869-37A093C65482}" sibTransId="{2441AA4F-3D31-45F0-9465-7919E10F0621}"/>
    <dgm:cxn modelId="{33788730-E1E4-49F3-9428-520B02BF3696}" type="presOf" srcId="{8F12F189-9BDB-42A9-8E2A-CF7DBFC35100}" destId="{AFC8596D-D400-4268-9EB5-2A58D4A506CA}" srcOrd="0" destOrd="0" presId="urn:microsoft.com/office/officeart/2008/layout/VerticalCurvedList"/>
    <dgm:cxn modelId="{6FCB5D1A-60FF-4164-9ECF-206AE65E39D3}" type="presOf" srcId="{381E2F17-A887-4586-B823-29EE1C71F87B}" destId="{D67BD059-C300-4C12-937A-139C8FD1903A}" srcOrd="0" destOrd="0" presId="urn:microsoft.com/office/officeart/2008/layout/VerticalCurvedList"/>
    <dgm:cxn modelId="{637230C4-1FFB-432E-9537-B784D53C9B75}" type="presOf" srcId="{1EE30814-7C22-4F16-93D9-5BA45DE9F389}" destId="{DF9C19B2-6CA0-40AE-A5A1-D8C7311F8CF6}" srcOrd="0" destOrd="0" presId="urn:microsoft.com/office/officeart/2008/layout/VerticalCurvedList"/>
    <dgm:cxn modelId="{D670F8C7-F5C0-44AE-9CA4-7B0750BE9C3C}" type="presOf" srcId="{77D01597-AD7B-450D-B822-2346C8D7BFED}" destId="{DAF00584-B3F7-40B9-8331-3203C98CF5A4}" srcOrd="0" destOrd="0" presId="urn:microsoft.com/office/officeart/2008/layout/VerticalCurvedList"/>
    <dgm:cxn modelId="{28880099-388B-4E4F-BC76-D4532F80D3B0}" type="presOf" srcId="{2441AA4F-3D31-45F0-9465-7919E10F0621}" destId="{D22D1553-90FA-4262-B4B7-5241C0B0AE6B}" srcOrd="0" destOrd="0" presId="urn:microsoft.com/office/officeart/2008/layout/VerticalCurvedList"/>
    <dgm:cxn modelId="{FC5A5CC8-5040-43B5-A2CE-C5FD0E7FBDD1}" type="presOf" srcId="{9E40A9B4-062B-4681-A462-F34E97A35BAA}" destId="{07B1AA16-B987-483E-9895-46C9FB0706C0}" srcOrd="0" destOrd="0" presId="urn:microsoft.com/office/officeart/2008/layout/VerticalCurvedList"/>
    <dgm:cxn modelId="{5F994FDA-3E7C-4BB5-93C1-4AB201496ABB}" type="presOf" srcId="{4954F71A-EF4F-45DD-8054-D9D21EF93CB2}" destId="{A8740188-BFD2-43C8-BE61-E74873F6C535}" srcOrd="0" destOrd="0" presId="urn:microsoft.com/office/officeart/2008/layout/VerticalCurvedList"/>
    <dgm:cxn modelId="{65E85ADF-C816-4720-AEC3-88F1F2F59C84}" type="presParOf" srcId="{A8740188-BFD2-43C8-BE61-E74873F6C535}" destId="{8F50AF99-BF0A-4D7E-B626-56191C7E67E5}" srcOrd="0" destOrd="0" presId="urn:microsoft.com/office/officeart/2008/layout/VerticalCurvedList"/>
    <dgm:cxn modelId="{471A1C2B-3D32-4AFC-852A-04DEA33D61BF}" type="presParOf" srcId="{8F50AF99-BF0A-4D7E-B626-56191C7E67E5}" destId="{B3154760-7B03-44AB-AD86-79D7AAB89411}" srcOrd="0" destOrd="0" presId="urn:microsoft.com/office/officeart/2008/layout/VerticalCurvedList"/>
    <dgm:cxn modelId="{D4D77A53-44CA-44BC-A762-52CC38E41BCE}" type="presParOf" srcId="{B3154760-7B03-44AB-AD86-79D7AAB89411}" destId="{38EF4A0F-C3D0-4B18-B499-783A993CDE29}" srcOrd="0" destOrd="0" presId="urn:microsoft.com/office/officeart/2008/layout/VerticalCurvedList"/>
    <dgm:cxn modelId="{BEF5A0D3-C01E-446E-9C4A-4A50259B9EE3}" type="presParOf" srcId="{B3154760-7B03-44AB-AD86-79D7AAB89411}" destId="{D22D1553-90FA-4262-B4B7-5241C0B0AE6B}" srcOrd="1" destOrd="0" presId="urn:microsoft.com/office/officeart/2008/layout/VerticalCurvedList"/>
    <dgm:cxn modelId="{C5414178-2F21-4AF7-A33A-6A11217E14B5}" type="presParOf" srcId="{B3154760-7B03-44AB-AD86-79D7AAB89411}" destId="{3DB4D37E-8DDE-4808-9079-78405A55CA81}" srcOrd="2" destOrd="0" presId="urn:microsoft.com/office/officeart/2008/layout/VerticalCurvedList"/>
    <dgm:cxn modelId="{58F0D4BC-E084-459E-8652-5E8D8C0DD9FD}" type="presParOf" srcId="{B3154760-7B03-44AB-AD86-79D7AAB89411}" destId="{3C000B45-A4F5-4F6D-80E0-762DA9D6528D}" srcOrd="3" destOrd="0" presId="urn:microsoft.com/office/officeart/2008/layout/VerticalCurvedList"/>
    <dgm:cxn modelId="{D1099D9E-AD72-45F6-8967-FDFAB11576F3}" type="presParOf" srcId="{8F50AF99-BF0A-4D7E-B626-56191C7E67E5}" destId="{DF9C19B2-6CA0-40AE-A5A1-D8C7311F8CF6}" srcOrd="1" destOrd="0" presId="urn:microsoft.com/office/officeart/2008/layout/VerticalCurvedList"/>
    <dgm:cxn modelId="{66BD7E6D-03C9-456E-8475-049CC45EFB26}" type="presParOf" srcId="{8F50AF99-BF0A-4D7E-B626-56191C7E67E5}" destId="{0D636925-D2C7-4662-9979-4BD8613FCA77}" srcOrd="2" destOrd="0" presId="urn:microsoft.com/office/officeart/2008/layout/VerticalCurvedList"/>
    <dgm:cxn modelId="{B11C0E42-0F63-4128-8736-70E786144B1F}" type="presParOf" srcId="{0D636925-D2C7-4662-9979-4BD8613FCA77}" destId="{0BFD1990-DA2F-4171-9737-A8BACC97EAFE}" srcOrd="0" destOrd="0" presId="urn:microsoft.com/office/officeart/2008/layout/VerticalCurvedList"/>
    <dgm:cxn modelId="{12A954BA-E11B-4E80-906A-761429D5DE38}" type="presParOf" srcId="{8F50AF99-BF0A-4D7E-B626-56191C7E67E5}" destId="{DAF00584-B3F7-40B9-8331-3203C98CF5A4}" srcOrd="3" destOrd="0" presId="urn:microsoft.com/office/officeart/2008/layout/VerticalCurvedList"/>
    <dgm:cxn modelId="{CAF3BB32-3D48-42B6-B237-CF3A47D7AD29}" type="presParOf" srcId="{8F50AF99-BF0A-4D7E-B626-56191C7E67E5}" destId="{6C021D49-5D53-43BA-BC62-CCD55E00B40C}" srcOrd="4" destOrd="0" presId="urn:microsoft.com/office/officeart/2008/layout/VerticalCurvedList"/>
    <dgm:cxn modelId="{8D88B119-47FF-46EB-B480-A6E5596A06C5}" type="presParOf" srcId="{6C021D49-5D53-43BA-BC62-CCD55E00B40C}" destId="{EF631E36-586D-4E4C-A1C1-1369AEF7F608}" srcOrd="0" destOrd="0" presId="urn:microsoft.com/office/officeart/2008/layout/VerticalCurvedList"/>
    <dgm:cxn modelId="{7707BEA8-C877-4D03-BB11-F0A661143B6A}" type="presParOf" srcId="{8F50AF99-BF0A-4D7E-B626-56191C7E67E5}" destId="{07B1AA16-B987-483E-9895-46C9FB0706C0}" srcOrd="5" destOrd="0" presId="urn:microsoft.com/office/officeart/2008/layout/VerticalCurvedList"/>
    <dgm:cxn modelId="{0BA8BC88-3019-4A84-AA1C-F80111361782}" type="presParOf" srcId="{8F50AF99-BF0A-4D7E-B626-56191C7E67E5}" destId="{78DA9815-87FE-4637-AF32-C958EB55553C}" srcOrd="6" destOrd="0" presId="urn:microsoft.com/office/officeart/2008/layout/VerticalCurvedList"/>
    <dgm:cxn modelId="{B33856DC-560A-4604-AC49-9DF1461DD3EE}" type="presParOf" srcId="{78DA9815-87FE-4637-AF32-C958EB55553C}" destId="{B98151C3-4439-4AC0-AA8C-B9C97024FA1B}" srcOrd="0" destOrd="0" presId="urn:microsoft.com/office/officeart/2008/layout/VerticalCurvedList"/>
    <dgm:cxn modelId="{E84F45DE-0646-4919-89B4-496720AA3895}" type="presParOf" srcId="{8F50AF99-BF0A-4D7E-B626-56191C7E67E5}" destId="{D67BD059-C300-4C12-937A-139C8FD1903A}" srcOrd="7" destOrd="0" presId="urn:microsoft.com/office/officeart/2008/layout/VerticalCurvedList"/>
    <dgm:cxn modelId="{E4656642-A60C-4760-B2A5-56B1895FC085}" type="presParOf" srcId="{8F50AF99-BF0A-4D7E-B626-56191C7E67E5}" destId="{3F0072CE-8B50-473A-A926-672494CFF3D3}" srcOrd="8" destOrd="0" presId="urn:microsoft.com/office/officeart/2008/layout/VerticalCurvedList"/>
    <dgm:cxn modelId="{613E3516-5884-455E-9345-D058610A7C74}" type="presParOf" srcId="{3F0072CE-8B50-473A-A926-672494CFF3D3}" destId="{B25F9691-4CC6-42CD-AC58-6B2F1380F745}" srcOrd="0" destOrd="0" presId="urn:microsoft.com/office/officeart/2008/layout/VerticalCurvedList"/>
    <dgm:cxn modelId="{53B0D35C-89AE-4614-A761-9D997B59D971}" type="presParOf" srcId="{8F50AF99-BF0A-4D7E-B626-56191C7E67E5}" destId="{AFC8596D-D400-4268-9EB5-2A58D4A506CA}" srcOrd="9" destOrd="0" presId="urn:microsoft.com/office/officeart/2008/layout/VerticalCurvedList"/>
    <dgm:cxn modelId="{FC90360E-DF65-4380-ADA5-E7963E1EB5E1}" type="presParOf" srcId="{8F50AF99-BF0A-4D7E-B626-56191C7E67E5}" destId="{200EE643-EA0D-4072-A99F-2E1DA11FD891}" srcOrd="10" destOrd="0" presId="urn:microsoft.com/office/officeart/2008/layout/VerticalCurvedList"/>
    <dgm:cxn modelId="{39F4095B-3502-4746-BAF7-E73747E59B28}" type="presParOf" srcId="{200EE643-EA0D-4072-A99F-2E1DA11FD891}" destId="{F0B92C1D-E845-416C-8B3D-7B79B66A239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C41D9-D5C6-49E1-9B96-B8E8FBCCF82F}">
      <dsp:nvSpPr>
        <dsp:cNvPr id="0" name=""/>
        <dsp:cNvSpPr/>
      </dsp:nvSpPr>
      <dsp:spPr>
        <a:xfrm>
          <a:off x="3167860" y="214509"/>
          <a:ext cx="4392977" cy="461764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anose="02020603050405020304" pitchFamily="18" charset="0"/>
              <a:cs typeface="Times New Roman" panose="02020603050405020304" pitchFamily="18" charset="0"/>
            </a:rPr>
            <a:t>CLASS C</a:t>
          </a:r>
          <a:endParaRPr lang="en-US" sz="1600" b="1" kern="1200" dirty="0">
            <a:latin typeface="Times New Roman" panose="02020603050405020304" pitchFamily="18" charset="0"/>
            <a:cs typeface="Times New Roman" panose="02020603050405020304" pitchFamily="18" charset="0"/>
          </a:endParaRPr>
        </a:p>
      </dsp:txBody>
      <dsp:txXfrm>
        <a:off x="4750210" y="445392"/>
        <a:ext cx="1228276" cy="692646"/>
      </dsp:txXfrm>
    </dsp:sp>
    <dsp:sp modelId="{F9FB2F4B-0224-4C33-82C7-B1E17952B325}">
      <dsp:nvSpPr>
        <dsp:cNvPr id="0" name=""/>
        <dsp:cNvSpPr/>
      </dsp:nvSpPr>
      <dsp:spPr>
        <a:xfrm>
          <a:off x="3174075" y="880626"/>
          <a:ext cx="4380547" cy="438054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anose="02020603050405020304" pitchFamily="18" charset="0"/>
              <a:cs typeface="Times New Roman" panose="02020603050405020304" pitchFamily="18" charset="0"/>
            </a:rPr>
            <a:t>CLASS B</a:t>
          </a:r>
          <a:endParaRPr lang="en-US" sz="1600" b="1" kern="1200" dirty="0">
            <a:latin typeface="Times New Roman" panose="02020603050405020304" pitchFamily="18" charset="0"/>
            <a:cs typeface="Times New Roman" panose="02020603050405020304" pitchFamily="18" charset="0"/>
          </a:endParaRPr>
        </a:p>
      </dsp:txBody>
      <dsp:txXfrm>
        <a:off x="4598848" y="1143459"/>
        <a:ext cx="1531001" cy="788498"/>
      </dsp:txXfrm>
    </dsp:sp>
    <dsp:sp modelId="{6201655A-0FE0-42B9-AA34-2790BF97D596}">
      <dsp:nvSpPr>
        <dsp:cNvPr id="0" name=""/>
        <dsp:cNvSpPr/>
      </dsp:nvSpPr>
      <dsp:spPr>
        <a:xfrm>
          <a:off x="3721643" y="1975763"/>
          <a:ext cx="3285410" cy="3285410"/>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latin typeface="Times New Roman" panose="02020603050405020304" pitchFamily="18" charset="0"/>
              <a:cs typeface="Times New Roman" panose="02020603050405020304" pitchFamily="18" charset="0"/>
            </a:rPr>
            <a:t>CLASS A</a:t>
          </a:r>
          <a:endParaRPr lang="en-US" sz="1600" b="1" kern="1200" dirty="0">
            <a:latin typeface="Times New Roman" panose="02020603050405020304" pitchFamily="18" charset="0"/>
            <a:cs typeface="Times New Roman" panose="02020603050405020304" pitchFamily="18" charset="0"/>
          </a:endParaRPr>
        </a:p>
      </dsp:txBody>
      <dsp:txXfrm>
        <a:off x="4598848" y="2222169"/>
        <a:ext cx="1531001" cy="739217"/>
      </dsp:txXfrm>
    </dsp:sp>
    <dsp:sp modelId="{985EE765-5E7A-4C75-B6A0-350188B8C303}">
      <dsp:nvSpPr>
        <dsp:cNvPr id="0" name=""/>
        <dsp:cNvSpPr/>
      </dsp:nvSpPr>
      <dsp:spPr>
        <a:xfrm>
          <a:off x="4269212" y="3070900"/>
          <a:ext cx="2190273" cy="2190273"/>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latin typeface="Times New Roman" panose="02020603050405020304" pitchFamily="18" charset="0"/>
              <a:cs typeface="Times New Roman" panose="02020603050405020304" pitchFamily="18" charset="0"/>
            </a:rPr>
            <a:t>ABC         </a:t>
          </a:r>
          <a:r>
            <a:rPr lang="en-US" sz="1000" b="1" kern="1200" dirty="0" smtClean="0">
              <a:latin typeface="Times New Roman" panose="02020603050405020304" pitchFamily="18" charset="0"/>
              <a:cs typeface="Times New Roman" panose="02020603050405020304" pitchFamily="18" charset="0"/>
            </a:rPr>
            <a:t>ANALYSIS</a:t>
          </a:r>
          <a:endParaRPr lang="en-US" sz="1000" b="1" kern="1200" dirty="0">
            <a:latin typeface="Times New Roman" panose="02020603050405020304" pitchFamily="18" charset="0"/>
            <a:cs typeface="Times New Roman" panose="02020603050405020304" pitchFamily="18" charset="0"/>
          </a:endParaRPr>
        </a:p>
      </dsp:txBody>
      <dsp:txXfrm>
        <a:off x="4589970" y="3618468"/>
        <a:ext cx="1548757" cy="10951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7C653-681F-4ECF-B010-9E292AA1AF6F}">
      <dsp:nvSpPr>
        <dsp:cNvPr id="0" name=""/>
        <dsp:cNvSpPr/>
      </dsp:nvSpPr>
      <dsp:spPr>
        <a:xfrm rot="5400000">
          <a:off x="3732845" y="-1433614"/>
          <a:ext cx="824869" cy="3901440"/>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1E2631"/>
              </a:solidFill>
              <a:latin typeface="Times New Roman" panose="02020603050405020304" pitchFamily="18" charset="0"/>
              <a:cs typeface="Times New Roman" panose="02020603050405020304" pitchFamily="18" charset="0"/>
            </a:rPr>
            <a:t>About 20% of the spare parts items represent 80% of their consumption</a:t>
          </a:r>
          <a:endParaRPr lang="en-US" sz="1900" kern="1200" dirty="0">
            <a:solidFill>
              <a:srgbClr val="1E2631"/>
            </a:solidFill>
            <a:latin typeface="Times New Roman" panose="02020603050405020304" pitchFamily="18" charset="0"/>
            <a:cs typeface="Times New Roman" panose="02020603050405020304" pitchFamily="18" charset="0"/>
          </a:endParaRPr>
        </a:p>
      </dsp:txBody>
      <dsp:txXfrm rot="-5400000">
        <a:off x="2194560" y="144938"/>
        <a:ext cx="3861173" cy="744335"/>
      </dsp:txXfrm>
    </dsp:sp>
    <dsp:sp modelId="{9AB51666-48FF-4F20-8A98-26B73854CE32}">
      <dsp:nvSpPr>
        <dsp:cNvPr id="0" name=""/>
        <dsp:cNvSpPr/>
      </dsp:nvSpPr>
      <dsp:spPr>
        <a:xfrm>
          <a:off x="0" y="1562"/>
          <a:ext cx="2194560" cy="1031086"/>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Class A </a:t>
          </a:r>
          <a:endParaRPr lang="en-US" sz="4800" kern="1200" dirty="0"/>
        </a:p>
      </dsp:txBody>
      <dsp:txXfrm>
        <a:off x="50333" y="51895"/>
        <a:ext cx="2093894" cy="930420"/>
      </dsp:txXfrm>
    </dsp:sp>
    <dsp:sp modelId="{8AF496D8-89A4-49F1-B591-96EE4F6C6E14}">
      <dsp:nvSpPr>
        <dsp:cNvPr id="0" name=""/>
        <dsp:cNvSpPr/>
      </dsp:nvSpPr>
      <dsp:spPr>
        <a:xfrm rot="5400000">
          <a:off x="3732845" y="-350973"/>
          <a:ext cx="824869" cy="3901440"/>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1E2631"/>
              </a:solidFill>
              <a:latin typeface="Times New Roman" panose="02020603050405020304" pitchFamily="18" charset="0"/>
              <a:cs typeface="Times New Roman" panose="02020603050405020304" pitchFamily="18" charset="0"/>
            </a:rPr>
            <a:t>About 30% of the spare parts items represent 15% of their consumption</a:t>
          </a:r>
          <a:endParaRPr lang="en-US" sz="1900" kern="1200" dirty="0">
            <a:solidFill>
              <a:srgbClr val="1E2631"/>
            </a:solidFill>
            <a:latin typeface="Times New Roman" panose="02020603050405020304" pitchFamily="18" charset="0"/>
            <a:cs typeface="Times New Roman" panose="02020603050405020304" pitchFamily="18" charset="0"/>
          </a:endParaRPr>
        </a:p>
      </dsp:txBody>
      <dsp:txXfrm rot="-5400000">
        <a:off x="2194560" y="1227579"/>
        <a:ext cx="3861173" cy="744335"/>
      </dsp:txXfrm>
    </dsp:sp>
    <dsp:sp modelId="{0F827D5D-7F21-4BEF-A102-47C64E91352C}">
      <dsp:nvSpPr>
        <dsp:cNvPr id="0" name=""/>
        <dsp:cNvSpPr/>
      </dsp:nvSpPr>
      <dsp:spPr>
        <a:xfrm>
          <a:off x="0" y="1084203"/>
          <a:ext cx="2194560" cy="1031086"/>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Class B</a:t>
          </a:r>
          <a:endParaRPr lang="en-US" sz="4800" kern="1200" dirty="0"/>
        </a:p>
      </dsp:txBody>
      <dsp:txXfrm>
        <a:off x="50333" y="1134536"/>
        <a:ext cx="2093894" cy="930420"/>
      </dsp:txXfrm>
    </dsp:sp>
    <dsp:sp modelId="{CA9FB3D2-9B4E-4889-946B-F6D475ACE6C1}">
      <dsp:nvSpPr>
        <dsp:cNvPr id="0" name=""/>
        <dsp:cNvSpPr/>
      </dsp:nvSpPr>
      <dsp:spPr>
        <a:xfrm rot="5400000">
          <a:off x="3732845" y="731667"/>
          <a:ext cx="824869" cy="3901440"/>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1E2631"/>
              </a:solidFill>
              <a:latin typeface="Times New Roman" panose="02020603050405020304" pitchFamily="18" charset="0"/>
              <a:cs typeface="Times New Roman" panose="02020603050405020304" pitchFamily="18" charset="0"/>
            </a:rPr>
            <a:t>About 50% of the spare parts items represent 5% of their consumption</a:t>
          </a:r>
          <a:endParaRPr lang="en-US" sz="1900" kern="1200" dirty="0">
            <a:solidFill>
              <a:srgbClr val="1E2631"/>
            </a:solidFill>
            <a:latin typeface="Times New Roman" panose="02020603050405020304" pitchFamily="18" charset="0"/>
            <a:cs typeface="Times New Roman" panose="02020603050405020304" pitchFamily="18" charset="0"/>
          </a:endParaRPr>
        </a:p>
      </dsp:txBody>
      <dsp:txXfrm rot="-5400000">
        <a:off x="2194560" y="2310220"/>
        <a:ext cx="3861173" cy="744335"/>
      </dsp:txXfrm>
    </dsp:sp>
    <dsp:sp modelId="{05987F72-554B-4E59-8821-222F2010FE24}">
      <dsp:nvSpPr>
        <dsp:cNvPr id="0" name=""/>
        <dsp:cNvSpPr/>
      </dsp:nvSpPr>
      <dsp:spPr>
        <a:xfrm>
          <a:off x="0" y="2166844"/>
          <a:ext cx="2194560" cy="1031086"/>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Class C </a:t>
          </a:r>
          <a:endParaRPr lang="en-US" sz="4800" kern="1200" dirty="0"/>
        </a:p>
      </dsp:txBody>
      <dsp:txXfrm>
        <a:off x="50333" y="2217177"/>
        <a:ext cx="2093894" cy="9304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9E1567-658D-41D2-9E6B-9D8CCEE12BBC}">
      <dsp:nvSpPr>
        <dsp:cNvPr id="0" name=""/>
        <dsp:cNvSpPr/>
      </dsp:nvSpPr>
      <dsp:spPr>
        <a:xfrm>
          <a:off x="3307890" y="2126501"/>
          <a:ext cx="2599056" cy="2599056"/>
        </a:xfrm>
        <a:prstGeom prst="gear9">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a:p>
      </dsp:txBody>
      <dsp:txXfrm>
        <a:off x="3830416" y="2735317"/>
        <a:ext cx="1554004" cy="1335969"/>
      </dsp:txXfrm>
    </dsp:sp>
    <dsp:sp modelId="{63F2F425-4921-420C-A1A0-121C513A27E9}">
      <dsp:nvSpPr>
        <dsp:cNvPr id="0" name=""/>
        <dsp:cNvSpPr/>
      </dsp:nvSpPr>
      <dsp:spPr>
        <a:xfrm>
          <a:off x="1795711" y="1512178"/>
          <a:ext cx="1890223" cy="1890223"/>
        </a:xfrm>
        <a:prstGeom prst="gear6">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endParaRPr lang="en-US" sz="5600" kern="1200"/>
        </a:p>
      </dsp:txBody>
      <dsp:txXfrm>
        <a:off x="2271580" y="1990923"/>
        <a:ext cx="938485" cy="932733"/>
      </dsp:txXfrm>
    </dsp:sp>
    <dsp:sp modelId="{5D909D5B-A7BC-488C-85B2-335A7B4F0543}">
      <dsp:nvSpPr>
        <dsp:cNvPr id="0" name=""/>
        <dsp:cNvSpPr/>
      </dsp:nvSpPr>
      <dsp:spPr>
        <a:xfrm rot="20700000">
          <a:off x="2854429" y="208117"/>
          <a:ext cx="1852032" cy="1852032"/>
        </a:xfrm>
        <a:prstGeom prst="gear6">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2800350">
            <a:lnSpc>
              <a:spcPct val="90000"/>
            </a:lnSpc>
            <a:spcBef>
              <a:spcPct val="0"/>
            </a:spcBef>
            <a:spcAft>
              <a:spcPct val="35000"/>
            </a:spcAft>
          </a:pPr>
          <a:endParaRPr lang="en-US" sz="6300" kern="1200"/>
        </a:p>
      </dsp:txBody>
      <dsp:txXfrm rot="-20700000">
        <a:off x="3260634" y="614322"/>
        <a:ext cx="1039622" cy="1039622"/>
      </dsp:txXfrm>
    </dsp:sp>
    <dsp:sp modelId="{F807C2FE-2F33-4DE3-9FAA-42D049545FCE}">
      <dsp:nvSpPr>
        <dsp:cNvPr id="0" name=""/>
        <dsp:cNvSpPr/>
      </dsp:nvSpPr>
      <dsp:spPr>
        <a:xfrm>
          <a:off x="3113913" y="1730959"/>
          <a:ext cx="3326792" cy="3326792"/>
        </a:xfrm>
        <a:prstGeom prst="circularArrow">
          <a:avLst>
            <a:gd name="adj1" fmla="val 4687"/>
            <a:gd name="adj2" fmla="val 299029"/>
            <a:gd name="adj3" fmla="val 2527544"/>
            <a:gd name="adj4" fmla="val 15836980"/>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05B5C5-8938-4DDC-9509-48D6CDE287C1}">
      <dsp:nvSpPr>
        <dsp:cNvPr id="0" name=""/>
        <dsp:cNvSpPr/>
      </dsp:nvSpPr>
      <dsp:spPr>
        <a:xfrm>
          <a:off x="1460956" y="1091663"/>
          <a:ext cx="2417122" cy="2417122"/>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B6108D-F6CE-4F4C-9330-FCFA34F2F5D6}">
      <dsp:nvSpPr>
        <dsp:cNvPr id="0" name=""/>
        <dsp:cNvSpPr/>
      </dsp:nvSpPr>
      <dsp:spPr>
        <a:xfrm>
          <a:off x="2426035" y="-199827"/>
          <a:ext cx="2606145" cy="260614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B0799-DA2E-4325-8CF5-2558C49673C8}">
      <dsp:nvSpPr>
        <dsp:cNvPr id="0" name=""/>
        <dsp:cNvSpPr/>
      </dsp:nvSpPr>
      <dsp:spPr>
        <a:xfrm>
          <a:off x="3002536" y="988"/>
          <a:ext cx="939246" cy="93924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1</a:t>
          </a:r>
        </a:p>
      </dsp:txBody>
      <dsp:txXfrm>
        <a:off x="3140085" y="138537"/>
        <a:ext cx="664148" cy="664148"/>
      </dsp:txXfrm>
    </dsp:sp>
    <dsp:sp modelId="{9836CC64-BFC5-49F3-ACB5-1A129FF2FEE1}">
      <dsp:nvSpPr>
        <dsp:cNvPr id="0" name=""/>
        <dsp:cNvSpPr/>
      </dsp:nvSpPr>
      <dsp:spPr>
        <a:xfrm rot="1350000">
          <a:off x="3992488" y="579474"/>
          <a:ext cx="250273" cy="31699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995346" y="628507"/>
        <a:ext cx="175191" cy="190197"/>
      </dsp:txXfrm>
    </dsp:sp>
    <dsp:sp modelId="{2F82CC43-4517-40E6-A497-1FC4CEC91AB5}">
      <dsp:nvSpPr>
        <dsp:cNvPr id="0" name=""/>
        <dsp:cNvSpPr/>
      </dsp:nvSpPr>
      <dsp:spPr>
        <a:xfrm>
          <a:off x="4306555" y="541131"/>
          <a:ext cx="939246" cy="93924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2</a:t>
          </a:r>
        </a:p>
      </dsp:txBody>
      <dsp:txXfrm>
        <a:off x="4444104" y="678680"/>
        <a:ext cx="664148" cy="664148"/>
      </dsp:txXfrm>
    </dsp:sp>
    <dsp:sp modelId="{E68F02A8-8DDD-438F-9A2D-DB065F756BBC}">
      <dsp:nvSpPr>
        <dsp:cNvPr id="0" name=""/>
        <dsp:cNvSpPr/>
      </dsp:nvSpPr>
      <dsp:spPr>
        <a:xfrm rot="4050000">
          <a:off x="4918403" y="1497722"/>
          <a:ext cx="250273" cy="31699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941578" y="1526438"/>
        <a:ext cx="175191" cy="190197"/>
      </dsp:txXfrm>
    </dsp:sp>
    <dsp:sp modelId="{233CED7E-CA45-402A-8712-FB5C2E00A6DB}">
      <dsp:nvSpPr>
        <dsp:cNvPr id="0" name=""/>
        <dsp:cNvSpPr/>
      </dsp:nvSpPr>
      <dsp:spPr>
        <a:xfrm>
          <a:off x="4846698" y="1845150"/>
          <a:ext cx="939246" cy="93924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3</a:t>
          </a:r>
        </a:p>
      </dsp:txBody>
      <dsp:txXfrm>
        <a:off x="4984247" y="1982699"/>
        <a:ext cx="664148" cy="664148"/>
      </dsp:txXfrm>
    </dsp:sp>
    <dsp:sp modelId="{66B27E8C-EA07-47B9-8275-B513C55569C3}">
      <dsp:nvSpPr>
        <dsp:cNvPr id="0" name=""/>
        <dsp:cNvSpPr/>
      </dsp:nvSpPr>
      <dsp:spPr>
        <a:xfrm rot="6750000">
          <a:off x="4923824" y="2801741"/>
          <a:ext cx="250273" cy="31699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4975731" y="2830457"/>
        <a:ext cx="175191" cy="190197"/>
      </dsp:txXfrm>
    </dsp:sp>
    <dsp:sp modelId="{8238A8FE-FA54-4602-90CA-83D79C2E0CB4}">
      <dsp:nvSpPr>
        <dsp:cNvPr id="0" name=""/>
        <dsp:cNvSpPr/>
      </dsp:nvSpPr>
      <dsp:spPr>
        <a:xfrm>
          <a:off x="4306555" y="3149169"/>
          <a:ext cx="939246" cy="9392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4</a:t>
          </a:r>
        </a:p>
      </dsp:txBody>
      <dsp:txXfrm>
        <a:off x="4444104" y="3286718"/>
        <a:ext cx="664148" cy="664148"/>
      </dsp:txXfrm>
    </dsp:sp>
    <dsp:sp modelId="{9C383B07-9AA2-42A7-87DE-2268F4DDDE65}">
      <dsp:nvSpPr>
        <dsp:cNvPr id="0" name=""/>
        <dsp:cNvSpPr/>
      </dsp:nvSpPr>
      <dsp:spPr>
        <a:xfrm rot="9450000">
          <a:off x="4005576" y="3727655"/>
          <a:ext cx="250273" cy="31699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4077800" y="3776688"/>
        <a:ext cx="175191" cy="190197"/>
      </dsp:txXfrm>
    </dsp:sp>
    <dsp:sp modelId="{930BD294-E1F2-4134-B5B8-C224654B8DE3}">
      <dsp:nvSpPr>
        <dsp:cNvPr id="0" name=""/>
        <dsp:cNvSpPr/>
      </dsp:nvSpPr>
      <dsp:spPr>
        <a:xfrm>
          <a:off x="3002536" y="3689311"/>
          <a:ext cx="939246" cy="939246"/>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5</a:t>
          </a:r>
        </a:p>
      </dsp:txBody>
      <dsp:txXfrm>
        <a:off x="3140085" y="3826860"/>
        <a:ext cx="664148" cy="664148"/>
      </dsp:txXfrm>
    </dsp:sp>
    <dsp:sp modelId="{ED98B2A2-FDE7-4051-B1ED-5159F7C4EFFB}">
      <dsp:nvSpPr>
        <dsp:cNvPr id="0" name=""/>
        <dsp:cNvSpPr/>
      </dsp:nvSpPr>
      <dsp:spPr>
        <a:xfrm rot="12150000">
          <a:off x="2701557" y="3733076"/>
          <a:ext cx="250273" cy="316995"/>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773781" y="3810841"/>
        <a:ext cx="175191" cy="190197"/>
      </dsp:txXfrm>
    </dsp:sp>
    <dsp:sp modelId="{28773CDD-8D89-43F9-A771-1377BF7CC791}">
      <dsp:nvSpPr>
        <dsp:cNvPr id="0" name=""/>
        <dsp:cNvSpPr/>
      </dsp:nvSpPr>
      <dsp:spPr>
        <a:xfrm>
          <a:off x="1698517" y="3149169"/>
          <a:ext cx="939246" cy="93924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6</a:t>
          </a:r>
        </a:p>
      </dsp:txBody>
      <dsp:txXfrm>
        <a:off x="1836066" y="3286718"/>
        <a:ext cx="664148" cy="664148"/>
      </dsp:txXfrm>
    </dsp:sp>
    <dsp:sp modelId="{5E735B7F-A8BD-477D-8F5B-0A794E9B25E3}">
      <dsp:nvSpPr>
        <dsp:cNvPr id="0" name=""/>
        <dsp:cNvSpPr/>
      </dsp:nvSpPr>
      <dsp:spPr>
        <a:xfrm rot="14850000">
          <a:off x="1775643" y="2814829"/>
          <a:ext cx="250273" cy="31699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1827550" y="2912911"/>
        <a:ext cx="175191" cy="190197"/>
      </dsp:txXfrm>
    </dsp:sp>
    <dsp:sp modelId="{C44406F5-C3ED-4001-96C5-840209EA51E6}">
      <dsp:nvSpPr>
        <dsp:cNvPr id="0" name=""/>
        <dsp:cNvSpPr/>
      </dsp:nvSpPr>
      <dsp:spPr>
        <a:xfrm>
          <a:off x="1158375" y="1845150"/>
          <a:ext cx="939246" cy="93924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7</a:t>
          </a:r>
        </a:p>
      </dsp:txBody>
      <dsp:txXfrm>
        <a:off x="1295924" y="1982699"/>
        <a:ext cx="664148" cy="664148"/>
      </dsp:txXfrm>
    </dsp:sp>
    <dsp:sp modelId="{077AECEE-E4C6-4675-BCCC-19734A3CDE73}">
      <dsp:nvSpPr>
        <dsp:cNvPr id="0" name=""/>
        <dsp:cNvSpPr/>
      </dsp:nvSpPr>
      <dsp:spPr>
        <a:xfrm rot="17550000">
          <a:off x="1770222" y="1510810"/>
          <a:ext cx="250273" cy="31699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793397" y="1608892"/>
        <a:ext cx="175191" cy="190197"/>
      </dsp:txXfrm>
    </dsp:sp>
    <dsp:sp modelId="{D4F2B99E-FB9D-489A-8069-34C98327769E}">
      <dsp:nvSpPr>
        <dsp:cNvPr id="0" name=""/>
        <dsp:cNvSpPr/>
      </dsp:nvSpPr>
      <dsp:spPr>
        <a:xfrm>
          <a:off x="1698517" y="541131"/>
          <a:ext cx="939246" cy="93924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a:t>8</a:t>
          </a:r>
        </a:p>
      </dsp:txBody>
      <dsp:txXfrm>
        <a:off x="1836066" y="678680"/>
        <a:ext cx="664148" cy="664148"/>
      </dsp:txXfrm>
    </dsp:sp>
    <dsp:sp modelId="{71C5BC69-28B3-4EE5-9985-72BA747BF117}">
      <dsp:nvSpPr>
        <dsp:cNvPr id="0" name=""/>
        <dsp:cNvSpPr/>
      </dsp:nvSpPr>
      <dsp:spPr>
        <a:xfrm rot="20250000">
          <a:off x="2688469" y="584895"/>
          <a:ext cx="250273" cy="31699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691327" y="662660"/>
        <a:ext cx="175191" cy="1901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D1553-90FA-4262-B4B7-5241C0B0AE6B}">
      <dsp:nvSpPr>
        <dsp:cNvPr id="0" name=""/>
        <dsp:cNvSpPr/>
      </dsp:nvSpPr>
      <dsp:spPr>
        <a:xfrm>
          <a:off x="-5051399" y="-773893"/>
          <a:ext cx="6015774" cy="6015774"/>
        </a:xfrm>
        <a:prstGeom prst="blockArc">
          <a:avLst>
            <a:gd name="adj1" fmla="val 18900000"/>
            <a:gd name="adj2" fmla="val 2700000"/>
            <a:gd name="adj3" fmla="val 359"/>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9C19B2-6CA0-40AE-A5A1-D8C7311F8CF6}">
      <dsp:nvSpPr>
        <dsp:cNvPr id="0" name=""/>
        <dsp:cNvSpPr/>
      </dsp:nvSpPr>
      <dsp:spPr>
        <a:xfrm>
          <a:off x="421869" y="279159"/>
          <a:ext cx="6173958" cy="558677"/>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3450"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Lack of historical data available at the factory</a:t>
          </a:r>
          <a:endParaRPr lang="en-US" sz="2000" kern="1200" dirty="0">
            <a:solidFill>
              <a:schemeClr val="bg1"/>
            </a:solidFill>
            <a:latin typeface="Times New Roman" panose="02020603050405020304" pitchFamily="18" charset="0"/>
            <a:cs typeface="Times New Roman" panose="02020603050405020304" pitchFamily="18" charset="0"/>
          </a:endParaRPr>
        </a:p>
      </dsp:txBody>
      <dsp:txXfrm>
        <a:off x="421869" y="279159"/>
        <a:ext cx="6173958" cy="558677"/>
      </dsp:txXfrm>
    </dsp:sp>
    <dsp:sp modelId="{0BFD1990-DA2F-4171-9737-A8BACC97EAFE}">
      <dsp:nvSpPr>
        <dsp:cNvPr id="0" name=""/>
        <dsp:cNvSpPr/>
      </dsp:nvSpPr>
      <dsp:spPr>
        <a:xfrm>
          <a:off x="72695" y="209325"/>
          <a:ext cx="698346" cy="698346"/>
        </a:xfrm>
        <a:prstGeom prst="ellipse">
          <a:avLst/>
        </a:prstGeom>
        <a:solidFill>
          <a:schemeClr val="tx2"/>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DAF00584-B3F7-40B9-8331-3203C98CF5A4}">
      <dsp:nvSpPr>
        <dsp:cNvPr id="0" name=""/>
        <dsp:cNvSpPr/>
      </dsp:nvSpPr>
      <dsp:spPr>
        <a:xfrm>
          <a:off x="822200" y="1116907"/>
          <a:ext cx="5773627" cy="55867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3450"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The resistance of change by some of the maintenance employees</a:t>
          </a:r>
          <a:r>
            <a:rPr lang="en-US" sz="1600" kern="1200" dirty="0" smtClean="0"/>
            <a:t>.</a:t>
          </a:r>
          <a:endParaRPr lang="en-US" sz="1600" kern="1200" dirty="0">
            <a:solidFill>
              <a:schemeClr val="bg1"/>
            </a:solidFill>
          </a:endParaRPr>
        </a:p>
      </dsp:txBody>
      <dsp:txXfrm>
        <a:off x="822200" y="1116907"/>
        <a:ext cx="5773627" cy="558677"/>
      </dsp:txXfrm>
    </dsp:sp>
    <dsp:sp modelId="{EF631E36-586D-4E4C-A1C1-1369AEF7F608}">
      <dsp:nvSpPr>
        <dsp:cNvPr id="0" name=""/>
        <dsp:cNvSpPr/>
      </dsp:nvSpPr>
      <dsp:spPr>
        <a:xfrm>
          <a:off x="473027" y="1047072"/>
          <a:ext cx="698346" cy="698346"/>
        </a:xfrm>
        <a:prstGeom prst="ellipse">
          <a:avLst/>
        </a:prstGeom>
        <a:solidFill>
          <a:schemeClr val="accent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07B1AA16-B987-483E-9895-46C9FB0706C0}">
      <dsp:nvSpPr>
        <dsp:cNvPr id="0" name=""/>
        <dsp:cNvSpPr/>
      </dsp:nvSpPr>
      <dsp:spPr>
        <a:xfrm>
          <a:off x="945070" y="1954654"/>
          <a:ext cx="5650757" cy="558677"/>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3450"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The messy situation in the maintenance department at the factory.</a:t>
          </a:r>
          <a:endParaRPr lang="en-US" sz="2000" kern="1200" dirty="0">
            <a:latin typeface="Times New Roman" panose="02020603050405020304" pitchFamily="18" charset="0"/>
            <a:cs typeface="Times New Roman" panose="02020603050405020304" pitchFamily="18" charset="0"/>
          </a:endParaRPr>
        </a:p>
      </dsp:txBody>
      <dsp:txXfrm>
        <a:off x="945070" y="1954654"/>
        <a:ext cx="5650757" cy="558677"/>
      </dsp:txXfrm>
    </dsp:sp>
    <dsp:sp modelId="{B98151C3-4439-4AC0-AA8C-B9C97024FA1B}">
      <dsp:nvSpPr>
        <dsp:cNvPr id="0" name=""/>
        <dsp:cNvSpPr/>
      </dsp:nvSpPr>
      <dsp:spPr>
        <a:xfrm>
          <a:off x="595897" y="1884820"/>
          <a:ext cx="698346" cy="698346"/>
        </a:xfrm>
        <a:prstGeom prst="ellipse">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sp>
    <dsp:sp modelId="{D67BD059-C300-4C12-937A-139C8FD1903A}">
      <dsp:nvSpPr>
        <dsp:cNvPr id="0" name=""/>
        <dsp:cNvSpPr/>
      </dsp:nvSpPr>
      <dsp:spPr>
        <a:xfrm>
          <a:off x="822200" y="2792402"/>
          <a:ext cx="5773627" cy="558677"/>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3450"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Many of the maintenance reports weren't delivered</a:t>
          </a:r>
          <a:endParaRPr lang="en-US" sz="2000" kern="1200" dirty="0">
            <a:latin typeface="Times New Roman" panose="02020603050405020304" pitchFamily="18" charset="0"/>
            <a:cs typeface="Times New Roman" panose="02020603050405020304" pitchFamily="18" charset="0"/>
          </a:endParaRPr>
        </a:p>
      </dsp:txBody>
      <dsp:txXfrm>
        <a:off x="822200" y="2792402"/>
        <a:ext cx="5773627" cy="558677"/>
      </dsp:txXfrm>
    </dsp:sp>
    <dsp:sp modelId="{B25F9691-4CC6-42CD-AC58-6B2F1380F745}">
      <dsp:nvSpPr>
        <dsp:cNvPr id="0" name=""/>
        <dsp:cNvSpPr/>
      </dsp:nvSpPr>
      <dsp:spPr>
        <a:xfrm>
          <a:off x="473027" y="2722567"/>
          <a:ext cx="698346" cy="698346"/>
        </a:xfrm>
        <a:prstGeom prst="ellipse">
          <a:avLst/>
        </a:prstGeom>
        <a:solidFill>
          <a:schemeClr val="accent3"/>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dsp:style>
    </dsp:sp>
    <dsp:sp modelId="{AFC8596D-D400-4268-9EB5-2A58D4A506CA}">
      <dsp:nvSpPr>
        <dsp:cNvPr id="0" name=""/>
        <dsp:cNvSpPr/>
      </dsp:nvSpPr>
      <dsp:spPr>
        <a:xfrm>
          <a:off x="421869" y="3630150"/>
          <a:ext cx="6173958" cy="558677"/>
        </a:xfrm>
        <a:prstGeom prst="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3450"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No clear job description was implemented</a:t>
          </a:r>
          <a:endParaRPr lang="en-US" sz="2000" kern="1200" dirty="0">
            <a:latin typeface="Times New Roman" panose="02020603050405020304" pitchFamily="18" charset="0"/>
            <a:cs typeface="Times New Roman" panose="02020603050405020304" pitchFamily="18" charset="0"/>
          </a:endParaRPr>
        </a:p>
      </dsp:txBody>
      <dsp:txXfrm>
        <a:off x="421869" y="3630150"/>
        <a:ext cx="6173958" cy="558677"/>
      </dsp:txXfrm>
    </dsp:sp>
    <dsp:sp modelId="{F0B92C1D-E845-416C-8B3D-7B79B66A2397}">
      <dsp:nvSpPr>
        <dsp:cNvPr id="0" name=""/>
        <dsp:cNvSpPr/>
      </dsp:nvSpPr>
      <dsp:spPr>
        <a:xfrm>
          <a:off x="72695" y="3560315"/>
          <a:ext cx="698346" cy="698346"/>
        </a:xfrm>
        <a:prstGeom prst="ellipse">
          <a:avLst/>
        </a:prstGeom>
        <a:solidFill>
          <a:schemeClr val="accent4"/>
        </a:solidFill>
        <a:ln w="25400" cap="flat" cmpd="sng" algn="ctr">
          <a:solidFill>
            <a:schemeClr val="accent4"/>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5/22/2017</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5/22/2017</a:t>
            </a:fld>
            <a:endParaRPr lang="en-US"/>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hf hdr="0" ftr="0" dt="0"/>
  <p:notesStyle>
    <a:lvl1pPr marL="0" algn="l" defTabSz="914354" rtl="0" eaLnBrk="1" latinLnBrk="0" hangingPunct="1">
      <a:defRPr sz="1200" kern="1200">
        <a:solidFill>
          <a:schemeClr val="tx1"/>
        </a:solidFill>
        <a:latin typeface="+mn-lt"/>
        <a:ea typeface="+mn-ea"/>
        <a:cs typeface="+mn-cs"/>
      </a:defRPr>
    </a:lvl1pPr>
    <a:lvl2pPr marL="457178" algn="l" defTabSz="914354" rtl="0" eaLnBrk="1" latinLnBrk="0" hangingPunct="1">
      <a:defRPr sz="1200" kern="1200">
        <a:solidFill>
          <a:schemeClr val="tx1"/>
        </a:solidFill>
        <a:latin typeface="+mn-lt"/>
        <a:ea typeface="+mn-ea"/>
        <a:cs typeface="+mn-cs"/>
      </a:defRPr>
    </a:lvl2pPr>
    <a:lvl3pPr marL="914354" algn="l" defTabSz="914354" rtl="0" eaLnBrk="1" latinLnBrk="0" hangingPunct="1">
      <a:defRPr sz="1200" kern="1200">
        <a:solidFill>
          <a:schemeClr val="tx1"/>
        </a:solidFill>
        <a:latin typeface="+mn-lt"/>
        <a:ea typeface="+mn-ea"/>
        <a:cs typeface="+mn-cs"/>
      </a:defRPr>
    </a:lvl3pPr>
    <a:lvl4pPr marL="1371532" algn="l" defTabSz="914354" rtl="0" eaLnBrk="1" latinLnBrk="0" hangingPunct="1">
      <a:defRPr sz="1200" kern="1200">
        <a:solidFill>
          <a:schemeClr val="tx1"/>
        </a:solidFill>
        <a:latin typeface="+mn-lt"/>
        <a:ea typeface="+mn-ea"/>
        <a:cs typeface="+mn-cs"/>
      </a:defRPr>
    </a:lvl4pPr>
    <a:lvl5pPr marL="1828709" algn="l" defTabSz="914354" rtl="0" eaLnBrk="1" latinLnBrk="0" hangingPunct="1">
      <a:defRPr sz="1200" kern="1200">
        <a:solidFill>
          <a:schemeClr val="tx1"/>
        </a:solidFill>
        <a:latin typeface="+mn-lt"/>
        <a:ea typeface="+mn-ea"/>
        <a:cs typeface="+mn-cs"/>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597511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41</a:t>
            </a:fld>
            <a:endParaRPr lang="en-US"/>
          </a:p>
        </p:txBody>
      </p:sp>
    </p:spTree>
    <p:extLst>
      <p:ext uri="{BB962C8B-B14F-4D97-AF65-F5344CB8AC3E}">
        <p14:creationId xmlns:p14="http://schemas.microsoft.com/office/powerpoint/2010/main" val="1200525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52</a:t>
            </a:fld>
            <a:endParaRPr lang="en-US"/>
          </a:p>
        </p:txBody>
      </p:sp>
    </p:spTree>
    <p:extLst>
      <p:ext uri="{BB962C8B-B14F-4D97-AF65-F5344CB8AC3E}">
        <p14:creationId xmlns:p14="http://schemas.microsoft.com/office/powerpoint/2010/main" val="1152923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53</a:t>
            </a:fld>
            <a:endParaRPr lang="en-US"/>
          </a:p>
        </p:txBody>
      </p:sp>
    </p:spTree>
    <p:extLst>
      <p:ext uri="{BB962C8B-B14F-4D97-AF65-F5344CB8AC3E}">
        <p14:creationId xmlns:p14="http://schemas.microsoft.com/office/powerpoint/2010/main" val="3975024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54</a:t>
            </a:fld>
            <a:endParaRPr lang="en-US"/>
          </a:p>
        </p:txBody>
      </p:sp>
    </p:spTree>
    <p:extLst>
      <p:ext uri="{BB962C8B-B14F-4D97-AF65-F5344CB8AC3E}">
        <p14:creationId xmlns:p14="http://schemas.microsoft.com/office/powerpoint/2010/main" val="1683529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pPr/>
              <a:t>55</a:t>
            </a:fld>
            <a:endParaRPr lang="en-US"/>
          </a:p>
        </p:txBody>
      </p:sp>
    </p:spTree>
    <p:extLst>
      <p:ext uri="{BB962C8B-B14F-4D97-AF65-F5344CB8AC3E}">
        <p14:creationId xmlns:p14="http://schemas.microsoft.com/office/powerpoint/2010/main" val="1967785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56</a:t>
            </a:fld>
            <a:endParaRPr lang="en-US"/>
          </a:p>
        </p:txBody>
      </p:sp>
    </p:spTree>
    <p:extLst>
      <p:ext uri="{BB962C8B-B14F-4D97-AF65-F5344CB8AC3E}">
        <p14:creationId xmlns:p14="http://schemas.microsoft.com/office/powerpoint/2010/main" val="789954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57</a:t>
            </a:fld>
            <a:endParaRPr lang="en-US"/>
          </a:p>
        </p:txBody>
      </p:sp>
    </p:spTree>
    <p:extLst>
      <p:ext uri="{BB962C8B-B14F-4D97-AF65-F5344CB8AC3E}">
        <p14:creationId xmlns:p14="http://schemas.microsoft.com/office/powerpoint/2010/main" val="218560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pPr/>
              <a:t>58</a:t>
            </a:fld>
            <a:endParaRPr lang="en-US"/>
          </a:p>
        </p:txBody>
      </p:sp>
    </p:spTree>
    <p:extLst>
      <p:ext uri="{BB962C8B-B14F-4D97-AF65-F5344CB8AC3E}">
        <p14:creationId xmlns:p14="http://schemas.microsoft.com/office/powerpoint/2010/main" val="170933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7</a:t>
            </a:fld>
            <a:endParaRPr lang="en-US"/>
          </a:p>
        </p:txBody>
      </p:sp>
    </p:spTree>
    <p:extLst>
      <p:ext uri="{BB962C8B-B14F-4D97-AF65-F5344CB8AC3E}">
        <p14:creationId xmlns:p14="http://schemas.microsoft.com/office/powerpoint/2010/main" val="2549596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2CA3AB2B-189A-4C92-A457-C6A3833631A7}" type="slidenum">
              <a:rPr lang="en-US" smtClean="0"/>
              <a:pPr/>
              <a:t>10</a:t>
            </a:fld>
            <a:endParaRPr lang="en-US"/>
          </a:p>
        </p:txBody>
      </p:sp>
    </p:spTree>
    <p:extLst>
      <p:ext uri="{BB962C8B-B14F-4D97-AF65-F5344CB8AC3E}">
        <p14:creationId xmlns:p14="http://schemas.microsoft.com/office/powerpoint/2010/main" val="425393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13</a:t>
            </a:fld>
            <a:endParaRPr lang="en-US"/>
          </a:p>
        </p:txBody>
      </p:sp>
    </p:spTree>
    <p:extLst>
      <p:ext uri="{BB962C8B-B14F-4D97-AF65-F5344CB8AC3E}">
        <p14:creationId xmlns:p14="http://schemas.microsoft.com/office/powerpoint/2010/main" val="1007710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26</a:t>
            </a:fld>
            <a:endParaRPr lang="en-US"/>
          </a:p>
        </p:txBody>
      </p:sp>
    </p:spTree>
    <p:extLst>
      <p:ext uri="{BB962C8B-B14F-4D97-AF65-F5344CB8AC3E}">
        <p14:creationId xmlns:p14="http://schemas.microsoft.com/office/powerpoint/2010/main" val="3211003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29</a:t>
            </a:fld>
            <a:endParaRPr lang="en-US"/>
          </a:p>
        </p:txBody>
      </p:sp>
    </p:spTree>
    <p:extLst>
      <p:ext uri="{BB962C8B-B14F-4D97-AF65-F5344CB8AC3E}">
        <p14:creationId xmlns:p14="http://schemas.microsoft.com/office/powerpoint/2010/main" val="2664283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30</a:t>
            </a:fld>
            <a:endParaRPr lang="en-US"/>
          </a:p>
        </p:txBody>
      </p:sp>
    </p:spTree>
    <p:extLst>
      <p:ext uri="{BB962C8B-B14F-4D97-AF65-F5344CB8AC3E}">
        <p14:creationId xmlns:p14="http://schemas.microsoft.com/office/powerpoint/2010/main" val="763356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32</a:t>
            </a:fld>
            <a:endParaRPr lang="en-US"/>
          </a:p>
        </p:txBody>
      </p:sp>
    </p:spTree>
    <p:extLst>
      <p:ext uri="{BB962C8B-B14F-4D97-AF65-F5344CB8AC3E}">
        <p14:creationId xmlns:p14="http://schemas.microsoft.com/office/powerpoint/2010/main" val="407865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prstClr val="black"/>
                </a:solidFill>
              </a:rPr>
              <a:t>© Copyright Showeet.com – Free PowerPoint Templates</a:t>
            </a:r>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40</a:t>
            </a:fld>
            <a:endParaRPr lang="en-US"/>
          </a:p>
        </p:txBody>
      </p:sp>
    </p:spTree>
    <p:extLst>
      <p:ext uri="{BB962C8B-B14F-4D97-AF65-F5344CB8AC3E}">
        <p14:creationId xmlns:p14="http://schemas.microsoft.com/office/powerpoint/2010/main" val="39472266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howeet.com/" TargetMode="External"/><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howeet.com/" TargetMode="External"/><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Left">
    <p:spTree>
      <p:nvGrpSpPr>
        <p:cNvPr id="1" name=""/>
        <p:cNvGrpSpPr/>
        <p:nvPr/>
      </p:nvGrpSpPr>
      <p:grpSpPr>
        <a:xfrm>
          <a:off x="0" y="0"/>
          <a:ext cx="0" cy="0"/>
          <a:chOff x="0" y="0"/>
          <a:chExt cx="0" cy="0"/>
        </a:xfrm>
      </p:grpSpPr>
      <p:grpSp>
        <p:nvGrpSpPr>
          <p:cNvPr id="5" name="Group 4"/>
          <p:cNvGrpSpPr/>
          <p:nvPr userDrawn="1"/>
        </p:nvGrpSpPr>
        <p:grpSpPr>
          <a:xfrm>
            <a:off x="328169" y="6237312"/>
            <a:ext cx="439241" cy="439240"/>
            <a:chOff x="186858" y="6096003"/>
            <a:chExt cx="580550" cy="580549"/>
          </a:xfrm>
          <a:solidFill>
            <a:schemeClr val="bg1">
              <a:lumMod val="95000"/>
            </a:schemeClr>
          </a:solidFill>
        </p:grpSpPr>
        <p:sp>
          <p:nvSpPr>
            <p:cNvPr id="14" name="Rectangle 13"/>
            <p:cNvSpPr/>
            <p:nvPr userDrawn="1"/>
          </p:nvSpPr>
          <p:spPr>
            <a:xfrm>
              <a:off x="186859" y="6096003"/>
              <a:ext cx="580549" cy="5805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GeosansLight" panose="02000603020000020003"/>
              </a:endParaRPr>
            </a:p>
          </p:txBody>
        </p:sp>
        <p:sp>
          <p:nvSpPr>
            <p:cNvPr id="15" name="Rectangle 14"/>
            <p:cNvSpPr/>
            <p:nvPr userDrawn="1"/>
          </p:nvSpPr>
          <p:spPr>
            <a:xfrm>
              <a:off x="186858" y="6612049"/>
              <a:ext cx="580549" cy="645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51"/>
            </a:p>
          </p:txBody>
        </p:sp>
      </p:gr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sp>
        <p:nvSpPr>
          <p:cNvPr id="16" name="Slide Number Placeholder 5"/>
          <p:cNvSpPr>
            <a:spLocks noGrp="1"/>
          </p:cNvSpPr>
          <p:nvPr>
            <p:ph type="sldNum" sz="quarter" idx="12"/>
          </p:nvPr>
        </p:nvSpPr>
        <p:spPr>
          <a:xfrm>
            <a:off x="328169" y="6237312"/>
            <a:ext cx="439241" cy="390437"/>
          </a:xfrm>
          <a:prstGeom prst="rect">
            <a:avLst/>
          </a:prstGeom>
        </p:spPr>
        <p:txBody>
          <a:bodyPr anchor="ctr"/>
          <a:lstStyle>
            <a:lvl1pPr algn="ctr">
              <a:defRPr sz="1400">
                <a:solidFill>
                  <a:srgbClr val="2F3A46"/>
                </a:solidFill>
              </a:defRPr>
            </a:lvl1pPr>
          </a:lstStyle>
          <a:p>
            <a:fld id="{F68327C5-B821-4FE9-A59A-A60D9EB59A9A}" type="slidenum">
              <a:rPr lang="en-US" smtClean="0"/>
              <a:pPr/>
              <a:t>‹#›</a:t>
            </a:fld>
            <a:endParaRPr lang="en-US" dirty="0"/>
          </a:p>
        </p:txBody>
      </p:sp>
      <p:sp>
        <p:nvSpPr>
          <p:cNvPr id="10" name="Sous-titre 2"/>
          <p:cNvSpPr>
            <a:spLocks noGrp="1"/>
          </p:cNvSpPr>
          <p:nvPr>
            <p:ph type="subTitle" idx="1"/>
          </p:nvPr>
        </p:nvSpPr>
        <p:spPr>
          <a:xfrm>
            <a:off x="623885" y="764704"/>
            <a:ext cx="9601200" cy="288032"/>
          </a:xfrm>
        </p:spPr>
        <p:txBody>
          <a:bodyPr anchor="ctr">
            <a:noAutofit/>
          </a:bodyPr>
          <a:lstStyle>
            <a:lvl1pPr marL="0" indent="0" algn="l">
              <a:buNone/>
              <a:defRPr sz="1800" cap="small" baseline="0">
                <a:solidFill>
                  <a:schemeClr val="accent1"/>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fr-FR" dirty="0"/>
              <a:t>Modifiez le style des sous-titres du masque</a:t>
            </a:r>
            <a:endParaRPr lang="en-US" dirty="0"/>
          </a:p>
        </p:txBody>
      </p:sp>
      <p:sp>
        <p:nvSpPr>
          <p:cNvPr id="11" name="Espace réservé du titre 1"/>
          <p:cNvSpPr>
            <a:spLocks noGrp="1"/>
          </p:cNvSpPr>
          <p:nvPr>
            <p:ph type="title"/>
          </p:nvPr>
        </p:nvSpPr>
        <p:spPr>
          <a:xfrm>
            <a:off x="623885" y="147094"/>
            <a:ext cx="9601200" cy="617612"/>
          </a:xfrm>
          <a:prstGeom prst="rect">
            <a:avLst/>
          </a:prstGeom>
        </p:spPr>
        <p:txBody>
          <a:bodyPr vert="horz" lIns="91440" tIns="45720" rIns="91440" bIns="45720" rtlCol="0" anchor="ctr">
            <a:noAutofit/>
          </a:bodyPr>
          <a:lstStyle>
            <a:lvl1pPr algn="l">
              <a:defRPr sz="4000">
                <a:solidFill>
                  <a:srgbClr val="2F3A46"/>
                </a:solidFill>
              </a:defRPr>
            </a:lvl1pPr>
          </a:lstStyle>
          <a:p>
            <a:r>
              <a:rPr lang="fr-FR" dirty="0"/>
              <a:t>Modifiez le style du titre</a:t>
            </a:r>
            <a:endParaRPr lang="en-US" dirty="0"/>
          </a:p>
        </p:txBody>
      </p:sp>
      <p:pic>
        <p:nvPicPr>
          <p:cNvPr id="12" name="Picture 11"/>
          <p:cNvPicPr>
            <a:picLocks noChangeAspect="1"/>
          </p:cNvPicPr>
          <p:nvPr userDrawn="1"/>
        </p:nvPicPr>
        <p:blipFill>
          <a:blip r:embed="rId3"/>
          <a:stretch>
            <a:fillRect/>
          </a:stretch>
        </p:blipFill>
        <p:spPr>
          <a:xfrm>
            <a:off x="10344472" y="230328"/>
            <a:ext cx="1627773" cy="451143"/>
          </a:xfrm>
          <a:prstGeom prst="rect">
            <a:avLst/>
          </a:prstGeom>
        </p:spPr>
      </p:pic>
      <p:sp>
        <p:nvSpPr>
          <p:cNvPr id="13" name="Rectangle 12"/>
          <p:cNvSpPr/>
          <p:nvPr userDrawn="1"/>
        </p:nvSpPr>
        <p:spPr>
          <a:xfrm>
            <a:off x="10378751" y="95859"/>
            <a:ext cx="1593494" cy="720080"/>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7384674"/>
      </p:ext>
    </p:extLst>
  </p:cSld>
  <p:clrMapOvr>
    <a:masterClrMapping/>
  </p:clrMapOvr>
  <p:extLst mod="1">
    <p:ext uri="{DCECCB84-F9BA-43D5-87BE-67443E8EF086}">
      <p15:sldGuideLst xmlns:p15="http://schemas.microsoft.com/office/powerpoint/2012/main">
        <p15:guide id="1" pos="3840" userDrawn="1">
          <p15:clr>
            <a:srgbClr val="FBAE40"/>
          </p15:clr>
        </p15:guide>
        <p15:guide id="2" pos="7287" userDrawn="1">
          <p15:clr>
            <a:srgbClr val="FBAE40"/>
          </p15:clr>
        </p15:guide>
        <p15:guide id="3" pos="39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6"/>
        <p:cNvGrpSpPr/>
        <p:nvPr/>
      </p:nvGrpSpPr>
      <p:grpSpPr>
        <a:xfrm>
          <a:off x="0" y="0"/>
          <a:ext cx="0" cy="0"/>
          <a:chOff x="0" y="0"/>
          <a:chExt cx="0" cy="0"/>
        </a:xfrm>
      </p:grpSpPr>
      <p:sp>
        <p:nvSpPr>
          <p:cNvPr id="77" name="Shape 77"/>
          <p:cNvSpPr/>
          <p:nvPr/>
        </p:nvSpPr>
        <p:spPr>
          <a:xfrm>
            <a:off x="0" y="1"/>
            <a:ext cx="3296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78" name="Shape 78"/>
          <p:cNvSpPr/>
          <p:nvPr/>
        </p:nvSpPr>
        <p:spPr>
          <a:xfrm>
            <a:off x="0" y="667501"/>
            <a:ext cx="329600" cy="1411599"/>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79" name="Shape 79"/>
          <p:cNvSpPr/>
          <p:nvPr/>
        </p:nvSpPr>
        <p:spPr>
          <a:xfrm>
            <a:off x="0" y="2071207"/>
            <a:ext cx="329600" cy="20436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80" name="Shape 80"/>
          <p:cNvSpPr/>
          <p:nvPr/>
        </p:nvSpPr>
        <p:spPr>
          <a:xfrm>
            <a:off x="0" y="4114800"/>
            <a:ext cx="329600" cy="8072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81" name="Shape 81"/>
          <p:cNvSpPr/>
          <p:nvPr/>
        </p:nvSpPr>
        <p:spPr>
          <a:xfrm>
            <a:off x="0" y="4922001"/>
            <a:ext cx="329600" cy="193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3787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style A">
    <p:spTree>
      <p:nvGrpSpPr>
        <p:cNvPr id="1" name="Shape 82"/>
        <p:cNvGrpSpPr/>
        <p:nvPr/>
      </p:nvGrpSpPr>
      <p:grpSpPr>
        <a:xfrm>
          <a:off x="0" y="0"/>
          <a:ext cx="0" cy="0"/>
          <a:chOff x="0" y="0"/>
          <a:chExt cx="0" cy="0"/>
        </a:xfrm>
      </p:grpSpPr>
      <p:sp>
        <p:nvSpPr>
          <p:cNvPr id="83" name="Shape 83"/>
          <p:cNvSpPr/>
          <p:nvPr/>
        </p:nvSpPr>
        <p:spPr>
          <a:xfrm>
            <a:off x="0" y="1531000"/>
            <a:ext cx="12192000" cy="37960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84" name="Shape 84"/>
          <p:cNvSpPr/>
          <p:nvPr/>
        </p:nvSpPr>
        <p:spPr>
          <a:xfrm>
            <a:off x="0" y="1"/>
            <a:ext cx="121920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85" name="Shape 85"/>
          <p:cNvSpPr/>
          <p:nvPr/>
        </p:nvSpPr>
        <p:spPr>
          <a:xfrm>
            <a:off x="0" y="667499"/>
            <a:ext cx="12192000" cy="976000"/>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86" name="Shape 86"/>
          <p:cNvSpPr/>
          <p:nvPr/>
        </p:nvSpPr>
        <p:spPr>
          <a:xfrm>
            <a:off x="0" y="5283733"/>
            <a:ext cx="12192000" cy="4936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87" name="Shape 87"/>
          <p:cNvSpPr/>
          <p:nvPr/>
        </p:nvSpPr>
        <p:spPr>
          <a:xfrm>
            <a:off x="0" y="5777501"/>
            <a:ext cx="12192000" cy="10803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419793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style B">
    <p:spTree>
      <p:nvGrpSpPr>
        <p:cNvPr id="1" name="Shape 88"/>
        <p:cNvGrpSpPr/>
        <p:nvPr/>
      </p:nvGrpSpPr>
      <p:grpSpPr>
        <a:xfrm>
          <a:off x="0" y="0"/>
          <a:ext cx="0" cy="0"/>
          <a:chOff x="0" y="0"/>
          <a:chExt cx="0" cy="0"/>
        </a:xfrm>
      </p:grpSpPr>
      <p:sp>
        <p:nvSpPr>
          <p:cNvPr id="89" name="Shape 89"/>
          <p:cNvSpPr/>
          <p:nvPr/>
        </p:nvSpPr>
        <p:spPr>
          <a:xfrm>
            <a:off x="0" y="5726067"/>
            <a:ext cx="12192000" cy="321599"/>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90" name="Shape 90"/>
          <p:cNvSpPr/>
          <p:nvPr/>
        </p:nvSpPr>
        <p:spPr>
          <a:xfrm>
            <a:off x="0" y="1"/>
            <a:ext cx="121920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91" name="Shape 91"/>
          <p:cNvSpPr/>
          <p:nvPr/>
        </p:nvSpPr>
        <p:spPr>
          <a:xfrm>
            <a:off x="0" y="667500"/>
            <a:ext cx="12192000" cy="5098800"/>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92" name="Shape 92"/>
          <p:cNvSpPr/>
          <p:nvPr/>
        </p:nvSpPr>
        <p:spPr>
          <a:xfrm>
            <a:off x="0" y="5991472"/>
            <a:ext cx="12192000" cy="1576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93" name="Shape 93"/>
          <p:cNvSpPr/>
          <p:nvPr/>
        </p:nvSpPr>
        <p:spPr>
          <a:xfrm>
            <a:off x="0" y="6112101"/>
            <a:ext cx="12192000" cy="74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888870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ransition">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hlinkClick r:id="rId2"/>
          </p:cNvPr>
          <p:cNvPicPr>
            <a:picLocks noChangeAspect="1"/>
          </p:cNvPicPr>
          <p:nvPr userDrawn="1"/>
        </p:nvPicPr>
        <p:blipFill>
          <a:blip r:embed="rId3"/>
          <a:stretch>
            <a:fillRect/>
          </a:stretch>
        </p:blipFill>
        <p:spPr>
          <a:xfrm>
            <a:off x="10200456" y="6214072"/>
            <a:ext cx="1627773" cy="451143"/>
          </a:xfrm>
          <a:prstGeom prst="rect">
            <a:avLst/>
          </a:prstGeom>
        </p:spPr>
      </p:pic>
      <p:pic>
        <p:nvPicPr>
          <p:cNvPr id="6" name="Picture 5"/>
          <p:cNvPicPr>
            <a:picLocks noChangeAspect="1"/>
          </p:cNvPicPr>
          <p:nvPr userDrawn="1"/>
        </p:nvPicPr>
        <p:blipFill rotWithShape="1">
          <a:blip r:embed="rId4" cstate="print">
            <a:extLst>
              <a:ext uri="{28A0092B-C50C-407E-A947-70E740481C1C}">
                <a14:useLocalDpi xmlns:a14="http://schemas.microsoft.com/office/drawing/2010/main" val="0"/>
              </a:ext>
            </a:extLst>
          </a:blip>
          <a:srcRect r="18500" b="19391"/>
          <a:stretch/>
        </p:blipFill>
        <p:spPr>
          <a:xfrm>
            <a:off x="11096512" y="4937768"/>
            <a:ext cx="1095488" cy="1083520"/>
          </a:xfrm>
          <a:prstGeom prst="rect">
            <a:avLst/>
          </a:prstGeom>
        </p:spPr>
      </p:pic>
    </p:spTree>
    <p:extLst>
      <p:ext uri="{BB962C8B-B14F-4D97-AF65-F5344CB8AC3E}">
        <p14:creationId xmlns:p14="http://schemas.microsoft.com/office/powerpoint/2010/main" val="2131464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479376" y="228855"/>
            <a:ext cx="11233248" cy="954108"/>
          </a:xfrm>
        </p:spPr>
        <p:txBody>
          <a:bodyPr wrap="square" anchor="b">
            <a:spAutoFit/>
          </a:bodyPr>
          <a:lstStyle>
            <a:lvl1pPr algn="ctr">
              <a:defRPr sz="6000">
                <a:solidFill>
                  <a:schemeClr val="bg1"/>
                </a:solidFill>
              </a:defRPr>
            </a:lvl1pPr>
          </a:lstStyle>
          <a:p>
            <a:r>
              <a:rPr lang="en-US" dirty="0"/>
              <a:t>Click to edit Master title style</a:t>
            </a:r>
          </a:p>
        </p:txBody>
      </p:sp>
      <p:sp>
        <p:nvSpPr>
          <p:cNvPr id="7" name="Rectangle 6"/>
          <p:cNvSpPr/>
          <p:nvPr userDrawn="1"/>
        </p:nvSpPr>
        <p:spPr>
          <a:xfrm>
            <a:off x="0" y="6021288"/>
            <a:ext cx="1219200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8" name="Picture 7">
            <a:hlinkClick r:id="rId2"/>
          </p:cNvPr>
          <p:cNvPicPr>
            <a:picLocks noChangeAspect="1"/>
          </p:cNvPicPr>
          <p:nvPr userDrawn="1"/>
        </p:nvPicPr>
        <p:blipFill>
          <a:blip r:embed="rId3"/>
          <a:stretch>
            <a:fillRect/>
          </a:stretch>
        </p:blipFill>
        <p:spPr>
          <a:xfrm>
            <a:off x="10200456" y="6214075"/>
            <a:ext cx="1627773" cy="451143"/>
          </a:xfrm>
          <a:prstGeom prst="rect">
            <a:avLst/>
          </a:prstGeom>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8994" y="1426467"/>
            <a:ext cx="6338473" cy="5238748"/>
          </a:xfrm>
          <a:prstGeom prst="rect">
            <a:avLst/>
          </a:prstGeom>
          <a:effectLst>
            <a:reflection blurRad="6350" stA="52000" endA="300" endPos="35000" dir="5400000" sy="-100000" algn="bl" rotWithShape="0"/>
          </a:effectLst>
        </p:spPr>
      </p:pic>
      <p:sp>
        <p:nvSpPr>
          <p:cNvPr id="9" name="Picture Placeholder 8"/>
          <p:cNvSpPr>
            <a:spLocks noGrp="1"/>
          </p:cNvSpPr>
          <p:nvPr>
            <p:ph type="pic" sz="quarter" idx="10"/>
          </p:nvPr>
        </p:nvSpPr>
        <p:spPr>
          <a:xfrm>
            <a:off x="1489943" y="1700811"/>
            <a:ext cx="5616575" cy="3168055"/>
          </a:xfrm>
        </p:spPr>
        <p:txBody>
          <a:bodyPr/>
          <a:lstStyle>
            <a:lvl1pPr>
              <a:defRPr>
                <a:solidFill>
                  <a:schemeClr val="bg1"/>
                </a:solidFill>
              </a:defRPr>
            </a:lvl1pPr>
          </a:lstStyle>
          <a:p>
            <a:endParaRPr lang="en-US"/>
          </a:p>
        </p:txBody>
      </p:sp>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val="0"/>
              </a:ext>
            </a:extLst>
          </a:blip>
          <a:srcRect r="18500" b="19391"/>
          <a:stretch/>
        </p:blipFill>
        <p:spPr>
          <a:xfrm>
            <a:off x="11096512" y="4937768"/>
            <a:ext cx="1095488" cy="1083520"/>
          </a:xfrm>
          <a:prstGeom prst="rect">
            <a:avLst/>
          </a:prstGeom>
        </p:spPr>
      </p:pic>
    </p:spTree>
    <p:extLst>
      <p:ext uri="{BB962C8B-B14F-4D97-AF65-F5344CB8AC3E}">
        <p14:creationId xmlns:p14="http://schemas.microsoft.com/office/powerpoint/2010/main" val="1593082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A9231-E4F9-4613-B62B-1393C8268680}" type="datetimeFigureOut">
              <a:rPr lang="en-US" smtClean="0"/>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7D880-5136-4DE0-9961-330AE1AC338F}" type="slidenum">
              <a:rPr lang="en-US" smtClean="0"/>
              <a:t>‹#›</a:t>
            </a:fld>
            <a:endParaRPr lang="en-US"/>
          </a:p>
        </p:txBody>
      </p:sp>
    </p:spTree>
    <p:extLst>
      <p:ext uri="{BB962C8B-B14F-4D97-AF65-F5344CB8AC3E}">
        <p14:creationId xmlns:p14="http://schemas.microsoft.com/office/powerpoint/2010/main" val="217115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wee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r="18500" b="19391"/>
          <a:stretch/>
        </p:blipFill>
        <p:spPr>
          <a:xfrm>
            <a:off x="11096512" y="5774480"/>
            <a:ext cx="1095488" cy="1083520"/>
          </a:xfrm>
          <a:prstGeom prst="rect">
            <a:avLst/>
          </a:prstGeom>
        </p:spPr>
      </p:pic>
    </p:spTree>
    <p:extLst>
      <p:ext uri="{BB962C8B-B14F-4D97-AF65-F5344CB8AC3E}">
        <p14:creationId xmlns:p14="http://schemas.microsoft.com/office/powerpoint/2010/main" val="1578135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0" y="5718000"/>
            <a:ext cx="12192000" cy="3300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10" name="Shape 10"/>
          <p:cNvSpPr/>
          <p:nvPr/>
        </p:nvSpPr>
        <p:spPr>
          <a:xfrm>
            <a:off x="0" y="1"/>
            <a:ext cx="121920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11" name="Shape 11"/>
          <p:cNvSpPr/>
          <p:nvPr/>
        </p:nvSpPr>
        <p:spPr>
          <a:xfrm>
            <a:off x="0" y="667500"/>
            <a:ext cx="12192000" cy="5098800"/>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12" name="Shape 12"/>
          <p:cNvSpPr/>
          <p:nvPr/>
        </p:nvSpPr>
        <p:spPr>
          <a:xfrm>
            <a:off x="0" y="5991472"/>
            <a:ext cx="12192000" cy="1576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13" name="Shape 13"/>
          <p:cNvSpPr/>
          <p:nvPr/>
        </p:nvSpPr>
        <p:spPr>
          <a:xfrm>
            <a:off x="0" y="6112101"/>
            <a:ext cx="12192000" cy="74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14" name="Shape 14"/>
          <p:cNvSpPr txBox="1">
            <a:spLocks noGrp="1"/>
          </p:cNvSpPr>
          <p:nvPr>
            <p:ph type="ctrTitle"/>
          </p:nvPr>
        </p:nvSpPr>
        <p:spPr>
          <a:xfrm>
            <a:off x="914400" y="3468567"/>
            <a:ext cx="7747200" cy="1546399"/>
          </a:xfrm>
          <a:prstGeom prst="rect">
            <a:avLst/>
          </a:prstGeom>
        </p:spPr>
        <p:txBody>
          <a:bodyPr lIns="91425" tIns="91425" rIns="91425" bIns="91425" anchor="b" anchorCtr="0"/>
          <a:lstStyle>
            <a:lvl1pPr lvl="0">
              <a:spcBef>
                <a:spcPts val="0"/>
              </a:spcBef>
              <a:buSzPct val="100000"/>
              <a:defRPr sz="64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a:endParaRPr/>
          </a:p>
        </p:txBody>
      </p:sp>
    </p:spTree>
    <p:extLst>
      <p:ext uri="{BB962C8B-B14F-4D97-AF65-F5344CB8AC3E}">
        <p14:creationId xmlns:p14="http://schemas.microsoft.com/office/powerpoint/2010/main" val="398047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40"/>
        <p:cNvGrpSpPr/>
        <p:nvPr/>
      </p:nvGrpSpPr>
      <p:grpSpPr>
        <a:xfrm>
          <a:off x="0" y="0"/>
          <a:ext cx="0" cy="0"/>
          <a:chOff x="0" y="0"/>
          <a:chExt cx="0" cy="0"/>
        </a:xfrm>
      </p:grpSpPr>
      <p:sp>
        <p:nvSpPr>
          <p:cNvPr id="41" name="Shape 41"/>
          <p:cNvSpPr/>
          <p:nvPr/>
        </p:nvSpPr>
        <p:spPr>
          <a:xfrm>
            <a:off x="0" y="1"/>
            <a:ext cx="3296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42" name="Shape 42"/>
          <p:cNvSpPr/>
          <p:nvPr/>
        </p:nvSpPr>
        <p:spPr>
          <a:xfrm>
            <a:off x="0" y="667501"/>
            <a:ext cx="6096000" cy="1411599"/>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43" name="Shape 43"/>
          <p:cNvSpPr/>
          <p:nvPr/>
        </p:nvSpPr>
        <p:spPr>
          <a:xfrm>
            <a:off x="0" y="2071207"/>
            <a:ext cx="329600" cy="20436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44" name="Shape 44"/>
          <p:cNvSpPr/>
          <p:nvPr/>
        </p:nvSpPr>
        <p:spPr>
          <a:xfrm>
            <a:off x="0" y="4114800"/>
            <a:ext cx="329600" cy="8072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45" name="Shape 45"/>
          <p:cNvSpPr/>
          <p:nvPr/>
        </p:nvSpPr>
        <p:spPr>
          <a:xfrm>
            <a:off x="0" y="4922001"/>
            <a:ext cx="329600" cy="193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cxnSp>
        <p:nvCxnSpPr>
          <p:cNvPr id="46" name="Shape 46"/>
          <p:cNvCxnSpPr/>
          <p:nvPr/>
        </p:nvCxnSpPr>
        <p:spPr>
          <a:xfrm>
            <a:off x="1383267" y="1079633"/>
            <a:ext cx="0" cy="627600"/>
          </a:xfrm>
          <a:prstGeom prst="straightConnector1">
            <a:avLst/>
          </a:prstGeom>
          <a:noFill/>
          <a:ln w="9525" cap="flat" cmpd="sng">
            <a:solidFill>
              <a:srgbClr val="18637B"/>
            </a:solidFill>
            <a:prstDash val="solid"/>
            <a:round/>
            <a:headEnd type="none" w="lg" len="lg"/>
            <a:tailEnd type="none" w="lg" len="lg"/>
          </a:ln>
        </p:spPr>
      </p:cxnSp>
      <p:sp>
        <p:nvSpPr>
          <p:cNvPr id="47" name="Shape 47"/>
          <p:cNvSpPr txBox="1">
            <a:spLocks noGrp="1"/>
          </p:cNvSpPr>
          <p:nvPr>
            <p:ph type="title"/>
          </p:nvPr>
        </p:nvSpPr>
        <p:spPr>
          <a:xfrm>
            <a:off x="1528034" y="707633"/>
            <a:ext cx="4278399" cy="13716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8" name="Shape 48"/>
          <p:cNvSpPr txBox="1">
            <a:spLocks noGrp="1"/>
          </p:cNvSpPr>
          <p:nvPr>
            <p:ph type="body" idx="1"/>
          </p:nvPr>
        </p:nvSpPr>
        <p:spPr>
          <a:xfrm>
            <a:off x="1528033" y="2356367"/>
            <a:ext cx="4880400" cy="4211599"/>
          </a:xfrm>
          <a:prstGeom prst="rect">
            <a:avLst/>
          </a:prstGeom>
        </p:spPr>
        <p:txBody>
          <a:bodyPr lIns="91425" tIns="91425" rIns="91425" bIns="91425" anchor="t" anchorCtr="0"/>
          <a:lstStyle>
            <a:lvl1pPr lvl="0">
              <a:spcBef>
                <a:spcPts val="0"/>
              </a:spcBef>
              <a:buSzPct val="100000"/>
              <a:defRPr sz="2667"/>
            </a:lvl1pPr>
            <a:lvl2pPr lvl="1">
              <a:spcBef>
                <a:spcPts val="0"/>
              </a:spcBef>
              <a:buSzPct val="100000"/>
              <a:defRPr sz="2667"/>
            </a:lvl2pPr>
            <a:lvl3pPr lvl="2">
              <a:spcBef>
                <a:spcPts val="0"/>
              </a:spcBef>
              <a:buSzPct val="100000"/>
              <a:defRPr sz="2667"/>
            </a:lvl3pPr>
            <a:lvl4pPr lvl="3">
              <a:spcBef>
                <a:spcPts val="0"/>
              </a:spcBef>
              <a:buSzPct val="100000"/>
              <a:defRPr sz="2667"/>
            </a:lvl4pPr>
            <a:lvl5pPr lvl="4">
              <a:spcBef>
                <a:spcPts val="0"/>
              </a:spcBef>
              <a:buSzPct val="100000"/>
              <a:defRPr sz="2667"/>
            </a:lvl5pPr>
            <a:lvl6pPr lvl="5">
              <a:spcBef>
                <a:spcPts val="0"/>
              </a:spcBef>
              <a:buSzPct val="100000"/>
              <a:defRPr sz="2667"/>
            </a:lvl6pPr>
            <a:lvl7pPr lvl="6">
              <a:spcBef>
                <a:spcPts val="0"/>
              </a:spcBef>
              <a:buSzPct val="100000"/>
              <a:defRPr sz="2667"/>
            </a:lvl7pPr>
            <a:lvl8pPr lvl="7">
              <a:spcBef>
                <a:spcPts val="0"/>
              </a:spcBef>
              <a:buSzPct val="100000"/>
              <a:defRPr sz="2667"/>
            </a:lvl8pPr>
            <a:lvl9pPr lvl="8">
              <a:spcBef>
                <a:spcPts val="0"/>
              </a:spcBef>
              <a:buSzPct val="100000"/>
              <a:defRPr sz="2667"/>
            </a:lvl9pPr>
          </a:lstStyle>
          <a:p>
            <a:endParaRPr/>
          </a:p>
        </p:txBody>
      </p:sp>
      <p:sp>
        <p:nvSpPr>
          <p:cNvPr id="49" name="Shape 49"/>
          <p:cNvSpPr txBox="1">
            <a:spLocks noGrp="1"/>
          </p:cNvSpPr>
          <p:nvPr>
            <p:ph type="body" idx="2"/>
          </p:nvPr>
        </p:nvSpPr>
        <p:spPr>
          <a:xfrm>
            <a:off x="6702164" y="2356367"/>
            <a:ext cx="4880400" cy="4211599"/>
          </a:xfrm>
          <a:prstGeom prst="rect">
            <a:avLst/>
          </a:prstGeom>
        </p:spPr>
        <p:txBody>
          <a:bodyPr lIns="91425" tIns="91425" rIns="91425" bIns="91425" anchor="t" anchorCtr="0"/>
          <a:lstStyle>
            <a:lvl1pPr lvl="0">
              <a:spcBef>
                <a:spcPts val="0"/>
              </a:spcBef>
              <a:buSzPct val="100000"/>
              <a:defRPr sz="2667"/>
            </a:lvl1pPr>
            <a:lvl2pPr lvl="1">
              <a:spcBef>
                <a:spcPts val="0"/>
              </a:spcBef>
              <a:buSzPct val="100000"/>
              <a:defRPr sz="2667"/>
            </a:lvl2pPr>
            <a:lvl3pPr lvl="2">
              <a:spcBef>
                <a:spcPts val="0"/>
              </a:spcBef>
              <a:buSzPct val="100000"/>
              <a:defRPr sz="2667"/>
            </a:lvl3pPr>
            <a:lvl4pPr lvl="3">
              <a:spcBef>
                <a:spcPts val="0"/>
              </a:spcBef>
              <a:buSzPct val="100000"/>
              <a:defRPr sz="2667"/>
            </a:lvl4pPr>
            <a:lvl5pPr lvl="4">
              <a:spcBef>
                <a:spcPts val="0"/>
              </a:spcBef>
              <a:buSzPct val="100000"/>
              <a:defRPr sz="2667"/>
            </a:lvl5pPr>
            <a:lvl6pPr lvl="5">
              <a:spcBef>
                <a:spcPts val="0"/>
              </a:spcBef>
              <a:buSzPct val="100000"/>
              <a:defRPr sz="2667"/>
            </a:lvl6pPr>
            <a:lvl7pPr lvl="6">
              <a:spcBef>
                <a:spcPts val="0"/>
              </a:spcBef>
              <a:buSzPct val="100000"/>
              <a:defRPr sz="2667"/>
            </a:lvl7pPr>
            <a:lvl8pPr lvl="7">
              <a:spcBef>
                <a:spcPts val="0"/>
              </a:spcBef>
              <a:buSzPct val="100000"/>
              <a:defRPr sz="2667"/>
            </a:lvl8pPr>
            <a:lvl9pPr lvl="8">
              <a:spcBef>
                <a:spcPts val="0"/>
              </a:spcBef>
              <a:buSzPct val="100000"/>
              <a:defRPr sz="2667"/>
            </a:lvl9pPr>
          </a:lstStyle>
          <a:p>
            <a:endParaRPr/>
          </a:p>
        </p:txBody>
      </p:sp>
    </p:spTree>
    <p:extLst>
      <p:ext uri="{BB962C8B-B14F-4D97-AF65-F5344CB8AC3E}">
        <p14:creationId xmlns:p14="http://schemas.microsoft.com/office/powerpoint/2010/main" val="3908652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50"/>
        <p:cNvGrpSpPr/>
        <p:nvPr/>
      </p:nvGrpSpPr>
      <p:grpSpPr>
        <a:xfrm>
          <a:off x="0" y="0"/>
          <a:ext cx="0" cy="0"/>
          <a:chOff x="0" y="0"/>
          <a:chExt cx="0" cy="0"/>
        </a:xfrm>
      </p:grpSpPr>
      <p:sp>
        <p:nvSpPr>
          <p:cNvPr id="51" name="Shape 51"/>
          <p:cNvSpPr/>
          <p:nvPr/>
        </p:nvSpPr>
        <p:spPr>
          <a:xfrm>
            <a:off x="0" y="1"/>
            <a:ext cx="3296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52" name="Shape 52"/>
          <p:cNvSpPr/>
          <p:nvPr/>
        </p:nvSpPr>
        <p:spPr>
          <a:xfrm>
            <a:off x="0" y="667501"/>
            <a:ext cx="6096000" cy="1411599"/>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53" name="Shape 53"/>
          <p:cNvSpPr/>
          <p:nvPr/>
        </p:nvSpPr>
        <p:spPr>
          <a:xfrm>
            <a:off x="0" y="2071207"/>
            <a:ext cx="329600" cy="20436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54" name="Shape 54"/>
          <p:cNvSpPr/>
          <p:nvPr/>
        </p:nvSpPr>
        <p:spPr>
          <a:xfrm>
            <a:off x="0" y="4114800"/>
            <a:ext cx="329600" cy="8072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55" name="Shape 55"/>
          <p:cNvSpPr/>
          <p:nvPr/>
        </p:nvSpPr>
        <p:spPr>
          <a:xfrm>
            <a:off x="0" y="4922001"/>
            <a:ext cx="329600" cy="193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cxnSp>
        <p:nvCxnSpPr>
          <p:cNvPr id="56" name="Shape 56"/>
          <p:cNvCxnSpPr/>
          <p:nvPr/>
        </p:nvCxnSpPr>
        <p:spPr>
          <a:xfrm>
            <a:off x="1383267" y="1079633"/>
            <a:ext cx="0" cy="627600"/>
          </a:xfrm>
          <a:prstGeom prst="straightConnector1">
            <a:avLst/>
          </a:prstGeom>
          <a:noFill/>
          <a:ln w="9525" cap="flat" cmpd="sng">
            <a:solidFill>
              <a:srgbClr val="18637B"/>
            </a:solidFill>
            <a:prstDash val="solid"/>
            <a:round/>
            <a:headEnd type="none" w="lg" len="lg"/>
            <a:tailEnd type="none" w="lg" len="lg"/>
          </a:ln>
        </p:spPr>
      </p:cxnSp>
      <p:sp>
        <p:nvSpPr>
          <p:cNvPr id="57" name="Shape 57"/>
          <p:cNvSpPr txBox="1">
            <a:spLocks noGrp="1"/>
          </p:cNvSpPr>
          <p:nvPr>
            <p:ph type="title"/>
          </p:nvPr>
        </p:nvSpPr>
        <p:spPr>
          <a:xfrm>
            <a:off x="1528034" y="707633"/>
            <a:ext cx="4278399" cy="1371600"/>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8" name="Shape 58"/>
          <p:cNvSpPr txBox="1">
            <a:spLocks noGrp="1"/>
          </p:cNvSpPr>
          <p:nvPr>
            <p:ph type="body" idx="1"/>
          </p:nvPr>
        </p:nvSpPr>
        <p:spPr>
          <a:xfrm>
            <a:off x="1528033" y="2364401"/>
            <a:ext cx="3213200" cy="4203599"/>
          </a:xfrm>
          <a:prstGeom prst="rect">
            <a:avLst/>
          </a:prstGeom>
        </p:spPr>
        <p:txBody>
          <a:bodyPr lIns="91425" tIns="91425" rIns="91425" bIns="91425" anchor="t"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9" name="Shape 59"/>
          <p:cNvSpPr txBox="1">
            <a:spLocks noGrp="1"/>
          </p:cNvSpPr>
          <p:nvPr>
            <p:ph type="body" idx="2"/>
          </p:nvPr>
        </p:nvSpPr>
        <p:spPr>
          <a:xfrm>
            <a:off x="4905849" y="2364401"/>
            <a:ext cx="3213200" cy="4203599"/>
          </a:xfrm>
          <a:prstGeom prst="rect">
            <a:avLst/>
          </a:prstGeom>
        </p:spPr>
        <p:txBody>
          <a:bodyPr lIns="91425" tIns="91425" rIns="91425" bIns="91425" anchor="t"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0" name="Shape 60"/>
          <p:cNvSpPr txBox="1">
            <a:spLocks noGrp="1"/>
          </p:cNvSpPr>
          <p:nvPr>
            <p:ph type="body" idx="3"/>
          </p:nvPr>
        </p:nvSpPr>
        <p:spPr>
          <a:xfrm>
            <a:off x="8283667" y="2364401"/>
            <a:ext cx="3213200" cy="4203599"/>
          </a:xfrm>
          <a:prstGeom prst="rect">
            <a:avLst/>
          </a:prstGeom>
        </p:spPr>
        <p:txBody>
          <a:bodyPr lIns="91425" tIns="91425" rIns="91425" bIns="91425" anchor="t"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extLst>
      <p:ext uri="{BB962C8B-B14F-4D97-AF65-F5344CB8AC3E}">
        <p14:creationId xmlns:p14="http://schemas.microsoft.com/office/powerpoint/2010/main" val="449792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1"/>
        <p:cNvGrpSpPr/>
        <p:nvPr/>
      </p:nvGrpSpPr>
      <p:grpSpPr>
        <a:xfrm>
          <a:off x="0" y="0"/>
          <a:ext cx="0" cy="0"/>
          <a:chOff x="0" y="0"/>
          <a:chExt cx="0" cy="0"/>
        </a:xfrm>
      </p:grpSpPr>
      <p:sp>
        <p:nvSpPr>
          <p:cNvPr id="62" name="Shape 62"/>
          <p:cNvSpPr/>
          <p:nvPr/>
        </p:nvSpPr>
        <p:spPr>
          <a:xfrm>
            <a:off x="0" y="1"/>
            <a:ext cx="329600" cy="707599"/>
          </a:xfrm>
          <a:prstGeom prst="rect">
            <a:avLst/>
          </a:prstGeom>
          <a:solidFill>
            <a:srgbClr val="18637B"/>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114454"/>
              </a:solidFill>
              <a:effectLst/>
              <a:uLnTx/>
              <a:uFillTx/>
              <a:latin typeface="Arial"/>
              <a:cs typeface="Arial"/>
              <a:sym typeface="Arial"/>
            </a:endParaRPr>
          </a:p>
        </p:txBody>
      </p:sp>
      <p:sp>
        <p:nvSpPr>
          <p:cNvPr id="63" name="Shape 63"/>
          <p:cNvSpPr/>
          <p:nvPr/>
        </p:nvSpPr>
        <p:spPr>
          <a:xfrm>
            <a:off x="0" y="667501"/>
            <a:ext cx="6096000" cy="1411599"/>
          </a:xfrm>
          <a:prstGeom prst="rect">
            <a:avLst/>
          </a:prstGeom>
          <a:solidFill>
            <a:srgbClr val="124057"/>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64" name="Shape 64"/>
          <p:cNvSpPr/>
          <p:nvPr/>
        </p:nvSpPr>
        <p:spPr>
          <a:xfrm>
            <a:off x="0" y="2071207"/>
            <a:ext cx="329600" cy="2043600"/>
          </a:xfrm>
          <a:prstGeom prst="rect">
            <a:avLst/>
          </a:prstGeom>
          <a:solidFill>
            <a:srgbClr val="16575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65" name="Shape 65"/>
          <p:cNvSpPr/>
          <p:nvPr/>
        </p:nvSpPr>
        <p:spPr>
          <a:xfrm>
            <a:off x="0" y="4114800"/>
            <a:ext cx="329600" cy="807200"/>
          </a:xfrm>
          <a:prstGeom prst="rect">
            <a:avLst/>
          </a:prstGeom>
          <a:solidFill>
            <a:srgbClr val="3B8D61"/>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sp>
        <p:nvSpPr>
          <p:cNvPr id="66" name="Shape 66"/>
          <p:cNvSpPr/>
          <p:nvPr/>
        </p:nvSpPr>
        <p:spPr>
          <a:xfrm>
            <a:off x="0" y="4922001"/>
            <a:ext cx="329600" cy="1935999"/>
          </a:xfrm>
          <a:prstGeom prst="rect">
            <a:avLst/>
          </a:prstGeom>
          <a:solidFill>
            <a:srgbClr val="94BF6E"/>
          </a:solidFill>
          <a:ln>
            <a:noFill/>
          </a:ln>
        </p:spPr>
        <p:txBody>
          <a:bodyPr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000000"/>
              </a:solidFill>
              <a:effectLst/>
              <a:uLnTx/>
              <a:uFillTx/>
              <a:latin typeface="Arial"/>
              <a:cs typeface="Arial"/>
              <a:sym typeface="Arial"/>
            </a:endParaRPr>
          </a:p>
        </p:txBody>
      </p:sp>
      <p:cxnSp>
        <p:nvCxnSpPr>
          <p:cNvPr id="67" name="Shape 67"/>
          <p:cNvCxnSpPr/>
          <p:nvPr/>
        </p:nvCxnSpPr>
        <p:spPr>
          <a:xfrm>
            <a:off x="1383267" y="1079633"/>
            <a:ext cx="0" cy="627600"/>
          </a:xfrm>
          <a:prstGeom prst="straightConnector1">
            <a:avLst/>
          </a:prstGeom>
          <a:noFill/>
          <a:ln w="9525" cap="flat" cmpd="sng">
            <a:solidFill>
              <a:srgbClr val="18637B"/>
            </a:solidFill>
            <a:prstDash val="solid"/>
            <a:round/>
            <a:headEnd type="none" w="lg" len="lg"/>
            <a:tailEnd type="none" w="lg" len="lg"/>
          </a:ln>
        </p:spPr>
      </p:cxnSp>
      <p:sp>
        <p:nvSpPr>
          <p:cNvPr id="68" name="Shape 68"/>
          <p:cNvSpPr txBox="1">
            <a:spLocks noGrp="1"/>
          </p:cNvSpPr>
          <p:nvPr>
            <p:ph type="title"/>
          </p:nvPr>
        </p:nvSpPr>
        <p:spPr>
          <a:xfrm>
            <a:off x="1528034" y="707633"/>
            <a:ext cx="4278399" cy="13716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extLst>
      <p:ext uri="{BB962C8B-B14F-4D97-AF65-F5344CB8AC3E}">
        <p14:creationId xmlns:p14="http://schemas.microsoft.com/office/powerpoint/2010/main" val="219420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pct40">
          <a:fgClr>
            <a:schemeClr val="tx1"/>
          </a:fgClr>
          <a:bgClr>
            <a:schemeClr val="bg1"/>
          </a:bgClr>
        </a:patt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146304"/>
            <a:ext cx="10972800" cy="617612"/>
          </a:xfrm>
          <a:prstGeom prst="rect">
            <a:avLst/>
          </a:prstGeom>
        </p:spPr>
        <p:txBody>
          <a:bodyPr vert="horz" lIns="91440" tIns="45720" rIns="91440" bIns="45720" rtlCol="0" anchor="ctr">
            <a:noAutofit/>
          </a:bodyPr>
          <a:lstStyle/>
          <a:p>
            <a:pPr lvl="0"/>
            <a:r>
              <a:rPr lang="fr-FR" dirty="0"/>
              <a:t>Modifiez le style du titre</a:t>
            </a:r>
            <a:endParaRPr lang="en-US" dirty="0"/>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5" name="Rectangle 14"/>
          <p:cNvSpPr/>
          <p:nvPr/>
        </p:nvSpPr>
        <p:spPr>
          <a:xfrm rot="5400000">
            <a:off x="11604686" y="5799924"/>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3974763103"/>
      </p:ext>
    </p:extLst>
  </p:cSld>
  <p:clrMap bg1="lt1" tx1="dk1" bg2="lt2" tx2="dk2" accent1="accent1" accent2="accent2" accent3="accent3" accent4="accent4" accent5="accent5" accent6="accent6" hlink="hlink" folHlink="folHlink"/>
  <p:sldLayoutIdLst>
    <p:sldLayoutId id="2147483728" r:id="rId1"/>
    <p:sldLayoutId id="2147483752" r:id="rId2"/>
    <p:sldLayoutId id="2147483750" r:id="rId3"/>
    <p:sldLayoutId id="2147483764" r:id="rId4"/>
  </p:sldLayoutIdLst>
  <p:hf hdr="0" ftr="0" dt="0"/>
  <p:txStyles>
    <p:titleStyle>
      <a:lvl1pPr algn="r" defTabSz="914354" rtl="0" eaLnBrk="1" latinLnBrk="0" hangingPunct="1">
        <a:spcBef>
          <a:spcPct val="0"/>
        </a:spcBef>
        <a:buNone/>
        <a:defRPr lang="en-US" sz="4000" b="1" kern="1200" cap="small" normalizeH="0" baseline="0" dirty="0">
          <a:solidFill>
            <a:srgbClr val="2F3A46"/>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342882" indent="-342882" algn="l" defTabSz="914354" rtl="0" eaLnBrk="1" latinLnBrk="0" hangingPunct="1">
        <a:spcBef>
          <a:spcPct val="20000"/>
        </a:spcBef>
        <a:buFont typeface="Arial" pitchFamily="34" charset="0"/>
        <a:buChar char="•"/>
        <a:defRPr sz="3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742913" indent="-285737" algn="l" defTabSz="914354" rtl="0" eaLnBrk="1" latinLnBrk="0" hangingPunct="1">
        <a:spcBef>
          <a:spcPct val="20000"/>
        </a:spcBef>
        <a:buFont typeface="Arial"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spcBef>
          <a:spcPct val="20000"/>
        </a:spcBef>
        <a:buFont typeface="Arial"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pattFill prst="pct40">
          <a:fgClr>
            <a:schemeClr val="tx1"/>
          </a:fgClr>
          <a:bgClr>
            <a:schemeClr val="bg1"/>
          </a:bgClr>
        </a:patt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3"/>
          <a:stretch>
            <a:fillRect/>
          </a:stretch>
        </p:blipFill>
        <p:spPr>
          <a:xfrm>
            <a:off x="4638930" y="341031"/>
            <a:ext cx="2914141" cy="804743"/>
          </a:xfrm>
          <a:prstGeom prst="rect">
            <a:avLst/>
          </a:prstGeom>
        </p:spPr>
      </p:pic>
      <p:sp>
        <p:nvSpPr>
          <p:cNvPr id="5" name="Rectangle 4"/>
          <p:cNvSpPr/>
          <p:nvPr userDrawn="1"/>
        </p:nvSpPr>
        <p:spPr>
          <a:xfrm>
            <a:off x="2185947" y="2158991"/>
            <a:ext cx="7820106" cy="3416320"/>
          </a:xfrm>
          <a:prstGeom prst="rect">
            <a:avLst/>
          </a:prstGeom>
        </p:spPr>
        <p:txBody>
          <a:bodyPr wrap="square" anchor="ctr">
            <a:spAutoFit/>
          </a:bodyPr>
          <a:lstStyle/>
          <a:p>
            <a:pPr algn="ctr" defTabSz="914354"/>
            <a:r>
              <a:rPr lang="en-US" sz="5400" dirty="0">
                <a:solidFill>
                  <a:schemeClr val="bg1"/>
                </a:solidFill>
                <a:latin typeface="Calibri Light" panose="020F0302020204030204" pitchFamily="34" charset="0"/>
              </a:rPr>
              <a:t>Free </a:t>
            </a:r>
            <a:r>
              <a:rPr lang="en-US" sz="5400">
                <a:solidFill>
                  <a:schemeClr val="bg1"/>
                </a:solidFill>
                <a:latin typeface="Calibri Light" panose="020F0302020204030204" pitchFamily="34" charset="0"/>
              </a:rPr>
              <a:t>creative templates</a:t>
            </a:r>
            <a:r>
              <a:rPr lang="en-US" sz="5400" dirty="0">
                <a:solidFill>
                  <a:schemeClr val="bg1"/>
                </a:solidFill>
                <a:latin typeface="Calibri Light" panose="020F0302020204030204" pitchFamily="34" charset="0"/>
              </a:rPr>
              <a:t>, charts, diagrams and maps for your outstanding presentations</a:t>
            </a:r>
          </a:p>
        </p:txBody>
      </p:sp>
    </p:spTree>
    <p:extLst>
      <p:ext uri="{BB962C8B-B14F-4D97-AF65-F5344CB8AC3E}">
        <p14:creationId xmlns:p14="http://schemas.microsoft.com/office/powerpoint/2010/main" val="3800825972"/>
      </p:ext>
    </p:extLst>
  </p:cSld>
  <p:clrMap bg1="lt1" tx1="dk1" bg2="lt2" tx2="dk2" accent1="accent1" accent2="accent2" accent3="accent3" accent4="accent4" accent5="accent5" accent6="accent6" hlink="hlink" folHlink="folHlink"/>
  <p:sldLayoutIdLst>
    <p:sldLayoutId id="2147483754" r:id="rId1"/>
  </p:sldLayoutIdLst>
  <p:hf hdr="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pct40">
          <a:fgClr>
            <a:schemeClr val="tx1"/>
          </a:fgClr>
          <a:bgClr>
            <a:schemeClr val="bg1"/>
          </a:bgClr>
        </a:patt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528034" y="707633"/>
            <a:ext cx="4278399" cy="1371600"/>
          </a:xfrm>
          <a:prstGeom prst="rect">
            <a:avLst/>
          </a:prstGeom>
          <a:noFill/>
          <a:ln>
            <a:noFill/>
          </a:ln>
        </p:spPr>
        <p:txBody>
          <a:bodyPr lIns="91425" tIns="91425" rIns="91425" bIns="91425" anchor="ctr" anchorCtr="0"/>
          <a:lstStyle>
            <a:lvl1pPr lvl="0">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1pPr>
            <a:lvl2pPr lvl="1">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2pPr>
            <a:lvl3pPr lvl="2">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3pPr>
            <a:lvl4pPr lvl="3">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4pPr>
            <a:lvl5pPr lvl="4">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5pPr>
            <a:lvl6pPr lvl="5">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6pPr>
            <a:lvl7pPr lvl="6">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7pPr>
            <a:lvl8pPr lvl="7">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8pPr>
            <a:lvl9pPr lvl="8">
              <a:spcBef>
                <a:spcPts val="0"/>
              </a:spcBef>
              <a:buClr>
                <a:srgbClr val="FFFFFF"/>
              </a:buClr>
              <a:buSzPct val="100000"/>
              <a:buFont typeface="Roboto Slab"/>
              <a:buNone/>
              <a:defRPr sz="1800" b="1">
                <a:solidFill>
                  <a:srgbClr val="FFFFFF"/>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1528033" y="2356367"/>
            <a:ext cx="10054400" cy="4211599"/>
          </a:xfrm>
          <a:prstGeom prst="rect">
            <a:avLst/>
          </a:prstGeom>
          <a:noFill/>
          <a:ln>
            <a:noFill/>
          </a:ln>
        </p:spPr>
        <p:txBody>
          <a:bodyPr lIns="91425" tIns="91425" rIns="91425" bIns="91425" anchor="t" anchorCtr="0"/>
          <a:lstStyle>
            <a:lvl1pPr lvl="0">
              <a:spcBef>
                <a:spcPts val="600"/>
              </a:spcBef>
              <a:buClr>
                <a:srgbClr val="114454"/>
              </a:buClr>
              <a:buSzPct val="100000"/>
              <a:buFont typeface="Nixie One"/>
              <a:buChar char="▪"/>
              <a:defRPr sz="3000">
                <a:solidFill>
                  <a:srgbClr val="114454"/>
                </a:solidFill>
                <a:latin typeface="Nixie One"/>
                <a:ea typeface="Nixie One"/>
                <a:cs typeface="Nixie One"/>
                <a:sym typeface="Nixie One"/>
              </a:defRPr>
            </a:lvl1pPr>
            <a:lvl2pPr lvl="1">
              <a:spcBef>
                <a:spcPts val="480"/>
              </a:spcBef>
              <a:buClr>
                <a:srgbClr val="114454"/>
              </a:buClr>
              <a:buSzPct val="100000"/>
              <a:buFont typeface="Nixie One"/>
              <a:buChar char="▫"/>
              <a:defRPr sz="2400">
                <a:solidFill>
                  <a:srgbClr val="114454"/>
                </a:solidFill>
                <a:latin typeface="Nixie One"/>
                <a:ea typeface="Nixie One"/>
                <a:cs typeface="Nixie One"/>
                <a:sym typeface="Nixie One"/>
              </a:defRPr>
            </a:lvl2pPr>
            <a:lvl3pPr lvl="2">
              <a:spcBef>
                <a:spcPts val="480"/>
              </a:spcBef>
              <a:buClr>
                <a:srgbClr val="114454"/>
              </a:buClr>
              <a:buSzPct val="100000"/>
              <a:buFont typeface="Nixie One"/>
              <a:defRPr sz="2400">
                <a:solidFill>
                  <a:srgbClr val="114454"/>
                </a:solidFill>
                <a:latin typeface="Nixie One"/>
                <a:ea typeface="Nixie One"/>
                <a:cs typeface="Nixie One"/>
                <a:sym typeface="Nixie One"/>
              </a:defRPr>
            </a:lvl3pPr>
            <a:lvl4pPr lvl="3">
              <a:spcBef>
                <a:spcPts val="360"/>
              </a:spcBef>
              <a:buClr>
                <a:srgbClr val="114454"/>
              </a:buClr>
              <a:buSzPct val="100000"/>
              <a:buFont typeface="Nixie One"/>
              <a:defRPr sz="1800">
                <a:solidFill>
                  <a:srgbClr val="114454"/>
                </a:solidFill>
                <a:latin typeface="Nixie One"/>
                <a:ea typeface="Nixie One"/>
                <a:cs typeface="Nixie One"/>
                <a:sym typeface="Nixie One"/>
              </a:defRPr>
            </a:lvl4pPr>
            <a:lvl5pPr lvl="4">
              <a:spcBef>
                <a:spcPts val="360"/>
              </a:spcBef>
              <a:buClr>
                <a:srgbClr val="114454"/>
              </a:buClr>
              <a:buSzPct val="100000"/>
              <a:buFont typeface="Nixie One"/>
              <a:defRPr sz="1800">
                <a:solidFill>
                  <a:srgbClr val="114454"/>
                </a:solidFill>
                <a:latin typeface="Nixie One"/>
                <a:ea typeface="Nixie One"/>
                <a:cs typeface="Nixie One"/>
                <a:sym typeface="Nixie One"/>
              </a:defRPr>
            </a:lvl5pPr>
            <a:lvl6pPr lvl="5">
              <a:spcBef>
                <a:spcPts val="360"/>
              </a:spcBef>
              <a:buClr>
                <a:srgbClr val="114454"/>
              </a:buClr>
              <a:buSzPct val="100000"/>
              <a:buFont typeface="Nixie One"/>
              <a:defRPr sz="1800">
                <a:solidFill>
                  <a:srgbClr val="114454"/>
                </a:solidFill>
                <a:latin typeface="Nixie One"/>
                <a:ea typeface="Nixie One"/>
                <a:cs typeface="Nixie One"/>
                <a:sym typeface="Nixie One"/>
              </a:defRPr>
            </a:lvl6pPr>
            <a:lvl7pPr lvl="6">
              <a:spcBef>
                <a:spcPts val="360"/>
              </a:spcBef>
              <a:buClr>
                <a:srgbClr val="114454"/>
              </a:buClr>
              <a:buSzPct val="100000"/>
              <a:buFont typeface="Nixie One"/>
              <a:defRPr sz="1800">
                <a:solidFill>
                  <a:srgbClr val="114454"/>
                </a:solidFill>
                <a:latin typeface="Nixie One"/>
                <a:ea typeface="Nixie One"/>
                <a:cs typeface="Nixie One"/>
                <a:sym typeface="Nixie One"/>
              </a:defRPr>
            </a:lvl7pPr>
            <a:lvl8pPr lvl="7">
              <a:spcBef>
                <a:spcPts val="360"/>
              </a:spcBef>
              <a:buClr>
                <a:srgbClr val="114454"/>
              </a:buClr>
              <a:buSzPct val="100000"/>
              <a:buFont typeface="Nixie One"/>
              <a:defRPr sz="1800">
                <a:solidFill>
                  <a:srgbClr val="114454"/>
                </a:solidFill>
                <a:latin typeface="Nixie One"/>
                <a:ea typeface="Nixie One"/>
                <a:cs typeface="Nixie One"/>
                <a:sym typeface="Nixie One"/>
              </a:defRPr>
            </a:lvl8pPr>
            <a:lvl9pPr lvl="8">
              <a:spcBef>
                <a:spcPts val="360"/>
              </a:spcBef>
              <a:buClr>
                <a:srgbClr val="114454"/>
              </a:buClr>
              <a:buSzPct val="100000"/>
              <a:buFont typeface="Nixie One"/>
              <a:defRPr sz="1800">
                <a:solidFill>
                  <a:srgbClr val="114454"/>
                </a:solidFill>
                <a:latin typeface="Nixie One"/>
                <a:ea typeface="Nixie One"/>
                <a:cs typeface="Nixie One"/>
                <a:sym typeface="Nixie One"/>
              </a:defRPr>
            </a:lvl9pPr>
          </a:lstStyle>
          <a:p>
            <a:endParaRPr/>
          </a:p>
        </p:txBody>
      </p:sp>
    </p:spTree>
    <p:extLst>
      <p:ext uri="{BB962C8B-B14F-4D97-AF65-F5344CB8AC3E}">
        <p14:creationId xmlns:p14="http://schemas.microsoft.com/office/powerpoint/2010/main" val="1396447498"/>
      </p:ext>
    </p:extLst>
  </p:cSld>
  <p:clrMap bg1="lt1" tx1="dk1" bg2="dk2" tx2="lt2" accent1="accent1" accent2="accent2" accent3="accent3" accent4="accent4" accent5="accent5" accent6="accent6" hlink="hlink" folHlink="folHlink"/>
  <p:sldLayoutIdLst>
    <p:sldLayoutId id="2147483756" r:id="rId1"/>
    <p:sldLayoutId id="2147483758" r:id="rId2"/>
    <p:sldLayoutId id="2147483759" r:id="rId3"/>
    <p:sldLayoutId id="2147483760" r:id="rId4"/>
    <p:sldLayoutId id="2147483761" r:id="rId5"/>
    <p:sldLayoutId id="2147483762" r:id="rId6"/>
    <p:sldLayoutId id="21474837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53" y="1"/>
            <a:ext cx="12192000" cy="6892793"/>
          </a:xfrm>
          <a:prstGeom prst="rect">
            <a:avLst/>
          </a:prstGeom>
        </p:spPr>
      </p:pic>
      <p:sp>
        <p:nvSpPr>
          <p:cNvPr id="3" name="مستطيل 2"/>
          <p:cNvSpPr/>
          <p:nvPr/>
        </p:nvSpPr>
        <p:spPr>
          <a:xfrm>
            <a:off x="-11953" y="8112"/>
            <a:ext cx="12192000" cy="1388889"/>
          </a:xfrm>
          <a:prstGeom prst="rect">
            <a:avLst/>
          </a:prstGeom>
          <a:solidFill>
            <a:schemeClr val="tx1">
              <a:lumMod val="50000"/>
              <a:lumOff val="5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2400" b="1" kern="0" dirty="0">
                <a:solidFill>
                  <a:prstClr val="white"/>
                </a:solidFill>
                <a:latin typeface="Roboto Slab"/>
                <a:ea typeface="Roboto Slab"/>
                <a:cs typeface="Roboto Slab"/>
                <a:sym typeface="Roboto Slab"/>
              </a:rPr>
              <a:t>An-</a:t>
            </a:r>
            <a:r>
              <a:rPr lang="en-US" sz="2400" b="1" kern="0" dirty="0" err="1">
                <a:solidFill>
                  <a:prstClr val="white"/>
                </a:solidFill>
                <a:latin typeface="Roboto Slab"/>
                <a:ea typeface="Roboto Slab"/>
                <a:cs typeface="Roboto Slab"/>
                <a:sym typeface="Roboto Slab"/>
              </a:rPr>
              <a:t>Najah</a:t>
            </a:r>
            <a:r>
              <a:rPr lang="en-US" sz="2400" b="1" kern="0" dirty="0">
                <a:solidFill>
                  <a:prstClr val="white"/>
                </a:solidFill>
                <a:latin typeface="Roboto Slab"/>
                <a:ea typeface="Roboto Slab"/>
                <a:cs typeface="Roboto Slab"/>
                <a:sym typeface="Roboto Slab"/>
              </a:rPr>
              <a:t> National University</a:t>
            </a:r>
            <a:br>
              <a:rPr lang="en-US" sz="2400" b="1" kern="0" dirty="0">
                <a:solidFill>
                  <a:prstClr val="white"/>
                </a:solidFill>
                <a:latin typeface="Roboto Slab"/>
                <a:ea typeface="Roboto Slab"/>
                <a:cs typeface="Roboto Slab"/>
                <a:sym typeface="Roboto Slab"/>
              </a:rPr>
            </a:br>
            <a:r>
              <a:rPr lang="en-US" sz="2400" b="1" kern="0" dirty="0">
                <a:solidFill>
                  <a:prstClr val="white"/>
                </a:solidFill>
                <a:latin typeface="Roboto Slab"/>
                <a:ea typeface="Roboto Slab"/>
                <a:cs typeface="Roboto Slab"/>
                <a:sym typeface="Roboto Slab"/>
              </a:rPr>
              <a:t>      Faculty of Engineering &amp; Information Technology</a:t>
            </a:r>
            <a:br>
              <a:rPr lang="en-US" sz="2400" b="1" kern="0" dirty="0">
                <a:solidFill>
                  <a:prstClr val="white"/>
                </a:solidFill>
                <a:latin typeface="Roboto Slab"/>
                <a:ea typeface="Roboto Slab"/>
                <a:cs typeface="Roboto Slab"/>
                <a:sym typeface="Roboto Slab"/>
              </a:rPr>
            </a:br>
            <a:r>
              <a:rPr lang="en-US" sz="2400" b="1" kern="0" dirty="0">
                <a:solidFill>
                  <a:prstClr val="white"/>
                </a:solidFill>
                <a:latin typeface="Roboto Slab"/>
                <a:ea typeface="Roboto Slab"/>
                <a:cs typeface="Roboto Slab"/>
                <a:sym typeface="Roboto Slab"/>
              </a:rPr>
              <a:t>       Industrial Engineering Department</a:t>
            </a:r>
          </a:p>
        </p:txBody>
      </p:sp>
      <p:sp>
        <p:nvSpPr>
          <p:cNvPr id="98" name="Shape 98"/>
          <p:cNvSpPr txBox="1">
            <a:spLocks noGrp="1"/>
          </p:cNvSpPr>
          <p:nvPr>
            <p:ph type="ctrTitle"/>
          </p:nvPr>
        </p:nvSpPr>
        <p:spPr>
          <a:xfrm>
            <a:off x="251207" y="5257800"/>
            <a:ext cx="9753600" cy="6604000"/>
          </a:xfrm>
          <a:prstGeom prst="rect">
            <a:avLst/>
          </a:prstGeom>
        </p:spPr>
        <p:txBody>
          <a:bodyPr lIns="121900" tIns="121900" rIns="121900" bIns="121900" anchor="b" anchorCtr="0">
            <a:noAutofit/>
          </a:bodyPr>
          <a:lstStyle/>
          <a:p>
            <a:pPr algn="ct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solidFill>
                  <a:prstClr val="white"/>
                </a:solidFill>
              </a:rPr>
              <a:t/>
            </a:r>
            <a:br>
              <a:rPr lang="en-US" sz="2667" dirty="0">
                <a:solidFill>
                  <a:prstClr val="white"/>
                </a:solidFill>
              </a:rPr>
            </a:br>
            <a:r>
              <a:rPr lang="en-US" sz="2667" dirty="0"/>
              <a:t/>
            </a:r>
            <a:br>
              <a:rPr lang="en-US" sz="2667" dirty="0"/>
            </a:br>
            <a:r>
              <a:rPr lang="en-US" sz="2667" dirty="0"/>
              <a:t/>
            </a:r>
            <a:br>
              <a:rPr lang="en-US" sz="2667" dirty="0"/>
            </a:br>
            <a:r>
              <a:rPr lang="en-US" sz="2667" dirty="0">
                <a:solidFill>
                  <a:prstClr val="white"/>
                </a:solidFill>
              </a:rPr>
              <a:t/>
            </a:r>
            <a:br>
              <a:rPr lang="en-US" sz="2667" dirty="0">
                <a:solidFill>
                  <a:prstClr val="white"/>
                </a:solidFill>
              </a:rPr>
            </a:br>
            <a:r>
              <a:rPr lang="en-US" dirty="0">
                <a:solidFill>
                  <a:prstClr val="white"/>
                </a:solidFill>
              </a:rPr>
              <a:t/>
            </a:r>
            <a:br>
              <a:rPr lang="en-US" dirty="0">
                <a:solidFill>
                  <a:prstClr val="white"/>
                </a:solidFill>
              </a:rPr>
            </a:br>
            <a:endParaRPr lang="en" dirty="0"/>
          </a:p>
        </p:txBody>
      </p:sp>
      <p:sp>
        <p:nvSpPr>
          <p:cNvPr id="4" name="مستطيل 3"/>
          <p:cNvSpPr/>
          <p:nvPr/>
        </p:nvSpPr>
        <p:spPr>
          <a:xfrm>
            <a:off x="-11953" y="6070600"/>
            <a:ext cx="12192000" cy="819773"/>
          </a:xfrm>
          <a:prstGeom prst="rect">
            <a:avLst/>
          </a:prstGeom>
          <a:solidFill>
            <a:schemeClr val="tx2">
              <a:lumMod val="5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1867" b="1" kern="0" dirty="0">
              <a:solidFill>
                <a:srgbClr val="FFFFFF"/>
              </a:solidFill>
              <a:latin typeface="Roboto Slab" panose="020B0604020202020204" charset="0"/>
              <a:ea typeface="Roboto Slab" panose="020B0604020202020204" charset="0"/>
              <a:sym typeface="Arial"/>
            </a:endParaRPr>
          </a:p>
          <a:p>
            <a:pPr algn="ctr" defTabSz="1219170"/>
            <a:r>
              <a:rPr lang="en-US" sz="1867" b="1" kern="0" dirty="0">
                <a:solidFill>
                  <a:srgbClr val="FFFFFF"/>
                </a:solidFill>
                <a:latin typeface="Arial"/>
                <a:sym typeface="Arial"/>
              </a:rPr>
              <a:t>Development of a Maintenance Management System at AL ARZ Ice Cream Factory</a:t>
            </a:r>
          </a:p>
          <a:p>
            <a:pPr algn="ctr" defTabSz="1219170"/>
            <a:r>
              <a:rPr lang="en-US" sz="1867" b="1" kern="0" dirty="0">
                <a:solidFill>
                  <a:srgbClr val="FFFFFF"/>
                </a:solidFill>
                <a:latin typeface="Roboto Slab" panose="020B0604020202020204" charset="0"/>
                <a:ea typeface="Roboto Slab" panose="020B0604020202020204" charset="0"/>
                <a:sym typeface="Arial"/>
              </a:rPr>
              <a:t> Supervisor: Dr. </a:t>
            </a:r>
            <a:r>
              <a:rPr lang="en-US" sz="1867" b="1" kern="0" dirty="0" err="1">
                <a:solidFill>
                  <a:srgbClr val="FFFFFF"/>
                </a:solidFill>
                <a:latin typeface="Roboto Slab" panose="020B0604020202020204" charset="0"/>
                <a:ea typeface="Roboto Slab" panose="020B0604020202020204" charset="0"/>
                <a:sym typeface="Arial"/>
              </a:rPr>
              <a:t>Yahya</a:t>
            </a:r>
            <a:r>
              <a:rPr lang="en-US" sz="1867" b="1" kern="0" dirty="0">
                <a:solidFill>
                  <a:srgbClr val="FFFFFF"/>
                </a:solidFill>
                <a:latin typeface="Roboto Slab" panose="020B0604020202020204" charset="0"/>
                <a:ea typeface="Roboto Slab" panose="020B0604020202020204" charset="0"/>
                <a:sym typeface="Arial"/>
              </a:rPr>
              <a:t> Saleh</a:t>
            </a:r>
          </a:p>
          <a:p>
            <a:pPr algn="ctr" defTabSz="1219170"/>
            <a:endParaRPr lang="en-US" sz="1867" kern="0" dirty="0">
              <a:solidFill>
                <a:srgbClr val="FFFFFF"/>
              </a:solidFill>
              <a:latin typeface="Roboto Slab" panose="020B0604020202020204" charset="0"/>
              <a:ea typeface="Roboto Slab" panose="020B0604020202020204" charset="0"/>
              <a:sym typeface="Arial"/>
            </a:endParaRPr>
          </a:p>
        </p:txBody>
      </p:sp>
    </p:spTree>
    <p:extLst>
      <p:ext uri="{BB962C8B-B14F-4D97-AF65-F5344CB8AC3E}">
        <p14:creationId xmlns:p14="http://schemas.microsoft.com/office/powerpoint/2010/main" val="1340370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10</a:t>
            </a:fld>
            <a:endParaRPr lang="en-US" dirty="0"/>
          </a:p>
        </p:txBody>
      </p:sp>
      <p:sp>
        <p:nvSpPr>
          <p:cNvPr id="4" name="Title 3"/>
          <p:cNvSpPr>
            <a:spLocks noGrp="1"/>
          </p:cNvSpPr>
          <p:nvPr>
            <p:ph type="title"/>
          </p:nvPr>
        </p:nvSpPr>
        <p:spPr/>
        <p:txBody>
          <a:bodyPr/>
          <a:lstStyle/>
          <a:p>
            <a:r>
              <a:rPr lang="en-US" dirty="0" smtClean="0"/>
              <a:t>Methodology</a:t>
            </a:r>
            <a:endParaRPr lang="en-US" dirty="0"/>
          </a:p>
        </p:txBody>
      </p:sp>
      <p:grpSp>
        <p:nvGrpSpPr>
          <p:cNvPr id="20" name="Group 19"/>
          <p:cNvGrpSpPr/>
          <p:nvPr/>
        </p:nvGrpSpPr>
        <p:grpSpPr>
          <a:xfrm>
            <a:off x="623885" y="724190"/>
            <a:ext cx="10760045" cy="4642413"/>
            <a:chOff x="792714" y="1765002"/>
            <a:chExt cx="10760045" cy="4642413"/>
          </a:xfrm>
        </p:grpSpPr>
        <p:grpSp>
          <p:nvGrpSpPr>
            <p:cNvPr id="5" name="Group 4"/>
            <p:cNvGrpSpPr/>
            <p:nvPr/>
          </p:nvGrpSpPr>
          <p:grpSpPr>
            <a:xfrm>
              <a:off x="792714" y="3459664"/>
              <a:ext cx="2667002" cy="2667003"/>
              <a:chOff x="2791465" y="4431675"/>
              <a:chExt cx="2667002" cy="2667003"/>
            </a:xfrm>
          </p:grpSpPr>
          <p:sp>
            <p:nvSpPr>
              <p:cNvPr id="6" name="Freeform: Shape 5"/>
              <p:cNvSpPr/>
              <p:nvPr/>
            </p:nvSpPr>
            <p:spPr>
              <a:xfrm rot="10800000" flipH="1">
                <a:off x="2791465" y="4431675"/>
                <a:ext cx="2667002" cy="26670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accent1"/>
              </a:solidFill>
              <a:ln w="12700" cap="flat">
                <a:noFill/>
                <a:miter lim="400000"/>
              </a:ln>
              <a:effectLst/>
            </p:spPr>
            <p:txBody>
              <a:bodyPr wrap="square" lIns="45719" tIns="45719" rIns="45719" bIns="45719" numCol="1" anchor="t">
                <a:noAutofit/>
              </a:bodyPr>
              <a:lstStyle/>
              <a:p>
                <a:endParaRPr/>
              </a:p>
            </p:txBody>
          </p:sp>
          <p:sp>
            <p:nvSpPr>
              <p:cNvPr id="7" name="Shape 384"/>
              <p:cNvSpPr/>
              <p:nvPr/>
            </p:nvSpPr>
            <p:spPr>
              <a:xfrm rot="10800000" flipH="1">
                <a:off x="3210688" y="4850333"/>
                <a:ext cx="1828557" cy="1829687"/>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8" name="Group 7"/>
            <p:cNvGrpSpPr/>
            <p:nvPr/>
          </p:nvGrpSpPr>
          <p:grpSpPr>
            <a:xfrm>
              <a:off x="2963652" y="1916832"/>
              <a:ext cx="2667002" cy="2667003"/>
              <a:chOff x="2791465" y="4431675"/>
              <a:chExt cx="2667002" cy="2667003"/>
            </a:xfrm>
          </p:grpSpPr>
          <p:sp>
            <p:nvSpPr>
              <p:cNvPr id="9" name="Freeform: Shape 8"/>
              <p:cNvSpPr/>
              <p:nvPr/>
            </p:nvSpPr>
            <p:spPr>
              <a:xfrm rot="10800000" flipH="1">
                <a:off x="2791465" y="4431675"/>
                <a:ext cx="2667002" cy="26670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accent2"/>
              </a:solidFill>
              <a:ln w="12700" cap="flat">
                <a:noFill/>
                <a:miter lim="400000"/>
              </a:ln>
              <a:effectLst/>
            </p:spPr>
            <p:txBody>
              <a:bodyPr wrap="square" lIns="45719" tIns="45719" rIns="45719" bIns="45719" numCol="1" anchor="t">
                <a:noAutofit/>
              </a:bodyPr>
              <a:lstStyle/>
              <a:p>
                <a:endParaRPr/>
              </a:p>
            </p:txBody>
          </p:sp>
          <p:sp>
            <p:nvSpPr>
              <p:cNvPr id="10" name="Shape 384"/>
              <p:cNvSpPr/>
              <p:nvPr/>
            </p:nvSpPr>
            <p:spPr>
              <a:xfrm rot="10800000" flipH="1">
                <a:off x="3210688" y="4850333"/>
                <a:ext cx="1828557" cy="1829687"/>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1" name="Group 10"/>
            <p:cNvGrpSpPr/>
            <p:nvPr/>
          </p:nvGrpSpPr>
          <p:grpSpPr>
            <a:xfrm>
              <a:off x="4878505" y="3740412"/>
              <a:ext cx="2667002" cy="2667003"/>
              <a:chOff x="2791465" y="4431675"/>
              <a:chExt cx="2667002" cy="2667003"/>
            </a:xfrm>
          </p:grpSpPr>
          <p:sp>
            <p:nvSpPr>
              <p:cNvPr id="12" name="Freeform: Shape 11"/>
              <p:cNvSpPr/>
              <p:nvPr/>
            </p:nvSpPr>
            <p:spPr>
              <a:xfrm rot="10800000" flipH="1">
                <a:off x="2791465" y="4431675"/>
                <a:ext cx="2667002" cy="26670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rgbClr val="F49D15"/>
              </a:solidFill>
              <a:ln w="12700" cap="flat">
                <a:noFill/>
                <a:miter lim="400000"/>
              </a:ln>
              <a:effectLst/>
            </p:spPr>
            <p:txBody>
              <a:bodyPr wrap="square" lIns="45719" tIns="45719" rIns="45719" bIns="45719" numCol="1" anchor="t">
                <a:noAutofit/>
              </a:bodyPr>
              <a:lstStyle/>
              <a:p>
                <a:endParaRPr/>
              </a:p>
            </p:txBody>
          </p:sp>
          <p:sp>
            <p:nvSpPr>
              <p:cNvPr id="13" name="Shape 384"/>
              <p:cNvSpPr/>
              <p:nvPr/>
            </p:nvSpPr>
            <p:spPr>
              <a:xfrm flipH="1">
                <a:off x="3134399" y="4753922"/>
                <a:ext cx="1981131" cy="1926098"/>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dirty="0"/>
              </a:p>
            </p:txBody>
          </p:sp>
        </p:grpSp>
        <p:grpSp>
          <p:nvGrpSpPr>
            <p:cNvPr id="14" name="Group 13"/>
            <p:cNvGrpSpPr/>
            <p:nvPr/>
          </p:nvGrpSpPr>
          <p:grpSpPr>
            <a:xfrm>
              <a:off x="6657657" y="1765002"/>
              <a:ext cx="2667002" cy="2667003"/>
              <a:chOff x="2791465" y="4431675"/>
              <a:chExt cx="2667002" cy="2667003"/>
            </a:xfrm>
          </p:grpSpPr>
          <p:sp>
            <p:nvSpPr>
              <p:cNvPr id="15" name="Freeform: Shape 14"/>
              <p:cNvSpPr/>
              <p:nvPr/>
            </p:nvSpPr>
            <p:spPr>
              <a:xfrm rot="10800000" flipH="1">
                <a:off x="2791465" y="4431675"/>
                <a:ext cx="2667002" cy="26670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accent5"/>
              </a:solidFill>
              <a:ln w="12700" cap="flat">
                <a:noFill/>
                <a:miter lim="400000"/>
              </a:ln>
              <a:effectLst/>
            </p:spPr>
            <p:txBody>
              <a:bodyPr wrap="square" lIns="45719" tIns="45719" rIns="45719" bIns="45719" numCol="1" anchor="t">
                <a:noAutofit/>
              </a:bodyPr>
              <a:lstStyle/>
              <a:p>
                <a:endParaRPr/>
              </a:p>
            </p:txBody>
          </p:sp>
          <p:sp>
            <p:nvSpPr>
              <p:cNvPr id="16" name="Shape 384"/>
              <p:cNvSpPr/>
              <p:nvPr/>
            </p:nvSpPr>
            <p:spPr>
              <a:xfrm rot="10800000" flipH="1">
                <a:off x="3210688" y="4850333"/>
                <a:ext cx="1828557" cy="1829687"/>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7" name="Group 16"/>
            <p:cNvGrpSpPr/>
            <p:nvPr/>
          </p:nvGrpSpPr>
          <p:grpSpPr>
            <a:xfrm>
              <a:off x="8885757" y="3171365"/>
              <a:ext cx="2667002" cy="2667003"/>
              <a:chOff x="2791465" y="4431675"/>
              <a:chExt cx="2667002" cy="2667003"/>
            </a:xfrm>
          </p:grpSpPr>
          <p:sp>
            <p:nvSpPr>
              <p:cNvPr id="18" name="Freeform: Shape 17"/>
              <p:cNvSpPr/>
              <p:nvPr/>
            </p:nvSpPr>
            <p:spPr>
              <a:xfrm rot="10800000" flipH="1">
                <a:off x="2791465" y="4431675"/>
                <a:ext cx="2667002" cy="26670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accent6"/>
              </a:solidFill>
              <a:ln w="12700" cap="flat">
                <a:noFill/>
                <a:miter lim="400000"/>
              </a:ln>
              <a:effectLst/>
            </p:spPr>
            <p:txBody>
              <a:bodyPr wrap="square" lIns="45719" tIns="45719" rIns="45719" bIns="45719" numCol="1" anchor="t">
                <a:noAutofit/>
              </a:bodyPr>
              <a:lstStyle/>
              <a:p>
                <a:endParaRPr/>
              </a:p>
            </p:txBody>
          </p:sp>
          <p:sp>
            <p:nvSpPr>
              <p:cNvPr id="19" name="Shape 384"/>
              <p:cNvSpPr/>
              <p:nvPr/>
            </p:nvSpPr>
            <p:spPr>
              <a:xfrm rot="10800000" flipH="1">
                <a:off x="3210688" y="4850333"/>
                <a:ext cx="1828557" cy="1829687"/>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sp>
        <p:nvSpPr>
          <p:cNvPr id="41" name="Freeform: Shape 40"/>
          <p:cNvSpPr/>
          <p:nvPr/>
        </p:nvSpPr>
        <p:spPr>
          <a:xfrm rot="10800000" flipH="1">
            <a:off x="3500219" y="4410479"/>
            <a:ext cx="1145910" cy="1145910"/>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40000"/>
              <a:lumOff val="60000"/>
            </a:schemeClr>
          </a:solidFill>
          <a:ln w="12700" cap="flat">
            <a:noFill/>
            <a:miter lim="400000"/>
          </a:ln>
          <a:effectLst/>
        </p:spPr>
        <p:txBody>
          <a:bodyPr wrap="square" lIns="45719" tIns="45719" rIns="45719" bIns="45719" numCol="1" anchor="t">
            <a:noAutofit/>
          </a:bodyPr>
          <a:lstStyle/>
          <a:p>
            <a:endParaRPr/>
          </a:p>
        </p:txBody>
      </p:sp>
      <p:sp>
        <p:nvSpPr>
          <p:cNvPr id="42" name="Freeform: Shape 41"/>
          <p:cNvSpPr/>
          <p:nvPr/>
        </p:nvSpPr>
        <p:spPr>
          <a:xfrm rot="10800000" flipH="1">
            <a:off x="7868314" y="4793648"/>
            <a:ext cx="1145910" cy="1145910"/>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20000"/>
              <a:lumOff val="80000"/>
            </a:schemeClr>
          </a:solidFill>
          <a:ln w="12700" cap="flat">
            <a:noFill/>
            <a:miter lim="400000"/>
          </a:ln>
          <a:effectLst/>
        </p:spPr>
        <p:txBody>
          <a:bodyPr wrap="square" lIns="45719" tIns="45719" rIns="45719" bIns="45719" numCol="1" anchor="t">
            <a:noAutofit/>
          </a:bodyPr>
          <a:lstStyle/>
          <a:p>
            <a:endParaRPr/>
          </a:p>
        </p:txBody>
      </p:sp>
      <p:sp>
        <p:nvSpPr>
          <p:cNvPr id="43" name="Freeform: Shape 42"/>
          <p:cNvSpPr/>
          <p:nvPr/>
        </p:nvSpPr>
        <p:spPr>
          <a:xfrm rot="10800000" flipH="1">
            <a:off x="9913227" y="1280531"/>
            <a:ext cx="1145910" cy="1145910"/>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40000"/>
              <a:lumOff val="60000"/>
            </a:schemeClr>
          </a:solidFill>
          <a:ln w="12700" cap="flat">
            <a:noFill/>
            <a:miter lim="400000"/>
          </a:ln>
          <a:effectLst/>
        </p:spPr>
        <p:txBody>
          <a:bodyPr wrap="square" lIns="45719" tIns="45719" rIns="45719" bIns="45719" numCol="1" anchor="t">
            <a:noAutofit/>
          </a:bodyPr>
          <a:lstStyle/>
          <a:p>
            <a:endParaRPr/>
          </a:p>
        </p:txBody>
      </p:sp>
      <p:sp>
        <p:nvSpPr>
          <p:cNvPr id="44" name="Freeform: Shape 43"/>
          <p:cNvSpPr/>
          <p:nvPr/>
        </p:nvSpPr>
        <p:spPr>
          <a:xfrm rot="10800000" flipH="1">
            <a:off x="1321783" y="1396141"/>
            <a:ext cx="1145910" cy="1145910"/>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20000"/>
              <a:lumOff val="80000"/>
            </a:schemeClr>
          </a:solidFill>
          <a:ln w="12700" cap="flat">
            <a:noFill/>
            <a:miter lim="400000"/>
          </a:ln>
          <a:effectLst/>
        </p:spPr>
        <p:txBody>
          <a:bodyPr wrap="square" lIns="45719" tIns="45719" rIns="45719" bIns="45719" numCol="1" anchor="t">
            <a:noAutofit/>
          </a:bodyPr>
          <a:lstStyle/>
          <a:p>
            <a:endParaRPr/>
          </a:p>
        </p:txBody>
      </p:sp>
      <p:sp>
        <p:nvSpPr>
          <p:cNvPr id="45" name="Freeform: Shape 44"/>
          <p:cNvSpPr/>
          <p:nvPr/>
        </p:nvSpPr>
        <p:spPr>
          <a:xfrm rot="10800000" flipH="1">
            <a:off x="5728311" y="2416484"/>
            <a:ext cx="730046" cy="730046"/>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20000"/>
              <a:lumOff val="80000"/>
            </a:schemeClr>
          </a:solidFill>
          <a:ln w="12700" cap="flat">
            <a:noFill/>
            <a:miter lim="400000"/>
          </a:ln>
          <a:effectLst/>
        </p:spPr>
        <p:txBody>
          <a:bodyPr wrap="square" lIns="45719" tIns="45719" rIns="45719" bIns="45719" numCol="1" anchor="t">
            <a:noAutofit/>
          </a:bodyPr>
          <a:lstStyle/>
          <a:p>
            <a:endParaRPr/>
          </a:p>
        </p:txBody>
      </p:sp>
      <p:sp>
        <p:nvSpPr>
          <p:cNvPr id="46" name="Freeform: Shape 45"/>
          <p:cNvSpPr/>
          <p:nvPr/>
        </p:nvSpPr>
        <p:spPr>
          <a:xfrm rot="10800000" flipH="1">
            <a:off x="2886915" y="5604448"/>
            <a:ext cx="613303" cy="6133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20000"/>
              <a:lumOff val="80000"/>
            </a:schemeClr>
          </a:solidFill>
          <a:ln w="12700" cap="flat">
            <a:noFill/>
            <a:miter lim="400000"/>
          </a:ln>
          <a:effectLst/>
        </p:spPr>
        <p:txBody>
          <a:bodyPr wrap="square" lIns="45719" tIns="45719" rIns="45719" bIns="45719" numCol="1" anchor="t">
            <a:noAutofit/>
          </a:bodyPr>
          <a:lstStyle/>
          <a:p>
            <a:endParaRPr/>
          </a:p>
        </p:txBody>
      </p:sp>
      <p:sp>
        <p:nvSpPr>
          <p:cNvPr id="47" name="Freeform: Shape 46"/>
          <p:cNvSpPr/>
          <p:nvPr/>
        </p:nvSpPr>
        <p:spPr>
          <a:xfrm rot="10800000" flipH="1">
            <a:off x="7534509" y="4190910"/>
            <a:ext cx="730046" cy="730046"/>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40000"/>
              <a:lumOff val="60000"/>
            </a:schemeClr>
          </a:solidFill>
          <a:ln w="12700" cap="flat">
            <a:noFill/>
            <a:miter lim="400000"/>
          </a:ln>
          <a:effectLst/>
        </p:spPr>
        <p:txBody>
          <a:bodyPr wrap="square" lIns="45719" tIns="45719" rIns="45719" bIns="45719" numCol="1" anchor="t">
            <a:noAutofit/>
          </a:bodyPr>
          <a:lstStyle/>
          <a:p>
            <a:endParaRPr/>
          </a:p>
        </p:txBody>
      </p:sp>
      <p:sp>
        <p:nvSpPr>
          <p:cNvPr id="48" name="Freeform: Shape 47"/>
          <p:cNvSpPr/>
          <p:nvPr/>
        </p:nvSpPr>
        <p:spPr>
          <a:xfrm rot="10800000" flipH="1">
            <a:off x="5382429" y="1591985"/>
            <a:ext cx="613303" cy="613303"/>
          </a:xfrm>
          <a:custGeom>
            <a:avLst/>
            <a:gdLst>
              <a:gd name="connsiteX0" fmla="*/ 1341033 w 2667002"/>
              <a:gd name="connsiteY0" fmla="*/ 2667003 h 2667003"/>
              <a:gd name="connsiteX1" fmla="*/ 1511178 w 2667002"/>
              <a:gd name="connsiteY1" fmla="*/ 2655643 h 2667003"/>
              <a:gd name="connsiteX2" fmla="*/ 1554023 w 2667002"/>
              <a:gd name="connsiteY2" fmla="*/ 2426232 h 2667003"/>
              <a:gd name="connsiteX3" fmla="*/ 1691447 w 2667002"/>
              <a:gd name="connsiteY3" fmla="*/ 2389684 h 2667003"/>
              <a:gd name="connsiteX4" fmla="*/ 1845170 w 2667002"/>
              <a:gd name="connsiteY4" fmla="*/ 2568719 h 2667003"/>
              <a:gd name="connsiteX5" fmla="*/ 1996424 w 2667002"/>
              <a:gd name="connsiteY5" fmla="*/ 2494389 h 2667003"/>
              <a:gd name="connsiteX6" fmla="*/ 1948517 w 2667002"/>
              <a:gd name="connsiteY6" fmla="*/ 2262384 h 2667003"/>
              <a:gd name="connsiteX7" fmla="*/ 2073347 w 2667002"/>
              <a:gd name="connsiteY7" fmla="*/ 2166569 h 2667003"/>
              <a:gd name="connsiteX8" fmla="*/ 2282633 w 2667002"/>
              <a:gd name="connsiteY8" fmla="*/ 2271274 h 2667003"/>
              <a:gd name="connsiteX9" fmla="*/ 2393511 w 2667002"/>
              <a:gd name="connsiteY9" fmla="*/ 2142616 h 2667003"/>
              <a:gd name="connsiteX10" fmla="*/ 2262383 w 2667002"/>
              <a:gd name="connsiteY10" fmla="*/ 1949875 h 2667003"/>
              <a:gd name="connsiteX11" fmla="*/ 2333010 w 2667002"/>
              <a:gd name="connsiteY11" fmla="*/ 1827638 h 2667003"/>
              <a:gd name="connsiteX12" fmla="*/ 2566125 w 2667002"/>
              <a:gd name="connsiteY12" fmla="*/ 1843936 h 2667003"/>
              <a:gd name="connsiteX13" fmla="*/ 2620330 w 2667002"/>
              <a:gd name="connsiteY13" fmla="*/ 1683916 h 2667003"/>
              <a:gd name="connsiteX14" fmla="*/ 2426231 w 2667002"/>
              <a:gd name="connsiteY14" fmla="*/ 1555381 h 2667003"/>
              <a:gd name="connsiteX15" fmla="*/ 2446481 w 2667002"/>
              <a:gd name="connsiteY15" fmla="*/ 1400300 h 2667003"/>
              <a:gd name="connsiteX16" fmla="*/ 2667002 w 2667002"/>
              <a:gd name="connsiteY16" fmla="*/ 1325969 h 2667003"/>
              <a:gd name="connsiteX17" fmla="*/ 2655643 w 2667002"/>
              <a:gd name="connsiteY17" fmla="*/ 1155825 h 2667003"/>
              <a:gd name="connsiteX18" fmla="*/ 2426231 w 2667002"/>
              <a:gd name="connsiteY18" fmla="*/ 1112980 h 2667003"/>
              <a:gd name="connsiteX19" fmla="*/ 2389683 w 2667002"/>
              <a:gd name="connsiteY19" fmla="*/ 975555 h 2667003"/>
              <a:gd name="connsiteX20" fmla="*/ 2568718 w 2667002"/>
              <a:gd name="connsiteY20" fmla="*/ 821832 h 2667003"/>
              <a:gd name="connsiteX21" fmla="*/ 2494388 w 2667002"/>
              <a:gd name="connsiteY21" fmla="*/ 670578 h 2667003"/>
              <a:gd name="connsiteX22" fmla="*/ 2262383 w 2667002"/>
              <a:gd name="connsiteY22" fmla="*/ 718485 h 2667003"/>
              <a:gd name="connsiteX23" fmla="*/ 2167927 w 2667002"/>
              <a:gd name="connsiteY23" fmla="*/ 593655 h 2667003"/>
              <a:gd name="connsiteX24" fmla="*/ 2271273 w 2667002"/>
              <a:gd name="connsiteY24" fmla="*/ 384369 h 2667003"/>
              <a:gd name="connsiteX25" fmla="*/ 2142615 w 2667002"/>
              <a:gd name="connsiteY25" fmla="*/ 273491 h 2667003"/>
              <a:gd name="connsiteX26" fmla="*/ 1951110 w 2667002"/>
              <a:gd name="connsiteY26" fmla="*/ 404619 h 2667003"/>
              <a:gd name="connsiteX27" fmla="*/ 1827637 w 2667002"/>
              <a:gd name="connsiteY27" fmla="*/ 333993 h 2667003"/>
              <a:gd name="connsiteX28" fmla="*/ 1845170 w 2667002"/>
              <a:gd name="connsiteY28" fmla="*/ 100877 h 2667003"/>
              <a:gd name="connsiteX29" fmla="*/ 1683916 w 2667002"/>
              <a:gd name="connsiteY29" fmla="*/ 46672 h 2667003"/>
              <a:gd name="connsiteX30" fmla="*/ 1555381 w 2667002"/>
              <a:gd name="connsiteY30" fmla="*/ 240771 h 2667003"/>
              <a:gd name="connsiteX31" fmla="*/ 1400300 w 2667002"/>
              <a:gd name="connsiteY31" fmla="*/ 220521 h 2667003"/>
              <a:gd name="connsiteX32" fmla="*/ 1325969 w 2667002"/>
              <a:gd name="connsiteY32" fmla="*/ 0 h 2667003"/>
              <a:gd name="connsiteX33" fmla="*/ 1157059 w 2667002"/>
              <a:gd name="connsiteY33" fmla="*/ 11359 h 2667003"/>
              <a:gd name="connsiteX34" fmla="*/ 1114214 w 2667002"/>
              <a:gd name="connsiteY34" fmla="*/ 240771 h 2667003"/>
              <a:gd name="connsiteX35" fmla="*/ 975555 w 2667002"/>
              <a:gd name="connsiteY35" fmla="*/ 277319 h 2667003"/>
              <a:gd name="connsiteX36" fmla="*/ 823067 w 2667002"/>
              <a:gd name="connsiteY36" fmla="*/ 98284 h 2667003"/>
              <a:gd name="connsiteX37" fmla="*/ 670578 w 2667002"/>
              <a:gd name="connsiteY37" fmla="*/ 172615 h 2667003"/>
              <a:gd name="connsiteX38" fmla="*/ 718486 w 2667002"/>
              <a:gd name="connsiteY38" fmla="*/ 404619 h 2667003"/>
              <a:gd name="connsiteX39" fmla="*/ 593655 w 2667002"/>
              <a:gd name="connsiteY39" fmla="*/ 499076 h 2667003"/>
              <a:gd name="connsiteX40" fmla="*/ 384369 w 2667002"/>
              <a:gd name="connsiteY40" fmla="*/ 395729 h 2667003"/>
              <a:gd name="connsiteX41" fmla="*/ 273491 w 2667002"/>
              <a:gd name="connsiteY41" fmla="*/ 524387 h 2667003"/>
              <a:gd name="connsiteX42" fmla="*/ 405854 w 2667002"/>
              <a:gd name="connsiteY42" fmla="*/ 715893 h 2667003"/>
              <a:gd name="connsiteX43" fmla="*/ 333993 w 2667002"/>
              <a:gd name="connsiteY43" fmla="*/ 839365 h 2667003"/>
              <a:gd name="connsiteX44" fmla="*/ 102112 w 2667002"/>
              <a:gd name="connsiteY44" fmla="*/ 821832 h 2667003"/>
              <a:gd name="connsiteX45" fmla="*/ 46673 w 2667002"/>
              <a:gd name="connsiteY45" fmla="*/ 983087 h 2667003"/>
              <a:gd name="connsiteX46" fmla="*/ 242006 w 2667002"/>
              <a:gd name="connsiteY46" fmla="*/ 1111622 h 2667003"/>
              <a:gd name="connsiteX47" fmla="*/ 220522 w 2667002"/>
              <a:gd name="connsiteY47" fmla="*/ 1266703 h 2667003"/>
              <a:gd name="connsiteX48" fmla="*/ 0 w 2667002"/>
              <a:gd name="connsiteY48" fmla="*/ 1341034 h 2667003"/>
              <a:gd name="connsiteX49" fmla="*/ 11360 w 2667002"/>
              <a:gd name="connsiteY49" fmla="*/ 1509944 h 2667003"/>
              <a:gd name="connsiteX50" fmla="*/ 240771 w 2667002"/>
              <a:gd name="connsiteY50" fmla="*/ 1554023 h 2667003"/>
              <a:gd name="connsiteX51" fmla="*/ 278554 w 2667002"/>
              <a:gd name="connsiteY51" fmla="*/ 1691448 h 2667003"/>
              <a:gd name="connsiteX52" fmla="*/ 98284 w 2667002"/>
              <a:gd name="connsiteY52" fmla="*/ 1843936 h 2667003"/>
              <a:gd name="connsiteX53" fmla="*/ 173973 w 2667002"/>
              <a:gd name="connsiteY53" fmla="*/ 1996425 h 2667003"/>
              <a:gd name="connsiteX54" fmla="*/ 404619 w 2667002"/>
              <a:gd name="connsiteY54" fmla="*/ 1948518 h 2667003"/>
              <a:gd name="connsiteX55" fmla="*/ 500433 w 2667002"/>
              <a:gd name="connsiteY55" fmla="*/ 2073348 h 2667003"/>
              <a:gd name="connsiteX56" fmla="*/ 395729 w 2667002"/>
              <a:gd name="connsiteY56" fmla="*/ 2282634 h 2667003"/>
              <a:gd name="connsiteX57" fmla="*/ 524387 w 2667002"/>
              <a:gd name="connsiteY57" fmla="*/ 2393512 h 2667003"/>
              <a:gd name="connsiteX58" fmla="*/ 717127 w 2667002"/>
              <a:gd name="connsiteY58" fmla="*/ 2261149 h 2667003"/>
              <a:gd name="connsiteX59" fmla="*/ 840723 w 2667002"/>
              <a:gd name="connsiteY59" fmla="*/ 2333010 h 2667003"/>
              <a:gd name="connsiteX60" fmla="*/ 823067 w 2667002"/>
              <a:gd name="connsiteY60" fmla="*/ 2564891 h 2667003"/>
              <a:gd name="connsiteX61" fmla="*/ 983087 w 2667002"/>
              <a:gd name="connsiteY61" fmla="*/ 2620331 h 2667003"/>
              <a:gd name="connsiteX62" fmla="*/ 1111621 w 2667002"/>
              <a:gd name="connsiteY62" fmla="*/ 2426232 h 2667003"/>
              <a:gd name="connsiteX63" fmla="*/ 1266703 w 2667002"/>
              <a:gd name="connsiteY63" fmla="*/ 2446481 h 2667003"/>
              <a:gd name="connsiteX64" fmla="*/ 1341033 w 2667002"/>
              <a:gd name="connsiteY64" fmla="*/ 2667003 h 2667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667002" h="2667003">
                <a:moveTo>
                  <a:pt x="1341033" y="2667003"/>
                </a:moveTo>
                <a:cubicBezTo>
                  <a:pt x="1511178" y="2655643"/>
                  <a:pt x="1511178" y="2655643"/>
                  <a:pt x="1511178" y="2655643"/>
                </a:cubicBezTo>
                <a:cubicBezTo>
                  <a:pt x="1554023" y="2426232"/>
                  <a:pt x="1554023" y="2426232"/>
                  <a:pt x="1554023" y="2426232"/>
                </a:cubicBezTo>
                <a:cubicBezTo>
                  <a:pt x="1599461" y="2417465"/>
                  <a:pt x="1646133" y="2404871"/>
                  <a:pt x="1691447" y="2389684"/>
                </a:cubicBezTo>
                <a:cubicBezTo>
                  <a:pt x="1845170" y="2568719"/>
                  <a:pt x="1845170" y="2568719"/>
                  <a:pt x="1845170" y="2568719"/>
                </a:cubicBezTo>
                <a:cubicBezTo>
                  <a:pt x="1996424" y="2494389"/>
                  <a:pt x="1996424" y="2494389"/>
                  <a:pt x="1996424" y="2494389"/>
                </a:cubicBezTo>
                <a:cubicBezTo>
                  <a:pt x="1948517" y="2262384"/>
                  <a:pt x="1948517" y="2262384"/>
                  <a:pt x="1948517" y="2262384"/>
                </a:cubicBezTo>
                <a:cubicBezTo>
                  <a:pt x="1992720" y="2233368"/>
                  <a:pt x="2034330" y="2201882"/>
                  <a:pt x="2073347" y="2166569"/>
                </a:cubicBezTo>
                <a:cubicBezTo>
                  <a:pt x="2282633" y="2271274"/>
                  <a:pt x="2282633" y="2271274"/>
                  <a:pt x="2282633" y="2271274"/>
                </a:cubicBezTo>
                <a:cubicBezTo>
                  <a:pt x="2393511" y="2142616"/>
                  <a:pt x="2393511" y="2142616"/>
                  <a:pt x="2393511" y="2142616"/>
                </a:cubicBezTo>
                <a:cubicBezTo>
                  <a:pt x="2262383" y="1949875"/>
                  <a:pt x="2262383" y="1949875"/>
                  <a:pt x="2262383" y="1949875"/>
                </a:cubicBezTo>
                <a:cubicBezTo>
                  <a:pt x="2288930" y="1910735"/>
                  <a:pt x="2311525" y="1869124"/>
                  <a:pt x="2333010" y="1827638"/>
                </a:cubicBezTo>
                <a:cubicBezTo>
                  <a:pt x="2566125" y="1843936"/>
                  <a:pt x="2566125" y="1843936"/>
                  <a:pt x="2566125" y="1843936"/>
                </a:cubicBezTo>
                <a:cubicBezTo>
                  <a:pt x="2620330" y="1683916"/>
                  <a:pt x="2620330" y="1683916"/>
                  <a:pt x="2620330" y="1683916"/>
                </a:cubicBezTo>
                <a:cubicBezTo>
                  <a:pt x="2426231" y="1555381"/>
                  <a:pt x="2426231" y="1555381"/>
                  <a:pt x="2426231" y="1555381"/>
                </a:cubicBezTo>
                <a:cubicBezTo>
                  <a:pt x="2436356" y="1503646"/>
                  <a:pt x="2442653" y="1452035"/>
                  <a:pt x="2446481" y="1400300"/>
                </a:cubicBezTo>
                <a:cubicBezTo>
                  <a:pt x="2667002" y="1325969"/>
                  <a:pt x="2667002" y="1325969"/>
                  <a:pt x="2667002" y="1325969"/>
                </a:cubicBezTo>
                <a:cubicBezTo>
                  <a:pt x="2655643" y="1155825"/>
                  <a:pt x="2655643" y="1155825"/>
                  <a:pt x="2655643" y="1155825"/>
                </a:cubicBezTo>
                <a:cubicBezTo>
                  <a:pt x="2426231" y="1112980"/>
                  <a:pt x="2426231" y="1112980"/>
                  <a:pt x="2426231" y="1112980"/>
                </a:cubicBezTo>
                <a:cubicBezTo>
                  <a:pt x="2417465" y="1067542"/>
                  <a:pt x="2404870" y="1020869"/>
                  <a:pt x="2389683" y="975555"/>
                </a:cubicBezTo>
                <a:cubicBezTo>
                  <a:pt x="2568718" y="821832"/>
                  <a:pt x="2568718" y="821832"/>
                  <a:pt x="2568718" y="821832"/>
                </a:cubicBezTo>
                <a:cubicBezTo>
                  <a:pt x="2494388" y="670578"/>
                  <a:pt x="2494388" y="670578"/>
                  <a:pt x="2494388" y="670578"/>
                </a:cubicBezTo>
                <a:cubicBezTo>
                  <a:pt x="2262383" y="718485"/>
                  <a:pt x="2262383" y="718485"/>
                  <a:pt x="2262383" y="718485"/>
                </a:cubicBezTo>
                <a:cubicBezTo>
                  <a:pt x="2233367" y="674282"/>
                  <a:pt x="2201882" y="632672"/>
                  <a:pt x="2167927" y="593655"/>
                </a:cubicBezTo>
                <a:cubicBezTo>
                  <a:pt x="2271273" y="384369"/>
                  <a:pt x="2271273" y="384369"/>
                  <a:pt x="2271273" y="384369"/>
                </a:cubicBezTo>
                <a:cubicBezTo>
                  <a:pt x="2142615" y="273491"/>
                  <a:pt x="2142615" y="273491"/>
                  <a:pt x="2142615" y="273491"/>
                </a:cubicBezTo>
                <a:cubicBezTo>
                  <a:pt x="1951110" y="404619"/>
                  <a:pt x="1951110" y="404619"/>
                  <a:pt x="1951110" y="404619"/>
                </a:cubicBezTo>
                <a:cubicBezTo>
                  <a:pt x="1910734" y="379430"/>
                  <a:pt x="1869124" y="355477"/>
                  <a:pt x="1827637" y="333993"/>
                </a:cubicBezTo>
                <a:cubicBezTo>
                  <a:pt x="1845170" y="100877"/>
                  <a:pt x="1845170" y="100877"/>
                  <a:pt x="1845170" y="100877"/>
                </a:cubicBezTo>
                <a:cubicBezTo>
                  <a:pt x="1683916" y="46672"/>
                  <a:pt x="1683916" y="46672"/>
                  <a:pt x="1683916" y="46672"/>
                </a:cubicBezTo>
                <a:cubicBezTo>
                  <a:pt x="1555381" y="240771"/>
                  <a:pt x="1555381" y="240771"/>
                  <a:pt x="1555381" y="240771"/>
                </a:cubicBezTo>
                <a:cubicBezTo>
                  <a:pt x="1504881" y="230646"/>
                  <a:pt x="1452035" y="224349"/>
                  <a:pt x="1400300" y="220521"/>
                </a:cubicBezTo>
                <a:cubicBezTo>
                  <a:pt x="1325969" y="0"/>
                  <a:pt x="1325969" y="0"/>
                  <a:pt x="1325969" y="0"/>
                </a:cubicBezTo>
                <a:cubicBezTo>
                  <a:pt x="1157059" y="11359"/>
                  <a:pt x="1157059" y="11359"/>
                  <a:pt x="1157059" y="11359"/>
                </a:cubicBezTo>
                <a:cubicBezTo>
                  <a:pt x="1114214" y="240771"/>
                  <a:pt x="1114214" y="240771"/>
                  <a:pt x="1114214" y="240771"/>
                </a:cubicBezTo>
                <a:cubicBezTo>
                  <a:pt x="1067542" y="249537"/>
                  <a:pt x="1020869" y="262132"/>
                  <a:pt x="975555" y="277319"/>
                </a:cubicBezTo>
                <a:cubicBezTo>
                  <a:pt x="823067" y="98284"/>
                  <a:pt x="823067" y="98284"/>
                  <a:pt x="823067" y="98284"/>
                </a:cubicBezTo>
                <a:cubicBezTo>
                  <a:pt x="670578" y="172615"/>
                  <a:pt x="670578" y="172615"/>
                  <a:pt x="670578" y="172615"/>
                </a:cubicBezTo>
                <a:cubicBezTo>
                  <a:pt x="718486" y="404619"/>
                  <a:pt x="718486" y="404619"/>
                  <a:pt x="718486" y="404619"/>
                </a:cubicBezTo>
                <a:cubicBezTo>
                  <a:pt x="674282" y="433635"/>
                  <a:pt x="632672" y="465121"/>
                  <a:pt x="593655" y="499076"/>
                </a:cubicBezTo>
                <a:cubicBezTo>
                  <a:pt x="384369" y="395729"/>
                  <a:pt x="384369" y="395729"/>
                  <a:pt x="384369" y="395729"/>
                </a:cubicBezTo>
                <a:cubicBezTo>
                  <a:pt x="273491" y="524387"/>
                  <a:pt x="273491" y="524387"/>
                  <a:pt x="273491" y="524387"/>
                </a:cubicBezTo>
                <a:cubicBezTo>
                  <a:pt x="405854" y="715893"/>
                  <a:pt x="405854" y="715893"/>
                  <a:pt x="405854" y="715893"/>
                </a:cubicBezTo>
                <a:cubicBezTo>
                  <a:pt x="379431" y="756268"/>
                  <a:pt x="355477" y="797879"/>
                  <a:pt x="333993" y="839365"/>
                </a:cubicBezTo>
                <a:cubicBezTo>
                  <a:pt x="102112" y="821832"/>
                  <a:pt x="102112" y="821832"/>
                  <a:pt x="102112" y="821832"/>
                </a:cubicBezTo>
                <a:cubicBezTo>
                  <a:pt x="46673" y="983087"/>
                  <a:pt x="46673" y="983087"/>
                  <a:pt x="46673" y="983087"/>
                </a:cubicBezTo>
                <a:cubicBezTo>
                  <a:pt x="242006" y="1111622"/>
                  <a:pt x="242006" y="1111622"/>
                  <a:pt x="242006" y="1111622"/>
                </a:cubicBezTo>
                <a:cubicBezTo>
                  <a:pt x="230646" y="1163357"/>
                  <a:pt x="224349" y="1214968"/>
                  <a:pt x="220522" y="1266703"/>
                </a:cubicBezTo>
                <a:cubicBezTo>
                  <a:pt x="0" y="1341034"/>
                  <a:pt x="0" y="1341034"/>
                  <a:pt x="0" y="1341034"/>
                </a:cubicBezTo>
                <a:cubicBezTo>
                  <a:pt x="11360" y="1509944"/>
                  <a:pt x="11360" y="1509944"/>
                  <a:pt x="11360" y="1509944"/>
                </a:cubicBezTo>
                <a:cubicBezTo>
                  <a:pt x="240771" y="1554023"/>
                  <a:pt x="240771" y="1554023"/>
                  <a:pt x="240771" y="1554023"/>
                </a:cubicBezTo>
                <a:cubicBezTo>
                  <a:pt x="250772" y="1599461"/>
                  <a:pt x="262132" y="1646134"/>
                  <a:pt x="278554" y="1691448"/>
                </a:cubicBezTo>
                <a:cubicBezTo>
                  <a:pt x="98284" y="1843936"/>
                  <a:pt x="98284" y="1843936"/>
                  <a:pt x="98284" y="1843936"/>
                </a:cubicBezTo>
                <a:cubicBezTo>
                  <a:pt x="173973" y="1996425"/>
                  <a:pt x="173973" y="1996425"/>
                  <a:pt x="173973" y="1996425"/>
                </a:cubicBezTo>
                <a:cubicBezTo>
                  <a:pt x="404619" y="1948518"/>
                  <a:pt x="404619" y="1948518"/>
                  <a:pt x="404619" y="1948518"/>
                </a:cubicBezTo>
                <a:cubicBezTo>
                  <a:pt x="433635" y="1992721"/>
                  <a:pt x="465120" y="2034331"/>
                  <a:pt x="500433" y="2073348"/>
                </a:cubicBezTo>
                <a:cubicBezTo>
                  <a:pt x="395729" y="2282634"/>
                  <a:pt x="395729" y="2282634"/>
                  <a:pt x="395729" y="2282634"/>
                </a:cubicBezTo>
                <a:cubicBezTo>
                  <a:pt x="524387" y="2393512"/>
                  <a:pt x="524387" y="2393512"/>
                  <a:pt x="524387" y="2393512"/>
                </a:cubicBezTo>
                <a:cubicBezTo>
                  <a:pt x="717127" y="2261149"/>
                  <a:pt x="717127" y="2261149"/>
                  <a:pt x="717127" y="2261149"/>
                </a:cubicBezTo>
                <a:cubicBezTo>
                  <a:pt x="756268" y="2287573"/>
                  <a:pt x="797878" y="2311526"/>
                  <a:pt x="840723" y="2333010"/>
                </a:cubicBezTo>
                <a:cubicBezTo>
                  <a:pt x="823067" y="2564891"/>
                  <a:pt x="823067" y="2564891"/>
                  <a:pt x="823067" y="2564891"/>
                </a:cubicBezTo>
                <a:cubicBezTo>
                  <a:pt x="983087" y="2620331"/>
                  <a:pt x="983087" y="2620331"/>
                  <a:pt x="983087" y="2620331"/>
                </a:cubicBezTo>
                <a:cubicBezTo>
                  <a:pt x="1111621" y="2426232"/>
                  <a:pt x="1111621" y="2426232"/>
                  <a:pt x="1111621" y="2426232"/>
                </a:cubicBezTo>
                <a:cubicBezTo>
                  <a:pt x="1163356" y="2436357"/>
                  <a:pt x="1214968" y="2442654"/>
                  <a:pt x="1266703" y="2446481"/>
                </a:cubicBezTo>
                <a:cubicBezTo>
                  <a:pt x="1341033" y="2667003"/>
                  <a:pt x="1341033" y="2667003"/>
                  <a:pt x="1341033" y="2667003"/>
                </a:cubicBezTo>
                <a:close/>
              </a:path>
            </a:pathLst>
          </a:custGeom>
          <a:solidFill>
            <a:schemeClr val="tx1">
              <a:lumMod val="40000"/>
              <a:lumOff val="60000"/>
            </a:schemeClr>
          </a:solidFill>
          <a:ln w="12700" cap="flat">
            <a:noFill/>
            <a:miter lim="400000"/>
          </a:ln>
          <a:effectLst/>
        </p:spPr>
        <p:txBody>
          <a:bodyPr wrap="square" lIns="45719" tIns="45719" rIns="45719" bIns="45719" numCol="1" anchor="t">
            <a:noAutofit/>
          </a:bodyPr>
          <a:lstStyle/>
          <a:p>
            <a:endParaRPr/>
          </a:p>
        </p:txBody>
      </p:sp>
      <p:sp>
        <p:nvSpPr>
          <p:cNvPr id="3" name="Rectangle 2"/>
          <p:cNvSpPr/>
          <p:nvPr/>
        </p:nvSpPr>
        <p:spPr>
          <a:xfrm>
            <a:off x="991201" y="3335779"/>
            <a:ext cx="1951681" cy="646331"/>
          </a:xfrm>
          <a:prstGeom prst="rect">
            <a:avLst/>
          </a:prstGeom>
        </p:spPr>
        <p:txBody>
          <a:bodyPr wrap="square">
            <a:spAutoFit/>
          </a:bodyPr>
          <a:lstStyle/>
          <a:p>
            <a:pPr lvl="0" algn="ctr"/>
            <a:r>
              <a:rPr lang="en-US" b="1" dirty="0">
                <a:solidFill>
                  <a:schemeClr val="bg1">
                    <a:lumMod val="50000"/>
                  </a:schemeClr>
                </a:solidFill>
                <a:latin typeface="Times New Roman" panose="02020603050405020304" pitchFamily="18" charset="0"/>
                <a:cs typeface="Times New Roman" panose="02020603050405020304" pitchFamily="18" charset="0"/>
              </a:rPr>
              <a:t>Spare Parts Management </a:t>
            </a:r>
            <a:endParaRPr lang="en" b="1" dirty="0">
              <a:solidFill>
                <a:schemeClr val="bg1">
                  <a:lumMod val="50000"/>
                </a:schemeClr>
              </a:solidFill>
              <a:latin typeface="Times New Roman" panose="02020603050405020304" pitchFamily="18" charset="0"/>
              <a:ea typeface="Nixie One"/>
              <a:cs typeface="Times New Roman" panose="02020603050405020304" pitchFamily="18" charset="0"/>
              <a:sym typeface="Nixie One"/>
            </a:endParaRPr>
          </a:p>
        </p:txBody>
      </p:sp>
      <p:sp>
        <p:nvSpPr>
          <p:cNvPr id="51" name="Rectangle 50"/>
          <p:cNvSpPr/>
          <p:nvPr/>
        </p:nvSpPr>
        <p:spPr>
          <a:xfrm>
            <a:off x="3169518" y="1876148"/>
            <a:ext cx="1951681" cy="369332"/>
          </a:xfrm>
          <a:prstGeom prst="rect">
            <a:avLst/>
          </a:prstGeom>
        </p:spPr>
        <p:txBody>
          <a:bodyPr wrap="square">
            <a:spAutoFit/>
          </a:bodyPr>
          <a:lstStyle/>
          <a:p>
            <a:pPr lvl="0" algn="ctr"/>
            <a:r>
              <a:rPr lang="en-US" b="1" dirty="0" smtClean="0">
                <a:solidFill>
                  <a:schemeClr val="bg1">
                    <a:lumMod val="50000"/>
                  </a:schemeClr>
                </a:solidFill>
                <a:latin typeface="Times New Roman" panose="02020603050405020304" pitchFamily="18" charset="0"/>
                <a:cs typeface="Times New Roman" panose="02020603050405020304" pitchFamily="18" charset="0"/>
              </a:rPr>
              <a:t>Shelving System</a:t>
            </a:r>
            <a:endParaRPr lang="en" b="1" dirty="0">
              <a:solidFill>
                <a:schemeClr val="bg1">
                  <a:lumMod val="50000"/>
                </a:schemeClr>
              </a:solidFill>
              <a:latin typeface="Times New Roman" panose="02020603050405020304" pitchFamily="18" charset="0"/>
              <a:ea typeface="Nixie One"/>
              <a:cs typeface="Times New Roman" panose="02020603050405020304" pitchFamily="18" charset="0"/>
              <a:sym typeface="Nixie One"/>
            </a:endParaRPr>
          </a:p>
        </p:txBody>
      </p:sp>
      <p:sp>
        <p:nvSpPr>
          <p:cNvPr id="52" name="Rectangle 51"/>
          <p:cNvSpPr/>
          <p:nvPr/>
        </p:nvSpPr>
        <p:spPr>
          <a:xfrm>
            <a:off x="5092067" y="3659536"/>
            <a:ext cx="1951681" cy="369332"/>
          </a:xfrm>
          <a:prstGeom prst="rect">
            <a:avLst/>
          </a:prstGeom>
        </p:spPr>
        <p:txBody>
          <a:bodyPr wrap="square">
            <a:spAutoFit/>
          </a:bodyPr>
          <a:lstStyle/>
          <a:p>
            <a:pPr lvl="0" algn="ctr"/>
            <a:r>
              <a:rPr lang="en-US" b="1" dirty="0" smtClean="0">
                <a:solidFill>
                  <a:schemeClr val="bg1">
                    <a:lumMod val="50000"/>
                  </a:schemeClr>
                </a:solidFill>
                <a:latin typeface="Times New Roman" panose="02020603050405020304" pitchFamily="18" charset="0"/>
                <a:cs typeface="Times New Roman" panose="02020603050405020304" pitchFamily="18" charset="0"/>
              </a:rPr>
              <a:t>Availability</a:t>
            </a:r>
            <a:endParaRPr lang="en" b="1" dirty="0">
              <a:solidFill>
                <a:schemeClr val="bg1">
                  <a:lumMod val="50000"/>
                </a:schemeClr>
              </a:solidFill>
              <a:latin typeface="Times New Roman" panose="02020603050405020304" pitchFamily="18" charset="0"/>
              <a:ea typeface="Nixie One"/>
              <a:cs typeface="Times New Roman" panose="02020603050405020304" pitchFamily="18" charset="0"/>
              <a:sym typeface="Nixie One"/>
            </a:endParaRPr>
          </a:p>
        </p:txBody>
      </p:sp>
      <p:sp>
        <p:nvSpPr>
          <p:cNvPr id="53" name="Rectangle 52"/>
          <p:cNvSpPr/>
          <p:nvPr/>
        </p:nvSpPr>
        <p:spPr>
          <a:xfrm>
            <a:off x="6863408" y="1498295"/>
            <a:ext cx="1951681" cy="1200329"/>
          </a:xfrm>
          <a:prstGeom prst="rect">
            <a:avLst/>
          </a:prstGeom>
        </p:spPr>
        <p:txBody>
          <a:bodyPr wrap="square">
            <a:spAutoFit/>
          </a:bodyPr>
          <a:lstStyle/>
          <a:p>
            <a:pPr lvl="0" algn="ctr"/>
            <a:r>
              <a:rPr lang="en-US" b="1" dirty="0" smtClean="0">
                <a:solidFill>
                  <a:schemeClr val="bg1">
                    <a:lumMod val="50000"/>
                  </a:schemeClr>
                </a:solidFill>
                <a:latin typeface="Times New Roman" panose="02020603050405020304" pitchFamily="18" charset="0"/>
                <a:cs typeface="Times New Roman" panose="02020603050405020304" pitchFamily="18" charset="0"/>
                <a:sym typeface="Nixie One"/>
              </a:rPr>
              <a:t>Computerized Maintenance Management System</a:t>
            </a:r>
            <a:endParaRPr lang="en" b="1" dirty="0">
              <a:solidFill>
                <a:schemeClr val="bg1">
                  <a:lumMod val="50000"/>
                </a:schemeClr>
              </a:solidFill>
              <a:latin typeface="Times New Roman" panose="02020603050405020304" pitchFamily="18" charset="0"/>
              <a:ea typeface="Nixie One"/>
              <a:cs typeface="Times New Roman" panose="02020603050405020304" pitchFamily="18" charset="0"/>
              <a:sym typeface="Nixie One"/>
            </a:endParaRPr>
          </a:p>
        </p:txBody>
      </p:sp>
      <p:sp>
        <p:nvSpPr>
          <p:cNvPr id="54" name="Rectangle 53"/>
          <p:cNvSpPr/>
          <p:nvPr/>
        </p:nvSpPr>
        <p:spPr>
          <a:xfrm>
            <a:off x="9233477" y="3091582"/>
            <a:ext cx="1633903" cy="646331"/>
          </a:xfrm>
          <a:prstGeom prst="rect">
            <a:avLst/>
          </a:prstGeom>
        </p:spPr>
        <p:txBody>
          <a:bodyPr wrap="square">
            <a:spAutoFit/>
          </a:bodyPr>
          <a:lstStyle/>
          <a:p>
            <a:pPr lvl="0" algn="ctr"/>
            <a:r>
              <a:rPr lang="en-US" b="1" dirty="0" smtClean="0">
                <a:solidFill>
                  <a:schemeClr val="bg1">
                    <a:lumMod val="50000"/>
                  </a:schemeClr>
                </a:solidFill>
                <a:latin typeface="Times New Roman" panose="02020603050405020304" pitchFamily="18" charset="0"/>
                <a:cs typeface="Times New Roman" panose="02020603050405020304" pitchFamily="18" charset="0"/>
                <a:sym typeface="Nixie One"/>
              </a:rPr>
              <a:t>SWOT Analysis</a:t>
            </a:r>
            <a:endParaRPr lang="en" b="1" dirty="0">
              <a:solidFill>
                <a:schemeClr val="bg1">
                  <a:lumMod val="50000"/>
                </a:schemeClr>
              </a:solidFill>
              <a:latin typeface="Times New Roman" panose="02020603050405020304" pitchFamily="18" charset="0"/>
              <a:ea typeface="Nixie One"/>
              <a:cs typeface="Times New Roman" panose="02020603050405020304" pitchFamily="18" charset="0"/>
              <a:sym typeface="Nixie One"/>
            </a:endParaRPr>
          </a:p>
        </p:txBody>
      </p:sp>
    </p:spTree>
    <p:extLst>
      <p:ext uri="{BB962C8B-B14F-4D97-AF65-F5344CB8AC3E}">
        <p14:creationId xmlns:p14="http://schemas.microsoft.com/office/powerpoint/2010/main" val="1947336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11</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SWOT ANALYSIS</a:t>
            </a:r>
            <a:endParaRPr lang="ar-JO" dirty="0"/>
          </a:p>
        </p:txBody>
      </p:sp>
      <p:pic>
        <p:nvPicPr>
          <p:cNvPr id="5"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9896" y="21488"/>
            <a:ext cx="6903976" cy="6836512"/>
          </a:xfrm>
          <a:prstGeom prst="rect">
            <a:avLst/>
          </a:prstGeom>
        </p:spPr>
      </p:pic>
      <p:grpSp>
        <p:nvGrpSpPr>
          <p:cNvPr id="6" name="Group 5"/>
          <p:cNvGrpSpPr/>
          <p:nvPr/>
        </p:nvGrpSpPr>
        <p:grpSpPr>
          <a:xfrm>
            <a:off x="314141" y="1556792"/>
            <a:ext cx="4551577" cy="4592005"/>
            <a:chOff x="4139803" y="1709014"/>
            <a:chExt cx="4236367" cy="4238044"/>
          </a:xfrm>
        </p:grpSpPr>
        <p:grpSp>
          <p:nvGrpSpPr>
            <p:cNvPr id="7" name="Group 376"/>
            <p:cNvGrpSpPr/>
            <p:nvPr/>
          </p:nvGrpSpPr>
          <p:grpSpPr>
            <a:xfrm>
              <a:off x="4418906" y="3713249"/>
              <a:ext cx="1659721" cy="1659720"/>
              <a:chOff x="0" y="0"/>
              <a:chExt cx="1659719" cy="1659718"/>
            </a:xfrm>
          </p:grpSpPr>
          <p:sp>
            <p:nvSpPr>
              <p:cNvPr id="23" name="Shape 373"/>
              <p:cNvSpPr/>
              <p:nvPr/>
            </p:nvSpPr>
            <p:spPr>
              <a:xfrm rot="16200000" flipH="1">
                <a:off x="0" y="-2"/>
                <a:ext cx="1659720" cy="16597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0800"/>
                      <a:pt x="0" y="10800"/>
                      <a:pt x="0" y="10800"/>
                    </a:cubicBezTo>
                    <a:cubicBezTo>
                      <a:pt x="0" y="4844"/>
                      <a:pt x="4844" y="0"/>
                      <a:pt x="10800" y="0"/>
                    </a:cubicBezTo>
                    <a:cubicBezTo>
                      <a:pt x="16756" y="0"/>
                      <a:pt x="21600" y="4844"/>
                      <a:pt x="21600" y="10800"/>
                    </a:cubicBezTo>
                    <a:cubicBezTo>
                      <a:pt x="21600" y="16756"/>
                      <a:pt x="16756" y="21600"/>
                      <a:pt x="10800" y="21600"/>
                    </a:cubicBezTo>
                    <a:lnTo>
                      <a:pt x="0" y="21600"/>
                    </a:lnTo>
                    <a:close/>
                  </a:path>
                </a:pathLst>
              </a:custGeom>
              <a:solidFill>
                <a:schemeClr val="accent5"/>
              </a:solidFill>
              <a:ln w="12700" cap="flat">
                <a:noFill/>
                <a:miter lim="400000"/>
              </a:ln>
              <a:effectLst/>
            </p:spPr>
            <p:txBody>
              <a:bodyPr wrap="square" lIns="45719" tIns="45719" rIns="45719" bIns="45719" numCol="1" anchor="t">
                <a:noAutofit/>
              </a:bodyPr>
              <a:lstStyle/>
              <a:p>
                <a:endParaRPr/>
              </a:p>
            </p:txBody>
          </p:sp>
          <p:sp>
            <p:nvSpPr>
              <p:cNvPr id="24" name="Shape 374"/>
              <p:cNvSpPr/>
              <p:nvPr/>
            </p:nvSpPr>
            <p:spPr>
              <a:xfrm rot="16200000" flipH="1">
                <a:off x="118723" y="119615"/>
                <a:ext cx="1407743" cy="1410088"/>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gradFill flip="none" rotWithShape="1">
                <a:gsLst>
                  <a:gs pos="0">
                    <a:srgbClr val="D9D9D9"/>
                  </a:gs>
                  <a:gs pos="100000">
                    <a:srgbClr val="FFFFFF"/>
                  </a:gs>
                </a:gsLst>
                <a:lin ang="0" scaled="0"/>
              </a:gradFill>
              <a:ln w="12700" cap="flat">
                <a:noFill/>
                <a:miter lim="400000"/>
              </a:ln>
              <a:effectLst/>
            </p:spPr>
            <p:txBody>
              <a:bodyPr wrap="square" lIns="45719" tIns="45719" rIns="45719" bIns="45719" numCol="1" anchor="t">
                <a:noAutofit/>
              </a:bodyPr>
              <a:lstStyle/>
              <a:p>
                <a:endParaRPr/>
              </a:p>
            </p:txBody>
          </p:sp>
          <p:sp>
            <p:nvSpPr>
              <p:cNvPr id="25" name="Shape 375"/>
              <p:cNvSpPr/>
              <p:nvPr/>
            </p:nvSpPr>
            <p:spPr>
              <a:xfrm rot="16200000" flipH="1">
                <a:off x="295399" y="298157"/>
                <a:ext cx="1053595" cy="1054247"/>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sp>
          <p:nvSpPr>
            <p:cNvPr id="8" name="Shape 382"/>
            <p:cNvSpPr/>
            <p:nvPr/>
          </p:nvSpPr>
          <p:spPr>
            <a:xfrm rot="10800000" flipH="1">
              <a:off x="6142357" y="3713247"/>
              <a:ext cx="2233813" cy="223381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0800"/>
                    <a:pt x="0" y="10800"/>
                    <a:pt x="0" y="10800"/>
                  </a:cubicBezTo>
                  <a:cubicBezTo>
                    <a:pt x="0" y="4844"/>
                    <a:pt x="4844" y="0"/>
                    <a:pt x="10800" y="0"/>
                  </a:cubicBezTo>
                  <a:cubicBezTo>
                    <a:pt x="16756" y="0"/>
                    <a:pt x="21600" y="4844"/>
                    <a:pt x="21600" y="10800"/>
                  </a:cubicBezTo>
                  <a:cubicBezTo>
                    <a:pt x="21600" y="16756"/>
                    <a:pt x="16756" y="21600"/>
                    <a:pt x="10800" y="21600"/>
                  </a:cubicBezTo>
                  <a:lnTo>
                    <a:pt x="0" y="21600"/>
                  </a:lnTo>
                  <a:close/>
                </a:path>
              </a:pathLst>
            </a:custGeom>
            <a:solidFill>
              <a:schemeClr val="accent2"/>
            </a:solidFill>
            <a:ln w="12700" cap="flat">
              <a:noFill/>
              <a:miter lim="400000"/>
            </a:ln>
            <a:effectLst/>
          </p:spPr>
          <p:txBody>
            <a:bodyPr wrap="square" lIns="45719" tIns="45719" rIns="45719" bIns="45719" numCol="1" anchor="t">
              <a:noAutofit/>
            </a:bodyPr>
            <a:lstStyle/>
            <a:p>
              <a:endParaRPr/>
            </a:p>
          </p:txBody>
        </p:sp>
        <p:sp>
          <p:nvSpPr>
            <p:cNvPr id="9" name="Shape 383"/>
            <p:cNvSpPr/>
            <p:nvPr/>
          </p:nvSpPr>
          <p:spPr>
            <a:xfrm rot="10800000" flipH="1">
              <a:off x="6304926" y="3891013"/>
              <a:ext cx="1894679" cy="1897833"/>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gradFill flip="none" rotWithShape="1">
              <a:gsLst>
                <a:gs pos="0">
                  <a:srgbClr val="D9D9D9"/>
                </a:gs>
                <a:gs pos="100000">
                  <a:srgbClr val="FFFFFF"/>
                </a:gs>
              </a:gsLst>
              <a:lin ang="0" scaled="0"/>
            </a:gradFill>
            <a:ln w="12700" cap="flat">
              <a:noFill/>
              <a:miter lim="400000"/>
            </a:ln>
            <a:effectLst/>
          </p:spPr>
          <p:txBody>
            <a:bodyPr wrap="square" lIns="45719" tIns="45719" rIns="45719" bIns="45719" numCol="1" anchor="t">
              <a:noAutofit/>
            </a:bodyPr>
            <a:lstStyle/>
            <a:p>
              <a:endParaRPr/>
            </a:p>
          </p:txBody>
        </p:sp>
        <p:sp>
          <p:nvSpPr>
            <p:cNvPr id="10" name="Shape 384"/>
            <p:cNvSpPr/>
            <p:nvPr/>
          </p:nvSpPr>
          <p:spPr>
            <a:xfrm rot="10800000" flipH="1">
              <a:off x="6544087" y="4131013"/>
              <a:ext cx="1418032" cy="1418908"/>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nvGrpSpPr>
            <p:cNvPr id="11" name="Group 395"/>
            <p:cNvGrpSpPr/>
            <p:nvPr/>
          </p:nvGrpSpPr>
          <p:grpSpPr>
            <a:xfrm>
              <a:off x="6142358" y="2162338"/>
              <a:ext cx="1485498" cy="1485498"/>
              <a:chOff x="0" y="0"/>
              <a:chExt cx="1485494" cy="1485494"/>
            </a:xfrm>
          </p:grpSpPr>
          <p:sp>
            <p:nvSpPr>
              <p:cNvPr id="20" name="Shape 392"/>
              <p:cNvSpPr/>
              <p:nvPr/>
            </p:nvSpPr>
            <p:spPr>
              <a:xfrm>
                <a:off x="-1" y="-1"/>
                <a:ext cx="1485496" cy="148549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0800"/>
                      <a:pt x="0" y="10800"/>
                      <a:pt x="0" y="10800"/>
                    </a:cubicBezTo>
                    <a:cubicBezTo>
                      <a:pt x="0" y="4844"/>
                      <a:pt x="4844" y="0"/>
                      <a:pt x="10800" y="0"/>
                    </a:cubicBezTo>
                    <a:cubicBezTo>
                      <a:pt x="16756" y="0"/>
                      <a:pt x="21600" y="4844"/>
                      <a:pt x="21600" y="10800"/>
                    </a:cubicBezTo>
                    <a:cubicBezTo>
                      <a:pt x="21600" y="16756"/>
                      <a:pt x="16756" y="21600"/>
                      <a:pt x="10800" y="21600"/>
                    </a:cubicBezTo>
                    <a:lnTo>
                      <a:pt x="0" y="21600"/>
                    </a:lnTo>
                    <a:close/>
                  </a:path>
                </a:pathLst>
              </a:custGeom>
              <a:solidFill>
                <a:schemeClr val="accent4"/>
              </a:solidFill>
              <a:ln w="12700" cap="flat">
                <a:noFill/>
                <a:miter lim="400000"/>
              </a:ln>
              <a:effectLst/>
            </p:spPr>
            <p:txBody>
              <a:bodyPr wrap="square" lIns="45719" tIns="45719" rIns="45719" bIns="45719" numCol="1" anchor="t">
                <a:noAutofit/>
              </a:bodyPr>
              <a:lstStyle/>
              <a:p>
                <a:endParaRPr/>
              </a:p>
            </p:txBody>
          </p:sp>
          <p:sp>
            <p:nvSpPr>
              <p:cNvPr id="21" name="Shape 393"/>
              <p:cNvSpPr/>
              <p:nvPr/>
            </p:nvSpPr>
            <p:spPr>
              <a:xfrm>
                <a:off x="108109" y="105210"/>
                <a:ext cx="1259971" cy="1262069"/>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gradFill flip="none" rotWithShape="1">
                <a:gsLst>
                  <a:gs pos="0">
                    <a:srgbClr val="D9D9D9"/>
                  </a:gs>
                  <a:gs pos="100000">
                    <a:srgbClr val="FFFFFF"/>
                  </a:gs>
                </a:gsLst>
                <a:lin ang="0" scaled="0"/>
              </a:gradFill>
              <a:ln w="12700" cap="flat">
                <a:noFill/>
                <a:miter lim="400000"/>
              </a:ln>
              <a:effectLst/>
            </p:spPr>
            <p:txBody>
              <a:bodyPr wrap="square" lIns="45719" tIns="45719" rIns="45719" bIns="45719" numCol="1" anchor="t">
                <a:noAutofit/>
              </a:bodyPr>
              <a:lstStyle/>
              <a:p>
                <a:endParaRPr/>
              </a:p>
            </p:txBody>
          </p:sp>
          <p:sp>
            <p:nvSpPr>
              <p:cNvPr id="22" name="Shape 394"/>
              <p:cNvSpPr/>
              <p:nvPr/>
            </p:nvSpPr>
            <p:spPr>
              <a:xfrm>
                <a:off x="267150" y="264098"/>
                <a:ext cx="943000" cy="943581"/>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2" name="Group 404"/>
            <p:cNvGrpSpPr/>
            <p:nvPr/>
          </p:nvGrpSpPr>
          <p:grpSpPr>
            <a:xfrm>
              <a:off x="4139803" y="1709014"/>
              <a:ext cx="1938824" cy="1938825"/>
              <a:chOff x="0" y="0"/>
              <a:chExt cx="1938821" cy="1938821"/>
            </a:xfrm>
          </p:grpSpPr>
          <p:sp>
            <p:nvSpPr>
              <p:cNvPr id="17" name="Shape 401"/>
              <p:cNvSpPr/>
              <p:nvPr/>
            </p:nvSpPr>
            <p:spPr>
              <a:xfrm rot="16200000">
                <a:off x="0" y="-1"/>
                <a:ext cx="1938822" cy="19388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0800"/>
                      <a:pt x="0" y="10800"/>
                      <a:pt x="0" y="10800"/>
                    </a:cubicBezTo>
                    <a:cubicBezTo>
                      <a:pt x="0" y="4844"/>
                      <a:pt x="4844" y="0"/>
                      <a:pt x="10800" y="0"/>
                    </a:cubicBezTo>
                    <a:cubicBezTo>
                      <a:pt x="16756" y="0"/>
                      <a:pt x="21600" y="4844"/>
                      <a:pt x="21600" y="10800"/>
                    </a:cubicBezTo>
                    <a:cubicBezTo>
                      <a:pt x="21600" y="16756"/>
                      <a:pt x="16756" y="21600"/>
                      <a:pt x="10800" y="21600"/>
                    </a:cubicBezTo>
                    <a:lnTo>
                      <a:pt x="0" y="21600"/>
                    </a:lnTo>
                    <a:close/>
                  </a:path>
                </a:pathLst>
              </a:custGeom>
              <a:solidFill>
                <a:schemeClr val="accent1"/>
              </a:solidFill>
              <a:ln w="12700" cap="flat">
                <a:noFill/>
                <a:miter lim="400000"/>
              </a:ln>
              <a:effectLst/>
            </p:spPr>
            <p:txBody>
              <a:bodyPr wrap="square" lIns="45719" tIns="45719" rIns="45719" bIns="45719" numCol="1" anchor="t">
                <a:noAutofit/>
              </a:bodyPr>
              <a:lstStyle/>
              <a:p>
                <a:endParaRPr/>
              </a:p>
            </p:txBody>
          </p:sp>
          <p:sp>
            <p:nvSpPr>
              <p:cNvPr id="18" name="Shape 402"/>
              <p:cNvSpPr/>
              <p:nvPr/>
            </p:nvSpPr>
            <p:spPr>
              <a:xfrm rot="16200000">
                <a:off x="138687" y="151878"/>
                <a:ext cx="1644475" cy="1647213"/>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gradFill flip="none" rotWithShape="1">
                <a:gsLst>
                  <a:gs pos="0">
                    <a:srgbClr val="D9D9D9"/>
                  </a:gs>
                  <a:gs pos="100000">
                    <a:srgbClr val="FFFFFF"/>
                  </a:gs>
                </a:gsLst>
                <a:lin ang="0" scaled="0"/>
              </a:gradFill>
              <a:ln w="12700" cap="flat">
                <a:noFill/>
                <a:miter lim="400000"/>
              </a:ln>
              <a:effectLst/>
            </p:spPr>
            <p:txBody>
              <a:bodyPr wrap="square" lIns="45719" tIns="45719" rIns="45719" bIns="45719" numCol="1" anchor="t">
                <a:noAutofit/>
              </a:bodyPr>
              <a:lstStyle/>
              <a:p>
                <a:endParaRPr/>
              </a:p>
            </p:txBody>
          </p:sp>
          <p:sp>
            <p:nvSpPr>
              <p:cNvPr id="19" name="Shape 403"/>
              <p:cNvSpPr/>
              <p:nvPr/>
            </p:nvSpPr>
            <p:spPr>
              <a:xfrm rot="16200000">
                <a:off x="345073" y="358993"/>
                <a:ext cx="1230771" cy="1231532"/>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sp>
          <p:nvSpPr>
            <p:cNvPr id="13" name="TextBox 12"/>
            <p:cNvSpPr txBox="1"/>
            <p:nvPr/>
          </p:nvSpPr>
          <p:spPr>
            <a:xfrm>
              <a:off x="4725166" y="1854831"/>
              <a:ext cx="750193" cy="1583830"/>
            </a:xfrm>
            <a:prstGeom prst="rect">
              <a:avLst/>
            </a:prstGeom>
            <a:noFill/>
          </p:spPr>
          <p:txBody>
            <a:bodyPr wrap="none" rtlCol="0" anchor="ctr">
              <a:spAutoFit/>
            </a:bodyPr>
            <a:lstStyle/>
            <a:p>
              <a:pPr algn="ctr"/>
              <a:r>
                <a:rPr lang="en-US" sz="11500" b="1">
                  <a:solidFill>
                    <a:schemeClr val="tx2"/>
                  </a:solidFill>
                </a:rPr>
                <a:t>S</a:t>
              </a:r>
            </a:p>
          </p:txBody>
        </p:sp>
        <p:sp>
          <p:nvSpPr>
            <p:cNvPr id="14" name="TextBox 13"/>
            <p:cNvSpPr txBox="1"/>
            <p:nvPr/>
          </p:nvSpPr>
          <p:spPr>
            <a:xfrm>
              <a:off x="6671462" y="3897486"/>
              <a:ext cx="1175602" cy="1884889"/>
            </a:xfrm>
            <a:prstGeom prst="rect">
              <a:avLst/>
            </a:prstGeom>
            <a:noFill/>
          </p:spPr>
          <p:txBody>
            <a:bodyPr wrap="none" rtlCol="0" anchor="ctr">
              <a:spAutoFit/>
            </a:bodyPr>
            <a:lstStyle/>
            <a:p>
              <a:pPr algn="ctr"/>
              <a:r>
                <a:rPr lang="en-US" sz="13800" b="1">
                  <a:solidFill>
                    <a:schemeClr val="tx2"/>
                  </a:solidFill>
                </a:rPr>
                <a:t>O</a:t>
              </a:r>
            </a:p>
          </p:txBody>
        </p:sp>
        <p:sp>
          <p:nvSpPr>
            <p:cNvPr id="15" name="TextBox 14"/>
            <p:cNvSpPr txBox="1"/>
            <p:nvPr/>
          </p:nvSpPr>
          <p:spPr>
            <a:xfrm>
              <a:off x="4929047" y="3865950"/>
              <a:ext cx="632932" cy="1230414"/>
            </a:xfrm>
            <a:prstGeom prst="rect">
              <a:avLst/>
            </a:prstGeom>
            <a:noFill/>
          </p:spPr>
          <p:txBody>
            <a:bodyPr wrap="none" rtlCol="0" anchor="ctr">
              <a:spAutoFit/>
            </a:bodyPr>
            <a:lstStyle/>
            <a:p>
              <a:pPr algn="ctr"/>
              <a:r>
                <a:rPr lang="en-US" sz="8800" b="1">
                  <a:solidFill>
                    <a:schemeClr val="tx2"/>
                  </a:solidFill>
                </a:rPr>
                <a:t>T</a:t>
              </a:r>
            </a:p>
          </p:txBody>
        </p:sp>
        <p:sp>
          <p:nvSpPr>
            <p:cNvPr id="16" name="TextBox 15"/>
            <p:cNvSpPr txBox="1"/>
            <p:nvPr/>
          </p:nvSpPr>
          <p:spPr>
            <a:xfrm>
              <a:off x="6475361" y="2433863"/>
              <a:ext cx="810186" cy="942445"/>
            </a:xfrm>
            <a:prstGeom prst="rect">
              <a:avLst/>
            </a:prstGeom>
            <a:noFill/>
          </p:spPr>
          <p:txBody>
            <a:bodyPr wrap="none" rtlCol="0" anchor="ctr">
              <a:spAutoFit/>
            </a:bodyPr>
            <a:lstStyle/>
            <a:p>
              <a:pPr algn="ctr"/>
              <a:r>
                <a:rPr lang="en-US" sz="6600" b="1">
                  <a:solidFill>
                    <a:schemeClr val="tx2"/>
                  </a:solidFill>
                </a:rPr>
                <a:t>W</a:t>
              </a:r>
            </a:p>
          </p:txBody>
        </p:sp>
      </p:grpSp>
    </p:spTree>
    <p:extLst>
      <p:ext uri="{BB962C8B-B14F-4D97-AF65-F5344CB8AC3E}">
        <p14:creationId xmlns:p14="http://schemas.microsoft.com/office/powerpoint/2010/main" val="3097349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12</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CORRECTIVE MAINTENANCE REPORT</a:t>
            </a:r>
            <a:endParaRPr lang="ar-JO" dirty="0"/>
          </a:p>
        </p:txBody>
      </p:sp>
      <p:pic>
        <p:nvPicPr>
          <p:cNvPr id="6"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28169" y="1268760"/>
            <a:ext cx="11744495" cy="5256582"/>
          </a:xfrm>
          <a:prstGeom prst="rect">
            <a:avLst/>
          </a:prstGeom>
          <a:noFill/>
          <a:ln>
            <a:noFill/>
          </a:ln>
        </p:spPr>
      </p:pic>
    </p:spTree>
    <p:extLst>
      <p:ext uri="{BB962C8B-B14F-4D97-AF65-F5344CB8AC3E}">
        <p14:creationId xmlns:p14="http://schemas.microsoft.com/office/powerpoint/2010/main" val="36666943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417"/>
          <p:cNvSpPr/>
          <p:nvPr/>
        </p:nvSpPr>
        <p:spPr>
          <a:xfrm flipH="1" flipV="1">
            <a:off x="5951983" y="5468587"/>
            <a:ext cx="3888431" cy="292403"/>
          </a:xfrm>
          <a:prstGeom prst="line">
            <a:avLst/>
          </a:prstGeom>
          <a:ln w="38100">
            <a:solidFill>
              <a:schemeClr val="bg2">
                <a:lumMod val="90000"/>
              </a:schemeClr>
            </a:solidFill>
            <a:miter lim="400000"/>
          </a:ln>
        </p:spPr>
        <p:txBody>
          <a:bodyPr lIns="0" tIns="0" rIns="0" bIns="0"/>
          <a:lstStyle/>
          <a:p>
            <a:pPr defTabSz="228554">
              <a:defRPr sz="1200">
                <a:solidFill>
                  <a:srgbClr val="000000"/>
                </a:solidFill>
                <a:latin typeface="Helvetica"/>
                <a:ea typeface="Helvetica"/>
                <a:cs typeface="Helvetica"/>
                <a:sym typeface="Helvetica"/>
              </a:defRPr>
            </a:pPr>
            <a:endParaRPr sz="1200">
              <a:latin typeface="+mj-lt"/>
            </a:endParaRPr>
          </a:p>
        </p:txBody>
      </p:sp>
      <p:sp>
        <p:nvSpPr>
          <p:cNvPr id="28" name="Shape 417"/>
          <p:cNvSpPr/>
          <p:nvPr/>
        </p:nvSpPr>
        <p:spPr>
          <a:xfrm flipH="1" flipV="1">
            <a:off x="8260841" y="2572897"/>
            <a:ext cx="2216819" cy="1801588"/>
          </a:xfrm>
          <a:prstGeom prst="line">
            <a:avLst/>
          </a:prstGeom>
          <a:ln w="38100">
            <a:solidFill>
              <a:schemeClr val="bg2">
                <a:lumMod val="90000"/>
              </a:schemeClr>
            </a:solidFill>
            <a:miter lim="400000"/>
          </a:ln>
        </p:spPr>
        <p:txBody>
          <a:bodyPr lIns="0" tIns="0" rIns="0" bIns="0"/>
          <a:lstStyle/>
          <a:p>
            <a:pPr defTabSz="228554">
              <a:defRPr sz="1200">
                <a:solidFill>
                  <a:srgbClr val="000000"/>
                </a:solidFill>
                <a:latin typeface="Helvetica"/>
                <a:ea typeface="Helvetica"/>
                <a:cs typeface="Helvetica"/>
                <a:sym typeface="Helvetica"/>
              </a:defRPr>
            </a:pPr>
            <a:endParaRPr sz="1200">
              <a:latin typeface="+mj-lt"/>
            </a:endParaRPr>
          </a:p>
        </p:txBody>
      </p:sp>
      <p:sp>
        <p:nvSpPr>
          <p:cNvPr id="2" name="Slide Number Placeholder 1"/>
          <p:cNvSpPr>
            <a:spLocks noGrp="1"/>
          </p:cNvSpPr>
          <p:nvPr>
            <p:ph type="sldNum" sz="quarter" idx="12"/>
          </p:nvPr>
        </p:nvSpPr>
        <p:spPr/>
        <p:txBody>
          <a:bodyPr/>
          <a:lstStyle/>
          <a:p>
            <a:fld id="{F68327C5-B821-4FE9-A59A-A60D9EB59A9A}" type="slidenum">
              <a:rPr lang="en-US" smtClean="0"/>
              <a:pPr/>
              <a:t>13</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smtClean="0"/>
              <a:t>RESULTS</a:t>
            </a:r>
            <a:endParaRPr lang="en-US" dirty="0"/>
          </a:p>
        </p:txBody>
      </p:sp>
      <p:sp>
        <p:nvSpPr>
          <p:cNvPr id="20" name="Shape 417"/>
          <p:cNvSpPr/>
          <p:nvPr/>
        </p:nvSpPr>
        <p:spPr>
          <a:xfrm flipH="1">
            <a:off x="1862383" y="2494256"/>
            <a:ext cx="2099036" cy="1421131"/>
          </a:xfrm>
          <a:prstGeom prst="line">
            <a:avLst/>
          </a:prstGeom>
          <a:ln w="38100">
            <a:solidFill>
              <a:schemeClr val="bg2">
                <a:lumMod val="90000"/>
              </a:schemeClr>
            </a:solidFill>
            <a:miter lim="400000"/>
          </a:ln>
        </p:spPr>
        <p:txBody>
          <a:bodyPr lIns="0" tIns="0" rIns="0" bIns="0"/>
          <a:lstStyle/>
          <a:p>
            <a:pPr defTabSz="228554">
              <a:defRPr sz="1200">
                <a:solidFill>
                  <a:srgbClr val="000000"/>
                </a:solidFill>
                <a:latin typeface="Helvetica"/>
                <a:ea typeface="Helvetica"/>
                <a:cs typeface="Helvetica"/>
                <a:sym typeface="Helvetica"/>
              </a:defRPr>
            </a:pPr>
            <a:endParaRPr sz="1200">
              <a:latin typeface="+mj-lt"/>
            </a:endParaRPr>
          </a:p>
        </p:txBody>
      </p:sp>
      <p:sp>
        <p:nvSpPr>
          <p:cNvPr id="21" name="Shape 417"/>
          <p:cNvSpPr/>
          <p:nvPr/>
        </p:nvSpPr>
        <p:spPr>
          <a:xfrm flipH="1">
            <a:off x="2846626" y="3764105"/>
            <a:ext cx="2058174" cy="1281344"/>
          </a:xfrm>
          <a:prstGeom prst="line">
            <a:avLst/>
          </a:prstGeom>
          <a:ln w="38100">
            <a:solidFill>
              <a:schemeClr val="bg2">
                <a:lumMod val="90000"/>
              </a:schemeClr>
            </a:solidFill>
            <a:miter lim="400000"/>
          </a:ln>
        </p:spPr>
        <p:txBody>
          <a:bodyPr lIns="0" tIns="0" rIns="0" bIns="0"/>
          <a:lstStyle/>
          <a:p>
            <a:pPr defTabSz="228554">
              <a:defRPr sz="1200">
                <a:solidFill>
                  <a:srgbClr val="000000"/>
                </a:solidFill>
                <a:latin typeface="Helvetica"/>
                <a:ea typeface="Helvetica"/>
                <a:cs typeface="Helvetica"/>
                <a:sym typeface="Helvetica"/>
              </a:defRPr>
            </a:pPr>
            <a:endParaRPr sz="1200">
              <a:latin typeface="+mj-lt"/>
            </a:endParaRPr>
          </a:p>
        </p:txBody>
      </p:sp>
      <p:sp>
        <p:nvSpPr>
          <p:cNvPr id="22" name="Shape 417"/>
          <p:cNvSpPr/>
          <p:nvPr/>
        </p:nvSpPr>
        <p:spPr>
          <a:xfrm flipH="1">
            <a:off x="5548446" y="2655391"/>
            <a:ext cx="2099036" cy="1421131"/>
          </a:xfrm>
          <a:prstGeom prst="line">
            <a:avLst/>
          </a:prstGeom>
          <a:ln w="38100">
            <a:solidFill>
              <a:schemeClr val="bg2">
                <a:lumMod val="90000"/>
              </a:schemeClr>
            </a:solidFill>
            <a:miter lim="400000"/>
          </a:ln>
        </p:spPr>
        <p:txBody>
          <a:bodyPr lIns="0" tIns="0" rIns="0" bIns="0"/>
          <a:lstStyle/>
          <a:p>
            <a:pPr defTabSz="228554">
              <a:defRPr sz="1200">
                <a:solidFill>
                  <a:srgbClr val="000000"/>
                </a:solidFill>
                <a:latin typeface="Helvetica"/>
                <a:ea typeface="Helvetica"/>
                <a:cs typeface="Helvetica"/>
                <a:sym typeface="Helvetica"/>
              </a:defRPr>
            </a:pPr>
            <a:endParaRPr sz="1200">
              <a:latin typeface="+mj-lt"/>
            </a:endParaRPr>
          </a:p>
        </p:txBody>
      </p:sp>
      <p:grpSp>
        <p:nvGrpSpPr>
          <p:cNvPr id="8" name="Group 7"/>
          <p:cNvGrpSpPr/>
          <p:nvPr/>
        </p:nvGrpSpPr>
        <p:grpSpPr>
          <a:xfrm>
            <a:off x="3206911" y="2000186"/>
            <a:ext cx="2311280" cy="2315128"/>
            <a:chOff x="9548907" y="1670346"/>
            <a:chExt cx="1666685" cy="1669460"/>
          </a:xfrm>
        </p:grpSpPr>
        <p:sp>
          <p:nvSpPr>
            <p:cNvPr id="9" name="Shape 383"/>
            <p:cNvSpPr/>
            <p:nvPr/>
          </p:nvSpPr>
          <p:spPr>
            <a:xfrm rot="10800000" flipH="1">
              <a:off x="9548907" y="1670346"/>
              <a:ext cx="1666685" cy="166946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1"/>
            </a:solidFill>
            <a:ln w="12700" cap="flat">
              <a:noFill/>
              <a:miter lim="400000"/>
            </a:ln>
            <a:effectLst/>
          </p:spPr>
          <p:txBody>
            <a:bodyPr wrap="square" lIns="45719" tIns="45719" rIns="45719" bIns="45719" numCol="1" anchor="t">
              <a:noAutofit/>
            </a:bodyPr>
            <a:lstStyle/>
            <a:p>
              <a:endParaRPr/>
            </a:p>
          </p:txBody>
        </p:sp>
        <p:sp>
          <p:nvSpPr>
            <p:cNvPr id="10" name="Shape 384"/>
            <p:cNvSpPr/>
            <p:nvPr/>
          </p:nvSpPr>
          <p:spPr>
            <a:xfrm rot="10800000" flipH="1">
              <a:off x="9801625" y="1924093"/>
              <a:ext cx="1161248" cy="1161966"/>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1" name="Group 10"/>
          <p:cNvGrpSpPr/>
          <p:nvPr/>
        </p:nvGrpSpPr>
        <p:grpSpPr>
          <a:xfrm>
            <a:off x="6842287" y="2254656"/>
            <a:ext cx="2311280" cy="2315128"/>
            <a:chOff x="9548907" y="1670346"/>
            <a:chExt cx="1666685" cy="1669460"/>
          </a:xfrm>
        </p:grpSpPr>
        <p:sp>
          <p:nvSpPr>
            <p:cNvPr id="12" name="Shape 383"/>
            <p:cNvSpPr/>
            <p:nvPr/>
          </p:nvSpPr>
          <p:spPr>
            <a:xfrm rot="10800000" flipH="1">
              <a:off x="9548907" y="1670346"/>
              <a:ext cx="1666685" cy="166946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2"/>
            </a:solidFill>
            <a:ln w="12700" cap="flat">
              <a:noFill/>
              <a:miter lim="400000"/>
            </a:ln>
            <a:effectLst/>
          </p:spPr>
          <p:txBody>
            <a:bodyPr wrap="square" lIns="45719" tIns="45719" rIns="45719" bIns="45719" numCol="1" anchor="t">
              <a:noAutofit/>
            </a:bodyPr>
            <a:lstStyle/>
            <a:p>
              <a:endParaRPr/>
            </a:p>
          </p:txBody>
        </p:sp>
        <p:sp>
          <p:nvSpPr>
            <p:cNvPr id="13" name="Shape 384"/>
            <p:cNvSpPr/>
            <p:nvPr/>
          </p:nvSpPr>
          <p:spPr>
            <a:xfrm rot="10800000" flipH="1">
              <a:off x="9801625" y="1924093"/>
              <a:ext cx="1161248" cy="1161966"/>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4" name="Group 13"/>
          <p:cNvGrpSpPr/>
          <p:nvPr/>
        </p:nvGrpSpPr>
        <p:grpSpPr>
          <a:xfrm>
            <a:off x="8590866" y="3764104"/>
            <a:ext cx="2311280" cy="2315128"/>
            <a:chOff x="9548907" y="1670346"/>
            <a:chExt cx="1666685" cy="1669460"/>
          </a:xfrm>
        </p:grpSpPr>
        <p:sp>
          <p:nvSpPr>
            <p:cNvPr id="15" name="Shape 383"/>
            <p:cNvSpPr/>
            <p:nvPr/>
          </p:nvSpPr>
          <p:spPr>
            <a:xfrm rot="10800000" flipH="1">
              <a:off x="9548907" y="1670346"/>
              <a:ext cx="1666685" cy="166946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5"/>
            </a:solidFill>
            <a:ln w="12700" cap="flat">
              <a:noFill/>
              <a:miter lim="400000"/>
            </a:ln>
            <a:effectLst/>
          </p:spPr>
          <p:txBody>
            <a:bodyPr wrap="square" lIns="45719" tIns="45719" rIns="45719" bIns="45719" numCol="1" anchor="t">
              <a:noAutofit/>
            </a:bodyPr>
            <a:lstStyle/>
            <a:p>
              <a:endParaRPr/>
            </a:p>
          </p:txBody>
        </p:sp>
        <p:sp>
          <p:nvSpPr>
            <p:cNvPr id="16" name="Shape 384"/>
            <p:cNvSpPr/>
            <p:nvPr/>
          </p:nvSpPr>
          <p:spPr>
            <a:xfrm rot="10800000" flipH="1">
              <a:off x="9801625" y="1924093"/>
              <a:ext cx="1161248" cy="1161966"/>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17" name="Group 16"/>
          <p:cNvGrpSpPr/>
          <p:nvPr/>
        </p:nvGrpSpPr>
        <p:grpSpPr>
          <a:xfrm>
            <a:off x="1289855" y="3274112"/>
            <a:ext cx="2311280" cy="2315128"/>
            <a:chOff x="9548907" y="1670346"/>
            <a:chExt cx="1666685" cy="1669460"/>
          </a:xfrm>
        </p:grpSpPr>
        <p:sp>
          <p:nvSpPr>
            <p:cNvPr id="18" name="Shape 383"/>
            <p:cNvSpPr/>
            <p:nvPr/>
          </p:nvSpPr>
          <p:spPr>
            <a:xfrm rot="10800000" flipH="1">
              <a:off x="9548907" y="1670346"/>
              <a:ext cx="1666685" cy="166946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3"/>
            </a:solidFill>
            <a:ln w="12700" cap="flat">
              <a:noFill/>
              <a:miter lim="400000"/>
            </a:ln>
            <a:effectLst/>
          </p:spPr>
          <p:txBody>
            <a:bodyPr wrap="square" lIns="45719" tIns="45719" rIns="45719" bIns="45719" numCol="1" anchor="t">
              <a:noAutofit/>
            </a:bodyPr>
            <a:lstStyle/>
            <a:p>
              <a:endParaRPr/>
            </a:p>
          </p:txBody>
        </p:sp>
        <p:sp>
          <p:nvSpPr>
            <p:cNvPr id="19" name="Shape 384"/>
            <p:cNvSpPr/>
            <p:nvPr/>
          </p:nvSpPr>
          <p:spPr>
            <a:xfrm rot="10800000" flipH="1">
              <a:off x="9801625" y="1924093"/>
              <a:ext cx="1161248" cy="1161966"/>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5" name="Group 4"/>
          <p:cNvGrpSpPr/>
          <p:nvPr/>
        </p:nvGrpSpPr>
        <p:grpSpPr>
          <a:xfrm>
            <a:off x="4955491" y="3490136"/>
            <a:ext cx="2311280" cy="2315128"/>
            <a:chOff x="9548907" y="1670346"/>
            <a:chExt cx="1666685" cy="1669460"/>
          </a:xfrm>
        </p:grpSpPr>
        <p:sp>
          <p:nvSpPr>
            <p:cNvPr id="6" name="Shape 383"/>
            <p:cNvSpPr/>
            <p:nvPr/>
          </p:nvSpPr>
          <p:spPr>
            <a:xfrm rot="10800000" flipH="1">
              <a:off x="9548907" y="1670346"/>
              <a:ext cx="1666685" cy="166946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tx2"/>
            </a:solidFill>
            <a:ln w="12700" cap="flat">
              <a:noFill/>
              <a:miter lim="400000"/>
            </a:ln>
            <a:effectLst/>
          </p:spPr>
          <p:txBody>
            <a:bodyPr wrap="square" lIns="45719" tIns="45719" rIns="45719" bIns="45719" numCol="1" anchor="t">
              <a:noAutofit/>
            </a:bodyPr>
            <a:lstStyle/>
            <a:p>
              <a:endParaRPr/>
            </a:p>
          </p:txBody>
        </p:sp>
        <p:sp>
          <p:nvSpPr>
            <p:cNvPr id="7" name="Shape 384"/>
            <p:cNvSpPr/>
            <p:nvPr/>
          </p:nvSpPr>
          <p:spPr>
            <a:xfrm rot="10800000" flipH="1">
              <a:off x="9801625" y="1924093"/>
              <a:ext cx="1161248" cy="1161966"/>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sp>
        <p:nvSpPr>
          <p:cNvPr id="30" name="Freeform 356"/>
          <p:cNvSpPr>
            <a:spLocks noChangeAspect="1"/>
          </p:cNvSpPr>
          <p:nvPr/>
        </p:nvSpPr>
        <p:spPr>
          <a:xfrm>
            <a:off x="5713387" y="4250669"/>
            <a:ext cx="795483" cy="794779"/>
          </a:xfrm>
          <a:custGeom>
            <a:avLst/>
            <a:gdLst/>
            <a:ahLst/>
            <a:cxnLst/>
            <a:rect l="l" t="t" r="r" b="b"/>
            <a:pathLst>
              <a:path w="460023" h="459751">
                <a:moveTo>
                  <a:pt x="450445" y="0"/>
                </a:moveTo>
                <a:cubicBezTo>
                  <a:pt x="453074" y="0"/>
                  <a:pt x="455328" y="892"/>
                  <a:pt x="457206" y="2676"/>
                </a:cubicBezTo>
                <a:cubicBezTo>
                  <a:pt x="459084" y="4460"/>
                  <a:pt x="460023" y="6573"/>
                  <a:pt x="460023" y="9015"/>
                </a:cubicBezTo>
                <a:cubicBezTo>
                  <a:pt x="460023" y="55779"/>
                  <a:pt x="452933" y="96204"/>
                  <a:pt x="438754" y="130291"/>
                </a:cubicBezTo>
                <a:cubicBezTo>
                  <a:pt x="424575" y="164378"/>
                  <a:pt x="400770" y="198230"/>
                  <a:pt x="367340" y="231848"/>
                </a:cubicBezTo>
                <a:cubicBezTo>
                  <a:pt x="352128" y="246872"/>
                  <a:pt x="333817" y="263399"/>
                  <a:pt x="312407" y="281429"/>
                </a:cubicBezTo>
                <a:lnTo>
                  <a:pt x="306773" y="388197"/>
                </a:lnTo>
                <a:cubicBezTo>
                  <a:pt x="306397" y="391202"/>
                  <a:pt x="304894" y="393643"/>
                  <a:pt x="302265" y="395521"/>
                </a:cubicBezTo>
                <a:lnTo>
                  <a:pt x="194089" y="458625"/>
                </a:lnTo>
                <a:cubicBezTo>
                  <a:pt x="192774" y="459376"/>
                  <a:pt x="191272" y="459751"/>
                  <a:pt x="189582" y="459751"/>
                </a:cubicBezTo>
                <a:cubicBezTo>
                  <a:pt x="187328" y="459751"/>
                  <a:pt x="185167" y="458906"/>
                  <a:pt x="183102" y="457216"/>
                </a:cubicBezTo>
                <a:lnTo>
                  <a:pt x="165073" y="439186"/>
                </a:lnTo>
                <a:cubicBezTo>
                  <a:pt x="162631" y="436557"/>
                  <a:pt x="161880" y="433552"/>
                  <a:pt x="162819" y="430172"/>
                </a:cubicBezTo>
                <a:lnTo>
                  <a:pt x="186764" y="352420"/>
                </a:lnTo>
                <a:lnTo>
                  <a:pt x="107603" y="273259"/>
                </a:lnTo>
                <a:lnTo>
                  <a:pt x="29852" y="297204"/>
                </a:lnTo>
                <a:cubicBezTo>
                  <a:pt x="29288" y="297392"/>
                  <a:pt x="28443" y="297486"/>
                  <a:pt x="27316" y="297486"/>
                </a:cubicBezTo>
                <a:cubicBezTo>
                  <a:pt x="24686" y="297486"/>
                  <a:pt x="22527" y="296641"/>
                  <a:pt x="20837" y="294951"/>
                </a:cubicBezTo>
                <a:lnTo>
                  <a:pt x="2807" y="276921"/>
                </a:lnTo>
                <a:cubicBezTo>
                  <a:pt x="-385" y="273353"/>
                  <a:pt x="-855" y="269691"/>
                  <a:pt x="1399" y="265935"/>
                </a:cubicBezTo>
                <a:lnTo>
                  <a:pt x="64502" y="157758"/>
                </a:lnTo>
                <a:cubicBezTo>
                  <a:pt x="66380" y="155129"/>
                  <a:pt x="68821" y="153626"/>
                  <a:pt x="71827" y="153250"/>
                </a:cubicBezTo>
                <a:lnTo>
                  <a:pt x="178594" y="147616"/>
                </a:lnTo>
                <a:cubicBezTo>
                  <a:pt x="196624" y="126206"/>
                  <a:pt x="213151" y="107895"/>
                  <a:pt x="228176" y="92683"/>
                </a:cubicBezTo>
                <a:cubicBezTo>
                  <a:pt x="263483" y="57563"/>
                  <a:pt x="297101" y="33336"/>
                  <a:pt x="329028" y="20001"/>
                </a:cubicBezTo>
                <a:cubicBezTo>
                  <a:pt x="360955" y="6667"/>
                  <a:pt x="401427" y="0"/>
                  <a:pt x="450445" y="0"/>
                </a:cubicBezTo>
                <a:close/>
                <a:moveTo>
                  <a:pt x="369876" y="63103"/>
                </a:moveTo>
                <a:cubicBezTo>
                  <a:pt x="362363" y="63103"/>
                  <a:pt x="355978" y="65732"/>
                  <a:pt x="350719" y="70991"/>
                </a:cubicBezTo>
                <a:cubicBezTo>
                  <a:pt x="345461" y="76250"/>
                  <a:pt x="342831" y="82635"/>
                  <a:pt x="342831" y="90147"/>
                </a:cubicBezTo>
                <a:cubicBezTo>
                  <a:pt x="342831" y="97660"/>
                  <a:pt x="345461" y="104045"/>
                  <a:pt x="350719" y="109304"/>
                </a:cubicBezTo>
                <a:cubicBezTo>
                  <a:pt x="355978" y="114562"/>
                  <a:pt x="362363" y="117191"/>
                  <a:pt x="369876" y="117191"/>
                </a:cubicBezTo>
                <a:cubicBezTo>
                  <a:pt x="377388" y="117191"/>
                  <a:pt x="383773" y="114562"/>
                  <a:pt x="389032" y="109304"/>
                </a:cubicBezTo>
                <a:cubicBezTo>
                  <a:pt x="394291" y="104045"/>
                  <a:pt x="396920" y="97660"/>
                  <a:pt x="396920" y="90147"/>
                </a:cubicBezTo>
                <a:cubicBezTo>
                  <a:pt x="396920" y="82635"/>
                  <a:pt x="394291" y="76250"/>
                  <a:pt x="389032" y="70991"/>
                </a:cubicBezTo>
                <a:cubicBezTo>
                  <a:pt x="383773" y="65732"/>
                  <a:pt x="377388" y="63103"/>
                  <a:pt x="369876" y="63103"/>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p:cNvSpPr txBox="1"/>
          <p:nvPr/>
        </p:nvSpPr>
        <p:spPr>
          <a:xfrm>
            <a:off x="1097436" y="5702127"/>
            <a:ext cx="2699832" cy="830997"/>
          </a:xfrm>
          <a:prstGeom prst="rect">
            <a:avLst/>
          </a:prstGeom>
          <a:noFill/>
        </p:spPr>
        <p:txBody>
          <a:bodyPr wrap="square" rtlCol="0">
            <a:spAutoFit/>
          </a:bodyPr>
          <a:lstStyle/>
          <a:p>
            <a:r>
              <a:rPr lang="en-US" sz="2400" b="1" cap="all" dirty="0">
                <a:solidFill>
                  <a:schemeClr val="accent3"/>
                </a:solidFill>
                <a:latin typeface="Times New Roman" panose="02020603050405020304" pitchFamily="18" charset="0"/>
                <a:cs typeface="Times New Roman" panose="02020603050405020304" pitchFamily="18" charset="0"/>
              </a:rPr>
              <a:t>MAINTENANCE coordinator  </a:t>
            </a:r>
          </a:p>
        </p:txBody>
      </p:sp>
      <p:sp>
        <p:nvSpPr>
          <p:cNvPr id="36" name="TextBox 35"/>
          <p:cNvSpPr txBox="1"/>
          <p:nvPr/>
        </p:nvSpPr>
        <p:spPr>
          <a:xfrm>
            <a:off x="3264093" y="1539861"/>
            <a:ext cx="2232342" cy="461665"/>
          </a:xfrm>
          <a:prstGeom prst="rect">
            <a:avLst/>
          </a:prstGeom>
          <a:noFill/>
        </p:spPr>
        <p:txBody>
          <a:bodyPr wrap="none" rtlCol="0">
            <a:spAutoFit/>
          </a:bodyPr>
          <a:lstStyle/>
          <a:p>
            <a:r>
              <a:rPr lang="en-US" sz="2400" b="1" cap="all" dirty="0" smtClean="0">
                <a:solidFill>
                  <a:schemeClr val="accent1"/>
                </a:solidFill>
                <a:latin typeface="Times New Roman" panose="02020603050405020304" pitchFamily="18" charset="0"/>
                <a:cs typeface="Times New Roman" panose="02020603050405020304" pitchFamily="18" charset="0"/>
              </a:rPr>
              <a:t>ABC ANYLSIS</a:t>
            </a:r>
            <a:endParaRPr lang="en-US" sz="2400" b="1" cap="all" dirty="0">
              <a:solidFill>
                <a:schemeClr val="accent1"/>
              </a:solidFill>
              <a:latin typeface="Times New Roman" panose="02020603050405020304" pitchFamily="18" charset="0"/>
              <a:cs typeface="Times New Roman" panose="02020603050405020304" pitchFamily="18" charset="0"/>
            </a:endParaRPr>
          </a:p>
        </p:txBody>
      </p:sp>
      <p:sp>
        <p:nvSpPr>
          <p:cNvPr id="37" name="TextBox 36"/>
          <p:cNvSpPr txBox="1"/>
          <p:nvPr/>
        </p:nvSpPr>
        <p:spPr>
          <a:xfrm>
            <a:off x="4906643" y="5805264"/>
            <a:ext cx="3601686" cy="461665"/>
          </a:xfrm>
          <a:prstGeom prst="rect">
            <a:avLst/>
          </a:prstGeom>
          <a:noFill/>
        </p:spPr>
        <p:txBody>
          <a:bodyPr wrap="square" rtlCol="0">
            <a:spAutoFit/>
          </a:bodyPr>
          <a:lstStyle/>
          <a:p>
            <a:r>
              <a:rPr lang="en-US" sz="2400" b="1" cap="all" dirty="0" smtClean="0">
                <a:solidFill>
                  <a:schemeClr val="tx2"/>
                </a:solidFill>
                <a:latin typeface="Times New Roman" panose="02020603050405020304" pitchFamily="18" charset="0"/>
                <a:cs typeface="Times New Roman" panose="02020603050405020304" pitchFamily="18" charset="0"/>
              </a:rPr>
              <a:t>FISH AND BONE</a:t>
            </a:r>
            <a:endParaRPr lang="en-US" sz="2400" b="1" cap="all" dirty="0">
              <a:solidFill>
                <a:schemeClr val="tx2"/>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6916058" y="1563120"/>
            <a:ext cx="2400785" cy="461665"/>
          </a:xfrm>
          <a:prstGeom prst="rect">
            <a:avLst/>
          </a:prstGeom>
          <a:noFill/>
        </p:spPr>
        <p:txBody>
          <a:bodyPr wrap="none" rtlCol="0">
            <a:spAutoFit/>
          </a:bodyPr>
          <a:lstStyle/>
          <a:p>
            <a:pPr algn="r"/>
            <a:r>
              <a:rPr lang="en-US" sz="2400" b="1" cap="all" dirty="0" smtClean="0">
                <a:solidFill>
                  <a:schemeClr val="accent2"/>
                </a:solidFill>
                <a:latin typeface="Times New Roman" panose="02020603050405020304" pitchFamily="18" charset="0"/>
                <a:cs typeface="Times New Roman" panose="02020603050405020304" pitchFamily="18" charset="0"/>
              </a:rPr>
              <a:t>AVAILABILITY</a:t>
            </a:r>
            <a:endParaRPr lang="en-US" sz="2400" b="1" cap="all" dirty="0">
              <a:solidFill>
                <a:schemeClr val="accent2"/>
              </a:solidFill>
              <a:latin typeface="Times New Roman" panose="02020603050405020304" pitchFamily="18" charset="0"/>
              <a:cs typeface="Times New Roman" panose="02020603050405020304" pitchFamily="18" charset="0"/>
            </a:endParaRPr>
          </a:p>
        </p:txBody>
      </p:sp>
      <p:sp>
        <p:nvSpPr>
          <p:cNvPr id="39" name="TextBox 38"/>
          <p:cNvSpPr txBox="1"/>
          <p:nvPr/>
        </p:nvSpPr>
        <p:spPr>
          <a:xfrm>
            <a:off x="10341526" y="5779473"/>
            <a:ext cx="1286314" cy="461665"/>
          </a:xfrm>
          <a:prstGeom prst="rect">
            <a:avLst/>
          </a:prstGeom>
          <a:noFill/>
        </p:spPr>
        <p:txBody>
          <a:bodyPr wrap="none" rtlCol="0">
            <a:spAutoFit/>
          </a:bodyPr>
          <a:lstStyle/>
          <a:p>
            <a:pPr algn="r"/>
            <a:r>
              <a:rPr lang="en-US" sz="2400" b="1" cap="all" dirty="0" smtClean="0">
                <a:solidFill>
                  <a:schemeClr val="accent5"/>
                </a:solidFill>
                <a:latin typeface="Times New Roman" panose="02020603050405020304" pitchFamily="18" charset="0"/>
                <a:cs typeface="Times New Roman" panose="02020603050405020304" pitchFamily="18" charset="0"/>
              </a:rPr>
              <a:t>SMART</a:t>
            </a:r>
            <a:endParaRPr lang="en-US" sz="2400" b="1" cap="all" dirty="0">
              <a:solidFill>
                <a:schemeClr val="accent5"/>
              </a:solidFill>
              <a:latin typeface="Times New Roman" panose="02020603050405020304" pitchFamily="18" charset="0"/>
              <a:cs typeface="Times New Roman" panose="02020603050405020304" pitchFamily="18" charset="0"/>
            </a:endParaRPr>
          </a:p>
        </p:txBody>
      </p:sp>
      <p:sp>
        <p:nvSpPr>
          <p:cNvPr id="40" name="Freeform 410"/>
          <p:cNvSpPr/>
          <p:nvPr/>
        </p:nvSpPr>
        <p:spPr>
          <a:xfrm>
            <a:off x="3936684" y="2700279"/>
            <a:ext cx="851730" cy="853473"/>
          </a:xfrm>
          <a:custGeom>
            <a:avLst/>
            <a:gdLst>
              <a:gd name="connsiteX0" fmla="*/ 84231 w 462284"/>
              <a:gd name="connsiteY0" fmla="*/ 360589 h 462850"/>
              <a:gd name="connsiteX1" fmla="*/ 71553 w 462284"/>
              <a:gd name="connsiteY1" fmla="*/ 365942 h 462850"/>
              <a:gd name="connsiteX2" fmla="*/ 66201 w 462284"/>
              <a:gd name="connsiteY2" fmla="*/ 378619 h 462850"/>
              <a:gd name="connsiteX3" fmla="*/ 71553 w 462284"/>
              <a:gd name="connsiteY3" fmla="*/ 391296 h 462850"/>
              <a:gd name="connsiteX4" fmla="*/ 84231 w 462284"/>
              <a:gd name="connsiteY4" fmla="*/ 396648 h 462850"/>
              <a:gd name="connsiteX5" fmla="*/ 96908 w 462284"/>
              <a:gd name="connsiteY5" fmla="*/ 391296 h 462850"/>
              <a:gd name="connsiteX6" fmla="*/ 102260 w 462284"/>
              <a:gd name="connsiteY6" fmla="*/ 378619 h 462850"/>
              <a:gd name="connsiteX7" fmla="*/ 96908 w 462284"/>
              <a:gd name="connsiteY7" fmla="*/ 365942 h 462850"/>
              <a:gd name="connsiteX8" fmla="*/ 84231 w 462284"/>
              <a:gd name="connsiteY8" fmla="*/ 360589 h 462850"/>
              <a:gd name="connsiteX9" fmla="*/ 202549 w 462284"/>
              <a:gd name="connsiteY9" fmla="*/ 179168 h 462850"/>
              <a:gd name="connsiteX10" fmla="*/ 234805 w 462284"/>
              <a:gd name="connsiteY10" fmla="*/ 228045 h 462850"/>
              <a:gd name="connsiteX11" fmla="*/ 283681 w 462284"/>
              <a:gd name="connsiteY11" fmla="*/ 260300 h 462850"/>
              <a:gd name="connsiteX12" fmla="*/ 91555 w 462284"/>
              <a:gd name="connsiteY12" fmla="*/ 452427 h 462850"/>
              <a:gd name="connsiteX13" fmla="*/ 66201 w 462284"/>
              <a:gd name="connsiteY13" fmla="*/ 462850 h 462850"/>
              <a:gd name="connsiteX14" fmla="*/ 40566 w 462284"/>
              <a:gd name="connsiteY14" fmla="*/ 452427 h 462850"/>
              <a:gd name="connsiteX15" fmla="*/ 10705 w 462284"/>
              <a:gd name="connsiteY15" fmla="*/ 422002 h 462850"/>
              <a:gd name="connsiteX16" fmla="*/ 0 w 462284"/>
              <a:gd name="connsiteY16" fmla="*/ 396648 h 462850"/>
              <a:gd name="connsiteX17" fmla="*/ 10705 w 462284"/>
              <a:gd name="connsiteY17" fmla="*/ 371013 h 462850"/>
              <a:gd name="connsiteX18" fmla="*/ 336642 w 462284"/>
              <a:gd name="connsiteY18" fmla="*/ 0 h 462850"/>
              <a:gd name="connsiteX19" fmla="*/ 370870 w 462284"/>
              <a:gd name="connsiteY19" fmla="*/ 4648 h 462850"/>
              <a:gd name="connsiteX20" fmla="*/ 401153 w 462284"/>
              <a:gd name="connsiteY20" fmla="*/ 17748 h 462850"/>
              <a:gd name="connsiteX21" fmla="*/ 405661 w 462284"/>
              <a:gd name="connsiteY21" fmla="*/ 25636 h 462850"/>
              <a:gd name="connsiteX22" fmla="*/ 401153 w 462284"/>
              <a:gd name="connsiteY22" fmla="*/ 33524 h 462850"/>
              <a:gd name="connsiteX23" fmla="*/ 318613 w 462284"/>
              <a:gd name="connsiteY23" fmla="*/ 81133 h 462850"/>
              <a:gd name="connsiteX24" fmla="*/ 318613 w 462284"/>
              <a:gd name="connsiteY24" fmla="*/ 144236 h 462850"/>
              <a:gd name="connsiteX25" fmla="*/ 372983 w 462284"/>
              <a:gd name="connsiteY25" fmla="*/ 174379 h 462850"/>
              <a:gd name="connsiteX26" fmla="*/ 395237 w 462284"/>
              <a:gd name="connsiteY26" fmla="*/ 160716 h 462850"/>
              <a:gd name="connsiteX27" fmla="*/ 433409 w 462284"/>
              <a:gd name="connsiteY27" fmla="*/ 137897 h 462850"/>
              <a:gd name="connsiteX28" fmla="*/ 453270 w 462284"/>
              <a:gd name="connsiteY28" fmla="*/ 127896 h 462850"/>
              <a:gd name="connsiteX29" fmla="*/ 459890 w 462284"/>
              <a:gd name="connsiteY29" fmla="*/ 130714 h 462850"/>
              <a:gd name="connsiteX30" fmla="*/ 462284 w 462284"/>
              <a:gd name="connsiteY30" fmla="*/ 137756 h 462850"/>
              <a:gd name="connsiteX31" fmla="*/ 455806 w 462284"/>
              <a:gd name="connsiteY31" fmla="*/ 167618 h 462850"/>
              <a:gd name="connsiteX32" fmla="*/ 409464 w 462284"/>
              <a:gd name="connsiteY32" fmla="*/ 228890 h 462850"/>
              <a:gd name="connsiteX33" fmla="*/ 336642 w 462284"/>
              <a:gd name="connsiteY33" fmla="*/ 252412 h 462850"/>
              <a:gd name="connsiteX34" fmla="*/ 247481 w 462284"/>
              <a:gd name="connsiteY34" fmla="*/ 215368 h 462850"/>
              <a:gd name="connsiteX35" fmla="*/ 210436 w 462284"/>
              <a:gd name="connsiteY35" fmla="*/ 126206 h 462850"/>
              <a:gd name="connsiteX36" fmla="*/ 247481 w 462284"/>
              <a:gd name="connsiteY36" fmla="*/ 37045 h 462850"/>
              <a:gd name="connsiteX37" fmla="*/ 336642 w 462284"/>
              <a:gd name="connsiteY37" fmla="*/ 0 h 46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62284" h="462850">
                <a:moveTo>
                  <a:pt x="84231" y="360589"/>
                </a:moveTo>
                <a:cubicBezTo>
                  <a:pt x="79348" y="360589"/>
                  <a:pt x="75122" y="362373"/>
                  <a:pt x="71553" y="365942"/>
                </a:cubicBezTo>
                <a:cubicBezTo>
                  <a:pt x="67986" y="369510"/>
                  <a:pt x="66201" y="373736"/>
                  <a:pt x="66201" y="378619"/>
                </a:cubicBezTo>
                <a:cubicBezTo>
                  <a:pt x="66201" y="383502"/>
                  <a:pt x="67986" y="387727"/>
                  <a:pt x="71553" y="391296"/>
                </a:cubicBezTo>
                <a:cubicBezTo>
                  <a:pt x="75122" y="394864"/>
                  <a:pt x="79348" y="396648"/>
                  <a:pt x="84231" y="396648"/>
                </a:cubicBezTo>
                <a:cubicBezTo>
                  <a:pt x="89114" y="396648"/>
                  <a:pt x="93340" y="394864"/>
                  <a:pt x="96908" y="391296"/>
                </a:cubicBezTo>
                <a:cubicBezTo>
                  <a:pt x="100476" y="387727"/>
                  <a:pt x="102260" y="383502"/>
                  <a:pt x="102260" y="378619"/>
                </a:cubicBezTo>
                <a:cubicBezTo>
                  <a:pt x="102260" y="373736"/>
                  <a:pt x="100476" y="369510"/>
                  <a:pt x="96908" y="365942"/>
                </a:cubicBezTo>
                <a:cubicBezTo>
                  <a:pt x="93340" y="362373"/>
                  <a:pt x="89114" y="360589"/>
                  <a:pt x="84231" y="360589"/>
                </a:cubicBezTo>
                <a:close/>
                <a:moveTo>
                  <a:pt x="202549" y="179168"/>
                </a:moveTo>
                <a:cubicBezTo>
                  <a:pt x="209873" y="197573"/>
                  <a:pt x="220626" y="213865"/>
                  <a:pt x="234805" y="228045"/>
                </a:cubicBezTo>
                <a:cubicBezTo>
                  <a:pt x="248984" y="242224"/>
                  <a:pt x="265277" y="252976"/>
                  <a:pt x="283681" y="260300"/>
                </a:cubicBezTo>
                <a:lnTo>
                  <a:pt x="91555" y="452427"/>
                </a:lnTo>
                <a:cubicBezTo>
                  <a:pt x="84607" y="459376"/>
                  <a:pt x="76156" y="462850"/>
                  <a:pt x="66201" y="462850"/>
                </a:cubicBezTo>
                <a:cubicBezTo>
                  <a:pt x="56436" y="462850"/>
                  <a:pt x="47890" y="459376"/>
                  <a:pt x="40566" y="452427"/>
                </a:cubicBezTo>
                <a:lnTo>
                  <a:pt x="10705" y="422002"/>
                </a:lnTo>
                <a:cubicBezTo>
                  <a:pt x="3568" y="415241"/>
                  <a:pt x="0" y="406790"/>
                  <a:pt x="0" y="396648"/>
                </a:cubicBezTo>
                <a:cubicBezTo>
                  <a:pt x="0" y="386694"/>
                  <a:pt x="3568" y="378149"/>
                  <a:pt x="10705" y="371013"/>
                </a:cubicBezTo>
                <a:close/>
                <a:moveTo>
                  <a:pt x="336642" y="0"/>
                </a:moveTo>
                <a:cubicBezTo>
                  <a:pt x="347536" y="0"/>
                  <a:pt x="358944" y="1549"/>
                  <a:pt x="370870" y="4648"/>
                </a:cubicBezTo>
                <a:cubicBezTo>
                  <a:pt x="382796" y="7747"/>
                  <a:pt x="392891" y="12114"/>
                  <a:pt x="401153" y="17748"/>
                </a:cubicBezTo>
                <a:cubicBezTo>
                  <a:pt x="404159" y="19814"/>
                  <a:pt x="405661" y="22443"/>
                  <a:pt x="405661" y="25636"/>
                </a:cubicBezTo>
                <a:cubicBezTo>
                  <a:pt x="405661" y="28828"/>
                  <a:pt x="404159" y="31458"/>
                  <a:pt x="401153" y="33524"/>
                </a:cubicBezTo>
                <a:lnTo>
                  <a:pt x="318613" y="81133"/>
                </a:lnTo>
                <a:lnTo>
                  <a:pt x="318613" y="144236"/>
                </a:lnTo>
                <a:lnTo>
                  <a:pt x="372983" y="174379"/>
                </a:lnTo>
                <a:cubicBezTo>
                  <a:pt x="373922" y="173815"/>
                  <a:pt x="381341" y="169261"/>
                  <a:pt x="395237" y="160716"/>
                </a:cubicBezTo>
                <a:cubicBezTo>
                  <a:pt x="409137" y="152171"/>
                  <a:pt x="421859" y="144564"/>
                  <a:pt x="433409" y="137897"/>
                </a:cubicBezTo>
                <a:cubicBezTo>
                  <a:pt x="444960" y="131230"/>
                  <a:pt x="451580" y="127896"/>
                  <a:pt x="453270" y="127896"/>
                </a:cubicBezTo>
                <a:cubicBezTo>
                  <a:pt x="456087" y="127896"/>
                  <a:pt x="458295" y="128835"/>
                  <a:pt x="459890" y="130714"/>
                </a:cubicBezTo>
                <a:cubicBezTo>
                  <a:pt x="461487" y="132592"/>
                  <a:pt x="462284" y="134939"/>
                  <a:pt x="462284" y="137756"/>
                </a:cubicBezTo>
                <a:cubicBezTo>
                  <a:pt x="462284" y="145081"/>
                  <a:pt x="460126" y="155035"/>
                  <a:pt x="455806" y="167618"/>
                </a:cubicBezTo>
                <a:cubicBezTo>
                  <a:pt x="446980" y="192784"/>
                  <a:pt x="431533" y="213208"/>
                  <a:pt x="409464" y="228890"/>
                </a:cubicBezTo>
                <a:cubicBezTo>
                  <a:pt x="387397" y="244572"/>
                  <a:pt x="363123" y="252412"/>
                  <a:pt x="336642" y="252412"/>
                </a:cubicBezTo>
                <a:cubicBezTo>
                  <a:pt x="301898" y="252412"/>
                  <a:pt x="272177" y="240064"/>
                  <a:pt x="247481" y="215368"/>
                </a:cubicBezTo>
                <a:cubicBezTo>
                  <a:pt x="222785" y="190671"/>
                  <a:pt x="210436" y="160951"/>
                  <a:pt x="210436" y="126206"/>
                </a:cubicBezTo>
                <a:cubicBezTo>
                  <a:pt x="210436" y="91462"/>
                  <a:pt x="222785" y="61741"/>
                  <a:pt x="247481" y="37045"/>
                </a:cubicBezTo>
                <a:cubicBezTo>
                  <a:pt x="272177" y="12348"/>
                  <a:pt x="301898" y="0"/>
                  <a:pt x="33664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1" name="Freeform 405"/>
          <p:cNvSpPr/>
          <p:nvPr/>
        </p:nvSpPr>
        <p:spPr>
          <a:xfrm>
            <a:off x="2039413" y="4028274"/>
            <a:ext cx="807213" cy="806801"/>
          </a:xfrm>
          <a:custGeom>
            <a:avLst/>
            <a:gdLst>
              <a:gd name="connsiteX0" fmla="*/ 61695 w 426791"/>
              <a:gd name="connsiteY0" fmla="*/ 298895 h 426791"/>
              <a:gd name="connsiteX1" fmla="*/ 36059 w 426791"/>
              <a:gd name="connsiteY1" fmla="*/ 324530 h 426791"/>
              <a:gd name="connsiteX2" fmla="*/ 36059 w 426791"/>
              <a:gd name="connsiteY2" fmla="*/ 354673 h 426791"/>
              <a:gd name="connsiteX3" fmla="*/ 72118 w 426791"/>
              <a:gd name="connsiteY3" fmla="*/ 354673 h 426791"/>
              <a:gd name="connsiteX4" fmla="*/ 72118 w 426791"/>
              <a:gd name="connsiteY4" fmla="*/ 390732 h 426791"/>
              <a:gd name="connsiteX5" fmla="*/ 102261 w 426791"/>
              <a:gd name="connsiteY5" fmla="*/ 390732 h 426791"/>
              <a:gd name="connsiteX6" fmla="*/ 127896 w 426791"/>
              <a:gd name="connsiteY6" fmla="*/ 365097 h 426791"/>
              <a:gd name="connsiteX7" fmla="*/ 243398 w 426791"/>
              <a:gd name="connsiteY7" fmla="*/ 123107 h 426791"/>
              <a:gd name="connsiteX8" fmla="*/ 238608 w 426791"/>
              <a:gd name="connsiteY8" fmla="*/ 125079 h 426791"/>
              <a:gd name="connsiteX9" fmla="*/ 85922 w 426791"/>
              <a:gd name="connsiteY9" fmla="*/ 277766 h 426791"/>
              <a:gd name="connsiteX10" fmla="*/ 83950 w 426791"/>
              <a:gd name="connsiteY10" fmla="*/ 282555 h 426791"/>
              <a:gd name="connsiteX11" fmla="*/ 90147 w 426791"/>
              <a:gd name="connsiteY11" fmla="*/ 288753 h 426791"/>
              <a:gd name="connsiteX12" fmla="*/ 94936 w 426791"/>
              <a:gd name="connsiteY12" fmla="*/ 286781 h 426791"/>
              <a:gd name="connsiteX13" fmla="*/ 247624 w 426791"/>
              <a:gd name="connsiteY13" fmla="*/ 134094 h 426791"/>
              <a:gd name="connsiteX14" fmla="*/ 249596 w 426791"/>
              <a:gd name="connsiteY14" fmla="*/ 129305 h 426791"/>
              <a:gd name="connsiteX15" fmla="*/ 243398 w 426791"/>
              <a:gd name="connsiteY15" fmla="*/ 123107 h 426791"/>
              <a:gd name="connsiteX16" fmla="*/ 234383 w 426791"/>
              <a:gd name="connsiteY16" fmla="*/ 75217 h 426791"/>
              <a:gd name="connsiteX17" fmla="*/ 351575 w 426791"/>
              <a:gd name="connsiteY17" fmla="*/ 192408 h 426791"/>
              <a:gd name="connsiteX18" fmla="*/ 117192 w 426791"/>
              <a:gd name="connsiteY18" fmla="*/ 426791 h 426791"/>
              <a:gd name="connsiteX19" fmla="*/ 0 w 426791"/>
              <a:gd name="connsiteY19" fmla="*/ 426791 h 426791"/>
              <a:gd name="connsiteX20" fmla="*/ 0 w 426791"/>
              <a:gd name="connsiteY20" fmla="*/ 309599 h 426791"/>
              <a:gd name="connsiteX21" fmla="*/ 324530 w 426791"/>
              <a:gd name="connsiteY21" fmla="*/ 0 h 426791"/>
              <a:gd name="connsiteX22" fmla="*/ 350166 w 426791"/>
              <a:gd name="connsiteY22" fmla="*/ 10705 h 426791"/>
              <a:gd name="connsiteX23" fmla="*/ 416368 w 426791"/>
              <a:gd name="connsiteY23" fmla="*/ 76625 h 426791"/>
              <a:gd name="connsiteX24" fmla="*/ 426791 w 426791"/>
              <a:gd name="connsiteY24" fmla="*/ 102261 h 426791"/>
              <a:gd name="connsiteX25" fmla="*/ 416368 w 426791"/>
              <a:gd name="connsiteY25" fmla="*/ 127615 h 426791"/>
              <a:gd name="connsiteX26" fmla="*/ 369604 w 426791"/>
              <a:gd name="connsiteY26" fmla="*/ 174378 h 426791"/>
              <a:gd name="connsiteX27" fmla="*/ 252412 w 426791"/>
              <a:gd name="connsiteY27" fmla="*/ 57187 h 426791"/>
              <a:gd name="connsiteX28" fmla="*/ 299176 w 426791"/>
              <a:gd name="connsiteY28" fmla="*/ 10705 h 426791"/>
              <a:gd name="connsiteX29" fmla="*/ 324530 w 426791"/>
              <a:gd name="connsiteY29" fmla="*/ 0 h 42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26791" h="426791">
                <a:moveTo>
                  <a:pt x="61695" y="298895"/>
                </a:moveTo>
                <a:lnTo>
                  <a:pt x="36059" y="324530"/>
                </a:lnTo>
                <a:lnTo>
                  <a:pt x="36059" y="354673"/>
                </a:lnTo>
                <a:lnTo>
                  <a:pt x="72118" y="354673"/>
                </a:lnTo>
                <a:lnTo>
                  <a:pt x="72118" y="390732"/>
                </a:lnTo>
                <a:lnTo>
                  <a:pt x="102261" y="390732"/>
                </a:lnTo>
                <a:lnTo>
                  <a:pt x="127896" y="365097"/>
                </a:lnTo>
                <a:close/>
                <a:moveTo>
                  <a:pt x="243398" y="123107"/>
                </a:moveTo>
                <a:cubicBezTo>
                  <a:pt x="241520" y="123107"/>
                  <a:pt x="239923" y="123765"/>
                  <a:pt x="238608" y="125079"/>
                </a:cubicBezTo>
                <a:lnTo>
                  <a:pt x="85922" y="277766"/>
                </a:lnTo>
                <a:cubicBezTo>
                  <a:pt x="84607" y="279081"/>
                  <a:pt x="83950" y="280677"/>
                  <a:pt x="83950" y="282555"/>
                </a:cubicBezTo>
                <a:cubicBezTo>
                  <a:pt x="83950" y="286687"/>
                  <a:pt x="86016" y="288753"/>
                  <a:pt x="90147" y="288753"/>
                </a:cubicBezTo>
                <a:cubicBezTo>
                  <a:pt x="92025" y="288753"/>
                  <a:pt x="93622" y="288096"/>
                  <a:pt x="94936" y="286781"/>
                </a:cubicBezTo>
                <a:lnTo>
                  <a:pt x="247624" y="134094"/>
                </a:lnTo>
                <a:cubicBezTo>
                  <a:pt x="248938" y="132779"/>
                  <a:pt x="249596" y="131183"/>
                  <a:pt x="249596" y="129305"/>
                </a:cubicBezTo>
                <a:cubicBezTo>
                  <a:pt x="249596" y="125173"/>
                  <a:pt x="247530" y="123107"/>
                  <a:pt x="243398" y="123107"/>
                </a:cubicBezTo>
                <a:close/>
                <a:moveTo>
                  <a:pt x="234383" y="75217"/>
                </a:moveTo>
                <a:lnTo>
                  <a:pt x="351575" y="192408"/>
                </a:lnTo>
                <a:lnTo>
                  <a:pt x="117192" y="426791"/>
                </a:lnTo>
                <a:lnTo>
                  <a:pt x="0" y="426791"/>
                </a:lnTo>
                <a:lnTo>
                  <a:pt x="0" y="309599"/>
                </a:lnTo>
                <a:close/>
                <a:moveTo>
                  <a:pt x="324530" y="0"/>
                </a:moveTo>
                <a:cubicBezTo>
                  <a:pt x="334484" y="0"/>
                  <a:pt x="343030" y="3568"/>
                  <a:pt x="350166" y="10705"/>
                </a:cubicBezTo>
                <a:lnTo>
                  <a:pt x="416368" y="76625"/>
                </a:lnTo>
                <a:cubicBezTo>
                  <a:pt x="423316" y="83950"/>
                  <a:pt x="426791" y="92495"/>
                  <a:pt x="426791" y="102261"/>
                </a:cubicBezTo>
                <a:cubicBezTo>
                  <a:pt x="426791" y="112214"/>
                  <a:pt x="423316" y="120666"/>
                  <a:pt x="416368" y="127615"/>
                </a:cubicBezTo>
                <a:lnTo>
                  <a:pt x="369604" y="174378"/>
                </a:lnTo>
                <a:lnTo>
                  <a:pt x="252412" y="57187"/>
                </a:lnTo>
                <a:lnTo>
                  <a:pt x="299176" y="10705"/>
                </a:lnTo>
                <a:cubicBezTo>
                  <a:pt x="305938" y="3568"/>
                  <a:pt x="314388" y="0"/>
                  <a:pt x="32453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2" name="Freeform 322"/>
          <p:cNvSpPr/>
          <p:nvPr/>
        </p:nvSpPr>
        <p:spPr>
          <a:xfrm>
            <a:off x="7600188" y="3036618"/>
            <a:ext cx="768847" cy="658675"/>
          </a:xfrm>
          <a:custGeom>
            <a:avLst/>
            <a:gdLst>
              <a:gd name="connsiteX0" fmla="*/ 9015 w 504825"/>
              <a:gd name="connsiteY0" fmla="*/ 360589 h 432707"/>
              <a:gd name="connsiteX1" fmla="*/ 63103 w 504825"/>
              <a:gd name="connsiteY1" fmla="*/ 360589 h 432707"/>
              <a:gd name="connsiteX2" fmla="*/ 69583 w 504825"/>
              <a:gd name="connsiteY2" fmla="*/ 363125 h 432707"/>
              <a:gd name="connsiteX3" fmla="*/ 72118 w 504825"/>
              <a:gd name="connsiteY3" fmla="*/ 369604 h 432707"/>
              <a:gd name="connsiteX4" fmla="*/ 72118 w 504825"/>
              <a:gd name="connsiteY4" fmla="*/ 423692 h 432707"/>
              <a:gd name="connsiteX5" fmla="*/ 69583 w 504825"/>
              <a:gd name="connsiteY5" fmla="*/ 430172 h 432707"/>
              <a:gd name="connsiteX6" fmla="*/ 63103 w 504825"/>
              <a:gd name="connsiteY6" fmla="*/ 432707 h 432707"/>
              <a:gd name="connsiteX7" fmla="*/ 9015 w 504825"/>
              <a:gd name="connsiteY7" fmla="*/ 432707 h 432707"/>
              <a:gd name="connsiteX8" fmla="*/ 2535 w 504825"/>
              <a:gd name="connsiteY8" fmla="*/ 430172 h 432707"/>
              <a:gd name="connsiteX9" fmla="*/ 0 w 504825"/>
              <a:gd name="connsiteY9" fmla="*/ 423692 h 432707"/>
              <a:gd name="connsiteX10" fmla="*/ 0 w 504825"/>
              <a:gd name="connsiteY10" fmla="*/ 369604 h 432707"/>
              <a:gd name="connsiteX11" fmla="*/ 2535 w 504825"/>
              <a:gd name="connsiteY11" fmla="*/ 363125 h 432707"/>
              <a:gd name="connsiteX12" fmla="*/ 9015 w 504825"/>
              <a:gd name="connsiteY12" fmla="*/ 360589 h 432707"/>
              <a:gd name="connsiteX13" fmla="*/ 117192 w 504825"/>
              <a:gd name="connsiteY13" fmla="*/ 324530 h 432707"/>
              <a:gd name="connsiteX14" fmla="*/ 171280 w 504825"/>
              <a:gd name="connsiteY14" fmla="*/ 324530 h 432707"/>
              <a:gd name="connsiteX15" fmla="*/ 177759 w 504825"/>
              <a:gd name="connsiteY15" fmla="*/ 327066 h 432707"/>
              <a:gd name="connsiteX16" fmla="*/ 180295 w 504825"/>
              <a:gd name="connsiteY16" fmla="*/ 333545 h 432707"/>
              <a:gd name="connsiteX17" fmla="*/ 180295 w 504825"/>
              <a:gd name="connsiteY17" fmla="*/ 423692 h 432707"/>
              <a:gd name="connsiteX18" fmla="*/ 177759 w 504825"/>
              <a:gd name="connsiteY18" fmla="*/ 430172 h 432707"/>
              <a:gd name="connsiteX19" fmla="*/ 171280 w 504825"/>
              <a:gd name="connsiteY19" fmla="*/ 432707 h 432707"/>
              <a:gd name="connsiteX20" fmla="*/ 117192 w 504825"/>
              <a:gd name="connsiteY20" fmla="*/ 432707 h 432707"/>
              <a:gd name="connsiteX21" fmla="*/ 110712 w 504825"/>
              <a:gd name="connsiteY21" fmla="*/ 430172 h 432707"/>
              <a:gd name="connsiteX22" fmla="*/ 108177 w 504825"/>
              <a:gd name="connsiteY22" fmla="*/ 423692 h 432707"/>
              <a:gd name="connsiteX23" fmla="*/ 108177 w 504825"/>
              <a:gd name="connsiteY23" fmla="*/ 333545 h 432707"/>
              <a:gd name="connsiteX24" fmla="*/ 110712 w 504825"/>
              <a:gd name="connsiteY24" fmla="*/ 327066 h 432707"/>
              <a:gd name="connsiteX25" fmla="*/ 117192 w 504825"/>
              <a:gd name="connsiteY25" fmla="*/ 324530 h 432707"/>
              <a:gd name="connsiteX26" fmla="*/ 225368 w 504825"/>
              <a:gd name="connsiteY26" fmla="*/ 252412 h 432707"/>
              <a:gd name="connsiteX27" fmla="*/ 279457 w 504825"/>
              <a:gd name="connsiteY27" fmla="*/ 252412 h 432707"/>
              <a:gd name="connsiteX28" fmla="*/ 285936 w 504825"/>
              <a:gd name="connsiteY28" fmla="*/ 254948 h 432707"/>
              <a:gd name="connsiteX29" fmla="*/ 288472 w 504825"/>
              <a:gd name="connsiteY29" fmla="*/ 261427 h 432707"/>
              <a:gd name="connsiteX30" fmla="*/ 288472 w 504825"/>
              <a:gd name="connsiteY30" fmla="*/ 423692 h 432707"/>
              <a:gd name="connsiteX31" fmla="*/ 285936 w 504825"/>
              <a:gd name="connsiteY31" fmla="*/ 430172 h 432707"/>
              <a:gd name="connsiteX32" fmla="*/ 279457 w 504825"/>
              <a:gd name="connsiteY32" fmla="*/ 432707 h 432707"/>
              <a:gd name="connsiteX33" fmla="*/ 225368 w 504825"/>
              <a:gd name="connsiteY33" fmla="*/ 432707 h 432707"/>
              <a:gd name="connsiteX34" fmla="*/ 218889 w 504825"/>
              <a:gd name="connsiteY34" fmla="*/ 430172 h 432707"/>
              <a:gd name="connsiteX35" fmla="*/ 216354 w 504825"/>
              <a:gd name="connsiteY35" fmla="*/ 423692 h 432707"/>
              <a:gd name="connsiteX36" fmla="*/ 216354 w 504825"/>
              <a:gd name="connsiteY36" fmla="*/ 261427 h 432707"/>
              <a:gd name="connsiteX37" fmla="*/ 218889 w 504825"/>
              <a:gd name="connsiteY37" fmla="*/ 254948 h 432707"/>
              <a:gd name="connsiteX38" fmla="*/ 225368 w 504825"/>
              <a:gd name="connsiteY38" fmla="*/ 252412 h 432707"/>
              <a:gd name="connsiteX39" fmla="*/ 333545 w 504825"/>
              <a:gd name="connsiteY39" fmla="*/ 144236 h 432707"/>
              <a:gd name="connsiteX40" fmla="*/ 387633 w 504825"/>
              <a:gd name="connsiteY40" fmla="*/ 144236 h 432707"/>
              <a:gd name="connsiteX41" fmla="*/ 394113 w 504825"/>
              <a:gd name="connsiteY41" fmla="*/ 146771 h 432707"/>
              <a:gd name="connsiteX42" fmla="*/ 396648 w 504825"/>
              <a:gd name="connsiteY42" fmla="*/ 153250 h 432707"/>
              <a:gd name="connsiteX43" fmla="*/ 396648 w 504825"/>
              <a:gd name="connsiteY43" fmla="*/ 423692 h 432707"/>
              <a:gd name="connsiteX44" fmla="*/ 394113 w 504825"/>
              <a:gd name="connsiteY44" fmla="*/ 430172 h 432707"/>
              <a:gd name="connsiteX45" fmla="*/ 387633 w 504825"/>
              <a:gd name="connsiteY45" fmla="*/ 432707 h 432707"/>
              <a:gd name="connsiteX46" fmla="*/ 333545 w 504825"/>
              <a:gd name="connsiteY46" fmla="*/ 432707 h 432707"/>
              <a:gd name="connsiteX47" fmla="*/ 327066 w 504825"/>
              <a:gd name="connsiteY47" fmla="*/ 430172 h 432707"/>
              <a:gd name="connsiteX48" fmla="*/ 324530 w 504825"/>
              <a:gd name="connsiteY48" fmla="*/ 423692 h 432707"/>
              <a:gd name="connsiteX49" fmla="*/ 324530 w 504825"/>
              <a:gd name="connsiteY49" fmla="*/ 153250 h 432707"/>
              <a:gd name="connsiteX50" fmla="*/ 327066 w 504825"/>
              <a:gd name="connsiteY50" fmla="*/ 146771 h 432707"/>
              <a:gd name="connsiteX51" fmla="*/ 333545 w 504825"/>
              <a:gd name="connsiteY51" fmla="*/ 144236 h 432707"/>
              <a:gd name="connsiteX52" fmla="*/ 441722 w 504825"/>
              <a:gd name="connsiteY52" fmla="*/ 0 h 432707"/>
              <a:gd name="connsiteX53" fmla="*/ 495810 w 504825"/>
              <a:gd name="connsiteY53" fmla="*/ 0 h 432707"/>
              <a:gd name="connsiteX54" fmla="*/ 502290 w 504825"/>
              <a:gd name="connsiteY54" fmla="*/ 2535 h 432707"/>
              <a:gd name="connsiteX55" fmla="*/ 504825 w 504825"/>
              <a:gd name="connsiteY55" fmla="*/ 9015 h 432707"/>
              <a:gd name="connsiteX56" fmla="*/ 504825 w 504825"/>
              <a:gd name="connsiteY56" fmla="*/ 423692 h 432707"/>
              <a:gd name="connsiteX57" fmla="*/ 502290 w 504825"/>
              <a:gd name="connsiteY57" fmla="*/ 430172 h 432707"/>
              <a:gd name="connsiteX58" fmla="*/ 495810 w 504825"/>
              <a:gd name="connsiteY58" fmla="*/ 432707 h 432707"/>
              <a:gd name="connsiteX59" fmla="*/ 441722 w 504825"/>
              <a:gd name="connsiteY59" fmla="*/ 432707 h 432707"/>
              <a:gd name="connsiteX60" fmla="*/ 435243 w 504825"/>
              <a:gd name="connsiteY60" fmla="*/ 430172 h 432707"/>
              <a:gd name="connsiteX61" fmla="*/ 432707 w 504825"/>
              <a:gd name="connsiteY61" fmla="*/ 423692 h 432707"/>
              <a:gd name="connsiteX62" fmla="*/ 432707 w 504825"/>
              <a:gd name="connsiteY62" fmla="*/ 9015 h 432707"/>
              <a:gd name="connsiteX63" fmla="*/ 435243 w 504825"/>
              <a:gd name="connsiteY63" fmla="*/ 2535 h 432707"/>
              <a:gd name="connsiteX64" fmla="*/ 441722 w 504825"/>
              <a:gd name="connsiteY64" fmla="*/ 0 h 43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04825" h="432707">
                <a:moveTo>
                  <a:pt x="9015" y="360589"/>
                </a:moveTo>
                <a:lnTo>
                  <a:pt x="63103" y="360589"/>
                </a:lnTo>
                <a:cubicBezTo>
                  <a:pt x="65732" y="360589"/>
                  <a:pt x="67892" y="361434"/>
                  <a:pt x="69583" y="363125"/>
                </a:cubicBezTo>
                <a:cubicBezTo>
                  <a:pt x="71273" y="364815"/>
                  <a:pt x="72118" y="366975"/>
                  <a:pt x="72118" y="369604"/>
                </a:cubicBezTo>
                <a:lnTo>
                  <a:pt x="72118" y="423692"/>
                </a:lnTo>
                <a:cubicBezTo>
                  <a:pt x="72118" y="426322"/>
                  <a:pt x="71273" y="428481"/>
                  <a:pt x="69583" y="430172"/>
                </a:cubicBezTo>
                <a:cubicBezTo>
                  <a:pt x="67892" y="431862"/>
                  <a:pt x="65732" y="432707"/>
                  <a:pt x="63103" y="432707"/>
                </a:cubicBezTo>
                <a:lnTo>
                  <a:pt x="9015" y="432707"/>
                </a:lnTo>
                <a:cubicBezTo>
                  <a:pt x="6385" y="432707"/>
                  <a:pt x="4226" y="431862"/>
                  <a:pt x="2535" y="430172"/>
                </a:cubicBezTo>
                <a:cubicBezTo>
                  <a:pt x="845" y="428481"/>
                  <a:pt x="0" y="426322"/>
                  <a:pt x="0" y="423692"/>
                </a:cubicBezTo>
                <a:lnTo>
                  <a:pt x="0" y="369604"/>
                </a:lnTo>
                <a:cubicBezTo>
                  <a:pt x="0" y="366975"/>
                  <a:pt x="845" y="364815"/>
                  <a:pt x="2535" y="363125"/>
                </a:cubicBezTo>
                <a:cubicBezTo>
                  <a:pt x="4226" y="361434"/>
                  <a:pt x="6385" y="360589"/>
                  <a:pt x="9015" y="360589"/>
                </a:cubicBezTo>
                <a:close/>
                <a:moveTo>
                  <a:pt x="117192" y="324530"/>
                </a:moveTo>
                <a:lnTo>
                  <a:pt x="171280" y="324530"/>
                </a:lnTo>
                <a:cubicBezTo>
                  <a:pt x="173909" y="324530"/>
                  <a:pt x="176069" y="325375"/>
                  <a:pt x="177759" y="327066"/>
                </a:cubicBezTo>
                <a:cubicBezTo>
                  <a:pt x="179450" y="328756"/>
                  <a:pt x="180295" y="330916"/>
                  <a:pt x="180295" y="333545"/>
                </a:cubicBezTo>
                <a:lnTo>
                  <a:pt x="180295" y="423692"/>
                </a:lnTo>
                <a:cubicBezTo>
                  <a:pt x="180295" y="426322"/>
                  <a:pt x="179450" y="428481"/>
                  <a:pt x="177759" y="430172"/>
                </a:cubicBezTo>
                <a:cubicBezTo>
                  <a:pt x="176069" y="431862"/>
                  <a:pt x="173909" y="432707"/>
                  <a:pt x="171280" y="432707"/>
                </a:cubicBezTo>
                <a:lnTo>
                  <a:pt x="117192" y="432707"/>
                </a:lnTo>
                <a:cubicBezTo>
                  <a:pt x="114562" y="432707"/>
                  <a:pt x="112403" y="431862"/>
                  <a:pt x="110712" y="430172"/>
                </a:cubicBezTo>
                <a:cubicBezTo>
                  <a:pt x="109022" y="428481"/>
                  <a:pt x="108177" y="426322"/>
                  <a:pt x="108177" y="423692"/>
                </a:cubicBezTo>
                <a:lnTo>
                  <a:pt x="108177" y="333545"/>
                </a:lnTo>
                <a:cubicBezTo>
                  <a:pt x="108177" y="330916"/>
                  <a:pt x="109022" y="328756"/>
                  <a:pt x="110712" y="327066"/>
                </a:cubicBezTo>
                <a:cubicBezTo>
                  <a:pt x="112403" y="325375"/>
                  <a:pt x="114562" y="324530"/>
                  <a:pt x="117192" y="324530"/>
                </a:cubicBezTo>
                <a:close/>
                <a:moveTo>
                  <a:pt x="225368" y="252412"/>
                </a:moveTo>
                <a:lnTo>
                  <a:pt x="279457" y="252412"/>
                </a:lnTo>
                <a:cubicBezTo>
                  <a:pt x="282086" y="252412"/>
                  <a:pt x="284246" y="253258"/>
                  <a:pt x="285936" y="254948"/>
                </a:cubicBezTo>
                <a:cubicBezTo>
                  <a:pt x="287627" y="256638"/>
                  <a:pt x="288472" y="258798"/>
                  <a:pt x="288472" y="261427"/>
                </a:cubicBezTo>
                <a:lnTo>
                  <a:pt x="288472" y="423692"/>
                </a:lnTo>
                <a:cubicBezTo>
                  <a:pt x="288472" y="426322"/>
                  <a:pt x="287627" y="428481"/>
                  <a:pt x="285936" y="430172"/>
                </a:cubicBezTo>
                <a:cubicBezTo>
                  <a:pt x="284246" y="431862"/>
                  <a:pt x="282086" y="432707"/>
                  <a:pt x="279457" y="432707"/>
                </a:cubicBezTo>
                <a:lnTo>
                  <a:pt x="225368" y="432707"/>
                </a:lnTo>
                <a:cubicBezTo>
                  <a:pt x="222739" y="432707"/>
                  <a:pt x="220579" y="431862"/>
                  <a:pt x="218889" y="430172"/>
                </a:cubicBezTo>
                <a:cubicBezTo>
                  <a:pt x="217199" y="428481"/>
                  <a:pt x="216354" y="426322"/>
                  <a:pt x="216354" y="423692"/>
                </a:cubicBezTo>
                <a:lnTo>
                  <a:pt x="216354" y="261427"/>
                </a:lnTo>
                <a:cubicBezTo>
                  <a:pt x="216354" y="258798"/>
                  <a:pt x="217199" y="256638"/>
                  <a:pt x="218889" y="254948"/>
                </a:cubicBezTo>
                <a:cubicBezTo>
                  <a:pt x="220579" y="253258"/>
                  <a:pt x="222739" y="252412"/>
                  <a:pt x="225368" y="252412"/>
                </a:cubicBezTo>
                <a:close/>
                <a:moveTo>
                  <a:pt x="333545" y="144236"/>
                </a:moveTo>
                <a:lnTo>
                  <a:pt x="387633" y="144236"/>
                </a:lnTo>
                <a:cubicBezTo>
                  <a:pt x="390263" y="144236"/>
                  <a:pt x="392423" y="145081"/>
                  <a:pt x="394113" y="146771"/>
                </a:cubicBezTo>
                <a:cubicBezTo>
                  <a:pt x="395803" y="148461"/>
                  <a:pt x="396648" y="150621"/>
                  <a:pt x="396648" y="153250"/>
                </a:cubicBezTo>
                <a:lnTo>
                  <a:pt x="396648" y="423692"/>
                </a:lnTo>
                <a:cubicBezTo>
                  <a:pt x="396648" y="426322"/>
                  <a:pt x="395803" y="428481"/>
                  <a:pt x="394113" y="430172"/>
                </a:cubicBezTo>
                <a:cubicBezTo>
                  <a:pt x="392423" y="431862"/>
                  <a:pt x="390263" y="432707"/>
                  <a:pt x="387633" y="432707"/>
                </a:cubicBezTo>
                <a:lnTo>
                  <a:pt x="333545" y="432707"/>
                </a:lnTo>
                <a:cubicBezTo>
                  <a:pt x="330916" y="432707"/>
                  <a:pt x="328756" y="431862"/>
                  <a:pt x="327066" y="430172"/>
                </a:cubicBezTo>
                <a:cubicBezTo>
                  <a:pt x="325376" y="428481"/>
                  <a:pt x="324530" y="426322"/>
                  <a:pt x="324530" y="423692"/>
                </a:cubicBezTo>
                <a:lnTo>
                  <a:pt x="324530" y="153250"/>
                </a:lnTo>
                <a:cubicBezTo>
                  <a:pt x="324530" y="150621"/>
                  <a:pt x="325376" y="148461"/>
                  <a:pt x="327066" y="146771"/>
                </a:cubicBezTo>
                <a:cubicBezTo>
                  <a:pt x="328756" y="145081"/>
                  <a:pt x="330916" y="144236"/>
                  <a:pt x="333545" y="144236"/>
                </a:cubicBezTo>
                <a:close/>
                <a:moveTo>
                  <a:pt x="441722" y="0"/>
                </a:moveTo>
                <a:lnTo>
                  <a:pt x="495810" y="0"/>
                </a:lnTo>
                <a:cubicBezTo>
                  <a:pt x="498440" y="0"/>
                  <a:pt x="500600" y="845"/>
                  <a:pt x="502290" y="2535"/>
                </a:cubicBezTo>
                <a:cubicBezTo>
                  <a:pt x="503980" y="4226"/>
                  <a:pt x="504825" y="6385"/>
                  <a:pt x="504825" y="9015"/>
                </a:cubicBezTo>
                <a:lnTo>
                  <a:pt x="504825" y="423692"/>
                </a:lnTo>
                <a:cubicBezTo>
                  <a:pt x="504825" y="426322"/>
                  <a:pt x="503980" y="428481"/>
                  <a:pt x="502290" y="430172"/>
                </a:cubicBezTo>
                <a:cubicBezTo>
                  <a:pt x="500600" y="431862"/>
                  <a:pt x="498440" y="432707"/>
                  <a:pt x="495810" y="432707"/>
                </a:cubicBezTo>
                <a:lnTo>
                  <a:pt x="441722" y="432707"/>
                </a:lnTo>
                <a:cubicBezTo>
                  <a:pt x="439093" y="432707"/>
                  <a:pt x="436933" y="431862"/>
                  <a:pt x="435243" y="430172"/>
                </a:cubicBezTo>
                <a:cubicBezTo>
                  <a:pt x="433552" y="428481"/>
                  <a:pt x="432707" y="426322"/>
                  <a:pt x="432707" y="423692"/>
                </a:cubicBezTo>
                <a:lnTo>
                  <a:pt x="432707" y="9015"/>
                </a:lnTo>
                <a:cubicBezTo>
                  <a:pt x="432707" y="6385"/>
                  <a:pt x="433552" y="4226"/>
                  <a:pt x="435243" y="2535"/>
                </a:cubicBezTo>
                <a:cubicBezTo>
                  <a:pt x="436933" y="845"/>
                  <a:pt x="439093" y="0"/>
                  <a:pt x="44172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4" name="Freeform 423"/>
          <p:cNvSpPr/>
          <p:nvPr/>
        </p:nvSpPr>
        <p:spPr>
          <a:xfrm>
            <a:off x="9339665" y="4522790"/>
            <a:ext cx="863091" cy="750498"/>
          </a:xfrm>
          <a:custGeom>
            <a:avLst/>
            <a:gdLst>
              <a:gd name="connsiteX0" fmla="*/ 216352 w 504825"/>
              <a:gd name="connsiteY0" fmla="*/ 252413 h 432708"/>
              <a:gd name="connsiteX1" fmla="*/ 288470 w 504825"/>
              <a:gd name="connsiteY1" fmla="*/ 252413 h 432708"/>
              <a:gd name="connsiteX2" fmla="*/ 288470 w 504825"/>
              <a:gd name="connsiteY2" fmla="*/ 288472 h 432708"/>
              <a:gd name="connsiteX3" fmla="*/ 216352 w 504825"/>
              <a:gd name="connsiteY3" fmla="*/ 288472 h 432708"/>
              <a:gd name="connsiteX4" fmla="*/ 0 w 504825"/>
              <a:gd name="connsiteY4" fmla="*/ 252413 h 432708"/>
              <a:gd name="connsiteX5" fmla="*/ 189309 w 504825"/>
              <a:gd name="connsiteY5" fmla="*/ 252413 h 432708"/>
              <a:gd name="connsiteX6" fmla="*/ 189309 w 504825"/>
              <a:gd name="connsiteY6" fmla="*/ 297487 h 432708"/>
              <a:gd name="connsiteX7" fmla="*/ 194661 w 504825"/>
              <a:gd name="connsiteY7" fmla="*/ 310164 h 432708"/>
              <a:gd name="connsiteX8" fmla="*/ 207339 w 504825"/>
              <a:gd name="connsiteY8" fmla="*/ 315517 h 432708"/>
              <a:gd name="connsiteX9" fmla="*/ 297486 w 504825"/>
              <a:gd name="connsiteY9" fmla="*/ 315517 h 432708"/>
              <a:gd name="connsiteX10" fmla="*/ 310163 w 504825"/>
              <a:gd name="connsiteY10" fmla="*/ 310164 h 432708"/>
              <a:gd name="connsiteX11" fmla="*/ 315515 w 504825"/>
              <a:gd name="connsiteY11" fmla="*/ 297487 h 432708"/>
              <a:gd name="connsiteX12" fmla="*/ 315515 w 504825"/>
              <a:gd name="connsiteY12" fmla="*/ 252413 h 432708"/>
              <a:gd name="connsiteX13" fmla="*/ 504825 w 504825"/>
              <a:gd name="connsiteY13" fmla="*/ 252413 h 432708"/>
              <a:gd name="connsiteX14" fmla="*/ 504825 w 504825"/>
              <a:gd name="connsiteY14" fmla="*/ 387634 h 432708"/>
              <a:gd name="connsiteX15" fmla="*/ 491585 w 504825"/>
              <a:gd name="connsiteY15" fmla="*/ 419468 h 432708"/>
              <a:gd name="connsiteX16" fmla="*/ 459751 w 504825"/>
              <a:gd name="connsiteY16" fmla="*/ 432708 h 432708"/>
              <a:gd name="connsiteX17" fmla="*/ 45074 w 504825"/>
              <a:gd name="connsiteY17" fmla="*/ 432708 h 432708"/>
              <a:gd name="connsiteX18" fmla="*/ 13240 w 504825"/>
              <a:gd name="connsiteY18" fmla="*/ 419468 h 432708"/>
              <a:gd name="connsiteX19" fmla="*/ 0 w 504825"/>
              <a:gd name="connsiteY19" fmla="*/ 387634 h 432708"/>
              <a:gd name="connsiteX20" fmla="*/ 180295 w 504825"/>
              <a:gd name="connsiteY20" fmla="*/ 36059 h 432708"/>
              <a:gd name="connsiteX21" fmla="*/ 180295 w 504825"/>
              <a:gd name="connsiteY21" fmla="*/ 72118 h 432708"/>
              <a:gd name="connsiteX22" fmla="*/ 324530 w 504825"/>
              <a:gd name="connsiteY22" fmla="*/ 72118 h 432708"/>
              <a:gd name="connsiteX23" fmla="*/ 324530 w 504825"/>
              <a:gd name="connsiteY23" fmla="*/ 36059 h 432708"/>
              <a:gd name="connsiteX24" fmla="*/ 171280 w 504825"/>
              <a:gd name="connsiteY24" fmla="*/ 0 h 432708"/>
              <a:gd name="connsiteX25" fmla="*/ 333545 w 504825"/>
              <a:gd name="connsiteY25" fmla="*/ 0 h 432708"/>
              <a:gd name="connsiteX26" fmla="*/ 352701 w 504825"/>
              <a:gd name="connsiteY26" fmla="*/ 7888 h 432708"/>
              <a:gd name="connsiteX27" fmla="*/ 360589 w 504825"/>
              <a:gd name="connsiteY27" fmla="*/ 27044 h 432708"/>
              <a:gd name="connsiteX28" fmla="*/ 360589 w 504825"/>
              <a:gd name="connsiteY28" fmla="*/ 72118 h 432708"/>
              <a:gd name="connsiteX29" fmla="*/ 459751 w 504825"/>
              <a:gd name="connsiteY29" fmla="*/ 72118 h 432708"/>
              <a:gd name="connsiteX30" fmla="*/ 491585 w 504825"/>
              <a:gd name="connsiteY30" fmla="*/ 85358 h 432708"/>
              <a:gd name="connsiteX31" fmla="*/ 504825 w 504825"/>
              <a:gd name="connsiteY31" fmla="*/ 117192 h 432708"/>
              <a:gd name="connsiteX32" fmla="*/ 504825 w 504825"/>
              <a:gd name="connsiteY32" fmla="*/ 225368 h 432708"/>
              <a:gd name="connsiteX33" fmla="*/ 0 w 504825"/>
              <a:gd name="connsiteY33" fmla="*/ 225368 h 432708"/>
              <a:gd name="connsiteX34" fmla="*/ 0 w 504825"/>
              <a:gd name="connsiteY34" fmla="*/ 117192 h 432708"/>
              <a:gd name="connsiteX35" fmla="*/ 13240 w 504825"/>
              <a:gd name="connsiteY35" fmla="*/ 85358 h 432708"/>
              <a:gd name="connsiteX36" fmla="*/ 45074 w 504825"/>
              <a:gd name="connsiteY36" fmla="*/ 72118 h 432708"/>
              <a:gd name="connsiteX37" fmla="*/ 144236 w 504825"/>
              <a:gd name="connsiteY37" fmla="*/ 72118 h 432708"/>
              <a:gd name="connsiteX38" fmla="*/ 144236 w 504825"/>
              <a:gd name="connsiteY38" fmla="*/ 27044 h 432708"/>
              <a:gd name="connsiteX39" fmla="*/ 152123 w 504825"/>
              <a:gd name="connsiteY39" fmla="*/ 7888 h 432708"/>
              <a:gd name="connsiteX40" fmla="*/ 171280 w 504825"/>
              <a:gd name="connsiteY40" fmla="*/ 0 h 43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04825" h="432708">
                <a:moveTo>
                  <a:pt x="216352" y="252413"/>
                </a:moveTo>
                <a:lnTo>
                  <a:pt x="288470" y="252413"/>
                </a:lnTo>
                <a:lnTo>
                  <a:pt x="288470" y="288472"/>
                </a:lnTo>
                <a:lnTo>
                  <a:pt x="216352" y="288472"/>
                </a:lnTo>
                <a:close/>
                <a:moveTo>
                  <a:pt x="0" y="252413"/>
                </a:moveTo>
                <a:lnTo>
                  <a:pt x="189309" y="252413"/>
                </a:lnTo>
                <a:lnTo>
                  <a:pt x="189309" y="297487"/>
                </a:lnTo>
                <a:cubicBezTo>
                  <a:pt x="189309" y="302370"/>
                  <a:pt x="191093" y="306596"/>
                  <a:pt x="194661" y="310164"/>
                </a:cubicBezTo>
                <a:cubicBezTo>
                  <a:pt x="198230" y="313732"/>
                  <a:pt x="202455" y="315517"/>
                  <a:pt x="207339" y="315517"/>
                </a:cubicBezTo>
                <a:lnTo>
                  <a:pt x="297486" y="315517"/>
                </a:lnTo>
                <a:cubicBezTo>
                  <a:pt x="302370" y="315517"/>
                  <a:pt x="306595" y="313732"/>
                  <a:pt x="310163" y="310164"/>
                </a:cubicBezTo>
                <a:cubicBezTo>
                  <a:pt x="313731" y="306596"/>
                  <a:pt x="315515" y="302370"/>
                  <a:pt x="315515" y="297487"/>
                </a:cubicBezTo>
                <a:lnTo>
                  <a:pt x="315515" y="252413"/>
                </a:lnTo>
                <a:lnTo>
                  <a:pt x="504825" y="252413"/>
                </a:lnTo>
                <a:lnTo>
                  <a:pt x="504825" y="387634"/>
                </a:lnTo>
                <a:cubicBezTo>
                  <a:pt x="504825" y="400030"/>
                  <a:pt x="500411" y="410641"/>
                  <a:pt x="491585" y="419468"/>
                </a:cubicBezTo>
                <a:cubicBezTo>
                  <a:pt x="482757" y="428295"/>
                  <a:pt x="472147" y="432708"/>
                  <a:pt x="459751" y="432708"/>
                </a:cubicBezTo>
                <a:lnTo>
                  <a:pt x="45074" y="432708"/>
                </a:lnTo>
                <a:cubicBezTo>
                  <a:pt x="32678" y="432708"/>
                  <a:pt x="22068" y="428295"/>
                  <a:pt x="13240" y="419468"/>
                </a:cubicBezTo>
                <a:cubicBezTo>
                  <a:pt x="4414" y="410641"/>
                  <a:pt x="0" y="400030"/>
                  <a:pt x="0" y="387634"/>
                </a:cubicBezTo>
                <a:close/>
                <a:moveTo>
                  <a:pt x="180295" y="36059"/>
                </a:moveTo>
                <a:lnTo>
                  <a:pt x="180295" y="72118"/>
                </a:lnTo>
                <a:lnTo>
                  <a:pt x="324530" y="72118"/>
                </a:lnTo>
                <a:lnTo>
                  <a:pt x="324530" y="36059"/>
                </a:lnTo>
                <a:close/>
                <a:moveTo>
                  <a:pt x="171280" y="0"/>
                </a:moveTo>
                <a:lnTo>
                  <a:pt x="333545" y="0"/>
                </a:lnTo>
                <a:cubicBezTo>
                  <a:pt x="341057" y="0"/>
                  <a:pt x="347443" y="2629"/>
                  <a:pt x="352701" y="7888"/>
                </a:cubicBezTo>
                <a:cubicBezTo>
                  <a:pt x="357959" y="13146"/>
                  <a:pt x="360589" y="19532"/>
                  <a:pt x="360589" y="27044"/>
                </a:cubicBezTo>
                <a:lnTo>
                  <a:pt x="360589" y="72118"/>
                </a:lnTo>
                <a:lnTo>
                  <a:pt x="459751" y="72118"/>
                </a:lnTo>
                <a:cubicBezTo>
                  <a:pt x="472147" y="72118"/>
                  <a:pt x="482757" y="76531"/>
                  <a:pt x="491585" y="85358"/>
                </a:cubicBezTo>
                <a:cubicBezTo>
                  <a:pt x="500411" y="94185"/>
                  <a:pt x="504825" y="104796"/>
                  <a:pt x="504825" y="117192"/>
                </a:cubicBezTo>
                <a:lnTo>
                  <a:pt x="504825" y="225368"/>
                </a:lnTo>
                <a:lnTo>
                  <a:pt x="0" y="225368"/>
                </a:lnTo>
                <a:lnTo>
                  <a:pt x="0" y="117192"/>
                </a:lnTo>
                <a:cubicBezTo>
                  <a:pt x="0" y="104796"/>
                  <a:pt x="4414" y="94185"/>
                  <a:pt x="13240" y="85358"/>
                </a:cubicBezTo>
                <a:cubicBezTo>
                  <a:pt x="22068" y="76531"/>
                  <a:pt x="32678" y="72118"/>
                  <a:pt x="45074" y="72118"/>
                </a:cubicBezTo>
                <a:lnTo>
                  <a:pt x="144236" y="72118"/>
                </a:lnTo>
                <a:lnTo>
                  <a:pt x="144236" y="27044"/>
                </a:lnTo>
                <a:cubicBezTo>
                  <a:pt x="144236" y="19532"/>
                  <a:pt x="146865" y="13146"/>
                  <a:pt x="152123" y="7888"/>
                </a:cubicBezTo>
                <a:cubicBezTo>
                  <a:pt x="157382" y="2629"/>
                  <a:pt x="163767" y="0"/>
                  <a:pt x="17128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28557656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14</a:t>
            </a:fld>
            <a:endParaRPr lang="en-US" dirty="0"/>
          </a:p>
        </p:txBody>
      </p:sp>
      <p:sp>
        <p:nvSpPr>
          <p:cNvPr id="4" name="Title 3"/>
          <p:cNvSpPr>
            <a:spLocks noGrp="1"/>
          </p:cNvSpPr>
          <p:nvPr>
            <p:ph type="title"/>
          </p:nvPr>
        </p:nvSpPr>
        <p:spPr/>
        <p:txBody>
          <a:bodyPr/>
          <a:lstStyle/>
          <a:p>
            <a:r>
              <a:rPr lang="en-US" dirty="0" smtClean="0"/>
              <a:t>Shelving system </a:t>
            </a:r>
            <a:endParaRPr lang="ar-JO" dirty="0"/>
          </a:p>
        </p:txBody>
      </p:sp>
      <p:pic>
        <p:nvPicPr>
          <p:cNvPr id="6" name="صورة 12"/>
          <p:cNvPicPr/>
          <p:nvPr/>
        </p:nvPicPr>
        <p:blipFill>
          <a:blip r:embed="rId2" cstate="print">
            <a:extLst>
              <a:ext uri="{28A0092B-C50C-407E-A947-70E740481C1C}">
                <a14:useLocalDpi xmlns:a14="http://schemas.microsoft.com/office/drawing/2010/main" val="0"/>
              </a:ext>
            </a:extLst>
          </a:blip>
          <a:stretch>
            <a:fillRect/>
          </a:stretch>
        </p:blipFill>
        <p:spPr>
          <a:xfrm>
            <a:off x="0" y="908720"/>
            <a:ext cx="5926586" cy="2376264"/>
          </a:xfrm>
          <a:prstGeom prst="rect">
            <a:avLst/>
          </a:prstGeom>
        </p:spPr>
      </p:pic>
      <p:pic>
        <p:nvPicPr>
          <p:cNvPr id="7" name="صورة 13"/>
          <p:cNvPicPr/>
          <p:nvPr/>
        </p:nvPicPr>
        <p:blipFill>
          <a:blip r:embed="rId3" cstate="print">
            <a:extLst>
              <a:ext uri="{28A0092B-C50C-407E-A947-70E740481C1C}">
                <a14:useLocalDpi xmlns:a14="http://schemas.microsoft.com/office/drawing/2010/main" val="0"/>
              </a:ext>
            </a:extLst>
          </a:blip>
          <a:stretch>
            <a:fillRect/>
          </a:stretch>
        </p:blipFill>
        <p:spPr>
          <a:xfrm>
            <a:off x="6023992" y="908720"/>
            <a:ext cx="6168008" cy="237626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82154"/>
            <a:ext cx="6152406" cy="3573016"/>
          </a:xfrm>
          <a:prstGeom prst="rect">
            <a:avLst/>
          </a:prstGeom>
        </p:spPr>
      </p:pic>
      <p:pic>
        <p:nvPicPr>
          <p:cNvPr id="13" name="Picture 8" descr="https://scontent.fjrs1-1.fna.fbcdn.net/v/t35.0-12/18175359_1487071338004805_1333518788_o.jpg?oh=1acdc78f545c54fcec5ac37e2766c402&amp;oe=5920E5B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07968" y="3282154"/>
            <a:ext cx="6384032" cy="3575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953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15</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endParaRPr lang="ar-JO"/>
          </a:p>
        </p:txBody>
      </p:sp>
      <p:pic>
        <p:nvPicPr>
          <p:cNvPr id="3074" name="Picture 2" descr="https://scontent.fjrs1-1.fna.fbcdn.net/v/t34.0-12/18197241_1487072411338031_836221570_n.jpg?oh=992b8d6d152b83e7f4f653252841386a&amp;oe=59221B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1122" y="794035"/>
            <a:ext cx="5328591" cy="606396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scontent.fjrs1-1.fna.fbcdn.net/v/t34.0-12/18197634_10212603249140376_350780563_n.jpg?oh=288e99c9888287f71fdaacb86166abdb&amp;oe=5920EE9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885" y="794035"/>
            <a:ext cx="5591944" cy="6063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733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16</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AVAILABILITY </a:t>
            </a:r>
            <a:endParaRPr lang="ar-JO" dirty="0"/>
          </a:p>
        </p:txBody>
      </p:sp>
      <p:pic>
        <p:nvPicPr>
          <p:cNvPr id="5" name="Content Placeholder 3"/>
          <p:cNvPicPr>
            <a:picLocks noChangeAspect="1"/>
          </p:cNvPicPr>
          <p:nvPr/>
        </p:nvPicPr>
        <p:blipFill>
          <a:blip r:embed="rId2"/>
          <a:stretch>
            <a:fillRect/>
          </a:stretch>
        </p:blipFill>
        <p:spPr>
          <a:xfrm>
            <a:off x="0" y="741436"/>
            <a:ext cx="7129669" cy="6116564"/>
          </a:xfrm>
          <a:prstGeom prst="rect">
            <a:avLst/>
          </a:prstGeom>
        </p:spPr>
      </p:pic>
      <p:sp>
        <p:nvSpPr>
          <p:cNvPr id="7" name="Rectangle 6"/>
          <p:cNvSpPr/>
          <p:nvPr/>
        </p:nvSpPr>
        <p:spPr>
          <a:xfrm>
            <a:off x="7392144" y="1690013"/>
            <a:ext cx="4560168" cy="2246769"/>
          </a:xfrm>
          <a:prstGeom prst="rect">
            <a:avLst/>
          </a:prstGeom>
        </p:spPr>
        <p:txBody>
          <a:bodyPr wrap="square">
            <a:spAutoFit/>
          </a:bodyPr>
          <a:lstStyle/>
          <a:p>
            <a:r>
              <a:rPr lang="en-US" sz="2000" b="1" dirty="0">
                <a:solidFill>
                  <a:srgbClr val="2F3A46"/>
                </a:solidFill>
                <a:latin typeface="Times New Roman" panose="02020603050405020304" pitchFamily="18" charset="0"/>
                <a:cs typeface="Times New Roman" panose="02020603050405020304" pitchFamily="18" charset="0"/>
              </a:rPr>
              <a:t>These four distributions were studied for the analysis of the data</a:t>
            </a:r>
            <a:r>
              <a:rPr lang="en-US" sz="2000" b="1" dirty="0" smtClean="0">
                <a:solidFill>
                  <a:srgbClr val="2F3A46"/>
                </a:solidFill>
                <a:latin typeface="Times New Roman" panose="02020603050405020304" pitchFamily="18" charset="0"/>
                <a:cs typeface="Times New Roman" panose="02020603050405020304" pitchFamily="18" charset="0"/>
              </a:rPr>
              <a:t>:</a:t>
            </a:r>
          </a:p>
          <a:p>
            <a:endParaRPr lang="en-US" sz="2000" b="1" dirty="0">
              <a:solidFill>
                <a:srgbClr val="2F3A46"/>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US" sz="2000" b="1" dirty="0">
                <a:solidFill>
                  <a:srgbClr val="2F3A46"/>
                </a:solidFill>
                <a:latin typeface="Times New Roman" panose="02020603050405020304" pitchFamily="18" charset="0"/>
                <a:cs typeface="Times New Roman" panose="02020603050405020304" pitchFamily="18" charset="0"/>
              </a:rPr>
              <a:t> Normal Distribution </a:t>
            </a:r>
          </a:p>
          <a:p>
            <a:pPr lvl="0">
              <a:buFont typeface="Wingdings" panose="05000000000000000000" pitchFamily="2" charset="2"/>
              <a:buChar char="Ø"/>
            </a:pPr>
            <a:r>
              <a:rPr lang="en-US" sz="2000" b="1" dirty="0">
                <a:solidFill>
                  <a:srgbClr val="2F3A46"/>
                </a:solidFill>
                <a:latin typeface="Times New Roman" panose="02020603050405020304" pitchFamily="18" charset="0"/>
                <a:cs typeface="Times New Roman" panose="02020603050405020304" pitchFamily="18" charset="0"/>
              </a:rPr>
              <a:t> Exponential Distribution </a:t>
            </a:r>
          </a:p>
          <a:p>
            <a:pPr lvl="0">
              <a:buFont typeface="Wingdings" panose="05000000000000000000" pitchFamily="2" charset="2"/>
              <a:buChar char="Ø"/>
            </a:pPr>
            <a:r>
              <a:rPr lang="en-US" sz="2000" b="1" dirty="0">
                <a:solidFill>
                  <a:srgbClr val="2F3A46"/>
                </a:solidFill>
                <a:latin typeface="Times New Roman" panose="02020603050405020304" pitchFamily="18" charset="0"/>
                <a:cs typeface="Times New Roman" panose="02020603050405020304" pitchFamily="18" charset="0"/>
              </a:rPr>
              <a:t> Weibull Distribution </a:t>
            </a:r>
          </a:p>
          <a:p>
            <a:pPr lvl="0">
              <a:buFont typeface="Wingdings" panose="05000000000000000000" pitchFamily="2" charset="2"/>
              <a:buChar char="Ø"/>
            </a:pPr>
            <a:r>
              <a:rPr lang="en-US" sz="2000" b="1" dirty="0">
                <a:solidFill>
                  <a:srgbClr val="2F3A46"/>
                </a:solidFill>
                <a:latin typeface="Times New Roman" panose="02020603050405020304" pitchFamily="18" charset="0"/>
                <a:cs typeface="Times New Roman" panose="02020603050405020304" pitchFamily="18" charset="0"/>
              </a:rPr>
              <a:t> Gamma distribution </a:t>
            </a:r>
          </a:p>
        </p:txBody>
      </p:sp>
    </p:spTree>
    <p:extLst>
      <p:ext uri="{BB962C8B-B14F-4D97-AF65-F5344CB8AC3E}">
        <p14:creationId xmlns:p14="http://schemas.microsoft.com/office/powerpoint/2010/main" val="2022264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17</a:t>
            </a:fld>
            <a:endParaRPr lang="en-US" dirty="0"/>
          </a:p>
        </p:txBody>
      </p:sp>
      <p:sp>
        <p:nvSpPr>
          <p:cNvPr id="3" name="Subtitle 2"/>
          <p:cNvSpPr>
            <a:spLocks noGrp="1"/>
          </p:cNvSpPr>
          <p:nvPr>
            <p:ph type="subTitle" idx="1"/>
          </p:nvPr>
        </p:nvSpPr>
        <p:spPr>
          <a:xfrm>
            <a:off x="547789" y="552334"/>
            <a:ext cx="3743923" cy="288030"/>
          </a:xfrm>
        </p:spPr>
        <p:txBody>
          <a:bodyPr/>
          <a:lstStyle/>
          <a:p>
            <a:r>
              <a:rPr lang="en-US" dirty="0" smtClean="0"/>
              <a:t>Normal distribution </a:t>
            </a:r>
            <a:endParaRPr lang="ar-JO" dirty="0"/>
          </a:p>
        </p:txBody>
      </p:sp>
      <p:sp>
        <p:nvSpPr>
          <p:cNvPr id="4" name="Title 3"/>
          <p:cNvSpPr>
            <a:spLocks noGrp="1"/>
          </p:cNvSpPr>
          <p:nvPr>
            <p:ph type="title"/>
          </p:nvPr>
        </p:nvSpPr>
        <p:spPr>
          <a:xfrm>
            <a:off x="634925" y="-65278"/>
            <a:ext cx="9601200" cy="617612"/>
          </a:xfrm>
        </p:spPr>
        <p:txBody>
          <a:bodyPr/>
          <a:lstStyle/>
          <a:p>
            <a:r>
              <a:rPr lang="en-US" dirty="0"/>
              <a:t>Determining mean time to repair</a:t>
            </a:r>
            <a:endParaRPr lang="ar-JO" dirty="0"/>
          </a:p>
        </p:txBody>
      </p:sp>
      <p:pic>
        <p:nvPicPr>
          <p:cNvPr id="5" name="Content Placeholder 3"/>
          <p:cNvPicPr>
            <a:picLocks noChangeAspect="1"/>
          </p:cNvPicPr>
          <p:nvPr/>
        </p:nvPicPr>
        <p:blipFill>
          <a:blip r:embed="rId2"/>
          <a:stretch>
            <a:fillRect/>
          </a:stretch>
        </p:blipFill>
        <p:spPr>
          <a:xfrm>
            <a:off x="0" y="1036517"/>
            <a:ext cx="5948883" cy="4608591"/>
          </a:xfrm>
          <a:prstGeom prst="rect">
            <a:avLst/>
          </a:prstGeom>
        </p:spPr>
      </p:pic>
      <p:sp>
        <p:nvSpPr>
          <p:cNvPr id="6" name="Subtitle 2"/>
          <p:cNvSpPr txBox="1">
            <a:spLocks/>
          </p:cNvSpPr>
          <p:nvPr/>
        </p:nvSpPr>
        <p:spPr>
          <a:xfrm>
            <a:off x="8256240" y="764706"/>
            <a:ext cx="3743923" cy="288030"/>
          </a:xfrm>
          <a:prstGeom prst="rect">
            <a:avLst/>
          </a:prstGeom>
        </p:spPr>
        <p:txBody>
          <a:bodyPr vert="horz" lIns="91440" tIns="45720" rIns="91440" bIns="45720" rtlCol="0" anchor="ctr">
            <a:noAutofit/>
          </a:bodyPr>
          <a:lstStyle>
            <a:lvl1pPr marL="0" indent="0" algn="l" defTabSz="914354" rtl="0" eaLnBrk="1" latinLnBrk="0" hangingPunct="1">
              <a:spcBef>
                <a:spcPct val="20000"/>
              </a:spcBef>
              <a:buFont typeface="Arial" pitchFamily="34" charset="0"/>
              <a:buNone/>
              <a:defRPr sz="1800" kern="1200" cap="small"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vl2pPr marL="457178" indent="0" algn="ctr" defTabSz="914354" rtl="0" eaLnBrk="1" latinLnBrk="0" hangingPunct="1">
              <a:spcBef>
                <a:spcPct val="20000"/>
              </a:spcBef>
              <a:buFont typeface="Arial" pitchFamily="34" charset="0"/>
              <a:buNone/>
              <a:defRPr sz="28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914354" indent="0" algn="ctr" defTabSz="914354" rtl="0" eaLnBrk="1" latinLnBrk="0" hangingPunct="1">
              <a:spcBef>
                <a:spcPct val="20000"/>
              </a:spcBef>
              <a:buFont typeface="Arial" pitchFamily="34" charset="0"/>
              <a:buNone/>
              <a:defRPr sz="24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371532"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1828709"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285886"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62"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40"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18"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Exponential  distribution </a:t>
            </a:r>
            <a:endParaRPr lang="ar-JO" dirty="0"/>
          </a:p>
        </p:txBody>
      </p:sp>
      <p:pic>
        <p:nvPicPr>
          <p:cNvPr id="7" name="Content Placeholder 3"/>
          <p:cNvPicPr>
            <a:picLocks noChangeAspect="1"/>
          </p:cNvPicPr>
          <p:nvPr/>
        </p:nvPicPr>
        <p:blipFill>
          <a:blip r:embed="rId3"/>
          <a:stretch>
            <a:fillRect/>
          </a:stretch>
        </p:blipFill>
        <p:spPr>
          <a:xfrm>
            <a:off x="5951985" y="1052736"/>
            <a:ext cx="6240016" cy="4608591"/>
          </a:xfrm>
          <a:prstGeom prst="rect">
            <a:avLst/>
          </a:prstGeom>
        </p:spPr>
      </p:pic>
    </p:spTree>
    <p:extLst>
      <p:ext uri="{BB962C8B-B14F-4D97-AF65-F5344CB8AC3E}">
        <p14:creationId xmlns:p14="http://schemas.microsoft.com/office/powerpoint/2010/main" val="29844133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18</a:t>
            </a:fld>
            <a:endParaRPr lang="en-US" dirty="0"/>
          </a:p>
        </p:txBody>
      </p:sp>
      <p:sp>
        <p:nvSpPr>
          <p:cNvPr id="3" name="Subtitle 2"/>
          <p:cNvSpPr>
            <a:spLocks noGrp="1"/>
          </p:cNvSpPr>
          <p:nvPr>
            <p:ph type="subTitle" idx="1"/>
          </p:nvPr>
        </p:nvSpPr>
        <p:spPr>
          <a:xfrm>
            <a:off x="623885" y="762691"/>
            <a:ext cx="3095851" cy="290045"/>
          </a:xfrm>
        </p:spPr>
        <p:txBody>
          <a:bodyPr/>
          <a:lstStyle/>
          <a:p>
            <a:r>
              <a:rPr lang="en-US" dirty="0" smtClean="0"/>
              <a:t>Weibull distribution </a:t>
            </a:r>
            <a:endParaRPr lang="ar-JO" dirty="0"/>
          </a:p>
        </p:txBody>
      </p:sp>
      <p:sp>
        <p:nvSpPr>
          <p:cNvPr id="4" name="Title 3"/>
          <p:cNvSpPr>
            <a:spLocks noGrp="1"/>
          </p:cNvSpPr>
          <p:nvPr>
            <p:ph type="title"/>
          </p:nvPr>
        </p:nvSpPr>
        <p:spPr/>
        <p:txBody>
          <a:bodyPr/>
          <a:lstStyle/>
          <a:p>
            <a:r>
              <a:rPr lang="en-US" dirty="0"/>
              <a:t>Determining mean time to repair</a:t>
            </a:r>
            <a:endParaRPr lang="ar-JO" dirty="0"/>
          </a:p>
        </p:txBody>
      </p:sp>
      <p:pic>
        <p:nvPicPr>
          <p:cNvPr id="5" name="Content Placeholder 3"/>
          <p:cNvPicPr>
            <a:picLocks noChangeAspect="1"/>
          </p:cNvPicPr>
          <p:nvPr/>
        </p:nvPicPr>
        <p:blipFill>
          <a:blip r:embed="rId2"/>
          <a:stretch>
            <a:fillRect/>
          </a:stretch>
        </p:blipFill>
        <p:spPr>
          <a:xfrm>
            <a:off x="0" y="1052736"/>
            <a:ext cx="6023992" cy="4824536"/>
          </a:xfrm>
          <a:prstGeom prst="rect">
            <a:avLst/>
          </a:prstGeom>
        </p:spPr>
      </p:pic>
      <p:sp>
        <p:nvSpPr>
          <p:cNvPr id="6" name="Subtitle 2"/>
          <p:cNvSpPr txBox="1">
            <a:spLocks/>
          </p:cNvSpPr>
          <p:nvPr/>
        </p:nvSpPr>
        <p:spPr>
          <a:xfrm>
            <a:off x="8760296" y="769844"/>
            <a:ext cx="3095851" cy="290045"/>
          </a:xfrm>
          <a:prstGeom prst="rect">
            <a:avLst/>
          </a:prstGeom>
        </p:spPr>
        <p:txBody>
          <a:bodyPr vert="horz" lIns="91440" tIns="45720" rIns="91440" bIns="45720" rtlCol="0" anchor="ctr">
            <a:noAutofit/>
          </a:bodyPr>
          <a:lstStyle>
            <a:lvl1pPr marL="0" indent="0" algn="l" defTabSz="914354" rtl="0" eaLnBrk="1" latinLnBrk="0" hangingPunct="1">
              <a:spcBef>
                <a:spcPct val="20000"/>
              </a:spcBef>
              <a:buFont typeface="Arial" pitchFamily="34" charset="0"/>
              <a:buNone/>
              <a:defRPr sz="1800" kern="1200" cap="small"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vl2pPr marL="457178" indent="0" algn="ctr" defTabSz="914354" rtl="0" eaLnBrk="1" latinLnBrk="0" hangingPunct="1">
              <a:spcBef>
                <a:spcPct val="20000"/>
              </a:spcBef>
              <a:buFont typeface="Arial" pitchFamily="34" charset="0"/>
              <a:buNone/>
              <a:defRPr sz="28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914354" indent="0" algn="ctr" defTabSz="914354" rtl="0" eaLnBrk="1" latinLnBrk="0" hangingPunct="1">
              <a:spcBef>
                <a:spcPct val="20000"/>
              </a:spcBef>
              <a:buFont typeface="Arial" pitchFamily="34" charset="0"/>
              <a:buNone/>
              <a:defRPr sz="24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371532"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1828709"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285886"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62"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40"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18"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Gamma distribution </a:t>
            </a:r>
            <a:endParaRPr lang="ar-JO" dirty="0"/>
          </a:p>
        </p:txBody>
      </p:sp>
      <p:pic>
        <p:nvPicPr>
          <p:cNvPr id="7" name="Content Placeholder 3"/>
          <p:cNvPicPr>
            <a:picLocks noChangeAspect="1"/>
          </p:cNvPicPr>
          <p:nvPr/>
        </p:nvPicPr>
        <p:blipFill>
          <a:blip r:embed="rId3"/>
          <a:stretch>
            <a:fillRect/>
          </a:stretch>
        </p:blipFill>
        <p:spPr>
          <a:xfrm>
            <a:off x="6023992" y="1052736"/>
            <a:ext cx="6168008" cy="4824536"/>
          </a:xfrm>
          <a:prstGeom prst="rect">
            <a:avLst/>
          </a:prstGeom>
        </p:spPr>
      </p:pic>
    </p:spTree>
    <p:extLst>
      <p:ext uri="{BB962C8B-B14F-4D97-AF65-F5344CB8AC3E}">
        <p14:creationId xmlns:p14="http://schemas.microsoft.com/office/powerpoint/2010/main" val="2455444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19</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endParaRPr lang="ar-JO"/>
          </a:p>
        </p:txBody>
      </p:sp>
      <p:pic>
        <p:nvPicPr>
          <p:cNvPr id="5" name="Content Placeholder 3"/>
          <p:cNvPicPr>
            <a:picLocks noChangeAspect="1"/>
          </p:cNvPicPr>
          <p:nvPr/>
        </p:nvPicPr>
        <p:blipFill>
          <a:blip r:embed="rId2"/>
          <a:stretch>
            <a:fillRect/>
          </a:stretch>
        </p:blipFill>
        <p:spPr>
          <a:xfrm>
            <a:off x="183734" y="1268760"/>
            <a:ext cx="5264194" cy="3744416"/>
          </a:xfrm>
          <a:prstGeom prst="rect">
            <a:avLst/>
          </a:prstGeom>
        </p:spPr>
      </p:pic>
      <p:sp>
        <p:nvSpPr>
          <p:cNvPr id="6" name="Rectangle 5"/>
          <p:cNvSpPr/>
          <p:nvPr/>
        </p:nvSpPr>
        <p:spPr>
          <a:xfrm>
            <a:off x="6096000" y="1592033"/>
            <a:ext cx="5472608" cy="5118324"/>
          </a:xfrm>
          <a:prstGeom prst="rect">
            <a:avLst/>
          </a:prstGeom>
        </p:spPr>
        <p:txBody>
          <a:bodyPr wrap="square">
            <a:spAutoFit/>
          </a:bodyPr>
          <a:lstStyle/>
          <a:p>
            <a:r>
              <a:rPr lang="en-US" sz="2400" b="1" dirty="0" smtClean="0">
                <a:solidFill>
                  <a:srgbClr val="2F3A46"/>
                </a:solidFill>
                <a:latin typeface="Times New Roman" panose="02020603050405020304" pitchFamily="18" charset="0"/>
                <a:cs typeface="Times New Roman" panose="02020603050405020304" pitchFamily="18" charset="0"/>
              </a:rPr>
              <a:t>Goodness of fit for repair time</a:t>
            </a:r>
          </a:p>
          <a:p>
            <a:endParaRPr lang="en-US" sz="2400" b="1" dirty="0" smtClean="0">
              <a:solidFill>
                <a:srgbClr val="2F3A46"/>
              </a:solidFill>
              <a:latin typeface="Times New Roman" panose="02020603050405020304" pitchFamily="18" charset="0"/>
              <a:cs typeface="Times New Roman" panose="02020603050405020304" pitchFamily="18" charset="0"/>
            </a:endParaRPr>
          </a:p>
          <a:p>
            <a:pPr algn="just">
              <a:lnSpc>
                <a:spcPct val="115000"/>
              </a:lnSpc>
              <a:spcAft>
                <a:spcPts val="1000"/>
              </a:spcAft>
              <a:tabLst>
                <a:tab pos="2209800" algn="l"/>
              </a:tabLst>
            </a:pPr>
            <a:r>
              <a:rPr lang="en-US" sz="2400"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we can judge the best distribution that best represent the repair time data by two perspectives which are: </a:t>
            </a:r>
          </a:p>
          <a:p>
            <a:pPr marL="342900" marR="0" lvl="0" indent="-342900" algn="just">
              <a:lnSpc>
                <a:spcPct val="115000"/>
              </a:lnSpc>
              <a:spcBef>
                <a:spcPts val="0"/>
              </a:spcBef>
              <a:spcAft>
                <a:spcPts val="1000"/>
              </a:spcAft>
              <a:buFont typeface="Symbol" panose="05050102010706020507" pitchFamily="18" charset="2"/>
              <a:buChar char=""/>
              <a:tabLst>
                <a:tab pos="2209800" algn="l"/>
              </a:tabLst>
            </a:pPr>
            <a:r>
              <a:rPr lang="en-US" sz="2400" dirty="0">
                <a:solidFill>
                  <a:srgbClr val="2F3A46"/>
                </a:solidFill>
                <a:latin typeface="Times New Roman" panose="02020603050405020304" pitchFamily="18" charset="0"/>
                <a:ea typeface="Times New Roman" panose="02020603050405020304" pitchFamily="18" charset="0"/>
                <a:cs typeface="Times New Roman" panose="02020603050405020304" pitchFamily="18" charset="0"/>
              </a:rPr>
              <a:t>The P-value: the bigger the less variation and best represent. </a:t>
            </a:r>
            <a:endParaRPr lang="en-US" sz="2400" dirty="0">
              <a:solidFill>
                <a:srgbClr val="2F3A46"/>
              </a:solidFill>
              <a:latin typeface="Times New Roman" panose="02020603050405020304" pitchFamily="18"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2209800" algn="l"/>
              </a:tabLst>
            </a:pPr>
            <a:r>
              <a:rPr lang="en-US" sz="2400" dirty="0">
                <a:solidFill>
                  <a:srgbClr val="2F3A46"/>
                </a:solidFill>
                <a:latin typeface="Times New Roman" panose="02020603050405020304" pitchFamily="18" charset="0"/>
                <a:ea typeface="Times New Roman" panose="02020603050405020304" pitchFamily="18" charset="0"/>
                <a:cs typeface="Times New Roman" panose="02020603050405020304" pitchFamily="18" charset="0"/>
              </a:rPr>
              <a:t>Fitting the straight line</a:t>
            </a:r>
            <a:endParaRPr lang="en-US" sz="2400" dirty="0">
              <a:solidFill>
                <a:srgbClr val="2F3A46"/>
              </a:solidFill>
              <a:latin typeface="Times New Roman" panose="02020603050405020304" pitchFamily="18" charset="0"/>
              <a:cs typeface="Times New Roman" panose="02020603050405020304" pitchFamily="18" charset="0"/>
            </a:endParaRPr>
          </a:p>
          <a:p>
            <a:r>
              <a:rPr lang="en-US" sz="2400"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 As a result, the </a:t>
            </a:r>
            <a:r>
              <a:rPr lang="en-US" sz="2400" b="1"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normal distribution</a:t>
            </a:r>
            <a:r>
              <a:rPr lang="en-US" sz="2400"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 seems to be the best representation of repair time data </a:t>
            </a:r>
            <a:endParaRPr lang="en-US" sz="2400" dirty="0">
              <a:solidFill>
                <a:srgbClr val="2F3A46"/>
              </a:solidFill>
              <a:latin typeface="Times New Roman" panose="02020603050405020304" pitchFamily="18" charset="0"/>
              <a:cs typeface="Times New Roman" panose="02020603050405020304" pitchFamily="18" charset="0"/>
            </a:endParaRPr>
          </a:p>
          <a:p>
            <a:endParaRPr lang="en-US" sz="1600" b="1" dirty="0">
              <a:solidFill>
                <a:srgbClr val="2F3A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5456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Prepared By :</a:t>
            </a:r>
            <a:endParaRPr lang="ar-JO" dirty="0"/>
          </a:p>
        </p:txBody>
      </p:sp>
      <p:grpSp>
        <p:nvGrpSpPr>
          <p:cNvPr id="5" name="Group 4"/>
          <p:cNvGrpSpPr/>
          <p:nvPr/>
        </p:nvGrpSpPr>
        <p:grpSpPr>
          <a:xfrm>
            <a:off x="1127448" y="2180678"/>
            <a:ext cx="2736304" cy="2616474"/>
            <a:chOff x="-33840" y="279519"/>
            <a:chExt cx="2736304" cy="2616474"/>
          </a:xfrm>
        </p:grpSpPr>
        <p:sp>
          <p:nvSpPr>
            <p:cNvPr id="6" name="Oval 5"/>
            <p:cNvSpPr/>
            <p:nvPr/>
          </p:nvSpPr>
          <p:spPr>
            <a:xfrm>
              <a:off x="-33840" y="279519"/>
              <a:ext cx="2736304" cy="2616474"/>
            </a:xfrm>
            <a:prstGeom prst="ellipse">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 name="Oval 4"/>
            <p:cNvSpPr txBox="1"/>
            <p:nvPr/>
          </p:nvSpPr>
          <p:spPr>
            <a:xfrm>
              <a:off x="398208" y="1171865"/>
              <a:ext cx="1872207" cy="831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3600" kern="1200" dirty="0" smtClean="0">
                  <a:cs typeface="+mj-cs"/>
                </a:rPr>
                <a:t>RAGHAD HABAYEB</a:t>
              </a:r>
              <a:endParaRPr lang="en-US" sz="3600" kern="1200" dirty="0">
                <a:cs typeface="+mj-cs"/>
              </a:endParaRPr>
            </a:p>
          </p:txBody>
        </p:sp>
      </p:grpSp>
      <p:sp>
        <p:nvSpPr>
          <p:cNvPr id="8" name="Oval 7"/>
          <p:cNvSpPr/>
          <p:nvPr/>
        </p:nvSpPr>
        <p:spPr>
          <a:xfrm>
            <a:off x="7752184" y="2180677"/>
            <a:ext cx="2736304" cy="2616474"/>
          </a:xfrm>
          <a:prstGeom prst="ellipse">
            <a:avLst/>
          </a:prstGeom>
          <a:solidFill>
            <a:schemeClr val="accent5">
              <a:lumMod val="75000"/>
            </a:schemeClr>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9" name="Oval 8"/>
          <p:cNvSpPr/>
          <p:nvPr/>
        </p:nvSpPr>
        <p:spPr>
          <a:xfrm>
            <a:off x="4439816" y="2180678"/>
            <a:ext cx="2736304" cy="2616474"/>
          </a:xfrm>
          <a:prstGeom prst="ellipse">
            <a:avLst/>
          </a:prstGeom>
          <a:solidFill>
            <a:schemeClr val="accent1">
              <a:lumMod val="50000"/>
            </a:schemeClr>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0" name="Oval 4"/>
          <p:cNvSpPr txBox="1"/>
          <p:nvPr/>
        </p:nvSpPr>
        <p:spPr>
          <a:xfrm>
            <a:off x="4818029" y="3078190"/>
            <a:ext cx="1872207" cy="831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3600" kern="1200" dirty="0" smtClean="0">
                <a:cs typeface="+mj-cs"/>
              </a:rPr>
              <a:t>MAHRAN ABU BASHA</a:t>
            </a:r>
            <a:endParaRPr lang="en-US" sz="3600" kern="1200" dirty="0">
              <a:cs typeface="+mj-cs"/>
            </a:endParaRPr>
          </a:p>
        </p:txBody>
      </p:sp>
      <p:sp>
        <p:nvSpPr>
          <p:cNvPr id="11" name="Oval 4"/>
          <p:cNvSpPr txBox="1"/>
          <p:nvPr/>
        </p:nvSpPr>
        <p:spPr>
          <a:xfrm>
            <a:off x="8112224" y="3073023"/>
            <a:ext cx="1872207" cy="831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3600" kern="1200" dirty="0" smtClean="0">
                <a:cs typeface="+mj-cs"/>
              </a:rPr>
              <a:t>NIDAL AWADEH</a:t>
            </a:r>
            <a:endParaRPr lang="en-US" sz="3600" kern="1200" dirty="0">
              <a:cs typeface="+mj-cs"/>
            </a:endParaRPr>
          </a:p>
        </p:txBody>
      </p:sp>
    </p:spTree>
    <p:extLst>
      <p:ext uri="{BB962C8B-B14F-4D97-AF65-F5344CB8AC3E}">
        <p14:creationId xmlns:p14="http://schemas.microsoft.com/office/powerpoint/2010/main" val="2932564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20</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endParaRPr lang="ar-JO"/>
          </a:p>
        </p:txBody>
      </p:sp>
      <p:pic>
        <p:nvPicPr>
          <p:cNvPr id="5" name="Picture 4"/>
          <p:cNvPicPr>
            <a:picLocks noChangeAspect="1"/>
          </p:cNvPicPr>
          <p:nvPr/>
        </p:nvPicPr>
        <p:blipFill>
          <a:blip r:embed="rId2"/>
          <a:stretch>
            <a:fillRect/>
          </a:stretch>
        </p:blipFill>
        <p:spPr>
          <a:xfrm>
            <a:off x="-18033" y="1196752"/>
            <a:ext cx="12192000" cy="2636912"/>
          </a:xfrm>
          <a:prstGeom prst="rect">
            <a:avLst/>
          </a:prstGeom>
        </p:spPr>
      </p:pic>
      <p:sp>
        <p:nvSpPr>
          <p:cNvPr id="6" name="Rectangle 5"/>
          <p:cNvSpPr/>
          <p:nvPr/>
        </p:nvSpPr>
        <p:spPr>
          <a:xfrm>
            <a:off x="4227" y="4273573"/>
            <a:ext cx="5468164" cy="369332"/>
          </a:xfrm>
          <a:prstGeom prst="rect">
            <a:avLst/>
          </a:prstGeom>
        </p:spPr>
        <p:txBody>
          <a:bodyPr wrap="none">
            <a:spAutoFit/>
          </a:bodyPr>
          <a:lstStyle/>
          <a:p>
            <a:pPr lvl="0"/>
            <a:r>
              <a:rPr lang="en-US" dirty="0">
                <a:solidFill>
                  <a:srgbClr val="2F3A46"/>
                </a:solidFill>
                <a:latin typeface="Times New Roman" panose="02020603050405020304" pitchFamily="18" charset="0"/>
                <a:cs typeface="Times New Roman" panose="02020603050405020304" pitchFamily="18" charset="0"/>
              </a:rPr>
              <a:t>The resulting MTTR of the repair time data is </a:t>
            </a:r>
            <a:r>
              <a:rPr lang="en-US" b="1" dirty="0">
                <a:solidFill>
                  <a:srgbClr val="2F3A46"/>
                </a:solidFill>
                <a:latin typeface="Times New Roman" panose="02020603050405020304" pitchFamily="18" charset="0"/>
                <a:cs typeface="Times New Roman" panose="02020603050405020304" pitchFamily="18" charset="0"/>
              </a:rPr>
              <a:t>98.4 </a:t>
            </a:r>
            <a:r>
              <a:rPr lang="en-US" b="1" dirty="0" err="1">
                <a:solidFill>
                  <a:srgbClr val="2F3A46"/>
                </a:solidFill>
                <a:latin typeface="Times New Roman" panose="02020603050405020304" pitchFamily="18" charset="0"/>
                <a:cs typeface="Times New Roman" panose="02020603050405020304" pitchFamily="18" charset="0"/>
              </a:rPr>
              <a:t>mins</a:t>
            </a:r>
            <a:r>
              <a:rPr lang="en-US" b="1" dirty="0">
                <a:solidFill>
                  <a:srgbClr val="2F3A46"/>
                </a:solidFill>
                <a:latin typeface="Times New Roman" panose="02020603050405020304" pitchFamily="18" charset="0"/>
                <a:cs typeface="Times New Roman" panose="02020603050405020304" pitchFamily="18" charset="0"/>
              </a:rPr>
              <a:t>.</a:t>
            </a:r>
            <a:endParaRPr lang="en-US" dirty="0">
              <a:solidFill>
                <a:srgbClr val="2F3A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8831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21</a:t>
            </a:fld>
            <a:endParaRPr lang="en-US" dirty="0"/>
          </a:p>
        </p:txBody>
      </p:sp>
      <p:sp>
        <p:nvSpPr>
          <p:cNvPr id="3" name="Subtitle 2"/>
          <p:cNvSpPr>
            <a:spLocks noGrp="1"/>
          </p:cNvSpPr>
          <p:nvPr>
            <p:ph type="subTitle" idx="1"/>
          </p:nvPr>
        </p:nvSpPr>
        <p:spPr>
          <a:xfrm>
            <a:off x="623885" y="764706"/>
            <a:ext cx="2519787" cy="288030"/>
          </a:xfrm>
        </p:spPr>
        <p:txBody>
          <a:bodyPr/>
          <a:lstStyle/>
          <a:p>
            <a:r>
              <a:rPr lang="en-US" dirty="0" smtClean="0"/>
              <a:t>NORMAL DISTRIBUTION </a:t>
            </a:r>
            <a:endParaRPr lang="ar-JO" dirty="0"/>
          </a:p>
        </p:txBody>
      </p:sp>
      <p:sp>
        <p:nvSpPr>
          <p:cNvPr id="4" name="Title 3"/>
          <p:cNvSpPr>
            <a:spLocks noGrp="1"/>
          </p:cNvSpPr>
          <p:nvPr>
            <p:ph type="title"/>
          </p:nvPr>
        </p:nvSpPr>
        <p:spPr/>
        <p:txBody>
          <a:bodyPr/>
          <a:lstStyle/>
          <a:p>
            <a:r>
              <a:rPr lang="en-US" dirty="0"/>
              <a:t>Determining mean time between failure </a:t>
            </a:r>
            <a:endParaRPr lang="ar-JO" dirty="0"/>
          </a:p>
        </p:txBody>
      </p:sp>
      <p:pic>
        <p:nvPicPr>
          <p:cNvPr id="5" name="Content Placeholder 3"/>
          <p:cNvPicPr>
            <a:picLocks noChangeAspect="1"/>
          </p:cNvPicPr>
          <p:nvPr/>
        </p:nvPicPr>
        <p:blipFill>
          <a:blip r:embed="rId2"/>
          <a:stretch>
            <a:fillRect/>
          </a:stretch>
        </p:blipFill>
        <p:spPr>
          <a:xfrm>
            <a:off x="0" y="1244738"/>
            <a:ext cx="6191672" cy="5595850"/>
          </a:xfrm>
          <a:prstGeom prst="rect">
            <a:avLst/>
          </a:prstGeom>
        </p:spPr>
      </p:pic>
      <p:sp>
        <p:nvSpPr>
          <p:cNvPr id="6" name="Subtitle 2"/>
          <p:cNvSpPr txBox="1">
            <a:spLocks/>
          </p:cNvSpPr>
          <p:nvPr/>
        </p:nvSpPr>
        <p:spPr>
          <a:xfrm>
            <a:off x="7752184" y="764706"/>
            <a:ext cx="3023843" cy="291778"/>
          </a:xfrm>
          <a:prstGeom prst="rect">
            <a:avLst/>
          </a:prstGeom>
        </p:spPr>
        <p:txBody>
          <a:bodyPr vert="horz" lIns="91440" tIns="45720" rIns="91440" bIns="45720" rtlCol="0" anchor="ctr">
            <a:noAutofit/>
          </a:bodyPr>
          <a:lstStyle>
            <a:lvl1pPr marL="0" indent="0" algn="l" defTabSz="914354" rtl="0" eaLnBrk="1" latinLnBrk="0" hangingPunct="1">
              <a:spcBef>
                <a:spcPct val="20000"/>
              </a:spcBef>
              <a:buFont typeface="Arial" pitchFamily="34" charset="0"/>
              <a:buNone/>
              <a:defRPr sz="1800" kern="1200" cap="small"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vl2pPr marL="457178" indent="0" algn="ctr" defTabSz="914354" rtl="0" eaLnBrk="1" latinLnBrk="0" hangingPunct="1">
              <a:spcBef>
                <a:spcPct val="20000"/>
              </a:spcBef>
              <a:buFont typeface="Arial" pitchFamily="34" charset="0"/>
              <a:buNone/>
              <a:defRPr sz="28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914354" indent="0" algn="ctr" defTabSz="914354" rtl="0" eaLnBrk="1" latinLnBrk="0" hangingPunct="1">
              <a:spcBef>
                <a:spcPct val="20000"/>
              </a:spcBef>
              <a:buFont typeface="Arial" pitchFamily="34" charset="0"/>
              <a:buNone/>
              <a:defRPr sz="24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371532"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1828709"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285886"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62"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40"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18"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EXPONENTIOL  DISTRIBUTION </a:t>
            </a:r>
            <a:endParaRPr lang="ar-JO" dirty="0"/>
          </a:p>
        </p:txBody>
      </p:sp>
      <p:pic>
        <p:nvPicPr>
          <p:cNvPr id="7" name="Content Placeholder 3"/>
          <p:cNvPicPr>
            <a:picLocks noChangeAspect="1"/>
          </p:cNvPicPr>
          <p:nvPr/>
        </p:nvPicPr>
        <p:blipFill>
          <a:blip r:embed="rId3"/>
          <a:stretch>
            <a:fillRect/>
          </a:stretch>
        </p:blipFill>
        <p:spPr>
          <a:xfrm>
            <a:off x="5951984" y="1227328"/>
            <a:ext cx="6240016" cy="5630671"/>
          </a:xfrm>
          <a:prstGeom prst="rect">
            <a:avLst/>
          </a:prstGeom>
        </p:spPr>
      </p:pic>
    </p:spTree>
    <p:extLst>
      <p:ext uri="{BB962C8B-B14F-4D97-AF65-F5344CB8AC3E}">
        <p14:creationId xmlns:p14="http://schemas.microsoft.com/office/powerpoint/2010/main" val="3464416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22</a:t>
            </a:fld>
            <a:endParaRPr lang="en-US" dirty="0"/>
          </a:p>
        </p:txBody>
      </p:sp>
      <p:sp>
        <p:nvSpPr>
          <p:cNvPr id="3" name="Subtitle 2"/>
          <p:cNvSpPr>
            <a:spLocks noGrp="1"/>
          </p:cNvSpPr>
          <p:nvPr>
            <p:ph type="subTitle" idx="1"/>
          </p:nvPr>
        </p:nvSpPr>
        <p:spPr>
          <a:xfrm>
            <a:off x="623885" y="764706"/>
            <a:ext cx="2519787" cy="288030"/>
          </a:xfrm>
        </p:spPr>
        <p:txBody>
          <a:bodyPr/>
          <a:lstStyle/>
          <a:p>
            <a:r>
              <a:rPr lang="en-US" dirty="0" smtClean="0"/>
              <a:t>WEIBULL DISTRIBUTION </a:t>
            </a:r>
            <a:endParaRPr lang="ar-JO" dirty="0"/>
          </a:p>
        </p:txBody>
      </p:sp>
      <p:sp>
        <p:nvSpPr>
          <p:cNvPr id="4" name="Title 3"/>
          <p:cNvSpPr>
            <a:spLocks noGrp="1"/>
          </p:cNvSpPr>
          <p:nvPr>
            <p:ph type="title"/>
          </p:nvPr>
        </p:nvSpPr>
        <p:spPr/>
        <p:txBody>
          <a:bodyPr/>
          <a:lstStyle/>
          <a:p>
            <a:r>
              <a:rPr lang="en-US" dirty="0"/>
              <a:t>Determining mean time between failure </a:t>
            </a:r>
            <a:endParaRPr lang="ar-JO" dirty="0"/>
          </a:p>
        </p:txBody>
      </p:sp>
      <p:pic>
        <p:nvPicPr>
          <p:cNvPr id="5" name="Content Placeholder 3"/>
          <p:cNvPicPr>
            <a:picLocks noChangeAspect="1"/>
          </p:cNvPicPr>
          <p:nvPr/>
        </p:nvPicPr>
        <p:blipFill>
          <a:blip r:embed="rId2"/>
          <a:stretch>
            <a:fillRect/>
          </a:stretch>
        </p:blipFill>
        <p:spPr>
          <a:xfrm>
            <a:off x="-672752" y="1052736"/>
            <a:ext cx="6983251" cy="5007038"/>
          </a:xfrm>
          <a:prstGeom prst="rect">
            <a:avLst/>
          </a:prstGeom>
        </p:spPr>
      </p:pic>
      <p:sp>
        <p:nvSpPr>
          <p:cNvPr id="6" name="Subtitle 2"/>
          <p:cNvSpPr txBox="1">
            <a:spLocks/>
          </p:cNvSpPr>
          <p:nvPr/>
        </p:nvSpPr>
        <p:spPr>
          <a:xfrm>
            <a:off x="7968208" y="764706"/>
            <a:ext cx="2519787" cy="288030"/>
          </a:xfrm>
          <a:prstGeom prst="rect">
            <a:avLst/>
          </a:prstGeom>
        </p:spPr>
        <p:txBody>
          <a:bodyPr vert="horz" lIns="91440" tIns="45720" rIns="91440" bIns="45720" rtlCol="0" anchor="ctr">
            <a:noAutofit/>
          </a:bodyPr>
          <a:lstStyle>
            <a:lvl1pPr marL="0" indent="0" algn="l" defTabSz="914354" rtl="0" eaLnBrk="1" latinLnBrk="0" hangingPunct="1">
              <a:spcBef>
                <a:spcPct val="20000"/>
              </a:spcBef>
              <a:buFont typeface="Arial" pitchFamily="34" charset="0"/>
              <a:buNone/>
              <a:defRPr sz="1800" kern="1200" cap="small" baseline="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vl2pPr marL="457178" indent="0" algn="ctr" defTabSz="914354" rtl="0" eaLnBrk="1" latinLnBrk="0" hangingPunct="1">
              <a:spcBef>
                <a:spcPct val="20000"/>
              </a:spcBef>
              <a:buFont typeface="Arial" pitchFamily="34" charset="0"/>
              <a:buNone/>
              <a:defRPr sz="28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2pPr>
            <a:lvl3pPr marL="914354" indent="0" algn="ctr" defTabSz="914354" rtl="0" eaLnBrk="1" latinLnBrk="0" hangingPunct="1">
              <a:spcBef>
                <a:spcPct val="20000"/>
              </a:spcBef>
              <a:buFont typeface="Arial" pitchFamily="34" charset="0"/>
              <a:buNone/>
              <a:defRPr sz="24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3pPr>
            <a:lvl4pPr marL="1371532"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4pPr>
            <a:lvl5pPr marL="1828709" indent="0" algn="ctr" defTabSz="914354" rtl="0" eaLnBrk="1" latinLnBrk="0" hangingPunct="1">
              <a:spcBef>
                <a:spcPct val="20000"/>
              </a:spcBef>
              <a:buFont typeface="Arial" pitchFamily="34" charset="0"/>
              <a:buNone/>
              <a:defRPr sz="2000" kern="12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5pPr>
            <a:lvl6pPr marL="2285886"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62"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40"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18" indent="0" algn="ctr" defTabSz="914354"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WEIBULL DISTRIBUTION </a:t>
            </a:r>
            <a:endParaRPr lang="ar-JO" dirty="0"/>
          </a:p>
        </p:txBody>
      </p:sp>
      <p:pic>
        <p:nvPicPr>
          <p:cNvPr id="7" name="Content Placeholder 3"/>
          <p:cNvPicPr>
            <a:picLocks noChangeAspect="1"/>
          </p:cNvPicPr>
          <p:nvPr/>
        </p:nvPicPr>
        <p:blipFill>
          <a:blip r:embed="rId3"/>
          <a:stretch>
            <a:fillRect/>
          </a:stretch>
        </p:blipFill>
        <p:spPr>
          <a:xfrm>
            <a:off x="5999312" y="1052736"/>
            <a:ext cx="6192688" cy="5007038"/>
          </a:xfrm>
          <a:prstGeom prst="rect">
            <a:avLst/>
          </a:prstGeom>
        </p:spPr>
      </p:pic>
    </p:spTree>
    <p:extLst>
      <p:ext uri="{BB962C8B-B14F-4D97-AF65-F5344CB8AC3E}">
        <p14:creationId xmlns:p14="http://schemas.microsoft.com/office/powerpoint/2010/main" val="42787478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23</a:t>
            </a:fld>
            <a:endParaRPr lang="en-US" dirty="0"/>
          </a:p>
        </p:txBody>
      </p:sp>
      <p:sp>
        <p:nvSpPr>
          <p:cNvPr id="3" name="Subtitle 2"/>
          <p:cNvSpPr>
            <a:spLocks noGrp="1"/>
          </p:cNvSpPr>
          <p:nvPr>
            <p:ph type="subTitle" idx="1"/>
          </p:nvPr>
        </p:nvSpPr>
        <p:spPr/>
        <p:txBody>
          <a:bodyPr/>
          <a:lstStyle/>
          <a:p>
            <a:endParaRPr lang="ar-JO" dirty="0"/>
          </a:p>
        </p:txBody>
      </p:sp>
      <p:sp>
        <p:nvSpPr>
          <p:cNvPr id="4" name="Title 3"/>
          <p:cNvSpPr>
            <a:spLocks noGrp="1"/>
          </p:cNvSpPr>
          <p:nvPr>
            <p:ph type="title"/>
          </p:nvPr>
        </p:nvSpPr>
        <p:spPr/>
        <p:txBody>
          <a:bodyPr/>
          <a:lstStyle/>
          <a:p>
            <a:r>
              <a:rPr lang="en-US" dirty="0" smtClean="0"/>
              <a:t>Goodness of fit </a:t>
            </a:r>
            <a:endParaRPr lang="ar-JO" dirty="0"/>
          </a:p>
        </p:txBody>
      </p:sp>
      <p:pic>
        <p:nvPicPr>
          <p:cNvPr id="7" name="Content Placeholder 3"/>
          <p:cNvPicPr>
            <a:picLocks noChangeAspect="1"/>
          </p:cNvPicPr>
          <p:nvPr/>
        </p:nvPicPr>
        <p:blipFill>
          <a:blip r:embed="rId2"/>
          <a:stretch>
            <a:fillRect/>
          </a:stretch>
        </p:blipFill>
        <p:spPr>
          <a:xfrm>
            <a:off x="328169" y="1070580"/>
            <a:ext cx="5263775" cy="4158620"/>
          </a:xfrm>
          <a:prstGeom prst="rect">
            <a:avLst/>
          </a:prstGeom>
          <a:effectLst>
            <a:softEdge rad="0"/>
          </a:effectLst>
        </p:spPr>
      </p:pic>
      <p:sp>
        <p:nvSpPr>
          <p:cNvPr id="8" name="Rectangle 7"/>
          <p:cNvSpPr/>
          <p:nvPr/>
        </p:nvSpPr>
        <p:spPr>
          <a:xfrm>
            <a:off x="6456040" y="1654364"/>
            <a:ext cx="5472608" cy="3457357"/>
          </a:xfrm>
          <a:prstGeom prst="rect">
            <a:avLst/>
          </a:prstGeom>
        </p:spPr>
        <p:txBody>
          <a:bodyPr wrap="square">
            <a:spAutoFit/>
          </a:bodyPr>
          <a:lstStyle/>
          <a:p>
            <a:r>
              <a:rPr lang="en-US" sz="2400" b="1" dirty="0" smtClean="0">
                <a:solidFill>
                  <a:srgbClr val="2F3A46"/>
                </a:solidFill>
                <a:latin typeface="Times New Roman" panose="02020603050405020304" pitchFamily="18" charset="0"/>
                <a:cs typeface="Times New Roman" panose="02020603050405020304" pitchFamily="18" charset="0"/>
              </a:rPr>
              <a:t>Goodness of fit for up time</a:t>
            </a:r>
          </a:p>
          <a:p>
            <a:endParaRPr lang="en-US" sz="2400" b="1" dirty="0" smtClean="0">
              <a:solidFill>
                <a:srgbClr val="2F3A46"/>
              </a:solidFill>
              <a:latin typeface="Times New Roman" panose="02020603050405020304" pitchFamily="18" charset="0"/>
              <a:cs typeface="Times New Roman" panose="02020603050405020304" pitchFamily="18" charset="0"/>
            </a:endParaRPr>
          </a:p>
          <a:p>
            <a:pPr>
              <a:lnSpc>
                <a:spcPct val="115000"/>
              </a:lnSpc>
              <a:spcAft>
                <a:spcPts val="1000"/>
              </a:spcAft>
            </a:pPr>
            <a:r>
              <a:rPr lang="en-US" sz="2400"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As a result of the analysis, we can judge the best distribution that best represent the up time data by the same criteria as: </a:t>
            </a:r>
          </a:p>
          <a:p>
            <a:pPr>
              <a:lnSpc>
                <a:spcPct val="115000"/>
              </a:lnSpc>
              <a:spcAft>
                <a:spcPts val="1000"/>
              </a:spcAft>
            </a:pPr>
            <a:r>
              <a:rPr lang="en-US" sz="2400" dirty="0">
                <a:solidFill>
                  <a:srgbClr val="2F3A46"/>
                </a:solidFill>
                <a:latin typeface="Times New Roman" panose="02020603050405020304" pitchFamily="18" charset="0"/>
                <a:ea typeface="Calibri" panose="020F0502020204030204" pitchFamily="34" charset="0"/>
                <a:cs typeface="Times New Roman" panose="02020603050405020304" pitchFamily="18" charset="0"/>
              </a:rPr>
              <a:t>Gamma distribution is the best representation of the up time data. </a:t>
            </a:r>
          </a:p>
          <a:p>
            <a:endParaRPr lang="en-US" sz="1600" b="1" dirty="0">
              <a:solidFill>
                <a:srgbClr val="2F3A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6198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24</a:t>
            </a:fld>
            <a:endParaRPr lang="en-US" dirty="0"/>
          </a:p>
        </p:txBody>
      </p:sp>
      <p:pic>
        <p:nvPicPr>
          <p:cNvPr id="7" name="Picture 6"/>
          <p:cNvPicPr>
            <a:picLocks noChangeAspect="1"/>
          </p:cNvPicPr>
          <p:nvPr/>
        </p:nvPicPr>
        <p:blipFill>
          <a:blip r:embed="rId2"/>
          <a:stretch>
            <a:fillRect/>
          </a:stretch>
        </p:blipFill>
        <p:spPr>
          <a:xfrm>
            <a:off x="0" y="1124744"/>
            <a:ext cx="12192000" cy="2433867"/>
          </a:xfrm>
          <a:prstGeom prst="rect">
            <a:avLst/>
          </a:prstGeom>
        </p:spPr>
      </p:pic>
      <p:sp>
        <p:nvSpPr>
          <p:cNvPr id="8" name="Rectangle 7"/>
          <p:cNvSpPr/>
          <p:nvPr/>
        </p:nvSpPr>
        <p:spPr>
          <a:xfrm>
            <a:off x="181273" y="4100761"/>
            <a:ext cx="5440977" cy="369332"/>
          </a:xfrm>
          <a:prstGeom prst="rect">
            <a:avLst/>
          </a:prstGeom>
        </p:spPr>
        <p:txBody>
          <a:bodyPr wrap="none">
            <a:spAutoFit/>
          </a:bodyPr>
          <a:lstStyle/>
          <a:p>
            <a:pPr lvl="0"/>
            <a:r>
              <a:rPr lang="en-US" dirty="0">
                <a:solidFill>
                  <a:srgbClr val="2F3A46"/>
                </a:solidFill>
                <a:latin typeface="Times New Roman" panose="02020603050405020304" pitchFamily="18" charset="0"/>
                <a:cs typeface="Times New Roman" panose="02020603050405020304" pitchFamily="18" charset="0"/>
              </a:rPr>
              <a:t>The resulting MTBF of the up time data is </a:t>
            </a:r>
            <a:r>
              <a:rPr lang="en-US" b="1" dirty="0">
                <a:solidFill>
                  <a:srgbClr val="2F3A46"/>
                </a:solidFill>
                <a:latin typeface="Times New Roman" panose="02020603050405020304" pitchFamily="18" charset="0"/>
                <a:cs typeface="Times New Roman" panose="02020603050405020304" pitchFamily="18" charset="0"/>
              </a:rPr>
              <a:t>4197.65 </a:t>
            </a:r>
            <a:r>
              <a:rPr lang="en-US" b="1" dirty="0" err="1">
                <a:solidFill>
                  <a:srgbClr val="2F3A46"/>
                </a:solidFill>
                <a:latin typeface="Times New Roman" panose="02020603050405020304" pitchFamily="18" charset="0"/>
                <a:cs typeface="Times New Roman" panose="02020603050405020304" pitchFamily="18" charset="0"/>
              </a:rPr>
              <a:t>mins</a:t>
            </a:r>
            <a:r>
              <a:rPr lang="en-US" b="1" dirty="0">
                <a:solidFill>
                  <a:srgbClr val="2F3A46"/>
                </a:solidFill>
                <a:latin typeface="Times New Roman" panose="02020603050405020304" pitchFamily="18" charset="0"/>
                <a:cs typeface="Times New Roman" panose="02020603050405020304" pitchFamily="18" charset="0"/>
              </a:rPr>
              <a:t>.</a:t>
            </a:r>
            <a:endParaRPr lang="en-US" dirty="0">
              <a:solidFill>
                <a:srgbClr val="2F3A46"/>
              </a:solidFill>
              <a:latin typeface="Times New Roman" panose="02020603050405020304" pitchFamily="18" charset="0"/>
              <a:cs typeface="Times New Roman" panose="02020603050405020304" pitchFamily="18" charset="0"/>
            </a:endParaRPr>
          </a:p>
        </p:txBody>
      </p:sp>
      <p:sp>
        <p:nvSpPr>
          <p:cNvPr id="9" name="Rectangle 8"/>
          <p:cNvSpPr/>
          <p:nvPr/>
        </p:nvSpPr>
        <p:spPr>
          <a:xfrm>
            <a:off x="165297" y="4936941"/>
            <a:ext cx="6096000" cy="777777"/>
          </a:xfrm>
          <a:prstGeom prst="rect">
            <a:avLst/>
          </a:prstGeom>
        </p:spPr>
        <p:txBody>
          <a:bodyPr>
            <a:spAutoFit/>
          </a:bodyPr>
          <a:lstStyle/>
          <a:p>
            <a:pPr lvl="0" algn="just">
              <a:lnSpc>
                <a:spcPct val="115000"/>
              </a:lnSpc>
              <a:spcBef>
                <a:spcPts val="0"/>
              </a:spcBef>
              <a:spcAft>
                <a:spcPts val="1000"/>
              </a:spcAft>
            </a:pPr>
            <a:r>
              <a:rPr lang="en-US" sz="2000" b="1" dirty="0">
                <a:solidFill>
                  <a:srgbClr val="2F3A46"/>
                </a:solidFill>
                <a:latin typeface="Times New Roman" panose="02020603050405020304" pitchFamily="18" charset="0"/>
                <a:ea typeface="Times New Roman" panose="02020603050405020304" pitchFamily="18" charset="0"/>
              </a:rPr>
              <a:t>The availability of the machines is   A = MTBF / (MTBF+MTTR) = 4197.65 / (4197.65 + 98.4)=  97.7 %</a:t>
            </a:r>
            <a:endParaRPr lang="en-US" sz="2000" b="1" dirty="0">
              <a:solidFill>
                <a:srgbClr val="2F3A46"/>
              </a:solidFill>
            </a:endParaRPr>
          </a:p>
        </p:txBody>
      </p:sp>
      <p:sp>
        <p:nvSpPr>
          <p:cNvPr id="10" name="Title 3"/>
          <p:cNvSpPr>
            <a:spLocks noGrp="1"/>
          </p:cNvSpPr>
          <p:nvPr>
            <p:ph type="title"/>
          </p:nvPr>
        </p:nvSpPr>
        <p:spPr>
          <a:xfrm>
            <a:off x="623885" y="147094"/>
            <a:ext cx="9601200" cy="617612"/>
          </a:xfrm>
        </p:spPr>
        <p:txBody>
          <a:bodyPr/>
          <a:lstStyle/>
          <a:p>
            <a:r>
              <a:rPr lang="en-US" dirty="0" smtClean="0"/>
              <a:t>Goodness of fit </a:t>
            </a:r>
            <a:endParaRPr lang="ar-JO" dirty="0"/>
          </a:p>
        </p:txBody>
      </p:sp>
    </p:spTree>
    <p:extLst>
      <p:ext uri="{BB962C8B-B14F-4D97-AF65-F5344CB8AC3E}">
        <p14:creationId xmlns:p14="http://schemas.microsoft.com/office/powerpoint/2010/main" val="326462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25</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Fish and bone diagram </a:t>
            </a:r>
            <a:endParaRPr lang="ar-JO"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37975"/>
            <a:ext cx="12192000" cy="6020025"/>
          </a:xfrm>
          <a:prstGeom prst="rect">
            <a:avLst/>
          </a:prstGeom>
        </p:spPr>
      </p:pic>
    </p:spTree>
    <p:extLst>
      <p:ext uri="{BB962C8B-B14F-4D97-AF65-F5344CB8AC3E}">
        <p14:creationId xmlns:p14="http://schemas.microsoft.com/office/powerpoint/2010/main" val="38526773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Arrow Connector 49"/>
          <p:cNvCxnSpPr>
            <a:cxnSpLocks/>
          </p:cNvCxnSpPr>
          <p:nvPr/>
        </p:nvCxnSpPr>
        <p:spPr>
          <a:xfrm>
            <a:off x="407368" y="3212976"/>
            <a:ext cx="11600479" cy="0"/>
          </a:xfrm>
          <a:prstGeom prst="straightConnector1">
            <a:avLst/>
          </a:prstGeom>
          <a:ln w="5715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F68327C5-B821-4FE9-A59A-A60D9EB59A9A}" type="slidenum">
              <a:rPr lang="en-US" smtClean="0"/>
              <a:pPr/>
              <a:t>26</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smtClean="0"/>
              <a:t>ABC ANALYSIS</a:t>
            </a:r>
            <a:endParaRPr lang="en-US" dirty="0"/>
          </a:p>
        </p:txBody>
      </p:sp>
      <p:graphicFrame>
        <p:nvGraphicFramePr>
          <p:cNvPr id="42" name="Diagram 41"/>
          <p:cNvGraphicFramePr/>
          <p:nvPr>
            <p:extLst>
              <p:ext uri="{D42A27DB-BD31-4B8C-83A1-F6EECF244321}">
                <p14:modId xmlns:p14="http://schemas.microsoft.com/office/powerpoint/2010/main" val="1206778883"/>
              </p:ext>
            </p:extLst>
          </p:nvPr>
        </p:nvGraphicFramePr>
        <p:xfrm>
          <a:off x="-3193032" y="1140906"/>
          <a:ext cx="10728698" cy="54756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3820210953"/>
              </p:ext>
            </p:extLst>
          </p:nvPr>
        </p:nvGraphicFramePr>
        <p:xfrm>
          <a:off x="4871864" y="2132856"/>
          <a:ext cx="6096000" cy="31994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1534827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58254145"/>
              </p:ext>
            </p:extLst>
          </p:nvPr>
        </p:nvGraphicFramePr>
        <p:xfrm>
          <a:off x="1271463" y="1052736"/>
          <a:ext cx="10225136" cy="4392487"/>
        </p:xfrm>
        <a:graphic>
          <a:graphicData uri="http://schemas.openxmlformats.org/drawingml/2006/table">
            <a:tbl>
              <a:tblPr firstRow="1" firstCol="1" bandRow="1">
                <a:tableStyleId>{5C22544A-7EE6-4342-B048-85BDC9FD1C3A}</a:tableStyleId>
              </a:tblPr>
              <a:tblGrid>
                <a:gridCol w="1703486">
                  <a:extLst>
                    <a:ext uri="{9D8B030D-6E8A-4147-A177-3AD203B41FA5}">
                      <a16:colId xmlns:a16="http://schemas.microsoft.com/office/drawing/2014/main" val="236171415"/>
                    </a:ext>
                  </a:extLst>
                </a:gridCol>
                <a:gridCol w="1703486">
                  <a:extLst>
                    <a:ext uri="{9D8B030D-6E8A-4147-A177-3AD203B41FA5}">
                      <a16:colId xmlns:a16="http://schemas.microsoft.com/office/drawing/2014/main" val="2344846522"/>
                    </a:ext>
                  </a:extLst>
                </a:gridCol>
                <a:gridCol w="1704541">
                  <a:extLst>
                    <a:ext uri="{9D8B030D-6E8A-4147-A177-3AD203B41FA5}">
                      <a16:colId xmlns:a16="http://schemas.microsoft.com/office/drawing/2014/main" val="547423635"/>
                    </a:ext>
                  </a:extLst>
                </a:gridCol>
                <a:gridCol w="1704541">
                  <a:extLst>
                    <a:ext uri="{9D8B030D-6E8A-4147-A177-3AD203B41FA5}">
                      <a16:colId xmlns:a16="http://schemas.microsoft.com/office/drawing/2014/main" val="4291667291"/>
                    </a:ext>
                  </a:extLst>
                </a:gridCol>
                <a:gridCol w="1704541">
                  <a:extLst>
                    <a:ext uri="{9D8B030D-6E8A-4147-A177-3AD203B41FA5}">
                      <a16:colId xmlns:a16="http://schemas.microsoft.com/office/drawing/2014/main" val="1848524155"/>
                    </a:ext>
                  </a:extLst>
                </a:gridCol>
                <a:gridCol w="1704541">
                  <a:extLst>
                    <a:ext uri="{9D8B030D-6E8A-4147-A177-3AD203B41FA5}">
                      <a16:colId xmlns:a16="http://schemas.microsoft.com/office/drawing/2014/main" val="3837702840"/>
                    </a:ext>
                  </a:extLst>
                </a:gridCol>
              </a:tblGrid>
              <a:tr h="1602546">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 </a:t>
                      </a:r>
                    </a:p>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Description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Total number of parts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Percentage of items in the inventory</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Cumulative usage value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Percentage of annual sales value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2000" dirty="0">
                          <a:effectLst/>
                          <a:latin typeface="Times New Roman" panose="02020603050405020304" pitchFamily="18" charset="0"/>
                          <a:cs typeface="Times New Roman" panose="02020603050405020304" pitchFamily="18" charset="0"/>
                        </a:rPr>
                        <a:t>Cumulative of annual sales value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7314871"/>
                  </a:ext>
                </a:extLst>
              </a:tr>
              <a:tr h="705401">
                <a:tc>
                  <a:txBody>
                    <a:bodyPr/>
                    <a:lstStyle/>
                    <a:p>
                      <a:pPr marL="0" algn="ctr" defTabSz="914354" rtl="0" eaLnBrk="1" latinLnBrk="0" hangingPunct="1">
                        <a:lnSpc>
                          <a:spcPct val="107000"/>
                        </a:lnSpc>
                        <a:spcAft>
                          <a:spcPts val="0"/>
                        </a:spcAft>
                      </a:pPr>
                      <a:r>
                        <a:rPr lang="en-US" sz="2000" b="1" kern="1200" dirty="0">
                          <a:solidFill>
                            <a:schemeClr val="lt1"/>
                          </a:solidFill>
                          <a:effectLst/>
                          <a:latin typeface="Times New Roman" panose="02020603050405020304" pitchFamily="18" charset="0"/>
                          <a:ea typeface="+mn-ea"/>
                          <a:cs typeface="Times New Roman" panose="02020603050405020304" pitchFamily="18" charset="0"/>
                        </a:rPr>
                        <a:t>A</a:t>
                      </a: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34</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21.6561%</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21.6561%</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75%</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75%</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81730705"/>
                  </a:ext>
                </a:extLst>
              </a:tr>
              <a:tr h="673738">
                <a:tc>
                  <a:txBody>
                    <a:bodyPr/>
                    <a:lstStyle/>
                    <a:p>
                      <a:pPr marL="0" algn="ctr" defTabSz="914354" rtl="0" eaLnBrk="1" latinLnBrk="0" hangingPunct="1">
                        <a:lnSpc>
                          <a:spcPct val="107000"/>
                        </a:lnSpc>
                        <a:spcAft>
                          <a:spcPts val="0"/>
                        </a:spcAft>
                      </a:pPr>
                      <a:r>
                        <a:rPr lang="en-US" sz="2000" b="1" kern="1200" dirty="0">
                          <a:solidFill>
                            <a:schemeClr val="lt1"/>
                          </a:solidFill>
                          <a:effectLst/>
                          <a:latin typeface="Times New Roman" panose="02020603050405020304" pitchFamily="18" charset="0"/>
                          <a:ea typeface="+mn-ea"/>
                          <a:cs typeface="Times New Roman" panose="02020603050405020304" pitchFamily="18" charset="0"/>
                        </a:rPr>
                        <a:t>B</a:t>
                      </a: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53</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33.7579%</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55.414%</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20%</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95%</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9213627"/>
                  </a:ext>
                </a:extLst>
              </a:tr>
              <a:tr h="705401">
                <a:tc>
                  <a:txBody>
                    <a:bodyPr/>
                    <a:lstStyle/>
                    <a:p>
                      <a:pPr marL="0" algn="ctr" defTabSz="914354" rtl="0" eaLnBrk="1" latinLnBrk="0" hangingPunct="1">
                        <a:lnSpc>
                          <a:spcPct val="107000"/>
                        </a:lnSpc>
                        <a:spcAft>
                          <a:spcPts val="0"/>
                        </a:spcAft>
                      </a:pPr>
                      <a:r>
                        <a:rPr lang="en-US" sz="2000" b="1" kern="1200" dirty="0">
                          <a:solidFill>
                            <a:schemeClr val="lt1"/>
                          </a:solidFill>
                          <a:effectLst/>
                          <a:latin typeface="Times New Roman" panose="02020603050405020304" pitchFamily="18" charset="0"/>
                          <a:ea typeface="+mn-ea"/>
                          <a:cs typeface="Times New Roman" panose="02020603050405020304" pitchFamily="18" charset="0"/>
                        </a:rPr>
                        <a:t>C</a:t>
                      </a: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70</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44.586%</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100%</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5%</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100%</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9945186"/>
                  </a:ext>
                </a:extLst>
              </a:tr>
              <a:tr h="705401">
                <a:tc>
                  <a:txBody>
                    <a:bodyPr/>
                    <a:lstStyle/>
                    <a:p>
                      <a:pPr marL="0" algn="ctr" defTabSz="914354" rtl="0" eaLnBrk="1" latinLnBrk="0" hangingPunct="1">
                        <a:lnSpc>
                          <a:spcPct val="107000"/>
                        </a:lnSpc>
                        <a:spcAft>
                          <a:spcPts val="0"/>
                        </a:spcAft>
                      </a:pPr>
                      <a:r>
                        <a:rPr lang="en-US" sz="2000" b="1" kern="1200" dirty="0">
                          <a:solidFill>
                            <a:schemeClr val="lt1"/>
                          </a:solidFill>
                          <a:effectLst/>
                          <a:latin typeface="Times New Roman" panose="02020603050405020304" pitchFamily="18" charset="0"/>
                          <a:ea typeface="+mn-ea"/>
                          <a:cs typeface="Times New Roman" panose="02020603050405020304" pitchFamily="18" charset="0"/>
                        </a:rPr>
                        <a:t>Total</a:t>
                      </a: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157</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a:solidFill>
                            <a:schemeClr val="accent6"/>
                          </a:solidFill>
                          <a:effectLst/>
                          <a:latin typeface="Times New Roman" panose="02020603050405020304" pitchFamily="18" charset="0"/>
                          <a:cs typeface="Times New Roman" panose="02020603050405020304" pitchFamily="18" charset="0"/>
                        </a:rPr>
                        <a:t>100%</a:t>
                      </a:r>
                      <a:endParaRPr lang="en-US" sz="280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 </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100%</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n-US" sz="2800" dirty="0">
                          <a:solidFill>
                            <a:schemeClr val="accent6"/>
                          </a:solidFill>
                          <a:effectLst/>
                          <a:latin typeface="Times New Roman" panose="02020603050405020304" pitchFamily="18" charset="0"/>
                          <a:cs typeface="Times New Roman" panose="02020603050405020304" pitchFamily="18" charset="0"/>
                        </a:rPr>
                        <a:t> </a:t>
                      </a:r>
                      <a:endParaRPr lang="en-US" sz="28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25875594"/>
                  </a:ext>
                </a:extLst>
              </a:tr>
            </a:tbl>
          </a:graphicData>
        </a:graphic>
      </p:graphicFrame>
    </p:spTree>
    <p:extLst>
      <p:ext uri="{BB962C8B-B14F-4D97-AF65-F5344CB8AC3E}">
        <p14:creationId xmlns:p14="http://schemas.microsoft.com/office/powerpoint/2010/main" val="41080713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28</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endParaRPr lang="ar-JO"/>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 y="-99392"/>
            <a:ext cx="6891940" cy="4032448"/>
          </a:xfrm>
          <a:prstGeom prst="rect">
            <a:avLst/>
          </a:prstGeom>
        </p:spPr>
      </p:pic>
      <p:pic>
        <p:nvPicPr>
          <p:cNvPr id="6" name="Picture 5"/>
          <p:cNvPicPr>
            <a:picLocks noChangeAspect="1"/>
          </p:cNvPicPr>
          <p:nvPr/>
        </p:nvPicPr>
        <p:blipFill>
          <a:blip r:embed="rId3"/>
          <a:stretch>
            <a:fillRect/>
          </a:stretch>
        </p:blipFill>
        <p:spPr>
          <a:xfrm>
            <a:off x="6414426" y="3424063"/>
            <a:ext cx="5760640" cy="3433937"/>
          </a:xfrm>
          <a:prstGeom prst="rect">
            <a:avLst/>
          </a:prstGeom>
        </p:spPr>
      </p:pic>
    </p:spTree>
    <p:extLst>
      <p:ext uri="{BB962C8B-B14F-4D97-AF65-F5344CB8AC3E}">
        <p14:creationId xmlns:p14="http://schemas.microsoft.com/office/powerpoint/2010/main" val="6825126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29</a:t>
            </a:fld>
            <a:endParaRPr lang="en-US" dirty="0"/>
          </a:p>
        </p:txBody>
      </p:sp>
      <p:pic>
        <p:nvPicPr>
          <p:cNvPr id="32" name="Picture 3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1999" cy="6813376"/>
          </a:xfrm>
          <a:prstGeom prst="rect">
            <a:avLst/>
          </a:prstGeom>
          <a:noFill/>
          <a:ln>
            <a:noFill/>
          </a:ln>
        </p:spPr>
      </p:pic>
    </p:spTree>
    <p:extLst>
      <p:ext uri="{BB962C8B-B14F-4D97-AF65-F5344CB8AC3E}">
        <p14:creationId xmlns:p14="http://schemas.microsoft.com/office/powerpoint/2010/main" val="202567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a:t>
            </a:fld>
            <a:endParaRPr lang="en-US" dirty="0"/>
          </a:p>
        </p:txBody>
      </p:sp>
      <p:sp>
        <p:nvSpPr>
          <p:cNvPr id="4" name="Title 3"/>
          <p:cNvSpPr>
            <a:spLocks noGrp="1"/>
          </p:cNvSpPr>
          <p:nvPr>
            <p:ph type="title"/>
          </p:nvPr>
        </p:nvSpPr>
        <p:spPr/>
        <p:txBody>
          <a:bodyPr/>
          <a:lstStyle/>
          <a:p>
            <a:r>
              <a:rPr lang="en-US" dirty="0" smtClean="0"/>
              <a:t>OUTLINE</a:t>
            </a:r>
            <a:endParaRPr lang="ar-JO"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299" y="1354056"/>
            <a:ext cx="4191363" cy="4633362"/>
          </a:xfrm>
          <a:prstGeom prst="rect">
            <a:avLst/>
          </a:prstGeom>
        </p:spPr>
      </p:pic>
    </p:spTree>
    <p:extLst>
      <p:ext uri="{BB962C8B-B14F-4D97-AF65-F5344CB8AC3E}">
        <p14:creationId xmlns:p14="http://schemas.microsoft.com/office/powerpoint/2010/main" val="34021840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30</a:t>
            </a:fld>
            <a:endParaRPr lang="en-US" dirty="0"/>
          </a:p>
        </p:txBody>
      </p:sp>
      <p:sp>
        <p:nvSpPr>
          <p:cNvPr id="3" name="Subtitle 2"/>
          <p:cNvSpPr>
            <a:spLocks noGrp="1"/>
          </p:cNvSpPr>
          <p:nvPr>
            <p:ph type="subTitle" idx="1"/>
          </p:nvPr>
        </p:nvSpPr>
        <p:spPr/>
        <p:txBody>
          <a:bodyPr/>
          <a:lstStyle/>
          <a:p>
            <a:r>
              <a:rPr lang="en-US"/>
              <a:t>Editable SmartArt Graphic – 3 Gears Max</a:t>
            </a:r>
          </a:p>
        </p:txBody>
      </p:sp>
      <p:sp>
        <p:nvSpPr>
          <p:cNvPr id="4" name="Title 3"/>
          <p:cNvSpPr>
            <a:spLocks noGrp="1"/>
          </p:cNvSpPr>
          <p:nvPr>
            <p:ph type="title"/>
          </p:nvPr>
        </p:nvSpPr>
        <p:spPr/>
        <p:txBody>
          <a:bodyPr/>
          <a:lstStyle/>
          <a:p>
            <a:r>
              <a:rPr lang="en-US" dirty="0" smtClean="0"/>
              <a:t>ABC ANALYSIS CONTROL</a:t>
            </a:r>
            <a:endParaRPr lang="en-US" dirty="0"/>
          </a:p>
        </p:txBody>
      </p:sp>
      <p:graphicFrame>
        <p:nvGraphicFramePr>
          <p:cNvPr id="5" name="Diagram 4"/>
          <p:cNvGraphicFramePr/>
          <p:nvPr>
            <p:extLst>
              <p:ext uri="{D42A27DB-BD31-4B8C-83A1-F6EECF244321}">
                <p14:modId xmlns:p14="http://schemas.microsoft.com/office/powerpoint/2010/main" val="3745225278"/>
              </p:ext>
            </p:extLst>
          </p:nvPr>
        </p:nvGraphicFramePr>
        <p:xfrm>
          <a:off x="-312712" y="1412775"/>
          <a:ext cx="7088336" cy="47255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7480024" y="1113742"/>
            <a:ext cx="3249170" cy="1015663"/>
          </a:xfrm>
          <a:prstGeom prst="rect">
            <a:avLst/>
          </a:prstGeom>
          <a:noFill/>
        </p:spPr>
        <p:txBody>
          <a:bodyPr wrap="square">
            <a:spAutoFit/>
          </a:bodyPr>
          <a:lstStyle/>
          <a:p>
            <a:pPr algn="just"/>
            <a:r>
              <a:rPr lang="en-US" sz="2000" b="1" dirty="0">
                <a:solidFill>
                  <a:schemeClr val="tx1">
                    <a:lumMod val="50000"/>
                  </a:schemeClr>
                </a:solidFill>
                <a:latin typeface="Times New Roman" panose="02020603050405020304" pitchFamily="18" charset="0"/>
                <a:cs typeface="Times New Roman" panose="02020603050405020304" pitchFamily="18" charset="0"/>
              </a:rPr>
              <a:t>SAFETY STOCK</a:t>
            </a:r>
          </a:p>
          <a:p>
            <a:pPr algn="just"/>
            <a:endParaRPr lang="en-US" sz="2000" b="1" dirty="0">
              <a:solidFill>
                <a:schemeClr val="tx1">
                  <a:lumMod val="50000"/>
                </a:schemeClr>
              </a:solidFill>
              <a:latin typeface="Times New Roman" panose="02020603050405020304" pitchFamily="18" charset="0"/>
              <a:cs typeface="Times New Roman" panose="02020603050405020304" pitchFamily="18" charset="0"/>
            </a:endParaRPr>
          </a:p>
          <a:p>
            <a:pPr algn="just"/>
            <a:r>
              <a:rPr lang="en-US" sz="2000" b="1" dirty="0">
                <a:solidFill>
                  <a:schemeClr val="tx1">
                    <a:lumMod val="50000"/>
                  </a:schemeClr>
                </a:solidFill>
                <a:latin typeface="Times New Roman" panose="02020603050405020304" pitchFamily="18" charset="0"/>
                <a:cs typeface="Times New Roman" panose="02020603050405020304" pitchFamily="18" charset="0"/>
              </a:rPr>
              <a:t>SS= Z  × </a:t>
            </a:r>
            <a:r>
              <a:rPr lang="en-US" sz="2000" b="1" dirty="0" err="1">
                <a:solidFill>
                  <a:schemeClr val="tx1">
                    <a:lumMod val="50000"/>
                  </a:schemeClr>
                </a:solidFill>
                <a:latin typeface="Times New Roman" panose="02020603050405020304" pitchFamily="18" charset="0"/>
                <a:cs typeface="Times New Roman" panose="02020603050405020304" pitchFamily="18" charset="0"/>
              </a:rPr>
              <a:t>σLT</a:t>
            </a:r>
            <a:r>
              <a:rPr lang="en-US" sz="2000" b="1" dirty="0">
                <a:solidFill>
                  <a:schemeClr val="tx1">
                    <a:lumMod val="50000"/>
                  </a:schemeClr>
                </a:solidFill>
                <a:latin typeface="Times New Roman" panose="02020603050405020304" pitchFamily="18" charset="0"/>
                <a:cs typeface="Times New Roman" panose="02020603050405020304" pitchFamily="18" charset="0"/>
              </a:rPr>
              <a:t> × D </a:t>
            </a:r>
            <a:r>
              <a:rPr lang="en-US" sz="2000" b="1" dirty="0" err="1">
                <a:solidFill>
                  <a:schemeClr val="tx1">
                    <a:lumMod val="50000"/>
                  </a:schemeClr>
                </a:solidFill>
                <a:latin typeface="Times New Roman" panose="02020603050405020304" pitchFamily="18" charset="0"/>
                <a:cs typeface="Times New Roman" panose="02020603050405020304" pitchFamily="18" charset="0"/>
              </a:rPr>
              <a:t>avg</a:t>
            </a:r>
            <a:r>
              <a:rPr lang="en-US" sz="2000" b="1" dirty="0">
                <a:solidFill>
                  <a:schemeClr val="tx1">
                    <a:lumMod val="50000"/>
                  </a:schemeClr>
                </a:solidFill>
                <a:latin typeface="Times New Roman" panose="02020603050405020304" pitchFamily="18" charset="0"/>
                <a:cs typeface="Times New Roman" panose="02020603050405020304" pitchFamily="18" charset="0"/>
              </a:rPr>
              <a:t> </a:t>
            </a:r>
          </a:p>
        </p:txBody>
      </p:sp>
      <p:sp>
        <p:nvSpPr>
          <p:cNvPr id="19" name="Rectangle 18"/>
          <p:cNvSpPr/>
          <p:nvPr/>
        </p:nvSpPr>
        <p:spPr>
          <a:xfrm>
            <a:off x="7752184" y="3687445"/>
            <a:ext cx="3249170" cy="1631216"/>
          </a:xfrm>
          <a:prstGeom prst="rect">
            <a:avLst/>
          </a:prstGeom>
          <a:noFill/>
        </p:spPr>
        <p:txBody>
          <a:bodyPr wrap="square">
            <a:spAutoFit/>
          </a:bodyPr>
          <a:lstStyle/>
          <a:p>
            <a:pPr algn="just"/>
            <a:r>
              <a:rPr lang="en-US" sz="2000" b="1" dirty="0">
                <a:solidFill>
                  <a:schemeClr val="tx1">
                    <a:lumMod val="50000"/>
                  </a:schemeClr>
                </a:solidFill>
                <a:latin typeface="Times New Roman" panose="02020603050405020304" pitchFamily="18" charset="0"/>
                <a:cs typeface="Times New Roman" panose="02020603050405020304" pitchFamily="18" charset="0"/>
              </a:rPr>
              <a:t>REORDER POINT</a:t>
            </a:r>
          </a:p>
          <a:p>
            <a:pPr algn="just"/>
            <a:r>
              <a:rPr lang="en-US" sz="2000" b="1" dirty="0">
                <a:solidFill>
                  <a:schemeClr val="tx1">
                    <a:lumMod val="50000"/>
                  </a:schemeClr>
                </a:solidFill>
                <a:latin typeface="Times New Roman" panose="02020603050405020304" pitchFamily="18" charset="0"/>
                <a:cs typeface="Times New Roman" panose="02020603050405020304" pitchFamily="18" charset="0"/>
              </a:rPr>
              <a:t>Reorder Point = LEAD TIME DEMAND + SAFETY STOCK = REORDER POINT</a:t>
            </a:r>
          </a:p>
        </p:txBody>
      </p:sp>
      <p:sp>
        <p:nvSpPr>
          <p:cNvPr id="24" name="Freeform 423"/>
          <p:cNvSpPr/>
          <p:nvPr/>
        </p:nvSpPr>
        <p:spPr>
          <a:xfrm>
            <a:off x="1990853" y="3462474"/>
            <a:ext cx="805213" cy="690751"/>
          </a:xfrm>
          <a:custGeom>
            <a:avLst/>
            <a:gdLst>
              <a:gd name="connsiteX0" fmla="*/ 216352 w 504825"/>
              <a:gd name="connsiteY0" fmla="*/ 252413 h 432708"/>
              <a:gd name="connsiteX1" fmla="*/ 288470 w 504825"/>
              <a:gd name="connsiteY1" fmla="*/ 252413 h 432708"/>
              <a:gd name="connsiteX2" fmla="*/ 288470 w 504825"/>
              <a:gd name="connsiteY2" fmla="*/ 288472 h 432708"/>
              <a:gd name="connsiteX3" fmla="*/ 216352 w 504825"/>
              <a:gd name="connsiteY3" fmla="*/ 288472 h 432708"/>
              <a:gd name="connsiteX4" fmla="*/ 0 w 504825"/>
              <a:gd name="connsiteY4" fmla="*/ 252413 h 432708"/>
              <a:gd name="connsiteX5" fmla="*/ 189309 w 504825"/>
              <a:gd name="connsiteY5" fmla="*/ 252413 h 432708"/>
              <a:gd name="connsiteX6" fmla="*/ 189309 w 504825"/>
              <a:gd name="connsiteY6" fmla="*/ 297487 h 432708"/>
              <a:gd name="connsiteX7" fmla="*/ 194661 w 504825"/>
              <a:gd name="connsiteY7" fmla="*/ 310164 h 432708"/>
              <a:gd name="connsiteX8" fmla="*/ 207339 w 504825"/>
              <a:gd name="connsiteY8" fmla="*/ 315517 h 432708"/>
              <a:gd name="connsiteX9" fmla="*/ 297486 w 504825"/>
              <a:gd name="connsiteY9" fmla="*/ 315517 h 432708"/>
              <a:gd name="connsiteX10" fmla="*/ 310163 w 504825"/>
              <a:gd name="connsiteY10" fmla="*/ 310164 h 432708"/>
              <a:gd name="connsiteX11" fmla="*/ 315515 w 504825"/>
              <a:gd name="connsiteY11" fmla="*/ 297487 h 432708"/>
              <a:gd name="connsiteX12" fmla="*/ 315515 w 504825"/>
              <a:gd name="connsiteY12" fmla="*/ 252413 h 432708"/>
              <a:gd name="connsiteX13" fmla="*/ 504825 w 504825"/>
              <a:gd name="connsiteY13" fmla="*/ 252413 h 432708"/>
              <a:gd name="connsiteX14" fmla="*/ 504825 w 504825"/>
              <a:gd name="connsiteY14" fmla="*/ 387634 h 432708"/>
              <a:gd name="connsiteX15" fmla="*/ 491585 w 504825"/>
              <a:gd name="connsiteY15" fmla="*/ 419468 h 432708"/>
              <a:gd name="connsiteX16" fmla="*/ 459751 w 504825"/>
              <a:gd name="connsiteY16" fmla="*/ 432708 h 432708"/>
              <a:gd name="connsiteX17" fmla="*/ 45074 w 504825"/>
              <a:gd name="connsiteY17" fmla="*/ 432708 h 432708"/>
              <a:gd name="connsiteX18" fmla="*/ 13240 w 504825"/>
              <a:gd name="connsiteY18" fmla="*/ 419468 h 432708"/>
              <a:gd name="connsiteX19" fmla="*/ 0 w 504825"/>
              <a:gd name="connsiteY19" fmla="*/ 387634 h 432708"/>
              <a:gd name="connsiteX20" fmla="*/ 180295 w 504825"/>
              <a:gd name="connsiteY20" fmla="*/ 36059 h 432708"/>
              <a:gd name="connsiteX21" fmla="*/ 180295 w 504825"/>
              <a:gd name="connsiteY21" fmla="*/ 72118 h 432708"/>
              <a:gd name="connsiteX22" fmla="*/ 324530 w 504825"/>
              <a:gd name="connsiteY22" fmla="*/ 72118 h 432708"/>
              <a:gd name="connsiteX23" fmla="*/ 324530 w 504825"/>
              <a:gd name="connsiteY23" fmla="*/ 36059 h 432708"/>
              <a:gd name="connsiteX24" fmla="*/ 171280 w 504825"/>
              <a:gd name="connsiteY24" fmla="*/ 0 h 432708"/>
              <a:gd name="connsiteX25" fmla="*/ 333545 w 504825"/>
              <a:gd name="connsiteY25" fmla="*/ 0 h 432708"/>
              <a:gd name="connsiteX26" fmla="*/ 352701 w 504825"/>
              <a:gd name="connsiteY26" fmla="*/ 7888 h 432708"/>
              <a:gd name="connsiteX27" fmla="*/ 360589 w 504825"/>
              <a:gd name="connsiteY27" fmla="*/ 27044 h 432708"/>
              <a:gd name="connsiteX28" fmla="*/ 360589 w 504825"/>
              <a:gd name="connsiteY28" fmla="*/ 72118 h 432708"/>
              <a:gd name="connsiteX29" fmla="*/ 459751 w 504825"/>
              <a:gd name="connsiteY29" fmla="*/ 72118 h 432708"/>
              <a:gd name="connsiteX30" fmla="*/ 491585 w 504825"/>
              <a:gd name="connsiteY30" fmla="*/ 85358 h 432708"/>
              <a:gd name="connsiteX31" fmla="*/ 504825 w 504825"/>
              <a:gd name="connsiteY31" fmla="*/ 117192 h 432708"/>
              <a:gd name="connsiteX32" fmla="*/ 504825 w 504825"/>
              <a:gd name="connsiteY32" fmla="*/ 225368 h 432708"/>
              <a:gd name="connsiteX33" fmla="*/ 0 w 504825"/>
              <a:gd name="connsiteY33" fmla="*/ 225368 h 432708"/>
              <a:gd name="connsiteX34" fmla="*/ 0 w 504825"/>
              <a:gd name="connsiteY34" fmla="*/ 117192 h 432708"/>
              <a:gd name="connsiteX35" fmla="*/ 13240 w 504825"/>
              <a:gd name="connsiteY35" fmla="*/ 85358 h 432708"/>
              <a:gd name="connsiteX36" fmla="*/ 45074 w 504825"/>
              <a:gd name="connsiteY36" fmla="*/ 72118 h 432708"/>
              <a:gd name="connsiteX37" fmla="*/ 144236 w 504825"/>
              <a:gd name="connsiteY37" fmla="*/ 72118 h 432708"/>
              <a:gd name="connsiteX38" fmla="*/ 144236 w 504825"/>
              <a:gd name="connsiteY38" fmla="*/ 27044 h 432708"/>
              <a:gd name="connsiteX39" fmla="*/ 152123 w 504825"/>
              <a:gd name="connsiteY39" fmla="*/ 7888 h 432708"/>
              <a:gd name="connsiteX40" fmla="*/ 171280 w 504825"/>
              <a:gd name="connsiteY40" fmla="*/ 0 h 43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04825" h="432708">
                <a:moveTo>
                  <a:pt x="216352" y="252413"/>
                </a:moveTo>
                <a:lnTo>
                  <a:pt x="288470" y="252413"/>
                </a:lnTo>
                <a:lnTo>
                  <a:pt x="288470" y="288472"/>
                </a:lnTo>
                <a:lnTo>
                  <a:pt x="216352" y="288472"/>
                </a:lnTo>
                <a:close/>
                <a:moveTo>
                  <a:pt x="0" y="252413"/>
                </a:moveTo>
                <a:lnTo>
                  <a:pt x="189309" y="252413"/>
                </a:lnTo>
                <a:lnTo>
                  <a:pt x="189309" y="297487"/>
                </a:lnTo>
                <a:cubicBezTo>
                  <a:pt x="189309" y="302370"/>
                  <a:pt x="191093" y="306596"/>
                  <a:pt x="194661" y="310164"/>
                </a:cubicBezTo>
                <a:cubicBezTo>
                  <a:pt x="198230" y="313732"/>
                  <a:pt x="202455" y="315517"/>
                  <a:pt x="207339" y="315517"/>
                </a:cubicBezTo>
                <a:lnTo>
                  <a:pt x="297486" y="315517"/>
                </a:lnTo>
                <a:cubicBezTo>
                  <a:pt x="302370" y="315517"/>
                  <a:pt x="306595" y="313732"/>
                  <a:pt x="310163" y="310164"/>
                </a:cubicBezTo>
                <a:cubicBezTo>
                  <a:pt x="313731" y="306596"/>
                  <a:pt x="315515" y="302370"/>
                  <a:pt x="315515" y="297487"/>
                </a:cubicBezTo>
                <a:lnTo>
                  <a:pt x="315515" y="252413"/>
                </a:lnTo>
                <a:lnTo>
                  <a:pt x="504825" y="252413"/>
                </a:lnTo>
                <a:lnTo>
                  <a:pt x="504825" y="387634"/>
                </a:lnTo>
                <a:cubicBezTo>
                  <a:pt x="504825" y="400030"/>
                  <a:pt x="500411" y="410641"/>
                  <a:pt x="491585" y="419468"/>
                </a:cubicBezTo>
                <a:cubicBezTo>
                  <a:pt x="482757" y="428295"/>
                  <a:pt x="472147" y="432708"/>
                  <a:pt x="459751" y="432708"/>
                </a:cubicBezTo>
                <a:lnTo>
                  <a:pt x="45074" y="432708"/>
                </a:lnTo>
                <a:cubicBezTo>
                  <a:pt x="32678" y="432708"/>
                  <a:pt x="22068" y="428295"/>
                  <a:pt x="13240" y="419468"/>
                </a:cubicBezTo>
                <a:cubicBezTo>
                  <a:pt x="4414" y="410641"/>
                  <a:pt x="0" y="400030"/>
                  <a:pt x="0" y="387634"/>
                </a:cubicBezTo>
                <a:close/>
                <a:moveTo>
                  <a:pt x="180295" y="36059"/>
                </a:moveTo>
                <a:lnTo>
                  <a:pt x="180295" y="72118"/>
                </a:lnTo>
                <a:lnTo>
                  <a:pt x="324530" y="72118"/>
                </a:lnTo>
                <a:lnTo>
                  <a:pt x="324530" y="36059"/>
                </a:lnTo>
                <a:close/>
                <a:moveTo>
                  <a:pt x="171280" y="0"/>
                </a:moveTo>
                <a:lnTo>
                  <a:pt x="333545" y="0"/>
                </a:lnTo>
                <a:cubicBezTo>
                  <a:pt x="341057" y="0"/>
                  <a:pt x="347443" y="2629"/>
                  <a:pt x="352701" y="7888"/>
                </a:cubicBezTo>
                <a:cubicBezTo>
                  <a:pt x="357959" y="13146"/>
                  <a:pt x="360589" y="19532"/>
                  <a:pt x="360589" y="27044"/>
                </a:cubicBezTo>
                <a:lnTo>
                  <a:pt x="360589" y="72118"/>
                </a:lnTo>
                <a:lnTo>
                  <a:pt x="459751" y="72118"/>
                </a:lnTo>
                <a:cubicBezTo>
                  <a:pt x="472147" y="72118"/>
                  <a:pt x="482757" y="76531"/>
                  <a:pt x="491585" y="85358"/>
                </a:cubicBezTo>
                <a:cubicBezTo>
                  <a:pt x="500411" y="94185"/>
                  <a:pt x="504825" y="104796"/>
                  <a:pt x="504825" y="117192"/>
                </a:cubicBezTo>
                <a:lnTo>
                  <a:pt x="504825" y="225368"/>
                </a:lnTo>
                <a:lnTo>
                  <a:pt x="0" y="225368"/>
                </a:lnTo>
                <a:lnTo>
                  <a:pt x="0" y="117192"/>
                </a:lnTo>
                <a:cubicBezTo>
                  <a:pt x="0" y="104796"/>
                  <a:pt x="4414" y="94185"/>
                  <a:pt x="13240" y="85358"/>
                </a:cubicBezTo>
                <a:cubicBezTo>
                  <a:pt x="22068" y="76531"/>
                  <a:pt x="32678" y="72118"/>
                  <a:pt x="45074" y="72118"/>
                </a:cubicBezTo>
                <a:lnTo>
                  <a:pt x="144236" y="72118"/>
                </a:lnTo>
                <a:lnTo>
                  <a:pt x="144236" y="27044"/>
                </a:lnTo>
                <a:cubicBezTo>
                  <a:pt x="144236" y="19532"/>
                  <a:pt x="146865" y="13146"/>
                  <a:pt x="152123" y="7888"/>
                </a:cubicBezTo>
                <a:cubicBezTo>
                  <a:pt x="157382" y="2629"/>
                  <a:pt x="163767" y="0"/>
                  <a:pt x="171280" y="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5" name="Freeform 425"/>
          <p:cNvSpPr/>
          <p:nvPr/>
        </p:nvSpPr>
        <p:spPr>
          <a:xfrm>
            <a:off x="3647728" y="4147284"/>
            <a:ext cx="1274745" cy="1190739"/>
          </a:xfrm>
          <a:custGeom>
            <a:avLst/>
            <a:gdLst>
              <a:gd name="connsiteX0" fmla="*/ 169590 w 540885"/>
              <a:gd name="connsiteY0" fmla="*/ 270443 h 504826"/>
              <a:gd name="connsiteX1" fmla="*/ 181704 w 540885"/>
              <a:gd name="connsiteY1" fmla="*/ 276500 h 504826"/>
              <a:gd name="connsiteX2" fmla="*/ 202269 w 540885"/>
              <a:gd name="connsiteY2" fmla="*/ 290022 h 504826"/>
              <a:gd name="connsiteX3" fmla="*/ 232412 w 540885"/>
              <a:gd name="connsiteY3" fmla="*/ 303544 h 504826"/>
              <a:gd name="connsiteX4" fmla="*/ 270443 w 540885"/>
              <a:gd name="connsiteY4" fmla="*/ 309601 h 504826"/>
              <a:gd name="connsiteX5" fmla="*/ 308473 w 540885"/>
              <a:gd name="connsiteY5" fmla="*/ 303544 h 504826"/>
              <a:gd name="connsiteX6" fmla="*/ 338617 w 540885"/>
              <a:gd name="connsiteY6" fmla="*/ 290022 h 504826"/>
              <a:gd name="connsiteX7" fmla="*/ 359181 w 540885"/>
              <a:gd name="connsiteY7" fmla="*/ 276500 h 504826"/>
              <a:gd name="connsiteX8" fmla="*/ 371295 w 540885"/>
              <a:gd name="connsiteY8" fmla="*/ 270443 h 504826"/>
              <a:gd name="connsiteX9" fmla="*/ 402705 w 540885"/>
              <a:gd name="connsiteY9" fmla="*/ 276077 h 504826"/>
              <a:gd name="connsiteX10" fmla="*/ 426792 w 540885"/>
              <a:gd name="connsiteY10" fmla="*/ 291149 h 504826"/>
              <a:gd name="connsiteX11" fmla="*/ 444258 w 540885"/>
              <a:gd name="connsiteY11" fmla="*/ 313967 h 504826"/>
              <a:gd name="connsiteX12" fmla="*/ 456371 w 540885"/>
              <a:gd name="connsiteY12" fmla="*/ 341434 h 504826"/>
              <a:gd name="connsiteX13" fmla="*/ 463837 w 540885"/>
              <a:gd name="connsiteY13" fmla="*/ 372000 h 504826"/>
              <a:gd name="connsiteX14" fmla="*/ 467781 w 540885"/>
              <a:gd name="connsiteY14" fmla="*/ 402706 h 504826"/>
              <a:gd name="connsiteX15" fmla="*/ 468767 w 540885"/>
              <a:gd name="connsiteY15" fmla="*/ 431863 h 504826"/>
              <a:gd name="connsiteX16" fmla="*/ 448202 w 540885"/>
              <a:gd name="connsiteY16" fmla="*/ 485247 h 504826"/>
              <a:gd name="connsiteX17" fmla="*/ 393550 w 540885"/>
              <a:gd name="connsiteY17" fmla="*/ 504826 h 504826"/>
              <a:gd name="connsiteX18" fmla="*/ 147335 w 540885"/>
              <a:gd name="connsiteY18" fmla="*/ 504826 h 504826"/>
              <a:gd name="connsiteX19" fmla="*/ 92683 w 540885"/>
              <a:gd name="connsiteY19" fmla="*/ 485247 h 504826"/>
              <a:gd name="connsiteX20" fmla="*/ 72118 w 540885"/>
              <a:gd name="connsiteY20" fmla="*/ 431863 h 504826"/>
              <a:gd name="connsiteX21" fmla="*/ 73104 w 540885"/>
              <a:gd name="connsiteY21" fmla="*/ 402706 h 504826"/>
              <a:gd name="connsiteX22" fmla="*/ 77049 w 540885"/>
              <a:gd name="connsiteY22" fmla="*/ 372000 h 504826"/>
              <a:gd name="connsiteX23" fmla="*/ 84514 w 540885"/>
              <a:gd name="connsiteY23" fmla="*/ 341434 h 504826"/>
              <a:gd name="connsiteX24" fmla="*/ 96628 w 540885"/>
              <a:gd name="connsiteY24" fmla="*/ 313967 h 504826"/>
              <a:gd name="connsiteX25" fmla="*/ 114093 w 540885"/>
              <a:gd name="connsiteY25" fmla="*/ 291149 h 504826"/>
              <a:gd name="connsiteX26" fmla="*/ 138180 w 540885"/>
              <a:gd name="connsiteY26" fmla="*/ 276077 h 504826"/>
              <a:gd name="connsiteX27" fmla="*/ 169590 w 540885"/>
              <a:gd name="connsiteY27" fmla="*/ 270443 h 504826"/>
              <a:gd name="connsiteX28" fmla="*/ 505953 w 540885"/>
              <a:gd name="connsiteY28" fmla="*/ 144237 h 504826"/>
              <a:gd name="connsiteX29" fmla="*/ 540885 w 540885"/>
              <a:gd name="connsiteY29" fmla="*/ 243680 h 504826"/>
              <a:gd name="connsiteX30" fmla="*/ 525109 w 540885"/>
              <a:gd name="connsiteY30" fmla="*/ 277063 h 504826"/>
              <a:gd name="connsiteX31" fmla="*/ 486233 w 540885"/>
              <a:gd name="connsiteY31" fmla="*/ 288472 h 504826"/>
              <a:gd name="connsiteX32" fmla="*/ 448484 w 540885"/>
              <a:gd name="connsiteY32" fmla="*/ 288472 h 504826"/>
              <a:gd name="connsiteX33" fmla="*/ 373830 w 540885"/>
              <a:gd name="connsiteY33" fmla="*/ 252413 h 504826"/>
              <a:gd name="connsiteX34" fmla="*/ 396649 w 540885"/>
              <a:gd name="connsiteY34" fmla="*/ 180296 h 504826"/>
              <a:gd name="connsiteX35" fmla="*/ 395240 w 540885"/>
              <a:gd name="connsiteY35" fmla="*/ 161703 h 504826"/>
              <a:gd name="connsiteX36" fmla="*/ 432708 w 540885"/>
              <a:gd name="connsiteY36" fmla="*/ 168182 h 504826"/>
              <a:gd name="connsiteX37" fmla="*/ 466231 w 540885"/>
              <a:gd name="connsiteY37" fmla="*/ 162125 h 504826"/>
              <a:gd name="connsiteX38" fmla="*/ 493698 w 540885"/>
              <a:gd name="connsiteY38" fmla="*/ 150153 h 504826"/>
              <a:gd name="connsiteX39" fmla="*/ 505953 w 540885"/>
              <a:gd name="connsiteY39" fmla="*/ 144237 h 504826"/>
              <a:gd name="connsiteX40" fmla="*/ 34932 w 540885"/>
              <a:gd name="connsiteY40" fmla="*/ 144237 h 504826"/>
              <a:gd name="connsiteX41" fmla="*/ 47187 w 540885"/>
              <a:gd name="connsiteY41" fmla="*/ 150153 h 504826"/>
              <a:gd name="connsiteX42" fmla="*/ 74653 w 540885"/>
              <a:gd name="connsiteY42" fmla="*/ 162125 h 504826"/>
              <a:gd name="connsiteX43" fmla="*/ 108176 w 540885"/>
              <a:gd name="connsiteY43" fmla="*/ 168182 h 504826"/>
              <a:gd name="connsiteX44" fmla="*/ 145644 w 540885"/>
              <a:gd name="connsiteY44" fmla="*/ 161703 h 504826"/>
              <a:gd name="connsiteX45" fmla="*/ 144235 w 540885"/>
              <a:gd name="connsiteY45" fmla="*/ 180296 h 504826"/>
              <a:gd name="connsiteX46" fmla="*/ 167054 w 540885"/>
              <a:gd name="connsiteY46" fmla="*/ 252413 h 504826"/>
              <a:gd name="connsiteX47" fmla="*/ 92401 w 540885"/>
              <a:gd name="connsiteY47" fmla="*/ 288472 h 504826"/>
              <a:gd name="connsiteX48" fmla="*/ 54652 w 540885"/>
              <a:gd name="connsiteY48" fmla="*/ 288472 h 504826"/>
              <a:gd name="connsiteX49" fmla="*/ 15776 w 540885"/>
              <a:gd name="connsiteY49" fmla="*/ 277063 h 504826"/>
              <a:gd name="connsiteX50" fmla="*/ 0 w 540885"/>
              <a:gd name="connsiteY50" fmla="*/ 243680 h 504826"/>
              <a:gd name="connsiteX51" fmla="*/ 34932 w 540885"/>
              <a:gd name="connsiteY51" fmla="*/ 144237 h 504826"/>
              <a:gd name="connsiteX52" fmla="*/ 270442 w 540885"/>
              <a:gd name="connsiteY52" fmla="*/ 72119 h 504826"/>
              <a:gd name="connsiteX53" fmla="*/ 346926 w 540885"/>
              <a:gd name="connsiteY53" fmla="*/ 103811 h 504826"/>
              <a:gd name="connsiteX54" fmla="*/ 378619 w 540885"/>
              <a:gd name="connsiteY54" fmla="*/ 180296 h 504826"/>
              <a:gd name="connsiteX55" fmla="*/ 346926 w 540885"/>
              <a:gd name="connsiteY55" fmla="*/ 256780 h 504826"/>
              <a:gd name="connsiteX56" fmla="*/ 270442 w 540885"/>
              <a:gd name="connsiteY56" fmla="*/ 288472 h 504826"/>
              <a:gd name="connsiteX57" fmla="*/ 193957 w 540885"/>
              <a:gd name="connsiteY57" fmla="*/ 256780 h 504826"/>
              <a:gd name="connsiteX58" fmla="*/ 162265 w 540885"/>
              <a:gd name="connsiteY58" fmla="*/ 180296 h 504826"/>
              <a:gd name="connsiteX59" fmla="*/ 193957 w 540885"/>
              <a:gd name="connsiteY59" fmla="*/ 103811 h 504826"/>
              <a:gd name="connsiteX60" fmla="*/ 270442 w 540885"/>
              <a:gd name="connsiteY60" fmla="*/ 72119 h 504826"/>
              <a:gd name="connsiteX61" fmla="*/ 432707 w 540885"/>
              <a:gd name="connsiteY61" fmla="*/ 0 h 504826"/>
              <a:gd name="connsiteX62" fmla="*/ 483697 w 540885"/>
              <a:gd name="connsiteY62" fmla="*/ 21128 h 504826"/>
              <a:gd name="connsiteX63" fmla="*/ 504825 w 540885"/>
              <a:gd name="connsiteY63" fmla="*/ 72118 h 504826"/>
              <a:gd name="connsiteX64" fmla="*/ 483697 w 540885"/>
              <a:gd name="connsiteY64" fmla="*/ 123108 h 504826"/>
              <a:gd name="connsiteX65" fmla="*/ 432707 w 540885"/>
              <a:gd name="connsiteY65" fmla="*/ 144236 h 504826"/>
              <a:gd name="connsiteX66" fmla="*/ 381717 w 540885"/>
              <a:gd name="connsiteY66" fmla="*/ 123108 h 504826"/>
              <a:gd name="connsiteX67" fmla="*/ 360589 w 540885"/>
              <a:gd name="connsiteY67" fmla="*/ 72118 h 504826"/>
              <a:gd name="connsiteX68" fmla="*/ 381717 w 540885"/>
              <a:gd name="connsiteY68" fmla="*/ 21128 h 504826"/>
              <a:gd name="connsiteX69" fmla="*/ 432707 w 540885"/>
              <a:gd name="connsiteY69" fmla="*/ 0 h 504826"/>
              <a:gd name="connsiteX70" fmla="*/ 108176 w 540885"/>
              <a:gd name="connsiteY70" fmla="*/ 0 h 504826"/>
              <a:gd name="connsiteX71" fmla="*/ 159167 w 540885"/>
              <a:gd name="connsiteY71" fmla="*/ 21128 h 504826"/>
              <a:gd name="connsiteX72" fmla="*/ 180295 w 540885"/>
              <a:gd name="connsiteY72" fmla="*/ 72118 h 504826"/>
              <a:gd name="connsiteX73" fmla="*/ 159167 w 540885"/>
              <a:gd name="connsiteY73" fmla="*/ 123108 h 504826"/>
              <a:gd name="connsiteX74" fmla="*/ 108176 w 540885"/>
              <a:gd name="connsiteY74" fmla="*/ 144236 h 504826"/>
              <a:gd name="connsiteX75" fmla="*/ 57187 w 540885"/>
              <a:gd name="connsiteY75" fmla="*/ 123108 h 504826"/>
              <a:gd name="connsiteX76" fmla="*/ 36059 w 540885"/>
              <a:gd name="connsiteY76" fmla="*/ 72118 h 504826"/>
              <a:gd name="connsiteX77" fmla="*/ 57187 w 540885"/>
              <a:gd name="connsiteY77" fmla="*/ 21128 h 504826"/>
              <a:gd name="connsiteX78" fmla="*/ 108176 w 540885"/>
              <a:gd name="connsiteY78" fmla="*/ 0 h 50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0885" h="504826">
                <a:moveTo>
                  <a:pt x="169590" y="270443"/>
                </a:moveTo>
                <a:cubicBezTo>
                  <a:pt x="171469" y="270443"/>
                  <a:pt x="175506" y="272462"/>
                  <a:pt x="181704" y="276500"/>
                </a:cubicBezTo>
                <a:cubicBezTo>
                  <a:pt x="187902" y="280538"/>
                  <a:pt x="194757" y="285045"/>
                  <a:pt x="202269" y="290022"/>
                </a:cubicBezTo>
                <a:cubicBezTo>
                  <a:pt x="209781" y="294999"/>
                  <a:pt x="219829" y="299506"/>
                  <a:pt x="232412" y="303544"/>
                </a:cubicBezTo>
                <a:cubicBezTo>
                  <a:pt x="244995" y="307582"/>
                  <a:pt x="257673" y="309601"/>
                  <a:pt x="270443" y="309601"/>
                </a:cubicBezTo>
                <a:cubicBezTo>
                  <a:pt x="283214" y="309601"/>
                  <a:pt x="295891" y="307582"/>
                  <a:pt x="308473" y="303544"/>
                </a:cubicBezTo>
                <a:cubicBezTo>
                  <a:pt x="321057" y="299506"/>
                  <a:pt x="331105" y="294999"/>
                  <a:pt x="338617" y="290022"/>
                </a:cubicBezTo>
                <a:cubicBezTo>
                  <a:pt x="346129" y="285045"/>
                  <a:pt x="352983" y="280538"/>
                  <a:pt x="359181" y="276500"/>
                </a:cubicBezTo>
                <a:cubicBezTo>
                  <a:pt x="365379" y="272462"/>
                  <a:pt x="369418" y="270443"/>
                  <a:pt x="371295" y="270443"/>
                </a:cubicBezTo>
                <a:cubicBezTo>
                  <a:pt x="382751" y="270443"/>
                  <a:pt x="393222" y="272321"/>
                  <a:pt x="402705" y="276077"/>
                </a:cubicBezTo>
                <a:cubicBezTo>
                  <a:pt x="412191" y="279833"/>
                  <a:pt x="420218" y="284857"/>
                  <a:pt x="426792" y="291149"/>
                </a:cubicBezTo>
                <a:cubicBezTo>
                  <a:pt x="433365" y="297440"/>
                  <a:pt x="439187" y="305046"/>
                  <a:pt x="444258" y="313967"/>
                </a:cubicBezTo>
                <a:cubicBezTo>
                  <a:pt x="449329" y="322888"/>
                  <a:pt x="453367" y="332044"/>
                  <a:pt x="456371" y="341434"/>
                </a:cubicBezTo>
                <a:cubicBezTo>
                  <a:pt x="459376" y="350824"/>
                  <a:pt x="461865" y="361013"/>
                  <a:pt x="463837" y="372000"/>
                </a:cubicBezTo>
                <a:cubicBezTo>
                  <a:pt x="465809" y="382986"/>
                  <a:pt x="467124" y="393222"/>
                  <a:pt x="467781" y="402706"/>
                </a:cubicBezTo>
                <a:cubicBezTo>
                  <a:pt x="468438" y="412190"/>
                  <a:pt x="468767" y="421909"/>
                  <a:pt x="468767" y="431863"/>
                </a:cubicBezTo>
                <a:cubicBezTo>
                  <a:pt x="468767" y="454400"/>
                  <a:pt x="461912" y="472195"/>
                  <a:pt x="448202" y="485247"/>
                </a:cubicBezTo>
                <a:cubicBezTo>
                  <a:pt x="434492" y="498300"/>
                  <a:pt x="416275" y="504826"/>
                  <a:pt x="393550" y="504826"/>
                </a:cubicBezTo>
                <a:lnTo>
                  <a:pt x="147335" y="504826"/>
                </a:lnTo>
                <a:cubicBezTo>
                  <a:pt x="124611" y="504826"/>
                  <a:pt x="106393" y="498300"/>
                  <a:pt x="92683" y="485247"/>
                </a:cubicBezTo>
                <a:cubicBezTo>
                  <a:pt x="78974" y="472195"/>
                  <a:pt x="72118" y="454400"/>
                  <a:pt x="72118" y="431863"/>
                </a:cubicBezTo>
                <a:cubicBezTo>
                  <a:pt x="72118" y="421909"/>
                  <a:pt x="72447" y="412190"/>
                  <a:pt x="73104" y="402706"/>
                </a:cubicBezTo>
                <a:cubicBezTo>
                  <a:pt x="73761" y="393222"/>
                  <a:pt x="75077" y="382986"/>
                  <a:pt x="77049" y="372000"/>
                </a:cubicBezTo>
                <a:cubicBezTo>
                  <a:pt x="79021" y="361013"/>
                  <a:pt x="81510" y="350824"/>
                  <a:pt x="84514" y="341434"/>
                </a:cubicBezTo>
                <a:cubicBezTo>
                  <a:pt x="87519" y="332044"/>
                  <a:pt x="91556" y="322888"/>
                  <a:pt x="96628" y="313967"/>
                </a:cubicBezTo>
                <a:cubicBezTo>
                  <a:pt x="101698" y="305046"/>
                  <a:pt x="107521" y="297440"/>
                  <a:pt x="114093" y="291149"/>
                </a:cubicBezTo>
                <a:cubicBezTo>
                  <a:pt x="120667" y="284857"/>
                  <a:pt x="128696" y="279833"/>
                  <a:pt x="138180" y="276077"/>
                </a:cubicBezTo>
                <a:cubicBezTo>
                  <a:pt x="147664" y="272321"/>
                  <a:pt x="158135" y="270443"/>
                  <a:pt x="169590" y="270443"/>
                </a:cubicBezTo>
                <a:close/>
                <a:moveTo>
                  <a:pt x="505953" y="144237"/>
                </a:moveTo>
                <a:cubicBezTo>
                  <a:pt x="529241" y="144237"/>
                  <a:pt x="540885" y="177385"/>
                  <a:pt x="540885" y="243680"/>
                </a:cubicBezTo>
                <a:cubicBezTo>
                  <a:pt x="540885" y="258329"/>
                  <a:pt x="535626" y="269457"/>
                  <a:pt x="525109" y="277063"/>
                </a:cubicBezTo>
                <a:cubicBezTo>
                  <a:pt x="514592" y="284669"/>
                  <a:pt x="501634" y="288472"/>
                  <a:pt x="486233" y="288472"/>
                </a:cubicBezTo>
                <a:lnTo>
                  <a:pt x="448484" y="288472"/>
                </a:lnTo>
                <a:cubicBezTo>
                  <a:pt x="429140" y="265372"/>
                  <a:pt x="404256" y="253353"/>
                  <a:pt x="373830" y="252413"/>
                </a:cubicBezTo>
                <a:cubicBezTo>
                  <a:pt x="389043" y="230440"/>
                  <a:pt x="396649" y="206401"/>
                  <a:pt x="396649" y="180296"/>
                </a:cubicBezTo>
                <a:cubicBezTo>
                  <a:pt x="396649" y="174849"/>
                  <a:pt x="396179" y="168652"/>
                  <a:pt x="395240" y="161703"/>
                </a:cubicBezTo>
                <a:cubicBezTo>
                  <a:pt x="407636" y="166022"/>
                  <a:pt x="420125" y="168182"/>
                  <a:pt x="432708" y="168182"/>
                </a:cubicBezTo>
                <a:cubicBezTo>
                  <a:pt x="443789" y="168182"/>
                  <a:pt x="454964" y="166163"/>
                  <a:pt x="466231" y="162125"/>
                </a:cubicBezTo>
                <a:cubicBezTo>
                  <a:pt x="477500" y="158087"/>
                  <a:pt x="486655" y="154097"/>
                  <a:pt x="493698" y="150153"/>
                </a:cubicBezTo>
                <a:cubicBezTo>
                  <a:pt x="500742" y="146209"/>
                  <a:pt x="504826" y="144237"/>
                  <a:pt x="505953" y="144237"/>
                </a:cubicBezTo>
                <a:close/>
                <a:moveTo>
                  <a:pt x="34932" y="144237"/>
                </a:moveTo>
                <a:cubicBezTo>
                  <a:pt x="36059" y="144237"/>
                  <a:pt x="40144" y="146209"/>
                  <a:pt x="47187" y="150153"/>
                </a:cubicBezTo>
                <a:cubicBezTo>
                  <a:pt x="54229" y="154097"/>
                  <a:pt x="63384" y="158087"/>
                  <a:pt x="74653" y="162125"/>
                </a:cubicBezTo>
                <a:cubicBezTo>
                  <a:pt x="85921" y="166163"/>
                  <a:pt x="97096" y="168182"/>
                  <a:pt x="108176" y="168182"/>
                </a:cubicBezTo>
                <a:cubicBezTo>
                  <a:pt x="120760" y="168182"/>
                  <a:pt x="133249" y="166022"/>
                  <a:pt x="145644" y="161703"/>
                </a:cubicBezTo>
                <a:cubicBezTo>
                  <a:pt x="144705" y="168652"/>
                  <a:pt x="144235" y="174849"/>
                  <a:pt x="144235" y="180296"/>
                </a:cubicBezTo>
                <a:cubicBezTo>
                  <a:pt x="144235" y="206401"/>
                  <a:pt x="151841" y="230440"/>
                  <a:pt x="167054" y="252413"/>
                </a:cubicBezTo>
                <a:cubicBezTo>
                  <a:pt x="136630" y="253353"/>
                  <a:pt x="111745" y="265372"/>
                  <a:pt x="92401" y="288472"/>
                </a:cubicBezTo>
                <a:lnTo>
                  <a:pt x="54652" y="288472"/>
                </a:lnTo>
                <a:cubicBezTo>
                  <a:pt x="39251" y="288472"/>
                  <a:pt x="26293" y="284669"/>
                  <a:pt x="15776" y="277063"/>
                </a:cubicBezTo>
                <a:cubicBezTo>
                  <a:pt x="5259" y="269457"/>
                  <a:pt x="0" y="258329"/>
                  <a:pt x="0" y="243680"/>
                </a:cubicBezTo>
                <a:cubicBezTo>
                  <a:pt x="0" y="177385"/>
                  <a:pt x="11644" y="144237"/>
                  <a:pt x="34932" y="144237"/>
                </a:cubicBezTo>
                <a:close/>
                <a:moveTo>
                  <a:pt x="270442" y="72119"/>
                </a:moveTo>
                <a:cubicBezTo>
                  <a:pt x="300303" y="72119"/>
                  <a:pt x="325799" y="82683"/>
                  <a:pt x="346926" y="103811"/>
                </a:cubicBezTo>
                <a:cubicBezTo>
                  <a:pt x="368054" y="124940"/>
                  <a:pt x="378619" y="150434"/>
                  <a:pt x="378619" y="180296"/>
                </a:cubicBezTo>
                <a:cubicBezTo>
                  <a:pt x="378619" y="210157"/>
                  <a:pt x="368054" y="235652"/>
                  <a:pt x="346926" y="256780"/>
                </a:cubicBezTo>
                <a:cubicBezTo>
                  <a:pt x="325799" y="277908"/>
                  <a:pt x="300303" y="288472"/>
                  <a:pt x="270442" y="288472"/>
                </a:cubicBezTo>
                <a:cubicBezTo>
                  <a:pt x="240580" y="288472"/>
                  <a:pt x="215085" y="277908"/>
                  <a:pt x="193957" y="256780"/>
                </a:cubicBezTo>
                <a:cubicBezTo>
                  <a:pt x="172829" y="235652"/>
                  <a:pt x="162265" y="210157"/>
                  <a:pt x="162265" y="180296"/>
                </a:cubicBezTo>
                <a:cubicBezTo>
                  <a:pt x="162265" y="150434"/>
                  <a:pt x="172829" y="124940"/>
                  <a:pt x="193957" y="103811"/>
                </a:cubicBezTo>
                <a:cubicBezTo>
                  <a:pt x="215085" y="82683"/>
                  <a:pt x="240580" y="72119"/>
                  <a:pt x="270442" y="72119"/>
                </a:cubicBezTo>
                <a:close/>
                <a:moveTo>
                  <a:pt x="432707" y="0"/>
                </a:moveTo>
                <a:cubicBezTo>
                  <a:pt x="452615" y="0"/>
                  <a:pt x="469611" y="7043"/>
                  <a:pt x="483697" y="21128"/>
                </a:cubicBezTo>
                <a:cubicBezTo>
                  <a:pt x="497783" y="35214"/>
                  <a:pt x="504825" y="52210"/>
                  <a:pt x="504825" y="72118"/>
                </a:cubicBezTo>
                <a:cubicBezTo>
                  <a:pt x="504825" y="92025"/>
                  <a:pt x="497783" y="109022"/>
                  <a:pt x="483697" y="123108"/>
                </a:cubicBezTo>
                <a:cubicBezTo>
                  <a:pt x="469611" y="137193"/>
                  <a:pt x="452615" y="144236"/>
                  <a:pt x="432707" y="144236"/>
                </a:cubicBezTo>
                <a:cubicBezTo>
                  <a:pt x="412800" y="144236"/>
                  <a:pt x="395803" y="137193"/>
                  <a:pt x="381717" y="123108"/>
                </a:cubicBezTo>
                <a:cubicBezTo>
                  <a:pt x="367632" y="109022"/>
                  <a:pt x="360589" y="92025"/>
                  <a:pt x="360589" y="72118"/>
                </a:cubicBezTo>
                <a:cubicBezTo>
                  <a:pt x="360589" y="52210"/>
                  <a:pt x="367632" y="35214"/>
                  <a:pt x="381717" y="21128"/>
                </a:cubicBezTo>
                <a:cubicBezTo>
                  <a:pt x="395803" y="7043"/>
                  <a:pt x="412800" y="0"/>
                  <a:pt x="432707" y="0"/>
                </a:cubicBezTo>
                <a:close/>
                <a:moveTo>
                  <a:pt x="108176" y="0"/>
                </a:moveTo>
                <a:cubicBezTo>
                  <a:pt x="128085" y="0"/>
                  <a:pt x="145080" y="7043"/>
                  <a:pt x="159167" y="21128"/>
                </a:cubicBezTo>
                <a:cubicBezTo>
                  <a:pt x="173252" y="35214"/>
                  <a:pt x="180295" y="52210"/>
                  <a:pt x="180295" y="72118"/>
                </a:cubicBezTo>
                <a:cubicBezTo>
                  <a:pt x="180295" y="92025"/>
                  <a:pt x="173252" y="109022"/>
                  <a:pt x="159167" y="123108"/>
                </a:cubicBezTo>
                <a:cubicBezTo>
                  <a:pt x="145080" y="137193"/>
                  <a:pt x="128085" y="144236"/>
                  <a:pt x="108176" y="144236"/>
                </a:cubicBezTo>
                <a:cubicBezTo>
                  <a:pt x="88270" y="144236"/>
                  <a:pt x="71272" y="137193"/>
                  <a:pt x="57187" y="123108"/>
                </a:cubicBezTo>
                <a:cubicBezTo>
                  <a:pt x="43102" y="109022"/>
                  <a:pt x="36059" y="92025"/>
                  <a:pt x="36059" y="72118"/>
                </a:cubicBezTo>
                <a:cubicBezTo>
                  <a:pt x="36059" y="52210"/>
                  <a:pt x="43102" y="35214"/>
                  <a:pt x="57187" y="21128"/>
                </a:cubicBezTo>
                <a:cubicBezTo>
                  <a:pt x="71272" y="7043"/>
                  <a:pt x="88270" y="0"/>
                  <a:pt x="108176"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6" name="Freeform 457"/>
          <p:cNvSpPr/>
          <p:nvPr/>
        </p:nvSpPr>
        <p:spPr>
          <a:xfrm>
            <a:off x="3215680" y="2132856"/>
            <a:ext cx="504056" cy="756703"/>
          </a:xfrm>
          <a:custGeom>
            <a:avLst/>
            <a:gdLst>
              <a:gd name="connsiteX0" fmla="*/ 108177 w 216354"/>
              <a:gd name="connsiteY0" fmla="*/ 60848 h 324530"/>
              <a:gd name="connsiteX1" fmla="*/ 129199 w 216354"/>
              <a:gd name="connsiteY1" fmla="*/ 64229 h 324530"/>
              <a:gd name="connsiteX2" fmla="*/ 147581 w 216354"/>
              <a:gd name="connsiteY2" fmla="*/ 75638 h 324530"/>
              <a:gd name="connsiteX3" fmla="*/ 155504 w 216354"/>
              <a:gd name="connsiteY3" fmla="*/ 94654 h 324530"/>
              <a:gd name="connsiteX4" fmla="*/ 153497 w 216354"/>
              <a:gd name="connsiteY4" fmla="*/ 99408 h 324530"/>
              <a:gd name="connsiteX5" fmla="*/ 148744 w 216354"/>
              <a:gd name="connsiteY5" fmla="*/ 101415 h 324530"/>
              <a:gd name="connsiteX6" fmla="*/ 143989 w 216354"/>
              <a:gd name="connsiteY6" fmla="*/ 99408 h 324530"/>
              <a:gd name="connsiteX7" fmla="*/ 141982 w 216354"/>
              <a:gd name="connsiteY7" fmla="*/ 94654 h 324530"/>
              <a:gd name="connsiteX8" fmla="*/ 130573 w 216354"/>
              <a:gd name="connsiteY8" fmla="*/ 79653 h 324530"/>
              <a:gd name="connsiteX9" fmla="*/ 108177 w 216354"/>
              <a:gd name="connsiteY9" fmla="*/ 74371 h 324530"/>
              <a:gd name="connsiteX10" fmla="*/ 103422 w 216354"/>
              <a:gd name="connsiteY10" fmla="*/ 72364 h 324530"/>
              <a:gd name="connsiteX11" fmla="*/ 101415 w 216354"/>
              <a:gd name="connsiteY11" fmla="*/ 67610 h 324530"/>
              <a:gd name="connsiteX12" fmla="*/ 103422 w 216354"/>
              <a:gd name="connsiteY12" fmla="*/ 62856 h 324530"/>
              <a:gd name="connsiteX13" fmla="*/ 108177 w 216354"/>
              <a:gd name="connsiteY13" fmla="*/ 60848 h 324530"/>
              <a:gd name="connsiteX14" fmla="*/ 108177 w 216354"/>
              <a:gd name="connsiteY14" fmla="*/ 27044 h 324530"/>
              <a:gd name="connsiteX15" fmla="*/ 79337 w 216354"/>
              <a:gd name="connsiteY15" fmla="*/ 31797 h 324530"/>
              <a:gd name="connsiteX16" fmla="*/ 53349 w 216354"/>
              <a:gd name="connsiteY16" fmla="*/ 44897 h 324530"/>
              <a:gd name="connsiteX17" fmla="*/ 34333 w 216354"/>
              <a:gd name="connsiteY17" fmla="*/ 66343 h 324530"/>
              <a:gd name="connsiteX18" fmla="*/ 27044 w 216354"/>
              <a:gd name="connsiteY18" fmla="*/ 94655 h 324530"/>
              <a:gd name="connsiteX19" fmla="*/ 41411 w 216354"/>
              <a:gd name="connsiteY19" fmla="*/ 132686 h 324530"/>
              <a:gd name="connsiteX20" fmla="*/ 47856 w 216354"/>
              <a:gd name="connsiteY20" fmla="*/ 139658 h 324530"/>
              <a:gd name="connsiteX21" fmla="*/ 54300 w 216354"/>
              <a:gd name="connsiteY21" fmla="*/ 146630 h 324530"/>
              <a:gd name="connsiteX22" fmla="*/ 84091 w 216354"/>
              <a:gd name="connsiteY22" fmla="*/ 209593 h 324530"/>
              <a:gd name="connsiteX23" fmla="*/ 132263 w 216354"/>
              <a:gd name="connsiteY23" fmla="*/ 209593 h 324530"/>
              <a:gd name="connsiteX24" fmla="*/ 162054 w 216354"/>
              <a:gd name="connsiteY24" fmla="*/ 146630 h 324530"/>
              <a:gd name="connsiteX25" fmla="*/ 168498 w 216354"/>
              <a:gd name="connsiteY25" fmla="*/ 139658 h 324530"/>
              <a:gd name="connsiteX26" fmla="*/ 174943 w 216354"/>
              <a:gd name="connsiteY26" fmla="*/ 132686 h 324530"/>
              <a:gd name="connsiteX27" fmla="*/ 189310 w 216354"/>
              <a:gd name="connsiteY27" fmla="*/ 94655 h 324530"/>
              <a:gd name="connsiteX28" fmla="*/ 182021 w 216354"/>
              <a:gd name="connsiteY28" fmla="*/ 66343 h 324530"/>
              <a:gd name="connsiteX29" fmla="*/ 163005 w 216354"/>
              <a:gd name="connsiteY29" fmla="*/ 44897 h 324530"/>
              <a:gd name="connsiteX30" fmla="*/ 137017 w 216354"/>
              <a:gd name="connsiteY30" fmla="*/ 31797 h 324530"/>
              <a:gd name="connsiteX31" fmla="*/ 108177 w 216354"/>
              <a:gd name="connsiteY31" fmla="*/ 27044 h 324530"/>
              <a:gd name="connsiteX32" fmla="*/ 108177 w 216354"/>
              <a:gd name="connsiteY32" fmla="*/ 0 h 324530"/>
              <a:gd name="connsiteX33" fmla="*/ 147581 w 216354"/>
              <a:gd name="connsiteY33" fmla="*/ 6866 h 324530"/>
              <a:gd name="connsiteX34" fmla="*/ 182231 w 216354"/>
              <a:gd name="connsiteY34" fmla="*/ 25671 h 324530"/>
              <a:gd name="connsiteX35" fmla="*/ 206952 w 216354"/>
              <a:gd name="connsiteY35" fmla="*/ 55672 h 324530"/>
              <a:gd name="connsiteX36" fmla="*/ 216354 w 216354"/>
              <a:gd name="connsiteY36" fmla="*/ 94655 h 324530"/>
              <a:gd name="connsiteX37" fmla="*/ 194592 w 216354"/>
              <a:gd name="connsiteY37" fmla="*/ 151279 h 324530"/>
              <a:gd name="connsiteX38" fmla="*/ 178851 w 216354"/>
              <a:gd name="connsiteY38" fmla="*/ 169660 h 324530"/>
              <a:gd name="connsiteX39" fmla="*/ 166280 w 216354"/>
              <a:gd name="connsiteY39" fmla="*/ 189838 h 324530"/>
              <a:gd name="connsiteX40" fmla="*/ 159096 w 216354"/>
              <a:gd name="connsiteY40" fmla="*/ 212551 h 324530"/>
              <a:gd name="connsiteX41" fmla="*/ 169027 w 216354"/>
              <a:gd name="connsiteY41" fmla="*/ 229876 h 324530"/>
              <a:gd name="connsiteX42" fmla="*/ 163745 w 216354"/>
              <a:gd name="connsiteY42" fmla="*/ 243398 h 324530"/>
              <a:gd name="connsiteX43" fmla="*/ 169027 w 216354"/>
              <a:gd name="connsiteY43" fmla="*/ 256920 h 324530"/>
              <a:gd name="connsiteX44" fmla="*/ 159519 w 216354"/>
              <a:gd name="connsiteY44" fmla="*/ 274034 h 324530"/>
              <a:gd name="connsiteX45" fmla="*/ 162266 w 216354"/>
              <a:gd name="connsiteY45" fmla="*/ 283964 h 324530"/>
              <a:gd name="connsiteX46" fmla="*/ 155610 w 216354"/>
              <a:gd name="connsiteY46" fmla="*/ 298965 h 324530"/>
              <a:gd name="connsiteX47" fmla="*/ 139235 w 216354"/>
              <a:gd name="connsiteY47" fmla="*/ 304247 h 324530"/>
              <a:gd name="connsiteX48" fmla="*/ 126559 w 216354"/>
              <a:gd name="connsiteY48" fmla="*/ 319037 h 324530"/>
              <a:gd name="connsiteX49" fmla="*/ 108177 w 216354"/>
              <a:gd name="connsiteY49" fmla="*/ 324530 h 324530"/>
              <a:gd name="connsiteX50" fmla="*/ 89795 w 216354"/>
              <a:gd name="connsiteY50" fmla="*/ 319037 h 324530"/>
              <a:gd name="connsiteX51" fmla="*/ 77119 w 216354"/>
              <a:gd name="connsiteY51" fmla="*/ 304247 h 324530"/>
              <a:gd name="connsiteX52" fmla="*/ 60744 w 216354"/>
              <a:gd name="connsiteY52" fmla="*/ 298965 h 324530"/>
              <a:gd name="connsiteX53" fmla="*/ 54088 w 216354"/>
              <a:gd name="connsiteY53" fmla="*/ 283964 h 324530"/>
              <a:gd name="connsiteX54" fmla="*/ 56835 w 216354"/>
              <a:gd name="connsiteY54" fmla="*/ 274034 h 324530"/>
              <a:gd name="connsiteX55" fmla="*/ 47327 w 216354"/>
              <a:gd name="connsiteY55" fmla="*/ 256920 h 324530"/>
              <a:gd name="connsiteX56" fmla="*/ 52609 w 216354"/>
              <a:gd name="connsiteY56" fmla="*/ 243398 h 324530"/>
              <a:gd name="connsiteX57" fmla="*/ 47327 w 216354"/>
              <a:gd name="connsiteY57" fmla="*/ 229876 h 324530"/>
              <a:gd name="connsiteX58" fmla="*/ 57258 w 216354"/>
              <a:gd name="connsiteY58" fmla="*/ 212551 h 324530"/>
              <a:gd name="connsiteX59" fmla="*/ 50074 w 216354"/>
              <a:gd name="connsiteY59" fmla="*/ 189838 h 324530"/>
              <a:gd name="connsiteX60" fmla="*/ 37503 w 216354"/>
              <a:gd name="connsiteY60" fmla="*/ 169660 h 324530"/>
              <a:gd name="connsiteX61" fmla="*/ 21762 w 216354"/>
              <a:gd name="connsiteY61" fmla="*/ 151279 h 324530"/>
              <a:gd name="connsiteX62" fmla="*/ 0 w 216354"/>
              <a:gd name="connsiteY62" fmla="*/ 94655 h 324530"/>
              <a:gd name="connsiteX63" fmla="*/ 9402 w 216354"/>
              <a:gd name="connsiteY63" fmla="*/ 55672 h 324530"/>
              <a:gd name="connsiteX64" fmla="*/ 34123 w 216354"/>
              <a:gd name="connsiteY64" fmla="*/ 25671 h 324530"/>
              <a:gd name="connsiteX65" fmla="*/ 68773 w 216354"/>
              <a:gd name="connsiteY65" fmla="*/ 6866 h 324530"/>
              <a:gd name="connsiteX66" fmla="*/ 108177 w 216354"/>
              <a:gd name="connsiteY66" fmla="*/ 0 h 32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6354" h="324530">
                <a:moveTo>
                  <a:pt x="108177" y="60848"/>
                </a:moveTo>
                <a:cubicBezTo>
                  <a:pt x="115219" y="60848"/>
                  <a:pt x="122227" y="61976"/>
                  <a:pt x="129199" y="64229"/>
                </a:cubicBezTo>
                <a:cubicBezTo>
                  <a:pt x="136172" y="66483"/>
                  <a:pt x="142299" y="70286"/>
                  <a:pt x="147581" y="75638"/>
                </a:cubicBezTo>
                <a:cubicBezTo>
                  <a:pt x="152863" y="80991"/>
                  <a:pt x="155504" y="87329"/>
                  <a:pt x="155504" y="94654"/>
                </a:cubicBezTo>
                <a:cubicBezTo>
                  <a:pt x="155504" y="96485"/>
                  <a:pt x="154835" y="98069"/>
                  <a:pt x="153497" y="99408"/>
                </a:cubicBezTo>
                <a:cubicBezTo>
                  <a:pt x="152158" y="100746"/>
                  <a:pt x="150574" y="101415"/>
                  <a:pt x="148744" y="101415"/>
                </a:cubicBezTo>
                <a:cubicBezTo>
                  <a:pt x="146911" y="101415"/>
                  <a:pt x="145327" y="100746"/>
                  <a:pt x="143989" y="99408"/>
                </a:cubicBezTo>
                <a:cubicBezTo>
                  <a:pt x="142651" y="98069"/>
                  <a:pt x="141982" y="96485"/>
                  <a:pt x="141982" y="94654"/>
                </a:cubicBezTo>
                <a:cubicBezTo>
                  <a:pt x="141982" y="88175"/>
                  <a:pt x="138179" y="83174"/>
                  <a:pt x="130573" y="79653"/>
                </a:cubicBezTo>
                <a:cubicBezTo>
                  <a:pt x="122967" y="76132"/>
                  <a:pt x="115501" y="74371"/>
                  <a:pt x="108177" y="74371"/>
                </a:cubicBezTo>
                <a:cubicBezTo>
                  <a:pt x="106345" y="74371"/>
                  <a:pt x="104760" y="73702"/>
                  <a:pt x="103422" y="72364"/>
                </a:cubicBezTo>
                <a:cubicBezTo>
                  <a:pt x="102084" y="71026"/>
                  <a:pt x="101415" y="69441"/>
                  <a:pt x="101415" y="67610"/>
                </a:cubicBezTo>
                <a:cubicBezTo>
                  <a:pt x="101415" y="65779"/>
                  <a:pt x="102084" y="64194"/>
                  <a:pt x="103422" y="62856"/>
                </a:cubicBezTo>
                <a:cubicBezTo>
                  <a:pt x="104760" y="61517"/>
                  <a:pt x="106345" y="60848"/>
                  <a:pt x="108177" y="60848"/>
                </a:cubicBezTo>
                <a:close/>
                <a:moveTo>
                  <a:pt x="108177" y="27044"/>
                </a:moveTo>
                <a:cubicBezTo>
                  <a:pt x="98458" y="27044"/>
                  <a:pt x="88845" y="28629"/>
                  <a:pt x="79337" y="31797"/>
                </a:cubicBezTo>
                <a:cubicBezTo>
                  <a:pt x="69829" y="34967"/>
                  <a:pt x="61167" y="39333"/>
                  <a:pt x="53349" y="44897"/>
                </a:cubicBezTo>
                <a:cubicBezTo>
                  <a:pt x="45532" y="50461"/>
                  <a:pt x="39193" y="57609"/>
                  <a:pt x="34333" y="66343"/>
                </a:cubicBezTo>
                <a:cubicBezTo>
                  <a:pt x="29474" y="75076"/>
                  <a:pt x="27044" y="84513"/>
                  <a:pt x="27044" y="94655"/>
                </a:cubicBezTo>
                <a:cubicBezTo>
                  <a:pt x="27044" y="108881"/>
                  <a:pt x="31834" y="121558"/>
                  <a:pt x="41411" y="132686"/>
                </a:cubicBezTo>
                <a:cubicBezTo>
                  <a:pt x="42820" y="134235"/>
                  <a:pt x="44968" y="136559"/>
                  <a:pt x="47856" y="139658"/>
                </a:cubicBezTo>
                <a:cubicBezTo>
                  <a:pt x="50743" y="142757"/>
                  <a:pt x="52891" y="145081"/>
                  <a:pt x="54300" y="146630"/>
                </a:cubicBezTo>
                <a:cubicBezTo>
                  <a:pt x="72329" y="168181"/>
                  <a:pt x="82259" y="189169"/>
                  <a:pt x="84091" y="209593"/>
                </a:cubicBezTo>
                <a:lnTo>
                  <a:pt x="132263" y="209593"/>
                </a:lnTo>
                <a:cubicBezTo>
                  <a:pt x="134094" y="189169"/>
                  <a:pt x="144024" y="168181"/>
                  <a:pt x="162054" y="146630"/>
                </a:cubicBezTo>
                <a:cubicBezTo>
                  <a:pt x="163463" y="145081"/>
                  <a:pt x="165611" y="142757"/>
                  <a:pt x="168498" y="139658"/>
                </a:cubicBezTo>
                <a:cubicBezTo>
                  <a:pt x="171386" y="136559"/>
                  <a:pt x="173534" y="134235"/>
                  <a:pt x="174943" y="132686"/>
                </a:cubicBezTo>
                <a:cubicBezTo>
                  <a:pt x="184520" y="121558"/>
                  <a:pt x="189310" y="108881"/>
                  <a:pt x="189310" y="94655"/>
                </a:cubicBezTo>
                <a:cubicBezTo>
                  <a:pt x="189310" y="84513"/>
                  <a:pt x="186880" y="75076"/>
                  <a:pt x="182021" y="66343"/>
                </a:cubicBezTo>
                <a:cubicBezTo>
                  <a:pt x="177161" y="57609"/>
                  <a:pt x="170822" y="50461"/>
                  <a:pt x="163005" y="44897"/>
                </a:cubicBezTo>
                <a:cubicBezTo>
                  <a:pt x="155187" y="39333"/>
                  <a:pt x="146525" y="34967"/>
                  <a:pt x="137017" y="31797"/>
                </a:cubicBezTo>
                <a:cubicBezTo>
                  <a:pt x="127509" y="28629"/>
                  <a:pt x="117896" y="27044"/>
                  <a:pt x="108177" y="27044"/>
                </a:cubicBezTo>
                <a:close/>
                <a:moveTo>
                  <a:pt x="108177" y="0"/>
                </a:moveTo>
                <a:cubicBezTo>
                  <a:pt x="121558" y="0"/>
                  <a:pt x="134693" y="2289"/>
                  <a:pt x="147581" y="6866"/>
                </a:cubicBezTo>
                <a:cubicBezTo>
                  <a:pt x="160469" y="11444"/>
                  <a:pt x="172019" y="17712"/>
                  <a:pt x="182231" y="25671"/>
                </a:cubicBezTo>
                <a:cubicBezTo>
                  <a:pt x="192443" y="33629"/>
                  <a:pt x="200684" y="43629"/>
                  <a:pt x="206952" y="55672"/>
                </a:cubicBezTo>
                <a:cubicBezTo>
                  <a:pt x="213220" y="67716"/>
                  <a:pt x="216354" y="80710"/>
                  <a:pt x="216354" y="94655"/>
                </a:cubicBezTo>
                <a:cubicBezTo>
                  <a:pt x="216354" y="116487"/>
                  <a:pt x="209099" y="135362"/>
                  <a:pt x="194592" y="151279"/>
                </a:cubicBezTo>
                <a:cubicBezTo>
                  <a:pt x="188253" y="158180"/>
                  <a:pt x="183006" y="164308"/>
                  <a:pt x="178851" y="169660"/>
                </a:cubicBezTo>
                <a:cubicBezTo>
                  <a:pt x="174696" y="175013"/>
                  <a:pt x="170506" y="181739"/>
                  <a:pt x="166280" y="189838"/>
                </a:cubicBezTo>
                <a:cubicBezTo>
                  <a:pt x="162054" y="197937"/>
                  <a:pt x="159659" y="205508"/>
                  <a:pt x="159096" y="212551"/>
                </a:cubicBezTo>
                <a:cubicBezTo>
                  <a:pt x="165716" y="216494"/>
                  <a:pt x="169027" y="222269"/>
                  <a:pt x="169027" y="229876"/>
                </a:cubicBezTo>
                <a:cubicBezTo>
                  <a:pt x="169027" y="235088"/>
                  <a:pt x="167266" y="239594"/>
                  <a:pt x="163745" y="243398"/>
                </a:cubicBezTo>
                <a:cubicBezTo>
                  <a:pt x="167266" y="247201"/>
                  <a:pt x="169027" y="251708"/>
                  <a:pt x="169027" y="256920"/>
                </a:cubicBezTo>
                <a:cubicBezTo>
                  <a:pt x="169027" y="264245"/>
                  <a:pt x="165857" y="269949"/>
                  <a:pt x="159519" y="274034"/>
                </a:cubicBezTo>
                <a:cubicBezTo>
                  <a:pt x="161350" y="277274"/>
                  <a:pt x="162266" y="280583"/>
                  <a:pt x="162266" y="283964"/>
                </a:cubicBezTo>
                <a:cubicBezTo>
                  <a:pt x="162266" y="290444"/>
                  <a:pt x="160047" y="295444"/>
                  <a:pt x="155610" y="298965"/>
                </a:cubicBezTo>
                <a:cubicBezTo>
                  <a:pt x="151173" y="302486"/>
                  <a:pt x="145715" y="304247"/>
                  <a:pt x="139235" y="304247"/>
                </a:cubicBezTo>
                <a:cubicBezTo>
                  <a:pt x="136418" y="310444"/>
                  <a:pt x="132193" y="315374"/>
                  <a:pt x="126559" y="319037"/>
                </a:cubicBezTo>
                <a:cubicBezTo>
                  <a:pt x="120924" y="322699"/>
                  <a:pt x="114797" y="324530"/>
                  <a:pt x="108177" y="324530"/>
                </a:cubicBezTo>
                <a:cubicBezTo>
                  <a:pt x="101557" y="324530"/>
                  <a:pt x="95429" y="322699"/>
                  <a:pt x="89795" y="319037"/>
                </a:cubicBezTo>
                <a:cubicBezTo>
                  <a:pt x="84161" y="315374"/>
                  <a:pt x="79935" y="310444"/>
                  <a:pt x="77119" y="304247"/>
                </a:cubicBezTo>
                <a:cubicBezTo>
                  <a:pt x="70639" y="304247"/>
                  <a:pt x="65181" y="302486"/>
                  <a:pt x="60744" y="298965"/>
                </a:cubicBezTo>
                <a:cubicBezTo>
                  <a:pt x="56307" y="295444"/>
                  <a:pt x="54088" y="290444"/>
                  <a:pt x="54088" y="283964"/>
                </a:cubicBezTo>
                <a:cubicBezTo>
                  <a:pt x="54088" y="280583"/>
                  <a:pt x="55004" y="277274"/>
                  <a:pt x="56835" y="274034"/>
                </a:cubicBezTo>
                <a:cubicBezTo>
                  <a:pt x="50497" y="269949"/>
                  <a:pt x="47327" y="264245"/>
                  <a:pt x="47327" y="256920"/>
                </a:cubicBezTo>
                <a:cubicBezTo>
                  <a:pt x="47327" y="251708"/>
                  <a:pt x="49088" y="247201"/>
                  <a:pt x="52609" y="243398"/>
                </a:cubicBezTo>
                <a:cubicBezTo>
                  <a:pt x="49088" y="239594"/>
                  <a:pt x="47327" y="235088"/>
                  <a:pt x="47327" y="229876"/>
                </a:cubicBezTo>
                <a:cubicBezTo>
                  <a:pt x="47327" y="222269"/>
                  <a:pt x="50638" y="216494"/>
                  <a:pt x="57258" y="212551"/>
                </a:cubicBezTo>
                <a:cubicBezTo>
                  <a:pt x="56694" y="205508"/>
                  <a:pt x="54300" y="197937"/>
                  <a:pt x="50074" y="189838"/>
                </a:cubicBezTo>
                <a:cubicBezTo>
                  <a:pt x="45848" y="181739"/>
                  <a:pt x="41658" y="175013"/>
                  <a:pt x="37503" y="169660"/>
                </a:cubicBezTo>
                <a:cubicBezTo>
                  <a:pt x="33347" y="164308"/>
                  <a:pt x="28100" y="158180"/>
                  <a:pt x="21762" y="151279"/>
                </a:cubicBezTo>
                <a:cubicBezTo>
                  <a:pt x="7254" y="135362"/>
                  <a:pt x="0" y="116487"/>
                  <a:pt x="0" y="94655"/>
                </a:cubicBezTo>
                <a:cubicBezTo>
                  <a:pt x="0" y="80710"/>
                  <a:pt x="3134" y="67716"/>
                  <a:pt x="9402" y="55672"/>
                </a:cubicBezTo>
                <a:cubicBezTo>
                  <a:pt x="15670" y="43629"/>
                  <a:pt x="23910" y="33629"/>
                  <a:pt x="34123" y="25671"/>
                </a:cubicBezTo>
                <a:cubicBezTo>
                  <a:pt x="44334" y="17712"/>
                  <a:pt x="55885" y="11444"/>
                  <a:pt x="68773" y="6866"/>
                </a:cubicBezTo>
                <a:cubicBezTo>
                  <a:pt x="81661" y="2289"/>
                  <a:pt x="94795" y="0"/>
                  <a:pt x="108177"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9" name="Freeform 457"/>
          <p:cNvSpPr/>
          <p:nvPr/>
        </p:nvSpPr>
        <p:spPr>
          <a:xfrm>
            <a:off x="6764234" y="1060061"/>
            <a:ext cx="363589" cy="545829"/>
          </a:xfrm>
          <a:custGeom>
            <a:avLst/>
            <a:gdLst>
              <a:gd name="connsiteX0" fmla="*/ 108177 w 216354"/>
              <a:gd name="connsiteY0" fmla="*/ 60848 h 324530"/>
              <a:gd name="connsiteX1" fmla="*/ 129199 w 216354"/>
              <a:gd name="connsiteY1" fmla="*/ 64229 h 324530"/>
              <a:gd name="connsiteX2" fmla="*/ 147581 w 216354"/>
              <a:gd name="connsiteY2" fmla="*/ 75638 h 324530"/>
              <a:gd name="connsiteX3" fmla="*/ 155504 w 216354"/>
              <a:gd name="connsiteY3" fmla="*/ 94654 h 324530"/>
              <a:gd name="connsiteX4" fmla="*/ 153497 w 216354"/>
              <a:gd name="connsiteY4" fmla="*/ 99408 h 324530"/>
              <a:gd name="connsiteX5" fmla="*/ 148744 w 216354"/>
              <a:gd name="connsiteY5" fmla="*/ 101415 h 324530"/>
              <a:gd name="connsiteX6" fmla="*/ 143989 w 216354"/>
              <a:gd name="connsiteY6" fmla="*/ 99408 h 324530"/>
              <a:gd name="connsiteX7" fmla="*/ 141982 w 216354"/>
              <a:gd name="connsiteY7" fmla="*/ 94654 h 324530"/>
              <a:gd name="connsiteX8" fmla="*/ 130573 w 216354"/>
              <a:gd name="connsiteY8" fmla="*/ 79653 h 324530"/>
              <a:gd name="connsiteX9" fmla="*/ 108177 w 216354"/>
              <a:gd name="connsiteY9" fmla="*/ 74371 h 324530"/>
              <a:gd name="connsiteX10" fmla="*/ 103422 w 216354"/>
              <a:gd name="connsiteY10" fmla="*/ 72364 h 324530"/>
              <a:gd name="connsiteX11" fmla="*/ 101415 w 216354"/>
              <a:gd name="connsiteY11" fmla="*/ 67610 h 324530"/>
              <a:gd name="connsiteX12" fmla="*/ 103422 w 216354"/>
              <a:gd name="connsiteY12" fmla="*/ 62856 h 324530"/>
              <a:gd name="connsiteX13" fmla="*/ 108177 w 216354"/>
              <a:gd name="connsiteY13" fmla="*/ 60848 h 324530"/>
              <a:gd name="connsiteX14" fmla="*/ 108177 w 216354"/>
              <a:gd name="connsiteY14" fmla="*/ 27044 h 324530"/>
              <a:gd name="connsiteX15" fmla="*/ 79337 w 216354"/>
              <a:gd name="connsiteY15" fmla="*/ 31797 h 324530"/>
              <a:gd name="connsiteX16" fmla="*/ 53349 w 216354"/>
              <a:gd name="connsiteY16" fmla="*/ 44897 h 324530"/>
              <a:gd name="connsiteX17" fmla="*/ 34333 w 216354"/>
              <a:gd name="connsiteY17" fmla="*/ 66343 h 324530"/>
              <a:gd name="connsiteX18" fmla="*/ 27044 w 216354"/>
              <a:gd name="connsiteY18" fmla="*/ 94655 h 324530"/>
              <a:gd name="connsiteX19" fmla="*/ 41411 w 216354"/>
              <a:gd name="connsiteY19" fmla="*/ 132686 h 324530"/>
              <a:gd name="connsiteX20" fmla="*/ 47856 w 216354"/>
              <a:gd name="connsiteY20" fmla="*/ 139658 h 324530"/>
              <a:gd name="connsiteX21" fmla="*/ 54300 w 216354"/>
              <a:gd name="connsiteY21" fmla="*/ 146630 h 324530"/>
              <a:gd name="connsiteX22" fmla="*/ 84091 w 216354"/>
              <a:gd name="connsiteY22" fmla="*/ 209593 h 324530"/>
              <a:gd name="connsiteX23" fmla="*/ 132263 w 216354"/>
              <a:gd name="connsiteY23" fmla="*/ 209593 h 324530"/>
              <a:gd name="connsiteX24" fmla="*/ 162054 w 216354"/>
              <a:gd name="connsiteY24" fmla="*/ 146630 h 324530"/>
              <a:gd name="connsiteX25" fmla="*/ 168498 w 216354"/>
              <a:gd name="connsiteY25" fmla="*/ 139658 h 324530"/>
              <a:gd name="connsiteX26" fmla="*/ 174943 w 216354"/>
              <a:gd name="connsiteY26" fmla="*/ 132686 h 324530"/>
              <a:gd name="connsiteX27" fmla="*/ 189310 w 216354"/>
              <a:gd name="connsiteY27" fmla="*/ 94655 h 324530"/>
              <a:gd name="connsiteX28" fmla="*/ 182021 w 216354"/>
              <a:gd name="connsiteY28" fmla="*/ 66343 h 324530"/>
              <a:gd name="connsiteX29" fmla="*/ 163005 w 216354"/>
              <a:gd name="connsiteY29" fmla="*/ 44897 h 324530"/>
              <a:gd name="connsiteX30" fmla="*/ 137017 w 216354"/>
              <a:gd name="connsiteY30" fmla="*/ 31797 h 324530"/>
              <a:gd name="connsiteX31" fmla="*/ 108177 w 216354"/>
              <a:gd name="connsiteY31" fmla="*/ 27044 h 324530"/>
              <a:gd name="connsiteX32" fmla="*/ 108177 w 216354"/>
              <a:gd name="connsiteY32" fmla="*/ 0 h 324530"/>
              <a:gd name="connsiteX33" fmla="*/ 147581 w 216354"/>
              <a:gd name="connsiteY33" fmla="*/ 6866 h 324530"/>
              <a:gd name="connsiteX34" fmla="*/ 182231 w 216354"/>
              <a:gd name="connsiteY34" fmla="*/ 25671 h 324530"/>
              <a:gd name="connsiteX35" fmla="*/ 206952 w 216354"/>
              <a:gd name="connsiteY35" fmla="*/ 55672 h 324530"/>
              <a:gd name="connsiteX36" fmla="*/ 216354 w 216354"/>
              <a:gd name="connsiteY36" fmla="*/ 94655 h 324530"/>
              <a:gd name="connsiteX37" fmla="*/ 194592 w 216354"/>
              <a:gd name="connsiteY37" fmla="*/ 151279 h 324530"/>
              <a:gd name="connsiteX38" fmla="*/ 178851 w 216354"/>
              <a:gd name="connsiteY38" fmla="*/ 169660 h 324530"/>
              <a:gd name="connsiteX39" fmla="*/ 166280 w 216354"/>
              <a:gd name="connsiteY39" fmla="*/ 189838 h 324530"/>
              <a:gd name="connsiteX40" fmla="*/ 159096 w 216354"/>
              <a:gd name="connsiteY40" fmla="*/ 212551 h 324530"/>
              <a:gd name="connsiteX41" fmla="*/ 169027 w 216354"/>
              <a:gd name="connsiteY41" fmla="*/ 229876 h 324530"/>
              <a:gd name="connsiteX42" fmla="*/ 163745 w 216354"/>
              <a:gd name="connsiteY42" fmla="*/ 243398 h 324530"/>
              <a:gd name="connsiteX43" fmla="*/ 169027 w 216354"/>
              <a:gd name="connsiteY43" fmla="*/ 256920 h 324530"/>
              <a:gd name="connsiteX44" fmla="*/ 159519 w 216354"/>
              <a:gd name="connsiteY44" fmla="*/ 274034 h 324530"/>
              <a:gd name="connsiteX45" fmla="*/ 162266 w 216354"/>
              <a:gd name="connsiteY45" fmla="*/ 283964 h 324530"/>
              <a:gd name="connsiteX46" fmla="*/ 155610 w 216354"/>
              <a:gd name="connsiteY46" fmla="*/ 298965 h 324530"/>
              <a:gd name="connsiteX47" fmla="*/ 139235 w 216354"/>
              <a:gd name="connsiteY47" fmla="*/ 304247 h 324530"/>
              <a:gd name="connsiteX48" fmla="*/ 126559 w 216354"/>
              <a:gd name="connsiteY48" fmla="*/ 319037 h 324530"/>
              <a:gd name="connsiteX49" fmla="*/ 108177 w 216354"/>
              <a:gd name="connsiteY49" fmla="*/ 324530 h 324530"/>
              <a:gd name="connsiteX50" fmla="*/ 89795 w 216354"/>
              <a:gd name="connsiteY50" fmla="*/ 319037 h 324530"/>
              <a:gd name="connsiteX51" fmla="*/ 77119 w 216354"/>
              <a:gd name="connsiteY51" fmla="*/ 304247 h 324530"/>
              <a:gd name="connsiteX52" fmla="*/ 60744 w 216354"/>
              <a:gd name="connsiteY52" fmla="*/ 298965 h 324530"/>
              <a:gd name="connsiteX53" fmla="*/ 54088 w 216354"/>
              <a:gd name="connsiteY53" fmla="*/ 283964 h 324530"/>
              <a:gd name="connsiteX54" fmla="*/ 56835 w 216354"/>
              <a:gd name="connsiteY54" fmla="*/ 274034 h 324530"/>
              <a:gd name="connsiteX55" fmla="*/ 47327 w 216354"/>
              <a:gd name="connsiteY55" fmla="*/ 256920 h 324530"/>
              <a:gd name="connsiteX56" fmla="*/ 52609 w 216354"/>
              <a:gd name="connsiteY56" fmla="*/ 243398 h 324530"/>
              <a:gd name="connsiteX57" fmla="*/ 47327 w 216354"/>
              <a:gd name="connsiteY57" fmla="*/ 229876 h 324530"/>
              <a:gd name="connsiteX58" fmla="*/ 57258 w 216354"/>
              <a:gd name="connsiteY58" fmla="*/ 212551 h 324530"/>
              <a:gd name="connsiteX59" fmla="*/ 50074 w 216354"/>
              <a:gd name="connsiteY59" fmla="*/ 189838 h 324530"/>
              <a:gd name="connsiteX60" fmla="*/ 37503 w 216354"/>
              <a:gd name="connsiteY60" fmla="*/ 169660 h 324530"/>
              <a:gd name="connsiteX61" fmla="*/ 21762 w 216354"/>
              <a:gd name="connsiteY61" fmla="*/ 151279 h 324530"/>
              <a:gd name="connsiteX62" fmla="*/ 0 w 216354"/>
              <a:gd name="connsiteY62" fmla="*/ 94655 h 324530"/>
              <a:gd name="connsiteX63" fmla="*/ 9402 w 216354"/>
              <a:gd name="connsiteY63" fmla="*/ 55672 h 324530"/>
              <a:gd name="connsiteX64" fmla="*/ 34123 w 216354"/>
              <a:gd name="connsiteY64" fmla="*/ 25671 h 324530"/>
              <a:gd name="connsiteX65" fmla="*/ 68773 w 216354"/>
              <a:gd name="connsiteY65" fmla="*/ 6866 h 324530"/>
              <a:gd name="connsiteX66" fmla="*/ 108177 w 216354"/>
              <a:gd name="connsiteY66" fmla="*/ 0 h 32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6354" h="324530">
                <a:moveTo>
                  <a:pt x="108177" y="60848"/>
                </a:moveTo>
                <a:cubicBezTo>
                  <a:pt x="115219" y="60848"/>
                  <a:pt x="122227" y="61976"/>
                  <a:pt x="129199" y="64229"/>
                </a:cubicBezTo>
                <a:cubicBezTo>
                  <a:pt x="136172" y="66483"/>
                  <a:pt x="142299" y="70286"/>
                  <a:pt x="147581" y="75638"/>
                </a:cubicBezTo>
                <a:cubicBezTo>
                  <a:pt x="152863" y="80991"/>
                  <a:pt x="155504" y="87329"/>
                  <a:pt x="155504" y="94654"/>
                </a:cubicBezTo>
                <a:cubicBezTo>
                  <a:pt x="155504" y="96485"/>
                  <a:pt x="154835" y="98069"/>
                  <a:pt x="153497" y="99408"/>
                </a:cubicBezTo>
                <a:cubicBezTo>
                  <a:pt x="152158" y="100746"/>
                  <a:pt x="150574" y="101415"/>
                  <a:pt x="148744" y="101415"/>
                </a:cubicBezTo>
                <a:cubicBezTo>
                  <a:pt x="146911" y="101415"/>
                  <a:pt x="145327" y="100746"/>
                  <a:pt x="143989" y="99408"/>
                </a:cubicBezTo>
                <a:cubicBezTo>
                  <a:pt x="142651" y="98069"/>
                  <a:pt x="141982" y="96485"/>
                  <a:pt x="141982" y="94654"/>
                </a:cubicBezTo>
                <a:cubicBezTo>
                  <a:pt x="141982" y="88175"/>
                  <a:pt x="138179" y="83174"/>
                  <a:pt x="130573" y="79653"/>
                </a:cubicBezTo>
                <a:cubicBezTo>
                  <a:pt x="122967" y="76132"/>
                  <a:pt x="115501" y="74371"/>
                  <a:pt x="108177" y="74371"/>
                </a:cubicBezTo>
                <a:cubicBezTo>
                  <a:pt x="106345" y="74371"/>
                  <a:pt x="104760" y="73702"/>
                  <a:pt x="103422" y="72364"/>
                </a:cubicBezTo>
                <a:cubicBezTo>
                  <a:pt x="102084" y="71026"/>
                  <a:pt x="101415" y="69441"/>
                  <a:pt x="101415" y="67610"/>
                </a:cubicBezTo>
                <a:cubicBezTo>
                  <a:pt x="101415" y="65779"/>
                  <a:pt x="102084" y="64194"/>
                  <a:pt x="103422" y="62856"/>
                </a:cubicBezTo>
                <a:cubicBezTo>
                  <a:pt x="104760" y="61517"/>
                  <a:pt x="106345" y="60848"/>
                  <a:pt x="108177" y="60848"/>
                </a:cubicBezTo>
                <a:close/>
                <a:moveTo>
                  <a:pt x="108177" y="27044"/>
                </a:moveTo>
                <a:cubicBezTo>
                  <a:pt x="98458" y="27044"/>
                  <a:pt x="88845" y="28629"/>
                  <a:pt x="79337" y="31797"/>
                </a:cubicBezTo>
                <a:cubicBezTo>
                  <a:pt x="69829" y="34967"/>
                  <a:pt x="61167" y="39333"/>
                  <a:pt x="53349" y="44897"/>
                </a:cubicBezTo>
                <a:cubicBezTo>
                  <a:pt x="45532" y="50461"/>
                  <a:pt x="39193" y="57609"/>
                  <a:pt x="34333" y="66343"/>
                </a:cubicBezTo>
                <a:cubicBezTo>
                  <a:pt x="29474" y="75076"/>
                  <a:pt x="27044" y="84513"/>
                  <a:pt x="27044" y="94655"/>
                </a:cubicBezTo>
                <a:cubicBezTo>
                  <a:pt x="27044" y="108881"/>
                  <a:pt x="31834" y="121558"/>
                  <a:pt x="41411" y="132686"/>
                </a:cubicBezTo>
                <a:cubicBezTo>
                  <a:pt x="42820" y="134235"/>
                  <a:pt x="44968" y="136559"/>
                  <a:pt x="47856" y="139658"/>
                </a:cubicBezTo>
                <a:cubicBezTo>
                  <a:pt x="50743" y="142757"/>
                  <a:pt x="52891" y="145081"/>
                  <a:pt x="54300" y="146630"/>
                </a:cubicBezTo>
                <a:cubicBezTo>
                  <a:pt x="72329" y="168181"/>
                  <a:pt x="82259" y="189169"/>
                  <a:pt x="84091" y="209593"/>
                </a:cubicBezTo>
                <a:lnTo>
                  <a:pt x="132263" y="209593"/>
                </a:lnTo>
                <a:cubicBezTo>
                  <a:pt x="134094" y="189169"/>
                  <a:pt x="144024" y="168181"/>
                  <a:pt x="162054" y="146630"/>
                </a:cubicBezTo>
                <a:cubicBezTo>
                  <a:pt x="163463" y="145081"/>
                  <a:pt x="165611" y="142757"/>
                  <a:pt x="168498" y="139658"/>
                </a:cubicBezTo>
                <a:cubicBezTo>
                  <a:pt x="171386" y="136559"/>
                  <a:pt x="173534" y="134235"/>
                  <a:pt x="174943" y="132686"/>
                </a:cubicBezTo>
                <a:cubicBezTo>
                  <a:pt x="184520" y="121558"/>
                  <a:pt x="189310" y="108881"/>
                  <a:pt x="189310" y="94655"/>
                </a:cubicBezTo>
                <a:cubicBezTo>
                  <a:pt x="189310" y="84513"/>
                  <a:pt x="186880" y="75076"/>
                  <a:pt x="182021" y="66343"/>
                </a:cubicBezTo>
                <a:cubicBezTo>
                  <a:pt x="177161" y="57609"/>
                  <a:pt x="170822" y="50461"/>
                  <a:pt x="163005" y="44897"/>
                </a:cubicBezTo>
                <a:cubicBezTo>
                  <a:pt x="155187" y="39333"/>
                  <a:pt x="146525" y="34967"/>
                  <a:pt x="137017" y="31797"/>
                </a:cubicBezTo>
                <a:cubicBezTo>
                  <a:pt x="127509" y="28629"/>
                  <a:pt x="117896" y="27044"/>
                  <a:pt x="108177" y="27044"/>
                </a:cubicBezTo>
                <a:close/>
                <a:moveTo>
                  <a:pt x="108177" y="0"/>
                </a:moveTo>
                <a:cubicBezTo>
                  <a:pt x="121558" y="0"/>
                  <a:pt x="134693" y="2289"/>
                  <a:pt x="147581" y="6866"/>
                </a:cubicBezTo>
                <a:cubicBezTo>
                  <a:pt x="160469" y="11444"/>
                  <a:pt x="172019" y="17712"/>
                  <a:pt x="182231" y="25671"/>
                </a:cubicBezTo>
                <a:cubicBezTo>
                  <a:pt x="192443" y="33629"/>
                  <a:pt x="200684" y="43629"/>
                  <a:pt x="206952" y="55672"/>
                </a:cubicBezTo>
                <a:cubicBezTo>
                  <a:pt x="213220" y="67716"/>
                  <a:pt x="216354" y="80710"/>
                  <a:pt x="216354" y="94655"/>
                </a:cubicBezTo>
                <a:cubicBezTo>
                  <a:pt x="216354" y="116487"/>
                  <a:pt x="209099" y="135362"/>
                  <a:pt x="194592" y="151279"/>
                </a:cubicBezTo>
                <a:cubicBezTo>
                  <a:pt x="188253" y="158180"/>
                  <a:pt x="183006" y="164308"/>
                  <a:pt x="178851" y="169660"/>
                </a:cubicBezTo>
                <a:cubicBezTo>
                  <a:pt x="174696" y="175013"/>
                  <a:pt x="170506" y="181739"/>
                  <a:pt x="166280" y="189838"/>
                </a:cubicBezTo>
                <a:cubicBezTo>
                  <a:pt x="162054" y="197937"/>
                  <a:pt x="159659" y="205508"/>
                  <a:pt x="159096" y="212551"/>
                </a:cubicBezTo>
                <a:cubicBezTo>
                  <a:pt x="165716" y="216494"/>
                  <a:pt x="169027" y="222269"/>
                  <a:pt x="169027" y="229876"/>
                </a:cubicBezTo>
                <a:cubicBezTo>
                  <a:pt x="169027" y="235088"/>
                  <a:pt x="167266" y="239594"/>
                  <a:pt x="163745" y="243398"/>
                </a:cubicBezTo>
                <a:cubicBezTo>
                  <a:pt x="167266" y="247201"/>
                  <a:pt x="169027" y="251708"/>
                  <a:pt x="169027" y="256920"/>
                </a:cubicBezTo>
                <a:cubicBezTo>
                  <a:pt x="169027" y="264245"/>
                  <a:pt x="165857" y="269949"/>
                  <a:pt x="159519" y="274034"/>
                </a:cubicBezTo>
                <a:cubicBezTo>
                  <a:pt x="161350" y="277274"/>
                  <a:pt x="162266" y="280583"/>
                  <a:pt x="162266" y="283964"/>
                </a:cubicBezTo>
                <a:cubicBezTo>
                  <a:pt x="162266" y="290444"/>
                  <a:pt x="160047" y="295444"/>
                  <a:pt x="155610" y="298965"/>
                </a:cubicBezTo>
                <a:cubicBezTo>
                  <a:pt x="151173" y="302486"/>
                  <a:pt x="145715" y="304247"/>
                  <a:pt x="139235" y="304247"/>
                </a:cubicBezTo>
                <a:cubicBezTo>
                  <a:pt x="136418" y="310444"/>
                  <a:pt x="132193" y="315374"/>
                  <a:pt x="126559" y="319037"/>
                </a:cubicBezTo>
                <a:cubicBezTo>
                  <a:pt x="120924" y="322699"/>
                  <a:pt x="114797" y="324530"/>
                  <a:pt x="108177" y="324530"/>
                </a:cubicBezTo>
                <a:cubicBezTo>
                  <a:pt x="101557" y="324530"/>
                  <a:pt x="95429" y="322699"/>
                  <a:pt x="89795" y="319037"/>
                </a:cubicBezTo>
                <a:cubicBezTo>
                  <a:pt x="84161" y="315374"/>
                  <a:pt x="79935" y="310444"/>
                  <a:pt x="77119" y="304247"/>
                </a:cubicBezTo>
                <a:cubicBezTo>
                  <a:pt x="70639" y="304247"/>
                  <a:pt x="65181" y="302486"/>
                  <a:pt x="60744" y="298965"/>
                </a:cubicBezTo>
                <a:cubicBezTo>
                  <a:pt x="56307" y="295444"/>
                  <a:pt x="54088" y="290444"/>
                  <a:pt x="54088" y="283964"/>
                </a:cubicBezTo>
                <a:cubicBezTo>
                  <a:pt x="54088" y="280583"/>
                  <a:pt x="55004" y="277274"/>
                  <a:pt x="56835" y="274034"/>
                </a:cubicBezTo>
                <a:cubicBezTo>
                  <a:pt x="50497" y="269949"/>
                  <a:pt x="47327" y="264245"/>
                  <a:pt x="47327" y="256920"/>
                </a:cubicBezTo>
                <a:cubicBezTo>
                  <a:pt x="47327" y="251708"/>
                  <a:pt x="49088" y="247201"/>
                  <a:pt x="52609" y="243398"/>
                </a:cubicBezTo>
                <a:cubicBezTo>
                  <a:pt x="49088" y="239594"/>
                  <a:pt x="47327" y="235088"/>
                  <a:pt x="47327" y="229876"/>
                </a:cubicBezTo>
                <a:cubicBezTo>
                  <a:pt x="47327" y="222269"/>
                  <a:pt x="50638" y="216494"/>
                  <a:pt x="57258" y="212551"/>
                </a:cubicBezTo>
                <a:cubicBezTo>
                  <a:pt x="56694" y="205508"/>
                  <a:pt x="54300" y="197937"/>
                  <a:pt x="50074" y="189838"/>
                </a:cubicBezTo>
                <a:cubicBezTo>
                  <a:pt x="45848" y="181739"/>
                  <a:pt x="41658" y="175013"/>
                  <a:pt x="37503" y="169660"/>
                </a:cubicBezTo>
                <a:cubicBezTo>
                  <a:pt x="33347" y="164308"/>
                  <a:pt x="28100" y="158180"/>
                  <a:pt x="21762" y="151279"/>
                </a:cubicBezTo>
                <a:cubicBezTo>
                  <a:pt x="7254" y="135362"/>
                  <a:pt x="0" y="116487"/>
                  <a:pt x="0" y="94655"/>
                </a:cubicBezTo>
                <a:cubicBezTo>
                  <a:pt x="0" y="80710"/>
                  <a:pt x="3134" y="67716"/>
                  <a:pt x="9402" y="55672"/>
                </a:cubicBezTo>
                <a:cubicBezTo>
                  <a:pt x="15670" y="43629"/>
                  <a:pt x="23910" y="33629"/>
                  <a:pt x="34123" y="25671"/>
                </a:cubicBezTo>
                <a:cubicBezTo>
                  <a:pt x="44334" y="17712"/>
                  <a:pt x="55885" y="11444"/>
                  <a:pt x="68773" y="6866"/>
                </a:cubicBezTo>
                <a:cubicBezTo>
                  <a:pt x="81661" y="2289"/>
                  <a:pt x="94795" y="0"/>
                  <a:pt x="10817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0" name="Freeform 457"/>
          <p:cNvSpPr/>
          <p:nvPr/>
        </p:nvSpPr>
        <p:spPr>
          <a:xfrm>
            <a:off x="6778711" y="3599197"/>
            <a:ext cx="363589" cy="545829"/>
          </a:xfrm>
          <a:custGeom>
            <a:avLst/>
            <a:gdLst>
              <a:gd name="connsiteX0" fmla="*/ 108177 w 216354"/>
              <a:gd name="connsiteY0" fmla="*/ 60848 h 324530"/>
              <a:gd name="connsiteX1" fmla="*/ 129199 w 216354"/>
              <a:gd name="connsiteY1" fmla="*/ 64229 h 324530"/>
              <a:gd name="connsiteX2" fmla="*/ 147581 w 216354"/>
              <a:gd name="connsiteY2" fmla="*/ 75638 h 324530"/>
              <a:gd name="connsiteX3" fmla="*/ 155504 w 216354"/>
              <a:gd name="connsiteY3" fmla="*/ 94654 h 324530"/>
              <a:gd name="connsiteX4" fmla="*/ 153497 w 216354"/>
              <a:gd name="connsiteY4" fmla="*/ 99408 h 324530"/>
              <a:gd name="connsiteX5" fmla="*/ 148744 w 216354"/>
              <a:gd name="connsiteY5" fmla="*/ 101415 h 324530"/>
              <a:gd name="connsiteX6" fmla="*/ 143989 w 216354"/>
              <a:gd name="connsiteY6" fmla="*/ 99408 h 324530"/>
              <a:gd name="connsiteX7" fmla="*/ 141982 w 216354"/>
              <a:gd name="connsiteY7" fmla="*/ 94654 h 324530"/>
              <a:gd name="connsiteX8" fmla="*/ 130573 w 216354"/>
              <a:gd name="connsiteY8" fmla="*/ 79653 h 324530"/>
              <a:gd name="connsiteX9" fmla="*/ 108177 w 216354"/>
              <a:gd name="connsiteY9" fmla="*/ 74371 h 324530"/>
              <a:gd name="connsiteX10" fmla="*/ 103422 w 216354"/>
              <a:gd name="connsiteY10" fmla="*/ 72364 h 324530"/>
              <a:gd name="connsiteX11" fmla="*/ 101415 w 216354"/>
              <a:gd name="connsiteY11" fmla="*/ 67610 h 324530"/>
              <a:gd name="connsiteX12" fmla="*/ 103422 w 216354"/>
              <a:gd name="connsiteY12" fmla="*/ 62856 h 324530"/>
              <a:gd name="connsiteX13" fmla="*/ 108177 w 216354"/>
              <a:gd name="connsiteY13" fmla="*/ 60848 h 324530"/>
              <a:gd name="connsiteX14" fmla="*/ 108177 w 216354"/>
              <a:gd name="connsiteY14" fmla="*/ 27044 h 324530"/>
              <a:gd name="connsiteX15" fmla="*/ 79337 w 216354"/>
              <a:gd name="connsiteY15" fmla="*/ 31797 h 324530"/>
              <a:gd name="connsiteX16" fmla="*/ 53349 w 216354"/>
              <a:gd name="connsiteY16" fmla="*/ 44897 h 324530"/>
              <a:gd name="connsiteX17" fmla="*/ 34333 w 216354"/>
              <a:gd name="connsiteY17" fmla="*/ 66343 h 324530"/>
              <a:gd name="connsiteX18" fmla="*/ 27044 w 216354"/>
              <a:gd name="connsiteY18" fmla="*/ 94655 h 324530"/>
              <a:gd name="connsiteX19" fmla="*/ 41411 w 216354"/>
              <a:gd name="connsiteY19" fmla="*/ 132686 h 324530"/>
              <a:gd name="connsiteX20" fmla="*/ 47856 w 216354"/>
              <a:gd name="connsiteY20" fmla="*/ 139658 h 324530"/>
              <a:gd name="connsiteX21" fmla="*/ 54300 w 216354"/>
              <a:gd name="connsiteY21" fmla="*/ 146630 h 324530"/>
              <a:gd name="connsiteX22" fmla="*/ 84091 w 216354"/>
              <a:gd name="connsiteY22" fmla="*/ 209593 h 324530"/>
              <a:gd name="connsiteX23" fmla="*/ 132263 w 216354"/>
              <a:gd name="connsiteY23" fmla="*/ 209593 h 324530"/>
              <a:gd name="connsiteX24" fmla="*/ 162054 w 216354"/>
              <a:gd name="connsiteY24" fmla="*/ 146630 h 324530"/>
              <a:gd name="connsiteX25" fmla="*/ 168498 w 216354"/>
              <a:gd name="connsiteY25" fmla="*/ 139658 h 324530"/>
              <a:gd name="connsiteX26" fmla="*/ 174943 w 216354"/>
              <a:gd name="connsiteY26" fmla="*/ 132686 h 324530"/>
              <a:gd name="connsiteX27" fmla="*/ 189310 w 216354"/>
              <a:gd name="connsiteY27" fmla="*/ 94655 h 324530"/>
              <a:gd name="connsiteX28" fmla="*/ 182021 w 216354"/>
              <a:gd name="connsiteY28" fmla="*/ 66343 h 324530"/>
              <a:gd name="connsiteX29" fmla="*/ 163005 w 216354"/>
              <a:gd name="connsiteY29" fmla="*/ 44897 h 324530"/>
              <a:gd name="connsiteX30" fmla="*/ 137017 w 216354"/>
              <a:gd name="connsiteY30" fmla="*/ 31797 h 324530"/>
              <a:gd name="connsiteX31" fmla="*/ 108177 w 216354"/>
              <a:gd name="connsiteY31" fmla="*/ 27044 h 324530"/>
              <a:gd name="connsiteX32" fmla="*/ 108177 w 216354"/>
              <a:gd name="connsiteY32" fmla="*/ 0 h 324530"/>
              <a:gd name="connsiteX33" fmla="*/ 147581 w 216354"/>
              <a:gd name="connsiteY33" fmla="*/ 6866 h 324530"/>
              <a:gd name="connsiteX34" fmla="*/ 182231 w 216354"/>
              <a:gd name="connsiteY34" fmla="*/ 25671 h 324530"/>
              <a:gd name="connsiteX35" fmla="*/ 206952 w 216354"/>
              <a:gd name="connsiteY35" fmla="*/ 55672 h 324530"/>
              <a:gd name="connsiteX36" fmla="*/ 216354 w 216354"/>
              <a:gd name="connsiteY36" fmla="*/ 94655 h 324530"/>
              <a:gd name="connsiteX37" fmla="*/ 194592 w 216354"/>
              <a:gd name="connsiteY37" fmla="*/ 151279 h 324530"/>
              <a:gd name="connsiteX38" fmla="*/ 178851 w 216354"/>
              <a:gd name="connsiteY38" fmla="*/ 169660 h 324530"/>
              <a:gd name="connsiteX39" fmla="*/ 166280 w 216354"/>
              <a:gd name="connsiteY39" fmla="*/ 189838 h 324530"/>
              <a:gd name="connsiteX40" fmla="*/ 159096 w 216354"/>
              <a:gd name="connsiteY40" fmla="*/ 212551 h 324530"/>
              <a:gd name="connsiteX41" fmla="*/ 169027 w 216354"/>
              <a:gd name="connsiteY41" fmla="*/ 229876 h 324530"/>
              <a:gd name="connsiteX42" fmla="*/ 163745 w 216354"/>
              <a:gd name="connsiteY42" fmla="*/ 243398 h 324530"/>
              <a:gd name="connsiteX43" fmla="*/ 169027 w 216354"/>
              <a:gd name="connsiteY43" fmla="*/ 256920 h 324530"/>
              <a:gd name="connsiteX44" fmla="*/ 159519 w 216354"/>
              <a:gd name="connsiteY44" fmla="*/ 274034 h 324530"/>
              <a:gd name="connsiteX45" fmla="*/ 162266 w 216354"/>
              <a:gd name="connsiteY45" fmla="*/ 283964 h 324530"/>
              <a:gd name="connsiteX46" fmla="*/ 155610 w 216354"/>
              <a:gd name="connsiteY46" fmla="*/ 298965 h 324530"/>
              <a:gd name="connsiteX47" fmla="*/ 139235 w 216354"/>
              <a:gd name="connsiteY47" fmla="*/ 304247 h 324530"/>
              <a:gd name="connsiteX48" fmla="*/ 126559 w 216354"/>
              <a:gd name="connsiteY48" fmla="*/ 319037 h 324530"/>
              <a:gd name="connsiteX49" fmla="*/ 108177 w 216354"/>
              <a:gd name="connsiteY49" fmla="*/ 324530 h 324530"/>
              <a:gd name="connsiteX50" fmla="*/ 89795 w 216354"/>
              <a:gd name="connsiteY50" fmla="*/ 319037 h 324530"/>
              <a:gd name="connsiteX51" fmla="*/ 77119 w 216354"/>
              <a:gd name="connsiteY51" fmla="*/ 304247 h 324530"/>
              <a:gd name="connsiteX52" fmla="*/ 60744 w 216354"/>
              <a:gd name="connsiteY52" fmla="*/ 298965 h 324530"/>
              <a:gd name="connsiteX53" fmla="*/ 54088 w 216354"/>
              <a:gd name="connsiteY53" fmla="*/ 283964 h 324530"/>
              <a:gd name="connsiteX54" fmla="*/ 56835 w 216354"/>
              <a:gd name="connsiteY54" fmla="*/ 274034 h 324530"/>
              <a:gd name="connsiteX55" fmla="*/ 47327 w 216354"/>
              <a:gd name="connsiteY55" fmla="*/ 256920 h 324530"/>
              <a:gd name="connsiteX56" fmla="*/ 52609 w 216354"/>
              <a:gd name="connsiteY56" fmla="*/ 243398 h 324530"/>
              <a:gd name="connsiteX57" fmla="*/ 47327 w 216354"/>
              <a:gd name="connsiteY57" fmla="*/ 229876 h 324530"/>
              <a:gd name="connsiteX58" fmla="*/ 57258 w 216354"/>
              <a:gd name="connsiteY58" fmla="*/ 212551 h 324530"/>
              <a:gd name="connsiteX59" fmla="*/ 50074 w 216354"/>
              <a:gd name="connsiteY59" fmla="*/ 189838 h 324530"/>
              <a:gd name="connsiteX60" fmla="*/ 37503 w 216354"/>
              <a:gd name="connsiteY60" fmla="*/ 169660 h 324530"/>
              <a:gd name="connsiteX61" fmla="*/ 21762 w 216354"/>
              <a:gd name="connsiteY61" fmla="*/ 151279 h 324530"/>
              <a:gd name="connsiteX62" fmla="*/ 0 w 216354"/>
              <a:gd name="connsiteY62" fmla="*/ 94655 h 324530"/>
              <a:gd name="connsiteX63" fmla="*/ 9402 w 216354"/>
              <a:gd name="connsiteY63" fmla="*/ 55672 h 324530"/>
              <a:gd name="connsiteX64" fmla="*/ 34123 w 216354"/>
              <a:gd name="connsiteY64" fmla="*/ 25671 h 324530"/>
              <a:gd name="connsiteX65" fmla="*/ 68773 w 216354"/>
              <a:gd name="connsiteY65" fmla="*/ 6866 h 324530"/>
              <a:gd name="connsiteX66" fmla="*/ 108177 w 216354"/>
              <a:gd name="connsiteY66" fmla="*/ 0 h 32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6354" h="324530">
                <a:moveTo>
                  <a:pt x="108177" y="60848"/>
                </a:moveTo>
                <a:cubicBezTo>
                  <a:pt x="115219" y="60848"/>
                  <a:pt x="122227" y="61976"/>
                  <a:pt x="129199" y="64229"/>
                </a:cubicBezTo>
                <a:cubicBezTo>
                  <a:pt x="136172" y="66483"/>
                  <a:pt x="142299" y="70286"/>
                  <a:pt x="147581" y="75638"/>
                </a:cubicBezTo>
                <a:cubicBezTo>
                  <a:pt x="152863" y="80991"/>
                  <a:pt x="155504" y="87329"/>
                  <a:pt x="155504" y="94654"/>
                </a:cubicBezTo>
                <a:cubicBezTo>
                  <a:pt x="155504" y="96485"/>
                  <a:pt x="154835" y="98069"/>
                  <a:pt x="153497" y="99408"/>
                </a:cubicBezTo>
                <a:cubicBezTo>
                  <a:pt x="152158" y="100746"/>
                  <a:pt x="150574" y="101415"/>
                  <a:pt x="148744" y="101415"/>
                </a:cubicBezTo>
                <a:cubicBezTo>
                  <a:pt x="146911" y="101415"/>
                  <a:pt x="145327" y="100746"/>
                  <a:pt x="143989" y="99408"/>
                </a:cubicBezTo>
                <a:cubicBezTo>
                  <a:pt x="142651" y="98069"/>
                  <a:pt x="141982" y="96485"/>
                  <a:pt x="141982" y="94654"/>
                </a:cubicBezTo>
                <a:cubicBezTo>
                  <a:pt x="141982" y="88175"/>
                  <a:pt x="138179" y="83174"/>
                  <a:pt x="130573" y="79653"/>
                </a:cubicBezTo>
                <a:cubicBezTo>
                  <a:pt x="122967" y="76132"/>
                  <a:pt x="115501" y="74371"/>
                  <a:pt x="108177" y="74371"/>
                </a:cubicBezTo>
                <a:cubicBezTo>
                  <a:pt x="106345" y="74371"/>
                  <a:pt x="104760" y="73702"/>
                  <a:pt x="103422" y="72364"/>
                </a:cubicBezTo>
                <a:cubicBezTo>
                  <a:pt x="102084" y="71026"/>
                  <a:pt x="101415" y="69441"/>
                  <a:pt x="101415" y="67610"/>
                </a:cubicBezTo>
                <a:cubicBezTo>
                  <a:pt x="101415" y="65779"/>
                  <a:pt x="102084" y="64194"/>
                  <a:pt x="103422" y="62856"/>
                </a:cubicBezTo>
                <a:cubicBezTo>
                  <a:pt x="104760" y="61517"/>
                  <a:pt x="106345" y="60848"/>
                  <a:pt x="108177" y="60848"/>
                </a:cubicBezTo>
                <a:close/>
                <a:moveTo>
                  <a:pt x="108177" y="27044"/>
                </a:moveTo>
                <a:cubicBezTo>
                  <a:pt x="98458" y="27044"/>
                  <a:pt x="88845" y="28629"/>
                  <a:pt x="79337" y="31797"/>
                </a:cubicBezTo>
                <a:cubicBezTo>
                  <a:pt x="69829" y="34967"/>
                  <a:pt x="61167" y="39333"/>
                  <a:pt x="53349" y="44897"/>
                </a:cubicBezTo>
                <a:cubicBezTo>
                  <a:pt x="45532" y="50461"/>
                  <a:pt x="39193" y="57609"/>
                  <a:pt x="34333" y="66343"/>
                </a:cubicBezTo>
                <a:cubicBezTo>
                  <a:pt x="29474" y="75076"/>
                  <a:pt x="27044" y="84513"/>
                  <a:pt x="27044" y="94655"/>
                </a:cubicBezTo>
                <a:cubicBezTo>
                  <a:pt x="27044" y="108881"/>
                  <a:pt x="31834" y="121558"/>
                  <a:pt x="41411" y="132686"/>
                </a:cubicBezTo>
                <a:cubicBezTo>
                  <a:pt x="42820" y="134235"/>
                  <a:pt x="44968" y="136559"/>
                  <a:pt x="47856" y="139658"/>
                </a:cubicBezTo>
                <a:cubicBezTo>
                  <a:pt x="50743" y="142757"/>
                  <a:pt x="52891" y="145081"/>
                  <a:pt x="54300" y="146630"/>
                </a:cubicBezTo>
                <a:cubicBezTo>
                  <a:pt x="72329" y="168181"/>
                  <a:pt x="82259" y="189169"/>
                  <a:pt x="84091" y="209593"/>
                </a:cubicBezTo>
                <a:lnTo>
                  <a:pt x="132263" y="209593"/>
                </a:lnTo>
                <a:cubicBezTo>
                  <a:pt x="134094" y="189169"/>
                  <a:pt x="144024" y="168181"/>
                  <a:pt x="162054" y="146630"/>
                </a:cubicBezTo>
                <a:cubicBezTo>
                  <a:pt x="163463" y="145081"/>
                  <a:pt x="165611" y="142757"/>
                  <a:pt x="168498" y="139658"/>
                </a:cubicBezTo>
                <a:cubicBezTo>
                  <a:pt x="171386" y="136559"/>
                  <a:pt x="173534" y="134235"/>
                  <a:pt x="174943" y="132686"/>
                </a:cubicBezTo>
                <a:cubicBezTo>
                  <a:pt x="184520" y="121558"/>
                  <a:pt x="189310" y="108881"/>
                  <a:pt x="189310" y="94655"/>
                </a:cubicBezTo>
                <a:cubicBezTo>
                  <a:pt x="189310" y="84513"/>
                  <a:pt x="186880" y="75076"/>
                  <a:pt x="182021" y="66343"/>
                </a:cubicBezTo>
                <a:cubicBezTo>
                  <a:pt x="177161" y="57609"/>
                  <a:pt x="170822" y="50461"/>
                  <a:pt x="163005" y="44897"/>
                </a:cubicBezTo>
                <a:cubicBezTo>
                  <a:pt x="155187" y="39333"/>
                  <a:pt x="146525" y="34967"/>
                  <a:pt x="137017" y="31797"/>
                </a:cubicBezTo>
                <a:cubicBezTo>
                  <a:pt x="127509" y="28629"/>
                  <a:pt x="117896" y="27044"/>
                  <a:pt x="108177" y="27044"/>
                </a:cubicBezTo>
                <a:close/>
                <a:moveTo>
                  <a:pt x="108177" y="0"/>
                </a:moveTo>
                <a:cubicBezTo>
                  <a:pt x="121558" y="0"/>
                  <a:pt x="134693" y="2289"/>
                  <a:pt x="147581" y="6866"/>
                </a:cubicBezTo>
                <a:cubicBezTo>
                  <a:pt x="160469" y="11444"/>
                  <a:pt x="172019" y="17712"/>
                  <a:pt x="182231" y="25671"/>
                </a:cubicBezTo>
                <a:cubicBezTo>
                  <a:pt x="192443" y="33629"/>
                  <a:pt x="200684" y="43629"/>
                  <a:pt x="206952" y="55672"/>
                </a:cubicBezTo>
                <a:cubicBezTo>
                  <a:pt x="213220" y="67716"/>
                  <a:pt x="216354" y="80710"/>
                  <a:pt x="216354" y="94655"/>
                </a:cubicBezTo>
                <a:cubicBezTo>
                  <a:pt x="216354" y="116487"/>
                  <a:pt x="209099" y="135362"/>
                  <a:pt x="194592" y="151279"/>
                </a:cubicBezTo>
                <a:cubicBezTo>
                  <a:pt x="188253" y="158180"/>
                  <a:pt x="183006" y="164308"/>
                  <a:pt x="178851" y="169660"/>
                </a:cubicBezTo>
                <a:cubicBezTo>
                  <a:pt x="174696" y="175013"/>
                  <a:pt x="170506" y="181739"/>
                  <a:pt x="166280" y="189838"/>
                </a:cubicBezTo>
                <a:cubicBezTo>
                  <a:pt x="162054" y="197937"/>
                  <a:pt x="159659" y="205508"/>
                  <a:pt x="159096" y="212551"/>
                </a:cubicBezTo>
                <a:cubicBezTo>
                  <a:pt x="165716" y="216494"/>
                  <a:pt x="169027" y="222269"/>
                  <a:pt x="169027" y="229876"/>
                </a:cubicBezTo>
                <a:cubicBezTo>
                  <a:pt x="169027" y="235088"/>
                  <a:pt x="167266" y="239594"/>
                  <a:pt x="163745" y="243398"/>
                </a:cubicBezTo>
                <a:cubicBezTo>
                  <a:pt x="167266" y="247201"/>
                  <a:pt x="169027" y="251708"/>
                  <a:pt x="169027" y="256920"/>
                </a:cubicBezTo>
                <a:cubicBezTo>
                  <a:pt x="169027" y="264245"/>
                  <a:pt x="165857" y="269949"/>
                  <a:pt x="159519" y="274034"/>
                </a:cubicBezTo>
                <a:cubicBezTo>
                  <a:pt x="161350" y="277274"/>
                  <a:pt x="162266" y="280583"/>
                  <a:pt x="162266" y="283964"/>
                </a:cubicBezTo>
                <a:cubicBezTo>
                  <a:pt x="162266" y="290444"/>
                  <a:pt x="160047" y="295444"/>
                  <a:pt x="155610" y="298965"/>
                </a:cubicBezTo>
                <a:cubicBezTo>
                  <a:pt x="151173" y="302486"/>
                  <a:pt x="145715" y="304247"/>
                  <a:pt x="139235" y="304247"/>
                </a:cubicBezTo>
                <a:cubicBezTo>
                  <a:pt x="136418" y="310444"/>
                  <a:pt x="132193" y="315374"/>
                  <a:pt x="126559" y="319037"/>
                </a:cubicBezTo>
                <a:cubicBezTo>
                  <a:pt x="120924" y="322699"/>
                  <a:pt x="114797" y="324530"/>
                  <a:pt x="108177" y="324530"/>
                </a:cubicBezTo>
                <a:cubicBezTo>
                  <a:pt x="101557" y="324530"/>
                  <a:pt x="95429" y="322699"/>
                  <a:pt x="89795" y="319037"/>
                </a:cubicBezTo>
                <a:cubicBezTo>
                  <a:pt x="84161" y="315374"/>
                  <a:pt x="79935" y="310444"/>
                  <a:pt x="77119" y="304247"/>
                </a:cubicBezTo>
                <a:cubicBezTo>
                  <a:pt x="70639" y="304247"/>
                  <a:pt x="65181" y="302486"/>
                  <a:pt x="60744" y="298965"/>
                </a:cubicBezTo>
                <a:cubicBezTo>
                  <a:pt x="56307" y="295444"/>
                  <a:pt x="54088" y="290444"/>
                  <a:pt x="54088" y="283964"/>
                </a:cubicBezTo>
                <a:cubicBezTo>
                  <a:pt x="54088" y="280583"/>
                  <a:pt x="55004" y="277274"/>
                  <a:pt x="56835" y="274034"/>
                </a:cubicBezTo>
                <a:cubicBezTo>
                  <a:pt x="50497" y="269949"/>
                  <a:pt x="47327" y="264245"/>
                  <a:pt x="47327" y="256920"/>
                </a:cubicBezTo>
                <a:cubicBezTo>
                  <a:pt x="47327" y="251708"/>
                  <a:pt x="49088" y="247201"/>
                  <a:pt x="52609" y="243398"/>
                </a:cubicBezTo>
                <a:cubicBezTo>
                  <a:pt x="49088" y="239594"/>
                  <a:pt x="47327" y="235088"/>
                  <a:pt x="47327" y="229876"/>
                </a:cubicBezTo>
                <a:cubicBezTo>
                  <a:pt x="47327" y="222269"/>
                  <a:pt x="50638" y="216494"/>
                  <a:pt x="57258" y="212551"/>
                </a:cubicBezTo>
                <a:cubicBezTo>
                  <a:pt x="56694" y="205508"/>
                  <a:pt x="54300" y="197937"/>
                  <a:pt x="50074" y="189838"/>
                </a:cubicBezTo>
                <a:cubicBezTo>
                  <a:pt x="45848" y="181739"/>
                  <a:pt x="41658" y="175013"/>
                  <a:pt x="37503" y="169660"/>
                </a:cubicBezTo>
                <a:cubicBezTo>
                  <a:pt x="33347" y="164308"/>
                  <a:pt x="28100" y="158180"/>
                  <a:pt x="21762" y="151279"/>
                </a:cubicBezTo>
                <a:cubicBezTo>
                  <a:pt x="7254" y="135362"/>
                  <a:pt x="0" y="116487"/>
                  <a:pt x="0" y="94655"/>
                </a:cubicBezTo>
                <a:cubicBezTo>
                  <a:pt x="0" y="80710"/>
                  <a:pt x="3134" y="67716"/>
                  <a:pt x="9402" y="55672"/>
                </a:cubicBezTo>
                <a:cubicBezTo>
                  <a:pt x="15670" y="43629"/>
                  <a:pt x="23910" y="33629"/>
                  <a:pt x="34123" y="25671"/>
                </a:cubicBezTo>
                <a:cubicBezTo>
                  <a:pt x="44334" y="17712"/>
                  <a:pt x="55885" y="11444"/>
                  <a:pt x="68773" y="6866"/>
                </a:cubicBezTo>
                <a:cubicBezTo>
                  <a:pt x="81661" y="2289"/>
                  <a:pt x="94795" y="0"/>
                  <a:pt x="10817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54380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31</a:t>
            </a:fld>
            <a:endParaRPr lang="en-US" dirty="0"/>
          </a:p>
        </p:txBody>
      </p:sp>
      <p:sp>
        <p:nvSpPr>
          <p:cNvPr id="4" name="Title 3"/>
          <p:cNvSpPr>
            <a:spLocks noGrp="1"/>
          </p:cNvSpPr>
          <p:nvPr>
            <p:ph type="title"/>
          </p:nvPr>
        </p:nvSpPr>
        <p:spPr>
          <a:xfrm>
            <a:off x="6312024" y="1340768"/>
            <a:ext cx="4680027" cy="648074"/>
          </a:xfrm>
        </p:spPr>
        <p:txBody>
          <a:bodyPr/>
          <a:lstStyle/>
          <a:p>
            <a:r>
              <a:rPr lang="en-US" dirty="0" smtClean="0"/>
              <a:t>Based on experience and judgment </a:t>
            </a:r>
            <a:endParaRPr lang="ar-JO"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911424" y="0"/>
            <a:ext cx="4526805" cy="6858000"/>
          </a:xfrm>
          <a:prstGeom prst="rect">
            <a:avLst/>
          </a:prstGeom>
          <a:noFill/>
          <a:ln>
            <a:noFill/>
          </a:ln>
        </p:spPr>
      </p:pic>
    </p:spTree>
    <p:extLst>
      <p:ext uri="{BB962C8B-B14F-4D97-AF65-F5344CB8AC3E}">
        <p14:creationId xmlns:p14="http://schemas.microsoft.com/office/powerpoint/2010/main" val="4653863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32</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a:xfrm>
            <a:off x="-96688" y="147094"/>
            <a:ext cx="10945215" cy="617612"/>
          </a:xfrm>
        </p:spPr>
        <p:txBody>
          <a:bodyPr/>
          <a:lstStyle/>
          <a:p>
            <a:r>
              <a:rPr lang="en-US" dirty="0"/>
              <a:t>COMPUTERIZED MAINTENANCE MANAGEMENT SYSTEM</a:t>
            </a:r>
          </a:p>
        </p:txBody>
      </p:sp>
      <p:grpSp>
        <p:nvGrpSpPr>
          <p:cNvPr id="25" name="Group 24"/>
          <p:cNvGrpSpPr/>
          <p:nvPr/>
        </p:nvGrpSpPr>
        <p:grpSpPr>
          <a:xfrm>
            <a:off x="4106219" y="2044102"/>
            <a:ext cx="3685056" cy="3761161"/>
            <a:chOff x="4253472" y="2044102"/>
            <a:chExt cx="3685056" cy="3761161"/>
          </a:xfrm>
        </p:grpSpPr>
        <p:grpSp>
          <p:nvGrpSpPr>
            <p:cNvPr id="11" name="Group 10"/>
            <p:cNvGrpSpPr/>
            <p:nvPr/>
          </p:nvGrpSpPr>
          <p:grpSpPr>
            <a:xfrm>
              <a:off x="4253472" y="2044102"/>
              <a:ext cx="3685056" cy="3761161"/>
              <a:chOff x="4096544" y="1409700"/>
              <a:chExt cx="3913188" cy="3881438"/>
            </a:xfrm>
          </p:grpSpPr>
          <p:sp>
            <p:nvSpPr>
              <p:cNvPr id="12" name="Freeform 255"/>
              <p:cNvSpPr>
                <a:spLocks/>
              </p:cNvSpPr>
              <p:nvPr/>
            </p:nvSpPr>
            <p:spPr bwMode="auto">
              <a:xfrm>
                <a:off x="4096544" y="2795588"/>
                <a:ext cx="1111250" cy="2001838"/>
              </a:xfrm>
              <a:custGeom>
                <a:avLst/>
                <a:gdLst>
                  <a:gd name="T0" fmla="*/ 1718 w 2800"/>
                  <a:gd name="T1" fmla="*/ 2217 h 5042"/>
                  <a:gd name="T2" fmla="*/ 1691 w 2800"/>
                  <a:gd name="T3" fmla="*/ 2111 h 5042"/>
                  <a:gd name="T4" fmla="*/ 1651 w 2800"/>
                  <a:gd name="T5" fmla="*/ 1897 h 5042"/>
                  <a:gd name="T6" fmla="*/ 1625 w 2800"/>
                  <a:gd name="T7" fmla="*/ 1685 h 5042"/>
                  <a:gd name="T8" fmla="*/ 1612 w 2800"/>
                  <a:gd name="T9" fmla="*/ 1472 h 5042"/>
                  <a:gd name="T10" fmla="*/ 1613 w 2800"/>
                  <a:gd name="T11" fmla="*/ 1262 h 5042"/>
                  <a:gd name="T12" fmla="*/ 1628 w 2800"/>
                  <a:gd name="T13" fmla="*/ 1054 h 5042"/>
                  <a:gd name="T14" fmla="*/ 1655 w 2800"/>
                  <a:gd name="T15" fmla="*/ 849 h 5042"/>
                  <a:gd name="T16" fmla="*/ 1695 w 2800"/>
                  <a:gd name="T17" fmla="*/ 645 h 5042"/>
                  <a:gd name="T18" fmla="*/ 1721 w 2800"/>
                  <a:gd name="T19" fmla="*/ 545 h 5042"/>
                  <a:gd name="T20" fmla="*/ 413 w 2800"/>
                  <a:gd name="T21" fmla="*/ 2 h 5042"/>
                  <a:gd name="T22" fmla="*/ 181 w 2800"/>
                  <a:gd name="T23" fmla="*/ 0 h 5042"/>
                  <a:gd name="T24" fmla="*/ 0 w 2800"/>
                  <a:gd name="T25" fmla="*/ 981 h 5042"/>
                  <a:gd name="T26" fmla="*/ 931 w 2800"/>
                  <a:gd name="T27" fmla="*/ 1349 h 5042"/>
                  <a:gd name="T28" fmla="*/ 933 w 2800"/>
                  <a:gd name="T29" fmla="*/ 1349 h 5042"/>
                  <a:gd name="T30" fmla="*/ 933 w 2800"/>
                  <a:gd name="T31" fmla="*/ 1508 h 5042"/>
                  <a:gd name="T32" fmla="*/ 946 w 2800"/>
                  <a:gd name="T33" fmla="*/ 1748 h 5042"/>
                  <a:gd name="T34" fmla="*/ 962 w 2800"/>
                  <a:gd name="T35" fmla="*/ 1908 h 5042"/>
                  <a:gd name="T36" fmla="*/ 974 w 2800"/>
                  <a:gd name="T37" fmla="*/ 1989 h 5042"/>
                  <a:gd name="T38" fmla="*/ 949 w 2800"/>
                  <a:gd name="T39" fmla="*/ 1997 h 5042"/>
                  <a:gd name="T40" fmla="*/ 94 w 2800"/>
                  <a:gd name="T41" fmla="*/ 2455 h 5042"/>
                  <a:gd name="T42" fmla="*/ 408 w 2800"/>
                  <a:gd name="T43" fmla="*/ 3402 h 5042"/>
                  <a:gd name="T44" fmla="*/ 1401 w 2800"/>
                  <a:gd name="T45" fmla="*/ 3278 h 5042"/>
                  <a:gd name="T46" fmla="*/ 1407 w 2800"/>
                  <a:gd name="T47" fmla="*/ 3275 h 5042"/>
                  <a:gd name="T48" fmla="*/ 1485 w 2800"/>
                  <a:gd name="T49" fmla="*/ 3416 h 5042"/>
                  <a:gd name="T50" fmla="*/ 1611 w 2800"/>
                  <a:gd name="T51" fmla="*/ 3620 h 5042"/>
                  <a:gd name="T52" fmla="*/ 1701 w 2800"/>
                  <a:gd name="T53" fmla="*/ 3751 h 5042"/>
                  <a:gd name="T54" fmla="*/ 1749 w 2800"/>
                  <a:gd name="T55" fmla="*/ 3814 h 5042"/>
                  <a:gd name="T56" fmla="*/ 1729 w 2800"/>
                  <a:gd name="T57" fmla="*/ 3836 h 5042"/>
                  <a:gd name="T58" fmla="*/ 1200 w 2800"/>
                  <a:gd name="T59" fmla="*/ 4649 h 5042"/>
                  <a:gd name="T60" fmla="*/ 1621 w 2800"/>
                  <a:gd name="T61" fmla="*/ 5042 h 5042"/>
                  <a:gd name="T62" fmla="*/ 2800 w 2800"/>
                  <a:gd name="T63" fmla="*/ 3927 h 5042"/>
                  <a:gd name="T64" fmla="*/ 2705 w 2800"/>
                  <a:gd name="T65" fmla="*/ 3845 h 5042"/>
                  <a:gd name="T66" fmla="*/ 2525 w 2800"/>
                  <a:gd name="T67" fmla="*/ 3670 h 5042"/>
                  <a:gd name="T68" fmla="*/ 2357 w 2800"/>
                  <a:gd name="T69" fmla="*/ 3481 h 5042"/>
                  <a:gd name="T70" fmla="*/ 2204 w 2800"/>
                  <a:gd name="T71" fmla="*/ 3279 h 5042"/>
                  <a:gd name="T72" fmla="*/ 2067 w 2800"/>
                  <a:gd name="T73" fmla="*/ 3064 h 5042"/>
                  <a:gd name="T74" fmla="*/ 1945 w 2800"/>
                  <a:gd name="T75" fmla="*/ 2837 h 5042"/>
                  <a:gd name="T76" fmla="*/ 1840 w 2800"/>
                  <a:gd name="T77" fmla="*/ 2597 h 5042"/>
                  <a:gd name="T78" fmla="*/ 1753 w 2800"/>
                  <a:gd name="T79" fmla="*/ 2347 h 5042"/>
                  <a:gd name="T80" fmla="*/ 1718 w 2800"/>
                  <a:gd name="T81" fmla="*/ 2217 h 5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0" h="5042">
                    <a:moveTo>
                      <a:pt x="1718" y="2217"/>
                    </a:moveTo>
                    <a:lnTo>
                      <a:pt x="1691" y="2111"/>
                    </a:lnTo>
                    <a:lnTo>
                      <a:pt x="1651" y="1897"/>
                    </a:lnTo>
                    <a:lnTo>
                      <a:pt x="1625" y="1685"/>
                    </a:lnTo>
                    <a:lnTo>
                      <a:pt x="1612" y="1472"/>
                    </a:lnTo>
                    <a:lnTo>
                      <a:pt x="1613" y="1262"/>
                    </a:lnTo>
                    <a:lnTo>
                      <a:pt x="1628" y="1054"/>
                    </a:lnTo>
                    <a:lnTo>
                      <a:pt x="1655" y="849"/>
                    </a:lnTo>
                    <a:lnTo>
                      <a:pt x="1695" y="645"/>
                    </a:lnTo>
                    <a:lnTo>
                      <a:pt x="1721" y="545"/>
                    </a:lnTo>
                    <a:lnTo>
                      <a:pt x="413" y="2"/>
                    </a:lnTo>
                    <a:lnTo>
                      <a:pt x="181" y="0"/>
                    </a:lnTo>
                    <a:lnTo>
                      <a:pt x="0" y="981"/>
                    </a:lnTo>
                    <a:lnTo>
                      <a:pt x="931" y="1349"/>
                    </a:lnTo>
                    <a:lnTo>
                      <a:pt x="933" y="1349"/>
                    </a:lnTo>
                    <a:lnTo>
                      <a:pt x="933" y="1508"/>
                    </a:lnTo>
                    <a:lnTo>
                      <a:pt x="946" y="1748"/>
                    </a:lnTo>
                    <a:lnTo>
                      <a:pt x="962" y="1908"/>
                    </a:lnTo>
                    <a:lnTo>
                      <a:pt x="974" y="1989"/>
                    </a:lnTo>
                    <a:lnTo>
                      <a:pt x="949" y="1997"/>
                    </a:lnTo>
                    <a:lnTo>
                      <a:pt x="94" y="2455"/>
                    </a:lnTo>
                    <a:lnTo>
                      <a:pt x="408" y="3402"/>
                    </a:lnTo>
                    <a:lnTo>
                      <a:pt x="1401" y="3278"/>
                    </a:lnTo>
                    <a:lnTo>
                      <a:pt x="1407" y="3275"/>
                    </a:lnTo>
                    <a:lnTo>
                      <a:pt x="1485" y="3416"/>
                    </a:lnTo>
                    <a:lnTo>
                      <a:pt x="1611" y="3620"/>
                    </a:lnTo>
                    <a:lnTo>
                      <a:pt x="1701" y="3751"/>
                    </a:lnTo>
                    <a:lnTo>
                      <a:pt x="1749" y="3814"/>
                    </a:lnTo>
                    <a:lnTo>
                      <a:pt x="1729" y="3836"/>
                    </a:lnTo>
                    <a:lnTo>
                      <a:pt x="1200" y="4649"/>
                    </a:lnTo>
                    <a:lnTo>
                      <a:pt x="1621" y="5042"/>
                    </a:lnTo>
                    <a:lnTo>
                      <a:pt x="2800" y="3927"/>
                    </a:lnTo>
                    <a:lnTo>
                      <a:pt x="2705" y="3845"/>
                    </a:lnTo>
                    <a:lnTo>
                      <a:pt x="2525" y="3670"/>
                    </a:lnTo>
                    <a:lnTo>
                      <a:pt x="2357" y="3481"/>
                    </a:lnTo>
                    <a:lnTo>
                      <a:pt x="2204" y="3279"/>
                    </a:lnTo>
                    <a:lnTo>
                      <a:pt x="2067" y="3064"/>
                    </a:lnTo>
                    <a:lnTo>
                      <a:pt x="1945" y="2837"/>
                    </a:lnTo>
                    <a:lnTo>
                      <a:pt x="1840" y="2597"/>
                    </a:lnTo>
                    <a:lnTo>
                      <a:pt x="1753" y="2347"/>
                    </a:lnTo>
                    <a:lnTo>
                      <a:pt x="1718" y="2217"/>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56"/>
              <p:cNvSpPr>
                <a:spLocks/>
              </p:cNvSpPr>
              <p:nvPr/>
            </p:nvSpPr>
            <p:spPr bwMode="auto">
              <a:xfrm>
                <a:off x="6109494" y="1409700"/>
                <a:ext cx="1787525" cy="1468438"/>
              </a:xfrm>
              <a:custGeom>
                <a:avLst/>
                <a:gdLst>
                  <a:gd name="T0" fmla="*/ 2956 w 4505"/>
                  <a:gd name="T1" fmla="*/ 3698 h 3698"/>
                  <a:gd name="T2" fmla="*/ 4505 w 4505"/>
                  <a:gd name="T3" fmla="*/ 3266 h 3698"/>
                  <a:gd name="T4" fmla="*/ 4378 w 4505"/>
                  <a:gd name="T5" fmla="*/ 2884 h 3698"/>
                  <a:gd name="T6" fmla="*/ 3388 w 4505"/>
                  <a:gd name="T7" fmla="*/ 3008 h 3698"/>
                  <a:gd name="T8" fmla="*/ 3310 w 4505"/>
                  <a:gd name="T9" fmla="*/ 2865 h 3698"/>
                  <a:gd name="T10" fmla="*/ 3183 w 4505"/>
                  <a:gd name="T11" fmla="*/ 2659 h 3698"/>
                  <a:gd name="T12" fmla="*/ 3092 w 4505"/>
                  <a:gd name="T13" fmla="*/ 2527 h 3698"/>
                  <a:gd name="T14" fmla="*/ 3044 w 4505"/>
                  <a:gd name="T15" fmla="*/ 2464 h 3698"/>
                  <a:gd name="T16" fmla="*/ 3057 w 4505"/>
                  <a:gd name="T17" fmla="*/ 2449 h 3698"/>
                  <a:gd name="T18" fmla="*/ 3586 w 4505"/>
                  <a:gd name="T19" fmla="*/ 1637 h 3698"/>
                  <a:gd name="T20" fmla="*/ 2856 w 4505"/>
                  <a:gd name="T21" fmla="*/ 956 h 3698"/>
                  <a:gd name="T22" fmla="*/ 2050 w 4505"/>
                  <a:gd name="T23" fmla="*/ 1541 h 3698"/>
                  <a:gd name="T24" fmla="*/ 1983 w 4505"/>
                  <a:gd name="T25" fmla="*/ 1497 h 3698"/>
                  <a:gd name="T26" fmla="*/ 1844 w 4505"/>
                  <a:gd name="T27" fmla="*/ 1412 h 3698"/>
                  <a:gd name="T28" fmla="*/ 1703 w 4505"/>
                  <a:gd name="T29" fmla="*/ 1335 h 3698"/>
                  <a:gd name="T30" fmla="*/ 1559 w 4505"/>
                  <a:gd name="T31" fmla="*/ 1262 h 3698"/>
                  <a:gd name="T32" fmla="*/ 1485 w 4505"/>
                  <a:gd name="T33" fmla="*/ 1228 h 3698"/>
                  <a:gd name="T34" fmla="*/ 1489 w 4505"/>
                  <a:gd name="T35" fmla="*/ 1212 h 3698"/>
                  <a:gd name="T36" fmla="*/ 1562 w 4505"/>
                  <a:gd name="T37" fmla="*/ 245 h 3698"/>
                  <a:gd name="T38" fmla="*/ 595 w 4505"/>
                  <a:gd name="T39" fmla="*/ 0 h 3698"/>
                  <a:gd name="T40" fmla="*/ 165 w 4505"/>
                  <a:gd name="T41" fmla="*/ 897 h 3698"/>
                  <a:gd name="T42" fmla="*/ 85 w 4505"/>
                  <a:gd name="T43" fmla="*/ 890 h 3698"/>
                  <a:gd name="T44" fmla="*/ 0 w 4505"/>
                  <a:gd name="T45" fmla="*/ 882 h 3698"/>
                  <a:gd name="T46" fmla="*/ 0 w 4505"/>
                  <a:gd name="T47" fmla="*/ 1565 h 3698"/>
                  <a:gd name="T48" fmla="*/ 122 w 4505"/>
                  <a:gd name="T49" fmla="*/ 1572 h 3698"/>
                  <a:gd name="T50" fmla="*/ 362 w 4505"/>
                  <a:gd name="T51" fmla="*/ 1600 h 3698"/>
                  <a:gd name="T52" fmla="*/ 598 w 4505"/>
                  <a:gd name="T53" fmla="*/ 1646 h 3698"/>
                  <a:gd name="T54" fmla="*/ 829 w 4505"/>
                  <a:gd name="T55" fmla="*/ 1708 h 3698"/>
                  <a:gd name="T56" fmla="*/ 1054 w 4505"/>
                  <a:gd name="T57" fmla="*/ 1786 h 3698"/>
                  <a:gd name="T58" fmla="*/ 1273 w 4505"/>
                  <a:gd name="T59" fmla="*/ 1880 h 3698"/>
                  <a:gd name="T60" fmla="*/ 1485 w 4505"/>
                  <a:gd name="T61" fmla="*/ 1991 h 3698"/>
                  <a:gd name="T62" fmla="*/ 1688 w 4505"/>
                  <a:gd name="T63" fmla="*/ 2114 h 3698"/>
                  <a:gd name="T64" fmla="*/ 1883 w 4505"/>
                  <a:gd name="T65" fmla="*/ 2252 h 3698"/>
                  <a:gd name="T66" fmla="*/ 2067 w 4505"/>
                  <a:gd name="T67" fmla="*/ 2405 h 3698"/>
                  <a:gd name="T68" fmla="*/ 2239 w 4505"/>
                  <a:gd name="T69" fmla="*/ 2571 h 3698"/>
                  <a:gd name="T70" fmla="*/ 2400 w 4505"/>
                  <a:gd name="T71" fmla="*/ 2749 h 3698"/>
                  <a:gd name="T72" fmla="*/ 2549 w 4505"/>
                  <a:gd name="T73" fmla="*/ 2939 h 3698"/>
                  <a:gd name="T74" fmla="*/ 2684 w 4505"/>
                  <a:gd name="T75" fmla="*/ 3143 h 3698"/>
                  <a:gd name="T76" fmla="*/ 2805 w 4505"/>
                  <a:gd name="T77" fmla="*/ 3355 h 3698"/>
                  <a:gd name="T78" fmla="*/ 2911 w 4505"/>
                  <a:gd name="T79" fmla="*/ 3581 h 3698"/>
                  <a:gd name="T80" fmla="*/ 2956 w 4505"/>
                  <a:gd name="T81" fmla="*/ 3698 h 3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05" h="3698">
                    <a:moveTo>
                      <a:pt x="2956" y="3698"/>
                    </a:moveTo>
                    <a:lnTo>
                      <a:pt x="4505" y="3266"/>
                    </a:lnTo>
                    <a:lnTo>
                      <a:pt x="4378" y="2884"/>
                    </a:lnTo>
                    <a:lnTo>
                      <a:pt x="3388" y="3008"/>
                    </a:lnTo>
                    <a:lnTo>
                      <a:pt x="3310" y="2865"/>
                    </a:lnTo>
                    <a:lnTo>
                      <a:pt x="3183" y="2659"/>
                    </a:lnTo>
                    <a:lnTo>
                      <a:pt x="3092" y="2527"/>
                    </a:lnTo>
                    <a:lnTo>
                      <a:pt x="3044" y="2464"/>
                    </a:lnTo>
                    <a:lnTo>
                      <a:pt x="3057" y="2449"/>
                    </a:lnTo>
                    <a:lnTo>
                      <a:pt x="3586" y="1637"/>
                    </a:lnTo>
                    <a:lnTo>
                      <a:pt x="2856" y="956"/>
                    </a:lnTo>
                    <a:lnTo>
                      <a:pt x="2050" y="1541"/>
                    </a:lnTo>
                    <a:lnTo>
                      <a:pt x="1983" y="1497"/>
                    </a:lnTo>
                    <a:lnTo>
                      <a:pt x="1844" y="1412"/>
                    </a:lnTo>
                    <a:lnTo>
                      <a:pt x="1703" y="1335"/>
                    </a:lnTo>
                    <a:lnTo>
                      <a:pt x="1559" y="1262"/>
                    </a:lnTo>
                    <a:lnTo>
                      <a:pt x="1485" y="1228"/>
                    </a:lnTo>
                    <a:lnTo>
                      <a:pt x="1489" y="1212"/>
                    </a:lnTo>
                    <a:lnTo>
                      <a:pt x="1562" y="245"/>
                    </a:lnTo>
                    <a:lnTo>
                      <a:pt x="595" y="0"/>
                    </a:lnTo>
                    <a:lnTo>
                      <a:pt x="165" y="897"/>
                    </a:lnTo>
                    <a:lnTo>
                      <a:pt x="85" y="890"/>
                    </a:lnTo>
                    <a:lnTo>
                      <a:pt x="0" y="882"/>
                    </a:lnTo>
                    <a:lnTo>
                      <a:pt x="0" y="1565"/>
                    </a:lnTo>
                    <a:lnTo>
                      <a:pt x="122" y="1572"/>
                    </a:lnTo>
                    <a:lnTo>
                      <a:pt x="362" y="1600"/>
                    </a:lnTo>
                    <a:lnTo>
                      <a:pt x="598" y="1646"/>
                    </a:lnTo>
                    <a:lnTo>
                      <a:pt x="829" y="1708"/>
                    </a:lnTo>
                    <a:lnTo>
                      <a:pt x="1054" y="1786"/>
                    </a:lnTo>
                    <a:lnTo>
                      <a:pt x="1273" y="1880"/>
                    </a:lnTo>
                    <a:lnTo>
                      <a:pt x="1485" y="1991"/>
                    </a:lnTo>
                    <a:lnTo>
                      <a:pt x="1688" y="2114"/>
                    </a:lnTo>
                    <a:lnTo>
                      <a:pt x="1883" y="2252"/>
                    </a:lnTo>
                    <a:lnTo>
                      <a:pt x="2067" y="2405"/>
                    </a:lnTo>
                    <a:lnTo>
                      <a:pt x="2239" y="2571"/>
                    </a:lnTo>
                    <a:lnTo>
                      <a:pt x="2400" y="2749"/>
                    </a:lnTo>
                    <a:lnTo>
                      <a:pt x="2549" y="2939"/>
                    </a:lnTo>
                    <a:lnTo>
                      <a:pt x="2684" y="3143"/>
                    </a:lnTo>
                    <a:lnTo>
                      <a:pt x="2805" y="3355"/>
                    </a:lnTo>
                    <a:lnTo>
                      <a:pt x="2911" y="3581"/>
                    </a:lnTo>
                    <a:lnTo>
                      <a:pt x="2956" y="36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57"/>
              <p:cNvSpPr>
                <a:spLocks/>
              </p:cNvSpPr>
              <p:nvPr/>
            </p:nvSpPr>
            <p:spPr bwMode="auto">
              <a:xfrm>
                <a:off x="4510882" y="1417638"/>
                <a:ext cx="1487488" cy="1484313"/>
              </a:xfrm>
              <a:custGeom>
                <a:avLst/>
                <a:gdLst>
                  <a:gd name="T0" fmla="*/ 3052 w 3747"/>
                  <a:gd name="T1" fmla="*/ 1649 h 3740"/>
                  <a:gd name="T2" fmla="*/ 3139 w 3747"/>
                  <a:gd name="T3" fmla="*/ 1627 h 3740"/>
                  <a:gd name="T4" fmla="*/ 3312 w 3747"/>
                  <a:gd name="T5" fmla="*/ 1592 h 3740"/>
                  <a:gd name="T6" fmla="*/ 3484 w 3747"/>
                  <a:gd name="T7" fmla="*/ 1567 h 3740"/>
                  <a:gd name="T8" fmla="*/ 3658 w 3747"/>
                  <a:gd name="T9" fmla="*/ 1551 h 3740"/>
                  <a:gd name="T10" fmla="*/ 3747 w 3747"/>
                  <a:gd name="T11" fmla="*/ 1547 h 3740"/>
                  <a:gd name="T12" fmla="*/ 3747 w 3747"/>
                  <a:gd name="T13" fmla="*/ 858 h 3740"/>
                  <a:gd name="T14" fmla="*/ 3650 w 3747"/>
                  <a:gd name="T15" fmla="*/ 866 h 3740"/>
                  <a:gd name="T16" fmla="*/ 3538 w 3747"/>
                  <a:gd name="T17" fmla="*/ 881 h 3740"/>
                  <a:gd name="T18" fmla="*/ 3533 w 3747"/>
                  <a:gd name="T19" fmla="*/ 864 h 3740"/>
                  <a:gd name="T20" fmla="*/ 3151 w 3747"/>
                  <a:gd name="T21" fmla="*/ 0 h 3740"/>
                  <a:gd name="T22" fmla="*/ 2185 w 3747"/>
                  <a:gd name="T23" fmla="*/ 251 h 3740"/>
                  <a:gd name="T24" fmla="*/ 2241 w 3747"/>
                  <a:gd name="T25" fmla="*/ 1230 h 3740"/>
                  <a:gd name="T26" fmla="*/ 2143 w 3747"/>
                  <a:gd name="T27" fmla="*/ 1275 h 3740"/>
                  <a:gd name="T28" fmla="*/ 1954 w 3747"/>
                  <a:gd name="T29" fmla="*/ 1370 h 3740"/>
                  <a:gd name="T30" fmla="*/ 1771 w 3747"/>
                  <a:gd name="T31" fmla="*/ 1474 h 3740"/>
                  <a:gd name="T32" fmla="*/ 1595 w 3747"/>
                  <a:gd name="T33" fmla="*/ 1588 h 3740"/>
                  <a:gd name="T34" fmla="*/ 1511 w 3747"/>
                  <a:gd name="T35" fmla="*/ 1649 h 3740"/>
                  <a:gd name="T36" fmla="*/ 1497 w 3747"/>
                  <a:gd name="T37" fmla="*/ 1634 h 3740"/>
                  <a:gd name="T38" fmla="*/ 691 w 3747"/>
                  <a:gd name="T39" fmla="*/ 1089 h 3740"/>
                  <a:gd name="T40" fmla="*/ 0 w 3747"/>
                  <a:gd name="T41" fmla="*/ 1807 h 3740"/>
                  <a:gd name="T42" fmla="*/ 572 w 3747"/>
                  <a:gd name="T43" fmla="*/ 2616 h 3740"/>
                  <a:gd name="T44" fmla="*/ 505 w 3747"/>
                  <a:gd name="T45" fmla="*/ 2717 h 3740"/>
                  <a:gd name="T46" fmla="*/ 380 w 3747"/>
                  <a:gd name="T47" fmla="*/ 2923 h 3740"/>
                  <a:gd name="T48" fmla="*/ 269 w 3747"/>
                  <a:gd name="T49" fmla="*/ 3137 h 3740"/>
                  <a:gd name="T50" fmla="*/ 172 w 3747"/>
                  <a:gd name="T51" fmla="*/ 3356 h 3740"/>
                  <a:gd name="T52" fmla="*/ 127 w 3747"/>
                  <a:gd name="T53" fmla="*/ 3469 h 3740"/>
                  <a:gd name="T54" fmla="*/ 127 w 3747"/>
                  <a:gd name="T55" fmla="*/ 3469 h 3740"/>
                  <a:gd name="T56" fmla="*/ 759 w 3747"/>
                  <a:gd name="T57" fmla="*/ 3740 h 3740"/>
                  <a:gd name="T58" fmla="*/ 794 w 3747"/>
                  <a:gd name="T59" fmla="*/ 3646 h 3740"/>
                  <a:gd name="T60" fmla="*/ 872 w 3747"/>
                  <a:gd name="T61" fmla="*/ 3464 h 3740"/>
                  <a:gd name="T62" fmla="*/ 960 w 3747"/>
                  <a:gd name="T63" fmla="*/ 3286 h 3740"/>
                  <a:gd name="T64" fmla="*/ 1058 w 3747"/>
                  <a:gd name="T65" fmla="*/ 3115 h 3740"/>
                  <a:gd name="T66" fmla="*/ 1167 w 3747"/>
                  <a:gd name="T67" fmla="*/ 2949 h 3740"/>
                  <a:gd name="T68" fmla="*/ 1287 w 3747"/>
                  <a:gd name="T69" fmla="*/ 2791 h 3740"/>
                  <a:gd name="T70" fmla="*/ 1415 w 3747"/>
                  <a:gd name="T71" fmla="*/ 2639 h 3740"/>
                  <a:gd name="T72" fmla="*/ 1552 w 3747"/>
                  <a:gd name="T73" fmla="*/ 2495 h 3740"/>
                  <a:gd name="T74" fmla="*/ 1699 w 3747"/>
                  <a:gd name="T75" fmla="*/ 2359 h 3740"/>
                  <a:gd name="T76" fmla="*/ 1854 w 3747"/>
                  <a:gd name="T77" fmla="*/ 2232 h 3740"/>
                  <a:gd name="T78" fmla="*/ 2018 w 3747"/>
                  <a:gd name="T79" fmla="*/ 2114 h 3740"/>
                  <a:gd name="T80" fmla="*/ 2189 w 3747"/>
                  <a:gd name="T81" fmla="*/ 2007 h 3740"/>
                  <a:gd name="T82" fmla="*/ 2368 w 3747"/>
                  <a:gd name="T83" fmla="*/ 1908 h 3740"/>
                  <a:gd name="T84" fmla="*/ 2554 w 3747"/>
                  <a:gd name="T85" fmla="*/ 1820 h 3740"/>
                  <a:gd name="T86" fmla="*/ 2749 w 3747"/>
                  <a:gd name="T87" fmla="*/ 1742 h 3740"/>
                  <a:gd name="T88" fmla="*/ 2950 w 3747"/>
                  <a:gd name="T89" fmla="*/ 1678 h 3740"/>
                  <a:gd name="T90" fmla="*/ 3052 w 3747"/>
                  <a:gd name="T91" fmla="*/ 1649 h 3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47" h="3740">
                    <a:moveTo>
                      <a:pt x="3052" y="1649"/>
                    </a:moveTo>
                    <a:lnTo>
                      <a:pt x="3139" y="1627"/>
                    </a:lnTo>
                    <a:lnTo>
                      <a:pt x="3312" y="1592"/>
                    </a:lnTo>
                    <a:lnTo>
                      <a:pt x="3484" y="1567"/>
                    </a:lnTo>
                    <a:lnTo>
                      <a:pt x="3658" y="1551"/>
                    </a:lnTo>
                    <a:lnTo>
                      <a:pt x="3747" y="1547"/>
                    </a:lnTo>
                    <a:lnTo>
                      <a:pt x="3747" y="858"/>
                    </a:lnTo>
                    <a:lnTo>
                      <a:pt x="3650" y="866"/>
                    </a:lnTo>
                    <a:lnTo>
                      <a:pt x="3538" y="881"/>
                    </a:lnTo>
                    <a:lnTo>
                      <a:pt x="3533" y="864"/>
                    </a:lnTo>
                    <a:lnTo>
                      <a:pt x="3151" y="0"/>
                    </a:lnTo>
                    <a:lnTo>
                      <a:pt x="2185" y="251"/>
                    </a:lnTo>
                    <a:lnTo>
                      <a:pt x="2241" y="1230"/>
                    </a:lnTo>
                    <a:lnTo>
                      <a:pt x="2143" y="1275"/>
                    </a:lnTo>
                    <a:lnTo>
                      <a:pt x="1954" y="1370"/>
                    </a:lnTo>
                    <a:lnTo>
                      <a:pt x="1771" y="1474"/>
                    </a:lnTo>
                    <a:lnTo>
                      <a:pt x="1595" y="1588"/>
                    </a:lnTo>
                    <a:lnTo>
                      <a:pt x="1511" y="1649"/>
                    </a:lnTo>
                    <a:lnTo>
                      <a:pt x="1497" y="1634"/>
                    </a:lnTo>
                    <a:lnTo>
                      <a:pt x="691" y="1089"/>
                    </a:lnTo>
                    <a:lnTo>
                      <a:pt x="0" y="1807"/>
                    </a:lnTo>
                    <a:lnTo>
                      <a:pt x="572" y="2616"/>
                    </a:lnTo>
                    <a:lnTo>
                      <a:pt x="505" y="2717"/>
                    </a:lnTo>
                    <a:lnTo>
                      <a:pt x="380" y="2923"/>
                    </a:lnTo>
                    <a:lnTo>
                      <a:pt x="269" y="3137"/>
                    </a:lnTo>
                    <a:lnTo>
                      <a:pt x="172" y="3356"/>
                    </a:lnTo>
                    <a:lnTo>
                      <a:pt x="127" y="3469"/>
                    </a:lnTo>
                    <a:lnTo>
                      <a:pt x="127" y="3469"/>
                    </a:lnTo>
                    <a:lnTo>
                      <a:pt x="759" y="3740"/>
                    </a:lnTo>
                    <a:lnTo>
                      <a:pt x="794" y="3646"/>
                    </a:lnTo>
                    <a:lnTo>
                      <a:pt x="872" y="3464"/>
                    </a:lnTo>
                    <a:lnTo>
                      <a:pt x="960" y="3286"/>
                    </a:lnTo>
                    <a:lnTo>
                      <a:pt x="1058" y="3115"/>
                    </a:lnTo>
                    <a:lnTo>
                      <a:pt x="1167" y="2949"/>
                    </a:lnTo>
                    <a:lnTo>
                      <a:pt x="1287" y="2791"/>
                    </a:lnTo>
                    <a:lnTo>
                      <a:pt x="1415" y="2639"/>
                    </a:lnTo>
                    <a:lnTo>
                      <a:pt x="1552" y="2495"/>
                    </a:lnTo>
                    <a:lnTo>
                      <a:pt x="1699" y="2359"/>
                    </a:lnTo>
                    <a:lnTo>
                      <a:pt x="1854" y="2232"/>
                    </a:lnTo>
                    <a:lnTo>
                      <a:pt x="2018" y="2114"/>
                    </a:lnTo>
                    <a:lnTo>
                      <a:pt x="2189" y="2007"/>
                    </a:lnTo>
                    <a:lnTo>
                      <a:pt x="2368" y="1908"/>
                    </a:lnTo>
                    <a:lnTo>
                      <a:pt x="2554" y="1820"/>
                    </a:lnTo>
                    <a:lnTo>
                      <a:pt x="2749" y="1742"/>
                    </a:lnTo>
                    <a:lnTo>
                      <a:pt x="2950" y="1678"/>
                    </a:lnTo>
                    <a:lnTo>
                      <a:pt x="3052" y="164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258"/>
              <p:cNvSpPr>
                <a:spLocks/>
              </p:cNvSpPr>
              <p:nvPr/>
            </p:nvSpPr>
            <p:spPr bwMode="auto">
              <a:xfrm>
                <a:off x="4851401" y="4424363"/>
                <a:ext cx="2090738" cy="866775"/>
              </a:xfrm>
              <a:custGeom>
                <a:avLst/>
                <a:gdLst>
                  <a:gd name="T0" fmla="*/ 3934 w 5269"/>
                  <a:gd name="T1" fmla="*/ 495 h 2185"/>
                  <a:gd name="T2" fmla="*/ 3842 w 5269"/>
                  <a:gd name="T3" fmla="*/ 517 h 2185"/>
                  <a:gd name="T4" fmla="*/ 3659 w 5269"/>
                  <a:gd name="T5" fmla="*/ 554 h 2185"/>
                  <a:gd name="T6" fmla="*/ 3475 w 5269"/>
                  <a:gd name="T7" fmla="*/ 580 h 2185"/>
                  <a:gd name="T8" fmla="*/ 3292 w 5269"/>
                  <a:gd name="T9" fmla="*/ 596 h 2185"/>
                  <a:gd name="T10" fmla="*/ 3110 w 5269"/>
                  <a:gd name="T11" fmla="*/ 601 h 2185"/>
                  <a:gd name="T12" fmla="*/ 2930 w 5269"/>
                  <a:gd name="T13" fmla="*/ 597 h 2185"/>
                  <a:gd name="T14" fmla="*/ 2751 w 5269"/>
                  <a:gd name="T15" fmla="*/ 583 h 2185"/>
                  <a:gd name="T16" fmla="*/ 2575 w 5269"/>
                  <a:gd name="T17" fmla="*/ 560 h 2185"/>
                  <a:gd name="T18" fmla="*/ 2400 w 5269"/>
                  <a:gd name="T19" fmla="*/ 526 h 2185"/>
                  <a:gd name="T20" fmla="*/ 2228 w 5269"/>
                  <a:gd name="T21" fmla="*/ 483 h 2185"/>
                  <a:gd name="T22" fmla="*/ 2059 w 5269"/>
                  <a:gd name="T23" fmla="*/ 433 h 2185"/>
                  <a:gd name="T24" fmla="*/ 1893 w 5269"/>
                  <a:gd name="T25" fmla="*/ 373 h 2185"/>
                  <a:gd name="T26" fmla="*/ 1731 w 5269"/>
                  <a:gd name="T27" fmla="*/ 304 h 2185"/>
                  <a:gd name="T28" fmla="*/ 1574 w 5269"/>
                  <a:gd name="T29" fmla="*/ 227 h 2185"/>
                  <a:gd name="T30" fmla="*/ 1420 w 5269"/>
                  <a:gd name="T31" fmla="*/ 142 h 2185"/>
                  <a:gd name="T32" fmla="*/ 1271 w 5269"/>
                  <a:gd name="T33" fmla="*/ 49 h 2185"/>
                  <a:gd name="T34" fmla="*/ 1198 w 5269"/>
                  <a:gd name="T35" fmla="*/ 0 h 2185"/>
                  <a:gd name="T36" fmla="*/ 0 w 5269"/>
                  <a:gd name="T37" fmla="*/ 1133 h 2185"/>
                  <a:gd name="T38" fmla="*/ 103 w 5269"/>
                  <a:gd name="T39" fmla="*/ 1227 h 2185"/>
                  <a:gd name="T40" fmla="*/ 914 w 5269"/>
                  <a:gd name="T41" fmla="*/ 641 h 2185"/>
                  <a:gd name="T42" fmla="*/ 921 w 5269"/>
                  <a:gd name="T43" fmla="*/ 632 h 2185"/>
                  <a:gd name="T44" fmla="*/ 1056 w 5269"/>
                  <a:gd name="T45" fmla="*/ 718 h 2185"/>
                  <a:gd name="T46" fmla="*/ 1264 w 5269"/>
                  <a:gd name="T47" fmla="*/ 833 h 2185"/>
                  <a:gd name="T48" fmla="*/ 1407 w 5269"/>
                  <a:gd name="T49" fmla="*/ 904 h 2185"/>
                  <a:gd name="T50" fmla="*/ 1479 w 5269"/>
                  <a:gd name="T51" fmla="*/ 937 h 2185"/>
                  <a:gd name="T52" fmla="*/ 1470 w 5269"/>
                  <a:gd name="T53" fmla="*/ 973 h 2185"/>
                  <a:gd name="T54" fmla="*/ 1396 w 5269"/>
                  <a:gd name="T55" fmla="*/ 1940 h 2185"/>
                  <a:gd name="T56" fmla="*/ 2364 w 5269"/>
                  <a:gd name="T57" fmla="*/ 2185 h 2185"/>
                  <a:gd name="T58" fmla="*/ 2793 w 5269"/>
                  <a:gd name="T59" fmla="*/ 1280 h 2185"/>
                  <a:gd name="T60" fmla="*/ 2864 w 5269"/>
                  <a:gd name="T61" fmla="*/ 1252 h 2185"/>
                  <a:gd name="T62" fmla="*/ 2941 w 5269"/>
                  <a:gd name="T63" fmla="*/ 1257 h 2185"/>
                  <a:gd name="T64" fmla="*/ 3094 w 5269"/>
                  <a:gd name="T65" fmla="*/ 1265 h 2185"/>
                  <a:gd name="T66" fmla="*/ 3258 w 5269"/>
                  <a:gd name="T67" fmla="*/ 1262 h 2185"/>
                  <a:gd name="T68" fmla="*/ 3453 w 5269"/>
                  <a:gd name="T69" fmla="*/ 1247 h 2185"/>
                  <a:gd name="T70" fmla="*/ 3568 w 5269"/>
                  <a:gd name="T71" fmla="*/ 1231 h 2185"/>
                  <a:gd name="T72" fmla="*/ 3578 w 5269"/>
                  <a:gd name="T73" fmla="*/ 1269 h 2185"/>
                  <a:gd name="T74" fmla="*/ 3811 w 5269"/>
                  <a:gd name="T75" fmla="*/ 2070 h 2185"/>
                  <a:gd name="T76" fmla="*/ 4776 w 5269"/>
                  <a:gd name="T77" fmla="*/ 1818 h 2185"/>
                  <a:gd name="T78" fmla="*/ 4732 w 5269"/>
                  <a:gd name="T79" fmla="*/ 878 h 2185"/>
                  <a:gd name="T80" fmla="*/ 4736 w 5269"/>
                  <a:gd name="T81" fmla="*/ 897 h 2185"/>
                  <a:gd name="T82" fmla="*/ 4875 w 5269"/>
                  <a:gd name="T83" fmla="*/ 834 h 2185"/>
                  <a:gd name="T84" fmla="*/ 5142 w 5269"/>
                  <a:gd name="T85" fmla="*/ 697 h 2185"/>
                  <a:gd name="T86" fmla="*/ 5269 w 5269"/>
                  <a:gd name="T87" fmla="*/ 622 h 2185"/>
                  <a:gd name="T88" fmla="*/ 4903 w 5269"/>
                  <a:gd name="T89" fmla="*/ 68 h 2185"/>
                  <a:gd name="T90" fmla="*/ 4793 w 5269"/>
                  <a:gd name="T91" fmla="*/ 137 h 2185"/>
                  <a:gd name="T92" fmla="*/ 4562 w 5269"/>
                  <a:gd name="T93" fmla="*/ 263 h 2185"/>
                  <a:gd name="T94" fmla="*/ 4320 w 5269"/>
                  <a:gd name="T95" fmla="*/ 369 h 2185"/>
                  <a:gd name="T96" fmla="*/ 4065 w 5269"/>
                  <a:gd name="T97" fmla="*/ 459 h 2185"/>
                  <a:gd name="T98" fmla="*/ 3934 w 5269"/>
                  <a:gd name="T99" fmla="*/ 495 h 2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69" h="2185">
                    <a:moveTo>
                      <a:pt x="3934" y="495"/>
                    </a:moveTo>
                    <a:lnTo>
                      <a:pt x="3842" y="517"/>
                    </a:lnTo>
                    <a:lnTo>
                      <a:pt x="3659" y="554"/>
                    </a:lnTo>
                    <a:lnTo>
                      <a:pt x="3475" y="580"/>
                    </a:lnTo>
                    <a:lnTo>
                      <a:pt x="3292" y="596"/>
                    </a:lnTo>
                    <a:lnTo>
                      <a:pt x="3110" y="601"/>
                    </a:lnTo>
                    <a:lnTo>
                      <a:pt x="2930" y="597"/>
                    </a:lnTo>
                    <a:lnTo>
                      <a:pt x="2751" y="583"/>
                    </a:lnTo>
                    <a:lnTo>
                      <a:pt x="2575" y="560"/>
                    </a:lnTo>
                    <a:lnTo>
                      <a:pt x="2400" y="526"/>
                    </a:lnTo>
                    <a:lnTo>
                      <a:pt x="2228" y="483"/>
                    </a:lnTo>
                    <a:lnTo>
                      <a:pt x="2059" y="433"/>
                    </a:lnTo>
                    <a:lnTo>
                      <a:pt x="1893" y="373"/>
                    </a:lnTo>
                    <a:lnTo>
                      <a:pt x="1731" y="304"/>
                    </a:lnTo>
                    <a:lnTo>
                      <a:pt x="1574" y="227"/>
                    </a:lnTo>
                    <a:lnTo>
                      <a:pt x="1420" y="142"/>
                    </a:lnTo>
                    <a:lnTo>
                      <a:pt x="1271" y="49"/>
                    </a:lnTo>
                    <a:lnTo>
                      <a:pt x="1198" y="0"/>
                    </a:lnTo>
                    <a:lnTo>
                      <a:pt x="0" y="1133"/>
                    </a:lnTo>
                    <a:lnTo>
                      <a:pt x="103" y="1227"/>
                    </a:lnTo>
                    <a:lnTo>
                      <a:pt x="914" y="641"/>
                    </a:lnTo>
                    <a:lnTo>
                      <a:pt x="921" y="632"/>
                    </a:lnTo>
                    <a:lnTo>
                      <a:pt x="1056" y="718"/>
                    </a:lnTo>
                    <a:lnTo>
                      <a:pt x="1264" y="833"/>
                    </a:lnTo>
                    <a:lnTo>
                      <a:pt x="1407" y="904"/>
                    </a:lnTo>
                    <a:lnTo>
                      <a:pt x="1479" y="937"/>
                    </a:lnTo>
                    <a:lnTo>
                      <a:pt x="1470" y="973"/>
                    </a:lnTo>
                    <a:lnTo>
                      <a:pt x="1396" y="1940"/>
                    </a:lnTo>
                    <a:lnTo>
                      <a:pt x="2364" y="2185"/>
                    </a:lnTo>
                    <a:lnTo>
                      <a:pt x="2793" y="1280"/>
                    </a:lnTo>
                    <a:lnTo>
                      <a:pt x="2864" y="1252"/>
                    </a:lnTo>
                    <a:lnTo>
                      <a:pt x="2941" y="1257"/>
                    </a:lnTo>
                    <a:lnTo>
                      <a:pt x="3094" y="1265"/>
                    </a:lnTo>
                    <a:lnTo>
                      <a:pt x="3258" y="1262"/>
                    </a:lnTo>
                    <a:lnTo>
                      <a:pt x="3453" y="1247"/>
                    </a:lnTo>
                    <a:lnTo>
                      <a:pt x="3568" y="1231"/>
                    </a:lnTo>
                    <a:lnTo>
                      <a:pt x="3578" y="1269"/>
                    </a:lnTo>
                    <a:lnTo>
                      <a:pt x="3811" y="2070"/>
                    </a:lnTo>
                    <a:lnTo>
                      <a:pt x="4776" y="1818"/>
                    </a:lnTo>
                    <a:lnTo>
                      <a:pt x="4732" y="878"/>
                    </a:lnTo>
                    <a:lnTo>
                      <a:pt x="4736" y="897"/>
                    </a:lnTo>
                    <a:lnTo>
                      <a:pt x="4875" y="834"/>
                    </a:lnTo>
                    <a:lnTo>
                      <a:pt x="5142" y="697"/>
                    </a:lnTo>
                    <a:lnTo>
                      <a:pt x="5269" y="622"/>
                    </a:lnTo>
                    <a:lnTo>
                      <a:pt x="4903" y="68"/>
                    </a:lnTo>
                    <a:lnTo>
                      <a:pt x="4793" y="137"/>
                    </a:lnTo>
                    <a:lnTo>
                      <a:pt x="4562" y="263"/>
                    </a:lnTo>
                    <a:lnTo>
                      <a:pt x="4320" y="369"/>
                    </a:lnTo>
                    <a:lnTo>
                      <a:pt x="4065" y="459"/>
                    </a:lnTo>
                    <a:lnTo>
                      <a:pt x="3934" y="49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259"/>
              <p:cNvSpPr>
                <a:spLocks/>
              </p:cNvSpPr>
              <p:nvPr/>
            </p:nvSpPr>
            <p:spPr bwMode="auto">
              <a:xfrm>
                <a:off x="6858794" y="2811463"/>
                <a:ext cx="1150938" cy="2038350"/>
              </a:xfrm>
              <a:custGeom>
                <a:avLst/>
                <a:gdLst>
                  <a:gd name="T0" fmla="*/ 1964 w 2899"/>
                  <a:gd name="T1" fmla="*/ 1404 h 5134"/>
                  <a:gd name="T2" fmla="*/ 1965 w 2899"/>
                  <a:gd name="T3" fmla="*/ 1244 h 5134"/>
                  <a:gd name="T4" fmla="*/ 1952 w 2899"/>
                  <a:gd name="T5" fmla="*/ 1004 h 5134"/>
                  <a:gd name="T6" fmla="*/ 1937 w 2899"/>
                  <a:gd name="T7" fmla="*/ 844 h 5134"/>
                  <a:gd name="T8" fmla="*/ 1925 w 2899"/>
                  <a:gd name="T9" fmla="*/ 763 h 5134"/>
                  <a:gd name="T10" fmla="*/ 1948 w 2899"/>
                  <a:gd name="T11" fmla="*/ 756 h 5134"/>
                  <a:gd name="T12" fmla="*/ 2804 w 2899"/>
                  <a:gd name="T13" fmla="*/ 298 h 5134"/>
                  <a:gd name="T14" fmla="*/ 2706 w 2899"/>
                  <a:gd name="T15" fmla="*/ 0 h 5134"/>
                  <a:gd name="T16" fmla="*/ 1155 w 2899"/>
                  <a:gd name="T17" fmla="*/ 432 h 5134"/>
                  <a:gd name="T18" fmla="*/ 1167 w 2899"/>
                  <a:gd name="T19" fmla="*/ 472 h 5134"/>
                  <a:gd name="T20" fmla="*/ 1178 w 2899"/>
                  <a:gd name="T21" fmla="*/ 513 h 5134"/>
                  <a:gd name="T22" fmla="*/ 1210 w 2899"/>
                  <a:gd name="T23" fmla="*/ 638 h 5134"/>
                  <a:gd name="T24" fmla="*/ 1254 w 2899"/>
                  <a:gd name="T25" fmla="*/ 886 h 5134"/>
                  <a:gd name="T26" fmla="*/ 1280 w 2899"/>
                  <a:gd name="T27" fmla="*/ 1133 h 5134"/>
                  <a:gd name="T28" fmla="*/ 1286 w 2899"/>
                  <a:gd name="T29" fmla="*/ 1379 h 5134"/>
                  <a:gd name="T30" fmla="*/ 1274 w 2899"/>
                  <a:gd name="T31" fmla="*/ 1623 h 5134"/>
                  <a:gd name="T32" fmla="*/ 1246 w 2899"/>
                  <a:gd name="T33" fmla="*/ 1862 h 5134"/>
                  <a:gd name="T34" fmla="*/ 1199 w 2899"/>
                  <a:gd name="T35" fmla="*/ 2097 h 5134"/>
                  <a:gd name="T36" fmla="*/ 1137 w 2899"/>
                  <a:gd name="T37" fmla="*/ 2328 h 5134"/>
                  <a:gd name="T38" fmla="*/ 1058 w 2899"/>
                  <a:gd name="T39" fmla="*/ 2553 h 5134"/>
                  <a:gd name="T40" fmla="*/ 963 w 2899"/>
                  <a:gd name="T41" fmla="*/ 2771 h 5134"/>
                  <a:gd name="T42" fmla="*/ 853 w 2899"/>
                  <a:gd name="T43" fmla="*/ 2982 h 5134"/>
                  <a:gd name="T44" fmla="*/ 729 w 2899"/>
                  <a:gd name="T45" fmla="*/ 3185 h 5134"/>
                  <a:gd name="T46" fmla="*/ 590 w 2899"/>
                  <a:gd name="T47" fmla="*/ 3378 h 5134"/>
                  <a:gd name="T48" fmla="*/ 438 w 2899"/>
                  <a:gd name="T49" fmla="*/ 3560 h 5134"/>
                  <a:gd name="T50" fmla="*/ 272 w 2899"/>
                  <a:gd name="T51" fmla="*/ 3731 h 5134"/>
                  <a:gd name="T52" fmla="*/ 95 w 2899"/>
                  <a:gd name="T53" fmla="*/ 3892 h 5134"/>
                  <a:gd name="T54" fmla="*/ 0 w 2899"/>
                  <a:gd name="T55" fmla="*/ 3967 h 5134"/>
                  <a:gd name="T56" fmla="*/ 455 w 2899"/>
                  <a:gd name="T57" fmla="*/ 4656 h 5134"/>
                  <a:gd name="T58" fmla="*/ 1160 w 2899"/>
                  <a:gd name="T59" fmla="*/ 5134 h 5134"/>
                  <a:gd name="T60" fmla="*/ 1853 w 2899"/>
                  <a:gd name="T61" fmla="*/ 4417 h 5134"/>
                  <a:gd name="T62" fmla="*/ 1280 w 2899"/>
                  <a:gd name="T63" fmla="*/ 3598 h 5134"/>
                  <a:gd name="T64" fmla="*/ 1272 w 2899"/>
                  <a:gd name="T65" fmla="*/ 3593 h 5134"/>
                  <a:gd name="T66" fmla="*/ 1339 w 2899"/>
                  <a:gd name="T67" fmla="*/ 3492 h 5134"/>
                  <a:gd name="T68" fmla="*/ 1464 w 2899"/>
                  <a:gd name="T69" fmla="*/ 3284 h 5134"/>
                  <a:gd name="T70" fmla="*/ 1574 w 2899"/>
                  <a:gd name="T71" fmla="*/ 3070 h 5134"/>
                  <a:gd name="T72" fmla="*/ 1672 w 2899"/>
                  <a:gd name="T73" fmla="*/ 2850 h 5134"/>
                  <a:gd name="T74" fmla="*/ 1715 w 2899"/>
                  <a:gd name="T75" fmla="*/ 2737 h 5134"/>
                  <a:gd name="T76" fmla="*/ 1746 w 2899"/>
                  <a:gd name="T77" fmla="*/ 2743 h 5134"/>
                  <a:gd name="T78" fmla="*/ 2717 w 2899"/>
                  <a:gd name="T79" fmla="*/ 2753 h 5134"/>
                  <a:gd name="T80" fmla="*/ 2899 w 2899"/>
                  <a:gd name="T81" fmla="*/ 1772 h 5134"/>
                  <a:gd name="T82" fmla="*/ 1968 w 2899"/>
                  <a:gd name="T83" fmla="*/ 1404 h 5134"/>
                  <a:gd name="T84" fmla="*/ 1964 w 2899"/>
                  <a:gd name="T85" fmla="*/ 1404 h 5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99" h="5134">
                    <a:moveTo>
                      <a:pt x="1964" y="1404"/>
                    </a:moveTo>
                    <a:lnTo>
                      <a:pt x="1965" y="1244"/>
                    </a:lnTo>
                    <a:lnTo>
                      <a:pt x="1952" y="1004"/>
                    </a:lnTo>
                    <a:lnTo>
                      <a:pt x="1937" y="844"/>
                    </a:lnTo>
                    <a:lnTo>
                      <a:pt x="1925" y="763"/>
                    </a:lnTo>
                    <a:lnTo>
                      <a:pt x="1948" y="756"/>
                    </a:lnTo>
                    <a:lnTo>
                      <a:pt x="2804" y="298"/>
                    </a:lnTo>
                    <a:lnTo>
                      <a:pt x="2706" y="0"/>
                    </a:lnTo>
                    <a:lnTo>
                      <a:pt x="1155" y="432"/>
                    </a:lnTo>
                    <a:lnTo>
                      <a:pt x="1167" y="472"/>
                    </a:lnTo>
                    <a:lnTo>
                      <a:pt x="1178" y="513"/>
                    </a:lnTo>
                    <a:lnTo>
                      <a:pt x="1210" y="638"/>
                    </a:lnTo>
                    <a:lnTo>
                      <a:pt x="1254" y="886"/>
                    </a:lnTo>
                    <a:lnTo>
                      <a:pt x="1280" y="1133"/>
                    </a:lnTo>
                    <a:lnTo>
                      <a:pt x="1286" y="1379"/>
                    </a:lnTo>
                    <a:lnTo>
                      <a:pt x="1274" y="1623"/>
                    </a:lnTo>
                    <a:lnTo>
                      <a:pt x="1246" y="1862"/>
                    </a:lnTo>
                    <a:lnTo>
                      <a:pt x="1199" y="2097"/>
                    </a:lnTo>
                    <a:lnTo>
                      <a:pt x="1137" y="2328"/>
                    </a:lnTo>
                    <a:lnTo>
                      <a:pt x="1058" y="2553"/>
                    </a:lnTo>
                    <a:lnTo>
                      <a:pt x="963" y="2771"/>
                    </a:lnTo>
                    <a:lnTo>
                      <a:pt x="853" y="2982"/>
                    </a:lnTo>
                    <a:lnTo>
                      <a:pt x="729" y="3185"/>
                    </a:lnTo>
                    <a:lnTo>
                      <a:pt x="590" y="3378"/>
                    </a:lnTo>
                    <a:lnTo>
                      <a:pt x="438" y="3560"/>
                    </a:lnTo>
                    <a:lnTo>
                      <a:pt x="272" y="3731"/>
                    </a:lnTo>
                    <a:lnTo>
                      <a:pt x="95" y="3892"/>
                    </a:lnTo>
                    <a:lnTo>
                      <a:pt x="0" y="3967"/>
                    </a:lnTo>
                    <a:lnTo>
                      <a:pt x="455" y="4656"/>
                    </a:lnTo>
                    <a:lnTo>
                      <a:pt x="1160" y="5134"/>
                    </a:lnTo>
                    <a:lnTo>
                      <a:pt x="1853" y="4417"/>
                    </a:lnTo>
                    <a:lnTo>
                      <a:pt x="1280" y="3598"/>
                    </a:lnTo>
                    <a:lnTo>
                      <a:pt x="1272" y="3593"/>
                    </a:lnTo>
                    <a:lnTo>
                      <a:pt x="1339" y="3492"/>
                    </a:lnTo>
                    <a:lnTo>
                      <a:pt x="1464" y="3284"/>
                    </a:lnTo>
                    <a:lnTo>
                      <a:pt x="1574" y="3070"/>
                    </a:lnTo>
                    <a:lnTo>
                      <a:pt x="1672" y="2850"/>
                    </a:lnTo>
                    <a:lnTo>
                      <a:pt x="1715" y="2737"/>
                    </a:lnTo>
                    <a:lnTo>
                      <a:pt x="1746" y="2743"/>
                    </a:lnTo>
                    <a:lnTo>
                      <a:pt x="2717" y="2753"/>
                    </a:lnTo>
                    <a:lnTo>
                      <a:pt x="2899" y="1772"/>
                    </a:lnTo>
                    <a:lnTo>
                      <a:pt x="1968" y="1404"/>
                    </a:lnTo>
                    <a:lnTo>
                      <a:pt x="1964" y="140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Oval 16"/>
            <p:cNvSpPr/>
            <p:nvPr/>
          </p:nvSpPr>
          <p:spPr>
            <a:xfrm>
              <a:off x="5033882" y="2841111"/>
              <a:ext cx="2124236" cy="2124236"/>
            </a:xfrm>
            <a:prstGeom prst="ellipse">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lIns="0" rIns="0" rtlCol="0" anchor="ctr"/>
            <a:lstStyle/>
            <a:p>
              <a:pPr algn="ctr"/>
              <a:r>
                <a:rPr lang="en-US" b="1" cap="all" dirty="0" smtClean="0">
                  <a:solidFill>
                    <a:schemeClr val="tx2"/>
                  </a:solidFill>
                </a:rPr>
                <a:t>BENEFITS OF CMMS</a:t>
              </a:r>
              <a:endParaRPr lang="en-US" b="1" cap="all" dirty="0">
                <a:solidFill>
                  <a:schemeClr val="tx2"/>
                </a:solidFill>
              </a:endParaRPr>
            </a:p>
          </p:txBody>
        </p:sp>
      </p:grpSp>
      <p:grpSp>
        <p:nvGrpSpPr>
          <p:cNvPr id="24" name="Group 23"/>
          <p:cNvGrpSpPr/>
          <p:nvPr/>
        </p:nvGrpSpPr>
        <p:grpSpPr>
          <a:xfrm>
            <a:off x="703013" y="1890497"/>
            <a:ext cx="11701503" cy="4306365"/>
            <a:chOff x="612766" y="1890497"/>
            <a:chExt cx="11701503" cy="4306365"/>
          </a:xfrm>
        </p:grpSpPr>
        <p:sp>
          <p:nvSpPr>
            <p:cNvPr id="19" name="TextBox 18"/>
            <p:cNvSpPr txBox="1"/>
            <p:nvPr/>
          </p:nvSpPr>
          <p:spPr>
            <a:xfrm>
              <a:off x="8184232" y="1890497"/>
              <a:ext cx="3948902" cy="400110"/>
            </a:xfrm>
            <a:prstGeom prst="rect">
              <a:avLst/>
            </a:prstGeom>
            <a:noFill/>
          </p:spPr>
          <p:txBody>
            <a:bodyPr wrap="none" rtlCol="0">
              <a:spAutoFit/>
            </a:bodyPr>
            <a:lstStyle/>
            <a:p>
              <a:r>
                <a:rPr lang="en-US" sz="2000" b="1" dirty="0">
                  <a:solidFill>
                    <a:schemeClr val="accent1">
                      <a:lumMod val="50000"/>
                    </a:schemeClr>
                  </a:solidFill>
                  <a:latin typeface="Times New Roman" panose="02020603050405020304" pitchFamily="18" charset="0"/>
                  <a:cs typeface="Times New Roman" panose="02020603050405020304" pitchFamily="18" charset="0"/>
                </a:rPr>
                <a:t>Reduce downtime and repair costs</a:t>
              </a:r>
            </a:p>
          </p:txBody>
        </p:sp>
        <p:sp>
          <p:nvSpPr>
            <p:cNvPr id="20" name="TextBox 19"/>
            <p:cNvSpPr txBox="1"/>
            <p:nvPr/>
          </p:nvSpPr>
          <p:spPr>
            <a:xfrm>
              <a:off x="8804334" y="3843624"/>
              <a:ext cx="3509935" cy="400110"/>
            </a:xfrm>
            <a:prstGeom prst="rect">
              <a:avLst/>
            </a:prstGeom>
            <a:noFill/>
          </p:spPr>
          <p:txBody>
            <a:bodyPr wrap="none" rtlCol="0">
              <a:spAutoFit/>
            </a:bodyPr>
            <a:lstStyle/>
            <a:p>
              <a:pPr lvl="0"/>
              <a:r>
                <a:rPr lang="en-US" sz="2000" b="1" dirty="0">
                  <a:solidFill>
                    <a:schemeClr val="accent2">
                      <a:lumMod val="75000"/>
                    </a:schemeClr>
                  </a:solidFill>
                  <a:cs typeface="+mj-cs"/>
                </a:rPr>
                <a:t>Manage work orders efficiently</a:t>
              </a:r>
              <a:endParaRPr lang="en-US" sz="4000" dirty="0">
                <a:solidFill>
                  <a:schemeClr val="accent2">
                    <a:lumMod val="75000"/>
                  </a:schemeClr>
                </a:solidFill>
                <a:effectLst/>
                <a:cs typeface="+mj-cs"/>
              </a:endParaRPr>
            </a:p>
          </p:txBody>
        </p:sp>
        <p:sp>
          <p:nvSpPr>
            <p:cNvPr id="21" name="TextBox 20"/>
            <p:cNvSpPr txBox="1"/>
            <p:nvPr/>
          </p:nvSpPr>
          <p:spPr>
            <a:xfrm>
              <a:off x="8108388" y="5796752"/>
              <a:ext cx="1992340" cy="400110"/>
            </a:xfrm>
            <a:prstGeom prst="rect">
              <a:avLst/>
            </a:prstGeom>
            <a:noFill/>
          </p:spPr>
          <p:txBody>
            <a:bodyPr wrap="none" rtlCol="0">
              <a:spAutoFit/>
            </a:bodyPr>
            <a:lstStyle/>
            <a:p>
              <a:r>
                <a:rPr lang="en-US" sz="2000" b="1" dirty="0">
                  <a:solidFill>
                    <a:schemeClr val="accent3">
                      <a:lumMod val="75000"/>
                    </a:schemeClr>
                  </a:solidFill>
                  <a:cs typeface="+mj-cs"/>
                </a:rPr>
                <a:t>Reduce overtime</a:t>
              </a:r>
            </a:p>
          </p:txBody>
        </p:sp>
        <p:sp>
          <p:nvSpPr>
            <p:cNvPr id="22" name="TextBox 21"/>
            <p:cNvSpPr txBox="1"/>
            <p:nvPr/>
          </p:nvSpPr>
          <p:spPr>
            <a:xfrm>
              <a:off x="612766" y="3717032"/>
              <a:ext cx="2588804" cy="1569660"/>
            </a:xfrm>
            <a:prstGeom prst="rect">
              <a:avLst/>
            </a:prstGeom>
            <a:noFill/>
          </p:spPr>
          <p:txBody>
            <a:bodyPr wrap="square" rtlCol="0">
              <a:spAutoFit/>
            </a:bodyPr>
            <a:lstStyle/>
            <a:p>
              <a:r>
                <a:rPr lang="en-US" sz="2000" b="1" dirty="0">
                  <a:solidFill>
                    <a:schemeClr val="accent4">
                      <a:lumMod val="75000"/>
                    </a:schemeClr>
                  </a:solidFill>
                  <a:latin typeface="Times New Roman" panose="02020603050405020304" pitchFamily="18" charset="0"/>
                  <a:cs typeface="Times New Roman" panose="02020603050405020304" pitchFamily="18" charset="0"/>
                </a:rPr>
                <a:t>Plan and schedule preventative maintenance</a:t>
              </a:r>
            </a:p>
            <a:p>
              <a:pPr lvl="0"/>
              <a:endParaRPr lang="en-US" sz="3600" b="1" cap="all" dirty="0">
                <a:solidFill>
                  <a:schemeClr val="accent4"/>
                </a:solidFill>
              </a:endParaRPr>
            </a:p>
          </p:txBody>
        </p:sp>
        <p:sp>
          <p:nvSpPr>
            <p:cNvPr id="23" name="TextBox 22"/>
            <p:cNvSpPr txBox="1"/>
            <p:nvPr/>
          </p:nvSpPr>
          <p:spPr>
            <a:xfrm>
              <a:off x="612766" y="1996691"/>
              <a:ext cx="3475823" cy="400110"/>
            </a:xfrm>
            <a:prstGeom prst="rect">
              <a:avLst/>
            </a:prstGeom>
            <a:noFill/>
          </p:spPr>
          <p:txBody>
            <a:bodyPr wrap="none" rtlCol="0">
              <a:spAutoFit/>
            </a:bodyPr>
            <a:lstStyle/>
            <a:p>
              <a:pPr lvl="0"/>
              <a:r>
                <a:rPr lang="en-US" sz="2000" b="1" dirty="0">
                  <a:solidFill>
                    <a:schemeClr val="accent5">
                      <a:lumMod val="75000"/>
                    </a:schemeClr>
                  </a:solidFill>
                  <a:latin typeface="Times New Roman" panose="02020603050405020304" pitchFamily="18" charset="0"/>
                  <a:cs typeface="Times New Roman" panose="02020603050405020304" pitchFamily="18" charset="0"/>
                </a:rPr>
                <a:t>Manage spare parts inventory</a:t>
              </a:r>
              <a:endParaRPr lang="en-US" sz="2000" dirty="0">
                <a:solidFill>
                  <a:schemeClr val="accent5">
                    <a:lumMod val="75000"/>
                  </a:schemeClr>
                </a:solidFill>
                <a:latin typeface="Times New Roman" panose="02020603050405020304" pitchFamily="18" charset="0"/>
                <a:cs typeface="Times New Roman" panose="02020603050405020304" pitchFamily="18" charset="0"/>
              </a:endParaRPr>
            </a:p>
          </p:txBody>
        </p:sp>
      </p:grpSp>
      <p:cxnSp>
        <p:nvCxnSpPr>
          <p:cNvPr id="28" name="Straight Connector 27"/>
          <p:cNvCxnSpPr/>
          <p:nvPr/>
        </p:nvCxnSpPr>
        <p:spPr>
          <a:xfrm flipV="1">
            <a:off x="3450537" y="4166789"/>
            <a:ext cx="1178915" cy="1"/>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p:nvCxnSpPr>
        <p:spPr>
          <a:xfrm>
            <a:off x="4142839" y="2231725"/>
            <a:ext cx="1377097"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a:off x="6379058" y="2231725"/>
            <a:ext cx="1810722" cy="1"/>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7609177" y="4166789"/>
            <a:ext cx="1178915" cy="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Connector: Elbow 34"/>
          <p:cNvCxnSpPr>
            <a:cxnSpLocks/>
            <a:stCxn id="21" idx="1"/>
          </p:cNvCxnSpPr>
          <p:nvPr/>
        </p:nvCxnSpPr>
        <p:spPr>
          <a:xfrm rot="10800000">
            <a:off x="5948747" y="5348463"/>
            <a:ext cx="2249888" cy="648345"/>
          </a:xfrm>
          <a:prstGeom prst="bentConnector3">
            <a:avLst>
              <a:gd name="adj1" fmla="val 50000"/>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a:off x="3252355" y="3284984"/>
            <a:ext cx="1377097"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a:off x="7249355" y="3289373"/>
            <a:ext cx="1810722" cy="1"/>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1" y="1052736"/>
            <a:ext cx="12192000" cy="1047979"/>
          </a:xfrm>
          <a:prstGeom prst="rect">
            <a:avLst/>
          </a:prstGeom>
        </p:spPr>
        <p:txBody>
          <a:bodyPr wrap="square">
            <a:spAutoFit/>
          </a:bodyPr>
          <a:lstStyle/>
          <a:p>
            <a:pPr algn="just">
              <a:lnSpc>
                <a:spcPct val="115000"/>
              </a:lnSpc>
              <a:spcAft>
                <a:spcPts val="1000"/>
              </a:spcAft>
            </a:pPr>
            <a:r>
              <a:rPr lang="en-US" b="1" dirty="0">
                <a:solidFill>
                  <a:srgbClr val="2F3A46"/>
                </a:solidFill>
                <a:latin typeface="Times New Roman" panose="02020603050405020304" pitchFamily="18" charset="0"/>
                <a:ea typeface="Calibri" panose="020F0502020204030204" pitchFamily="34" charset="0"/>
                <a:cs typeface="Arial" panose="020B0604020202020204" pitchFamily="34" charset="0"/>
              </a:rPr>
              <a:t>A Computerized Maintenance Management System is a computer software that helps in keeping records of all the maintenance procedures and maintenance tasks including scheduling and tracking the maintenance steps, it also keeps a historical record of the maintenance work they performed.</a:t>
            </a:r>
            <a:endParaRPr lang="en-US" sz="1600" b="1" dirty="0">
              <a:solidFill>
                <a:srgbClr val="2F3A46"/>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770702" y="3009435"/>
            <a:ext cx="2526654" cy="399405"/>
          </a:xfrm>
          <a:prstGeom prst="rect">
            <a:avLst/>
          </a:prstGeom>
        </p:spPr>
        <p:txBody>
          <a:bodyPr wrap="none">
            <a:spAutoFit/>
          </a:bodyPr>
          <a:lstStyle/>
          <a:p>
            <a:pPr>
              <a:lnSpc>
                <a:spcPct val="107000"/>
              </a:lnSpc>
            </a:pPr>
            <a:r>
              <a:rPr lang="en-US" sz="2000" b="1" dirty="0">
                <a:solidFill>
                  <a:schemeClr val="accent5">
                    <a:lumMod val="75000"/>
                  </a:schemeClr>
                </a:solidFill>
                <a:latin typeface="Times New Roman" panose="02020603050405020304" pitchFamily="18" charset="0"/>
                <a:cs typeface="Times New Roman" panose="02020603050405020304" pitchFamily="18" charset="0"/>
              </a:rPr>
              <a:t>Eliminate paperwork</a:t>
            </a:r>
          </a:p>
        </p:txBody>
      </p:sp>
      <p:sp>
        <p:nvSpPr>
          <p:cNvPr id="6" name="Rectangle 5"/>
          <p:cNvSpPr/>
          <p:nvPr/>
        </p:nvSpPr>
        <p:spPr>
          <a:xfrm>
            <a:off x="9298567" y="3018722"/>
            <a:ext cx="1808700" cy="400110"/>
          </a:xfrm>
          <a:prstGeom prst="rect">
            <a:avLst/>
          </a:prstGeom>
        </p:spPr>
        <p:txBody>
          <a:bodyPr wrap="none">
            <a:spAutoFit/>
          </a:bodyPr>
          <a:lstStyle/>
          <a:p>
            <a:pPr lvl="0"/>
            <a:r>
              <a:rPr lang="en-US" sz="2000" b="1" dirty="0">
                <a:solidFill>
                  <a:schemeClr val="accent1">
                    <a:lumMod val="50000"/>
                  </a:schemeClr>
                </a:solidFill>
                <a:latin typeface="Times New Roman" panose="02020603050405020304" pitchFamily="18" charset="0"/>
                <a:cs typeface="Times New Roman" panose="02020603050405020304" pitchFamily="18" charset="0"/>
              </a:rPr>
              <a:t>Increase safety</a:t>
            </a:r>
          </a:p>
        </p:txBody>
      </p:sp>
    </p:spTree>
    <p:extLst>
      <p:ext uri="{BB962C8B-B14F-4D97-AF65-F5344CB8AC3E}">
        <p14:creationId xmlns:p14="http://schemas.microsoft.com/office/powerpoint/2010/main" val="721177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33</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Maintenance coordinator </a:t>
            </a:r>
            <a:endParaRPr lang="ar-JO" dirty="0"/>
          </a:p>
        </p:txBody>
      </p:sp>
      <p:sp>
        <p:nvSpPr>
          <p:cNvPr id="5" name="Rectangle 4"/>
          <p:cNvSpPr/>
          <p:nvPr/>
        </p:nvSpPr>
        <p:spPr>
          <a:xfrm>
            <a:off x="623885" y="1670346"/>
            <a:ext cx="8520115" cy="3416320"/>
          </a:xfrm>
          <a:prstGeom prst="rect">
            <a:avLst/>
          </a:prstGeom>
        </p:spPr>
        <p:txBody>
          <a:bodyPr wrap="square">
            <a:spAutoFit/>
          </a:bodyPr>
          <a:lstStyle/>
          <a:p>
            <a:r>
              <a:rPr lang="en-US" sz="2400" dirty="0">
                <a:solidFill>
                  <a:srgbClr val="2F3A46"/>
                </a:solidFill>
                <a:latin typeface="Times New Roman" panose="02020603050405020304" pitchFamily="18" charset="0"/>
                <a:cs typeface="Times New Roman" panose="02020603050405020304" pitchFamily="18" charset="0"/>
              </a:rPr>
              <a:t>Maintenance coordinator is a maintenance management software and it includes</a:t>
            </a:r>
            <a:r>
              <a:rPr lang="en-US" sz="2400" dirty="0" smtClean="0">
                <a:solidFill>
                  <a:srgbClr val="2F3A46"/>
                </a:solidFill>
                <a:latin typeface="Times New Roman" panose="02020603050405020304" pitchFamily="18" charset="0"/>
                <a:cs typeface="Times New Roman" panose="02020603050405020304" pitchFamily="18" charset="0"/>
              </a:rPr>
              <a:t>:</a:t>
            </a:r>
          </a:p>
          <a:p>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scheduling for maintenance activities </a:t>
            </a:r>
            <a:r>
              <a:rPr lang="en-US" sz="2400" dirty="0" smtClean="0">
                <a:solidFill>
                  <a:srgbClr val="2F3A46"/>
                </a:solidFill>
                <a:latin typeface="Times New Roman" panose="02020603050405020304" pitchFamily="18" charset="0"/>
                <a:cs typeface="Times New Roman" panose="02020603050405020304" pitchFamily="18" charset="0"/>
              </a:rPr>
              <a:t>.</a:t>
            </a:r>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purchasing and receiving of spare </a:t>
            </a:r>
            <a:r>
              <a:rPr lang="en-US" sz="2400" dirty="0" smtClean="0">
                <a:solidFill>
                  <a:srgbClr val="2F3A46"/>
                </a:solidFill>
                <a:latin typeface="Times New Roman" panose="02020603050405020304" pitchFamily="18" charset="0"/>
                <a:cs typeface="Times New Roman" panose="02020603050405020304" pitchFamily="18" charset="0"/>
              </a:rPr>
              <a:t>parts .</a:t>
            </a:r>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listing all possible vendors and contractors </a:t>
            </a:r>
            <a:r>
              <a:rPr lang="en-US" sz="2400" dirty="0" smtClean="0">
                <a:solidFill>
                  <a:srgbClr val="2F3A46"/>
                </a:solidFill>
                <a:latin typeface="Times New Roman" panose="02020603050405020304" pitchFamily="18" charset="0"/>
                <a:cs typeface="Times New Roman" panose="02020603050405020304" pitchFamily="18" charset="0"/>
              </a:rPr>
              <a:t>.</a:t>
            </a:r>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managing of equipment (machines) and assets </a:t>
            </a:r>
            <a:r>
              <a:rPr lang="en-US" sz="2400" dirty="0" smtClean="0">
                <a:solidFill>
                  <a:srgbClr val="2F3A46"/>
                </a:solidFill>
                <a:latin typeface="Times New Roman" panose="02020603050405020304" pitchFamily="18" charset="0"/>
                <a:cs typeface="Times New Roman" panose="02020603050405020304" pitchFamily="18" charset="0"/>
              </a:rPr>
              <a:t>.</a:t>
            </a:r>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Inventory management at spare parts warehouse </a:t>
            </a:r>
            <a:r>
              <a:rPr lang="en-US" sz="2400" dirty="0" smtClean="0">
                <a:solidFill>
                  <a:srgbClr val="2F3A46"/>
                </a:solidFill>
                <a:latin typeface="Times New Roman" panose="02020603050405020304" pitchFamily="18" charset="0"/>
                <a:cs typeface="Times New Roman" panose="02020603050405020304" pitchFamily="18" charset="0"/>
              </a:rPr>
              <a:t>.</a:t>
            </a:r>
            <a:endParaRPr lang="en-US" sz="2400" dirty="0">
              <a:solidFill>
                <a:srgbClr val="2F3A46"/>
              </a:solidFill>
              <a:latin typeface="Times New Roman" panose="02020603050405020304" pitchFamily="18" charset="0"/>
              <a:cs typeface="Times New Roman" panose="02020603050405020304" pitchFamily="18" charset="0"/>
            </a:endParaRPr>
          </a:p>
          <a:p>
            <a:pPr lvl="0"/>
            <a:r>
              <a:rPr lang="en-US" sz="2400" dirty="0">
                <a:solidFill>
                  <a:srgbClr val="2F3A46"/>
                </a:solidFill>
                <a:latin typeface="Times New Roman" panose="02020603050405020304" pitchFamily="18" charset="0"/>
                <a:cs typeface="Times New Roman" panose="02020603050405020304" pitchFamily="18" charset="0"/>
              </a:rPr>
              <a:t>creating repair </a:t>
            </a:r>
            <a:r>
              <a:rPr lang="en-US" sz="2400" dirty="0" smtClean="0">
                <a:solidFill>
                  <a:srgbClr val="2F3A46"/>
                </a:solidFill>
                <a:latin typeface="Times New Roman" panose="02020603050405020304" pitchFamily="18" charset="0"/>
                <a:cs typeface="Times New Roman" panose="02020603050405020304" pitchFamily="18" charset="0"/>
              </a:rPr>
              <a:t>orders .</a:t>
            </a:r>
            <a:endParaRPr lang="en-US" sz="2400" dirty="0">
              <a:solidFill>
                <a:srgbClr val="2F3A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6229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34</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Maintenance coordinator </a:t>
            </a:r>
            <a:endParaRPr lang="ar-JO" dirty="0"/>
          </a:p>
        </p:txBody>
      </p:sp>
      <p:pic>
        <p:nvPicPr>
          <p:cNvPr id="6" name="Content Placeholder 3"/>
          <p:cNvPicPr>
            <a:picLocks noChangeAspect="1"/>
          </p:cNvPicPr>
          <p:nvPr/>
        </p:nvPicPr>
        <p:blipFill>
          <a:blip r:embed="rId2"/>
          <a:stretch>
            <a:fillRect/>
          </a:stretch>
        </p:blipFill>
        <p:spPr>
          <a:xfrm>
            <a:off x="2711624" y="1099930"/>
            <a:ext cx="6696744" cy="5703722"/>
          </a:xfrm>
          <a:prstGeom prst="rect">
            <a:avLst/>
          </a:prstGeom>
        </p:spPr>
      </p:pic>
    </p:spTree>
    <p:extLst>
      <p:ext uri="{BB962C8B-B14F-4D97-AF65-F5344CB8AC3E}">
        <p14:creationId xmlns:p14="http://schemas.microsoft.com/office/powerpoint/2010/main" val="15348297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35</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Scheduling for maintenance activities</a:t>
            </a:r>
            <a:endParaRPr lang="ar-JO" dirty="0"/>
          </a:p>
        </p:txBody>
      </p:sp>
      <p:pic>
        <p:nvPicPr>
          <p:cNvPr id="5" name="Content Placeholder 3"/>
          <p:cNvPicPr>
            <a:picLocks noChangeAspect="1"/>
          </p:cNvPicPr>
          <p:nvPr/>
        </p:nvPicPr>
        <p:blipFill>
          <a:blip r:embed="rId2"/>
          <a:stretch>
            <a:fillRect/>
          </a:stretch>
        </p:blipFill>
        <p:spPr>
          <a:xfrm>
            <a:off x="0" y="826202"/>
            <a:ext cx="12192000" cy="6031798"/>
          </a:xfrm>
          <a:prstGeom prst="rect">
            <a:avLst/>
          </a:prstGeom>
        </p:spPr>
      </p:pic>
    </p:spTree>
    <p:extLst>
      <p:ext uri="{BB962C8B-B14F-4D97-AF65-F5344CB8AC3E}">
        <p14:creationId xmlns:p14="http://schemas.microsoft.com/office/powerpoint/2010/main" val="3035256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36</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Purchasing and receiving of spare parts</a:t>
            </a:r>
            <a:endParaRPr lang="ar-JO" dirty="0"/>
          </a:p>
        </p:txBody>
      </p:sp>
      <p:pic>
        <p:nvPicPr>
          <p:cNvPr id="5" name="Content Placeholder 3"/>
          <p:cNvPicPr>
            <a:picLocks noChangeAspect="1"/>
          </p:cNvPicPr>
          <p:nvPr/>
        </p:nvPicPr>
        <p:blipFill>
          <a:blip r:embed="rId2"/>
          <a:stretch>
            <a:fillRect/>
          </a:stretch>
        </p:blipFill>
        <p:spPr>
          <a:xfrm>
            <a:off x="0" y="764704"/>
            <a:ext cx="12192000" cy="6093296"/>
          </a:xfrm>
          <a:prstGeom prst="rect">
            <a:avLst/>
          </a:prstGeom>
        </p:spPr>
      </p:pic>
    </p:spTree>
    <p:extLst>
      <p:ext uri="{BB962C8B-B14F-4D97-AF65-F5344CB8AC3E}">
        <p14:creationId xmlns:p14="http://schemas.microsoft.com/office/powerpoint/2010/main" val="509604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37</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listing all possible vendors and contractors </a:t>
            </a:r>
            <a:endParaRPr lang="ar-JO" dirty="0"/>
          </a:p>
        </p:txBody>
      </p:sp>
      <p:pic>
        <p:nvPicPr>
          <p:cNvPr id="5" name="Picture 4"/>
          <p:cNvPicPr>
            <a:picLocks noChangeAspect="1"/>
          </p:cNvPicPr>
          <p:nvPr/>
        </p:nvPicPr>
        <p:blipFill>
          <a:blip r:embed="rId2"/>
          <a:stretch>
            <a:fillRect/>
          </a:stretch>
        </p:blipFill>
        <p:spPr>
          <a:xfrm>
            <a:off x="0" y="764704"/>
            <a:ext cx="12191999" cy="6093296"/>
          </a:xfrm>
          <a:prstGeom prst="rect">
            <a:avLst/>
          </a:prstGeom>
        </p:spPr>
      </p:pic>
    </p:spTree>
    <p:extLst>
      <p:ext uri="{BB962C8B-B14F-4D97-AF65-F5344CB8AC3E}">
        <p14:creationId xmlns:p14="http://schemas.microsoft.com/office/powerpoint/2010/main" val="17733262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38</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Inventory management at spare parts warehouse </a:t>
            </a:r>
            <a:endParaRPr lang="ar-JO" dirty="0"/>
          </a:p>
        </p:txBody>
      </p:sp>
      <p:pic>
        <p:nvPicPr>
          <p:cNvPr id="5" name="Content Placeholder 3"/>
          <p:cNvPicPr>
            <a:picLocks noChangeAspect="1"/>
          </p:cNvPicPr>
          <p:nvPr/>
        </p:nvPicPr>
        <p:blipFill>
          <a:blip r:embed="rId2"/>
          <a:stretch>
            <a:fillRect/>
          </a:stretch>
        </p:blipFill>
        <p:spPr>
          <a:xfrm>
            <a:off x="0" y="764704"/>
            <a:ext cx="12191999" cy="6093296"/>
          </a:xfrm>
          <a:prstGeom prst="rect">
            <a:avLst/>
          </a:prstGeom>
        </p:spPr>
      </p:pic>
    </p:spTree>
    <p:extLst>
      <p:ext uri="{BB962C8B-B14F-4D97-AF65-F5344CB8AC3E}">
        <p14:creationId xmlns:p14="http://schemas.microsoft.com/office/powerpoint/2010/main" val="29898833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39</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Creating repair orders</a:t>
            </a:r>
            <a:endParaRPr lang="ar-JO" dirty="0"/>
          </a:p>
        </p:txBody>
      </p:sp>
      <p:pic>
        <p:nvPicPr>
          <p:cNvPr id="5" name="Content Placeholder 3"/>
          <p:cNvPicPr>
            <a:picLocks noChangeAspect="1"/>
          </p:cNvPicPr>
          <p:nvPr/>
        </p:nvPicPr>
        <p:blipFill>
          <a:blip r:embed="rId2"/>
          <a:stretch>
            <a:fillRect/>
          </a:stretch>
        </p:blipFill>
        <p:spPr>
          <a:xfrm>
            <a:off x="1" y="764704"/>
            <a:ext cx="7209182" cy="6093295"/>
          </a:xfrm>
          <a:prstGeom prst="rect">
            <a:avLst/>
          </a:prstGeom>
        </p:spPr>
      </p:pic>
      <p:pic>
        <p:nvPicPr>
          <p:cNvPr id="6" name="Picture 5"/>
          <p:cNvPicPr>
            <a:picLocks noChangeAspect="1"/>
          </p:cNvPicPr>
          <p:nvPr/>
        </p:nvPicPr>
        <p:blipFill>
          <a:blip r:embed="rId3"/>
          <a:stretch>
            <a:fillRect/>
          </a:stretch>
        </p:blipFill>
        <p:spPr>
          <a:xfrm>
            <a:off x="7209183" y="764704"/>
            <a:ext cx="4982817" cy="6093295"/>
          </a:xfrm>
          <a:prstGeom prst="rect">
            <a:avLst/>
          </a:prstGeom>
        </p:spPr>
      </p:pic>
    </p:spTree>
    <p:extLst>
      <p:ext uri="{BB962C8B-B14F-4D97-AF65-F5344CB8AC3E}">
        <p14:creationId xmlns:p14="http://schemas.microsoft.com/office/powerpoint/2010/main" val="1347290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A</a:t>
            </a:r>
            <a:r>
              <a:rPr lang="en" dirty="0"/>
              <a:t>bout AL ARZ</a:t>
            </a:r>
            <a:endParaRPr lang="ar-JO" dirty="0"/>
          </a:p>
        </p:txBody>
      </p:sp>
      <p:sp>
        <p:nvSpPr>
          <p:cNvPr id="5" name="Rectangle 4"/>
          <p:cNvSpPr/>
          <p:nvPr/>
        </p:nvSpPr>
        <p:spPr>
          <a:xfrm>
            <a:off x="911424" y="1670346"/>
            <a:ext cx="8232576" cy="3970318"/>
          </a:xfrm>
          <a:prstGeom prst="rect">
            <a:avLst/>
          </a:prstGeom>
        </p:spPr>
        <p:txBody>
          <a:bodyPr wrap="square">
            <a:spAutoFit/>
          </a:bodyPr>
          <a:lstStyle/>
          <a:p>
            <a:pPr marL="800100" lvl="0" indent="-571500">
              <a:buFont typeface="Arial" panose="020B0604020202020204" pitchFamily="34" charset="0"/>
              <a:buChar char="•"/>
            </a:pPr>
            <a:r>
              <a:rPr lang="en-US" sz="3600" dirty="0">
                <a:solidFill>
                  <a:srgbClr val="2F3A46"/>
                </a:solidFill>
                <a:cs typeface="+mj-cs"/>
              </a:rPr>
              <a:t>F</a:t>
            </a:r>
            <a:r>
              <a:rPr lang="en" sz="3600" dirty="0">
                <a:solidFill>
                  <a:srgbClr val="2F3A46"/>
                </a:solidFill>
                <a:cs typeface="+mj-cs"/>
              </a:rPr>
              <a:t>ounded in 1950</a:t>
            </a:r>
          </a:p>
          <a:p>
            <a:pPr marL="800100" indent="-571500">
              <a:buFont typeface="Arial" panose="020B0604020202020204" pitchFamily="34" charset="0"/>
              <a:buChar char="•"/>
            </a:pPr>
            <a:r>
              <a:rPr lang="en" sz="3600" dirty="0">
                <a:solidFill>
                  <a:srgbClr val="2F3A46"/>
                </a:solidFill>
                <a:cs typeface="+mj-cs"/>
              </a:rPr>
              <a:t>2000 </a:t>
            </a:r>
            <a:r>
              <a:rPr lang="en-US" sz="3600" dirty="0">
                <a:solidFill>
                  <a:srgbClr val="2F3A46"/>
                </a:solidFill>
                <a:cs typeface="+mj-cs"/>
              </a:rPr>
              <a:t>m</a:t>
            </a:r>
            <a:r>
              <a:rPr lang="en-US" sz="3600" baseline="30000" dirty="0">
                <a:solidFill>
                  <a:srgbClr val="2F3A46"/>
                </a:solidFill>
                <a:cs typeface="+mj-cs"/>
              </a:rPr>
              <a:t>2</a:t>
            </a:r>
            <a:r>
              <a:rPr lang="en-US" sz="3600" dirty="0">
                <a:solidFill>
                  <a:srgbClr val="2F3A46"/>
                </a:solidFill>
                <a:cs typeface="+mj-cs"/>
              </a:rPr>
              <a:t> , 10 000 m</a:t>
            </a:r>
            <a:r>
              <a:rPr lang="en-US" sz="3600" baseline="30000" dirty="0">
                <a:solidFill>
                  <a:srgbClr val="2F3A46"/>
                </a:solidFill>
                <a:cs typeface="+mj-cs"/>
              </a:rPr>
              <a:t>2</a:t>
            </a:r>
            <a:r>
              <a:rPr lang="en-US" sz="3600" dirty="0">
                <a:solidFill>
                  <a:srgbClr val="2F3A46"/>
                </a:solidFill>
                <a:cs typeface="+mj-cs"/>
              </a:rPr>
              <a:t> in total</a:t>
            </a:r>
          </a:p>
          <a:p>
            <a:pPr marL="800100" indent="-571500">
              <a:buFont typeface="Arial" panose="020B0604020202020204" pitchFamily="34" charset="0"/>
              <a:buChar char="•"/>
            </a:pPr>
            <a:r>
              <a:rPr lang="en-US" sz="3600" dirty="0">
                <a:solidFill>
                  <a:srgbClr val="2F3A46"/>
                </a:solidFill>
                <a:cs typeface="+mj-cs"/>
              </a:rPr>
              <a:t>HACCP certificate </a:t>
            </a:r>
            <a:endParaRPr lang="en" sz="3600" dirty="0">
              <a:solidFill>
                <a:srgbClr val="2F3A46"/>
              </a:solidFill>
              <a:cs typeface="+mj-cs"/>
            </a:endParaRPr>
          </a:p>
          <a:p>
            <a:pPr marL="800100" lvl="0" indent="-571500">
              <a:buFont typeface="Arial" panose="020B0604020202020204" pitchFamily="34" charset="0"/>
              <a:buChar char="•"/>
            </a:pPr>
            <a:r>
              <a:rPr lang="en" sz="3600" dirty="0">
                <a:solidFill>
                  <a:srgbClr val="2F3A46"/>
                </a:solidFill>
                <a:cs typeface="+mj-cs"/>
              </a:rPr>
              <a:t>4 Million liter of ice cream </a:t>
            </a:r>
          </a:p>
          <a:p>
            <a:pPr marL="800100" lvl="0" indent="-571500">
              <a:buFont typeface="Arial" panose="020B0604020202020204" pitchFamily="34" charset="0"/>
              <a:buChar char="•"/>
            </a:pPr>
            <a:r>
              <a:rPr lang="en-US" sz="3600" dirty="0">
                <a:solidFill>
                  <a:srgbClr val="2F3A46"/>
                </a:solidFill>
                <a:cs typeface="+mj-cs"/>
              </a:rPr>
              <a:t>O</a:t>
            </a:r>
            <a:r>
              <a:rPr lang="en" sz="3600" dirty="0">
                <a:solidFill>
                  <a:srgbClr val="2F3A46"/>
                </a:solidFill>
                <a:cs typeface="+mj-cs"/>
              </a:rPr>
              <a:t>perats 24/7</a:t>
            </a:r>
          </a:p>
          <a:p>
            <a:pPr marL="800100" lvl="0" indent="-571500">
              <a:buFont typeface="Arial" panose="020B0604020202020204" pitchFamily="34" charset="0"/>
              <a:buChar char="•"/>
            </a:pPr>
            <a:r>
              <a:rPr lang="en" sz="3600" dirty="0">
                <a:solidFill>
                  <a:srgbClr val="2F3A46"/>
                </a:solidFill>
                <a:cs typeface="+mj-cs"/>
              </a:rPr>
              <a:t>180 workers </a:t>
            </a:r>
          </a:p>
          <a:p>
            <a:pPr marL="800100" lvl="0" indent="-571500">
              <a:buFont typeface="Arial" panose="020B0604020202020204" pitchFamily="34" charset="0"/>
              <a:buChar char="•"/>
            </a:pPr>
            <a:r>
              <a:rPr lang="en" sz="3600" dirty="0">
                <a:solidFill>
                  <a:srgbClr val="2F3A46"/>
                </a:solidFill>
                <a:cs typeface="+mj-cs"/>
              </a:rPr>
              <a:t>8 production lines </a:t>
            </a:r>
          </a:p>
        </p:txBody>
      </p:sp>
    </p:spTree>
    <p:extLst>
      <p:ext uri="{BB962C8B-B14F-4D97-AF65-F5344CB8AC3E}">
        <p14:creationId xmlns:p14="http://schemas.microsoft.com/office/powerpoint/2010/main" val="41920146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40</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smtClean="0"/>
              <a:t>ADVANTAGES OF CM</a:t>
            </a:r>
            <a:endParaRPr lang="en-US" dirty="0"/>
          </a:p>
        </p:txBody>
      </p:sp>
      <p:grpSp>
        <p:nvGrpSpPr>
          <p:cNvPr id="17" name="Group 16"/>
          <p:cNvGrpSpPr/>
          <p:nvPr/>
        </p:nvGrpSpPr>
        <p:grpSpPr>
          <a:xfrm>
            <a:off x="4211145" y="2044102"/>
            <a:ext cx="3769711" cy="3761161"/>
            <a:chOff x="5024185" y="2044103"/>
            <a:chExt cx="2155088" cy="2150200"/>
          </a:xfrm>
        </p:grpSpPr>
        <p:sp>
          <p:nvSpPr>
            <p:cNvPr id="6" name="Shape 1755"/>
            <p:cNvSpPr/>
            <p:nvPr/>
          </p:nvSpPr>
          <p:spPr>
            <a:xfrm>
              <a:off x="5024185" y="2044103"/>
              <a:ext cx="1078156" cy="10757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871" y="0"/>
                    <a:pt x="18871" y="0"/>
                    <a:pt x="18871" y="0"/>
                  </a:cubicBezTo>
                  <a:cubicBezTo>
                    <a:pt x="18871" y="4250"/>
                    <a:pt x="18871" y="4250"/>
                    <a:pt x="18871" y="4250"/>
                  </a:cubicBezTo>
                  <a:cubicBezTo>
                    <a:pt x="17652" y="4483"/>
                    <a:pt x="16374" y="4832"/>
                    <a:pt x="15271" y="5240"/>
                  </a:cubicBezTo>
                  <a:cubicBezTo>
                    <a:pt x="13123" y="1514"/>
                    <a:pt x="13123" y="1514"/>
                    <a:pt x="13123" y="1514"/>
                  </a:cubicBezTo>
                  <a:cubicBezTo>
                    <a:pt x="8419" y="4250"/>
                    <a:pt x="8419" y="4250"/>
                    <a:pt x="8419" y="4250"/>
                  </a:cubicBezTo>
                  <a:cubicBezTo>
                    <a:pt x="10568" y="7918"/>
                    <a:pt x="10568" y="7918"/>
                    <a:pt x="10568" y="7918"/>
                  </a:cubicBezTo>
                  <a:cubicBezTo>
                    <a:pt x="9639" y="8733"/>
                    <a:pt x="8710" y="9665"/>
                    <a:pt x="7955" y="10654"/>
                  </a:cubicBezTo>
                  <a:cubicBezTo>
                    <a:pt x="4239" y="8500"/>
                    <a:pt x="4239" y="8500"/>
                    <a:pt x="4239" y="8500"/>
                  </a:cubicBezTo>
                  <a:cubicBezTo>
                    <a:pt x="1626" y="13100"/>
                    <a:pt x="1626" y="13100"/>
                    <a:pt x="1626" y="13100"/>
                  </a:cubicBezTo>
                  <a:cubicBezTo>
                    <a:pt x="5284" y="15254"/>
                    <a:pt x="5284" y="15254"/>
                    <a:pt x="5284" y="15254"/>
                  </a:cubicBezTo>
                  <a:cubicBezTo>
                    <a:pt x="4761" y="16477"/>
                    <a:pt x="4529" y="17641"/>
                    <a:pt x="4297" y="18922"/>
                  </a:cubicBezTo>
                  <a:cubicBezTo>
                    <a:pt x="0" y="18922"/>
                    <a:pt x="0" y="18922"/>
                    <a:pt x="0" y="18922"/>
                  </a:cubicBezTo>
                  <a:cubicBezTo>
                    <a:pt x="0" y="21600"/>
                    <a:pt x="0" y="21600"/>
                    <a:pt x="0" y="21600"/>
                  </a:cubicBezTo>
                  <a:cubicBezTo>
                    <a:pt x="21600" y="21600"/>
                    <a:pt x="21600" y="21600"/>
                    <a:pt x="21600" y="21600"/>
                  </a:cubicBezTo>
                  <a:lnTo>
                    <a:pt x="21600" y="0"/>
                  </a:lnTo>
                  <a:close/>
                </a:path>
              </a:pathLst>
            </a:custGeom>
            <a:solidFill>
              <a:schemeClr val="accent1"/>
            </a:solidFill>
            <a:ln w="12700" cap="flat">
              <a:noFill/>
              <a:miter lim="400000"/>
            </a:ln>
            <a:effectLst/>
          </p:spPr>
          <p:txBody>
            <a:bodyPr wrap="square" lIns="45719" tIns="45719" rIns="45719" bIns="45719" numCol="1" anchor="t">
              <a:noAutofit/>
            </a:bodyPr>
            <a:lstStyle/>
            <a:p>
              <a:pPr>
                <a:defRPr sz="2400"/>
              </a:pPr>
              <a:endParaRPr/>
            </a:p>
          </p:txBody>
        </p:sp>
        <p:sp>
          <p:nvSpPr>
            <p:cNvPr id="9" name="Shape 1758"/>
            <p:cNvSpPr/>
            <p:nvPr/>
          </p:nvSpPr>
          <p:spPr>
            <a:xfrm>
              <a:off x="6102338" y="2044103"/>
              <a:ext cx="1076935" cy="10757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678" y="0"/>
                    <a:pt x="2678" y="0"/>
                    <a:pt x="2678" y="0"/>
                  </a:cubicBezTo>
                  <a:cubicBezTo>
                    <a:pt x="2678" y="4250"/>
                    <a:pt x="2678" y="4250"/>
                    <a:pt x="2678" y="4250"/>
                  </a:cubicBezTo>
                  <a:cubicBezTo>
                    <a:pt x="3901" y="4483"/>
                    <a:pt x="5182" y="4832"/>
                    <a:pt x="6288" y="5240"/>
                  </a:cubicBezTo>
                  <a:cubicBezTo>
                    <a:pt x="8442" y="1514"/>
                    <a:pt x="8442" y="1514"/>
                    <a:pt x="8442" y="1514"/>
                  </a:cubicBezTo>
                  <a:cubicBezTo>
                    <a:pt x="13158" y="4250"/>
                    <a:pt x="13158" y="4250"/>
                    <a:pt x="13158" y="4250"/>
                  </a:cubicBezTo>
                  <a:cubicBezTo>
                    <a:pt x="11004" y="7918"/>
                    <a:pt x="11004" y="7918"/>
                    <a:pt x="11004" y="7918"/>
                  </a:cubicBezTo>
                  <a:cubicBezTo>
                    <a:pt x="11994" y="8733"/>
                    <a:pt x="12867" y="9665"/>
                    <a:pt x="13624" y="10654"/>
                  </a:cubicBezTo>
                  <a:cubicBezTo>
                    <a:pt x="17350" y="8500"/>
                    <a:pt x="17350" y="8500"/>
                    <a:pt x="17350" y="8500"/>
                  </a:cubicBezTo>
                  <a:cubicBezTo>
                    <a:pt x="20028" y="13100"/>
                    <a:pt x="20028" y="13100"/>
                    <a:pt x="20028" y="13100"/>
                  </a:cubicBezTo>
                  <a:cubicBezTo>
                    <a:pt x="16360" y="15254"/>
                    <a:pt x="16360" y="15254"/>
                    <a:pt x="16360" y="15254"/>
                  </a:cubicBezTo>
                  <a:cubicBezTo>
                    <a:pt x="16826" y="16477"/>
                    <a:pt x="17117" y="17641"/>
                    <a:pt x="17292" y="18922"/>
                  </a:cubicBezTo>
                  <a:cubicBezTo>
                    <a:pt x="21600" y="18922"/>
                    <a:pt x="21600" y="18922"/>
                    <a:pt x="21600" y="18922"/>
                  </a:cubicBezTo>
                  <a:cubicBezTo>
                    <a:pt x="21600" y="21600"/>
                    <a:pt x="21600" y="21600"/>
                    <a:pt x="21600" y="21600"/>
                  </a:cubicBezTo>
                  <a:cubicBezTo>
                    <a:pt x="0" y="21600"/>
                    <a:pt x="0" y="21600"/>
                    <a:pt x="0" y="21600"/>
                  </a:cubicBezTo>
                  <a:lnTo>
                    <a:pt x="0" y="0"/>
                  </a:lnTo>
                  <a:close/>
                </a:path>
              </a:pathLst>
            </a:custGeom>
            <a:solidFill>
              <a:schemeClr val="accent4"/>
            </a:solidFill>
            <a:ln w="12700" cap="flat">
              <a:noFill/>
              <a:miter lim="400000"/>
            </a:ln>
            <a:effectLst/>
          </p:spPr>
          <p:txBody>
            <a:bodyPr wrap="square" lIns="45719" tIns="45719" rIns="45719" bIns="45719" numCol="1" anchor="t">
              <a:noAutofit/>
            </a:bodyPr>
            <a:lstStyle/>
            <a:p>
              <a:pPr>
                <a:defRPr sz="2400"/>
              </a:pPr>
              <a:endParaRPr/>
            </a:p>
          </p:txBody>
        </p:sp>
        <p:sp>
          <p:nvSpPr>
            <p:cNvPr id="12" name="Shape 1761"/>
            <p:cNvSpPr/>
            <p:nvPr/>
          </p:nvSpPr>
          <p:spPr>
            <a:xfrm>
              <a:off x="6102338" y="3119813"/>
              <a:ext cx="1076935" cy="107449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678" y="21600"/>
                    <a:pt x="2678" y="21600"/>
                    <a:pt x="2678" y="21600"/>
                  </a:cubicBezTo>
                  <a:cubicBezTo>
                    <a:pt x="2678" y="17408"/>
                    <a:pt x="2678" y="17408"/>
                    <a:pt x="2678" y="17408"/>
                  </a:cubicBezTo>
                  <a:cubicBezTo>
                    <a:pt x="3901" y="17175"/>
                    <a:pt x="5182" y="16826"/>
                    <a:pt x="6288" y="16418"/>
                  </a:cubicBezTo>
                  <a:cubicBezTo>
                    <a:pt x="8442" y="20086"/>
                    <a:pt x="8442" y="20086"/>
                    <a:pt x="8442" y="20086"/>
                  </a:cubicBezTo>
                  <a:cubicBezTo>
                    <a:pt x="13158" y="17408"/>
                    <a:pt x="13158" y="17408"/>
                    <a:pt x="13158" y="17408"/>
                  </a:cubicBezTo>
                  <a:cubicBezTo>
                    <a:pt x="11004" y="13740"/>
                    <a:pt x="11004" y="13740"/>
                    <a:pt x="11004" y="13740"/>
                  </a:cubicBezTo>
                  <a:cubicBezTo>
                    <a:pt x="11994" y="12867"/>
                    <a:pt x="12867" y="11994"/>
                    <a:pt x="13624" y="11004"/>
                  </a:cubicBezTo>
                  <a:cubicBezTo>
                    <a:pt x="17350" y="13158"/>
                    <a:pt x="17350" y="13158"/>
                    <a:pt x="17350" y="13158"/>
                  </a:cubicBezTo>
                  <a:cubicBezTo>
                    <a:pt x="20028" y="8500"/>
                    <a:pt x="20028" y="8500"/>
                    <a:pt x="20028" y="8500"/>
                  </a:cubicBezTo>
                  <a:cubicBezTo>
                    <a:pt x="16360" y="6346"/>
                    <a:pt x="16360" y="6346"/>
                    <a:pt x="16360" y="6346"/>
                  </a:cubicBezTo>
                  <a:cubicBezTo>
                    <a:pt x="16826" y="5182"/>
                    <a:pt x="17117" y="4017"/>
                    <a:pt x="17292" y="2678"/>
                  </a:cubicBezTo>
                  <a:cubicBezTo>
                    <a:pt x="21600" y="2678"/>
                    <a:pt x="21600" y="2678"/>
                    <a:pt x="21600" y="2678"/>
                  </a:cubicBezTo>
                  <a:cubicBezTo>
                    <a:pt x="21600" y="0"/>
                    <a:pt x="21600" y="0"/>
                    <a:pt x="21600" y="0"/>
                  </a:cubicBezTo>
                  <a:cubicBezTo>
                    <a:pt x="0" y="0"/>
                    <a:pt x="0" y="0"/>
                    <a:pt x="0" y="0"/>
                  </a:cubicBezTo>
                  <a:lnTo>
                    <a:pt x="0" y="21600"/>
                  </a:lnTo>
                  <a:close/>
                </a:path>
              </a:pathLst>
            </a:custGeom>
            <a:solidFill>
              <a:schemeClr val="accent2"/>
            </a:solidFill>
            <a:ln w="12700" cap="flat">
              <a:noFill/>
              <a:miter lim="400000"/>
            </a:ln>
            <a:effectLst/>
          </p:spPr>
          <p:txBody>
            <a:bodyPr wrap="square" lIns="45719" tIns="45719" rIns="45719" bIns="45719" numCol="1" anchor="t">
              <a:noAutofit/>
            </a:bodyPr>
            <a:lstStyle/>
            <a:p>
              <a:pPr>
                <a:defRPr sz="2400"/>
              </a:pPr>
              <a:endParaRPr/>
            </a:p>
          </p:txBody>
        </p:sp>
        <p:sp>
          <p:nvSpPr>
            <p:cNvPr id="15" name="Shape 1764"/>
            <p:cNvSpPr/>
            <p:nvPr/>
          </p:nvSpPr>
          <p:spPr>
            <a:xfrm>
              <a:off x="5024185" y="3119813"/>
              <a:ext cx="1078156" cy="10744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8871" y="21600"/>
                    <a:pt x="18871" y="21600"/>
                    <a:pt x="18871" y="21600"/>
                  </a:cubicBezTo>
                  <a:cubicBezTo>
                    <a:pt x="18871" y="17408"/>
                    <a:pt x="18871" y="17408"/>
                    <a:pt x="18871" y="17408"/>
                  </a:cubicBezTo>
                  <a:cubicBezTo>
                    <a:pt x="17652" y="17175"/>
                    <a:pt x="16374" y="16826"/>
                    <a:pt x="15271" y="16418"/>
                  </a:cubicBezTo>
                  <a:cubicBezTo>
                    <a:pt x="13123" y="20086"/>
                    <a:pt x="13123" y="20086"/>
                    <a:pt x="13123" y="20086"/>
                  </a:cubicBezTo>
                  <a:cubicBezTo>
                    <a:pt x="8419" y="17408"/>
                    <a:pt x="8419" y="17408"/>
                    <a:pt x="8419" y="17408"/>
                  </a:cubicBezTo>
                  <a:cubicBezTo>
                    <a:pt x="10568" y="13740"/>
                    <a:pt x="10568" y="13740"/>
                    <a:pt x="10568" y="13740"/>
                  </a:cubicBezTo>
                  <a:cubicBezTo>
                    <a:pt x="9639" y="12867"/>
                    <a:pt x="8710" y="11994"/>
                    <a:pt x="7955" y="11004"/>
                  </a:cubicBezTo>
                  <a:cubicBezTo>
                    <a:pt x="4239" y="13158"/>
                    <a:pt x="4239" y="13158"/>
                    <a:pt x="4239" y="13158"/>
                  </a:cubicBezTo>
                  <a:cubicBezTo>
                    <a:pt x="1626" y="8500"/>
                    <a:pt x="1626" y="8500"/>
                    <a:pt x="1626" y="8500"/>
                  </a:cubicBezTo>
                  <a:cubicBezTo>
                    <a:pt x="5284" y="6346"/>
                    <a:pt x="5284" y="6346"/>
                    <a:pt x="5284" y="6346"/>
                  </a:cubicBezTo>
                  <a:cubicBezTo>
                    <a:pt x="4761" y="5182"/>
                    <a:pt x="4529" y="4017"/>
                    <a:pt x="4297" y="2678"/>
                  </a:cubicBezTo>
                  <a:cubicBezTo>
                    <a:pt x="0" y="2678"/>
                    <a:pt x="0" y="2678"/>
                    <a:pt x="0" y="2678"/>
                  </a:cubicBezTo>
                  <a:cubicBezTo>
                    <a:pt x="0" y="0"/>
                    <a:pt x="0" y="0"/>
                    <a:pt x="0" y="0"/>
                  </a:cubicBezTo>
                  <a:cubicBezTo>
                    <a:pt x="21600" y="0"/>
                    <a:pt x="21600" y="0"/>
                    <a:pt x="21600" y="0"/>
                  </a:cubicBezTo>
                  <a:lnTo>
                    <a:pt x="21600" y="21600"/>
                  </a:lnTo>
                  <a:close/>
                </a:path>
              </a:pathLst>
            </a:custGeom>
            <a:solidFill>
              <a:schemeClr val="accent5"/>
            </a:solidFill>
            <a:ln w="12700" cap="flat">
              <a:noFill/>
              <a:miter lim="400000"/>
            </a:ln>
            <a:effectLst/>
          </p:spPr>
          <p:txBody>
            <a:bodyPr wrap="square" lIns="45719" tIns="45719" rIns="45719" bIns="45719" numCol="1" anchor="t">
              <a:noAutofit/>
            </a:bodyPr>
            <a:lstStyle/>
            <a:p>
              <a:pPr>
                <a:defRPr sz="2400"/>
              </a:pPr>
              <a:endParaRPr/>
            </a:p>
          </p:txBody>
        </p:sp>
      </p:grpSp>
      <p:grpSp>
        <p:nvGrpSpPr>
          <p:cNvPr id="31" name="Group 30"/>
          <p:cNvGrpSpPr/>
          <p:nvPr/>
        </p:nvGrpSpPr>
        <p:grpSpPr>
          <a:xfrm>
            <a:off x="5005887" y="2842022"/>
            <a:ext cx="2180227" cy="2167461"/>
            <a:chOff x="4983361" y="2842022"/>
            <a:chExt cx="2180227" cy="2167461"/>
          </a:xfrm>
          <a:solidFill>
            <a:schemeClr val="bg1"/>
          </a:solidFill>
        </p:grpSpPr>
        <p:sp>
          <p:nvSpPr>
            <p:cNvPr id="27" name="Shape 2862"/>
            <p:cNvSpPr/>
            <p:nvPr/>
          </p:nvSpPr>
          <p:spPr>
            <a:xfrm>
              <a:off x="4983361" y="2842022"/>
              <a:ext cx="967083" cy="96708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Shape 2864"/>
            <p:cNvSpPr/>
            <p:nvPr/>
          </p:nvSpPr>
          <p:spPr>
            <a:xfrm>
              <a:off x="6196505" y="2842022"/>
              <a:ext cx="967083" cy="967083"/>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9" name="Shape 2865"/>
            <p:cNvSpPr/>
            <p:nvPr/>
          </p:nvSpPr>
          <p:spPr>
            <a:xfrm>
              <a:off x="4983361" y="4042400"/>
              <a:ext cx="967083" cy="96708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0" name="Shape 2866"/>
            <p:cNvSpPr/>
            <p:nvPr/>
          </p:nvSpPr>
          <p:spPr>
            <a:xfrm>
              <a:off x="6196505" y="4042400"/>
              <a:ext cx="967083" cy="96708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37" name="Rectangle 36"/>
          <p:cNvSpPr/>
          <p:nvPr/>
        </p:nvSpPr>
        <p:spPr>
          <a:xfrm>
            <a:off x="8623932" y="4851156"/>
            <a:ext cx="3249170" cy="1938992"/>
          </a:xfrm>
          <a:prstGeom prst="rect">
            <a:avLst/>
          </a:prstGeom>
        </p:spPr>
        <p:txBody>
          <a:bodyPr wrap="square">
            <a:spAutoFit/>
          </a:bodyPr>
          <a:lstStyle/>
          <a:p>
            <a:pPr lvl="0"/>
            <a:r>
              <a:rPr lang="en-US" sz="2400" dirty="0">
                <a:solidFill>
                  <a:schemeClr val="accent2">
                    <a:lumMod val="75000"/>
                  </a:schemeClr>
                </a:solidFill>
                <a:latin typeface="Times New Roman" panose="02020603050405020304" pitchFamily="18" charset="0"/>
                <a:cs typeface="Times New Roman" panose="02020603050405020304" pitchFamily="18" charset="0"/>
              </a:rPr>
              <a:t>Coordination between all parts helps in finding an overall view about every single shot in the maintenance activities.</a:t>
            </a:r>
          </a:p>
        </p:txBody>
      </p:sp>
      <p:sp>
        <p:nvSpPr>
          <p:cNvPr id="40" name="Rectangle 39"/>
          <p:cNvSpPr/>
          <p:nvPr/>
        </p:nvSpPr>
        <p:spPr>
          <a:xfrm>
            <a:off x="318900" y="2336185"/>
            <a:ext cx="3249170" cy="1785104"/>
          </a:xfrm>
          <a:prstGeom prst="rect">
            <a:avLst/>
          </a:prstGeom>
        </p:spPr>
        <p:txBody>
          <a:bodyPr wrap="square">
            <a:spAutoFit/>
          </a:bodyPr>
          <a:lstStyle/>
          <a:p>
            <a:pPr lvl="0" algn="r"/>
            <a:r>
              <a:rPr lang="en-US" sz="2400" dirty="0">
                <a:solidFill>
                  <a:schemeClr val="accent1">
                    <a:lumMod val="75000"/>
                  </a:schemeClr>
                </a:solidFill>
                <a:latin typeface="Times New Roman" panose="02020603050405020304" pitchFamily="18" charset="0"/>
                <a:cs typeface="Times New Roman" panose="02020603050405020304" pitchFamily="18" charset="0"/>
              </a:rPr>
              <a:t>All entered data in each part is registered in the overall system so the system is integrated.</a:t>
            </a:r>
          </a:p>
          <a:p>
            <a:pPr algn="r"/>
            <a:r>
              <a:rPr lang="en-US" sz="1400" dirty="0" smtClean="0">
                <a:solidFill>
                  <a:schemeClr val="tx1">
                    <a:lumMod val="75000"/>
                  </a:schemeClr>
                </a:solidFill>
              </a:rPr>
              <a:t>.</a:t>
            </a:r>
            <a:endParaRPr lang="en-US" sz="1400" dirty="0">
              <a:solidFill>
                <a:schemeClr val="tx1">
                  <a:lumMod val="75000"/>
                </a:schemeClr>
              </a:solidFill>
            </a:endParaRPr>
          </a:p>
        </p:txBody>
      </p:sp>
    </p:spTree>
    <p:extLst>
      <p:ext uri="{BB962C8B-B14F-4D97-AF65-F5344CB8AC3E}">
        <p14:creationId xmlns:p14="http://schemas.microsoft.com/office/powerpoint/2010/main" val="1160416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4211144" y="2044101"/>
            <a:ext cx="3769712" cy="3761161"/>
            <a:chOff x="4092253" y="1838975"/>
            <a:chExt cx="3961788" cy="3970156"/>
          </a:xfrm>
        </p:grpSpPr>
        <p:sp>
          <p:nvSpPr>
            <p:cNvPr id="45" name="Shape 2021"/>
            <p:cNvSpPr/>
            <p:nvPr/>
          </p:nvSpPr>
          <p:spPr>
            <a:xfrm>
              <a:off x="5671528" y="3836603"/>
              <a:ext cx="2382513" cy="1972528"/>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chemeClr val="accent2"/>
            </a:solidFill>
            <a:ln w="12700" cap="flat">
              <a:noFill/>
              <a:miter lim="400000"/>
            </a:ln>
            <a:effectLst/>
          </p:spPr>
          <p:txBody>
            <a:bodyPr wrap="square" lIns="45719" tIns="45719" rIns="45719" bIns="45719" numCol="1" anchor="t">
              <a:noAutofit/>
            </a:bodyPr>
            <a:lstStyle/>
            <a:p>
              <a:endParaRPr/>
            </a:p>
          </p:txBody>
        </p:sp>
        <p:sp>
          <p:nvSpPr>
            <p:cNvPr id="46" name="Shape 2024"/>
            <p:cNvSpPr/>
            <p:nvPr/>
          </p:nvSpPr>
          <p:spPr>
            <a:xfrm>
              <a:off x="6064776" y="1838975"/>
              <a:ext cx="1982988" cy="2369963"/>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chemeClr val="accent4"/>
            </a:solidFill>
            <a:ln w="12700" cap="flat">
              <a:noFill/>
              <a:miter lim="400000"/>
            </a:ln>
            <a:effectLst/>
          </p:spPr>
          <p:txBody>
            <a:bodyPr wrap="square" lIns="45719" tIns="45719" rIns="45719" bIns="45719" numCol="1" anchor="t">
              <a:noAutofit/>
            </a:bodyPr>
            <a:lstStyle/>
            <a:p>
              <a:endParaRPr/>
            </a:p>
          </p:txBody>
        </p:sp>
        <p:sp>
          <p:nvSpPr>
            <p:cNvPr id="47" name="Shape 2027"/>
            <p:cNvSpPr/>
            <p:nvPr/>
          </p:nvSpPr>
          <p:spPr>
            <a:xfrm>
              <a:off x="4092254" y="3432893"/>
              <a:ext cx="1972529" cy="2369962"/>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chemeClr val="accent5"/>
            </a:solidFill>
            <a:ln w="12700" cap="flat">
              <a:noFill/>
              <a:miter lim="400000"/>
            </a:ln>
            <a:effectLst/>
          </p:spPr>
          <p:txBody>
            <a:bodyPr wrap="square" lIns="45719" tIns="45719" rIns="45719" bIns="45719" numCol="1" anchor="t">
              <a:noAutofit/>
            </a:bodyPr>
            <a:lstStyle/>
            <a:p>
              <a:endParaRPr/>
            </a:p>
          </p:txBody>
        </p:sp>
        <p:sp>
          <p:nvSpPr>
            <p:cNvPr id="48" name="Shape 2030"/>
            <p:cNvSpPr/>
            <p:nvPr/>
          </p:nvSpPr>
          <p:spPr>
            <a:xfrm>
              <a:off x="4092253" y="1845253"/>
              <a:ext cx="2359504" cy="1991353"/>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chemeClr val="accent1"/>
            </a:solidFill>
            <a:ln w="12700" cap="flat">
              <a:noFill/>
              <a:miter lim="400000"/>
            </a:ln>
            <a:effectLst/>
          </p:spPr>
          <p:txBody>
            <a:bodyPr wrap="square" lIns="45719" tIns="45719" rIns="45719" bIns="45719" numCol="1" anchor="t">
              <a:noAutofit/>
            </a:bodyPr>
            <a:lstStyle/>
            <a:p>
              <a:endParaRPr/>
            </a:p>
          </p:txBody>
        </p:sp>
      </p:grpSp>
      <p:sp>
        <p:nvSpPr>
          <p:cNvPr id="2" name="Slide Number Placeholder 1"/>
          <p:cNvSpPr>
            <a:spLocks noGrp="1"/>
          </p:cNvSpPr>
          <p:nvPr>
            <p:ph type="sldNum" sz="quarter" idx="12"/>
          </p:nvPr>
        </p:nvSpPr>
        <p:spPr/>
        <p:txBody>
          <a:bodyPr/>
          <a:lstStyle/>
          <a:p>
            <a:fld id="{F68327C5-B821-4FE9-A59A-A60D9EB59A9A}" type="slidenum">
              <a:rPr lang="en-US" smtClean="0"/>
              <a:pPr/>
              <a:t>41</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smtClean="0"/>
              <a:t>Disadvantages of cm</a:t>
            </a:r>
            <a:endParaRPr lang="en-US" dirty="0"/>
          </a:p>
        </p:txBody>
      </p:sp>
      <p:sp>
        <p:nvSpPr>
          <p:cNvPr id="34" name="Rectangle 33"/>
          <p:cNvSpPr/>
          <p:nvPr/>
        </p:nvSpPr>
        <p:spPr>
          <a:xfrm>
            <a:off x="8623932" y="2336185"/>
            <a:ext cx="3249170" cy="1323439"/>
          </a:xfrm>
          <a:prstGeom prst="rect">
            <a:avLst/>
          </a:prstGeom>
        </p:spPr>
        <p:txBody>
          <a:bodyPr wrap="square">
            <a:spAutoFit/>
          </a:bodyPr>
          <a:lstStyle/>
          <a:p>
            <a:pPr lvl="0"/>
            <a:r>
              <a:rPr lang="en-US" sz="2000" b="1" dirty="0">
                <a:solidFill>
                  <a:schemeClr val="accent4">
                    <a:lumMod val="75000"/>
                  </a:schemeClr>
                </a:solidFill>
                <a:latin typeface="Times New Roman" panose="02020603050405020304" pitchFamily="18" charset="0"/>
                <a:cs typeface="Times New Roman" panose="02020603050405020304" pitchFamily="18" charset="0"/>
              </a:rPr>
              <a:t>Data entering process isn’t easy. It needs the coordination of multiple parts in the system. </a:t>
            </a:r>
          </a:p>
        </p:txBody>
      </p:sp>
      <p:sp>
        <p:nvSpPr>
          <p:cNvPr id="37" name="Rectangle 36"/>
          <p:cNvSpPr/>
          <p:nvPr/>
        </p:nvSpPr>
        <p:spPr>
          <a:xfrm>
            <a:off x="8623932" y="4851156"/>
            <a:ext cx="3249170" cy="1323439"/>
          </a:xfrm>
          <a:prstGeom prst="rect">
            <a:avLst/>
          </a:prstGeom>
        </p:spPr>
        <p:txBody>
          <a:bodyPr wrap="square">
            <a:spAutoFit/>
          </a:bodyPr>
          <a:lstStyle/>
          <a:p>
            <a:r>
              <a:rPr lang="en-US" sz="2000" b="1" dirty="0">
                <a:solidFill>
                  <a:schemeClr val="accent2">
                    <a:lumMod val="75000"/>
                  </a:schemeClr>
                </a:solidFill>
                <a:latin typeface="Times New Roman" panose="02020603050405020304" pitchFamily="18" charset="0"/>
                <a:cs typeface="Times New Roman" panose="02020603050405020304" pitchFamily="18" charset="0"/>
              </a:rPr>
              <a:t>Too much data is required which sometimes isn’t needed and may reduce the efficiency of the process. </a:t>
            </a:r>
          </a:p>
        </p:txBody>
      </p:sp>
      <p:sp>
        <p:nvSpPr>
          <p:cNvPr id="40" name="Rectangle 39"/>
          <p:cNvSpPr/>
          <p:nvPr/>
        </p:nvSpPr>
        <p:spPr>
          <a:xfrm>
            <a:off x="181728" y="2353338"/>
            <a:ext cx="3249170" cy="1631216"/>
          </a:xfrm>
          <a:prstGeom prst="rect">
            <a:avLst/>
          </a:prstGeom>
        </p:spPr>
        <p:txBody>
          <a:bodyPr wrap="square">
            <a:spAutoFit/>
          </a:bodyPr>
          <a:lstStyle/>
          <a:p>
            <a:pPr lvl="0"/>
            <a:r>
              <a:rPr lang="en-US" sz="2000" b="1" dirty="0">
                <a:solidFill>
                  <a:schemeClr val="accent1">
                    <a:lumMod val="75000"/>
                  </a:schemeClr>
                </a:solidFill>
                <a:latin typeface="Times New Roman" panose="02020603050405020304" pitchFamily="18" charset="0"/>
                <a:cs typeface="Times New Roman" panose="02020603050405020304" pitchFamily="18" charset="0"/>
              </a:rPr>
              <a:t>After spare parts checkout process, if the number of spare parts is low or lower than the minimum level, no warning alert is shown. </a:t>
            </a:r>
          </a:p>
        </p:txBody>
      </p:sp>
      <p:sp>
        <p:nvSpPr>
          <p:cNvPr id="43" name="Rectangle 42"/>
          <p:cNvSpPr/>
          <p:nvPr/>
        </p:nvSpPr>
        <p:spPr>
          <a:xfrm>
            <a:off x="318900" y="4851156"/>
            <a:ext cx="3249170" cy="1938992"/>
          </a:xfrm>
          <a:prstGeom prst="rect">
            <a:avLst/>
          </a:prstGeom>
        </p:spPr>
        <p:txBody>
          <a:bodyPr wrap="square">
            <a:spAutoFit/>
          </a:bodyPr>
          <a:lstStyle/>
          <a:p>
            <a:r>
              <a:rPr lang="en-US" sz="2000" b="1" dirty="0">
                <a:solidFill>
                  <a:schemeClr val="accent5">
                    <a:lumMod val="75000"/>
                  </a:schemeClr>
                </a:solidFill>
                <a:latin typeface="Times New Roman" panose="02020603050405020304" pitchFamily="18" charset="0"/>
                <a:cs typeface="Times New Roman" panose="02020603050405020304" pitchFamily="18" charset="0"/>
              </a:rPr>
              <a:t>Not easily understood for the employees in the maintenance department so more time is required to register the data and activities. </a:t>
            </a:r>
          </a:p>
        </p:txBody>
      </p:sp>
      <p:sp>
        <p:nvSpPr>
          <p:cNvPr id="49" name="Freeform 310"/>
          <p:cNvSpPr/>
          <p:nvPr/>
        </p:nvSpPr>
        <p:spPr>
          <a:xfrm>
            <a:off x="5064702" y="2821334"/>
            <a:ext cx="243087" cy="468552"/>
          </a:xfrm>
          <a:custGeom>
            <a:avLst/>
            <a:gdLst/>
            <a:ahLst/>
            <a:cxnLst/>
            <a:rect l="l" t="t" r="r" b="b"/>
            <a:pathLst>
              <a:path w="243398" h="468766">
                <a:moveTo>
                  <a:pt x="179168" y="0"/>
                </a:moveTo>
                <a:cubicBezTo>
                  <a:pt x="206776" y="0"/>
                  <a:pt x="228186" y="1127"/>
                  <a:pt x="243398" y="3381"/>
                </a:cubicBezTo>
                <a:lnTo>
                  <a:pt x="243398" y="77752"/>
                </a:lnTo>
                <a:lnTo>
                  <a:pt x="199169" y="77752"/>
                </a:lnTo>
                <a:cubicBezTo>
                  <a:pt x="183018" y="77752"/>
                  <a:pt x="172125" y="81133"/>
                  <a:pt x="166491" y="87894"/>
                </a:cubicBezTo>
                <a:cubicBezTo>
                  <a:pt x="160857" y="94655"/>
                  <a:pt x="158040" y="104796"/>
                  <a:pt x="158040" y="118318"/>
                </a:cubicBezTo>
                <a:lnTo>
                  <a:pt x="158040" y="171562"/>
                </a:lnTo>
                <a:lnTo>
                  <a:pt x="240581" y="171562"/>
                </a:lnTo>
                <a:lnTo>
                  <a:pt x="229594" y="254948"/>
                </a:lnTo>
                <a:lnTo>
                  <a:pt x="158040" y="254948"/>
                </a:lnTo>
                <a:lnTo>
                  <a:pt x="158040" y="468766"/>
                </a:lnTo>
                <a:lnTo>
                  <a:pt x="71836" y="468766"/>
                </a:lnTo>
                <a:lnTo>
                  <a:pt x="71836" y="254948"/>
                </a:lnTo>
                <a:lnTo>
                  <a:pt x="0" y="254948"/>
                </a:lnTo>
                <a:lnTo>
                  <a:pt x="0" y="171562"/>
                </a:lnTo>
                <a:lnTo>
                  <a:pt x="71836" y="171562"/>
                </a:lnTo>
                <a:lnTo>
                  <a:pt x="71836" y="110149"/>
                </a:lnTo>
                <a:cubicBezTo>
                  <a:pt x="71836" y="75217"/>
                  <a:pt x="81602" y="48126"/>
                  <a:pt x="101134" y="28875"/>
                </a:cubicBezTo>
                <a:cubicBezTo>
                  <a:pt x="120667" y="9625"/>
                  <a:pt x="146677" y="0"/>
                  <a:pt x="1791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Freeform 332"/>
          <p:cNvSpPr/>
          <p:nvPr/>
        </p:nvSpPr>
        <p:spPr>
          <a:xfrm>
            <a:off x="6791403" y="4510492"/>
            <a:ext cx="443408" cy="360424"/>
          </a:xfrm>
          <a:custGeom>
            <a:avLst/>
            <a:gdLst/>
            <a:ahLst/>
            <a:cxnLst/>
            <a:rect l="l" t="t" r="r" b="b"/>
            <a:pathLst>
              <a:path w="443976" h="360589">
                <a:moveTo>
                  <a:pt x="307346" y="0"/>
                </a:moveTo>
                <a:cubicBezTo>
                  <a:pt x="333639" y="0"/>
                  <a:pt x="355800" y="9578"/>
                  <a:pt x="373830" y="28734"/>
                </a:cubicBezTo>
                <a:cubicBezTo>
                  <a:pt x="394301" y="24790"/>
                  <a:pt x="413551" y="17466"/>
                  <a:pt x="431581" y="6761"/>
                </a:cubicBezTo>
                <a:cubicBezTo>
                  <a:pt x="424632" y="28359"/>
                  <a:pt x="411298" y="45074"/>
                  <a:pt x="391578" y="56905"/>
                </a:cubicBezTo>
                <a:cubicBezTo>
                  <a:pt x="409044" y="55027"/>
                  <a:pt x="426510" y="50332"/>
                  <a:pt x="443976" y="42820"/>
                </a:cubicBezTo>
                <a:cubicBezTo>
                  <a:pt x="431392" y="61225"/>
                  <a:pt x="416180" y="76907"/>
                  <a:pt x="398339" y="89866"/>
                </a:cubicBezTo>
                <a:cubicBezTo>
                  <a:pt x="398526" y="92495"/>
                  <a:pt x="398620" y="96439"/>
                  <a:pt x="398620" y="101697"/>
                </a:cubicBezTo>
                <a:cubicBezTo>
                  <a:pt x="398620" y="126112"/>
                  <a:pt x="395052" y="150480"/>
                  <a:pt x="387915" y="174801"/>
                </a:cubicBezTo>
                <a:cubicBezTo>
                  <a:pt x="380778" y="199122"/>
                  <a:pt x="369933" y="222457"/>
                  <a:pt x="355378" y="244806"/>
                </a:cubicBezTo>
                <a:cubicBezTo>
                  <a:pt x="340823" y="267155"/>
                  <a:pt x="323497" y="286922"/>
                  <a:pt x="303402" y="304106"/>
                </a:cubicBezTo>
                <a:cubicBezTo>
                  <a:pt x="283307" y="321291"/>
                  <a:pt x="259080" y="335001"/>
                  <a:pt x="230722" y="345236"/>
                </a:cubicBezTo>
                <a:cubicBezTo>
                  <a:pt x="202362" y="355471"/>
                  <a:pt x="172032" y="360589"/>
                  <a:pt x="139728" y="360589"/>
                </a:cubicBezTo>
                <a:cubicBezTo>
                  <a:pt x="88832" y="360589"/>
                  <a:pt x="42256" y="346973"/>
                  <a:pt x="0" y="319741"/>
                </a:cubicBezTo>
                <a:cubicBezTo>
                  <a:pt x="6574" y="320492"/>
                  <a:pt x="13898" y="320868"/>
                  <a:pt x="21974" y="320868"/>
                </a:cubicBezTo>
                <a:cubicBezTo>
                  <a:pt x="64230" y="320868"/>
                  <a:pt x="101886" y="307909"/>
                  <a:pt x="134940" y="281992"/>
                </a:cubicBezTo>
                <a:cubicBezTo>
                  <a:pt x="115220" y="281616"/>
                  <a:pt x="97566" y="275560"/>
                  <a:pt x="81978" y="263822"/>
                </a:cubicBezTo>
                <a:cubicBezTo>
                  <a:pt x="66390" y="252084"/>
                  <a:pt x="55685" y="237106"/>
                  <a:pt x="49863" y="218889"/>
                </a:cubicBezTo>
                <a:cubicBezTo>
                  <a:pt x="56060" y="219828"/>
                  <a:pt x="61788" y="220297"/>
                  <a:pt x="67048" y="220297"/>
                </a:cubicBezTo>
                <a:cubicBezTo>
                  <a:pt x="75122" y="220297"/>
                  <a:pt x="83105" y="219264"/>
                  <a:pt x="90992" y="217199"/>
                </a:cubicBezTo>
                <a:cubicBezTo>
                  <a:pt x="69958" y="212879"/>
                  <a:pt x="52539" y="202409"/>
                  <a:pt x="38736" y="185788"/>
                </a:cubicBezTo>
                <a:cubicBezTo>
                  <a:pt x="24932" y="169167"/>
                  <a:pt x="18030" y="149870"/>
                  <a:pt x="18030" y="127896"/>
                </a:cubicBezTo>
                <a:lnTo>
                  <a:pt x="18030" y="126770"/>
                </a:lnTo>
                <a:cubicBezTo>
                  <a:pt x="30800" y="133906"/>
                  <a:pt x="44510" y="137756"/>
                  <a:pt x="59160" y="138320"/>
                </a:cubicBezTo>
                <a:cubicBezTo>
                  <a:pt x="46764" y="130056"/>
                  <a:pt x="36904" y="119257"/>
                  <a:pt x="29580" y="105923"/>
                </a:cubicBezTo>
                <a:cubicBezTo>
                  <a:pt x="22256" y="92589"/>
                  <a:pt x="18593" y="78128"/>
                  <a:pt x="18593" y="62540"/>
                </a:cubicBezTo>
                <a:cubicBezTo>
                  <a:pt x="18593" y="46013"/>
                  <a:pt x="22724" y="30706"/>
                  <a:pt x="30988" y="16621"/>
                </a:cubicBezTo>
                <a:cubicBezTo>
                  <a:pt x="53713" y="44604"/>
                  <a:pt x="81367" y="67000"/>
                  <a:pt x="113952" y="83809"/>
                </a:cubicBezTo>
                <a:cubicBezTo>
                  <a:pt x="146536" y="100617"/>
                  <a:pt x="181422" y="109961"/>
                  <a:pt x="218608" y="111839"/>
                </a:cubicBezTo>
                <a:cubicBezTo>
                  <a:pt x="217104" y="104702"/>
                  <a:pt x="216354" y="97753"/>
                  <a:pt x="216354" y="90992"/>
                </a:cubicBezTo>
                <a:cubicBezTo>
                  <a:pt x="216354" y="65826"/>
                  <a:pt x="225228" y="44369"/>
                  <a:pt x="242975" y="26621"/>
                </a:cubicBezTo>
                <a:cubicBezTo>
                  <a:pt x="260723" y="8874"/>
                  <a:pt x="282180" y="0"/>
                  <a:pt x="30734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Freeform 438"/>
          <p:cNvSpPr/>
          <p:nvPr/>
        </p:nvSpPr>
        <p:spPr>
          <a:xfrm>
            <a:off x="6791403" y="2838893"/>
            <a:ext cx="445097" cy="468552"/>
          </a:xfrm>
          <a:custGeom>
            <a:avLst/>
            <a:gdLst>
              <a:gd name="connsiteX0" fmla="*/ 166491 w 445666"/>
              <a:gd name="connsiteY0" fmla="*/ 295796 h 468766"/>
              <a:gd name="connsiteX1" fmla="*/ 136911 w 445666"/>
              <a:gd name="connsiteY1" fmla="*/ 297768 h 468766"/>
              <a:gd name="connsiteX2" fmla="*/ 106627 w 445666"/>
              <a:gd name="connsiteY2" fmla="*/ 304811 h 468766"/>
              <a:gd name="connsiteX3" fmla="*/ 79302 w 445666"/>
              <a:gd name="connsiteY3" fmla="*/ 317769 h 468766"/>
              <a:gd name="connsiteX4" fmla="*/ 60004 w 445666"/>
              <a:gd name="connsiteY4" fmla="*/ 338757 h 468766"/>
              <a:gd name="connsiteX5" fmla="*/ 52398 w 445666"/>
              <a:gd name="connsiteY5" fmla="*/ 368477 h 468766"/>
              <a:gd name="connsiteX6" fmla="*/ 62258 w 445666"/>
              <a:gd name="connsiteY6" fmla="*/ 403268 h 468766"/>
              <a:gd name="connsiteX7" fmla="*/ 88034 w 445666"/>
              <a:gd name="connsiteY7" fmla="*/ 426650 h 468766"/>
              <a:gd name="connsiteX8" fmla="*/ 121558 w 445666"/>
              <a:gd name="connsiteY8" fmla="*/ 439046 h 468766"/>
              <a:gd name="connsiteX9" fmla="*/ 157476 w 445666"/>
              <a:gd name="connsiteY9" fmla="*/ 443131 h 468766"/>
              <a:gd name="connsiteX10" fmla="*/ 188887 w 445666"/>
              <a:gd name="connsiteY10" fmla="*/ 439468 h 468766"/>
              <a:gd name="connsiteX11" fmla="*/ 216776 w 445666"/>
              <a:gd name="connsiteY11" fmla="*/ 428481 h 468766"/>
              <a:gd name="connsiteX12" fmla="*/ 237341 w 445666"/>
              <a:gd name="connsiteY12" fmla="*/ 407917 h 468766"/>
              <a:gd name="connsiteX13" fmla="*/ 245088 w 445666"/>
              <a:gd name="connsiteY13" fmla="*/ 377210 h 468766"/>
              <a:gd name="connsiteX14" fmla="*/ 243116 w 445666"/>
              <a:gd name="connsiteY14" fmla="*/ 363406 h 468766"/>
              <a:gd name="connsiteX15" fmla="*/ 239032 w 445666"/>
              <a:gd name="connsiteY15" fmla="*/ 351574 h 468766"/>
              <a:gd name="connsiteX16" fmla="*/ 231425 w 445666"/>
              <a:gd name="connsiteY16" fmla="*/ 339884 h 468766"/>
              <a:gd name="connsiteX17" fmla="*/ 223114 w 445666"/>
              <a:gd name="connsiteY17" fmla="*/ 330024 h 468766"/>
              <a:gd name="connsiteX18" fmla="*/ 212269 w 445666"/>
              <a:gd name="connsiteY18" fmla="*/ 320305 h 468766"/>
              <a:gd name="connsiteX19" fmla="*/ 201986 w 445666"/>
              <a:gd name="connsiteY19" fmla="*/ 312135 h 468766"/>
              <a:gd name="connsiteX20" fmla="*/ 190296 w 445666"/>
              <a:gd name="connsiteY20" fmla="*/ 303684 h 468766"/>
              <a:gd name="connsiteX21" fmla="*/ 180013 w 445666"/>
              <a:gd name="connsiteY21" fmla="*/ 296359 h 468766"/>
              <a:gd name="connsiteX22" fmla="*/ 166491 w 445666"/>
              <a:gd name="connsiteY22" fmla="*/ 295796 h 468766"/>
              <a:gd name="connsiteX23" fmla="*/ 356082 w 445666"/>
              <a:gd name="connsiteY23" fmla="*/ 135221 h 468766"/>
              <a:gd name="connsiteX24" fmla="*/ 385662 w 445666"/>
              <a:gd name="connsiteY24" fmla="*/ 135221 h 468766"/>
              <a:gd name="connsiteX25" fmla="*/ 385662 w 445666"/>
              <a:gd name="connsiteY25" fmla="*/ 196352 h 468766"/>
              <a:gd name="connsiteX26" fmla="*/ 445666 w 445666"/>
              <a:gd name="connsiteY26" fmla="*/ 196352 h 468766"/>
              <a:gd name="connsiteX27" fmla="*/ 445666 w 445666"/>
              <a:gd name="connsiteY27" fmla="*/ 226777 h 468766"/>
              <a:gd name="connsiteX28" fmla="*/ 385662 w 445666"/>
              <a:gd name="connsiteY28" fmla="*/ 226777 h 468766"/>
              <a:gd name="connsiteX29" fmla="*/ 385662 w 445666"/>
              <a:gd name="connsiteY29" fmla="*/ 288471 h 468766"/>
              <a:gd name="connsiteX30" fmla="*/ 356082 w 445666"/>
              <a:gd name="connsiteY30" fmla="*/ 288471 h 468766"/>
              <a:gd name="connsiteX31" fmla="*/ 356082 w 445666"/>
              <a:gd name="connsiteY31" fmla="*/ 226777 h 468766"/>
              <a:gd name="connsiteX32" fmla="*/ 296359 w 445666"/>
              <a:gd name="connsiteY32" fmla="*/ 226777 h 468766"/>
              <a:gd name="connsiteX33" fmla="*/ 296359 w 445666"/>
              <a:gd name="connsiteY33" fmla="*/ 196352 h 468766"/>
              <a:gd name="connsiteX34" fmla="*/ 356082 w 445666"/>
              <a:gd name="connsiteY34" fmla="*/ 196352 h 468766"/>
              <a:gd name="connsiteX35" fmla="*/ 137193 w 445666"/>
              <a:gd name="connsiteY35" fmla="*/ 23100 h 468766"/>
              <a:gd name="connsiteX36" fmla="*/ 113952 w 445666"/>
              <a:gd name="connsiteY36" fmla="*/ 28594 h 468766"/>
              <a:gd name="connsiteX37" fmla="*/ 95500 w 445666"/>
              <a:gd name="connsiteY37" fmla="*/ 43383 h 468766"/>
              <a:gd name="connsiteX38" fmla="*/ 82260 w 445666"/>
              <a:gd name="connsiteY38" fmla="*/ 88457 h 468766"/>
              <a:gd name="connsiteX39" fmla="*/ 85076 w 445666"/>
              <a:gd name="connsiteY39" fmla="*/ 115924 h 468766"/>
              <a:gd name="connsiteX40" fmla="*/ 93950 w 445666"/>
              <a:gd name="connsiteY40" fmla="*/ 144940 h 468766"/>
              <a:gd name="connsiteX41" fmla="*/ 108599 w 445666"/>
              <a:gd name="connsiteY41" fmla="*/ 170998 h 468766"/>
              <a:gd name="connsiteX42" fmla="*/ 129728 w 445666"/>
              <a:gd name="connsiteY42" fmla="*/ 189873 h 468766"/>
              <a:gd name="connsiteX43" fmla="*/ 156913 w 445666"/>
              <a:gd name="connsiteY43" fmla="*/ 197197 h 468766"/>
              <a:gd name="connsiteX44" fmla="*/ 178886 w 445666"/>
              <a:gd name="connsiteY44" fmla="*/ 192549 h 468766"/>
              <a:gd name="connsiteX45" fmla="*/ 197479 w 445666"/>
              <a:gd name="connsiteY45" fmla="*/ 180295 h 468766"/>
              <a:gd name="connsiteX46" fmla="*/ 212410 w 445666"/>
              <a:gd name="connsiteY46" fmla="*/ 135503 h 468766"/>
              <a:gd name="connsiteX47" fmla="*/ 207621 w 445666"/>
              <a:gd name="connsiteY47" fmla="*/ 100289 h 468766"/>
              <a:gd name="connsiteX48" fmla="*/ 193958 w 445666"/>
              <a:gd name="connsiteY48" fmla="*/ 63807 h 468766"/>
              <a:gd name="connsiteX49" fmla="*/ 170153 w 445666"/>
              <a:gd name="connsiteY49" fmla="*/ 34650 h 468766"/>
              <a:gd name="connsiteX50" fmla="*/ 137193 w 445666"/>
              <a:gd name="connsiteY50" fmla="*/ 23100 h 468766"/>
              <a:gd name="connsiteX51" fmla="*/ 180576 w 445666"/>
              <a:gd name="connsiteY51" fmla="*/ 0 h 468766"/>
              <a:gd name="connsiteX52" fmla="*/ 298331 w 445666"/>
              <a:gd name="connsiteY52" fmla="*/ 0 h 468766"/>
              <a:gd name="connsiteX53" fmla="*/ 259455 w 445666"/>
              <a:gd name="connsiteY53" fmla="*/ 24791 h 468766"/>
              <a:gd name="connsiteX54" fmla="*/ 222551 w 445666"/>
              <a:gd name="connsiteY54" fmla="*/ 24791 h 468766"/>
              <a:gd name="connsiteX55" fmla="*/ 254103 w 445666"/>
              <a:gd name="connsiteY55" fmla="*/ 62258 h 468766"/>
              <a:gd name="connsiteX56" fmla="*/ 264808 w 445666"/>
              <a:gd name="connsiteY56" fmla="*/ 107332 h 468766"/>
              <a:gd name="connsiteX57" fmla="*/ 257906 w 445666"/>
              <a:gd name="connsiteY57" fmla="*/ 143813 h 468766"/>
              <a:gd name="connsiteX58" fmla="*/ 241285 w 445666"/>
              <a:gd name="connsiteY58" fmla="*/ 170012 h 468766"/>
              <a:gd name="connsiteX59" fmla="*/ 221706 w 445666"/>
              <a:gd name="connsiteY59" fmla="*/ 188323 h 468766"/>
              <a:gd name="connsiteX60" fmla="*/ 204944 w 445666"/>
              <a:gd name="connsiteY60" fmla="*/ 205648 h 468766"/>
              <a:gd name="connsiteX61" fmla="*/ 198042 w 445666"/>
              <a:gd name="connsiteY61" fmla="*/ 224242 h 468766"/>
              <a:gd name="connsiteX62" fmla="*/ 207057 w 445666"/>
              <a:gd name="connsiteY62" fmla="*/ 244102 h 468766"/>
              <a:gd name="connsiteX63" fmla="*/ 228890 w 445666"/>
              <a:gd name="connsiteY63" fmla="*/ 263258 h 468766"/>
              <a:gd name="connsiteX64" fmla="*/ 254385 w 445666"/>
              <a:gd name="connsiteY64" fmla="*/ 283964 h 468766"/>
              <a:gd name="connsiteX65" fmla="*/ 276076 w 445666"/>
              <a:gd name="connsiteY65" fmla="*/ 313262 h 468766"/>
              <a:gd name="connsiteX66" fmla="*/ 285091 w 445666"/>
              <a:gd name="connsiteY66" fmla="*/ 353265 h 468766"/>
              <a:gd name="connsiteX67" fmla="*/ 271569 w 445666"/>
              <a:gd name="connsiteY67" fmla="*/ 402001 h 468766"/>
              <a:gd name="connsiteX68" fmla="*/ 212128 w 445666"/>
              <a:gd name="connsiteY68" fmla="*/ 452568 h 468766"/>
              <a:gd name="connsiteX69" fmla="*/ 128178 w 445666"/>
              <a:gd name="connsiteY69" fmla="*/ 468766 h 468766"/>
              <a:gd name="connsiteX70" fmla="*/ 58737 w 445666"/>
              <a:gd name="connsiteY70" fmla="*/ 457075 h 468766"/>
              <a:gd name="connsiteX71" fmla="*/ 10423 w 445666"/>
              <a:gd name="connsiteY71" fmla="*/ 418340 h 468766"/>
              <a:gd name="connsiteX72" fmla="*/ 0 w 445666"/>
              <a:gd name="connsiteY72" fmla="*/ 381436 h 468766"/>
              <a:gd name="connsiteX73" fmla="*/ 12536 w 445666"/>
              <a:gd name="connsiteY73" fmla="*/ 339179 h 468766"/>
              <a:gd name="connsiteX74" fmla="*/ 45919 w 445666"/>
              <a:gd name="connsiteY74" fmla="*/ 306783 h 468766"/>
              <a:gd name="connsiteX75" fmla="*/ 159730 w 445666"/>
              <a:gd name="connsiteY75" fmla="*/ 278611 h 468766"/>
              <a:gd name="connsiteX76" fmla="*/ 146349 w 445666"/>
              <a:gd name="connsiteY76" fmla="*/ 257765 h 468766"/>
              <a:gd name="connsiteX77" fmla="*/ 141982 w 445666"/>
              <a:gd name="connsiteY77" fmla="*/ 237200 h 468766"/>
              <a:gd name="connsiteX78" fmla="*/ 147898 w 445666"/>
              <a:gd name="connsiteY78" fmla="*/ 213255 h 468766"/>
              <a:gd name="connsiteX79" fmla="*/ 128742 w 445666"/>
              <a:gd name="connsiteY79" fmla="*/ 214382 h 468766"/>
              <a:gd name="connsiteX80" fmla="*/ 58455 w 445666"/>
              <a:gd name="connsiteY80" fmla="*/ 187196 h 468766"/>
              <a:gd name="connsiteX81" fmla="*/ 29861 w 445666"/>
              <a:gd name="connsiteY81" fmla="*/ 118318 h 468766"/>
              <a:gd name="connsiteX82" fmla="*/ 40003 w 445666"/>
              <a:gd name="connsiteY82" fmla="*/ 73526 h 468766"/>
              <a:gd name="connsiteX83" fmla="*/ 67892 w 445666"/>
              <a:gd name="connsiteY83" fmla="*/ 36622 h 468766"/>
              <a:gd name="connsiteX84" fmla="*/ 119305 w 445666"/>
              <a:gd name="connsiteY84" fmla="*/ 9015 h 468766"/>
              <a:gd name="connsiteX85" fmla="*/ 180576 w 445666"/>
              <a:gd name="connsiteY85" fmla="*/ 0 h 468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45666" h="468766">
                <a:moveTo>
                  <a:pt x="166491" y="295796"/>
                </a:moveTo>
                <a:cubicBezTo>
                  <a:pt x="156537" y="295796"/>
                  <a:pt x="146677" y="296453"/>
                  <a:pt x="136911" y="297768"/>
                </a:cubicBezTo>
                <a:cubicBezTo>
                  <a:pt x="127145" y="299083"/>
                  <a:pt x="117051" y="301430"/>
                  <a:pt x="106627" y="304811"/>
                </a:cubicBezTo>
                <a:cubicBezTo>
                  <a:pt x="96204" y="308191"/>
                  <a:pt x="87095" y="312511"/>
                  <a:pt x="79302" y="317769"/>
                </a:cubicBezTo>
                <a:cubicBezTo>
                  <a:pt x="71507" y="323028"/>
                  <a:pt x="65075" y="330024"/>
                  <a:pt x="60004" y="338757"/>
                </a:cubicBezTo>
                <a:cubicBezTo>
                  <a:pt x="54933" y="347490"/>
                  <a:pt x="52398" y="357396"/>
                  <a:pt x="52398" y="368477"/>
                </a:cubicBezTo>
                <a:cubicBezTo>
                  <a:pt x="52398" y="381623"/>
                  <a:pt x="55685" y="393221"/>
                  <a:pt x="62258" y="403268"/>
                </a:cubicBezTo>
                <a:cubicBezTo>
                  <a:pt x="68831" y="413316"/>
                  <a:pt x="77423" y="421110"/>
                  <a:pt x="88034" y="426650"/>
                </a:cubicBezTo>
                <a:cubicBezTo>
                  <a:pt x="98645" y="432191"/>
                  <a:pt x="109820" y="436322"/>
                  <a:pt x="121558" y="439046"/>
                </a:cubicBezTo>
                <a:cubicBezTo>
                  <a:pt x="133296" y="441769"/>
                  <a:pt x="145269" y="443131"/>
                  <a:pt x="157476" y="443131"/>
                </a:cubicBezTo>
                <a:cubicBezTo>
                  <a:pt x="168369" y="443131"/>
                  <a:pt x="178839" y="441910"/>
                  <a:pt x="188887" y="439468"/>
                </a:cubicBezTo>
                <a:cubicBezTo>
                  <a:pt x="198935" y="437027"/>
                  <a:pt x="208230" y="433365"/>
                  <a:pt x="216776" y="428481"/>
                </a:cubicBezTo>
                <a:cubicBezTo>
                  <a:pt x="225321" y="423599"/>
                  <a:pt x="232176" y="416743"/>
                  <a:pt x="237341" y="407917"/>
                </a:cubicBezTo>
                <a:cubicBezTo>
                  <a:pt x="242505" y="399090"/>
                  <a:pt x="245088" y="388854"/>
                  <a:pt x="245088" y="377210"/>
                </a:cubicBezTo>
                <a:cubicBezTo>
                  <a:pt x="245088" y="372515"/>
                  <a:pt x="244431" y="367914"/>
                  <a:pt x="243116" y="363406"/>
                </a:cubicBezTo>
                <a:cubicBezTo>
                  <a:pt x="241801" y="358899"/>
                  <a:pt x="240440" y="354955"/>
                  <a:pt x="239032" y="351574"/>
                </a:cubicBezTo>
                <a:cubicBezTo>
                  <a:pt x="237623" y="348194"/>
                  <a:pt x="235088" y="344297"/>
                  <a:pt x="231425" y="339884"/>
                </a:cubicBezTo>
                <a:cubicBezTo>
                  <a:pt x="227763" y="335470"/>
                  <a:pt x="224992" y="332183"/>
                  <a:pt x="223114" y="330024"/>
                </a:cubicBezTo>
                <a:cubicBezTo>
                  <a:pt x="221236" y="327864"/>
                  <a:pt x="217621" y="324624"/>
                  <a:pt x="212269" y="320305"/>
                </a:cubicBezTo>
                <a:cubicBezTo>
                  <a:pt x="206916" y="315985"/>
                  <a:pt x="203488" y="313262"/>
                  <a:pt x="201986" y="312135"/>
                </a:cubicBezTo>
                <a:cubicBezTo>
                  <a:pt x="200484" y="311008"/>
                  <a:pt x="196586" y="308191"/>
                  <a:pt x="190296" y="303684"/>
                </a:cubicBezTo>
                <a:cubicBezTo>
                  <a:pt x="184003" y="299176"/>
                  <a:pt x="180576" y="296735"/>
                  <a:pt x="180013" y="296359"/>
                </a:cubicBezTo>
                <a:cubicBezTo>
                  <a:pt x="177007" y="295984"/>
                  <a:pt x="172500" y="295796"/>
                  <a:pt x="166491" y="295796"/>
                </a:cubicBezTo>
                <a:close/>
                <a:moveTo>
                  <a:pt x="356082" y="135221"/>
                </a:moveTo>
                <a:lnTo>
                  <a:pt x="385662" y="135221"/>
                </a:lnTo>
                <a:lnTo>
                  <a:pt x="385662" y="196352"/>
                </a:lnTo>
                <a:lnTo>
                  <a:pt x="445666" y="196352"/>
                </a:lnTo>
                <a:lnTo>
                  <a:pt x="445666" y="226777"/>
                </a:lnTo>
                <a:lnTo>
                  <a:pt x="385662" y="226777"/>
                </a:lnTo>
                <a:lnTo>
                  <a:pt x="385662" y="288471"/>
                </a:lnTo>
                <a:lnTo>
                  <a:pt x="356082" y="288471"/>
                </a:lnTo>
                <a:lnTo>
                  <a:pt x="356082" y="226777"/>
                </a:lnTo>
                <a:lnTo>
                  <a:pt x="296359" y="226777"/>
                </a:lnTo>
                <a:lnTo>
                  <a:pt x="296359" y="196352"/>
                </a:lnTo>
                <a:lnTo>
                  <a:pt x="356082" y="196352"/>
                </a:lnTo>
                <a:close/>
                <a:moveTo>
                  <a:pt x="137193" y="23100"/>
                </a:moveTo>
                <a:cubicBezTo>
                  <a:pt x="129305" y="23100"/>
                  <a:pt x="121558" y="24931"/>
                  <a:pt x="113952" y="28594"/>
                </a:cubicBezTo>
                <a:cubicBezTo>
                  <a:pt x="106345" y="32256"/>
                  <a:pt x="100195" y="37186"/>
                  <a:pt x="95500" y="43383"/>
                </a:cubicBezTo>
                <a:cubicBezTo>
                  <a:pt x="86673" y="54464"/>
                  <a:pt x="82260" y="69488"/>
                  <a:pt x="82260" y="88457"/>
                </a:cubicBezTo>
                <a:cubicBezTo>
                  <a:pt x="82260" y="97096"/>
                  <a:pt x="83198" y="106252"/>
                  <a:pt x="85076" y="115924"/>
                </a:cubicBezTo>
                <a:cubicBezTo>
                  <a:pt x="86954" y="125596"/>
                  <a:pt x="89912" y="135268"/>
                  <a:pt x="93950" y="144940"/>
                </a:cubicBezTo>
                <a:cubicBezTo>
                  <a:pt x="97988" y="154612"/>
                  <a:pt x="102871" y="163298"/>
                  <a:pt x="108599" y="170998"/>
                </a:cubicBezTo>
                <a:cubicBezTo>
                  <a:pt x="114327" y="178698"/>
                  <a:pt x="121370" y="184990"/>
                  <a:pt x="129728" y="189873"/>
                </a:cubicBezTo>
                <a:cubicBezTo>
                  <a:pt x="138085" y="194756"/>
                  <a:pt x="147146" y="197197"/>
                  <a:pt x="156913" y="197197"/>
                </a:cubicBezTo>
                <a:cubicBezTo>
                  <a:pt x="164049" y="197197"/>
                  <a:pt x="171373" y="195648"/>
                  <a:pt x="178886" y="192549"/>
                </a:cubicBezTo>
                <a:cubicBezTo>
                  <a:pt x="186398" y="189450"/>
                  <a:pt x="192596" y="185365"/>
                  <a:pt x="197479" y="180295"/>
                </a:cubicBezTo>
                <a:cubicBezTo>
                  <a:pt x="207432" y="169590"/>
                  <a:pt x="212410" y="154659"/>
                  <a:pt x="212410" y="135503"/>
                </a:cubicBezTo>
                <a:cubicBezTo>
                  <a:pt x="212410" y="124610"/>
                  <a:pt x="210813" y="112872"/>
                  <a:pt x="207621" y="100289"/>
                </a:cubicBezTo>
                <a:cubicBezTo>
                  <a:pt x="204428" y="87706"/>
                  <a:pt x="199873" y="75545"/>
                  <a:pt x="193958" y="63807"/>
                </a:cubicBezTo>
                <a:cubicBezTo>
                  <a:pt x="188042" y="52069"/>
                  <a:pt x="180107" y="42351"/>
                  <a:pt x="170153" y="34650"/>
                </a:cubicBezTo>
                <a:cubicBezTo>
                  <a:pt x="160199" y="26950"/>
                  <a:pt x="149213" y="23100"/>
                  <a:pt x="137193" y="23100"/>
                </a:cubicBezTo>
                <a:close/>
                <a:moveTo>
                  <a:pt x="180576" y="0"/>
                </a:moveTo>
                <a:lnTo>
                  <a:pt x="298331" y="0"/>
                </a:lnTo>
                <a:lnTo>
                  <a:pt x="259455" y="24791"/>
                </a:lnTo>
                <a:lnTo>
                  <a:pt x="222551" y="24791"/>
                </a:lnTo>
                <a:cubicBezTo>
                  <a:pt x="236449" y="36622"/>
                  <a:pt x="246966" y="49112"/>
                  <a:pt x="254103" y="62258"/>
                </a:cubicBezTo>
                <a:cubicBezTo>
                  <a:pt x="261239" y="75404"/>
                  <a:pt x="264808" y="90429"/>
                  <a:pt x="264808" y="107332"/>
                </a:cubicBezTo>
                <a:cubicBezTo>
                  <a:pt x="264808" y="120854"/>
                  <a:pt x="262507" y="133014"/>
                  <a:pt x="257906" y="143813"/>
                </a:cubicBezTo>
                <a:cubicBezTo>
                  <a:pt x="253304" y="154612"/>
                  <a:pt x="247764" y="163345"/>
                  <a:pt x="241285" y="170012"/>
                </a:cubicBezTo>
                <a:cubicBezTo>
                  <a:pt x="234806" y="176679"/>
                  <a:pt x="228279" y="182783"/>
                  <a:pt x="221706" y="188323"/>
                </a:cubicBezTo>
                <a:cubicBezTo>
                  <a:pt x="215132" y="193864"/>
                  <a:pt x="209545" y="199639"/>
                  <a:pt x="204944" y="205648"/>
                </a:cubicBezTo>
                <a:cubicBezTo>
                  <a:pt x="200343" y="211658"/>
                  <a:pt x="198042" y="217856"/>
                  <a:pt x="198042" y="224242"/>
                </a:cubicBezTo>
                <a:cubicBezTo>
                  <a:pt x="198042" y="231002"/>
                  <a:pt x="201047" y="237623"/>
                  <a:pt x="207057" y="244102"/>
                </a:cubicBezTo>
                <a:cubicBezTo>
                  <a:pt x="213067" y="250581"/>
                  <a:pt x="220344" y="256967"/>
                  <a:pt x="228890" y="263258"/>
                </a:cubicBezTo>
                <a:cubicBezTo>
                  <a:pt x="237435" y="269550"/>
                  <a:pt x="245933" y="276452"/>
                  <a:pt x="254385" y="283964"/>
                </a:cubicBezTo>
                <a:cubicBezTo>
                  <a:pt x="262836" y="291476"/>
                  <a:pt x="270066" y="301242"/>
                  <a:pt x="276076" y="313262"/>
                </a:cubicBezTo>
                <a:cubicBezTo>
                  <a:pt x="282086" y="325282"/>
                  <a:pt x="285091" y="338616"/>
                  <a:pt x="285091" y="353265"/>
                </a:cubicBezTo>
                <a:cubicBezTo>
                  <a:pt x="285091" y="370168"/>
                  <a:pt x="280584" y="386413"/>
                  <a:pt x="271569" y="402001"/>
                </a:cubicBezTo>
                <a:cubicBezTo>
                  <a:pt x="258047" y="424913"/>
                  <a:pt x="238233" y="441769"/>
                  <a:pt x="212128" y="452568"/>
                </a:cubicBezTo>
                <a:cubicBezTo>
                  <a:pt x="186023" y="463366"/>
                  <a:pt x="158039" y="468766"/>
                  <a:pt x="128178" y="468766"/>
                </a:cubicBezTo>
                <a:cubicBezTo>
                  <a:pt x="103387" y="468766"/>
                  <a:pt x="80240" y="464869"/>
                  <a:pt x="58737" y="457075"/>
                </a:cubicBezTo>
                <a:cubicBezTo>
                  <a:pt x="37233" y="449281"/>
                  <a:pt x="21129" y="436369"/>
                  <a:pt x="10423" y="418340"/>
                </a:cubicBezTo>
                <a:cubicBezTo>
                  <a:pt x="3474" y="407071"/>
                  <a:pt x="0" y="394770"/>
                  <a:pt x="0" y="381436"/>
                </a:cubicBezTo>
                <a:cubicBezTo>
                  <a:pt x="0" y="366224"/>
                  <a:pt x="4178" y="352138"/>
                  <a:pt x="12536" y="339179"/>
                </a:cubicBezTo>
                <a:cubicBezTo>
                  <a:pt x="20893" y="326220"/>
                  <a:pt x="32021" y="315422"/>
                  <a:pt x="45919" y="306783"/>
                </a:cubicBezTo>
                <a:cubicBezTo>
                  <a:pt x="70521" y="291382"/>
                  <a:pt x="108459" y="281992"/>
                  <a:pt x="159730" y="278611"/>
                </a:cubicBezTo>
                <a:cubicBezTo>
                  <a:pt x="153720" y="270724"/>
                  <a:pt x="149259" y="263775"/>
                  <a:pt x="146349" y="257765"/>
                </a:cubicBezTo>
                <a:cubicBezTo>
                  <a:pt x="143437" y="251755"/>
                  <a:pt x="141982" y="244900"/>
                  <a:pt x="141982" y="237200"/>
                </a:cubicBezTo>
                <a:cubicBezTo>
                  <a:pt x="141982" y="230439"/>
                  <a:pt x="143954" y="222457"/>
                  <a:pt x="147898" y="213255"/>
                </a:cubicBezTo>
                <a:cubicBezTo>
                  <a:pt x="139259" y="214006"/>
                  <a:pt x="132873" y="214382"/>
                  <a:pt x="128742" y="214382"/>
                </a:cubicBezTo>
                <a:cubicBezTo>
                  <a:pt x="100946" y="214382"/>
                  <a:pt x="77517" y="205320"/>
                  <a:pt x="58455" y="187196"/>
                </a:cubicBezTo>
                <a:cubicBezTo>
                  <a:pt x="39392" y="169073"/>
                  <a:pt x="29861" y="146114"/>
                  <a:pt x="29861" y="118318"/>
                </a:cubicBezTo>
                <a:cubicBezTo>
                  <a:pt x="29861" y="102918"/>
                  <a:pt x="33242" y="87988"/>
                  <a:pt x="40003" y="73526"/>
                </a:cubicBezTo>
                <a:cubicBezTo>
                  <a:pt x="46764" y="59065"/>
                  <a:pt x="56060" y="46764"/>
                  <a:pt x="67892" y="36622"/>
                </a:cubicBezTo>
                <a:cubicBezTo>
                  <a:pt x="82353" y="24227"/>
                  <a:pt x="99491" y="15025"/>
                  <a:pt x="119305" y="9015"/>
                </a:cubicBezTo>
                <a:cubicBezTo>
                  <a:pt x="139118" y="3005"/>
                  <a:pt x="159542" y="0"/>
                  <a:pt x="1805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52" name="Freeform 459"/>
          <p:cNvSpPr/>
          <p:nvPr/>
        </p:nvSpPr>
        <p:spPr>
          <a:xfrm>
            <a:off x="4970169" y="4457555"/>
            <a:ext cx="432153" cy="413361"/>
          </a:xfrm>
          <a:custGeom>
            <a:avLst/>
            <a:gdLst>
              <a:gd name="connsiteX0" fmla="*/ 5351 w 432707"/>
              <a:gd name="connsiteY0" fmla="*/ 134376 h 413551"/>
              <a:gd name="connsiteX1" fmla="*/ 98315 w 432707"/>
              <a:gd name="connsiteY1" fmla="*/ 134376 h 413551"/>
              <a:gd name="connsiteX2" fmla="*/ 98315 w 432707"/>
              <a:gd name="connsiteY2" fmla="*/ 413551 h 413551"/>
              <a:gd name="connsiteX3" fmla="*/ 5351 w 432707"/>
              <a:gd name="connsiteY3" fmla="*/ 413551 h 413551"/>
              <a:gd name="connsiteX4" fmla="*/ 325939 w 432707"/>
              <a:gd name="connsiteY4" fmla="*/ 127896 h 413551"/>
              <a:gd name="connsiteX5" fmla="*/ 403409 w 432707"/>
              <a:gd name="connsiteY5" fmla="*/ 159870 h 413551"/>
              <a:gd name="connsiteX6" fmla="*/ 432707 w 432707"/>
              <a:gd name="connsiteY6" fmla="*/ 253539 h 413551"/>
              <a:gd name="connsiteX7" fmla="*/ 432707 w 432707"/>
              <a:gd name="connsiteY7" fmla="*/ 413550 h 413551"/>
              <a:gd name="connsiteX8" fmla="*/ 340024 w 432707"/>
              <a:gd name="connsiteY8" fmla="*/ 413550 h 413551"/>
              <a:gd name="connsiteX9" fmla="*/ 340024 w 432707"/>
              <a:gd name="connsiteY9" fmla="*/ 264243 h 413551"/>
              <a:gd name="connsiteX10" fmla="*/ 328615 w 432707"/>
              <a:gd name="connsiteY10" fmla="*/ 217902 h 413551"/>
              <a:gd name="connsiteX11" fmla="*/ 292978 w 432707"/>
              <a:gd name="connsiteY11" fmla="*/ 201140 h 413551"/>
              <a:gd name="connsiteX12" fmla="*/ 263258 w 432707"/>
              <a:gd name="connsiteY12" fmla="*/ 210859 h 413551"/>
              <a:gd name="connsiteX13" fmla="*/ 245369 w 432707"/>
              <a:gd name="connsiteY13" fmla="*/ 234946 h 413551"/>
              <a:gd name="connsiteX14" fmla="*/ 242270 w 432707"/>
              <a:gd name="connsiteY14" fmla="*/ 257764 h 413551"/>
              <a:gd name="connsiteX15" fmla="*/ 242270 w 432707"/>
              <a:gd name="connsiteY15" fmla="*/ 413550 h 413551"/>
              <a:gd name="connsiteX16" fmla="*/ 149588 w 432707"/>
              <a:gd name="connsiteY16" fmla="*/ 413550 h 413551"/>
              <a:gd name="connsiteX17" fmla="*/ 150151 w 432707"/>
              <a:gd name="connsiteY17" fmla="*/ 231283 h 413551"/>
              <a:gd name="connsiteX18" fmla="*/ 149869 w 432707"/>
              <a:gd name="connsiteY18" fmla="*/ 147897 h 413551"/>
              <a:gd name="connsiteX19" fmla="*/ 149588 w 432707"/>
              <a:gd name="connsiteY19" fmla="*/ 134375 h 413551"/>
              <a:gd name="connsiteX20" fmla="*/ 242270 w 432707"/>
              <a:gd name="connsiteY20" fmla="*/ 134375 h 413551"/>
              <a:gd name="connsiteX21" fmla="*/ 242270 w 432707"/>
              <a:gd name="connsiteY21" fmla="*/ 174172 h 413551"/>
              <a:gd name="connsiteX22" fmla="*/ 253257 w 432707"/>
              <a:gd name="connsiteY22" fmla="*/ 159166 h 413551"/>
              <a:gd name="connsiteX23" fmla="*/ 269174 w 432707"/>
              <a:gd name="connsiteY23" fmla="*/ 144516 h 413551"/>
              <a:gd name="connsiteX24" fmla="*/ 293683 w 432707"/>
              <a:gd name="connsiteY24" fmla="*/ 132262 h 413551"/>
              <a:gd name="connsiteX25" fmla="*/ 325939 w 432707"/>
              <a:gd name="connsiteY25" fmla="*/ 127896 h 413551"/>
              <a:gd name="connsiteX26" fmla="*/ 52398 w 432707"/>
              <a:gd name="connsiteY26" fmla="*/ 0 h 413551"/>
              <a:gd name="connsiteX27" fmla="*/ 89865 w 432707"/>
              <a:gd name="connsiteY27" fmla="*/ 13663 h 413551"/>
              <a:gd name="connsiteX28" fmla="*/ 104232 w 432707"/>
              <a:gd name="connsiteY28" fmla="*/ 48173 h 413551"/>
              <a:gd name="connsiteX29" fmla="*/ 90006 w 432707"/>
              <a:gd name="connsiteY29" fmla="*/ 82541 h 413551"/>
              <a:gd name="connsiteX30" fmla="*/ 51834 w 432707"/>
              <a:gd name="connsiteY30" fmla="*/ 96345 h 413551"/>
              <a:gd name="connsiteX31" fmla="*/ 51271 w 432707"/>
              <a:gd name="connsiteY31" fmla="*/ 96345 h 413551"/>
              <a:gd name="connsiteX32" fmla="*/ 14085 w 432707"/>
              <a:gd name="connsiteY32" fmla="*/ 82541 h 413551"/>
              <a:gd name="connsiteX33" fmla="*/ 0 w 432707"/>
              <a:gd name="connsiteY33" fmla="*/ 48173 h 413551"/>
              <a:gd name="connsiteX34" fmla="*/ 14508 w 432707"/>
              <a:gd name="connsiteY34" fmla="*/ 13663 h 413551"/>
              <a:gd name="connsiteX35" fmla="*/ 52398 w 432707"/>
              <a:gd name="connsiteY35" fmla="*/ 0 h 413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32707" h="413551">
                <a:moveTo>
                  <a:pt x="5351" y="134376"/>
                </a:moveTo>
                <a:lnTo>
                  <a:pt x="98315" y="134376"/>
                </a:lnTo>
                <a:lnTo>
                  <a:pt x="98315" y="413551"/>
                </a:lnTo>
                <a:lnTo>
                  <a:pt x="5351" y="413551"/>
                </a:lnTo>
                <a:close/>
                <a:moveTo>
                  <a:pt x="325939" y="127896"/>
                </a:moveTo>
                <a:cubicBezTo>
                  <a:pt x="358053" y="127896"/>
                  <a:pt x="383877" y="138554"/>
                  <a:pt x="403409" y="159870"/>
                </a:cubicBezTo>
                <a:cubicBezTo>
                  <a:pt x="422941" y="181186"/>
                  <a:pt x="432707" y="212409"/>
                  <a:pt x="432707" y="253539"/>
                </a:cubicBezTo>
                <a:lnTo>
                  <a:pt x="432707" y="413550"/>
                </a:lnTo>
                <a:lnTo>
                  <a:pt x="340024" y="413550"/>
                </a:lnTo>
                <a:lnTo>
                  <a:pt x="340024" y="264243"/>
                </a:lnTo>
                <a:cubicBezTo>
                  <a:pt x="340024" y="244524"/>
                  <a:pt x="336221" y="229077"/>
                  <a:pt x="328615" y="217902"/>
                </a:cubicBezTo>
                <a:cubicBezTo>
                  <a:pt x="321009" y="206727"/>
                  <a:pt x="309130" y="201140"/>
                  <a:pt x="292978" y="201140"/>
                </a:cubicBezTo>
                <a:cubicBezTo>
                  <a:pt x="281147" y="201140"/>
                  <a:pt x="271240" y="204380"/>
                  <a:pt x="263258" y="210859"/>
                </a:cubicBezTo>
                <a:cubicBezTo>
                  <a:pt x="255276" y="217339"/>
                  <a:pt x="249313" y="225367"/>
                  <a:pt x="245369" y="234946"/>
                </a:cubicBezTo>
                <a:cubicBezTo>
                  <a:pt x="243304" y="240580"/>
                  <a:pt x="242270" y="248186"/>
                  <a:pt x="242270" y="257764"/>
                </a:cubicBezTo>
                <a:lnTo>
                  <a:pt x="242270" y="413550"/>
                </a:lnTo>
                <a:lnTo>
                  <a:pt x="149588" y="413550"/>
                </a:lnTo>
                <a:cubicBezTo>
                  <a:pt x="149963" y="338615"/>
                  <a:pt x="150151" y="277859"/>
                  <a:pt x="150151" y="231283"/>
                </a:cubicBezTo>
                <a:cubicBezTo>
                  <a:pt x="150151" y="184707"/>
                  <a:pt x="150057" y="156912"/>
                  <a:pt x="149869" y="147897"/>
                </a:cubicBezTo>
                <a:lnTo>
                  <a:pt x="149588" y="134375"/>
                </a:lnTo>
                <a:lnTo>
                  <a:pt x="242270" y="134375"/>
                </a:lnTo>
                <a:lnTo>
                  <a:pt x="242270" y="174172"/>
                </a:lnTo>
                <a:lnTo>
                  <a:pt x="253257" y="159166"/>
                </a:lnTo>
                <a:cubicBezTo>
                  <a:pt x="257201" y="154658"/>
                  <a:pt x="262507" y="149775"/>
                  <a:pt x="269174" y="144516"/>
                </a:cubicBezTo>
                <a:cubicBezTo>
                  <a:pt x="275841" y="139258"/>
                  <a:pt x="284011" y="135173"/>
                  <a:pt x="293683" y="132262"/>
                </a:cubicBezTo>
                <a:cubicBezTo>
                  <a:pt x="303355" y="129351"/>
                  <a:pt x="314107" y="127896"/>
                  <a:pt x="325939" y="127896"/>
                </a:cubicBezTo>
                <a:close/>
                <a:moveTo>
                  <a:pt x="52398" y="0"/>
                </a:moveTo>
                <a:cubicBezTo>
                  <a:pt x="67986" y="0"/>
                  <a:pt x="80475" y="4554"/>
                  <a:pt x="89865" y="13663"/>
                </a:cubicBezTo>
                <a:cubicBezTo>
                  <a:pt x="99256" y="22772"/>
                  <a:pt x="104045" y="34275"/>
                  <a:pt x="104232" y="48173"/>
                </a:cubicBezTo>
                <a:cubicBezTo>
                  <a:pt x="104420" y="61882"/>
                  <a:pt x="99678" y="73339"/>
                  <a:pt x="90006" y="82541"/>
                </a:cubicBezTo>
                <a:cubicBezTo>
                  <a:pt x="80334" y="91744"/>
                  <a:pt x="67610" y="96345"/>
                  <a:pt x="51834" y="96345"/>
                </a:cubicBezTo>
                <a:lnTo>
                  <a:pt x="51271" y="96345"/>
                </a:lnTo>
                <a:cubicBezTo>
                  <a:pt x="35871" y="96345"/>
                  <a:pt x="23476" y="91744"/>
                  <a:pt x="14085" y="82541"/>
                </a:cubicBezTo>
                <a:cubicBezTo>
                  <a:pt x="4695" y="73339"/>
                  <a:pt x="0" y="61882"/>
                  <a:pt x="0" y="48173"/>
                </a:cubicBezTo>
                <a:cubicBezTo>
                  <a:pt x="0" y="34275"/>
                  <a:pt x="4836" y="22772"/>
                  <a:pt x="14508" y="13663"/>
                </a:cubicBezTo>
                <a:cubicBezTo>
                  <a:pt x="24180" y="4554"/>
                  <a:pt x="36810" y="0"/>
                  <a:pt x="523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Tree>
    <p:extLst>
      <p:ext uri="{BB962C8B-B14F-4D97-AF65-F5344CB8AC3E}">
        <p14:creationId xmlns:p14="http://schemas.microsoft.com/office/powerpoint/2010/main" val="36301275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42</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smart</a:t>
            </a:r>
            <a:endParaRPr lang="ar-JO" dirty="0"/>
          </a:p>
        </p:txBody>
      </p:sp>
      <p:sp>
        <p:nvSpPr>
          <p:cNvPr id="5" name="Rectangle 4"/>
          <p:cNvSpPr/>
          <p:nvPr/>
        </p:nvSpPr>
        <p:spPr>
          <a:xfrm>
            <a:off x="520328" y="1069789"/>
            <a:ext cx="8960047" cy="1754326"/>
          </a:xfrm>
          <a:prstGeom prst="rect">
            <a:avLst/>
          </a:prstGeom>
        </p:spPr>
        <p:txBody>
          <a:bodyPr wrap="square">
            <a:spAutoFit/>
          </a:bodyPr>
          <a:lstStyle/>
          <a:p>
            <a:r>
              <a:rPr lang="en-US" dirty="0">
                <a:solidFill>
                  <a:srgbClr val="2F3947"/>
                </a:solidFill>
                <a:latin typeface="Times New Roman" panose="02020603050405020304" pitchFamily="18" charset="0"/>
                <a:cs typeface="Times New Roman" panose="02020603050405020304" pitchFamily="18" charset="0"/>
              </a:rPr>
              <a:t>SMART is a computerized maintenance management system</a:t>
            </a:r>
            <a:r>
              <a:rPr lang="en-US" dirty="0" smtClean="0">
                <a:solidFill>
                  <a:srgbClr val="2F3947"/>
                </a:solidFill>
                <a:latin typeface="Times New Roman" panose="02020603050405020304" pitchFamily="18" charset="0"/>
                <a:cs typeface="Times New Roman" panose="02020603050405020304" pitchFamily="18" charset="0"/>
              </a:rPr>
              <a:t>.</a:t>
            </a:r>
          </a:p>
          <a:p>
            <a:endParaRPr lang="en-US" dirty="0">
              <a:solidFill>
                <a:srgbClr val="2F3947"/>
              </a:solidFill>
              <a:latin typeface="Times New Roman" panose="02020603050405020304" pitchFamily="18" charset="0"/>
              <a:cs typeface="Times New Roman" panose="02020603050405020304" pitchFamily="18" charset="0"/>
            </a:endParaRPr>
          </a:p>
          <a:p>
            <a:r>
              <a:rPr lang="en-US" dirty="0">
                <a:solidFill>
                  <a:srgbClr val="2F3947"/>
                </a:solidFill>
                <a:latin typeface="Times New Roman" panose="02020603050405020304" pitchFamily="18" charset="0"/>
                <a:cs typeface="Times New Roman" panose="02020603050405020304" pitchFamily="18" charset="0"/>
              </a:rPr>
              <a:t>Used due to the fast improvement in the manufacturing sector</a:t>
            </a:r>
            <a:r>
              <a:rPr lang="en-US" dirty="0" smtClean="0">
                <a:solidFill>
                  <a:srgbClr val="2F3947"/>
                </a:solidFill>
                <a:latin typeface="Times New Roman" panose="02020603050405020304" pitchFamily="18" charset="0"/>
                <a:cs typeface="Times New Roman" panose="02020603050405020304" pitchFamily="18" charset="0"/>
              </a:rPr>
              <a:t>.</a:t>
            </a:r>
          </a:p>
          <a:p>
            <a:endParaRPr lang="en-US" dirty="0">
              <a:solidFill>
                <a:srgbClr val="2F3947"/>
              </a:solidFill>
              <a:latin typeface="Times New Roman" panose="02020603050405020304" pitchFamily="18" charset="0"/>
              <a:cs typeface="Times New Roman" panose="02020603050405020304" pitchFamily="18" charset="0"/>
            </a:endParaRPr>
          </a:p>
          <a:p>
            <a:r>
              <a:rPr lang="en-US" dirty="0">
                <a:solidFill>
                  <a:srgbClr val="2F3947"/>
                </a:solidFill>
                <a:latin typeface="Times New Roman" panose="02020603050405020304" pitchFamily="18" charset="0"/>
                <a:cs typeface="Times New Roman" panose="02020603050405020304" pitchFamily="18" charset="0"/>
              </a:rPr>
              <a:t>SMART system is a new system designed with the newest techniques that insures the continuity of the machines with the highest efficiency and the lowest cost possible</a:t>
            </a:r>
            <a:r>
              <a:rPr lang="en-US" dirty="0" smtClean="0">
                <a:solidFill>
                  <a:srgbClr val="2F3947"/>
                </a:solidFill>
                <a:latin typeface="Times New Roman" panose="02020603050405020304" pitchFamily="18" charset="0"/>
                <a:cs typeface="Times New Roman" panose="02020603050405020304" pitchFamily="18" charset="0"/>
              </a:rPr>
              <a:t>.</a:t>
            </a:r>
            <a:endParaRPr lang="en-US" dirty="0">
              <a:solidFill>
                <a:srgbClr val="2F3947"/>
              </a:solidFill>
              <a:latin typeface="Times New Roman" panose="02020603050405020304" pitchFamily="18" charset="0"/>
              <a:cs typeface="Times New Roman" panose="02020603050405020304" pitchFamily="18" charset="0"/>
            </a:endParaRPr>
          </a:p>
        </p:txBody>
      </p:sp>
      <p:sp>
        <p:nvSpPr>
          <p:cNvPr id="6" name="Rectangle 5"/>
          <p:cNvSpPr/>
          <p:nvPr/>
        </p:nvSpPr>
        <p:spPr>
          <a:xfrm>
            <a:off x="498888" y="3284984"/>
            <a:ext cx="10025943" cy="2031325"/>
          </a:xfrm>
          <a:prstGeom prst="rect">
            <a:avLst/>
          </a:prstGeom>
        </p:spPr>
        <p:txBody>
          <a:bodyPr wrap="square">
            <a:spAutoFit/>
          </a:bodyPr>
          <a:lstStyle/>
          <a:p>
            <a:r>
              <a:rPr lang="en-US" dirty="0">
                <a:solidFill>
                  <a:srgbClr val="2F3947"/>
                </a:solidFill>
                <a:latin typeface="Times New Roman" panose="02020603050405020304" pitchFamily="18" charset="0"/>
                <a:cs typeface="Times New Roman" panose="02020603050405020304" pitchFamily="18" charset="0"/>
              </a:rPr>
              <a:t>SMART system includes many different maintenance management branches including</a:t>
            </a:r>
            <a:r>
              <a:rPr lang="en-US" dirty="0" smtClean="0">
                <a:solidFill>
                  <a:srgbClr val="2F3947"/>
                </a:solidFill>
                <a:latin typeface="Times New Roman" panose="02020603050405020304" pitchFamily="18" charset="0"/>
                <a:cs typeface="Times New Roman" panose="02020603050405020304" pitchFamily="18" charset="0"/>
              </a:rPr>
              <a:t>:</a:t>
            </a:r>
          </a:p>
          <a:p>
            <a:endParaRPr lang="en-US" dirty="0">
              <a:solidFill>
                <a:srgbClr val="2F3947"/>
              </a:solidFill>
              <a:latin typeface="Times New Roman" panose="02020603050405020304" pitchFamily="18" charset="0"/>
              <a:cs typeface="Times New Roman" panose="02020603050405020304" pitchFamily="18" charset="0"/>
            </a:endParaRPr>
          </a:p>
          <a:p>
            <a:pPr lvl="0"/>
            <a:r>
              <a:rPr lang="en-US" b="1" dirty="0">
                <a:solidFill>
                  <a:srgbClr val="2F3947"/>
                </a:solidFill>
                <a:latin typeface="Times New Roman" panose="02020603050405020304" pitchFamily="18" charset="0"/>
                <a:cs typeface="Times New Roman" panose="02020603050405020304" pitchFamily="18" charset="0"/>
              </a:rPr>
              <a:t>Client’s information management.</a:t>
            </a:r>
            <a:endParaRPr lang="en-US" dirty="0">
              <a:solidFill>
                <a:srgbClr val="2F3947"/>
              </a:solidFill>
              <a:latin typeface="Times New Roman" panose="02020603050405020304" pitchFamily="18" charset="0"/>
              <a:cs typeface="Times New Roman" panose="02020603050405020304" pitchFamily="18" charset="0"/>
            </a:endParaRPr>
          </a:p>
          <a:p>
            <a:pPr lvl="0"/>
            <a:r>
              <a:rPr lang="en-US" b="1" dirty="0">
                <a:solidFill>
                  <a:srgbClr val="2F3947"/>
                </a:solidFill>
                <a:latin typeface="Times New Roman" panose="02020603050405020304" pitchFamily="18" charset="0"/>
                <a:cs typeface="Times New Roman" panose="02020603050405020304" pitchFamily="18" charset="0"/>
              </a:rPr>
              <a:t>Contracts management.</a:t>
            </a:r>
            <a:endParaRPr lang="en-US" dirty="0">
              <a:solidFill>
                <a:srgbClr val="2F3947"/>
              </a:solidFill>
              <a:latin typeface="Times New Roman" panose="02020603050405020304" pitchFamily="18" charset="0"/>
              <a:cs typeface="Times New Roman" panose="02020603050405020304" pitchFamily="18" charset="0"/>
            </a:endParaRPr>
          </a:p>
          <a:p>
            <a:pPr lvl="0"/>
            <a:r>
              <a:rPr lang="en-US" b="1" dirty="0">
                <a:solidFill>
                  <a:srgbClr val="2F3947"/>
                </a:solidFill>
                <a:latin typeface="Times New Roman" panose="02020603050405020304" pitchFamily="18" charset="0"/>
                <a:cs typeface="Times New Roman" panose="02020603050405020304" pitchFamily="18" charset="0"/>
              </a:rPr>
              <a:t>Warehouse management system.</a:t>
            </a:r>
            <a:endParaRPr lang="en-US" dirty="0">
              <a:solidFill>
                <a:srgbClr val="2F3947"/>
              </a:solidFill>
              <a:latin typeface="Times New Roman" panose="02020603050405020304" pitchFamily="18" charset="0"/>
              <a:cs typeface="Times New Roman" panose="02020603050405020304" pitchFamily="18" charset="0"/>
            </a:endParaRPr>
          </a:p>
          <a:p>
            <a:pPr lvl="0"/>
            <a:r>
              <a:rPr lang="en-US" b="1" dirty="0">
                <a:solidFill>
                  <a:srgbClr val="2F3947"/>
                </a:solidFill>
                <a:latin typeface="Times New Roman" panose="02020603050405020304" pitchFamily="18" charset="0"/>
                <a:cs typeface="Times New Roman" panose="02020603050405020304" pitchFamily="18" charset="0"/>
              </a:rPr>
              <a:t>Maintenance management system.</a:t>
            </a:r>
            <a:endParaRPr lang="en-US" dirty="0">
              <a:solidFill>
                <a:srgbClr val="2F3947"/>
              </a:solidFill>
              <a:latin typeface="Times New Roman" panose="02020603050405020304" pitchFamily="18" charset="0"/>
              <a:cs typeface="Times New Roman" panose="02020603050405020304" pitchFamily="18" charset="0"/>
            </a:endParaRPr>
          </a:p>
          <a:p>
            <a:pPr lvl="0"/>
            <a:r>
              <a:rPr lang="en-US" b="1" dirty="0">
                <a:solidFill>
                  <a:srgbClr val="2F3947"/>
                </a:solidFill>
                <a:latin typeface="Times New Roman" panose="02020603050405020304" pitchFamily="18" charset="0"/>
                <a:cs typeface="Times New Roman" panose="02020603050405020304" pitchFamily="18" charset="0"/>
              </a:rPr>
              <a:t>Machines management.</a:t>
            </a:r>
            <a:endParaRPr lang="en-US" dirty="0">
              <a:solidFill>
                <a:srgbClr val="2F394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24819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MAIN PAGE</a:t>
            </a:r>
            <a:endParaRPr lang="en-US" dirty="0"/>
          </a:p>
        </p:txBody>
      </p:sp>
      <p:pic>
        <p:nvPicPr>
          <p:cNvPr id="4" name="Content Placeholder 3" descr="begin"/>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763916"/>
            <a:ext cx="12191999" cy="6094084"/>
          </a:xfrm>
          <a:prstGeom prst="rect">
            <a:avLst/>
          </a:prstGeom>
          <a:noFill/>
          <a:ln>
            <a:noFill/>
          </a:ln>
        </p:spPr>
      </p:pic>
    </p:spTree>
    <p:extLst>
      <p:ext uri="{BB962C8B-B14F-4D97-AF65-F5344CB8AC3E}">
        <p14:creationId xmlns:p14="http://schemas.microsoft.com/office/powerpoint/2010/main" val="6960327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44</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Client’s information management</a:t>
            </a:r>
            <a:endParaRPr lang="ar-JO" dirty="0"/>
          </a:p>
        </p:txBody>
      </p:sp>
      <p:pic>
        <p:nvPicPr>
          <p:cNvPr id="5" name="Content Placeholder 3" descr="clients"/>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764705"/>
            <a:ext cx="12192000" cy="6093296"/>
          </a:xfrm>
          <a:prstGeom prst="rect">
            <a:avLst/>
          </a:prstGeom>
          <a:noFill/>
          <a:ln>
            <a:noFill/>
          </a:ln>
        </p:spPr>
      </p:pic>
    </p:spTree>
    <p:extLst>
      <p:ext uri="{BB962C8B-B14F-4D97-AF65-F5344CB8AC3E}">
        <p14:creationId xmlns:p14="http://schemas.microsoft.com/office/powerpoint/2010/main" val="2927622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45</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Contracts management.</a:t>
            </a:r>
            <a:endParaRPr lang="ar-JO" dirty="0"/>
          </a:p>
        </p:txBody>
      </p:sp>
      <p:pic>
        <p:nvPicPr>
          <p:cNvPr id="5" name="Content Placeholder 3" descr="contracts"/>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12192000" cy="6093296"/>
          </a:xfrm>
          <a:prstGeom prst="rect">
            <a:avLst/>
          </a:prstGeom>
          <a:noFill/>
          <a:ln>
            <a:noFill/>
          </a:ln>
        </p:spPr>
      </p:pic>
    </p:spTree>
    <p:extLst>
      <p:ext uri="{BB962C8B-B14F-4D97-AF65-F5344CB8AC3E}">
        <p14:creationId xmlns:p14="http://schemas.microsoft.com/office/powerpoint/2010/main" val="29392265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46</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Warehouse management system.</a:t>
            </a:r>
            <a:endParaRPr lang="ar-JO" dirty="0"/>
          </a:p>
        </p:txBody>
      </p:sp>
      <p:pic>
        <p:nvPicPr>
          <p:cNvPr id="5" name="Content Placeholder 4" descr="warehouse"/>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764704"/>
            <a:ext cx="12191999" cy="6093296"/>
          </a:xfrm>
          <a:prstGeom prst="rect">
            <a:avLst/>
          </a:prstGeom>
          <a:noFill/>
          <a:ln>
            <a:noFill/>
          </a:ln>
        </p:spPr>
      </p:pic>
    </p:spTree>
    <p:extLst>
      <p:ext uri="{BB962C8B-B14F-4D97-AF65-F5344CB8AC3E}">
        <p14:creationId xmlns:p14="http://schemas.microsoft.com/office/powerpoint/2010/main" val="23125146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47</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Add a spare part</a:t>
            </a:r>
            <a:endParaRPr lang="ar-JO"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7968" y="-6215"/>
            <a:ext cx="6456040" cy="417394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7968" y="4005064"/>
            <a:ext cx="6456040" cy="2984320"/>
          </a:xfrm>
          <a:prstGeom prst="rect">
            <a:avLst/>
          </a:prstGeom>
        </p:spPr>
      </p:pic>
    </p:spTree>
    <p:extLst>
      <p:ext uri="{BB962C8B-B14F-4D97-AF65-F5344CB8AC3E}">
        <p14:creationId xmlns:p14="http://schemas.microsoft.com/office/powerpoint/2010/main" val="39828202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48</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Maintenance management system:</a:t>
            </a:r>
            <a:endParaRPr lang="ar-JO" dirty="0"/>
          </a:p>
        </p:txBody>
      </p:sp>
      <p:pic>
        <p:nvPicPr>
          <p:cNvPr id="5" name="Content Placeholder 3" descr="maintenance"/>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764705"/>
            <a:ext cx="12191999" cy="6093296"/>
          </a:xfrm>
          <a:prstGeom prst="rect">
            <a:avLst/>
          </a:prstGeom>
          <a:noFill/>
          <a:ln>
            <a:noFill/>
          </a:ln>
        </p:spPr>
      </p:pic>
    </p:spTree>
    <p:extLst>
      <p:ext uri="{BB962C8B-B14F-4D97-AF65-F5344CB8AC3E}">
        <p14:creationId xmlns:p14="http://schemas.microsoft.com/office/powerpoint/2010/main" val="27394987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49</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maintenance procedures</a:t>
            </a:r>
            <a:endParaRPr lang="ar-JO" dirty="0"/>
          </a:p>
        </p:txBody>
      </p:sp>
      <p:pic>
        <p:nvPicPr>
          <p:cNvPr id="7" name="Picture 6"/>
          <p:cNvPicPr>
            <a:picLocks noChangeAspect="1"/>
          </p:cNvPicPr>
          <p:nvPr/>
        </p:nvPicPr>
        <p:blipFill>
          <a:blip r:embed="rId2"/>
          <a:stretch>
            <a:fillRect/>
          </a:stretch>
        </p:blipFill>
        <p:spPr>
          <a:xfrm>
            <a:off x="328169" y="809434"/>
            <a:ext cx="11587411" cy="4275750"/>
          </a:xfrm>
          <a:prstGeom prst="rect">
            <a:avLst/>
          </a:prstGeom>
        </p:spPr>
      </p:pic>
    </p:spTree>
    <p:extLst>
      <p:ext uri="{BB962C8B-B14F-4D97-AF65-F5344CB8AC3E}">
        <p14:creationId xmlns:p14="http://schemas.microsoft.com/office/powerpoint/2010/main" val="3415560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5</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MARKET SHARE</a:t>
            </a:r>
            <a:endParaRPr lang="ar-JO" dirty="0"/>
          </a:p>
        </p:txBody>
      </p:sp>
      <p:pic>
        <p:nvPicPr>
          <p:cNvPr id="5" name="Picture 4"/>
          <p:cNvPicPr>
            <a:picLocks noChangeAspect="1"/>
          </p:cNvPicPr>
          <p:nvPr/>
        </p:nvPicPr>
        <p:blipFill>
          <a:blip r:embed="rId2"/>
          <a:stretch>
            <a:fillRect/>
          </a:stretch>
        </p:blipFill>
        <p:spPr>
          <a:xfrm>
            <a:off x="623885" y="775036"/>
            <a:ext cx="10296651" cy="5671849"/>
          </a:xfrm>
          <a:prstGeom prst="rect">
            <a:avLst/>
          </a:prstGeom>
        </p:spPr>
      </p:pic>
    </p:spTree>
    <p:extLst>
      <p:ext uri="{BB962C8B-B14F-4D97-AF65-F5344CB8AC3E}">
        <p14:creationId xmlns:p14="http://schemas.microsoft.com/office/powerpoint/2010/main" val="35108485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50</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smtClean="0"/>
              <a:t>Adding a </a:t>
            </a:r>
            <a:r>
              <a:rPr lang="en-US" smtClean="0"/>
              <a:t>maintenance procedure</a:t>
            </a:r>
            <a:endParaRPr lang="ar-JO"/>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84" y="764704"/>
            <a:ext cx="11317339" cy="5996472"/>
          </a:xfrm>
          <a:prstGeom prst="rect">
            <a:avLst/>
          </a:prstGeom>
        </p:spPr>
      </p:pic>
    </p:spTree>
    <p:extLst>
      <p:ext uri="{BB962C8B-B14F-4D97-AF65-F5344CB8AC3E}">
        <p14:creationId xmlns:p14="http://schemas.microsoft.com/office/powerpoint/2010/main" val="34143783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51</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US" dirty="0"/>
              <a:t/>
            </a:r>
            <a:br>
              <a:rPr lang="en-US" dirty="0"/>
            </a:br>
            <a:r>
              <a:rPr lang="en-US" dirty="0"/>
              <a:t>Machines management.</a:t>
            </a:r>
            <a:br>
              <a:rPr lang="en-US" dirty="0"/>
            </a:br>
            <a:endParaRPr lang="ar-JO" dirty="0"/>
          </a:p>
        </p:txBody>
      </p:sp>
      <p:pic>
        <p:nvPicPr>
          <p:cNvPr id="5" name="Content Placeholder 3" descr="mashine"/>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 y="692697"/>
            <a:ext cx="12192000" cy="6165304"/>
          </a:xfrm>
          <a:prstGeom prst="rect">
            <a:avLst/>
          </a:prstGeom>
          <a:noFill/>
          <a:ln>
            <a:noFill/>
          </a:ln>
        </p:spPr>
      </p:pic>
    </p:spTree>
    <p:extLst>
      <p:ext uri="{BB962C8B-B14F-4D97-AF65-F5344CB8AC3E}">
        <p14:creationId xmlns:p14="http://schemas.microsoft.com/office/powerpoint/2010/main" val="35677412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10"/>
          <p:cNvSpPr>
            <a:spLocks noGrp="1"/>
          </p:cNvSpPr>
          <p:nvPr>
            <p:ph type="subTitle" idx="1"/>
          </p:nvPr>
        </p:nvSpPr>
        <p:spPr/>
        <p:txBody>
          <a:bodyPr/>
          <a:lstStyle/>
          <a:p>
            <a:endParaRPr lang="en-US"/>
          </a:p>
        </p:txBody>
      </p:sp>
      <p:sp>
        <p:nvSpPr>
          <p:cNvPr id="4" name="Title 3"/>
          <p:cNvSpPr>
            <a:spLocks noGrp="1"/>
          </p:cNvSpPr>
          <p:nvPr>
            <p:ph type="title"/>
          </p:nvPr>
        </p:nvSpPr>
        <p:spPr/>
        <p:txBody>
          <a:bodyPr/>
          <a:lstStyle/>
          <a:p>
            <a:r>
              <a:rPr lang="en-US" dirty="0"/>
              <a:t>Areas where SMART can be </a:t>
            </a:r>
            <a:r>
              <a:rPr lang="en-US" dirty="0" smtClean="0"/>
              <a:t>used in</a:t>
            </a:r>
            <a:endParaRPr lang="en-US" dirty="0"/>
          </a:p>
        </p:txBody>
      </p:sp>
      <p:sp>
        <p:nvSpPr>
          <p:cNvPr id="2" name="Slide Number Placeholder 1"/>
          <p:cNvSpPr>
            <a:spLocks noGrp="1"/>
          </p:cNvSpPr>
          <p:nvPr>
            <p:ph type="sldNum" sz="quarter" idx="12"/>
          </p:nvPr>
        </p:nvSpPr>
        <p:spPr/>
        <p:txBody>
          <a:bodyPr/>
          <a:lstStyle/>
          <a:p>
            <a:fld id="{F68327C5-B821-4FE9-A59A-A60D9EB59A9A}" type="slidenum">
              <a:rPr lang="en-US" smtClean="0"/>
              <a:pPr/>
              <a:t>52</a:t>
            </a:fld>
            <a:endParaRPr lang="en-US" dirty="0"/>
          </a:p>
        </p:txBody>
      </p:sp>
      <p:sp>
        <p:nvSpPr>
          <p:cNvPr id="5" name="Freeform 43"/>
          <p:cNvSpPr>
            <a:spLocks/>
          </p:cNvSpPr>
          <p:nvPr/>
        </p:nvSpPr>
        <p:spPr bwMode="auto">
          <a:xfrm>
            <a:off x="7176121" y="3987134"/>
            <a:ext cx="1541661" cy="2013617"/>
          </a:xfrm>
          <a:custGeom>
            <a:avLst/>
            <a:gdLst>
              <a:gd name="T0" fmla="*/ 1064 w 1728"/>
              <a:gd name="T1" fmla="*/ 52 h 2257"/>
              <a:gd name="T2" fmla="*/ 1299 w 1728"/>
              <a:gd name="T3" fmla="*/ 117 h 2257"/>
              <a:gd name="T4" fmla="*/ 1433 w 1728"/>
              <a:gd name="T5" fmla="*/ 219 h 2257"/>
              <a:gd name="T6" fmla="*/ 1504 w 1728"/>
              <a:gd name="T7" fmla="*/ 297 h 2257"/>
              <a:gd name="T8" fmla="*/ 1431 w 1728"/>
              <a:gd name="T9" fmla="*/ 275 h 2257"/>
              <a:gd name="T10" fmla="*/ 1500 w 1728"/>
              <a:gd name="T11" fmla="*/ 367 h 2257"/>
              <a:gd name="T12" fmla="*/ 1482 w 1728"/>
              <a:gd name="T13" fmla="*/ 456 h 2257"/>
              <a:gd name="T14" fmla="*/ 1537 w 1728"/>
              <a:gd name="T15" fmla="*/ 614 h 2257"/>
              <a:gd name="T16" fmla="*/ 1555 w 1728"/>
              <a:gd name="T17" fmla="*/ 767 h 2257"/>
              <a:gd name="T18" fmla="*/ 1592 w 1728"/>
              <a:gd name="T19" fmla="*/ 792 h 2257"/>
              <a:gd name="T20" fmla="*/ 1591 w 1728"/>
              <a:gd name="T21" fmla="*/ 804 h 2257"/>
              <a:gd name="T22" fmla="*/ 1563 w 1728"/>
              <a:gd name="T23" fmla="*/ 882 h 2257"/>
              <a:gd name="T24" fmla="*/ 1649 w 1728"/>
              <a:gd name="T25" fmla="*/ 1002 h 2257"/>
              <a:gd name="T26" fmla="*/ 1723 w 1728"/>
              <a:gd name="T27" fmla="*/ 1083 h 2257"/>
              <a:gd name="T28" fmla="*/ 1706 w 1728"/>
              <a:gd name="T29" fmla="*/ 1135 h 2257"/>
              <a:gd name="T30" fmla="*/ 1656 w 1728"/>
              <a:gd name="T31" fmla="*/ 1165 h 2257"/>
              <a:gd name="T32" fmla="*/ 1652 w 1728"/>
              <a:gd name="T33" fmla="*/ 1169 h 2257"/>
              <a:gd name="T34" fmla="*/ 1687 w 1728"/>
              <a:gd name="T35" fmla="*/ 1249 h 2257"/>
              <a:gd name="T36" fmla="*/ 1699 w 1728"/>
              <a:gd name="T37" fmla="*/ 1284 h 2257"/>
              <a:gd name="T38" fmla="*/ 1683 w 1728"/>
              <a:gd name="T39" fmla="*/ 1305 h 2257"/>
              <a:gd name="T40" fmla="*/ 1693 w 1728"/>
              <a:gd name="T41" fmla="*/ 1322 h 2257"/>
              <a:gd name="T42" fmla="*/ 1691 w 1728"/>
              <a:gd name="T43" fmla="*/ 1333 h 2257"/>
              <a:gd name="T44" fmla="*/ 1686 w 1728"/>
              <a:gd name="T45" fmla="*/ 1343 h 2257"/>
              <a:gd name="T46" fmla="*/ 1681 w 1728"/>
              <a:gd name="T47" fmla="*/ 1351 h 2257"/>
              <a:gd name="T48" fmla="*/ 1652 w 1728"/>
              <a:gd name="T49" fmla="*/ 1393 h 2257"/>
              <a:gd name="T50" fmla="*/ 1655 w 1728"/>
              <a:gd name="T51" fmla="*/ 1474 h 2257"/>
              <a:gd name="T52" fmla="*/ 1636 w 1728"/>
              <a:gd name="T53" fmla="*/ 1551 h 2257"/>
              <a:gd name="T54" fmla="*/ 1566 w 1728"/>
              <a:gd name="T55" fmla="*/ 1583 h 2257"/>
              <a:gd name="T56" fmla="*/ 1392 w 1728"/>
              <a:gd name="T57" fmla="*/ 1568 h 2257"/>
              <a:gd name="T58" fmla="*/ 1254 w 1728"/>
              <a:gd name="T59" fmla="*/ 1595 h 2257"/>
              <a:gd name="T60" fmla="*/ 1179 w 1728"/>
              <a:gd name="T61" fmla="*/ 1697 h 2257"/>
              <a:gd name="T62" fmla="*/ 1155 w 1728"/>
              <a:gd name="T63" fmla="*/ 1909 h 2257"/>
              <a:gd name="T64" fmla="*/ 1186 w 1728"/>
              <a:gd name="T65" fmla="*/ 2120 h 2257"/>
              <a:gd name="T66" fmla="*/ 1271 w 1728"/>
              <a:gd name="T67" fmla="*/ 2257 h 2257"/>
              <a:gd name="T68" fmla="*/ 314 w 1728"/>
              <a:gd name="T69" fmla="*/ 2178 h 2257"/>
              <a:gd name="T70" fmla="*/ 399 w 1728"/>
              <a:gd name="T71" fmla="*/ 2038 h 2257"/>
              <a:gd name="T72" fmla="*/ 513 w 1728"/>
              <a:gd name="T73" fmla="*/ 1877 h 2257"/>
              <a:gd name="T74" fmla="*/ 563 w 1728"/>
              <a:gd name="T75" fmla="*/ 1648 h 2257"/>
              <a:gd name="T76" fmla="*/ 509 w 1728"/>
              <a:gd name="T77" fmla="*/ 1635 h 2257"/>
              <a:gd name="T78" fmla="*/ 488 w 1728"/>
              <a:gd name="T79" fmla="*/ 1499 h 2257"/>
              <a:gd name="T80" fmla="*/ 405 w 1728"/>
              <a:gd name="T81" fmla="*/ 1406 h 2257"/>
              <a:gd name="T82" fmla="*/ 186 w 1728"/>
              <a:gd name="T83" fmla="*/ 1233 h 2257"/>
              <a:gd name="T84" fmla="*/ 52 w 1728"/>
              <a:gd name="T85" fmla="*/ 1009 h 2257"/>
              <a:gd name="T86" fmla="*/ 1 w 1728"/>
              <a:gd name="T87" fmla="*/ 759 h 2257"/>
              <a:gd name="T88" fmla="*/ 29 w 1728"/>
              <a:gd name="T89" fmla="*/ 507 h 2257"/>
              <a:gd name="T90" fmla="*/ 131 w 1728"/>
              <a:gd name="T91" fmla="*/ 272 h 2257"/>
              <a:gd name="T92" fmla="*/ 94 w 1728"/>
              <a:gd name="T93" fmla="*/ 255 h 2257"/>
              <a:gd name="T94" fmla="*/ 128 w 1728"/>
              <a:gd name="T95" fmla="*/ 196 h 2257"/>
              <a:gd name="T96" fmla="*/ 111 w 1728"/>
              <a:gd name="T97" fmla="*/ 130 h 2257"/>
              <a:gd name="T98" fmla="*/ 145 w 1728"/>
              <a:gd name="T99" fmla="*/ 164 h 2257"/>
              <a:gd name="T100" fmla="*/ 179 w 1728"/>
              <a:gd name="T101" fmla="*/ 97 h 2257"/>
              <a:gd name="T102" fmla="*/ 194 w 1728"/>
              <a:gd name="T103" fmla="*/ 123 h 2257"/>
              <a:gd name="T104" fmla="*/ 312 w 1728"/>
              <a:gd name="T105" fmla="*/ 107 h 2257"/>
              <a:gd name="T106" fmla="*/ 537 w 1728"/>
              <a:gd name="T107" fmla="*/ 18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8" h="2257">
                <a:moveTo>
                  <a:pt x="617" y="0"/>
                </a:moveTo>
                <a:lnTo>
                  <a:pt x="835" y="0"/>
                </a:lnTo>
                <a:lnTo>
                  <a:pt x="949" y="26"/>
                </a:lnTo>
                <a:lnTo>
                  <a:pt x="1064" y="52"/>
                </a:lnTo>
                <a:lnTo>
                  <a:pt x="1179" y="75"/>
                </a:lnTo>
                <a:lnTo>
                  <a:pt x="1223" y="84"/>
                </a:lnTo>
                <a:lnTo>
                  <a:pt x="1262" y="98"/>
                </a:lnTo>
                <a:lnTo>
                  <a:pt x="1299" y="117"/>
                </a:lnTo>
                <a:lnTo>
                  <a:pt x="1334" y="139"/>
                </a:lnTo>
                <a:lnTo>
                  <a:pt x="1368" y="164"/>
                </a:lnTo>
                <a:lnTo>
                  <a:pt x="1401" y="190"/>
                </a:lnTo>
                <a:lnTo>
                  <a:pt x="1433" y="219"/>
                </a:lnTo>
                <a:lnTo>
                  <a:pt x="1466" y="249"/>
                </a:lnTo>
                <a:lnTo>
                  <a:pt x="1499" y="279"/>
                </a:lnTo>
                <a:lnTo>
                  <a:pt x="1533" y="310"/>
                </a:lnTo>
                <a:lnTo>
                  <a:pt x="1504" y="297"/>
                </a:lnTo>
                <a:lnTo>
                  <a:pt x="1479" y="287"/>
                </a:lnTo>
                <a:lnTo>
                  <a:pt x="1457" y="278"/>
                </a:lnTo>
                <a:lnTo>
                  <a:pt x="1436" y="268"/>
                </a:lnTo>
                <a:lnTo>
                  <a:pt x="1431" y="275"/>
                </a:lnTo>
                <a:lnTo>
                  <a:pt x="1529" y="364"/>
                </a:lnTo>
                <a:lnTo>
                  <a:pt x="1525" y="373"/>
                </a:lnTo>
                <a:lnTo>
                  <a:pt x="1513" y="371"/>
                </a:lnTo>
                <a:lnTo>
                  <a:pt x="1500" y="367"/>
                </a:lnTo>
                <a:lnTo>
                  <a:pt x="1486" y="363"/>
                </a:lnTo>
                <a:lnTo>
                  <a:pt x="1466" y="358"/>
                </a:lnTo>
                <a:lnTo>
                  <a:pt x="1474" y="409"/>
                </a:lnTo>
                <a:lnTo>
                  <a:pt x="1482" y="456"/>
                </a:lnTo>
                <a:lnTo>
                  <a:pt x="1494" y="502"/>
                </a:lnTo>
                <a:lnTo>
                  <a:pt x="1507" y="539"/>
                </a:lnTo>
                <a:lnTo>
                  <a:pt x="1521" y="576"/>
                </a:lnTo>
                <a:lnTo>
                  <a:pt x="1537" y="614"/>
                </a:lnTo>
                <a:lnTo>
                  <a:pt x="1547" y="652"/>
                </a:lnTo>
                <a:lnTo>
                  <a:pt x="1553" y="689"/>
                </a:lnTo>
                <a:lnTo>
                  <a:pt x="1555" y="728"/>
                </a:lnTo>
                <a:lnTo>
                  <a:pt x="1555" y="767"/>
                </a:lnTo>
                <a:lnTo>
                  <a:pt x="1557" y="808"/>
                </a:lnTo>
                <a:lnTo>
                  <a:pt x="1574" y="797"/>
                </a:lnTo>
                <a:lnTo>
                  <a:pt x="1592" y="787"/>
                </a:lnTo>
                <a:lnTo>
                  <a:pt x="1592" y="792"/>
                </a:lnTo>
                <a:lnTo>
                  <a:pt x="1592" y="796"/>
                </a:lnTo>
                <a:lnTo>
                  <a:pt x="1592" y="800"/>
                </a:lnTo>
                <a:lnTo>
                  <a:pt x="1592" y="801"/>
                </a:lnTo>
                <a:lnTo>
                  <a:pt x="1591" y="804"/>
                </a:lnTo>
                <a:lnTo>
                  <a:pt x="1571" y="822"/>
                </a:lnTo>
                <a:lnTo>
                  <a:pt x="1559" y="841"/>
                </a:lnTo>
                <a:lnTo>
                  <a:pt x="1557" y="862"/>
                </a:lnTo>
                <a:lnTo>
                  <a:pt x="1563" y="882"/>
                </a:lnTo>
                <a:lnTo>
                  <a:pt x="1579" y="906"/>
                </a:lnTo>
                <a:lnTo>
                  <a:pt x="1602" y="937"/>
                </a:lnTo>
                <a:lnTo>
                  <a:pt x="1626" y="970"/>
                </a:lnTo>
                <a:lnTo>
                  <a:pt x="1649" y="1002"/>
                </a:lnTo>
                <a:lnTo>
                  <a:pt x="1677" y="1029"/>
                </a:lnTo>
                <a:lnTo>
                  <a:pt x="1698" y="1050"/>
                </a:lnTo>
                <a:lnTo>
                  <a:pt x="1712" y="1067"/>
                </a:lnTo>
                <a:lnTo>
                  <a:pt x="1723" y="1083"/>
                </a:lnTo>
                <a:lnTo>
                  <a:pt x="1728" y="1096"/>
                </a:lnTo>
                <a:lnTo>
                  <a:pt x="1727" y="1109"/>
                </a:lnTo>
                <a:lnTo>
                  <a:pt x="1719" y="1122"/>
                </a:lnTo>
                <a:lnTo>
                  <a:pt x="1706" y="1135"/>
                </a:lnTo>
                <a:lnTo>
                  <a:pt x="1686" y="1148"/>
                </a:lnTo>
                <a:lnTo>
                  <a:pt x="1661" y="1163"/>
                </a:lnTo>
                <a:lnTo>
                  <a:pt x="1659" y="1164"/>
                </a:lnTo>
                <a:lnTo>
                  <a:pt x="1656" y="1165"/>
                </a:lnTo>
                <a:lnTo>
                  <a:pt x="1655" y="1168"/>
                </a:lnTo>
                <a:lnTo>
                  <a:pt x="1653" y="1169"/>
                </a:lnTo>
                <a:lnTo>
                  <a:pt x="1652" y="1169"/>
                </a:lnTo>
                <a:lnTo>
                  <a:pt x="1652" y="1169"/>
                </a:lnTo>
                <a:lnTo>
                  <a:pt x="1661" y="1211"/>
                </a:lnTo>
                <a:lnTo>
                  <a:pt x="1669" y="1227"/>
                </a:lnTo>
                <a:lnTo>
                  <a:pt x="1681" y="1241"/>
                </a:lnTo>
                <a:lnTo>
                  <a:pt x="1687" y="1249"/>
                </a:lnTo>
                <a:lnTo>
                  <a:pt x="1697" y="1257"/>
                </a:lnTo>
                <a:lnTo>
                  <a:pt x="1702" y="1266"/>
                </a:lnTo>
                <a:lnTo>
                  <a:pt x="1703" y="1278"/>
                </a:lnTo>
                <a:lnTo>
                  <a:pt x="1699" y="1284"/>
                </a:lnTo>
                <a:lnTo>
                  <a:pt x="1694" y="1291"/>
                </a:lnTo>
                <a:lnTo>
                  <a:pt x="1686" y="1296"/>
                </a:lnTo>
                <a:lnTo>
                  <a:pt x="1678" y="1303"/>
                </a:lnTo>
                <a:lnTo>
                  <a:pt x="1683" y="1305"/>
                </a:lnTo>
                <a:lnTo>
                  <a:pt x="1687" y="1309"/>
                </a:lnTo>
                <a:lnTo>
                  <a:pt x="1690" y="1313"/>
                </a:lnTo>
                <a:lnTo>
                  <a:pt x="1693" y="1318"/>
                </a:lnTo>
                <a:lnTo>
                  <a:pt x="1693" y="1322"/>
                </a:lnTo>
                <a:lnTo>
                  <a:pt x="1694" y="1325"/>
                </a:lnTo>
                <a:lnTo>
                  <a:pt x="1694" y="1328"/>
                </a:lnTo>
                <a:lnTo>
                  <a:pt x="1693" y="1331"/>
                </a:lnTo>
                <a:lnTo>
                  <a:pt x="1691" y="1333"/>
                </a:lnTo>
                <a:lnTo>
                  <a:pt x="1691" y="1337"/>
                </a:lnTo>
                <a:lnTo>
                  <a:pt x="1690" y="1339"/>
                </a:lnTo>
                <a:lnTo>
                  <a:pt x="1689" y="1342"/>
                </a:lnTo>
                <a:lnTo>
                  <a:pt x="1686" y="1343"/>
                </a:lnTo>
                <a:lnTo>
                  <a:pt x="1685" y="1347"/>
                </a:lnTo>
                <a:lnTo>
                  <a:pt x="1683" y="1348"/>
                </a:lnTo>
                <a:lnTo>
                  <a:pt x="1681" y="1351"/>
                </a:lnTo>
                <a:lnTo>
                  <a:pt x="1681" y="1351"/>
                </a:lnTo>
                <a:lnTo>
                  <a:pt x="1677" y="1355"/>
                </a:lnTo>
                <a:lnTo>
                  <a:pt x="1676" y="1356"/>
                </a:lnTo>
                <a:lnTo>
                  <a:pt x="1660" y="1375"/>
                </a:lnTo>
                <a:lnTo>
                  <a:pt x="1652" y="1393"/>
                </a:lnTo>
                <a:lnTo>
                  <a:pt x="1649" y="1413"/>
                </a:lnTo>
                <a:lnTo>
                  <a:pt x="1649" y="1434"/>
                </a:lnTo>
                <a:lnTo>
                  <a:pt x="1652" y="1453"/>
                </a:lnTo>
                <a:lnTo>
                  <a:pt x="1655" y="1474"/>
                </a:lnTo>
                <a:lnTo>
                  <a:pt x="1656" y="1495"/>
                </a:lnTo>
                <a:lnTo>
                  <a:pt x="1653" y="1515"/>
                </a:lnTo>
                <a:lnTo>
                  <a:pt x="1647" y="1536"/>
                </a:lnTo>
                <a:lnTo>
                  <a:pt x="1636" y="1551"/>
                </a:lnTo>
                <a:lnTo>
                  <a:pt x="1623" y="1564"/>
                </a:lnTo>
                <a:lnTo>
                  <a:pt x="1606" y="1574"/>
                </a:lnTo>
                <a:lnTo>
                  <a:pt x="1587" y="1580"/>
                </a:lnTo>
                <a:lnTo>
                  <a:pt x="1566" y="1583"/>
                </a:lnTo>
                <a:lnTo>
                  <a:pt x="1545" y="1584"/>
                </a:lnTo>
                <a:lnTo>
                  <a:pt x="1494" y="1579"/>
                </a:lnTo>
                <a:lnTo>
                  <a:pt x="1443" y="1574"/>
                </a:lnTo>
                <a:lnTo>
                  <a:pt x="1392" y="1568"/>
                </a:lnTo>
                <a:lnTo>
                  <a:pt x="1351" y="1568"/>
                </a:lnTo>
                <a:lnTo>
                  <a:pt x="1314" y="1574"/>
                </a:lnTo>
                <a:lnTo>
                  <a:pt x="1282" y="1582"/>
                </a:lnTo>
                <a:lnTo>
                  <a:pt x="1254" y="1595"/>
                </a:lnTo>
                <a:lnTo>
                  <a:pt x="1229" y="1613"/>
                </a:lnTo>
                <a:lnTo>
                  <a:pt x="1210" y="1635"/>
                </a:lnTo>
                <a:lnTo>
                  <a:pt x="1193" y="1663"/>
                </a:lnTo>
                <a:lnTo>
                  <a:pt x="1179" y="1697"/>
                </a:lnTo>
                <a:lnTo>
                  <a:pt x="1172" y="1736"/>
                </a:lnTo>
                <a:lnTo>
                  <a:pt x="1164" y="1792"/>
                </a:lnTo>
                <a:lnTo>
                  <a:pt x="1157" y="1850"/>
                </a:lnTo>
                <a:lnTo>
                  <a:pt x="1155" y="1909"/>
                </a:lnTo>
                <a:lnTo>
                  <a:pt x="1156" y="1966"/>
                </a:lnTo>
                <a:lnTo>
                  <a:pt x="1161" y="2023"/>
                </a:lnTo>
                <a:lnTo>
                  <a:pt x="1172" y="2078"/>
                </a:lnTo>
                <a:lnTo>
                  <a:pt x="1186" y="2120"/>
                </a:lnTo>
                <a:lnTo>
                  <a:pt x="1206" y="2159"/>
                </a:lnTo>
                <a:lnTo>
                  <a:pt x="1229" y="2197"/>
                </a:lnTo>
                <a:lnTo>
                  <a:pt x="1255" y="2235"/>
                </a:lnTo>
                <a:lnTo>
                  <a:pt x="1271" y="2257"/>
                </a:lnTo>
                <a:lnTo>
                  <a:pt x="281" y="2257"/>
                </a:lnTo>
                <a:lnTo>
                  <a:pt x="281" y="2254"/>
                </a:lnTo>
                <a:lnTo>
                  <a:pt x="297" y="2215"/>
                </a:lnTo>
                <a:lnTo>
                  <a:pt x="314" y="2178"/>
                </a:lnTo>
                <a:lnTo>
                  <a:pt x="334" y="2142"/>
                </a:lnTo>
                <a:lnTo>
                  <a:pt x="355" y="2105"/>
                </a:lnTo>
                <a:lnTo>
                  <a:pt x="377" y="2070"/>
                </a:lnTo>
                <a:lnTo>
                  <a:pt x="399" y="2038"/>
                </a:lnTo>
                <a:lnTo>
                  <a:pt x="423" y="2008"/>
                </a:lnTo>
                <a:lnTo>
                  <a:pt x="448" y="1978"/>
                </a:lnTo>
                <a:lnTo>
                  <a:pt x="484" y="1930"/>
                </a:lnTo>
                <a:lnTo>
                  <a:pt x="513" y="1877"/>
                </a:lnTo>
                <a:lnTo>
                  <a:pt x="534" y="1824"/>
                </a:lnTo>
                <a:lnTo>
                  <a:pt x="550" y="1769"/>
                </a:lnTo>
                <a:lnTo>
                  <a:pt x="559" y="1710"/>
                </a:lnTo>
                <a:lnTo>
                  <a:pt x="563" y="1648"/>
                </a:lnTo>
                <a:lnTo>
                  <a:pt x="562" y="1585"/>
                </a:lnTo>
                <a:lnTo>
                  <a:pt x="542" y="1604"/>
                </a:lnTo>
                <a:lnTo>
                  <a:pt x="525" y="1619"/>
                </a:lnTo>
                <a:lnTo>
                  <a:pt x="509" y="1635"/>
                </a:lnTo>
                <a:lnTo>
                  <a:pt x="509" y="1599"/>
                </a:lnTo>
                <a:lnTo>
                  <a:pt x="505" y="1563"/>
                </a:lnTo>
                <a:lnTo>
                  <a:pt x="499" y="1530"/>
                </a:lnTo>
                <a:lnTo>
                  <a:pt x="488" y="1499"/>
                </a:lnTo>
                <a:lnTo>
                  <a:pt x="473" y="1472"/>
                </a:lnTo>
                <a:lnTo>
                  <a:pt x="454" y="1447"/>
                </a:lnTo>
                <a:lnTo>
                  <a:pt x="431" y="1424"/>
                </a:lnTo>
                <a:lnTo>
                  <a:pt x="405" y="1406"/>
                </a:lnTo>
                <a:lnTo>
                  <a:pt x="342" y="1369"/>
                </a:lnTo>
                <a:lnTo>
                  <a:pt x="284" y="1328"/>
                </a:lnTo>
                <a:lnTo>
                  <a:pt x="233" y="1282"/>
                </a:lnTo>
                <a:lnTo>
                  <a:pt x="186" y="1233"/>
                </a:lnTo>
                <a:lnTo>
                  <a:pt x="145" y="1181"/>
                </a:lnTo>
                <a:lnTo>
                  <a:pt x="109" y="1126"/>
                </a:lnTo>
                <a:lnTo>
                  <a:pt x="79" y="1068"/>
                </a:lnTo>
                <a:lnTo>
                  <a:pt x="52" y="1009"/>
                </a:lnTo>
                <a:lnTo>
                  <a:pt x="33" y="949"/>
                </a:lnTo>
                <a:lnTo>
                  <a:pt x="17" y="886"/>
                </a:lnTo>
                <a:lnTo>
                  <a:pt x="7" y="824"/>
                </a:lnTo>
                <a:lnTo>
                  <a:pt x="1" y="759"/>
                </a:lnTo>
                <a:lnTo>
                  <a:pt x="0" y="695"/>
                </a:lnTo>
                <a:lnTo>
                  <a:pt x="5" y="632"/>
                </a:lnTo>
                <a:lnTo>
                  <a:pt x="14" y="568"/>
                </a:lnTo>
                <a:lnTo>
                  <a:pt x="29" y="507"/>
                </a:lnTo>
                <a:lnTo>
                  <a:pt x="47" y="445"/>
                </a:lnTo>
                <a:lnTo>
                  <a:pt x="71" y="386"/>
                </a:lnTo>
                <a:lnTo>
                  <a:pt x="98" y="329"/>
                </a:lnTo>
                <a:lnTo>
                  <a:pt x="131" y="272"/>
                </a:lnTo>
                <a:lnTo>
                  <a:pt x="114" y="271"/>
                </a:lnTo>
                <a:lnTo>
                  <a:pt x="94" y="270"/>
                </a:lnTo>
                <a:lnTo>
                  <a:pt x="69" y="268"/>
                </a:lnTo>
                <a:lnTo>
                  <a:pt x="94" y="255"/>
                </a:lnTo>
                <a:lnTo>
                  <a:pt x="111" y="242"/>
                </a:lnTo>
                <a:lnTo>
                  <a:pt x="122" y="228"/>
                </a:lnTo>
                <a:lnTo>
                  <a:pt x="127" y="212"/>
                </a:lnTo>
                <a:lnTo>
                  <a:pt x="128" y="196"/>
                </a:lnTo>
                <a:lnTo>
                  <a:pt x="127" y="181"/>
                </a:lnTo>
                <a:lnTo>
                  <a:pt x="122" y="164"/>
                </a:lnTo>
                <a:lnTo>
                  <a:pt x="117" y="147"/>
                </a:lnTo>
                <a:lnTo>
                  <a:pt x="111" y="130"/>
                </a:lnTo>
                <a:lnTo>
                  <a:pt x="106" y="114"/>
                </a:lnTo>
                <a:lnTo>
                  <a:pt x="119" y="130"/>
                </a:lnTo>
                <a:lnTo>
                  <a:pt x="131" y="145"/>
                </a:lnTo>
                <a:lnTo>
                  <a:pt x="145" y="164"/>
                </a:lnTo>
                <a:lnTo>
                  <a:pt x="160" y="183"/>
                </a:lnTo>
                <a:lnTo>
                  <a:pt x="178" y="206"/>
                </a:lnTo>
                <a:lnTo>
                  <a:pt x="178" y="97"/>
                </a:lnTo>
                <a:lnTo>
                  <a:pt x="179" y="97"/>
                </a:lnTo>
                <a:lnTo>
                  <a:pt x="182" y="96"/>
                </a:lnTo>
                <a:lnTo>
                  <a:pt x="185" y="96"/>
                </a:lnTo>
                <a:lnTo>
                  <a:pt x="187" y="96"/>
                </a:lnTo>
                <a:lnTo>
                  <a:pt x="194" y="123"/>
                </a:lnTo>
                <a:lnTo>
                  <a:pt x="202" y="151"/>
                </a:lnTo>
                <a:lnTo>
                  <a:pt x="211" y="182"/>
                </a:lnTo>
                <a:lnTo>
                  <a:pt x="259" y="143"/>
                </a:lnTo>
                <a:lnTo>
                  <a:pt x="312" y="107"/>
                </a:lnTo>
                <a:lnTo>
                  <a:pt x="364" y="77"/>
                </a:lnTo>
                <a:lnTo>
                  <a:pt x="419" y="52"/>
                </a:lnTo>
                <a:lnTo>
                  <a:pt x="477" y="33"/>
                </a:lnTo>
                <a:lnTo>
                  <a:pt x="537" y="18"/>
                </a:lnTo>
                <a:lnTo>
                  <a:pt x="576" y="9"/>
                </a:lnTo>
                <a:lnTo>
                  <a:pt x="617" y="0"/>
                </a:lnTo>
                <a:close/>
              </a:path>
            </a:pathLst>
          </a:custGeom>
          <a:solidFill>
            <a:schemeClr val="tx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7" name="Shape 2190"/>
          <p:cNvSpPr/>
          <p:nvPr/>
        </p:nvSpPr>
        <p:spPr>
          <a:xfrm rot="10800000" flipH="1">
            <a:off x="5778760" y="3441589"/>
            <a:ext cx="1333977" cy="1333976"/>
          </a:xfrm>
          <a:custGeom>
            <a:avLst/>
            <a:gdLst/>
            <a:ahLst/>
            <a:cxnLst>
              <a:cxn ang="0">
                <a:pos x="wd2" y="hd2"/>
              </a:cxn>
              <a:cxn ang="5400000">
                <a:pos x="wd2" y="hd2"/>
              </a:cxn>
              <a:cxn ang="10800000">
                <a:pos x="wd2" y="hd2"/>
              </a:cxn>
              <a:cxn ang="16200000">
                <a:pos x="wd2" y="hd2"/>
              </a:cxn>
            </a:cxnLst>
            <a:rect l="0" t="0" r="r" b="b"/>
            <a:pathLst>
              <a:path w="21600" h="21600" extrusionOk="0">
                <a:moveTo>
                  <a:pt x="21447" y="12678"/>
                </a:moveTo>
                <a:cubicBezTo>
                  <a:pt x="21600" y="11317"/>
                  <a:pt x="21600" y="11317"/>
                  <a:pt x="21600" y="11317"/>
                </a:cubicBezTo>
                <a:cubicBezTo>
                  <a:pt x="19839" y="10636"/>
                  <a:pt x="19839" y="10636"/>
                  <a:pt x="19839" y="10636"/>
                </a:cubicBezTo>
                <a:cubicBezTo>
                  <a:pt x="19827" y="10260"/>
                  <a:pt x="19804" y="9873"/>
                  <a:pt x="19745" y="9485"/>
                </a:cubicBezTo>
                <a:cubicBezTo>
                  <a:pt x="21400" y="8523"/>
                  <a:pt x="21400" y="8523"/>
                  <a:pt x="21400" y="8523"/>
                </a:cubicBezTo>
                <a:cubicBezTo>
                  <a:pt x="21025" y="7208"/>
                  <a:pt x="21025" y="7208"/>
                  <a:pt x="21025" y="7208"/>
                </a:cubicBezTo>
                <a:cubicBezTo>
                  <a:pt x="19111" y="7255"/>
                  <a:pt x="19111" y="7255"/>
                  <a:pt x="19111" y="7255"/>
                </a:cubicBezTo>
                <a:cubicBezTo>
                  <a:pt x="18947" y="6856"/>
                  <a:pt x="18747" y="6480"/>
                  <a:pt x="18524" y="6116"/>
                </a:cubicBezTo>
                <a:cubicBezTo>
                  <a:pt x="19663" y="4602"/>
                  <a:pt x="19663" y="4602"/>
                  <a:pt x="19663" y="4602"/>
                </a:cubicBezTo>
                <a:cubicBezTo>
                  <a:pt x="18806" y="3533"/>
                  <a:pt x="18806" y="3533"/>
                  <a:pt x="18806" y="3533"/>
                </a:cubicBezTo>
                <a:cubicBezTo>
                  <a:pt x="17080" y="4297"/>
                  <a:pt x="17080" y="4297"/>
                  <a:pt x="17080" y="4297"/>
                </a:cubicBezTo>
                <a:cubicBezTo>
                  <a:pt x="16799" y="4038"/>
                  <a:pt x="16505" y="3780"/>
                  <a:pt x="16188" y="3557"/>
                </a:cubicBezTo>
                <a:cubicBezTo>
                  <a:pt x="16670" y="1726"/>
                  <a:pt x="16670" y="1726"/>
                  <a:pt x="16670" y="1726"/>
                </a:cubicBezTo>
                <a:cubicBezTo>
                  <a:pt x="15472" y="1057"/>
                  <a:pt x="15472" y="1057"/>
                  <a:pt x="15472" y="1057"/>
                </a:cubicBezTo>
                <a:cubicBezTo>
                  <a:pt x="14157" y="2418"/>
                  <a:pt x="14157" y="2418"/>
                  <a:pt x="14157" y="2418"/>
                </a:cubicBezTo>
                <a:cubicBezTo>
                  <a:pt x="13770" y="2266"/>
                  <a:pt x="13371" y="2125"/>
                  <a:pt x="12948" y="2031"/>
                </a:cubicBezTo>
                <a:cubicBezTo>
                  <a:pt x="12678" y="153"/>
                  <a:pt x="12678" y="153"/>
                  <a:pt x="12678" y="153"/>
                </a:cubicBezTo>
                <a:cubicBezTo>
                  <a:pt x="11317" y="0"/>
                  <a:pt x="11317" y="0"/>
                  <a:pt x="11317" y="0"/>
                </a:cubicBezTo>
                <a:cubicBezTo>
                  <a:pt x="10636" y="1773"/>
                  <a:pt x="10636" y="1773"/>
                  <a:pt x="10636" y="1773"/>
                </a:cubicBezTo>
                <a:cubicBezTo>
                  <a:pt x="10260" y="1773"/>
                  <a:pt x="9873" y="1808"/>
                  <a:pt x="9485" y="1867"/>
                </a:cubicBezTo>
                <a:cubicBezTo>
                  <a:pt x="8523" y="200"/>
                  <a:pt x="8523" y="200"/>
                  <a:pt x="8523" y="200"/>
                </a:cubicBezTo>
                <a:cubicBezTo>
                  <a:pt x="7196" y="575"/>
                  <a:pt x="7196" y="575"/>
                  <a:pt x="7196" y="575"/>
                </a:cubicBezTo>
                <a:cubicBezTo>
                  <a:pt x="7243" y="2500"/>
                  <a:pt x="7243" y="2500"/>
                  <a:pt x="7243" y="2500"/>
                </a:cubicBezTo>
                <a:cubicBezTo>
                  <a:pt x="6856" y="2665"/>
                  <a:pt x="6480" y="2864"/>
                  <a:pt x="6116" y="3076"/>
                </a:cubicBezTo>
                <a:cubicBezTo>
                  <a:pt x="4602" y="1949"/>
                  <a:pt x="4602" y="1949"/>
                  <a:pt x="4602" y="1949"/>
                </a:cubicBezTo>
                <a:cubicBezTo>
                  <a:pt x="3533" y="2806"/>
                  <a:pt x="3533" y="2806"/>
                  <a:pt x="3533" y="2806"/>
                </a:cubicBezTo>
                <a:cubicBezTo>
                  <a:pt x="4297" y="4531"/>
                  <a:pt x="4297" y="4531"/>
                  <a:pt x="4297" y="4531"/>
                </a:cubicBezTo>
                <a:cubicBezTo>
                  <a:pt x="4027" y="4813"/>
                  <a:pt x="3780" y="5107"/>
                  <a:pt x="3557" y="5412"/>
                </a:cubicBezTo>
                <a:cubicBezTo>
                  <a:pt x="1726" y="4930"/>
                  <a:pt x="1726" y="4930"/>
                  <a:pt x="1726" y="4930"/>
                </a:cubicBezTo>
                <a:cubicBezTo>
                  <a:pt x="1045" y="6128"/>
                  <a:pt x="1045" y="6128"/>
                  <a:pt x="1045" y="6128"/>
                </a:cubicBezTo>
                <a:cubicBezTo>
                  <a:pt x="2418" y="7443"/>
                  <a:pt x="2418" y="7443"/>
                  <a:pt x="2418" y="7443"/>
                </a:cubicBezTo>
                <a:cubicBezTo>
                  <a:pt x="2254" y="7842"/>
                  <a:pt x="2125" y="8241"/>
                  <a:pt x="2031" y="8652"/>
                </a:cubicBezTo>
                <a:cubicBezTo>
                  <a:pt x="153" y="8922"/>
                  <a:pt x="153" y="8922"/>
                  <a:pt x="153" y="8922"/>
                </a:cubicBezTo>
                <a:cubicBezTo>
                  <a:pt x="0" y="10295"/>
                  <a:pt x="0" y="10295"/>
                  <a:pt x="0" y="10295"/>
                </a:cubicBezTo>
                <a:cubicBezTo>
                  <a:pt x="1773" y="10964"/>
                  <a:pt x="1773" y="10964"/>
                  <a:pt x="1773" y="10964"/>
                </a:cubicBezTo>
                <a:cubicBezTo>
                  <a:pt x="1773" y="11352"/>
                  <a:pt x="1808" y="11739"/>
                  <a:pt x="1867" y="12115"/>
                </a:cubicBezTo>
                <a:cubicBezTo>
                  <a:pt x="200" y="13089"/>
                  <a:pt x="200" y="13089"/>
                  <a:pt x="200" y="13089"/>
                </a:cubicBezTo>
                <a:cubicBezTo>
                  <a:pt x="575" y="14404"/>
                  <a:pt x="575" y="14404"/>
                  <a:pt x="575" y="14404"/>
                </a:cubicBezTo>
                <a:cubicBezTo>
                  <a:pt x="2489" y="14357"/>
                  <a:pt x="2489" y="14357"/>
                  <a:pt x="2489" y="14357"/>
                </a:cubicBezTo>
                <a:cubicBezTo>
                  <a:pt x="2665" y="14756"/>
                  <a:pt x="2853" y="15132"/>
                  <a:pt x="3076" y="15496"/>
                </a:cubicBezTo>
                <a:cubicBezTo>
                  <a:pt x="1949" y="17010"/>
                  <a:pt x="1949" y="17010"/>
                  <a:pt x="1949" y="17010"/>
                </a:cubicBezTo>
                <a:cubicBezTo>
                  <a:pt x="2806" y="18078"/>
                  <a:pt x="2806" y="18078"/>
                  <a:pt x="2806" y="18078"/>
                </a:cubicBezTo>
                <a:cubicBezTo>
                  <a:pt x="4531" y="17303"/>
                  <a:pt x="4531" y="17303"/>
                  <a:pt x="4531" y="17303"/>
                </a:cubicBezTo>
                <a:cubicBezTo>
                  <a:pt x="4813" y="17573"/>
                  <a:pt x="5107" y="17820"/>
                  <a:pt x="5412" y="18055"/>
                </a:cubicBezTo>
                <a:cubicBezTo>
                  <a:pt x="4930" y="19886"/>
                  <a:pt x="4930" y="19886"/>
                  <a:pt x="4930" y="19886"/>
                </a:cubicBezTo>
                <a:cubicBezTo>
                  <a:pt x="6128" y="20555"/>
                  <a:pt x="6128" y="20555"/>
                  <a:pt x="6128" y="20555"/>
                </a:cubicBezTo>
                <a:cubicBezTo>
                  <a:pt x="7443" y="19193"/>
                  <a:pt x="7443" y="19193"/>
                  <a:pt x="7443" y="19193"/>
                </a:cubicBezTo>
                <a:cubicBezTo>
                  <a:pt x="7830" y="19346"/>
                  <a:pt x="8241" y="19475"/>
                  <a:pt x="8652" y="19581"/>
                </a:cubicBezTo>
                <a:cubicBezTo>
                  <a:pt x="8922" y="21447"/>
                  <a:pt x="8922" y="21447"/>
                  <a:pt x="8922" y="21447"/>
                </a:cubicBezTo>
                <a:cubicBezTo>
                  <a:pt x="10283" y="21600"/>
                  <a:pt x="10283" y="21600"/>
                  <a:pt x="10283" y="21600"/>
                </a:cubicBezTo>
                <a:cubicBezTo>
                  <a:pt x="10964" y="19839"/>
                  <a:pt x="10964" y="19839"/>
                  <a:pt x="10964" y="19839"/>
                </a:cubicBezTo>
                <a:cubicBezTo>
                  <a:pt x="11352" y="19827"/>
                  <a:pt x="11739" y="19804"/>
                  <a:pt x="12115" y="19745"/>
                </a:cubicBezTo>
                <a:cubicBezTo>
                  <a:pt x="13077" y="21400"/>
                  <a:pt x="13077" y="21400"/>
                  <a:pt x="13077" y="21400"/>
                </a:cubicBezTo>
                <a:cubicBezTo>
                  <a:pt x="14404" y="21025"/>
                  <a:pt x="14404" y="21025"/>
                  <a:pt x="14404" y="21025"/>
                </a:cubicBezTo>
                <a:cubicBezTo>
                  <a:pt x="14357" y="19111"/>
                  <a:pt x="14357" y="19111"/>
                  <a:pt x="14357" y="19111"/>
                </a:cubicBezTo>
                <a:cubicBezTo>
                  <a:pt x="14744" y="18947"/>
                  <a:pt x="15132" y="18747"/>
                  <a:pt x="15484" y="18536"/>
                </a:cubicBezTo>
                <a:cubicBezTo>
                  <a:pt x="16998" y="19663"/>
                  <a:pt x="16998" y="19663"/>
                  <a:pt x="16998" y="19663"/>
                </a:cubicBezTo>
                <a:cubicBezTo>
                  <a:pt x="18078" y="18806"/>
                  <a:pt x="18078" y="18806"/>
                  <a:pt x="18078" y="18806"/>
                </a:cubicBezTo>
                <a:cubicBezTo>
                  <a:pt x="17303" y="17080"/>
                  <a:pt x="17303" y="17080"/>
                  <a:pt x="17303" y="17080"/>
                </a:cubicBezTo>
                <a:cubicBezTo>
                  <a:pt x="17573" y="16799"/>
                  <a:pt x="17820" y="16505"/>
                  <a:pt x="18055" y="16200"/>
                </a:cubicBezTo>
                <a:cubicBezTo>
                  <a:pt x="19886" y="16670"/>
                  <a:pt x="19886" y="16670"/>
                  <a:pt x="19886" y="16670"/>
                </a:cubicBezTo>
                <a:cubicBezTo>
                  <a:pt x="20555" y="15472"/>
                  <a:pt x="20555" y="15472"/>
                  <a:pt x="20555" y="15472"/>
                </a:cubicBezTo>
                <a:cubicBezTo>
                  <a:pt x="19193" y="14169"/>
                  <a:pt x="19193" y="14169"/>
                  <a:pt x="19193" y="14169"/>
                </a:cubicBezTo>
                <a:cubicBezTo>
                  <a:pt x="19346" y="13770"/>
                  <a:pt x="19475" y="13371"/>
                  <a:pt x="19581" y="12960"/>
                </a:cubicBezTo>
                <a:lnTo>
                  <a:pt x="21447" y="12678"/>
                </a:lnTo>
                <a:close/>
                <a:moveTo>
                  <a:pt x="12690" y="17491"/>
                </a:moveTo>
                <a:cubicBezTo>
                  <a:pt x="8992" y="18536"/>
                  <a:pt x="5153" y="16388"/>
                  <a:pt x="4109" y="12690"/>
                </a:cubicBezTo>
                <a:cubicBezTo>
                  <a:pt x="3076" y="9004"/>
                  <a:pt x="5224" y="5153"/>
                  <a:pt x="8910" y="4120"/>
                </a:cubicBezTo>
                <a:cubicBezTo>
                  <a:pt x="12608" y="3076"/>
                  <a:pt x="16447" y="5224"/>
                  <a:pt x="17491" y="8922"/>
                </a:cubicBezTo>
                <a:cubicBezTo>
                  <a:pt x="18536" y="12608"/>
                  <a:pt x="16388" y="16447"/>
                  <a:pt x="12690" y="17491"/>
                </a:cubicBezTo>
                <a:close/>
              </a:path>
            </a:pathLst>
          </a:custGeom>
          <a:solidFill>
            <a:schemeClr val="accent4"/>
          </a:solidFill>
          <a:ln w="12700" cap="flat">
            <a:noFill/>
            <a:miter lim="400000"/>
          </a:ln>
          <a:effectLst/>
        </p:spPr>
        <p:txBody>
          <a:bodyPr wrap="square" lIns="34289" tIns="34289" rIns="34289" bIns="34289" numCol="1" anchor="t">
            <a:noAutofit/>
          </a:bodyPr>
          <a:lstStyle/>
          <a:p>
            <a:endParaRPr sz="1350"/>
          </a:p>
        </p:txBody>
      </p:sp>
      <p:sp>
        <p:nvSpPr>
          <p:cNvPr id="9" name="Shape 2190"/>
          <p:cNvSpPr/>
          <p:nvPr/>
        </p:nvSpPr>
        <p:spPr>
          <a:xfrm rot="10800000" flipH="1">
            <a:off x="8595023" y="3483007"/>
            <a:ext cx="919820" cy="919819"/>
          </a:xfrm>
          <a:custGeom>
            <a:avLst/>
            <a:gdLst/>
            <a:ahLst/>
            <a:cxnLst>
              <a:cxn ang="0">
                <a:pos x="wd2" y="hd2"/>
              </a:cxn>
              <a:cxn ang="5400000">
                <a:pos x="wd2" y="hd2"/>
              </a:cxn>
              <a:cxn ang="10800000">
                <a:pos x="wd2" y="hd2"/>
              </a:cxn>
              <a:cxn ang="16200000">
                <a:pos x="wd2" y="hd2"/>
              </a:cxn>
            </a:cxnLst>
            <a:rect l="0" t="0" r="r" b="b"/>
            <a:pathLst>
              <a:path w="21600" h="21600" extrusionOk="0">
                <a:moveTo>
                  <a:pt x="21447" y="12678"/>
                </a:moveTo>
                <a:cubicBezTo>
                  <a:pt x="21600" y="11317"/>
                  <a:pt x="21600" y="11317"/>
                  <a:pt x="21600" y="11317"/>
                </a:cubicBezTo>
                <a:cubicBezTo>
                  <a:pt x="19839" y="10636"/>
                  <a:pt x="19839" y="10636"/>
                  <a:pt x="19839" y="10636"/>
                </a:cubicBezTo>
                <a:cubicBezTo>
                  <a:pt x="19827" y="10260"/>
                  <a:pt x="19804" y="9873"/>
                  <a:pt x="19745" y="9485"/>
                </a:cubicBezTo>
                <a:cubicBezTo>
                  <a:pt x="21400" y="8523"/>
                  <a:pt x="21400" y="8523"/>
                  <a:pt x="21400" y="8523"/>
                </a:cubicBezTo>
                <a:cubicBezTo>
                  <a:pt x="21025" y="7208"/>
                  <a:pt x="21025" y="7208"/>
                  <a:pt x="21025" y="7208"/>
                </a:cubicBezTo>
                <a:cubicBezTo>
                  <a:pt x="19111" y="7255"/>
                  <a:pt x="19111" y="7255"/>
                  <a:pt x="19111" y="7255"/>
                </a:cubicBezTo>
                <a:cubicBezTo>
                  <a:pt x="18947" y="6856"/>
                  <a:pt x="18747" y="6480"/>
                  <a:pt x="18524" y="6116"/>
                </a:cubicBezTo>
                <a:cubicBezTo>
                  <a:pt x="19663" y="4602"/>
                  <a:pt x="19663" y="4602"/>
                  <a:pt x="19663" y="4602"/>
                </a:cubicBezTo>
                <a:cubicBezTo>
                  <a:pt x="18806" y="3533"/>
                  <a:pt x="18806" y="3533"/>
                  <a:pt x="18806" y="3533"/>
                </a:cubicBezTo>
                <a:cubicBezTo>
                  <a:pt x="17080" y="4297"/>
                  <a:pt x="17080" y="4297"/>
                  <a:pt x="17080" y="4297"/>
                </a:cubicBezTo>
                <a:cubicBezTo>
                  <a:pt x="16799" y="4038"/>
                  <a:pt x="16505" y="3780"/>
                  <a:pt x="16188" y="3557"/>
                </a:cubicBezTo>
                <a:cubicBezTo>
                  <a:pt x="16670" y="1726"/>
                  <a:pt x="16670" y="1726"/>
                  <a:pt x="16670" y="1726"/>
                </a:cubicBezTo>
                <a:cubicBezTo>
                  <a:pt x="15472" y="1057"/>
                  <a:pt x="15472" y="1057"/>
                  <a:pt x="15472" y="1057"/>
                </a:cubicBezTo>
                <a:cubicBezTo>
                  <a:pt x="14157" y="2418"/>
                  <a:pt x="14157" y="2418"/>
                  <a:pt x="14157" y="2418"/>
                </a:cubicBezTo>
                <a:cubicBezTo>
                  <a:pt x="13770" y="2266"/>
                  <a:pt x="13371" y="2125"/>
                  <a:pt x="12948" y="2031"/>
                </a:cubicBezTo>
                <a:cubicBezTo>
                  <a:pt x="12678" y="153"/>
                  <a:pt x="12678" y="153"/>
                  <a:pt x="12678" y="153"/>
                </a:cubicBezTo>
                <a:cubicBezTo>
                  <a:pt x="11317" y="0"/>
                  <a:pt x="11317" y="0"/>
                  <a:pt x="11317" y="0"/>
                </a:cubicBezTo>
                <a:cubicBezTo>
                  <a:pt x="10636" y="1773"/>
                  <a:pt x="10636" y="1773"/>
                  <a:pt x="10636" y="1773"/>
                </a:cubicBezTo>
                <a:cubicBezTo>
                  <a:pt x="10260" y="1773"/>
                  <a:pt x="9873" y="1808"/>
                  <a:pt x="9485" y="1867"/>
                </a:cubicBezTo>
                <a:cubicBezTo>
                  <a:pt x="8523" y="200"/>
                  <a:pt x="8523" y="200"/>
                  <a:pt x="8523" y="200"/>
                </a:cubicBezTo>
                <a:cubicBezTo>
                  <a:pt x="7196" y="575"/>
                  <a:pt x="7196" y="575"/>
                  <a:pt x="7196" y="575"/>
                </a:cubicBezTo>
                <a:cubicBezTo>
                  <a:pt x="7243" y="2500"/>
                  <a:pt x="7243" y="2500"/>
                  <a:pt x="7243" y="2500"/>
                </a:cubicBezTo>
                <a:cubicBezTo>
                  <a:pt x="6856" y="2665"/>
                  <a:pt x="6480" y="2864"/>
                  <a:pt x="6116" y="3076"/>
                </a:cubicBezTo>
                <a:cubicBezTo>
                  <a:pt x="4602" y="1949"/>
                  <a:pt x="4602" y="1949"/>
                  <a:pt x="4602" y="1949"/>
                </a:cubicBezTo>
                <a:cubicBezTo>
                  <a:pt x="3533" y="2806"/>
                  <a:pt x="3533" y="2806"/>
                  <a:pt x="3533" y="2806"/>
                </a:cubicBezTo>
                <a:cubicBezTo>
                  <a:pt x="4297" y="4531"/>
                  <a:pt x="4297" y="4531"/>
                  <a:pt x="4297" y="4531"/>
                </a:cubicBezTo>
                <a:cubicBezTo>
                  <a:pt x="4027" y="4813"/>
                  <a:pt x="3780" y="5107"/>
                  <a:pt x="3557" y="5412"/>
                </a:cubicBezTo>
                <a:cubicBezTo>
                  <a:pt x="1726" y="4930"/>
                  <a:pt x="1726" y="4930"/>
                  <a:pt x="1726" y="4930"/>
                </a:cubicBezTo>
                <a:cubicBezTo>
                  <a:pt x="1045" y="6128"/>
                  <a:pt x="1045" y="6128"/>
                  <a:pt x="1045" y="6128"/>
                </a:cubicBezTo>
                <a:cubicBezTo>
                  <a:pt x="2418" y="7443"/>
                  <a:pt x="2418" y="7443"/>
                  <a:pt x="2418" y="7443"/>
                </a:cubicBezTo>
                <a:cubicBezTo>
                  <a:pt x="2254" y="7842"/>
                  <a:pt x="2125" y="8241"/>
                  <a:pt x="2031" y="8652"/>
                </a:cubicBezTo>
                <a:cubicBezTo>
                  <a:pt x="153" y="8922"/>
                  <a:pt x="153" y="8922"/>
                  <a:pt x="153" y="8922"/>
                </a:cubicBezTo>
                <a:cubicBezTo>
                  <a:pt x="0" y="10295"/>
                  <a:pt x="0" y="10295"/>
                  <a:pt x="0" y="10295"/>
                </a:cubicBezTo>
                <a:cubicBezTo>
                  <a:pt x="1773" y="10964"/>
                  <a:pt x="1773" y="10964"/>
                  <a:pt x="1773" y="10964"/>
                </a:cubicBezTo>
                <a:cubicBezTo>
                  <a:pt x="1773" y="11352"/>
                  <a:pt x="1808" y="11739"/>
                  <a:pt x="1867" y="12115"/>
                </a:cubicBezTo>
                <a:cubicBezTo>
                  <a:pt x="200" y="13089"/>
                  <a:pt x="200" y="13089"/>
                  <a:pt x="200" y="13089"/>
                </a:cubicBezTo>
                <a:cubicBezTo>
                  <a:pt x="575" y="14404"/>
                  <a:pt x="575" y="14404"/>
                  <a:pt x="575" y="14404"/>
                </a:cubicBezTo>
                <a:cubicBezTo>
                  <a:pt x="2489" y="14357"/>
                  <a:pt x="2489" y="14357"/>
                  <a:pt x="2489" y="14357"/>
                </a:cubicBezTo>
                <a:cubicBezTo>
                  <a:pt x="2665" y="14756"/>
                  <a:pt x="2853" y="15132"/>
                  <a:pt x="3076" y="15496"/>
                </a:cubicBezTo>
                <a:cubicBezTo>
                  <a:pt x="1949" y="17010"/>
                  <a:pt x="1949" y="17010"/>
                  <a:pt x="1949" y="17010"/>
                </a:cubicBezTo>
                <a:cubicBezTo>
                  <a:pt x="2806" y="18078"/>
                  <a:pt x="2806" y="18078"/>
                  <a:pt x="2806" y="18078"/>
                </a:cubicBezTo>
                <a:cubicBezTo>
                  <a:pt x="4531" y="17303"/>
                  <a:pt x="4531" y="17303"/>
                  <a:pt x="4531" y="17303"/>
                </a:cubicBezTo>
                <a:cubicBezTo>
                  <a:pt x="4813" y="17573"/>
                  <a:pt x="5107" y="17820"/>
                  <a:pt x="5412" y="18055"/>
                </a:cubicBezTo>
                <a:cubicBezTo>
                  <a:pt x="4930" y="19886"/>
                  <a:pt x="4930" y="19886"/>
                  <a:pt x="4930" y="19886"/>
                </a:cubicBezTo>
                <a:cubicBezTo>
                  <a:pt x="6128" y="20555"/>
                  <a:pt x="6128" y="20555"/>
                  <a:pt x="6128" y="20555"/>
                </a:cubicBezTo>
                <a:cubicBezTo>
                  <a:pt x="7443" y="19193"/>
                  <a:pt x="7443" y="19193"/>
                  <a:pt x="7443" y="19193"/>
                </a:cubicBezTo>
                <a:cubicBezTo>
                  <a:pt x="7830" y="19346"/>
                  <a:pt x="8241" y="19475"/>
                  <a:pt x="8652" y="19581"/>
                </a:cubicBezTo>
                <a:cubicBezTo>
                  <a:pt x="8922" y="21447"/>
                  <a:pt x="8922" y="21447"/>
                  <a:pt x="8922" y="21447"/>
                </a:cubicBezTo>
                <a:cubicBezTo>
                  <a:pt x="10283" y="21600"/>
                  <a:pt x="10283" y="21600"/>
                  <a:pt x="10283" y="21600"/>
                </a:cubicBezTo>
                <a:cubicBezTo>
                  <a:pt x="10964" y="19839"/>
                  <a:pt x="10964" y="19839"/>
                  <a:pt x="10964" y="19839"/>
                </a:cubicBezTo>
                <a:cubicBezTo>
                  <a:pt x="11352" y="19827"/>
                  <a:pt x="11739" y="19804"/>
                  <a:pt x="12115" y="19745"/>
                </a:cubicBezTo>
                <a:cubicBezTo>
                  <a:pt x="13077" y="21400"/>
                  <a:pt x="13077" y="21400"/>
                  <a:pt x="13077" y="21400"/>
                </a:cubicBezTo>
                <a:cubicBezTo>
                  <a:pt x="14404" y="21025"/>
                  <a:pt x="14404" y="21025"/>
                  <a:pt x="14404" y="21025"/>
                </a:cubicBezTo>
                <a:cubicBezTo>
                  <a:pt x="14357" y="19111"/>
                  <a:pt x="14357" y="19111"/>
                  <a:pt x="14357" y="19111"/>
                </a:cubicBezTo>
                <a:cubicBezTo>
                  <a:pt x="14744" y="18947"/>
                  <a:pt x="15132" y="18747"/>
                  <a:pt x="15484" y="18536"/>
                </a:cubicBezTo>
                <a:cubicBezTo>
                  <a:pt x="16998" y="19663"/>
                  <a:pt x="16998" y="19663"/>
                  <a:pt x="16998" y="19663"/>
                </a:cubicBezTo>
                <a:cubicBezTo>
                  <a:pt x="18078" y="18806"/>
                  <a:pt x="18078" y="18806"/>
                  <a:pt x="18078" y="18806"/>
                </a:cubicBezTo>
                <a:cubicBezTo>
                  <a:pt x="17303" y="17080"/>
                  <a:pt x="17303" y="17080"/>
                  <a:pt x="17303" y="17080"/>
                </a:cubicBezTo>
                <a:cubicBezTo>
                  <a:pt x="17573" y="16799"/>
                  <a:pt x="17820" y="16505"/>
                  <a:pt x="18055" y="16200"/>
                </a:cubicBezTo>
                <a:cubicBezTo>
                  <a:pt x="19886" y="16670"/>
                  <a:pt x="19886" y="16670"/>
                  <a:pt x="19886" y="16670"/>
                </a:cubicBezTo>
                <a:cubicBezTo>
                  <a:pt x="20555" y="15472"/>
                  <a:pt x="20555" y="15472"/>
                  <a:pt x="20555" y="15472"/>
                </a:cubicBezTo>
                <a:cubicBezTo>
                  <a:pt x="19193" y="14169"/>
                  <a:pt x="19193" y="14169"/>
                  <a:pt x="19193" y="14169"/>
                </a:cubicBezTo>
                <a:cubicBezTo>
                  <a:pt x="19346" y="13770"/>
                  <a:pt x="19475" y="13371"/>
                  <a:pt x="19581" y="12960"/>
                </a:cubicBezTo>
                <a:lnTo>
                  <a:pt x="21447" y="12678"/>
                </a:lnTo>
                <a:close/>
                <a:moveTo>
                  <a:pt x="12690" y="17491"/>
                </a:moveTo>
                <a:cubicBezTo>
                  <a:pt x="8992" y="18536"/>
                  <a:pt x="5153" y="16388"/>
                  <a:pt x="4109" y="12690"/>
                </a:cubicBezTo>
                <a:cubicBezTo>
                  <a:pt x="3076" y="9004"/>
                  <a:pt x="5224" y="5153"/>
                  <a:pt x="8910" y="4120"/>
                </a:cubicBezTo>
                <a:cubicBezTo>
                  <a:pt x="12608" y="3076"/>
                  <a:pt x="16447" y="5224"/>
                  <a:pt x="17491" y="8922"/>
                </a:cubicBezTo>
                <a:cubicBezTo>
                  <a:pt x="18536" y="12608"/>
                  <a:pt x="16388" y="16447"/>
                  <a:pt x="12690" y="17491"/>
                </a:cubicBezTo>
                <a:close/>
              </a:path>
            </a:pathLst>
          </a:custGeom>
          <a:solidFill>
            <a:schemeClr val="accent6"/>
          </a:solidFill>
          <a:ln w="12700" cap="flat">
            <a:noFill/>
            <a:miter lim="400000"/>
          </a:ln>
          <a:effectLst/>
        </p:spPr>
        <p:txBody>
          <a:bodyPr wrap="square" lIns="34289" tIns="34289" rIns="34289" bIns="34289" numCol="1" anchor="t">
            <a:noAutofit/>
          </a:bodyPr>
          <a:lstStyle/>
          <a:p>
            <a:endParaRPr sz="1350"/>
          </a:p>
        </p:txBody>
      </p:sp>
      <p:sp>
        <p:nvSpPr>
          <p:cNvPr id="10" name="Shape 2190"/>
          <p:cNvSpPr/>
          <p:nvPr/>
        </p:nvSpPr>
        <p:spPr>
          <a:xfrm rot="10800000" flipH="1">
            <a:off x="7573567" y="2807173"/>
            <a:ext cx="755942" cy="755940"/>
          </a:xfrm>
          <a:custGeom>
            <a:avLst/>
            <a:gdLst/>
            <a:ahLst/>
            <a:cxnLst>
              <a:cxn ang="0">
                <a:pos x="wd2" y="hd2"/>
              </a:cxn>
              <a:cxn ang="5400000">
                <a:pos x="wd2" y="hd2"/>
              </a:cxn>
              <a:cxn ang="10800000">
                <a:pos x="wd2" y="hd2"/>
              </a:cxn>
              <a:cxn ang="16200000">
                <a:pos x="wd2" y="hd2"/>
              </a:cxn>
            </a:cxnLst>
            <a:rect l="0" t="0" r="r" b="b"/>
            <a:pathLst>
              <a:path w="21600" h="21600" extrusionOk="0">
                <a:moveTo>
                  <a:pt x="21447" y="12678"/>
                </a:moveTo>
                <a:cubicBezTo>
                  <a:pt x="21600" y="11317"/>
                  <a:pt x="21600" y="11317"/>
                  <a:pt x="21600" y="11317"/>
                </a:cubicBezTo>
                <a:cubicBezTo>
                  <a:pt x="19839" y="10636"/>
                  <a:pt x="19839" y="10636"/>
                  <a:pt x="19839" y="10636"/>
                </a:cubicBezTo>
                <a:cubicBezTo>
                  <a:pt x="19827" y="10260"/>
                  <a:pt x="19804" y="9873"/>
                  <a:pt x="19745" y="9485"/>
                </a:cubicBezTo>
                <a:cubicBezTo>
                  <a:pt x="21400" y="8523"/>
                  <a:pt x="21400" y="8523"/>
                  <a:pt x="21400" y="8523"/>
                </a:cubicBezTo>
                <a:cubicBezTo>
                  <a:pt x="21025" y="7208"/>
                  <a:pt x="21025" y="7208"/>
                  <a:pt x="21025" y="7208"/>
                </a:cubicBezTo>
                <a:cubicBezTo>
                  <a:pt x="19111" y="7255"/>
                  <a:pt x="19111" y="7255"/>
                  <a:pt x="19111" y="7255"/>
                </a:cubicBezTo>
                <a:cubicBezTo>
                  <a:pt x="18947" y="6856"/>
                  <a:pt x="18747" y="6480"/>
                  <a:pt x="18524" y="6116"/>
                </a:cubicBezTo>
                <a:cubicBezTo>
                  <a:pt x="19663" y="4602"/>
                  <a:pt x="19663" y="4602"/>
                  <a:pt x="19663" y="4602"/>
                </a:cubicBezTo>
                <a:cubicBezTo>
                  <a:pt x="18806" y="3533"/>
                  <a:pt x="18806" y="3533"/>
                  <a:pt x="18806" y="3533"/>
                </a:cubicBezTo>
                <a:cubicBezTo>
                  <a:pt x="17080" y="4297"/>
                  <a:pt x="17080" y="4297"/>
                  <a:pt x="17080" y="4297"/>
                </a:cubicBezTo>
                <a:cubicBezTo>
                  <a:pt x="16799" y="4038"/>
                  <a:pt x="16505" y="3780"/>
                  <a:pt x="16188" y="3557"/>
                </a:cubicBezTo>
                <a:cubicBezTo>
                  <a:pt x="16670" y="1726"/>
                  <a:pt x="16670" y="1726"/>
                  <a:pt x="16670" y="1726"/>
                </a:cubicBezTo>
                <a:cubicBezTo>
                  <a:pt x="15472" y="1057"/>
                  <a:pt x="15472" y="1057"/>
                  <a:pt x="15472" y="1057"/>
                </a:cubicBezTo>
                <a:cubicBezTo>
                  <a:pt x="14157" y="2418"/>
                  <a:pt x="14157" y="2418"/>
                  <a:pt x="14157" y="2418"/>
                </a:cubicBezTo>
                <a:cubicBezTo>
                  <a:pt x="13770" y="2266"/>
                  <a:pt x="13371" y="2125"/>
                  <a:pt x="12948" y="2031"/>
                </a:cubicBezTo>
                <a:cubicBezTo>
                  <a:pt x="12678" y="153"/>
                  <a:pt x="12678" y="153"/>
                  <a:pt x="12678" y="153"/>
                </a:cubicBezTo>
                <a:cubicBezTo>
                  <a:pt x="11317" y="0"/>
                  <a:pt x="11317" y="0"/>
                  <a:pt x="11317" y="0"/>
                </a:cubicBezTo>
                <a:cubicBezTo>
                  <a:pt x="10636" y="1773"/>
                  <a:pt x="10636" y="1773"/>
                  <a:pt x="10636" y="1773"/>
                </a:cubicBezTo>
                <a:cubicBezTo>
                  <a:pt x="10260" y="1773"/>
                  <a:pt x="9873" y="1808"/>
                  <a:pt x="9485" y="1867"/>
                </a:cubicBezTo>
                <a:cubicBezTo>
                  <a:pt x="8523" y="200"/>
                  <a:pt x="8523" y="200"/>
                  <a:pt x="8523" y="200"/>
                </a:cubicBezTo>
                <a:cubicBezTo>
                  <a:pt x="7196" y="575"/>
                  <a:pt x="7196" y="575"/>
                  <a:pt x="7196" y="575"/>
                </a:cubicBezTo>
                <a:cubicBezTo>
                  <a:pt x="7243" y="2500"/>
                  <a:pt x="7243" y="2500"/>
                  <a:pt x="7243" y="2500"/>
                </a:cubicBezTo>
                <a:cubicBezTo>
                  <a:pt x="6856" y="2665"/>
                  <a:pt x="6480" y="2864"/>
                  <a:pt x="6116" y="3076"/>
                </a:cubicBezTo>
                <a:cubicBezTo>
                  <a:pt x="4602" y="1949"/>
                  <a:pt x="4602" y="1949"/>
                  <a:pt x="4602" y="1949"/>
                </a:cubicBezTo>
                <a:cubicBezTo>
                  <a:pt x="3533" y="2806"/>
                  <a:pt x="3533" y="2806"/>
                  <a:pt x="3533" y="2806"/>
                </a:cubicBezTo>
                <a:cubicBezTo>
                  <a:pt x="4297" y="4531"/>
                  <a:pt x="4297" y="4531"/>
                  <a:pt x="4297" y="4531"/>
                </a:cubicBezTo>
                <a:cubicBezTo>
                  <a:pt x="4027" y="4813"/>
                  <a:pt x="3780" y="5107"/>
                  <a:pt x="3557" y="5412"/>
                </a:cubicBezTo>
                <a:cubicBezTo>
                  <a:pt x="1726" y="4930"/>
                  <a:pt x="1726" y="4930"/>
                  <a:pt x="1726" y="4930"/>
                </a:cubicBezTo>
                <a:cubicBezTo>
                  <a:pt x="1045" y="6128"/>
                  <a:pt x="1045" y="6128"/>
                  <a:pt x="1045" y="6128"/>
                </a:cubicBezTo>
                <a:cubicBezTo>
                  <a:pt x="2418" y="7443"/>
                  <a:pt x="2418" y="7443"/>
                  <a:pt x="2418" y="7443"/>
                </a:cubicBezTo>
                <a:cubicBezTo>
                  <a:pt x="2254" y="7842"/>
                  <a:pt x="2125" y="8241"/>
                  <a:pt x="2031" y="8652"/>
                </a:cubicBezTo>
                <a:cubicBezTo>
                  <a:pt x="153" y="8922"/>
                  <a:pt x="153" y="8922"/>
                  <a:pt x="153" y="8922"/>
                </a:cubicBezTo>
                <a:cubicBezTo>
                  <a:pt x="0" y="10295"/>
                  <a:pt x="0" y="10295"/>
                  <a:pt x="0" y="10295"/>
                </a:cubicBezTo>
                <a:cubicBezTo>
                  <a:pt x="1773" y="10964"/>
                  <a:pt x="1773" y="10964"/>
                  <a:pt x="1773" y="10964"/>
                </a:cubicBezTo>
                <a:cubicBezTo>
                  <a:pt x="1773" y="11352"/>
                  <a:pt x="1808" y="11739"/>
                  <a:pt x="1867" y="12115"/>
                </a:cubicBezTo>
                <a:cubicBezTo>
                  <a:pt x="200" y="13089"/>
                  <a:pt x="200" y="13089"/>
                  <a:pt x="200" y="13089"/>
                </a:cubicBezTo>
                <a:cubicBezTo>
                  <a:pt x="575" y="14404"/>
                  <a:pt x="575" y="14404"/>
                  <a:pt x="575" y="14404"/>
                </a:cubicBezTo>
                <a:cubicBezTo>
                  <a:pt x="2489" y="14357"/>
                  <a:pt x="2489" y="14357"/>
                  <a:pt x="2489" y="14357"/>
                </a:cubicBezTo>
                <a:cubicBezTo>
                  <a:pt x="2665" y="14756"/>
                  <a:pt x="2853" y="15132"/>
                  <a:pt x="3076" y="15496"/>
                </a:cubicBezTo>
                <a:cubicBezTo>
                  <a:pt x="1949" y="17010"/>
                  <a:pt x="1949" y="17010"/>
                  <a:pt x="1949" y="17010"/>
                </a:cubicBezTo>
                <a:cubicBezTo>
                  <a:pt x="2806" y="18078"/>
                  <a:pt x="2806" y="18078"/>
                  <a:pt x="2806" y="18078"/>
                </a:cubicBezTo>
                <a:cubicBezTo>
                  <a:pt x="4531" y="17303"/>
                  <a:pt x="4531" y="17303"/>
                  <a:pt x="4531" y="17303"/>
                </a:cubicBezTo>
                <a:cubicBezTo>
                  <a:pt x="4813" y="17573"/>
                  <a:pt x="5107" y="17820"/>
                  <a:pt x="5412" y="18055"/>
                </a:cubicBezTo>
                <a:cubicBezTo>
                  <a:pt x="4930" y="19886"/>
                  <a:pt x="4930" y="19886"/>
                  <a:pt x="4930" y="19886"/>
                </a:cubicBezTo>
                <a:cubicBezTo>
                  <a:pt x="6128" y="20555"/>
                  <a:pt x="6128" y="20555"/>
                  <a:pt x="6128" y="20555"/>
                </a:cubicBezTo>
                <a:cubicBezTo>
                  <a:pt x="7443" y="19193"/>
                  <a:pt x="7443" y="19193"/>
                  <a:pt x="7443" y="19193"/>
                </a:cubicBezTo>
                <a:cubicBezTo>
                  <a:pt x="7830" y="19346"/>
                  <a:pt x="8241" y="19475"/>
                  <a:pt x="8652" y="19581"/>
                </a:cubicBezTo>
                <a:cubicBezTo>
                  <a:pt x="8922" y="21447"/>
                  <a:pt x="8922" y="21447"/>
                  <a:pt x="8922" y="21447"/>
                </a:cubicBezTo>
                <a:cubicBezTo>
                  <a:pt x="10283" y="21600"/>
                  <a:pt x="10283" y="21600"/>
                  <a:pt x="10283" y="21600"/>
                </a:cubicBezTo>
                <a:cubicBezTo>
                  <a:pt x="10964" y="19839"/>
                  <a:pt x="10964" y="19839"/>
                  <a:pt x="10964" y="19839"/>
                </a:cubicBezTo>
                <a:cubicBezTo>
                  <a:pt x="11352" y="19827"/>
                  <a:pt x="11739" y="19804"/>
                  <a:pt x="12115" y="19745"/>
                </a:cubicBezTo>
                <a:cubicBezTo>
                  <a:pt x="13077" y="21400"/>
                  <a:pt x="13077" y="21400"/>
                  <a:pt x="13077" y="21400"/>
                </a:cubicBezTo>
                <a:cubicBezTo>
                  <a:pt x="14404" y="21025"/>
                  <a:pt x="14404" y="21025"/>
                  <a:pt x="14404" y="21025"/>
                </a:cubicBezTo>
                <a:cubicBezTo>
                  <a:pt x="14357" y="19111"/>
                  <a:pt x="14357" y="19111"/>
                  <a:pt x="14357" y="19111"/>
                </a:cubicBezTo>
                <a:cubicBezTo>
                  <a:pt x="14744" y="18947"/>
                  <a:pt x="15132" y="18747"/>
                  <a:pt x="15484" y="18536"/>
                </a:cubicBezTo>
                <a:cubicBezTo>
                  <a:pt x="16998" y="19663"/>
                  <a:pt x="16998" y="19663"/>
                  <a:pt x="16998" y="19663"/>
                </a:cubicBezTo>
                <a:cubicBezTo>
                  <a:pt x="18078" y="18806"/>
                  <a:pt x="18078" y="18806"/>
                  <a:pt x="18078" y="18806"/>
                </a:cubicBezTo>
                <a:cubicBezTo>
                  <a:pt x="17303" y="17080"/>
                  <a:pt x="17303" y="17080"/>
                  <a:pt x="17303" y="17080"/>
                </a:cubicBezTo>
                <a:cubicBezTo>
                  <a:pt x="17573" y="16799"/>
                  <a:pt x="17820" y="16505"/>
                  <a:pt x="18055" y="16200"/>
                </a:cubicBezTo>
                <a:cubicBezTo>
                  <a:pt x="19886" y="16670"/>
                  <a:pt x="19886" y="16670"/>
                  <a:pt x="19886" y="16670"/>
                </a:cubicBezTo>
                <a:cubicBezTo>
                  <a:pt x="20555" y="15472"/>
                  <a:pt x="20555" y="15472"/>
                  <a:pt x="20555" y="15472"/>
                </a:cubicBezTo>
                <a:cubicBezTo>
                  <a:pt x="19193" y="14169"/>
                  <a:pt x="19193" y="14169"/>
                  <a:pt x="19193" y="14169"/>
                </a:cubicBezTo>
                <a:cubicBezTo>
                  <a:pt x="19346" y="13770"/>
                  <a:pt x="19475" y="13371"/>
                  <a:pt x="19581" y="12960"/>
                </a:cubicBezTo>
                <a:lnTo>
                  <a:pt x="21447" y="12678"/>
                </a:lnTo>
                <a:close/>
                <a:moveTo>
                  <a:pt x="12690" y="17491"/>
                </a:moveTo>
                <a:cubicBezTo>
                  <a:pt x="8992" y="18536"/>
                  <a:pt x="5153" y="16388"/>
                  <a:pt x="4109" y="12690"/>
                </a:cubicBezTo>
                <a:cubicBezTo>
                  <a:pt x="3076" y="9004"/>
                  <a:pt x="5224" y="5153"/>
                  <a:pt x="8910" y="4120"/>
                </a:cubicBezTo>
                <a:cubicBezTo>
                  <a:pt x="12608" y="3076"/>
                  <a:pt x="16447" y="5224"/>
                  <a:pt x="17491" y="8922"/>
                </a:cubicBezTo>
                <a:cubicBezTo>
                  <a:pt x="18536" y="12608"/>
                  <a:pt x="16388" y="16447"/>
                  <a:pt x="12690" y="17491"/>
                </a:cubicBezTo>
                <a:close/>
              </a:path>
            </a:pathLst>
          </a:custGeom>
          <a:solidFill>
            <a:schemeClr val="accent3"/>
          </a:solidFill>
          <a:ln w="12700" cap="flat">
            <a:noFill/>
            <a:miter lim="400000"/>
          </a:ln>
          <a:effectLst/>
        </p:spPr>
        <p:txBody>
          <a:bodyPr wrap="square" lIns="34289" tIns="34289" rIns="34289" bIns="34289" numCol="1" anchor="t">
            <a:noAutofit/>
          </a:bodyPr>
          <a:lstStyle/>
          <a:p>
            <a:endParaRPr sz="1350"/>
          </a:p>
        </p:txBody>
      </p:sp>
      <p:sp>
        <p:nvSpPr>
          <p:cNvPr id="12" name="Shape 11"/>
          <p:cNvSpPr/>
          <p:nvPr/>
        </p:nvSpPr>
        <p:spPr>
          <a:xfrm>
            <a:off x="6921823" y="2986241"/>
            <a:ext cx="993530" cy="993530"/>
          </a:xfrm>
          <a:prstGeom prst="gear9">
            <a:avLst>
              <a:gd name="adj1" fmla="val 12347"/>
              <a:gd name="adj2" fmla="val 1763"/>
            </a:avLst>
          </a:prstGeom>
          <a:solidFill>
            <a:schemeClr val="accent5"/>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Shape 3420"/>
          <p:cNvSpPr/>
          <p:nvPr/>
        </p:nvSpPr>
        <p:spPr>
          <a:xfrm>
            <a:off x="6091975" y="2705070"/>
            <a:ext cx="649064" cy="649065"/>
          </a:xfrm>
          <a:custGeom>
            <a:avLst/>
            <a:gdLst/>
            <a:ahLst/>
            <a:cxnLst>
              <a:cxn ang="0">
                <a:pos x="wd2" y="hd2"/>
              </a:cxn>
              <a:cxn ang="5400000">
                <a:pos x="wd2" y="hd2"/>
              </a:cxn>
              <a:cxn ang="10800000">
                <a:pos x="wd2" y="hd2"/>
              </a:cxn>
              <a:cxn ang="16200000">
                <a:pos x="wd2" y="hd2"/>
              </a:cxn>
            </a:cxnLst>
            <a:rect l="0" t="0" r="r" b="b"/>
            <a:pathLst>
              <a:path w="21600" h="21600" extrusionOk="0">
                <a:moveTo>
                  <a:pt x="15885" y="18154"/>
                </a:moveTo>
                <a:cubicBezTo>
                  <a:pt x="15212" y="17860"/>
                  <a:pt x="14498" y="17860"/>
                  <a:pt x="13868" y="18154"/>
                </a:cubicBezTo>
                <a:cubicBezTo>
                  <a:pt x="12775" y="18574"/>
                  <a:pt x="12145" y="19625"/>
                  <a:pt x="12229" y="20760"/>
                </a:cubicBezTo>
                <a:cubicBezTo>
                  <a:pt x="12271" y="21012"/>
                  <a:pt x="12313" y="21264"/>
                  <a:pt x="12397" y="21474"/>
                </a:cubicBezTo>
                <a:cubicBezTo>
                  <a:pt x="11851" y="21558"/>
                  <a:pt x="11346" y="21600"/>
                  <a:pt x="10800" y="21600"/>
                </a:cubicBezTo>
                <a:cubicBezTo>
                  <a:pt x="10800" y="21600"/>
                  <a:pt x="10800" y="21600"/>
                  <a:pt x="10800" y="21600"/>
                </a:cubicBezTo>
                <a:cubicBezTo>
                  <a:pt x="10296" y="21600"/>
                  <a:pt x="9749" y="21558"/>
                  <a:pt x="9245" y="21474"/>
                </a:cubicBezTo>
                <a:cubicBezTo>
                  <a:pt x="9455" y="20844"/>
                  <a:pt x="9455" y="20171"/>
                  <a:pt x="9203" y="19541"/>
                </a:cubicBezTo>
                <a:cubicBezTo>
                  <a:pt x="8909" y="18911"/>
                  <a:pt x="8405" y="18406"/>
                  <a:pt x="7774" y="18154"/>
                </a:cubicBezTo>
                <a:cubicBezTo>
                  <a:pt x="7102" y="17860"/>
                  <a:pt x="6388" y="17860"/>
                  <a:pt x="5757" y="18154"/>
                </a:cubicBezTo>
                <a:cubicBezTo>
                  <a:pt x="5379" y="18280"/>
                  <a:pt x="5043" y="18532"/>
                  <a:pt x="4749" y="18868"/>
                </a:cubicBezTo>
                <a:cubicBezTo>
                  <a:pt x="4581" y="19037"/>
                  <a:pt x="4454" y="19247"/>
                  <a:pt x="4370" y="19457"/>
                </a:cubicBezTo>
                <a:cubicBezTo>
                  <a:pt x="3950" y="19163"/>
                  <a:pt x="3530" y="18826"/>
                  <a:pt x="3152" y="18448"/>
                </a:cubicBezTo>
                <a:cubicBezTo>
                  <a:pt x="3152" y="18448"/>
                  <a:pt x="3152" y="18448"/>
                  <a:pt x="3152" y="18448"/>
                </a:cubicBezTo>
                <a:cubicBezTo>
                  <a:pt x="2774" y="18070"/>
                  <a:pt x="2437" y="17650"/>
                  <a:pt x="2143" y="17230"/>
                </a:cubicBezTo>
                <a:cubicBezTo>
                  <a:pt x="2732" y="16977"/>
                  <a:pt x="3194" y="16473"/>
                  <a:pt x="3488" y="15843"/>
                </a:cubicBezTo>
                <a:cubicBezTo>
                  <a:pt x="3740" y="15212"/>
                  <a:pt x="3740" y="14498"/>
                  <a:pt x="3488" y="13826"/>
                </a:cubicBezTo>
                <a:cubicBezTo>
                  <a:pt x="3026" y="12775"/>
                  <a:pt x="1975" y="12145"/>
                  <a:pt x="840" y="12229"/>
                </a:cubicBezTo>
                <a:cubicBezTo>
                  <a:pt x="588" y="12229"/>
                  <a:pt x="336" y="12271"/>
                  <a:pt x="126" y="12355"/>
                </a:cubicBezTo>
                <a:cubicBezTo>
                  <a:pt x="42" y="11851"/>
                  <a:pt x="0" y="11346"/>
                  <a:pt x="0" y="10800"/>
                </a:cubicBezTo>
                <a:cubicBezTo>
                  <a:pt x="0" y="10800"/>
                  <a:pt x="0" y="10800"/>
                  <a:pt x="0" y="10800"/>
                </a:cubicBezTo>
                <a:cubicBezTo>
                  <a:pt x="0" y="10254"/>
                  <a:pt x="42" y="9749"/>
                  <a:pt x="126" y="9203"/>
                </a:cubicBezTo>
                <a:cubicBezTo>
                  <a:pt x="756" y="9455"/>
                  <a:pt x="1429" y="9455"/>
                  <a:pt x="2059" y="9203"/>
                </a:cubicBezTo>
                <a:cubicBezTo>
                  <a:pt x="2689" y="8909"/>
                  <a:pt x="3194" y="8405"/>
                  <a:pt x="3488" y="7774"/>
                </a:cubicBezTo>
                <a:cubicBezTo>
                  <a:pt x="3908" y="6682"/>
                  <a:pt x="3614" y="5505"/>
                  <a:pt x="2732" y="4749"/>
                </a:cubicBezTo>
                <a:cubicBezTo>
                  <a:pt x="2563" y="4581"/>
                  <a:pt x="2353" y="4454"/>
                  <a:pt x="2143" y="4370"/>
                </a:cubicBezTo>
                <a:cubicBezTo>
                  <a:pt x="2437" y="3908"/>
                  <a:pt x="2774" y="3530"/>
                  <a:pt x="3152" y="3152"/>
                </a:cubicBezTo>
                <a:cubicBezTo>
                  <a:pt x="3152" y="3152"/>
                  <a:pt x="3152" y="3152"/>
                  <a:pt x="3152" y="3152"/>
                </a:cubicBezTo>
                <a:cubicBezTo>
                  <a:pt x="3530" y="2774"/>
                  <a:pt x="3950" y="2437"/>
                  <a:pt x="4370" y="2101"/>
                </a:cubicBezTo>
                <a:cubicBezTo>
                  <a:pt x="4623" y="2732"/>
                  <a:pt x="5127" y="3194"/>
                  <a:pt x="5757" y="3446"/>
                </a:cubicBezTo>
                <a:cubicBezTo>
                  <a:pt x="5925" y="3530"/>
                  <a:pt x="6093" y="3572"/>
                  <a:pt x="6261" y="3614"/>
                </a:cubicBezTo>
                <a:cubicBezTo>
                  <a:pt x="6766" y="3698"/>
                  <a:pt x="7270" y="3656"/>
                  <a:pt x="7774" y="3446"/>
                </a:cubicBezTo>
                <a:cubicBezTo>
                  <a:pt x="7774" y="3446"/>
                  <a:pt x="7774" y="3446"/>
                  <a:pt x="7774" y="3446"/>
                </a:cubicBezTo>
                <a:cubicBezTo>
                  <a:pt x="8825" y="3026"/>
                  <a:pt x="9497" y="1975"/>
                  <a:pt x="9371" y="798"/>
                </a:cubicBezTo>
                <a:cubicBezTo>
                  <a:pt x="9371" y="714"/>
                  <a:pt x="9371" y="630"/>
                  <a:pt x="9329" y="546"/>
                </a:cubicBezTo>
                <a:cubicBezTo>
                  <a:pt x="9329" y="378"/>
                  <a:pt x="9287" y="252"/>
                  <a:pt x="9245" y="84"/>
                </a:cubicBezTo>
                <a:cubicBezTo>
                  <a:pt x="9749" y="42"/>
                  <a:pt x="10296" y="0"/>
                  <a:pt x="10800" y="0"/>
                </a:cubicBezTo>
                <a:cubicBezTo>
                  <a:pt x="10800" y="0"/>
                  <a:pt x="10800" y="0"/>
                  <a:pt x="10800" y="0"/>
                </a:cubicBezTo>
                <a:cubicBezTo>
                  <a:pt x="11346" y="0"/>
                  <a:pt x="11851" y="42"/>
                  <a:pt x="12397" y="84"/>
                </a:cubicBezTo>
                <a:cubicBezTo>
                  <a:pt x="12145" y="714"/>
                  <a:pt x="12145" y="1429"/>
                  <a:pt x="12439" y="2017"/>
                </a:cubicBezTo>
                <a:cubicBezTo>
                  <a:pt x="12691" y="2689"/>
                  <a:pt x="13195" y="3194"/>
                  <a:pt x="13868" y="3446"/>
                </a:cubicBezTo>
                <a:cubicBezTo>
                  <a:pt x="14498" y="3740"/>
                  <a:pt x="15212" y="3740"/>
                  <a:pt x="15885" y="3446"/>
                </a:cubicBezTo>
                <a:cubicBezTo>
                  <a:pt x="15885" y="3446"/>
                  <a:pt x="15885" y="3446"/>
                  <a:pt x="15885" y="3446"/>
                </a:cubicBezTo>
                <a:cubicBezTo>
                  <a:pt x="16263" y="3320"/>
                  <a:pt x="16599" y="3068"/>
                  <a:pt x="16851" y="2732"/>
                </a:cubicBezTo>
                <a:cubicBezTo>
                  <a:pt x="17019" y="2563"/>
                  <a:pt x="17146" y="2353"/>
                  <a:pt x="17272" y="2101"/>
                </a:cubicBezTo>
                <a:cubicBezTo>
                  <a:pt x="17692" y="2437"/>
                  <a:pt x="18070" y="2774"/>
                  <a:pt x="18448" y="3152"/>
                </a:cubicBezTo>
                <a:cubicBezTo>
                  <a:pt x="18448" y="3152"/>
                  <a:pt x="18448" y="3152"/>
                  <a:pt x="18448" y="3152"/>
                </a:cubicBezTo>
                <a:cubicBezTo>
                  <a:pt x="18826" y="3530"/>
                  <a:pt x="19163" y="3908"/>
                  <a:pt x="19499" y="4370"/>
                </a:cubicBezTo>
                <a:cubicBezTo>
                  <a:pt x="18868" y="4623"/>
                  <a:pt x="18406" y="5127"/>
                  <a:pt x="18154" y="5757"/>
                </a:cubicBezTo>
                <a:cubicBezTo>
                  <a:pt x="17860" y="6388"/>
                  <a:pt x="17860" y="7102"/>
                  <a:pt x="18154" y="7774"/>
                </a:cubicBezTo>
                <a:cubicBezTo>
                  <a:pt x="18574" y="8825"/>
                  <a:pt x="19667" y="9455"/>
                  <a:pt x="20802" y="9371"/>
                </a:cubicBezTo>
                <a:cubicBezTo>
                  <a:pt x="21054" y="9371"/>
                  <a:pt x="21264" y="9287"/>
                  <a:pt x="21516" y="9203"/>
                </a:cubicBezTo>
                <a:cubicBezTo>
                  <a:pt x="21600" y="9749"/>
                  <a:pt x="21600" y="10254"/>
                  <a:pt x="21600" y="10800"/>
                </a:cubicBezTo>
                <a:cubicBezTo>
                  <a:pt x="21600" y="10800"/>
                  <a:pt x="21600" y="10800"/>
                  <a:pt x="21600" y="10800"/>
                </a:cubicBezTo>
                <a:cubicBezTo>
                  <a:pt x="21600" y="11346"/>
                  <a:pt x="21600" y="11851"/>
                  <a:pt x="21516" y="12355"/>
                </a:cubicBezTo>
                <a:cubicBezTo>
                  <a:pt x="20886" y="12145"/>
                  <a:pt x="20213" y="12145"/>
                  <a:pt x="19583" y="12397"/>
                </a:cubicBezTo>
                <a:cubicBezTo>
                  <a:pt x="18911" y="12691"/>
                  <a:pt x="18406" y="13195"/>
                  <a:pt x="18154" y="13826"/>
                </a:cubicBezTo>
                <a:cubicBezTo>
                  <a:pt x="17692" y="14876"/>
                  <a:pt x="17986" y="16095"/>
                  <a:pt x="18868" y="16851"/>
                </a:cubicBezTo>
                <a:cubicBezTo>
                  <a:pt x="19079" y="17019"/>
                  <a:pt x="19247" y="17146"/>
                  <a:pt x="19499" y="17230"/>
                </a:cubicBezTo>
                <a:cubicBezTo>
                  <a:pt x="19163" y="17650"/>
                  <a:pt x="18826" y="18070"/>
                  <a:pt x="18448" y="18448"/>
                </a:cubicBezTo>
                <a:cubicBezTo>
                  <a:pt x="18448" y="18448"/>
                  <a:pt x="18448" y="18448"/>
                  <a:pt x="18448" y="18448"/>
                </a:cubicBezTo>
                <a:cubicBezTo>
                  <a:pt x="18070" y="18826"/>
                  <a:pt x="17692" y="19163"/>
                  <a:pt x="17272" y="19457"/>
                </a:cubicBezTo>
                <a:cubicBezTo>
                  <a:pt x="16977" y="18868"/>
                  <a:pt x="16473" y="18406"/>
                  <a:pt x="15885" y="18154"/>
                </a:cubicBezTo>
                <a:close/>
              </a:path>
            </a:pathLst>
          </a:custGeom>
          <a:solidFill>
            <a:schemeClr val="tx1">
              <a:lumMod val="60000"/>
              <a:lumOff val="40000"/>
            </a:schemeClr>
          </a:solidFill>
          <a:ln w="57150" cap="flat">
            <a:noFill/>
            <a:prstDash val="solid"/>
            <a:round/>
          </a:ln>
          <a:effectLst/>
        </p:spPr>
        <p:txBody>
          <a:bodyPr wrap="square" lIns="34289" tIns="34289" rIns="34289" bIns="34289" numCol="1" anchor="t">
            <a:noAutofit/>
          </a:bodyPr>
          <a:lstStyle/>
          <a:p>
            <a:endParaRPr sz="1350"/>
          </a:p>
        </p:txBody>
      </p:sp>
      <p:sp>
        <p:nvSpPr>
          <p:cNvPr id="17" name="Shape 3420"/>
          <p:cNvSpPr/>
          <p:nvPr/>
        </p:nvSpPr>
        <p:spPr>
          <a:xfrm>
            <a:off x="8090645" y="3535278"/>
            <a:ext cx="414156" cy="414156"/>
          </a:xfrm>
          <a:custGeom>
            <a:avLst/>
            <a:gdLst/>
            <a:ahLst/>
            <a:cxnLst>
              <a:cxn ang="0">
                <a:pos x="wd2" y="hd2"/>
              </a:cxn>
              <a:cxn ang="5400000">
                <a:pos x="wd2" y="hd2"/>
              </a:cxn>
              <a:cxn ang="10800000">
                <a:pos x="wd2" y="hd2"/>
              </a:cxn>
              <a:cxn ang="16200000">
                <a:pos x="wd2" y="hd2"/>
              </a:cxn>
            </a:cxnLst>
            <a:rect l="0" t="0" r="r" b="b"/>
            <a:pathLst>
              <a:path w="21600" h="21600" extrusionOk="0">
                <a:moveTo>
                  <a:pt x="15885" y="18154"/>
                </a:moveTo>
                <a:cubicBezTo>
                  <a:pt x="15212" y="17860"/>
                  <a:pt x="14498" y="17860"/>
                  <a:pt x="13868" y="18154"/>
                </a:cubicBezTo>
                <a:cubicBezTo>
                  <a:pt x="12775" y="18574"/>
                  <a:pt x="12145" y="19625"/>
                  <a:pt x="12229" y="20760"/>
                </a:cubicBezTo>
                <a:cubicBezTo>
                  <a:pt x="12271" y="21012"/>
                  <a:pt x="12313" y="21264"/>
                  <a:pt x="12397" y="21474"/>
                </a:cubicBezTo>
                <a:cubicBezTo>
                  <a:pt x="11851" y="21558"/>
                  <a:pt x="11346" y="21600"/>
                  <a:pt x="10800" y="21600"/>
                </a:cubicBezTo>
                <a:cubicBezTo>
                  <a:pt x="10800" y="21600"/>
                  <a:pt x="10800" y="21600"/>
                  <a:pt x="10800" y="21600"/>
                </a:cubicBezTo>
                <a:cubicBezTo>
                  <a:pt x="10296" y="21600"/>
                  <a:pt x="9749" y="21558"/>
                  <a:pt x="9245" y="21474"/>
                </a:cubicBezTo>
                <a:cubicBezTo>
                  <a:pt x="9455" y="20844"/>
                  <a:pt x="9455" y="20171"/>
                  <a:pt x="9203" y="19541"/>
                </a:cubicBezTo>
                <a:cubicBezTo>
                  <a:pt x="8909" y="18911"/>
                  <a:pt x="8405" y="18406"/>
                  <a:pt x="7774" y="18154"/>
                </a:cubicBezTo>
                <a:cubicBezTo>
                  <a:pt x="7102" y="17860"/>
                  <a:pt x="6388" y="17860"/>
                  <a:pt x="5757" y="18154"/>
                </a:cubicBezTo>
                <a:cubicBezTo>
                  <a:pt x="5379" y="18280"/>
                  <a:pt x="5043" y="18532"/>
                  <a:pt x="4749" y="18868"/>
                </a:cubicBezTo>
                <a:cubicBezTo>
                  <a:pt x="4581" y="19037"/>
                  <a:pt x="4454" y="19247"/>
                  <a:pt x="4370" y="19457"/>
                </a:cubicBezTo>
                <a:cubicBezTo>
                  <a:pt x="3950" y="19163"/>
                  <a:pt x="3530" y="18826"/>
                  <a:pt x="3152" y="18448"/>
                </a:cubicBezTo>
                <a:cubicBezTo>
                  <a:pt x="3152" y="18448"/>
                  <a:pt x="3152" y="18448"/>
                  <a:pt x="3152" y="18448"/>
                </a:cubicBezTo>
                <a:cubicBezTo>
                  <a:pt x="2774" y="18070"/>
                  <a:pt x="2437" y="17650"/>
                  <a:pt x="2143" y="17230"/>
                </a:cubicBezTo>
                <a:cubicBezTo>
                  <a:pt x="2732" y="16977"/>
                  <a:pt x="3194" y="16473"/>
                  <a:pt x="3488" y="15843"/>
                </a:cubicBezTo>
                <a:cubicBezTo>
                  <a:pt x="3740" y="15212"/>
                  <a:pt x="3740" y="14498"/>
                  <a:pt x="3488" y="13826"/>
                </a:cubicBezTo>
                <a:cubicBezTo>
                  <a:pt x="3026" y="12775"/>
                  <a:pt x="1975" y="12145"/>
                  <a:pt x="840" y="12229"/>
                </a:cubicBezTo>
                <a:cubicBezTo>
                  <a:pt x="588" y="12229"/>
                  <a:pt x="336" y="12271"/>
                  <a:pt x="126" y="12355"/>
                </a:cubicBezTo>
                <a:cubicBezTo>
                  <a:pt x="42" y="11851"/>
                  <a:pt x="0" y="11346"/>
                  <a:pt x="0" y="10800"/>
                </a:cubicBezTo>
                <a:cubicBezTo>
                  <a:pt x="0" y="10800"/>
                  <a:pt x="0" y="10800"/>
                  <a:pt x="0" y="10800"/>
                </a:cubicBezTo>
                <a:cubicBezTo>
                  <a:pt x="0" y="10254"/>
                  <a:pt x="42" y="9749"/>
                  <a:pt x="126" y="9203"/>
                </a:cubicBezTo>
                <a:cubicBezTo>
                  <a:pt x="756" y="9455"/>
                  <a:pt x="1429" y="9455"/>
                  <a:pt x="2059" y="9203"/>
                </a:cubicBezTo>
                <a:cubicBezTo>
                  <a:pt x="2689" y="8909"/>
                  <a:pt x="3194" y="8405"/>
                  <a:pt x="3488" y="7774"/>
                </a:cubicBezTo>
                <a:cubicBezTo>
                  <a:pt x="3908" y="6682"/>
                  <a:pt x="3614" y="5505"/>
                  <a:pt x="2732" y="4749"/>
                </a:cubicBezTo>
                <a:cubicBezTo>
                  <a:pt x="2563" y="4581"/>
                  <a:pt x="2353" y="4454"/>
                  <a:pt x="2143" y="4370"/>
                </a:cubicBezTo>
                <a:cubicBezTo>
                  <a:pt x="2437" y="3908"/>
                  <a:pt x="2774" y="3530"/>
                  <a:pt x="3152" y="3152"/>
                </a:cubicBezTo>
                <a:cubicBezTo>
                  <a:pt x="3152" y="3152"/>
                  <a:pt x="3152" y="3152"/>
                  <a:pt x="3152" y="3152"/>
                </a:cubicBezTo>
                <a:cubicBezTo>
                  <a:pt x="3530" y="2774"/>
                  <a:pt x="3950" y="2437"/>
                  <a:pt x="4370" y="2101"/>
                </a:cubicBezTo>
                <a:cubicBezTo>
                  <a:pt x="4623" y="2732"/>
                  <a:pt x="5127" y="3194"/>
                  <a:pt x="5757" y="3446"/>
                </a:cubicBezTo>
                <a:cubicBezTo>
                  <a:pt x="5925" y="3530"/>
                  <a:pt x="6093" y="3572"/>
                  <a:pt x="6261" y="3614"/>
                </a:cubicBezTo>
                <a:cubicBezTo>
                  <a:pt x="6766" y="3698"/>
                  <a:pt x="7270" y="3656"/>
                  <a:pt x="7774" y="3446"/>
                </a:cubicBezTo>
                <a:cubicBezTo>
                  <a:pt x="7774" y="3446"/>
                  <a:pt x="7774" y="3446"/>
                  <a:pt x="7774" y="3446"/>
                </a:cubicBezTo>
                <a:cubicBezTo>
                  <a:pt x="8825" y="3026"/>
                  <a:pt x="9497" y="1975"/>
                  <a:pt x="9371" y="798"/>
                </a:cubicBezTo>
                <a:cubicBezTo>
                  <a:pt x="9371" y="714"/>
                  <a:pt x="9371" y="630"/>
                  <a:pt x="9329" y="546"/>
                </a:cubicBezTo>
                <a:cubicBezTo>
                  <a:pt x="9329" y="378"/>
                  <a:pt x="9287" y="252"/>
                  <a:pt x="9245" y="84"/>
                </a:cubicBezTo>
                <a:cubicBezTo>
                  <a:pt x="9749" y="42"/>
                  <a:pt x="10296" y="0"/>
                  <a:pt x="10800" y="0"/>
                </a:cubicBezTo>
                <a:cubicBezTo>
                  <a:pt x="10800" y="0"/>
                  <a:pt x="10800" y="0"/>
                  <a:pt x="10800" y="0"/>
                </a:cubicBezTo>
                <a:cubicBezTo>
                  <a:pt x="11346" y="0"/>
                  <a:pt x="11851" y="42"/>
                  <a:pt x="12397" y="84"/>
                </a:cubicBezTo>
                <a:cubicBezTo>
                  <a:pt x="12145" y="714"/>
                  <a:pt x="12145" y="1429"/>
                  <a:pt x="12439" y="2017"/>
                </a:cubicBezTo>
                <a:cubicBezTo>
                  <a:pt x="12691" y="2689"/>
                  <a:pt x="13195" y="3194"/>
                  <a:pt x="13868" y="3446"/>
                </a:cubicBezTo>
                <a:cubicBezTo>
                  <a:pt x="14498" y="3740"/>
                  <a:pt x="15212" y="3740"/>
                  <a:pt x="15885" y="3446"/>
                </a:cubicBezTo>
                <a:cubicBezTo>
                  <a:pt x="15885" y="3446"/>
                  <a:pt x="15885" y="3446"/>
                  <a:pt x="15885" y="3446"/>
                </a:cubicBezTo>
                <a:cubicBezTo>
                  <a:pt x="16263" y="3320"/>
                  <a:pt x="16599" y="3068"/>
                  <a:pt x="16851" y="2732"/>
                </a:cubicBezTo>
                <a:cubicBezTo>
                  <a:pt x="17019" y="2563"/>
                  <a:pt x="17146" y="2353"/>
                  <a:pt x="17272" y="2101"/>
                </a:cubicBezTo>
                <a:cubicBezTo>
                  <a:pt x="17692" y="2437"/>
                  <a:pt x="18070" y="2774"/>
                  <a:pt x="18448" y="3152"/>
                </a:cubicBezTo>
                <a:cubicBezTo>
                  <a:pt x="18448" y="3152"/>
                  <a:pt x="18448" y="3152"/>
                  <a:pt x="18448" y="3152"/>
                </a:cubicBezTo>
                <a:cubicBezTo>
                  <a:pt x="18826" y="3530"/>
                  <a:pt x="19163" y="3908"/>
                  <a:pt x="19499" y="4370"/>
                </a:cubicBezTo>
                <a:cubicBezTo>
                  <a:pt x="18868" y="4623"/>
                  <a:pt x="18406" y="5127"/>
                  <a:pt x="18154" y="5757"/>
                </a:cubicBezTo>
                <a:cubicBezTo>
                  <a:pt x="17860" y="6388"/>
                  <a:pt x="17860" y="7102"/>
                  <a:pt x="18154" y="7774"/>
                </a:cubicBezTo>
                <a:cubicBezTo>
                  <a:pt x="18574" y="8825"/>
                  <a:pt x="19667" y="9455"/>
                  <a:pt x="20802" y="9371"/>
                </a:cubicBezTo>
                <a:cubicBezTo>
                  <a:pt x="21054" y="9371"/>
                  <a:pt x="21264" y="9287"/>
                  <a:pt x="21516" y="9203"/>
                </a:cubicBezTo>
                <a:cubicBezTo>
                  <a:pt x="21600" y="9749"/>
                  <a:pt x="21600" y="10254"/>
                  <a:pt x="21600" y="10800"/>
                </a:cubicBezTo>
                <a:cubicBezTo>
                  <a:pt x="21600" y="10800"/>
                  <a:pt x="21600" y="10800"/>
                  <a:pt x="21600" y="10800"/>
                </a:cubicBezTo>
                <a:cubicBezTo>
                  <a:pt x="21600" y="11346"/>
                  <a:pt x="21600" y="11851"/>
                  <a:pt x="21516" y="12355"/>
                </a:cubicBezTo>
                <a:cubicBezTo>
                  <a:pt x="20886" y="12145"/>
                  <a:pt x="20213" y="12145"/>
                  <a:pt x="19583" y="12397"/>
                </a:cubicBezTo>
                <a:cubicBezTo>
                  <a:pt x="18911" y="12691"/>
                  <a:pt x="18406" y="13195"/>
                  <a:pt x="18154" y="13826"/>
                </a:cubicBezTo>
                <a:cubicBezTo>
                  <a:pt x="17692" y="14876"/>
                  <a:pt x="17986" y="16095"/>
                  <a:pt x="18868" y="16851"/>
                </a:cubicBezTo>
                <a:cubicBezTo>
                  <a:pt x="19079" y="17019"/>
                  <a:pt x="19247" y="17146"/>
                  <a:pt x="19499" y="17230"/>
                </a:cubicBezTo>
                <a:cubicBezTo>
                  <a:pt x="19163" y="17650"/>
                  <a:pt x="18826" y="18070"/>
                  <a:pt x="18448" y="18448"/>
                </a:cubicBezTo>
                <a:cubicBezTo>
                  <a:pt x="18448" y="18448"/>
                  <a:pt x="18448" y="18448"/>
                  <a:pt x="18448" y="18448"/>
                </a:cubicBezTo>
                <a:cubicBezTo>
                  <a:pt x="18070" y="18826"/>
                  <a:pt x="17692" y="19163"/>
                  <a:pt x="17272" y="19457"/>
                </a:cubicBezTo>
                <a:cubicBezTo>
                  <a:pt x="16977" y="18868"/>
                  <a:pt x="16473" y="18406"/>
                  <a:pt x="15885" y="18154"/>
                </a:cubicBezTo>
                <a:close/>
              </a:path>
            </a:pathLst>
          </a:custGeom>
          <a:solidFill>
            <a:schemeClr val="tx1">
              <a:lumMod val="60000"/>
              <a:lumOff val="40000"/>
            </a:schemeClr>
          </a:solidFill>
          <a:ln w="57150" cap="flat">
            <a:noFill/>
            <a:prstDash val="solid"/>
            <a:round/>
          </a:ln>
          <a:effectLst/>
        </p:spPr>
        <p:txBody>
          <a:bodyPr wrap="square" lIns="34289" tIns="34289" rIns="34289" bIns="34289" numCol="1" anchor="t">
            <a:noAutofit/>
          </a:bodyPr>
          <a:lstStyle/>
          <a:p>
            <a:endParaRPr sz="1350"/>
          </a:p>
        </p:txBody>
      </p:sp>
      <p:sp>
        <p:nvSpPr>
          <p:cNvPr id="20" name="Freeform 195"/>
          <p:cNvSpPr>
            <a:spLocks noEditPoints="1"/>
          </p:cNvSpPr>
          <p:nvPr/>
        </p:nvSpPr>
        <p:spPr bwMode="auto">
          <a:xfrm>
            <a:off x="8138778" y="2541285"/>
            <a:ext cx="317890" cy="318932"/>
          </a:xfrm>
          <a:custGeom>
            <a:avLst/>
            <a:gdLst>
              <a:gd name="T0" fmla="*/ 130 w 305"/>
              <a:gd name="T1" fmla="*/ 71 h 306"/>
              <a:gd name="T2" fmla="*/ 92 w 305"/>
              <a:gd name="T3" fmla="*/ 92 h 306"/>
              <a:gd name="T4" fmla="*/ 70 w 305"/>
              <a:gd name="T5" fmla="*/ 130 h 306"/>
              <a:gd name="T6" fmla="*/ 70 w 305"/>
              <a:gd name="T7" fmla="*/ 175 h 306"/>
              <a:gd name="T8" fmla="*/ 92 w 305"/>
              <a:gd name="T9" fmla="*/ 213 h 306"/>
              <a:gd name="T10" fmla="*/ 130 w 305"/>
              <a:gd name="T11" fmla="*/ 236 h 306"/>
              <a:gd name="T12" fmla="*/ 176 w 305"/>
              <a:gd name="T13" fmla="*/ 236 h 306"/>
              <a:gd name="T14" fmla="*/ 214 w 305"/>
              <a:gd name="T15" fmla="*/ 213 h 306"/>
              <a:gd name="T16" fmla="*/ 236 w 305"/>
              <a:gd name="T17" fmla="*/ 175 h 306"/>
              <a:gd name="T18" fmla="*/ 236 w 305"/>
              <a:gd name="T19" fmla="*/ 130 h 306"/>
              <a:gd name="T20" fmla="*/ 214 w 305"/>
              <a:gd name="T21" fmla="*/ 92 h 306"/>
              <a:gd name="T22" fmla="*/ 176 w 305"/>
              <a:gd name="T23" fmla="*/ 71 h 306"/>
              <a:gd name="T24" fmla="*/ 134 w 305"/>
              <a:gd name="T25" fmla="*/ 0 h 306"/>
              <a:gd name="T26" fmla="*/ 172 w 305"/>
              <a:gd name="T27" fmla="*/ 30 h 306"/>
              <a:gd name="T28" fmla="*/ 212 w 305"/>
              <a:gd name="T29" fmla="*/ 12 h 306"/>
              <a:gd name="T30" fmla="*/ 231 w 305"/>
              <a:gd name="T31" fmla="*/ 56 h 306"/>
              <a:gd name="T32" fmla="*/ 249 w 305"/>
              <a:gd name="T33" fmla="*/ 75 h 306"/>
              <a:gd name="T34" fmla="*/ 295 w 305"/>
              <a:gd name="T35" fmla="*/ 93 h 306"/>
              <a:gd name="T36" fmla="*/ 275 w 305"/>
              <a:gd name="T37" fmla="*/ 133 h 306"/>
              <a:gd name="T38" fmla="*/ 305 w 305"/>
              <a:gd name="T39" fmla="*/ 171 h 306"/>
              <a:gd name="T40" fmla="*/ 269 w 305"/>
              <a:gd name="T41" fmla="*/ 198 h 306"/>
              <a:gd name="T42" fmla="*/ 275 w 305"/>
              <a:gd name="T43" fmla="*/ 246 h 306"/>
              <a:gd name="T44" fmla="*/ 240 w 305"/>
              <a:gd name="T45" fmla="*/ 241 h 306"/>
              <a:gd name="T46" fmla="*/ 245 w 305"/>
              <a:gd name="T47" fmla="*/ 276 h 306"/>
              <a:gd name="T48" fmla="*/ 198 w 305"/>
              <a:gd name="T49" fmla="*/ 268 h 306"/>
              <a:gd name="T50" fmla="*/ 172 w 305"/>
              <a:gd name="T51" fmla="*/ 306 h 306"/>
              <a:gd name="T52" fmla="*/ 134 w 305"/>
              <a:gd name="T53" fmla="*/ 275 h 306"/>
              <a:gd name="T54" fmla="*/ 93 w 305"/>
              <a:gd name="T55" fmla="*/ 295 h 306"/>
              <a:gd name="T56" fmla="*/ 75 w 305"/>
              <a:gd name="T57" fmla="*/ 250 h 306"/>
              <a:gd name="T58" fmla="*/ 56 w 305"/>
              <a:gd name="T59" fmla="*/ 230 h 306"/>
              <a:gd name="T60" fmla="*/ 11 w 305"/>
              <a:gd name="T61" fmla="*/ 213 h 306"/>
              <a:gd name="T62" fmla="*/ 30 w 305"/>
              <a:gd name="T63" fmla="*/ 171 h 306"/>
              <a:gd name="T64" fmla="*/ 0 w 305"/>
              <a:gd name="T65" fmla="*/ 133 h 306"/>
              <a:gd name="T66" fmla="*/ 37 w 305"/>
              <a:gd name="T67" fmla="*/ 109 h 306"/>
              <a:gd name="T68" fmla="*/ 30 w 305"/>
              <a:gd name="T69" fmla="*/ 60 h 306"/>
              <a:gd name="T70" fmla="*/ 64 w 305"/>
              <a:gd name="T71" fmla="*/ 65 h 306"/>
              <a:gd name="T72" fmla="*/ 59 w 305"/>
              <a:gd name="T73" fmla="*/ 30 h 306"/>
              <a:gd name="T74" fmla="*/ 107 w 305"/>
              <a:gd name="T75" fmla="*/ 38 h 306"/>
              <a:gd name="T76" fmla="*/ 134 w 305"/>
              <a:gd name="T77"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5" h="306">
                <a:moveTo>
                  <a:pt x="152" y="67"/>
                </a:moveTo>
                <a:lnTo>
                  <a:pt x="130" y="71"/>
                </a:lnTo>
                <a:lnTo>
                  <a:pt x="109" y="78"/>
                </a:lnTo>
                <a:lnTo>
                  <a:pt x="92" y="92"/>
                </a:lnTo>
                <a:lnTo>
                  <a:pt x="79" y="110"/>
                </a:lnTo>
                <a:lnTo>
                  <a:pt x="70" y="130"/>
                </a:lnTo>
                <a:lnTo>
                  <a:pt x="67" y="153"/>
                </a:lnTo>
                <a:lnTo>
                  <a:pt x="70" y="175"/>
                </a:lnTo>
                <a:lnTo>
                  <a:pt x="79" y="196"/>
                </a:lnTo>
                <a:lnTo>
                  <a:pt x="92" y="213"/>
                </a:lnTo>
                <a:lnTo>
                  <a:pt x="109" y="228"/>
                </a:lnTo>
                <a:lnTo>
                  <a:pt x="130" y="236"/>
                </a:lnTo>
                <a:lnTo>
                  <a:pt x="152" y="240"/>
                </a:lnTo>
                <a:lnTo>
                  <a:pt x="176" y="236"/>
                </a:lnTo>
                <a:lnTo>
                  <a:pt x="197" y="228"/>
                </a:lnTo>
                <a:lnTo>
                  <a:pt x="214" y="213"/>
                </a:lnTo>
                <a:lnTo>
                  <a:pt x="227" y="196"/>
                </a:lnTo>
                <a:lnTo>
                  <a:pt x="236" y="175"/>
                </a:lnTo>
                <a:lnTo>
                  <a:pt x="238" y="153"/>
                </a:lnTo>
                <a:lnTo>
                  <a:pt x="236" y="130"/>
                </a:lnTo>
                <a:lnTo>
                  <a:pt x="227" y="110"/>
                </a:lnTo>
                <a:lnTo>
                  <a:pt x="214" y="92"/>
                </a:lnTo>
                <a:lnTo>
                  <a:pt x="197" y="78"/>
                </a:lnTo>
                <a:lnTo>
                  <a:pt x="176" y="71"/>
                </a:lnTo>
                <a:lnTo>
                  <a:pt x="152" y="67"/>
                </a:lnTo>
                <a:close/>
                <a:moveTo>
                  <a:pt x="134" y="0"/>
                </a:moveTo>
                <a:lnTo>
                  <a:pt x="172" y="0"/>
                </a:lnTo>
                <a:lnTo>
                  <a:pt x="172" y="30"/>
                </a:lnTo>
                <a:lnTo>
                  <a:pt x="198" y="38"/>
                </a:lnTo>
                <a:lnTo>
                  <a:pt x="212" y="12"/>
                </a:lnTo>
                <a:lnTo>
                  <a:pt x="245" y="30"/>
                </a:lnTo>
                <a:lnTo>
                  <a:pt x="231" y="56"/>
                </a:lnTo>
                <a:lnTo>
                  <a:pt x="240" y="65"/>
                </a:lnTo>
                <a:lnTo>
                  <a:pt x="249" y="75"/>
                </a:lnTo>
                <a:lnTo>
                  <a:pt x="275" y="60"/>
                </a:lnTo>
                <a:lnTo>
                  <a:pt x="295" y="93"/>
                </a:lnTo>
                <a:lnTo>
                  <a:pt x="269" y="109"/>
                </a:lnTo>
                <a:lnTo>
                  <a:pt x="275" y="133"/>
                </a:lnTo>
                <a:lnTo>
                  <a:pt x="305" y="133"/>
                </a:lnTo>
                <a:lnTo>
                  <a:pt x="305" y="171"/>
                </a:lnTo>
                <a:lnTo>
                  <a:pt x="275" y="171"/>
                </a:lnTo>
                <a:lnTo>
                  <a:pt x="269" y="198"/>
                </a:lnTo>
                <a:lnTo>
                  <a:pt x="295" y="213"/>
                </a:lnTo>
                <a:lnTo>
                  <a:pt x="275" y="246"/>
                </a:lnTo>
                <a:lnTo>
                  <a:pt x="249" y="230"/>
                </a:lnTo>
                <a:lnTo>
                  <a:pt x="240" y="241"/>
                </a:lnTo>
                <a:lnTo>
                  <a:pt x="231" y="250"/>
                </a:lnTo>
                <a:lnTo>
                  <a:pt x="245" y="276"/>
                </a:lnTo>
                <a:lnTo>
                  <a:pt x="212" y="295"/>
                </a:lnTo>
                <a:lnTo>
                  <a:pt x="198" y="268"/>
                </a:lnTo>
                <a:lnTo>
                  <a:pt x="172" y="275"/>
                </a:lnTo>
                <a:lnTo>
                  <a:pt x="172" y="306"/>
                </a:lnTo>
                <a:lnTo>
                  <a:pt x="134" y="306"/>
                </a:lnTo>
                <a:lnTo>
                  <a:pt x="134" y="275"/>
                </a:lnTo>
                <a:lnTo>
                  <a:pt x="107" y="268"/>
                </a:lnTo>
                <a:lnTo>
                  <a:pt x="93" y="295"/>
                </a:lnTo>
                <a:lnTo>
                  <a:pt x="59" y="276"/>
                </a:lnTo>
                <a:lnTo>
                  <a:pt x="75" y="250"/>
                </a:lnTo>
                <a:lnTo>
                  <a:pt x="64" y="241"/>
                </a:lnTo>
                <a:lnTo>
                  <a:pt x="56" y="230"/>
                </a:lnTo>
                <a:lnTo>
                  <a:pt x="30" y="246"/>
                </a:lnTo>
                <a:lnTo>
                  <a:pt x="11" y="213"/>
                </a:lnTo>
                <a:lnTo>
                  <a:pt x="37" y="198"/>
                </a:lnTo>
                <a:lnTo>
                  <a:pt x="30" y="171"/>
                </a:lnTo>
                <a:lnTo>
                  <a:pt x="0" y="171"/>
                </a:lnTo>
                <a:lnTo>
                  <a:pt x="0" y="133"/>
                </a:lnTo>
                <a:lnTo>
                  <a:pt x="30" y="133"/>
                </a:lnTo>
                <a:lnTo>
                  <a:pt x="37" y="109"/>
                </a:lnTo>
                <a:lnTo>
                  <a:pt x="11" y="93"/>
                </a:lnTo>
                <a:lnTo>
                  <a:pt x="30" y="60"/>
                </a:lnTo>
                <a:lnTo>
                  <a:pt x="56" y="75"/>
                </a:lnTo>
                <a:lnTo>
                  <a:pt x="64" y="65"/>
                </a:lnTo>
                <a:lnTo>
                  <a:pt x="75" y="56"/>
                </a:lnTo>
                <a:lnTo>
                  <a:pt x="59" y="30"/>
                </a:lnTo>
                <a:lnTo>
                  <a:pt x="93" y="12"/>
                </a:lnTo>
                <a:lnTo>
                  <a:pt x="107" y="38"/>
                </a:lnTo>
                <a:lnTo>
                  <a:pt x="134" y="30"/>
                </a:lnTo>
                <a:lnTo>
                  <a:pt x="134" y="0"/>
                </a:lnTo>
                <a:close/>
              </a:path>
            </a:pathLst>
          </a:cu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2" name="Freeform 39"/>
          <p:cNvSpPr>
            <a:spLocks noEditPoints="1"/>
          </p:cNvSpPr>
          <p:nvPr/>
        </p:nvSpPr>
        <p:spPr bwMode="auto">
          <a:xfrm>
            <a:off x="6601380" y="1734257"/>
            <a:ext cx="1228187" cy="1229018"/>
          </a:xfrm>
          <a:custGeom>
            <a:avLst/>
            <a:gdLst>
              <a:gd name="T0" fmla="*/ 687 w 1480"/>
              <a:gd name="T1" fmla="*/ 411 h 1481"/>
              <a:gd name="T2" fmla="*/ 595 w 1480"/>
              <a:gd name="T3" fmla="*/ 439 h 1481"/>
              <a:gd name="T4" fmla="*/ 518 w 1480"/>
              <a:gd name="T5" fmla="*/ 490 h 1481"/>
              <a:gd name="T6" fmla="*/ 456 w 1480"/>
              <a:gd name="T7" fmla="*/ 559 h 1481"/>
              <a:gd name="T8" fmla="*/ 417 w 1480"/>
              <a:gd name="T9" fmla="*/ 644 h 1481"/>
              <a:gd name="T10" fmla="*/ 403 w 1480"/>
              <a:gd name="T11" fmla="*/ 740 h 1481"/>
              <a:gd name="T12" fmla="*/ 417 w 1480"/>
              <a:gd name="T13" fmla="*/ 837 h 1481"/>
              <a:gd name="T14" fmla="*/ 456 w 1480"/>
              <a:gd name="T15" fmla="*/ 920 h 1481"/>
              <a:gd name="T16" fmla="*/ 518 w 1480"/>
              <a:gd name="T17" fmla="*/ 991 h 1481"/>
              <a:gd name="T18" fmla="*/ 595 w 1480"/>
              <a:gd name="T19" fmla="*/ 1042 h 1481"/>
              <a:gd name="T20" fmla="*/ 687 w 1480"/>
              <a:gd name="T21" fmla="*/ 1068 h 1481"/>
              <a:gd name="T22" fmla="*/ 785 w 1480"/>
              <a:gd name="T23" fmla="*/ 1068 h 1481"/>
              <a:gd name="T24" fmla="*/ 875 w 1480"/>
              <a:gd name="T25" fmla="*/ 1042 h 1481"/>
              <a:gd name="T26" fmla="*/ 954 w 1480"/>
              <a:gd name="T27" fmla="*/ 991 h 1481"/>
              <a:gd name="T28" fmla="*/ 1014 w 1480"/>
              <a:gd name="T29" fmla="*/ 920 h 1481"/>
              <a:gd name="T30" fmla="*/ 1053 w 1480"/>
              <a:gd name="T31" fmla="*/ 837 h 1481"/>
              <a:gd name="T32" fmla="*/ 1068 w 1480"/>
              <a:gd name="T33" fmla="*/ 740 h 1481"/>
              <a:gd name="T34" fmla="*/ 1053 w 1480"/>
              <a:gd name="T35" fmla="*/ 644 h 1481"/>
              <a:gd name="T36" fmla="*/ 1014 w 1480"/>
              <a:gd name="T37" fmla="*/ 559 h 1481"/>
              <a:gd name="T38" fmla="*/ 954 w 1480"/>
              <a:gd name="T39" fmla="*/ 490 h 1481"/>
              <a:gd name="T40" fmla="*/ 875 w 1480"/>
              <a:gd name="T41" fmla="*/ 439 h 1481"/>
              <a:gd name="T42" fmla="*/ 785 w 1480"/>
              <a:gd name="T43" fmla="*/ 411 h 1481"/>
              <a:gd name="T44" fmla="*/ 576 w 1480"/>
              <a:gd name="T45" fmla="*/ 0 h 1481"/>
              <a:gd name="T46" fmla="*/ 896 w 1480"/>
              <a:gd name="T47" fmla="*/ 207 h 1481"/>
              <a:gd name="T48" fmla="*/ 998 w 1480"/>
              <a:gd name="T49" fmla="*/ 249 h 1481"/>
              <a:gd name="T50" fmla="*/ 1146 w 1480"/>
              <a:gd name="T51" fmla="*/ 101 h 1481"/>
              <a:gd name="T52" fmla="*/ 1357 w 1480"/>
              <a:gd name="T53" fmla="*/ 310 h 1481"/>
              <a:gd name="T54" fmla="*/ 1357 w 1480"/>
              <a:gd name="T55" fmla="*/ 344 h 1481"/>
              <a:gd name="T56" fmla="*/ 1251 w 1480"/>
              <a:gd name="T57" fmla="*/ 528 h 1481"/>
              <a:gd name="T58" fmla="*/ 1480 w 1480"/>
              <a:gd name="T59" fmla="*/ 584 h 1481"/>
              <a:gd name="T60" fmla="*/ 1457 w 1480"/>
              <a:gd name="T61" fmla="*/ 905 h 1481"/>
              <a:gd name="T62" fmla="*/ 1268 w 1480"/>
              <a:gd name="T63" fmla="*/ 905 h 1481"/>
              <a:gd name="T64" fmla="*/ 1225 w 1480"/>
              <a:gd name="T65" fmla="*/ 1004 h 1481"/>
              <a:gd name="T66" fmla="*/ 1374 w 1480"/>
              <a:gd name="T67" fmla="*/ 1153 h 1481"/>
              <a:gd name="T68" fmla="*/ 1146 w 1480"/>
              <a:gd name="T69" fmla="*/ 1380 h 1481"/>
              <a:gd name="T70" fmla="*/ 998 w 1480"/>
              <a:gd name="T71" fmla="*/ 1231 h 1481"/>
              <a:gd name="T72" fmla="*/ 904 w 1480"/>
              <a:gd name="T73" fmla="*/ 1271 h 1481"/>
              <a:gd name="T74" fmla="*/ 583 w 1480"/>
              <a:gd name="T75" fmla="*/ 1481 h 1481"/>
              <a:gd name="T76" fmla="*/ 530 w 1480"/>
              <a:gd name="T77" fmla="*/ 1257 h 1481"/>
              <a:gd name="T78" fmla="*/ 349 w 1480"/>
              <a:gd name="T79" fmla="*/ 1363 h 1481"/>
              <a:gd name="T80" fmla="*/ 315 w 1480"/>
              <a:gd name="T81" fmla="*/ 1363 h 1481"/>
              <a:gd name="T82" fmla="*/ 106 w 1480"/>
              <a:gd name="T83" fmla="*/ 1153 h 1481"/>
              <a:gd name="T84" fmla="*/ 248 w 1480"/>
              <a:gd name="T85" fmla="*/ 1009 h 1481"/>
              <a:gd name="T86" fmla="*/ 201 w 1480"/>
              <a:gd name="T87" fmla="*/ 897 h 1481"/>
              <a:gd name="T88" fmla="*/ 0 w 1480"/>
              <a:gd name="T89" fmla="*/ 576 h 1481"/>
              <a:gd name="T90" fmla="*/ 223 w 1480"/>
              <a:gd name="T91" fmla="*/ 522 h 1481"/>
              <a:gd name="T92" fmla="*/ 106 w 1480"/>
              <a:gd name="T93" fmla="*/ 327 h 1481"/>
              <a:gd name="T94" fmla="*/ 315 w 1480"/>
              <a:gd name="T95" fmla="*/ 117 h 1481"/>
              <a:gd name="T96" fmla="*/ 349 w 1480"/>
              <a:gd name="T97" fmla="*/ 117 h 1481"/>
              <a:gd name="T98" fmla="*/ 526 w 1480"/>
              <a:gd name="T99" fmla="*/ 224 h 1481"/>
              <a:gd name="T100" fmla="*/ 576 w 1480"/>
              <a:gd name="T101" fmla="*/ 0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80" h="1481">
                <a:moveTo>
                  <a:pt x="735" y="407"/>
                </a:moveTo>
                <a:lnTo>
                  <a:pt x="687" y="411"/>
                </a:lnTo>
                <a:lnTo>
                  <a:pt x="640" y="422"/>
                </a:lnTo>
                <a:lnTo>
                  <a:pt x="595" y="439"/>
                </a:lnTo>
                <a:lnTo>
                  <a:pt x="555" y="461"/>
                </a:lnTo>
                <a:lnTo>
                  <a:pt x="518" y="490"/>
                </a:lnTo>
                <a:lnTo>
                  <a:pt x="485" y="522"/>
                </a:lnTo>
                <a:lnTo>
                  <a:pt x="456" y="559"/>
                </a:lnTo>
                <a:lnTo>
                  <a:pt x="434" y="600"/>
                </a:lnTo>
                <a:lnTo>
                  <a:pt x="417" y="644"/>
                </a:lnTo>
                <a:lnTo>
                  <a:pt x="407" y="691"/>
                </a:lnTo>
                <a:lnTo>
                  <a:pt x="403" y="740"/>
                </a:lnTo>
                <a:lnTo>
                  <a:pt x="407" y="789"/>
                </a:lnTo>
                <a:lnTo>
                  <a:pt x="417" y="837"/>
                </a:lnTo>
                <a:lnTo>
                  <a:pt x="434" y="880"/>
                </a:lnTo>
                <a:lnTo>
                  <a:pt x="456" y="920"/>
                </a:lnTo>
                <a:lnTo>
                  <a:pt x="485" y="958"/>
                </a:lnTo>
                <a:lnTo>
                  <a:pt x="518" y="991"/>
                </a:lnTo>
                <a:lnTo>
                  <a:pt x="555" y="1019"/>
                </a:lnTo>
                <a:lnTo>
                  <a:pt x="595" y="1042"/>
                </a:lnTo>
                <a:lnTo>
                  <a:pt x="640" y="1058"/>
                </a:lnTo>
                <a:lnTo>
                  <a:pt x="687" y="1068"/>
                </a:lnTo>
                <a:lnTo>
                  <a:pt x="735" y="1072"/>
                </a:lnTo>
                <a:lnTo>
                  <a:pt x="785" y="1068"/>
                </a:lnTo>
                <a:lnTo>
                  <a:pt x="831" y="1058"/>
                </a:lnTo>
                <a:lnTo>
                  <a:pt x="875" y="1042"/>
                </a:lnTo>
                <a:lnTo>
                  <a:pt x="916" y="1019"/>
                </a:lnTo>
                <a:lnTo>
                  <a:pt x="954" y="991"/>
                </a:lnTo>
                <a:lnTo>
                  <a:pt x="987" y="958"/>
                </a:lnTo>
                <a:lnTo>
                  <a:pt x="1014" y="920"/>
                </a:lnTo>
                <a:lnTo>
                  <a:pt x="1038" y="880"/>
                </a:lnTo>
                <a:lnTo>
                  <a:pt x="1053" y="837"/>
                </a:lnTo>
                <a:lnTo>
                  <a:pt x="1064" y="789"/>
                </a:lnTo>
                <a:lnTo>
                  <a:pt x="1068" y="740"/>
                </a:lnTo>
                <a:lnTo>
                  <a:pt x="1064" y="691"/>
                </a:lnTo>
                <a:lnTo>
                  <a:pt x="1053" y="644"/>
                </a:lnTo>
                <a:lnTo>
                  <a:pt x="1038" y="600"/>
                </a:lnTo>
                <a:lnTo>
                  <a:pt x="1014" y="559"/>
                </a:lnTo>
                <a:lnTo>
                  <a:pt x="987" y="522"/>
                </a:lnTo>
                <a:lnTo>
                  <a:pt x="954" y="490"/>
                </a:lnTo>
                <a:lnTo>
                  <a:pt x="916" y="461"/>
                </a:lnTo>
                <a:lnTo>
                  <a:pt x="875" y="439"/>
                </a:lnTo>
                <a:lnTo>
                  <a:pt x="831" y="422"/>
                </a:lnTo>
                <a:lnTo>
                  <a:pt x="785" y="411"/>
                </a:lnTo>
                <a:lnTo>
                  <a:pt x="735" y="407"/>
                </a:lnTo>
                <a:close/>
                <a:moveTo>
                  <a:pt x="576" y="0"/>
                </a:moveTo>
                <a:lnTo>
                  <a:pt x="896" y="0"/>
                </a:lnTo>
                <a:lnTo>
                  <a:pt x="896" y="207"/>
                </a:lnTo>
                <a:lnTo>
                  <a:pt x="949" y="225"/>
                </a:lnTo>
                <a:lnTo>
                  <a:pt x="998" y="249"/>
                </a:lnTo>
                <a:lnTo>
                  <a:pt x="1131" y="117"/>
                </a:lnTo>
                <a:lnTo>
                  <a:pt x="1146" y="101"/>
                </a:lnTo>
                <a:lnTo>
                  <a:pt x="1163" y="117"/>
                </a:lnTo>
                <a:lnTo>
                  <a:pt x="1357" y="310"/>
                </a:lnTo>
                <a:lnTo>
                  <a:pt x="1374" y="327"/>
                </a:lnTo>
                <a:lnTo>
                  <a:pt x="1357" y="344"/>
                </a:lnTo>
                <a:lnTo>
                  <a:pt x="1225" y="475"/>
                </a:lnTo>
                <a:lnTo>
                  <a:pt x="1251" y="528"/>
                </a:lnTo>
                <a:lnTo>
                  <a:pt x="1271" y="584"/>
                </a:lnTo>
                <a:lnTo>
                  <a:pt x="1480" y="584"/>
                </a:lnTo>
                <a:lnTo>
                  <a:pt x="1480" y="905"/>
                </a:lnTo>
                <a:lnTo>
                  <a:pt x="1457" y="905"/>
                </a:lnTo>
                <a:lnTo>
                  <a:pt x="1457" y="905"/>
                </a:lnTo>
                <a:lnTo>
                  <a:pt x="1268" y="905"/>
                </a:lnTo>
                <a:lnTo>
                  <a:pt x="1250" y="956"/>
                </a:lnTo>
                <a:lnTo>
                  <a:pt x="1225" y="1004"/>
                </a:lnTo>
                <a:lnTo>
                  <a:pt x="1357" y="1136"/>
                </a:lnTo>
                <a:lnTo>
                  <a:pt x="1374" y="1153"/>
                </a:lnTo>
                <a:lnTo>
                  <a:pt x="1163" y="1363"/>
                </a:lnTo>
                <a:lnTo>
                  <a:pt x="1146" y="1380"/>
                </a:lnTo>
                <a:lnTo>
                  <a:pt x="1131" y="1363"/>
                </a:lnTo>
                <a:lnTo>
                  <a:pt x="998" y="1231"/>
                </a:lnTo>
                <a:lnTo>
                  <a:pt x="951" y="1253"/>
                </a:lnTo>
                <a:lnTo>
                  <a:pt x="904" y="1271"/>
                </a:lnTo>
                <a:lnTo>
                  <a:pt x="904" y="1481"/>
                </a:lnTo>
                <a:lnTo>
                  <a:pt x="583" y="1481"/>
                </a:lnTo>
                <a:lnTo>
                  <a:pt x="583" y="1275"/>
                </a:lnTo>
                <a:lnTo>
                  <a:pt x="530" y="1257"/>
                </a:lnTo>
                <a:lnTo>
                  <a:pt x="477" y="1233"/>
                </a:lnTo>
                <a:lnTo>
                  <a:pt x="349" y="1363"/>
                </a:lnTo>
                <a:lnTo>
                  <a:pt x="332" y="1380"/>
                </a:lnTo>
                <a:lnTo>
                  <a:pt x="315" y="1363"/>
                </a:lnTo>
                <a:lnTo>
                  <a:pt x="121" y="1169"/>
                </a:lnTo>
                <a:lnTo>
                  <a:pt x="106" y="1153"/>
                </a:lnTo>
                <a:lnTo>
                  <a:pt x="121" y="1136"/>
                </a:lnTo>
                <a:lnTo>
                  <a:pt x="248" y="1009"/>
                </a:lnTo>
                <a:lnTo>
                  <a:pt x="222" y="954"/>
                </a:lnTo>
                <a:lnTo>
                  <a:pt x="201" y="897"/>
                </a:lnTo>
                <a:lnTo>
                  <a:pt x="0" y="897"/>
                </a:lnTo>
                <a:lnTo>
                  <a:pt x="0" y="576"/>
                </a:lnTo>
                <a:lnTo>
                  <a:pt x="204" y="576"/>
                </a:lnTo>
                <a:lnTo>
                  <a:pt x="223" y="522"/>
                </a:lnTo>
                <a:lnTo>
                  <a:pt x="248" y="470"/>
                </a:lnTo>
                <a:lnTo>
                  <a:pt x="106" y="327"/>
                </a:lnTo>
                <a:lnTo>
                  <a:pt x="121" y="310"/>
                </a:lnTo>
                <a:lnTo>
                  <a:pt x="315" y="117"/>
                </a:lnTo>
                <a:lnTo>
                  <a:pt x="332" y="101"/>
                </a:lnTo>
                <a:lnTo>
                  <a:pt x="349" y="117"/>
                </a:lnTo>
                <a:lnTo>
                  <a:pt x="479" y="246"/>
                </a:lnTo>
                <a:lnTo>
                  <a:pt x="526" y="224"/>
                </a:lnTo>
                <a:lnTo>
                  <a:pt x="576" y="207"/>
                </a:lnTo>
                <a:lnTo>
                  <a:pt x="576" y="0"/>
                </a:lnTo>
                <a:close/>
              </a:path>
            </a:pathLst>
          </a:custGeom>
          <a:solidFill>
            <a:schemeClr val="tx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3" name="Freeform 49"/>
          <p:cNvSpPr>
            <a:spLocks noEditPoints="1"/>
          </p:cNvSpPr>
          <p:nvPr/>
        </p:nvSpPr>
        <p:spPr bwMode="auto">
          <a:xfrm>
            <a:off x="8687029" y="1885081"/>
            <a:ext cx="735806" cy="735806"/>
          </a:xfrm>
          <a:custGeom>
            <a:avLst/>
            <a:gdLst>
              <a:gd name="T0" fmla="*/ 295 w 618"/>
              <a:gd name="T1" fmla="*/ 219 h 618"/>
              <a:gd name="T2" fmla="*/ 253 w 618"/>
              <a:gd name="T3" fmla="*/ 237 h 618"/>
              <a:gd name="T4" fmla="*/ 224 w 618"/>
              <a:gd name="T5" fmla="*/ 275 h 618"/>
              <a:gd name="T6" fmla="*/ 219 w 618"/>
              <a:gd name="T7" fmla="*/ 323 h 618"/>
              <a:gd name="T8" fmla="*/ 237 w 618"/>
              <a:gd name="T9" fmla="*/ 364 h 618"/>
              <a:gd name="T10" fmla="*/ 275 w 618"/>
              <a:gd name="T11" fmla="*/ 393 h 618"/>
              <a:gd name="T12" fmla="*/ 322 w 618"/>
              <a:gd name="T13" fmla="*/ 398 h 618"/>
              <a:gd name="T14" fmla="*/ 364 w 618"/>
              <a:gd name="T15" fmla="*/ 380 h 618"/>
              <a:gd name="T16" fmla="*/ 393 w 618"/>
              <a:gd name="T17" fmla="*/ 342 h 618"/>
              <a:gd name="T18" fmla="*/ 398 w 618"/>
              <a:gd name="T19" fmla="*/ 295 h 618"/>
              <a:gd name="T20" fmla="*/ 380 w 618"/>
              <a:gd name="T21" fmla="*/ 253 h 618"/>
              <a:gd name="T22" fmla="*/ 342 w 618"/>
              <a:gd name="T23" fmla="*/ 224 h 618"/>
              <a:gd name="T24" fmla="*/ 393 w 618"/>
              <a:gd name="T25" fmla="*/ 0 h 618"/>
              <a:gd name="T26" fmla="*/ 428 w 618"/>
              <a:gd name="T27" fmla="*/ 135 h 618"/>
              <a:gd name="T28" fmla="*/ 472 w 618"/>
              <a:gd name="T29" fmla="*/ 175 h 618"/>
              <a:gd name="T30" fmla="*/ 610 w 618"/>
              <a:gd name="T31" fmla="*/ 206 h 618"/>
              <a:gd name="T32" fmla="*/ 519 w 618"/>
              <a:gd name="T33" fmla="*/ 300 h 618"/>
              <a:gd name="T34" fmla="*/ 618 w 618"/>
              <a:gd name="T35" fmla="*/ 393 h 618"/>
              <a:gd name="T36" fmla="*/ 482 w 618"/>
              <a:gd name="T37" fmla="*/ 429 h 618"/>
              <a:gd name="T38" fmla="*/ 443 w 618"/>
              <a:gd name="T39" fmla="*/ 472 h 618"/>
              <a:gd name="T40" fmla="*/ 413 w 618"/>
              <a:gd name="T41" fmla="*/ 612 h 618"/>
              <a:gd name="T42" fmla="*/ 317 w 618"/>
              <a:gd name="T43" fmla="*/ 520 h 618"/>
              <a:gd name="T44" fmla="*/ 224 w 618"/>
              <a:gd name="T45" fmla="*/ 618 h 618"/>
              <a:gd name="T46" fmla="*/ 189 w 618"/>
              <a:gd name="T47" fmla="*/ 482 h 618"/>
              <a:gd name="T48" fmla="*/ 146 w 618"/>
              <a:gd name="T49" fmla="*/ 443 h 618"/>
              <a:gd name="T50" fmla="*/ 7 w 618"/>
              <a:gd name="T51" fmla="*/ 413 h 618"/>
              <a:gd name="T52" fmla="*/ 99 w 618"/>
              <a:gd name="T53" fmla="*/ 319 h 618"/>
              <a:gd name="T54" fmla="*/ 0 w 618"/>
              <a:gd name="T55" fmla="*/ 224 h 618"/>
              <a:gd name="T56" fmla="*/ 135 w 618"/>
              <a:gd name="T57" fmla="*/ 189 h 618"/>
              <a:gd name="T58" fmla="*/ 174 w 618"/>
              <a:gd name="T59" fmla="*/ 147 h 618"/>
              <a:gd name="T60" fmla="*/ 206 w 618"/>
              <a:gd name="T61" fmla="*/ 7 h 618"/>
              <a:gd name="T62" fmla="*/ 300 w 618"/>
              <a:gd name="T63" fmla="*/ 99 h 618"/>
              <a:gd name="T64" fmla="*/ 393 w 618"/>
              <a:gd name="T65"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8" h="618">
                <a:moveTo>
                  <a:pt x="318" y="219"/>
                </a:moveTo>
                <a:lnTo>
                  <a:pt x="295" y="219"/>
                </a:lnTo>
                <a:lnTo>
                  <a:pt x="273" y="226"/>
                </a:lnTo>
                <a:lnTo>
                  <a:pt x="253" y="237"/>
                </a:lnTo>
                <a:lnTo>
                  <a:pt x="236" y="254"/>
                </a:lnTo>
                <a:lnTo>
                  <a:pt x="224" y="275"/>
                </a:lnTo>
                <a:lnTo>
                  <a:pt x="219" y="299"/>
                </a:lnTo>
                <a:lnTo>
                  <a:pt x="219" y="323"/>
                </a:lnTo>
                <a:lnTo>
                  <a:pt x="226" y="345"/>
                </a:lnTo>
                <a:lnTo>
                  <a:pt x="237" y="364"/>
                </a:lnTo>
                <a:lnTo>
                  <a:pt x="254" y="381"/>
                </a:lnTo>
                <a:lnTo>
                  <a:pt x="275" y="393"/>
                </a:lnTo>
                <a:lnTo>
                  <a:pt x="299" y="400"/>
                </a:lnTo>
                <a:lnTo>
                  <a:pt x="322" y="398"/>
                </a:lnTo>
                <a:lnTo>
                  <a:pt x="345" y="392"/>
                </a:lnTo>
                <a:lnTo>
                  <a:pt x="364" y="380"/>
                </a:lnTo>
                <a:lnTo>
                  <a:pt x="381" y="363"/>
                </a:lnTo>
                <a:lnTo>
                  <a:pt x="393" y="342"/>
                </a:lnTo>
                <a:lnTo>
                  <a:pt x="398" y="319"/>
                </a:lnTo>
                <a:lnTo>
                  <a:pt x="398" y="295"/>
                </a:lnTo>
                <a:lnTo>
                  <a:pt x="392" y="273"/>
                </a:lnTo>
                <a:lnTo>
                  <a:pt x="380" y="253"/>
                </a:lnTo>
                <a:lnTo>
                  <a:pt x="363" y="236"/>
                </a:lnTo>
                <a:lnTo>
                  <a:pt x="342" y="224"/>
                </a:lnTo>
                <a:lnTo>
                  <a:pt x="318" y="219"/>
                </a:lnTo>
                <a:close/>
                <a:moveTo>
                  <a:pt x="393" y="0"/>
                </a:moveTo>
                <a:lnTo>
                  <a:pt x="449" y="23"/>
                </a:lnTo>
                <a:lnTo>
                  <a:pt x="428" y="135"/>
                </a:lnTo>
                <a:lnTo>
                  <a:pt x="452" y="154"/>
                </a:lnTo>
                <a:lnTo>
                  <a:pt x="472" y="175"/>
                </a:lnTo>
                <a:lnTo>
                  <a:pt x="587" y="151"/>
                </a:lnTo>
                <a:lnTo>
                  <a:pt x="610" y="206"/>
                </a:lnTo>
                <a:lnTo>
                  <a:pt x="516" y="271"/>
                </a:lnTo>
                <a:lnTo>
                  <a:pt x="519" y="300"/>
                </a:lnTo>
                <a:lnTo>
                  <a:pt x="519" y="329"/>
                </a:lnTo>
                <a:lnTo>
                  <a:pt x="618" y="393"/>
                </a:lnTo>
                <a:lnTo>
                  <a:pt x="596" y="450"/>
                </a:lnTo>
                <a:lnTo>
                  <a:pt x="482" y="429"/>
                </a:lnTo>
                <a:lnTo>
                  <a:pt x="464" y="452"/>
                </a:lnTo>
                <a:lnTo>
                  <a:pt x="443" y="472"/>
                </a:lnTo>
                <a:lnTo>
                  <a:pt x="468" y="587"/>
                </a:lnTo>
                <a:lnTo>
                  <a:pt x="413" y="612"/>
                </a:lnTo>
                <a:lnTo>
                  <a:pt x="346" y="516"/>
                </a:lnTo>
                <a:lnTo>
                  <a:pt x="317" y="520"/>
                </a:lnTo>
                <a:lnTo>
                  <a:pt x="288" y="519"/>
                </a:lnTo>
                <a:lnTo>
                  <a:pt x="224" y="618"/>
                </a:lnTo>
                <a:lnTo>
                  <a:pt x="168" y="596"/>
                </a:lnTo>
                <a:lnTo>
                  <a:pt x="189" y="482"/>
                </a:lnTo>
                <a:lnTo>
                  <a:pt x="165" y="464"/>
                </a:lnTo>
                <a:lnTo>
                  <a:pt x="146" y="443"/>
                </a:lnTo>
                <a:lnTo>
                  <a:pt x="30" y="468"/>
                </a:lnTo>
                <a:lnTo>
                  <a:pt x="7" y="413"/>
                </a:lnTo>
                <a:lnTo>
                  <a:pt x="101" y="346"/>
                </a:lnTo>
                <a:lnTo>
                  <a:pt x="99" y="319"/>
                </a:lnTo>
                <a:lnTo>
                  <a:pt x="99" y="288"/>
                </a:lnTo>
                <a:lnTo>
                  <a:pt x="0" y="224"/>
                </a:lnTo>
                <a:lnTo>
                  <a:pt x="23" y="168"/>
                </a:lnTo>
                <a:lnTo>
                  <a:pt x="135" y="189"/>
                </a:lnTo>
                <a:lnTo>
                  <a:pt x="154" y="167"/>
                </a:lnTo>
                <a:lnTo>
                  <a:pt x="174" y="147"/>
                </a:lnTo>
                <a:lnTo>
                  <a:pt x="150" y="31"/>
                </a:lnTo>
                <a:lnTo>
                  <a:pt x="206" y="7"/>
                </a:lnTo>
                <a:lnTo>
                  <a:pt x="271" y="101"/>
                </a:lnTo>
                <a:lnTo>
                  <a:pt x="300" y="99"/>
                </a:lnTo>
                <a:lnTo>
                  <a:pt x="329" y="100"/>
                </a:lnTo>
                <a:lnTo>
                  <a:pt x="393"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4" name="Freeform 38"/>
          <p:cNvSpPr>
            <a:spLocks noEditPoints="1"/>
          </p:cNvSpPr>
          <p:nvPr/>
        </p:nvSpPr>
        <p:spPr bwMode="auto">
          <a:xfrm>
            <a:off x="7946951" y="1994241"/>
            <a:ext cx="481366" cy="481366"/>
          </a:xfrm>
          <a:custGeom>
            <a:avLst/>
            <a:gdLst>
              <a:gd name="T0" fmla="*/ 276 w 618"/>
              <a:gd name="T1" fmla="*/ 224 h 618"/>
              <a:gd name="T2" fmla="*/ 238 w 618"/>
              <a:gd name="T3" fmla="*/ 253 h 618"/>
              <a:gd name="T4" fmla="*/ 220 w 618"/>
              <a:gd name="T5" fmla="*/ 295 h 618"/>
              <a:gd name="T6" fmla="*/ 225 w 618"/>
              <a:gd name="T7" fmla="*/ 342 h 618"/>
              <a:gd name="T8" fmla="*/ 254 w 618"/>
              <a:gd name="T9" fmla="*/ 380 h 618"/>
              <a:gd name="T10" fmla="*/ 296 w 618"/>
              <a:gd name="T11" fmla="*/ 398 h 618"/>
              <a:gd name="T12" fmla="*/ 343 w 618"/>
              <a:gd name="T13" fmla="*/ 393 h 618"/>
              <a:gd name="T14" fmla="*/ 381 w 618"/>
              <a:gd name="T15" fmla="*/ 364 h 618"/>
              <a:gd name="T16" fmla="*/ 399 w 618"/>
              <a:gd name="T17" fmla="*/ 323 h 618"/>
              <a:gd name="T18" fmla="*/ 394 w 618"/>
              <a:gd name="T19" fmla="*/ 275 h 618"/>
              <a:gd name="T20" fmla="*/ 365 w 618"/>
              <a:gd name="T21" fmla="*/ 237 h 618"/>
              <a:gd name="T22" fmla="*/ 323 w 618"/>
              <a:gd name="T23" fmla="*/ 219 h 618"/>
              <a:gd name="T24" fmla="*/ 225 w 618"/>
              <a:gd name="T25" fmla="*/ 0 h 618"/>
              <a:gd name="T26" fmla="*/ 318 w 618"/>
              <a:gd name="T27" fmla="*/ 99 h 618"/>
              <a:gd name="T28" fmla="*/ 412 w 618"/>
              <a:gd name="T29" fmla="*/ 7 h 618"/>
              <a:gd name="T30" fmla="*/ 444 w 618"/>
              <a:gd name="T31" fmla="*/ 147 h 618"/>
              <a:gd name="T32" fmla="*/ 483 w 618"/>
              <a:gd name="T33" fmla="*/ 189 h 618"/>
              <a:gd name="T34" fmla="*/ 618 w 618"/>
              <a:gd name="T35" fmla="*/ 224 h 618"/>
              <a:gd name="T36" fmla="*/ 519 w 618"/>
              <a:gd name="T37" fmla="*/ 319 h 618"/>
              <a:gd name="T38" fmla="*/ 611 w 618"/>
              <a:gd name="T39" fmla="*/ 413 h 618"/>
              <a:gd name="T40" fmla="*/ 472 w 618"/>
              <a:gd name="T41" fmla="*/ 443 h 618"/>
              <a:gd name="T42" fmla="*/ 429 w 618"/>
              <a:gd name="T43" fmla="*/ 482 h 618"/>
              <a:gd name="T44" fmla="*/ 394 w 618"/>
              <a:gd name="T45" fmla="*/ 618 h 618"/>
              <a:gd name="T46" fmla="*/ 301 w 618"/>
              <a:gd name="T47" fmla="*/ 520 h 618"/>
              <a:gd name="T48" fmla="*/ 205 w 618"/>
              <a:gd name="T49" fmla="*/ 612 h 618"/>
              <a:gd name="T50" fmla="*/ 175 w 618"/>
              <a:gd name="T51" fmla="*/ 472 h 618"/>
              <a:gd name="T52" fmla="*/ 136 w 618"/>
              <a:gd name="T53" fmla="*/ 429 h 618"/>
              <a:gd name="T54" fmla="*/ 0 w 618"/>
              <a:gd name="T55" fmla="*/ 393 h 618"/>
              <a:gd name="T56" fmla="*/ 99 w 618"/>
              <a:gd name="T57" fmla="*/ 300 h 618"/>
              <a:gd name="T58" fmla="*/ 8 w 618"/>
              <a:gd name="T59" fmla="*/ 206 h 618"/>
              <a:gd name="T60" fmla="*/ 146 w 618"/>
              <a:gd name="T61" fmla="*/ 175 h 618"/>
              <a:gd name="T62" fmla="*/ 190 w 618"/>
              <a:gd name="T63" fmla="*/ 135 h 618"/>
              <a:gd name="T64" fmla="*/ 225 w 618"/>
              <a:gd name="T65"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8" h="618">
                <a:moveTo>
                  <a:pt x="300" y="219"/>
                </a:moveTo>
                <a:lnTo>
                  <a:pt x="276" y="224"/>
                </a:lnTo>
                <a:lnTo>
                  <a:pt x="255" y="236"/>
                </a:lnTo>
                <a:lnTo>
                  <a:pt x="238" y="253"/>
                </a:lnTo>
                <a:lnTo>
                  <a:pt x="226" y="273"/>
                </a:lnTo>
                <a:lnTo>
                  <a:pt x="220" y="295"/>
                </a:lnTo>
                <a:lnTo>
                  <a:pt x="220" y="319"/>
                </a:lnTo>
                <a:lnTo>
                  <a:pt x="225" y="342"/>
                </a:lnTo>
                <a:lnTo>
                  <a:pt x="237" y="363"/>
                </a:lnTo>
                <a:lnTo>
                  <a:pt x="254" y="380"/>
                </a:lnTo>
                <a:lnTo>
                  <a:pt x="273" y="392"/>
                </a:lnTo>
                <a:lnTo>
                  <a:pt x="296" y="398"/>
                </a:lnTo>
                <a:lnTo>
                  <a:pt x="319" y="400"/>
                </a:lnTo>
                <a:lnTo>
                  <a:pt x="343" y="393"/>
                </a:lnTo>
                <a:lnTo>
                  <a:pt x="364" y="381"/>
                </a:lnTo>
                <a:lnTo>
                  <a:pt x="381" y="364"/>
                </a:lnTo>
                <a:lnTo>
                  <a:pt x="392" y="345"/>
                </a:lnTo>
                <a:lnTo>
                  <a:pt x="399" y="323"/>
                </a:lnTo>
                <a:lnTo>
                  <a:pt x="399" y="299"/>
                </a:lnTo>
                <a:lnTo>
                  <a:pt x="394" y="275"/>
                </a:lnTo>
                <a:lnTo>
                  <a:pt x="382" y="254"/>
                </a:lnTo>
                <a:lnTo>
                  <a:pt x="365" y="237"/>
                </a:lnTo>
                <a:lnTo>
                  <a:pt x="345" y="226"/>
                </a:lnTo>
                <a:lnTo>
                  <a:pt x="323" y="219"/>
                </a:lnTo>
                <a:lnTo>
                  <a:pt x="300" y="219"/>
                </a:lnTo>
                <a:close/>
                <a:moveTo>
                  <a:pt x="225" y="0"/>
                </a:moveTo>
                <a:lnTo>
                  <a:pt x="289" y="100"/>
                </a:lnTo>
                <a:lnTo>
                  <a:pt x="318" y="99"/>
                </a:lnTo>
                <a:lnTo>
                  <a:pt x="347" y="101"/>
                </a:lnTo>
                <a:lnTo>
                  <a:pt x="412" y="7"/>
                </a:lnTo>
                <a:lnTo>
                  <a:pt x="468" y="31"/>
                </a:lnTo>
                <a:lnTo>
                  <a:pt x="444" y="147"/>
                </a:lnTo>
                <a:lnTo>
                  <a:pt x="464" y="167"/>
                </a:lnTo>
                <a:lnTo>
                  <a:pt x="483" y="189"/>
                </a:lnTo>
                <a:lnTo>
                  <a:pt x="595" y="168"/>
                </a:lnTo>
                <a:lnTo>
                  <a:pt x="618" y="224"/>
                </a:lnTo>
                <a:lnTo>
                  <a:pt x="519" y="288"/>
                </a:lnTo>
                <a:lnTo>
                  <a:pt x="519" y="319"/>
                </a:lnTo>
                <a:lnTo>
                  <a:pt x="517" y="346"/>
                </a:lnTo>
                <a:lnTo>
                  <a:pt x="611" y="413"/>
                </a:lnTo>
                <a:lnTo>
                  <a:pt x="588" y="468"/>
                </a:lnTo>
                <a:lnTo>
                  <a:pt x="472" y="443"/>
                </a:lnTo>
                <a:lnTo>
                  <a:pt x="453" y="464"/>
                </a:lnTo>
                <a:lnTo>
                  <a:pt x="429" y="482"/>
                </a:lnTo>
                <a:lnTo>
                  <a:pt x="450" y="596"/>
                </a:lnTo>
                <a:lnTo>
                  <a:pt x="394" y="618"/>
                </a:lnTo>
                <a:lnTo>
                  <a:pt x="330" y="519"/>
                </a:lnTo>
                <a:lnTo>
                  <a:pt x="301" y="520"/>
                </a:lnTo>
                <a:lnTo>
                  <a:pt x="272" y="516"/>
                </a:lnTo>
                <a:lnTo>
                  <a:pt x="205" y="612"/>
                </a:lnTo>
                <a:lnTo>
                  <a:pt x="150" y="587"/>
                </a:lnTo>
                <a:lnTo>
                  <a:pt x="175" y="472"/>
                </a:lnTo>
                <a:lnTo>
                  <a:pt x="154" y="452"/>
                </a:lnTo>
                <a:lnTo>
                  <a:pt x="136" y="429"/>
                </a:lnTo>
                <a:lnTo>
                  <a:pt x="22" y="450"/>
                </a:lnTo>
                <a:lnTo>
                  <a:pt x="0" y="393"/>
                </a:lnTo>
                <a:lnTo>
                  <a:pt x="99" y="329"/>
                </a:lnTo>
                <a:lnTo>
                  <a:pt x="99" y="300"/>
                </a:lnTo>
                <a:lnTo>
                  <a:pt x="102" y="271"/>
                </a:lnTo>
                <a:lnTo>
                  <a:pt x="8" y="206"/>
                </a:lnTo>
                <a:lnTo>
                  <a:pt x="31" y="151"/>
                </a:lnTo>
                <a:lnTo>
                  <a:pt x="146" y="175"/>
                </a:lnTo>
                <a:lnTo>
                  <a:pt x="166" y="154"/>
                </a:lnTo>
                <a:lnTo>
                  <a:pt x="190" y="135"/>
                </a:lnTo>
                <a:lnTo>
                  <a:pt x="169" y="23"/>
                </a:lnTo>
                <a:lnTo>
                  <a:pt x="225" y="0"/>
                </a:lnTo>
                <a:close/>
              </a:path>
            </a:pathLst>
          </a:custGeom>
          <a:solidFill>
            <a:schemeClr val="tx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 name="Freeform 459"/>
          <p:cNvSpPr/>
          <p:nvPr/>
        </p:nvSpPr>
        <p:spPr>
          <a:xfrm>
            <a:off x="8624623" y="2917865"/>
            <a:ext cx="337423" cy="322750"/>
          </a:xfrm>
          <a:custGeom>
            <a:avLst/>
            <a:gdLst>
              <a:gd name="connsiteX0" fmla="*/ 5351 w 432707"/>
              <a:gd name="connsiteY0" fmla="*/ 134376 h 413551"/>
              <a:gd name="connsiteX1" fmla="*/ 98315 w 432707"/>
              <a:gd name="connsiteY1" fmla="*/ 134376 h 413551"/>
              <a:gd name="connsiteX2" fmla="*/ 98315 w 432707"/>
              <a:gd name="connsiteY2" fmla="*/ 413551 h 413551"/>
              <a:gd name="connsiteX3" fmla="*/ 5351 w 432707"/>
              <a:gd name="connsiteY3" fmla="*/ 413551 h 413551"/>
              <a:gd name="connsiteX4" fmla="*/ 325939 w 432707"/>
              <a:gd name="connsiteY4" fmla="*/ 127896 h 413551"/>
              <a:gd name="connsiteX5" fmla="*/ 403409 w 432707"/>
              <a:gd name="connsiteY5" fmla="*/ 159870 h 413551"/>
              <a:gd name="connsiteX6" fmla="*/ 432707 w 432707"/>
              <a:gd name="connsiteY6" fmla="*/ 253539 h 413551"/>
              <a:gd name="connsiteX7" fmla="*/ 432707 w 432707"/>
              <a:gd name="connsiteY7" fmla="*/ 413550 h 413551"/>
              <a:gd name="connsiteX8" fmla="*/ 340024 w 432707"/>
              <a:gd name="connsiteY8" fmla="*/ 413550 h 413551"/>
              <a:gd name="connsiteX9" fmla="*/ 340024 w 432707"/>
              <a:gd name="connsiteY9" fmla="*/ 264243 h 413551"/>
              <a:gd name="connsiteX10" fmla="*/ 328615 w 432707"/>
              <a:gd name="connsiteY10" fmla="*/ 217902 h 413551"/>
              <a:gd name="connsiteX11" fmla="*/ 292978 w 432707"/>
              <a:gd name="connsiteY11" fmla="*/ 201140 h 413551"/>
              <a:gd name="connsiteX12" fmla="*/ 263258 w 432707"/>
              <a:gd name="connsiteY12" fmla="*/ 210859 h 413551"/>
              <a:gd name="connsiteX13" fmla="*/ 245369 w 432707"/>
              <a:gd name="connsiteY13" fmla="*/ 234946 h 413551"/>
              <a:gd name="connsiteX14" fmla="*/ 242270 w 432707"/>
              <a:gd name="connsiteY14" fmla="*/ 257764 h 413551"/>
              <a:gd name="connsiteX15" fmla="*/ 242270 w 432707"/>
              <a:gd name="connsiteY15" fmla="*/ 413550 h 413551"/>
              <a:gd name="connsiteX16" fmla="*/ 149588 w 432707"/>
              <a:gd name="connsiteY16" fmla="*/ 413550 h 413551"/>
              <a:gd name="connsiteX17" fmla="*/ 150151 w 432707"/>
              <a:gd name="connsiteY17" fmla="*/ 231283 h 413551"/>
              <a:gd name="connsiteX18" fmla="*/ 149869 w 432707"/>
              <a:gd name="connsiteY18" fmla="*/ 147897 h 413551"/>
              <a:gd name="connsiteX19" fmla="*/ 149588 w 432707"/>
              <a:gd name="connsiteY19" fmla="*/ 134375 h 413551"/>
              <a:gd name="connsiteX20" fmla="*/ 242270 w 432707"/>
              <a:gd name="connsiteY20" fmla="*/ 134375 h 413551"/>
              <a:gd name="connsiteX21" fmla="*/ 242270 w 432707"/>
              <a:gd name="connsiteY21" fmla="*/ 174172 h 413551"/>
              <a:gd name="connsiteX22" fmla="*/ 253257 w 432707"/>
              <a:gd name="connsiteY22" fmla="*/ 159166 h 413551"/>
              <a:gd name="connsiteX23" fmla="*/ 269174 w 432707"/>
              <a:gd name="connsiteY23" fmla="*/ 144516 h 413551"/>
              <a:gd name="connsiteX24" fmla="*/ 293683 w 432707"/>
              <a:gd name="connsiteY24" fmla="*/ 132262 h 413551"/>
              <a:gd name="connsiteX25" fmla="*/ 325939 w 432707"/>
              <a:gd name="connsiteY25" fmla="*/ 127896 h 413551"/>
              <a:gd name="connsiteX26" fmla="*/ 52398 w 432707"/>
              <a:gd name="connsiteY26" fmla="*/ 0 h 413551"/>
              <a:gd name="connsiteX27" fmla="*/ 89865 w 432707"/>
              <a:gd name="connsiteY27" fmla="*/ 13663 h 413551"/>
              <a:gd name="connsiteX28" fmla="*/ 104232 w 432707"/>
              <a:gd name="connsiteY28" fmla="*/ 48173 h 413551"/>
              <a:gd name="connsiteX29" fmla="*/ 90006 w 432707"/>
              <a:gd name="connsiteY29" fmla="*/ 82541 h 413551"/>
              <a:gd name="connsiteX30" fmla="*/ 51834 w 432707"/>
              <a:gd name="connsiteY30" fmla="*/ 96345 h 413551"/>
              <a:gd name="connsiteX31" fmla="*/ 51271 w 432707"/>
              <a:gd name="connsiteY31" fmla="*/ 96345 h 413551"/>
              <a:gd name="connsiteX32" fmla="*/ 14085 w 432707"/>
              <a:gd name="connsiteY32" fmla="*/ 82541 h 413551"/>
              <a:gd name="connsiteX33" fmla="*/ 0 w 432707"/>
              <a:gd name="connsiteY33" fmla="*/ 48173 h 413551"/>
              <a:gd name="connsiteX34" fmla="*/ 14508 w 432707"/>
              <a:gd name="connsiteY34" fmla="*/ 13663 h 413551"/>
              <a:gd name="connsiteX35" fmla="*/ 52398 w 432707"/>
              <a:gd name="connsiteY35" fmla="*/ 0 h 413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32707" h="413551">
                <a:moveTo>
                  <a:pt x="5351" y="134376"/>
                </a:moveTo>
                <a:lnTo>
                  <a:pt x="98315" y="134376"/>
                </a:lnTo>
                <a:lnTo>
                  <a:pt x="98315" y="413551"/>
                </a:lnTo>
                <a:lnTo>
                  <a:pt x="5351" y="413551"/>
                </a:lnTo>
                <a:close/>
                <a:moveTo>
                  <a:pt x="325939" y="127896"/>
                </a:moveTo>
                <a:cubicBezTo>
                  <a:pt x="358053" y="127896"/>
                  <a:pt x="383877" y="138554"/>
                  <a:pt x="403409" y="159870"/>
                </a:cubicBezTo>
                <a:cubicBezTo>
                  <a:pt x="422941" y="181186"/>
                  <a:pt x="432707" y="212409"/>
                  <a:pt x="432707" y="253539"/>
                </a:cubicBezTo>
                <a:lnTo>
                  <a:pt x="432707" y="413550"/>
                </a:lnTo>
                <a:lnTo>
                  <a:pt x="340024" y="413550"/>
                </a:lnTo>
                <a:lnTo>
                  <a:pt x="340024" y="264243"/>
                </a:lnTo>
                <a:cubicBezTo>
                  <a:pt x="340024" y="244524"/>
                  <a:pt x="336221" y="229077"/>
                  <a:pt x="328615" y="217902"/>
                </a:cubicBezTo>
                <a:cubicBezTo>
                  <a:pt x="321009" y="206727"/>
                  <a:pt x="309130" y="201140"/>
                  <a:pt x="292978" y="201140"/>
                </a:cubicBezTo>
                <a:cubicBezTo>
                  <a:pt x="281147" y="201140"/>
                  <a:pt x="271240" y="204380"/>
                  <a:pt x="263258" y="210859"/>
                </a:cubicBezTo>
                <a:cubicBezTo>
                  <a:pt x="255276" y="217339"/>
                  <a:pt x="249313" y="225367"/>
                  <a:pt x="245369" y="234946"/>
                </a:cubicBezTo>
                <a:cubicBezTo>
                  <a:pt x="243304" y="240580"/>
                  <a:pt x="242270" y="248186"/>
                  <a:pt x="242270" y="257764"/>
                </a:cubicBezTo>
                <a:lnTo>
                  <a:pt x="242270" y="413550"/>
                </a:lnTo>
                <a:lnTo>
                  <a:pt x="149588" y="413550"/>
                </a:lnTo>
                <a:cubicBezTo>
                  <a:pt x="149963" y="338615"/>
                  <a:pt x="150151" y="277859"/>
                  <a:pt x="150151" y="231283"/>
                </a:cubicBezTo>
                <a:cubicBezTo>
                  <a:pt x="150151" y="184707"/>
                  <a:pt x="150057" y="156912"/>
                  <a:pt x="149869" y="147897"/>
                </a:cubicBezTo>
                <a:lnTo>
                  <a:pt x="149588" y="134375"/>
                </a:lnTo>
                <a:lnTo>
                  <a:pt x="242270" y="134375"/>
                </a:lnTo>
                <a:lnTo>
                  <a:pt x="242270" y="174172"/>
                </a:lnTo>
                <a:lnTo>
                  <a:pt x="253257" y="159166"/>
                </a:lnTo>
                <a:cubicBezTo>
                  <a:pt x="257201" y="154658"/>
                  <a:pt x="262507" y="149775"/>
                  <a:pt x="269174" y="144516"/>
                </a:cubicBezTo>
                <a:cubicBezTo>
                  <a:pt x="275841" y="139258"/>
                  <a:pt x="284011" y="135173"/>
                  <a:pt x="293683" y="132262"/>
                </a:cubicBezTo>
                <a:cubicBezTo>
                  <a:pt x="303355" y="129351"/>
                  <a:pt x="314107" y="127896"/>
                  <a:pt x="325939" y="127896"/>
                </a:cubicBezTo>
                <a:close/>
                <a:moveTo>
                  <a:pt x="52398" y="0"/>
                </a:moveTo>
                <a:cubicBezTo>
                  <a:pt x="67986" y="0"/>
                  <a:pt x="80475" y="4554"/>
                  <a:pt x="89865" y="13663"/>
                </a:cubicBezTo>
                <a:cubicBezTo>
                  <a:pt x="99256" y="22772"/>
                  <a:pt x="104045" y="34275"/>
                  <a:pt x="104232" y="48173"/>
                </a:cubicBezTo>
                <a:cubicBezTo>
                  <a:pt x="104420" y="61882"/>
                  <a:pt x="99678" y="73339"/>
                  <a:pt x="90006" y="82541"/>
                </a:cubicBezTo>
                <a:cubicBezTo>
                  <a:pt x="80334" y="91744"/>
                  <a:pt x="67610" y="96345"/>
                  <a:pt x="51834" y="96345"/>
                </a:cubicBezTo>
                <a:lnTo>
                  <a:pt x="51271" y="96345"/>
                </a:lnTo>
                <a:cubicBezTo>
                  <a:pt x="35871" y="96345"/>
                  <a:pt x="23476" y="91744"/>
                  <a:pt x="14085" y="82541"/>
                </a:cubicBezTo>
                <a:cubicBezTo>
                  <a:pt x="4695" y="73339"/>
                  <a:pt x="0" y="61882"/>
                  <a:pt x="0" y="48173"/>
                </a:cubicBezTo>
                <a:cubicBezTo>
                  <a:pt x="0" y="34275"/>
                  <a:pt x="4836" y="22772"/>
                  <a:pt x="14508" y="13663"/>
                </a:cubicBezTo>
                <a:cubicBezTo>
                  <a:pt x="24180" y="4554"/>
                  <a:pt x="36810" y="0"/>
                  <a:pt x="523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30" name="Freeform 305"/>
          <p:cNvSpPr/>
          <p:nvPr/>
        </p:nvSpPr>
        <p:spPr>
          <a:xfrm>
            <a:off x="7820985" y="3096716"/>
            <a:ext cx="251933" cy="198125"/>
          </a:xfrm>
          <a:custGeom>
            <a:avLst/>
            <a:gdLst>
              <a:gd name="connsiteX0" fmla="*/ 426228 w 504826"/>
              <a:gd name="connsiteY0" fmla="*/ 101417 h 396680"/>
              <a:gd name="connsiteX1" fmla="*/ 483697 w 504826"/>
              <a:gd name="connsiteY1" fmla="*/ 151561 h 396680"/>
              <a:gd name="connsiteX2" fmla="*/ 504826 w 504826"/>
              <a:gd name="connsiteY2" fmla="*/ 216354 h 396680"/>
              <a:gd name="connsiteX3" fmla="*/ 484824 w 504826"/>
              <a:gd name="connsiteY3" fmla="*/ 279598 h 396680"/>
              <a:gd name="connsiteX4" fmla="*/ 429891 w 504826"/>
              <a:gd name="connsiteY4" fmla="*/ 329320 h 396680"/>
              <a:gd name="connsiteX5" fmla="*/ 435666 w 504826"/>
              <a:gd name="connsiteY5" fmla="*/ 341716 h 396680"/>
              <a:gd name="connsiteX6" fmla="*/ 442709 w 504826"/>
              <a:gd name="connsiteY6" fmla="*/ 352561 h 396680"/>
              <a:gd name="connsiteX7" fmla="*/ 449047 w 504826"/>
              <a:gd name="connsiteY7" fmla="*/ 360731 h 396680"/>
              <a:gd name="connsiteX8" fmla="*/ 456371 w 504826"/>
              <a:gd name="connsiteY8" fmla="*/ 369042 h 396680"/>
              <a:gd name="connsiteX9" fmla="*/ 462851 w 504826"/>
              <a:gd name="connsiteY9" fmla="*/ 376084 h 396680"/>
              <a:gd name="connsiteX10" fmla="*/ 463977 w 504826"/>
              <a:gd name="connsiteY10" fmla="*/ 377352 h 396680"/>
              <a:gd name="connsiteX11" fmla="*/ 465245 w 504826"/>
              <a:gd name="connsiteY11" fmla="*/ 378761 h 396680"/>
              <a:gd name="connsiteX12" fmla="*/ 466373 w 504826"/>
              <a:gd name="connsiteY12" fmla="*/ 380169 h 396680"/>
              <a:gd name="connsiteX13" fmla="*/ 467359 w 504826"/>
              <a:gd name="connsiteY13" fmla="*/ 381718 h 396680"/>
              <a:gd name="connsiteX14" fmla="*/ 468063 w 504826"/>
              <a:gd name="connsiteY14" fmla="*/ 383127 h 396680"/>
              <a:gd name="connsiteX15" fmla="*/ 468625 w 504826"/>
              <a:gd name="connsiteY15" fmla="*/ 384817 h 396680"/>
              <a:gd name="connsiteX16" fmla="*/ 468767 w 504826"/>
              <a:gd name="connsiteY16" fmla="*/ 386648 h 396680"/>
              <a:gd name="connsiteX17" fmla="*/ 468485 w 504826"/>
              <a:gd name="connsiteY17" fmla="*/ 388479 h 396680"/>
              <a:gd name="connsiteX18" fmla="*/ 464823 w 504826"/>
              <a:gd name="connsiteY18" fmla="*/ 394677 h 396680"/>
              <a:gd name="connsiteX19" fmla="*/ 458625 w 504826"/>
              <a:gd name="connsiteY19" fmla="*/ 396649 h 396680"/>
              <a:gd name="connsiteX20" fmla="*/ 434398 w 504826"/>
              <a:gd name="connsiteY20" fmla="*/ 392142 h 396680"/>
              <a:gd name="connsiteX21" fmla="*/ 356083 w 504826"/>
              <a:gd name="connsiteY21" fmla="*/ 356083 h 396680"/>
              <a:gd name="connsiteX22" fmla="*/ 306502 w 504826"/>
              <a:gd name="connsiteY22" fmla="*/ 360590 h 396680"/>
              <a:gd name="connsiteX23" fmla="*/ 173535 w 504826"/>
              <a:gd name="connsiteY23" fmla="*/ 323404 h 396680"/>
              <a:gd name="connsiteX24" fmla="*/ 198325 w 504826"/>
              <a:gd name="connsiteY24" fmla="*/ 324531 h 396680"/>
              <a:gd name="connsiteX25" fmla="*/ 285373 w 504826"/>
              <a:gd name="connsiteY25" fmla="*/ 311854 h 396680"/>
              <a:gd name="connsiteX26" fmla="*/ 359745 w 504826"/>
              <a:gd name="connsiteY26" fmla="*/ 275514 h 396680"/>
              <a:gd name="connsiteX27" fmla="*/ 413833 w 504826"/>
              <a:gd name="connsiteY27" fmla="*/ 215791 h 396680"/>
              <a:gd name="connsiteX28" fmla="*/ 432708 w 504826"/>
              <a:gd name="connsiteY28" fmla="*/ 144237 h 396680"/>
              <a:gd name="connsiteX29" fmla="*/ 426228 w 504826"/>
              <a:gd name="connsiteY29" fmla="*/ 101417 h 396680"/>
              <a:gd name="connsiteX30" fmla="*/ 198324 w 504826"/>
              <a:gd name="connsiteY30" fmla="*/ 0 h 396680"/>
              <a:gd name="connsiteX31" fmla="*/ 297908 w 504826"/>
              <a:gd name="connsiteY31" fmla="*/ 19297 h 396680"/>
              <a:gd name="connsiteX32" fmla="*/ 370168 w 504826"/>
              <a:gd name="connsiteY32" fmla="*/ 71836 h 396680"/>
              <a:gd name="connsiteX33" fmla="*/ 396648 w 504826"/>
              <a:gd name="connsiteY33" fmla="*/ 144236 h 396680"/>
              <a:gd name="connsiteX34" fmla="*/ 370168 w 504826"/>
              <a:gd name="connsiteY34" fmla="*/ 216635 h 396680"/>
              <a:gd name="connsiteX35" fmla="*/ 297908 w 504826"/>
              <a:gd name="connsiteY35" fmla="*/ 269174 h 396680"/>
              <a:gd name="connsiteX36" fmla="*/ 198324 w 504826"/>
              <a:gd name="connsiteY36" fmla="*/ 288471 h 396680"/>
              <a:gd name="connsiteX37" fmla="*/ 148743 w 504826"/>
              <a:gd name="connsiteY37" fmla="*/ 283964 h 396680"/>
              <a:gd name="connsiteX38" fmla="*/ 70428 w 504826"/>
              <a:gd name="connsiteY38" fmla="*/ 320023 h 396680"/>
              <a:gd name="connsiteX39" fmla="*/ 46201 w 504826"/>
              <a:gd name="connsiteY39" fmla="*/ 324530 h 396680"/>
              <a:gd name="connsiteX40" fmla="*/ 45355 w 504826"/>
              <a:gd name="connsiteY40" fmla="*/ 324530 h 396680"/>
              <a:gd name="connsiteX41" fmla="*/ 39580 w 504826"/>
              <a:gd name="connsiteY41" fmla="*/ 322277 h 396680"/>
              <a:gd name="connsiteX42" fmla="*/ 36341 w 504826"/>
              <a:gd name="connsiteY42" fmla="*/ 316361 h 396680"/>
              <a:gd name="connsiteX43" fmla="*/ 36059 w 504826"/>
              <a:gd name="connsiteY43" fmla="*/ 314530 h 396680"/>
              <a:gd name="connsiteX44" fmla="*/ 36200 w 504826"/>
              <a:gd name="connsiteY44" fmla="*/ 312698 h 396680"/>
              <a:gd name="connsiteX45" fmla="*/ 36763 w 504826"/>
              <a:gd name="connsiteY45" fmla="*/ 311008 h 396680"/>
              <a:gd name="connsiteX46" fmla="*/ 37467 w 504826"/>
              <a:gd name="connsiteY46" fmla="*/ 309600 h 396680"/>
              <a:gd name="connsiteX47" fmla="*/ 38453 w 504826"/>
              <a:gd name="connsiteY47" fmla="*/ 308050 h 396680"/>
              <a:gd name="connsiteX48" fmla="*/ 39580 w 504826"/>
              <a:gd name="connsiteY48" fmla="*/ 306642 h 396680"/>
              <a:gd name="connsiteX49" fmla="*/ 40848 w 504826"/>
              <a:gd name="connsiteY49" fmla="*/ 305233 h 396680"/>
              <a:gd name="connsiteX50" fmla="*/ 41975 w 504826"/>
              <a:gd name="connsiteY50" fmla="*/ 303965 h 396680"/>
              <a:gd name="connsiteX51" fmla="*/ 48454 w 504826"/>
              <a:gd name="connsiteY51" fmla="*/ 296923 h 396680"/>
              <a:gd name="connsiteX52" fmla="*/ 55779 w 504826"/>
              <a:gd name="connsiteY52" fmla="*/ 288612 h 396680"/>
              <a:gd name="connsiteX53" fmla="*/ 62117 w 504826"/>
              <a:gd name="connsiteY53" fmla="*/ 280443 h 396680"/>
              <a:gd name="connsiteX54" fmla="*/ 69160 w 504826"/>
              <a:gd name="connsiteY54" fmla="*/ 269597 h 396680"/>
              <a:gd name="connsiteX55" fmla="*/ 74935 w 504826"/>
              <a:gd name="connsiteY55" fmla="*/ 257202 h 396680"/>
              <a:gd name="connsiteX56" fmla="*/ 20001 w 504826"/>
              <a:gd name="connsiteY56" fmla="*/ 207339 h 396680"/>
              <a:gd name="connsiteX57" fmla="*/ 0 w 504826"/>
              <a:gd name="connsiteY57" fmla="*/ 144236 h 396680"/>
              <a:gd name="connsiteX58" fmla="*/ 26481 w 504826"/>
              <a:gd name="connsiteY58" fmla="*/ 71836 h 396680"/>
              <a:gd name="connsiteX59" fmla="*/ 98739 w 504826"/>
              <a:gd name="connsiteY59" fmla="*/ 19297 h 396680"/>
              <a:gd name="connsiteX60" fmla="*/ 198324 w 504826"/>
              <a:gd name="connsiteY60" fmla="*/ 0 h 396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4826" h="396680">
                <a:moveTo>
                  <a:pt x="426228" y="101417"/>
                </a:moveTo>
                <a:cubicBezTo>
                  <a:pt x="450456" y="114751"/>
                  <a:pt x="469611" y="131466"/>
                  <a:pt x="483697" y="151561"/>
                </a:cubicBezTo>
                <a:cubicBezTo>
                  <a:pt x="497783" y="171656"/>
                  <a:pt x="504826" y="193254"/>
                  <a:pt x="504826" y="216354"/>
                </a:cubicBezTo>
                <a:cubicBezTo>
                  <a:pt x="504826" y="238891"/>
                  <a:pt x="498159" y="259973"/>
                  <a:pt x="484824" y="279598"/>
                </a:cubicBezTo>
                <a:cubicBezTo>
                  <a:pt x="471490" y="299224"/>
                  <a:pt x="453179" y="315798"/>
                  <a:pt x="429891" y="329320"/>
                </a:cubicBezTo>
                <a:cubicBezTo>
                  <a:pt x="431769" y="333828"/>
                  <a:pt x="433694" y="337960"/>
                  <a:pt x="435666" y="341716"/>
                </a:cubicBezTo>
                <a:cubicBezTo>
                  <a:pt x="437638" y="345472"/>
                  <a:pt x="439985" y="349087"/>
                  <a:pt x="442709" y="352561"/>
                </a:cubicBezTo>
                <a:cubicBezTo>
                  <a:pt x="445431" y="356036"/>
                  <a:pt x="447545" y="358759"/>
                  <a:pt x="449047" y="360731"/>
                </a:cubicBezTo>
                <a:cubicBezTo>
                  <a:pt x="450549" y="362703"/>
                  <a:pt x="452991" y="365473"/>
                  <a:pt x="456371" y="369042"/>
                </a:cubicBezTo>
                <a:cubicBezTo>
                  <a:pt x="459752" y="372610"/>
                  <a:pt x="461911" y="374958"/>
                  <a:pt x="462851" y="376084"/>
                </a:cubicBezTo>
                <a:cubicBezTo>
                  <a:pt x="463038" y="376272"/>
                  <a:pt x="463415" y="376695"/>
                  <a:pt x="463977" y="377352"/>
                </a:cubicBezTo>
                <a:cubicBezTo>
                  <a:pt x="464541" y="378010"/>
                  <a:pt x="464963" y="378479"/>
                  <a:pt x="465245" y="378761"/>
                </a:cubicBezTo>
                <a:cubicBezTo>
                  <a:pt x="465527" y="379042"/>
                  <a:pt x="465903" y="379512"/>
                  <a:pt x="466373" y="380169"/>
                </a:cubicBezTo>
                <a:cubicBezTo>
                  <a:pt x="466841" y="380827"/>
                  <a:pt x="467171" y="381343"/>
                  <a:pt x="467359" y="381718"/>
                </a:cubicBezTo>
                <a:cubicBezTo>
                  <a:pt x="467546" y="382094"/>
                  <a:pt x="467781" y="382564"/>
                  <a:pt x="468063" y="383127"/>
                </a:cubicBezTo>
                <a:cubicBezTo>
                  <a:pt x="468345" y="383690"/>
                  <a:pt x="468532" y="384254"/>
                  <a:pt x="468625" y="384817"/>
                </a:cubicBezTo>
                <a:cubicBezTo>
                  <a:pt x="468720" y="385381"/>
                  <a:pt x="468767" y="385991"/>
                  <a:pt x="468767" y="386648"/>
                </a:cubicBezTo>
                <a:cubicBezTo>
                  <a:pt x="468767" y="387306"/>
                  <a:pt x="468673" y="387916"/>
                  <a:pt x="468485" y="388479"/>
                </a:cubicBezTo>
                <a:cubicBezTo>
                  <a:pt x="467921" y="391109"/>
                  <a:pt x="466701" y="393175"/>
                  <a:pt x="464823" y="394677"/>
                </a:cubicBezTo>
                <a:cubicBezTo>
                  <a:pt x="462945" y="396180"/>
                  <a:pt x="460879" y="396837"/>
                  <a:pt x="458625" y="396649"/>
                </a:cubicBezTo>
                <a:cubicBezTo>
                  <a:pt x="449235" y="395334"/>
                  <a:pt x="441159" y="393832"/>
                  <a:pt x="434398" y="392142"/>
                </a:cubicBezTo>
                <a:cubicBezTo>
                  <a:pt x="405476" y="384629"/>
                  <a:pt x="379371" y="372610"/>
                  <a:pt x="356083" y="356083"/>
                </a:cubicBezTo>
                <a:cubicBezTo>
                  <a:pt x="339180" y="359088"/>
                  <a:pt x="322653" y="360590"/>
                  <a:pt x="306502" y="360590"/>
                </a:cubicBezTo>
                <a:cubicBezTo>
                  <a:pt x="255606" y="360590"/>
                  <a:pt x="211283" y="348195"/>
                  <a:pt x="173535" y="323404"/>
                </a:cubicBezTo>
                <a:cubicBezTo>
                  <a:pt x="184427" y="324156"/>
                  <a:pt x="192691" y="324531"/>
                  <a:pt x="198325" y="324531"/>
                </a:cubicBezTo>
                <a:cubicBezTo>
                  <a:pt x="228562" y="324531"/>
                  <a:pt x="257578" y="320306"/>
                  <a:pt x="285373" y="311854"/>
                </a:cubicBezTo>
                <a:cubicBezTo>
                  <a:pt x="313169" y="303403"/>
                  <a:pt x="337959" y="291290"/>
                  <a:pt x="359745" y="275514"/>
                </a:cubicBezTo>
                <a:cubicBezTo>
                  <a:pt x="383221" y="258235"/>
                  <a:pt x="401250" y="238328"/>
                  <a:pt x="413833" y="215791"/>
                </a:cubicBezTo>
                <a:cubicBezTo>
                  <a:pt x="426416" y="193254"/>
                  <a:pt x="432708" y="169403"/>
                  <a:pt x="432708" y="144237"/>
                </a:cubicBezTo>
                <a:cubicBezTo>
                  <a:pt x="432708" y="129776"/>
                  <a:pt x="430549" y="115502"/>
                  <a:pt x="426228" y="101417"/>
                </a:cubicBezTo>
                <a:close/>
                <a:moveTo>
                  <a:pt x="198324" y="0"/>
                </a:moveTo>
                <a:cubicBezTo>
                  <a:pt x="234196" y="0"/>
                  <a:pt x="267390" y="6432"/>
                  <a:pt x="297908" y="19297"/>
                </a:cubicBezTo>
                <a:cubicBezTo>
                  <a:pt x="328428" y="32162"/>
                  <a:pt x="352514" y="49675"/>
                  <a:pt x="370168" y="71836"/>
                </a:cubicBezTo>
                <a:cubicBezTo>
                  <a:pt x="387821" y="93997"/>
                  <a:pt x="396648" y="118130"/>
                  <a:pt x="396648" y="144236"/>
                </a:cubicBezTo>
                <a:cubicBezTo>
                  <a:pt x="396648" y="170341"/>
                  <a:pt x="387821" y="194474"/>
                  <a:pt x="370168" y="216635"/>
                </a:cubicBezTo>
                <a:cubicBezTo>
                  <a:pt x="352514" y="238796"/>
                  <a:pt x="328428" y="256310"/>
                  <a:pt x="297908" y="269174"/>
                </a:cubicBezTo>
                <a:cubicBezTo>
                  <a:pt x="267390" y="282039"/>
                  <a:pt x="234196" y="288471"/>
                  <a:pt x="198324" y="288471"/>
                </a:cubicBezTo>
                <a:cubicBezTo>
                  <a:pt x="182173" y="288471"/>
                  <a:pt x="165646" y="286969"/>
                  <a:pt x="148743" y="283964"/>
                </a:cubicBezTo>
                <a:cubicBezTo>
                  <a:pt x="125455" y="300491"/>
                  <a:pt x="99350" y="312511"/>
                  <a:pt x="70428" y="320023"/>
                </a:cubicBezTo>
                <a:cubicBezTo>
                  <a:pt x="63666" y="321713"/>
                  <a:pt x="55591" y="323216"/>
                  <a:pt x="46201" y="324530"/>
                </a:cubicBezTo>
                <a:lnTo>
                  <a:pt x="45355" y="324530"/>
                </a:lnTo>
                <a:cubicBezTo>
                  <a:pt x="43289" y="324530"/>
                  <a:pt x="41364" y="323779"/>
                  <a:pt x="39580" y="322277"/>
                </a:cubicBezTo>
                <a:cubicBezTo>
                  <a:pt x="37796" y="320774"/>
                  <a:pt x="36716" y="318802"/>
                  <a:pt x="36341" y="316361"/>
                </a:cubicBezTo>
                <a:cubicBezTo>
                  <a:pt x="36153" y="315797"/>
                  <a:pt x="36059" y="315187"/>
                  <a:pt x="36059" y="314530"/>
                </a:cubicBezTo>
                <a:cubicBezTo>
                  <a:pt x="36059" y="313872"/>
                  <a:pt x="36105" y="313262"/>
                  <a:pt x="36200" y="312698"/>
                </a:cubicBezTo>
                <a:cubicBezTo>
                  <a:pt x="36294" y="312135"/>
                  <a:pt x="36482" y="311571"/>
                  <a:pt x="36763" y="311008"/>
                </a:cubicBezTo>
                <a:cubicBezTo>
                  <a:pt x="37045" y="310445"/>
                  <a:pt x="37280" y="309975"/>
                  <a:pt x="37467" y="309600"/>
                </a:cubicBezTo>
                <a:cubicBezTo>
                  <a:pt x="37655" y="309224"/>
                  <a:pt x="37984" y="308707"/>
                  <a:pt x="38453" y="308050"/>
                </a:cubicBezTo>
                <a:cubicBezTo>
                  <a:pt x="38923" y="307393"/>
                  <a:pt x="39299" y="306923"/>
                  <a:pt x="39580" y="306642"/>
                </a:cubicBezTo>
                <a:cubicBezTo>
                  <a:pt x="39862" y="306360"/>
                  <a:pt x="40285" y="305890"/>
                  <a:pt x="40848" y="305233"/>
                </a:cubicBezTo>
                <a:cubicBezTo>
                  <a:pt x="41411" y="304576"/>
                  <a:pt x="41787" y="304153"/>
                  <a:pt x="41975" y="303965"/>
                </a:cubicBezTo>
                <a:cubicBezTo>
                  <a:pt x="42914" y="302839"/>
                  <a:pt x="45073" y="300491"/>
                  <a:pt x="48454" y="296923"/>
                </a:cubicBezTo>
                <a:cubicBezTo>
                  <a:pt x="51835" y="293354"/>
                  <a:pt x="54276" y="290584"/>
                  <a:pt x="55779" y="288612"/>
                </a:cubicBezTo>
                <a:cubicBezTo>
                  <a:pt x="57281" y="286640"/>
                  <a:pt x="59394" y="283917"/>
                  <a:pt x="62117" y="280443"/>
                </a:cubicBezTo>
                <a:cubicBezTo>
                  <a:pt x="64840" y="276968"/>
                  <a:pt x="67188" y="273353"/>
                  <a:pt x="69160" y="269597"/>
                </a:cubicBezTo>
                <a:cubicBezTo>
                  <a:pt x="71132" y="265840"/>
                  <a:pt x="73057" y="261709"/>
                  <a:pt x="74935" y="257202"/>
                </a:cubicBezTo>
                <a:cubicBezTo>
                  <a:pt x="51647" y="243680"/>
                  <a:pt x="33336" y="227058"/>
                  <a:pt x="20001" y="207339"/>
                </a:cubicBezTo>
                <a:cubicBezTo>
                  <a:pt x="6667" y="187619"/>
                  <a:pt x="0" y="166585"/>
                  <a:pt x="0" y="144236"/>
                </a:cubicBezTo>
                <a:cubicBezTo>
                  <a:pt x="0" y="118130"/>
                  <a:pt x="8827" y="93997"/>
                  <a:pt x="26481" y="71836"/>
                </a:cubicBezTo>
                <a:cubicBezTo>
                  <a:pt x="44135" y="49675"/>
                  <a:pt x="68221" y="32162"/>
                  <a:pt x="98739" y="19297"/>
                </a:cubicBezTo>
                <a:cubicBezTo>
                  <a:pt x="129258" y="6432"/>
                  <a:pt x="162453" y="0"/>
                  <a:pt x="19832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3" name="Rectangle 2"/>
          <p:cNvSpPr/>
          <p:nvPr/>
        </p:nvSpPr>
        <p:spPr>
          <a:xfrm>
            <a:off x="735431" y="1184981"/>
            <a:ext cx="6096000" cy="5171800"/>
          </a:xfrm>
          <a:prstGeom prst="rect">
            <a:avLst/>
          </a:prstGeom>
        </p:spPr>
        <p:txBody>
          <a:bodyPr>
            <a:spAutoFit/>
          </a:bodyPr>
          <a:lstStyle/>
          <a:p>
            <a:pPr>
              <a:lnSpc>
                <a:spcPct val="115000"/>
              </a:lnSpc>
              <a:spcAft>
                <a:spcPts val="1000"/>
              </a:spcAft>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SMART can be used in any field that involves </a:t>
            </a:r>
            <a:r>
              <a:rPr lang="en-US" dirty="0" smtClean="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machines</a:t>
            </a: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 devices, or assets </a:t>
            </a:r>
            <a:r>
              <a:rPr lang="en-US" dirty="0" smtClean="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either </a:t>
            </a: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inside or outside the factory</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Machines and factories’ devices </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Cars and automobiles</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Cell phones </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Personal computers, printers, and their accessories</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Electronic devises and elevators</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Phones and communication devices </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 Faxes</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Electrical devices (fridges, washing machines …etc.)</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Streets, conservative wall, and sidewalks</a:t>
            </a:r>
            <a:endParaRPr lang="en-US" sz="1600"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mj-lt"/>
              <a:buAutoNum type="arabicPeriod"/>
            </a:pPr>
            <a:r>
              <a:rPr lang="en-US" dirty="0">
                <a:solidFill>
                  <a:schemeClr val="bg2">
                    <a:lumMod val="25000"/>
                  </a:schemeClr>
                </a:solidFill>
                <a:latin typeface="Times New Roman" panose="02020603050405020304" pitchFamily="18" charset="0"/>
                <a:ea typeface="Calibri" panose="020F0502020204030204" pitchFamily="34" charset="0"/>
                <a:cs typeface="Times New Roman" panose="02020603050405020304" pitchFamily="18" charset="0"/>
              </a:rPr>
              <a:t>Electricity, water and sewage networks</a:t>
            </a:r>
            <a:endParaRPr lang="en-US" sz="1600" dirty="0">
              <a:solidFill>
                <a:schemeClr val="bg2">
                  <a:lumMod val="2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893787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417"/>
          <p:cNvSpPr/>
          <p:nvPr/>
        </p:nvSpPr>
        <p:spPr>
          <a:xfrm>
            <a:off x="4529826" y="4250019"/>
            <a:ext cx="1625966" cy="1069192"/>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11" name="Subtitle 10"/>
          <p:cNvSpPr>
            <a:spLocks noGrp="1"/>
          </p:cNvSpPr>
          <p:nvPr>
            <p:ph type="subTitle" idx="1"/>
          </p:nvPr>
        </p:nvSpPr>
        <p:spPr/>
        <p:txBody>
          <a:bodyPr/>
          <a:lstStyle/>
          <a:p>
            <a:endParaRPr lang="en-US"/>
          </a:p>
        </p:txBody>
      </p:sp>
      <p:sp>
        <p:nvSpPr>
          <p:cNvPr id="4" name="Title 3"/>
          <p:cNvSpPr>
            <a:spLocks noGrp="1"/>
          </p:cNvSpPr>
          <p:nvPr>
            <p:ph type="title"/>
          </p:nvPr>
        </p:nvSpPr>
        <p:spPr/>
        <p:txBody>
          <a:bodyPr/>
          <a:lstStyle/>
          <a:p>
            <a:r>
              <a:rPr lang="en-US" dirty="0"/>
              <a:t>SMART Characteristics:</a:t>
            </a:r>
          </a:p>
        </p:txBody>
      </p:sp>
      <p:sp>
        <p:nvSpPr>
          <p:cNvPr id="2" name="Slide Number Placeholder 1"/>
          <p:cNvSpPr>
            <a:spLocks noGrp="1"/>
          </p:cNvSpPr>
          <p:nvPr>
            <p:ph type="sldNum" sz="quarter" idx="12"/>
          </p:nvPr>
        </p:nvSpPr>
        <p:spPr/>
        <p:txBody>
          <a:bodyPr/>
          <a:lstStyle/>
          <a:p>
            <a:fld id="{F68327C5-B821-4FE9-A59A-A60D9EB59A9A}" type="slidenum">
              <a:rPr lang="en-US" smtClean="0"/>
              <a:pPr/>
              <a:t>53</a:t>
            </a:fld>
            <a:endParaRPr lang="en-US" dirty="0"/>
          </a:p>
        </p:txBody>
      </p:sp>
      <p:sp>
        <p:nvSpPr>
          <p:cNvPr id="5" name="Shape 415"/>
          <p:cNvSpPr/>
          <p:nvPr/>
        </p:nvSpPr>
        <p:spPr>
          <a:xfrm>
            <a:off x="6159872" y="2510898"/>
            <a:ext cx="1310142" cy="875026"/>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6" name="Shape 416"/>
          <p:cNvSpPr/>
          <p:nvPr/>
        </p:nvSpPr>
        <p:spPr>
          <a:xfrm flipH="1">
            <a:off x="6575129" y="3729350"/>
            <a:ext cx="894884" cy="1535855"/>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7" name="Shape 417"/>
          <p:cNvSpPr/>
          <p:nvPr/>
        </p:nvSpPr>
        <p:spPr>
          <a:xfrm flipH="1">
            <a:off x="4475819" y="2510899"/>
            <a:ext cx="1213556" cy="1355432"/>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9" name="Shape 418"/>
          <p:cNvSpPr/>
          <p:nvPr/>
        </p:nvSpPr>
        <p:spPr>
          <a:xfrm>
            <a:off x="5166381" y="2062657"/>
            <a:ext cx="1516486" cy="151681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3"/>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2" name="Shape 421"/>
          <p:cNvSpPr/>
          <p:nvPr/>
        </p:nvSpPr>
        <p:spPr>
          <a:xfrm>
            <a:off x="6575131" y="2970869"/>
            <a:ext cx="1181918" cy="1182228"/>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tx2"/>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5" name="Shape 424"/>
          <p:cNvSpPr/>
          <p:nvPr/>
        </p:nvSpPr>
        <p:spPr>
          <a:xfrm>
            <a:off x="5338416" y="3901863"/>
            <a:ext cx="1895541" cy="189601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1"/>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8" name="Freeform 309"/>
          <p:cNvSpPr/>
          <p:nvPr/>
        </p:nvSpPr>
        <p:spPr>
          <a:xfrm>
            <a:off x="5988113" y="4599270"/>
            <a:ext cx="596147" cy="504845"/>
          </a:xfrm>
          <a:custGeom>
            <a:avLst/>
            <a:gdLst>
              <a:gd name="connsiteX0" fmla="*/ 396649 w 468766"/>
              <a:gd name="connsiteY0" fmla="*/ 324530 h 396648"/>
              <a:gd name="connsiteX1" fmla="*/ 422003 w 468766"/>
              <a:gd name="connsiteY1" fmla="*/ 335235 h 396648"/>
              <a:gd name="connsiteX2" fmla="*/ 432708 w 468766"/>
              <a:gd name="connsiteY2" fmla="*/ 360589 h 396648"/>
              <a:gd name="connsiteX3" fmla="*/ 422003 w 468766"/>
              <a:gd name="connsiteY3" fmla="*/ 385943 h 396648"/>
              <a:gd name="connsiteX4" fmla="*/ 396649 w 468766"/>
              <a:gd name="connsiteY4" fmla="*/ 396648 h 396648"/>
              <a:gd name="connsiteX5" fmla="*/ 371295 w 468766"/>
              <a:gd name="connsiteY5" fmla="*/ 385943 h 396648"/>
              <a:gd name="connsiteX6" fmla="*/ 360591 w 468766"/>
              <a:gd name="connsiteY6" fmla="*/ 360589 h 396648"/>
              <a:gd name="connsiteX7" fmla="*/ 371295 w 468766"/>
              <a:gd name="connsiteY7" fmla="*/ 335235 h 396648"/>
              <a:gd name="connsiteX8" fmla="*/ 396649 w 468766"/>
              <a:gd name="connsiteY8" fmla="*/ 324530 h 396648"/>
              <a:gd name="connsiteX9" fmla="*/ 144236 w 468766"/>
              <a:gd name="connsiteY9" fmla="*/ 324530 h 396648"/>
              <a:gd name="connsiteX10" fmla="*/ 169590 w 468766"/>
              <a:gd name="connsiteY10" fmla="*/ 335235 h 396648"/>
              <a:gd name="connsiteX11" fmla="*/ 180295 w 468766"/>
              <a:gd name="connsiteY11" fmla="*/ 360589 h 396648"/>
              <a:gd name="connsiteX12" fmla="*/ 169590 w 468766"/>
              <a:gd name="connsiteY12" fmla="*/ 385943 h 396648"/>
              <a:gd name="connsiteX13" fmla="*/ 144236 w 468766"/>
              <a:gd name="connsiteY13" fmla="*/ 396648 h 396648"/>
              <a:gd name="connsiteX14" fmla="*/ 118882 w 468766"/>
              <a:gd name="connsiteY14" fmla="*/ 385943 h 396648"/>
              <a:gd name="connsiteX15" fmla="*/ 108177 w 468766"/>
              <a:gd name="connsiteY15" fmla="*/ 360589 h 396648"/>
              <a:gd name="connsiteX16" fmla="*/ 118882 w 468766"/>
              <a:gd name="connsiteY16" fmla="*/ 335235 h 396648"/>
              <a:gd name="connsiteX17" fmla="*/ 144236 w 468766"/>
              <a:gd name="connsiteY17" fmla="*/ 324530 h 396648"/>
              <a:gd name="connsiteX18" fmla="*/ 18030 w 468766"/>
              <a:gd name="connsiteY18" fmla="*/ 0 h 396648"/>
              <a:gd name="connsiteX19" fmla="*/ 90148 w 468766"/>
              <a:gd name="connsiteY19" fmla="*/ 0 h 396648"/>
              <a:gd name="connsiteX20" fmla="*/ 98176 w 468766"/>
              <a:gd name="connsiteY20" fmla="*/ 1831 h 396648"/>
              <a:gd name="connsiteX21" fmla="*/ 103670 w 468766"/>
              <a:gd name="connsiteY21" fmla="*/ 6198 h 396648"/>
              <a:gd name="connsiteX22" fmla="*/ 107332 w 468766"/>
              <a:gd name="connsiteY22" fmla="*/ 13100 h 396648"/>
              <a:gd name="connsiteX23" fmla="*/ 109586 w 468766"/>
              <a:gd name="connsiteY23" fmla="*/ 20424 h 396648"/>
              <a:gd name="connsiteX24" fmla="*/ 111135 w 468766"/>
              <a:gd name="connsiteY24" fmla="*/ 28734 h 396648"/>
              <a:gd name="connsiteX25" fmla="*/ 112403 w 468766"/>
              <a:gd name="connsiteY25" fmla="*/ 36059 h 396648"/>
              <a:gd name="connsiteX26" fmla="*/ 450737 w 468766"/>
              <a:gd name="connsiteY26" fmla="*/ 36059 h 396648"/>
              <a:gd name="connsiteX27" fmla="*/ 463414 w 468766"/>
              <a:gd name="connsiteY27" fmla="*/ 41411 h 396648"/>
              <a:gd name="connsiteX28" fmla="*/ 468766 w 468766"/>
              <a:gd name="connsiteY28" fmla="*/ 54088 h 396648"/>
              <a:gd name="connsiteX29" fmla="*/ 468766 w 468766"/>
              <a:gd name="connsiteY29" fmla="*/ 198324 h 396648"/>
              <a:gd name="connsiteX30" fmla="*/ 464118 w 468766"/>
              <a:gd name="connsiteY30" fmla="*/ 210297 h 396648"/>
              <a:gd name="connsiteX31" fmla="*/ 452709 w 468766"/>
              <a:gd name="connsiteY31" fmla="*/ 216353 h 396648"/>
              <a:gd name="connsiteX32" fmla="*/ 158603 w 468766"/>
              <a:gd name="connsiteY32" fmla="*/ 250722 h 396648"/>
              <a:gd name="connsiteX33" fmla="*/ 162265 w 468766"/>
              <a:gd name="connsiteY33" fmla="*/ 270442 h 396648"/>
              <a:gd name="connsiteX34" fmla="*/ 155504 w 468766"/>
              <a:gd name="connsiteY34" fmla="*/ 288471 h 396648"/>
              <a:gd name="connsiteX35" fmla="*/ 414678 w 468766"/>
              <a:gd name="connsiteY35" fmla="*/ 288471 h 396648"/>
              <a:gd name="connsiteX36" fmla="*/ 427355 w 468766"/>
              <a:gd name="connsiteY36" fmla="*/ 293824 h 396648"/>
              <a:gd name="connsiteX37" fmla="*/ 432707 w 468766"/>
              <a:gd name="connsiteY37" fmla="*/ 306501 h 396648"/>
              <a:gd name="connsiteX38" fmla="*/ 427355 w 468766"/>
              <a:gd name="connsiteY38" fmla="*/ 319178 h 396648"/>
              <a:gd name="connsiteX39" fmla="*/ 414678 w 468766"/>
              <a:gd name="connsiteY39" fmla="*/ 324530 h 396648"/>
              <a:gd name="connsiteX40" fmla="*/ 396649 w 468766"/>
              <a:gd name="connsiteY40" fmla="*/ 324530 h 396648"/>
              <a:gd name="connsiteX41" fmla="*/ 396648 w 468766"/>
              <a:gd name="connsiteY41" fmla="*/ 324530 h 396648"/>
              <a:gd name="connsiteX42" fmla="*/ 144236 w 468766"/>
              <a:gd name="connsiteY42" fmla="*/ 324530 h 396648"/>
              <a:gd name="connsiteX43" fmla="*/ 126206 w 468766"/>
              <a:gd name="connsiteY43" fmla="*/ 324530 h 396648"/>
              <a:gd name="connsiteX44" fmla="*/ 113530 w 468766"/>
              <a:gd name="connsiteY44" fmla="*/ 319178 h 396648"/>
              <a:gd name="connsiteX45" fmla="*/ 108177 w 468766"/>
              <a:gd name="connsiteY45" fmla="*/ 306501 h 396648"/>
              <a:gd name="connsiteX46" fmla="*/ 110431 w 468766"/>
              <a:gd name="connsiteY46" fmla="*/ 297627 h 396648"/>
              <a:gd name="connsiteX47" fmla="*/ 114938 w 468766"/>
              <a:gd name="connsiteY47" fmla="*/ 287485 h 396648"/>
              <a:gd name="connsiteX48" fmla="*/ 120995 w 468766"/>
              <a:gd name="connsiteY48" fmla="*/ 276217 h 396648"/>
              <a:gd name="connsiteX49" fmla="*/ 125361 w 468766"/>
              <a:gd name="connsiteY49" fmla="*/ 267907 h 396648"/>
              <a:gd name="connsiteX50" fmla="*/ 75499 w 468766"/>
              <a:gd name="connsiteY50" fmla="*/ 36059 h 396648"/>
              <a:gd name="connsiteX51" fmla="*/ 18030 w 468766"/>
              <a:gd name="connsiteY51" fmla="*/ 36059 h 396648"/>
              <a:gd name="connsiteX52" fmla="*/ 5353 w 468766"/>
              <a:gd name="connsiteY52" fmla="*/ 30706 h 396648"/>
              <a:gd name="connsiteX53" fmla="*/ 0 w 468766"/>
              <a:gd name="connsiteY53" fmla="*/ 18030 h 396648"/>
              <a:gd name="connsiteX54" fmla="*/ 5353 w 468766"/>
              <a:gd name="connsiteY54" fmla="*/ 5352 h 396648"/>
              <a:gd name="connsiteX55" fmla="*/ 18030 w 468766"/>
              <a:gd name="connsiteY55"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68766" h="396648">
                <a:moveTo>
                  <a:pt x="396649" y="324530"/>
                </a:moveTo>
                <a:cubicBezTo>
                  <a:pt x="406415" y="324530"/>
                  <a:pt x="414867" y="328099"/>
                  <a:pt x="422003" y="335235"/>
                </a:cubicBezTo>
                <a:cubicBezTo>
                  <a:pt x="429140" y="342372"/>
                  <a:pt x="432708" y="350823"/>
                  <a:pt x="432708" y="360589"/>
                </a:cubicBezTo>
                <a:cubicBezTo>
                  <a:pt x="432708" y="370355"/>
                  <a:pt x="429140" y="378806"/>
                  <a:pt x="422003" y="385943"/>
                </a:cubicBezTo>
                <a:cubicBezTo>
                  <a:pt x="414867" y="393080"/>
                  <a:pt x="406415" y="396648"/>
                  <a:pt x="396649" y="396648"/>
                </a:cubicBezTo>
                <a:cubicBezTo>
                  <a:pt x="386884" y="396648"/>
                  <a:pt x="378432" y="393080"/>
                  <a:pt x="371295" y="385943"/>
                </a:cubicBezTo>
                <a:cubicBezTo>
                  <a:pt x="364159" y="378806"/>
                  <a:pt x="360591" y="370355"/>
                  <a:pt x="360591" y="360589"/>
                </a:cubicBezTo>
                <a:cubicBezTo>
                  <a:pt x="360591" y="350823"/>
                  <a:pt x="364159" y="342372"/>
                  <a:pt x="371295" y="335235"/>
                </a:cubicBezTo>
                <a:cubicBezTo>
                  <a:pt x="378432" y="328099"/>
                  <a:pt x="386884" y="324530"/>
                  <a:pt x="396649" y="324530"/>
                </a:cubicBezTo>
                <a:close/>
                <a:moveTo>
                  <a:pt x="144236" y="324530"/>
                </a:moveTo>
                <a:cubicBezTo>
                  <a:pt x="154002" y="324530"/>
                  <a:pt x="162453" y="328099"/>
                  <a:pt x="169590" y="335235"/>
                </a:cubicBezTo>
                <a:cubicBezTo>
                  <a:pt x="176727" y="342372"/>
                  <a:pt x="180295" y="350823"/>
                  <a:pt x="180295" y="360589"/>
                </a:cubicBezTo>
                <a:cubicBezTo>
                  <a:pt x="180295" y="370355"/>
                  <a:pt x="176727" y="378806"/>
                  <a:pt x="169590" y="385943"/>
                </a:cubicBezTo>
                <a:cubicBezTo>
                  <a:pt x="162453" y="393080"/>
                  <a:pt x="154002" y="396648"/>
                  <a:pt x="144236" y="396648"/>
                </a:cubicBezTo>
                <a:cubicBezTo>
                  <a:pt x="134470" y="396648"/>
                  <a:pt x="126019" y="393080"/>
                  <a:pt x="118882" y="385943"/>
                </a:cubicBezTo>
                <a:cubicBezTo>
                  <a:pt x="111745" y="378806"/>
                  <a:pt x="108177" y="370355"/>
                  <a:pt x="108177" y="360589"/>
                </a:cubicBezTo>
                <a:cubicBezTo>
                  <a:pt x="108177" y="350823"/>
                  <a:pt x="111745" y="342372"/>
                  <a:pt x="118882" y="335235"/>
                </a:cubicBezTo>
                <a:cubicBezTo>
                  <a:pt x="126019" y="328099"/>
                  <a:pt x="134470" y="324530"/>
                  <a:pt x="144236" y="324530"/>
                </a:cubicBezTo>
                <a:close/>
                <a:moveTo>
                  <a:pt x="18030" y="0"/>
                </a:moveTo>
                <a:lnTo>
                  <a:pt x="90148" y="0"/>
                </a:lnTo>
                <a:cubicBezTo>
                  <a:pt x="93153" y="0"/>
                  <a:pt x="95829" y="610"/>
                  <a:pt x="98176" y="1831"/>
                </a:cubicBezTo>
                <a:cubicBezTo>
                  <a:pt x="100524" y="3052"/>
                  <a:pt x="102355" y="4507"/>
                  <a:pt x="103670" y="6198"/>
                </a:cubicBezTo>
                <a:cubicBezTo>
                  <a:pt x="104984" y="7888"/>
                  <a:pt x="106205" y="10189"/>
                  <a:pt x="107332" y="13100"/>
                </a:cubicBezTo>
                <a:cubicBezTo>
                  <a:pt x="108459" y="16010"/>
                  <a:pt x="109210" y="18452"/>
                  <a:pt x="109586" y="20424"/>
                </a:cubicBezTo>
                <a:cubicBezTo>
                  <a:pt x="109961" y="22396"/>
                  <a:pt x="110478" y="25166"/>
                  <a:pt x="111135" y="28734"/>
                </a:cubicBezTo>
                <a:cubicBezTo>
                  <a:pt x="111792" y="32303"/>
                  <a:pt x="112215" y="34744"/>
                  <a:pt x="112403" y="36059"/>
                </a:cubicBezTo>
                <a:lnTo>
                  <a:pt x="450737" y="36059"/>
                </a:lnTo>
                <a:cubicBezTo>
                  <a:pt x="455620" y="36059"/>
                  <a:pt x="459845" y="37843"/>
                  <a:pt x="463414" y="41411"/>
                </a:cubicBezTo>
                <a:cubicBezTo>
                  <a:pt x="466982" y="44980"/>
                  <a:pt x="468766" y="49205"/>
                  <a:pt x="468766" y="54088"/>
                </a:cubicBezTo>
                <a:lnTo>
                  <a:pt x="468766" y="198324"/>
                </a:lnTo>
                <a:cubicBezTo>
                  <a:pt x="468766" y="202831"/>
                  <a:pt x="467217" y="206822"/>
                  <a:pt x="464118" y="210297"/>
                </a:cubicBezTo>
                <a:cubicBezTo>
                  <a:pt x="461019" y="213771"/>
                  <a:pt x="457216" y="215790"/>
                  <a:pt x="452709" y="216353"/>
                </a:cubicBezTo>
                <a:lnTo>
                  <a:pt x="158603" y="250722"/>
                </a:lnTo>
                <a:cubicBezTo>
                  <a:pt x="161045" y="261991"/>
                  <a:pt x="162265" y="268564"/>
                  <a:pt x="162265" y="270442"/>
                </a:cubicBezTo>
                <a:cubicBezTo>
                  <a:pt x="162265" y="273447"/>
                  <a:pt x="160012" y="279457"/>
                  <a:pt x="155504" y="288471"/>
                </a:cubicBezTo>
                <a:lnTo>
                  <a:pt x="414678" y="288471"/>
                </a:lnTo>
                <a:cubicBezTo>
                  <a:pt x="419561" y="288471"/>
                  <a:pt x="423787" y="290255"/>
                  <a:pt x="427355" y="293824"/>
                </a:cubicBezTo>
                <a:cubicBezTo>
                  <a:pt x="430923" y="297392"/>
                  <a:pt x="432707" y="301618"/>
                  <a:pt x="432707" y="306501"/>
                </a:cubicBezTo>
                <a:cubicBezTo>
                  <a:pt x="432707" y="311384"/>
                  <a:pt x="430923" y="315609"/>
                  <a:pt x="427355" y="319178"/>
                </a:cubicBezTo>
                <a:cubicBezTo>
                  <a:pt x="423787" y="322746"/>
                  <a:pt x="419561" y="324530"/>
                  <a:pt x="414678" y="324530"/>
                </a:cubicBezTo>
                <a:lnTo>
                  <a:pt x="396649" y="324530"/>
                </a:lnTo>
                <a:lnTo>
                  <a:pt x="396648" y="324530"/>
                </a:lnTo>
                <a:lnTo>
                  <a:pt x="144236" y="324530"/>
                </a:lnTo>
                <a:lnTo>
                  <a:pt x="126206" y="324530"/>
                </a:lnTo>
                <a:cubicBezTo>
                  <a:pt x="121324" y="324530"/>
                  <a:pt x="117098" y="322746"/>
                  <a:pt x="113530" y="319178"/>
                </a:cubicBezTo>
                <a:cubicBezTo>
                  <a:pt x="109961" y="315609"/>
                  <a:pt x="108177" y="311384"/>
                  <a:pt x="108177" y="306501"/>
                </a:cubicBezTo>
                <a:cubicBezTo>
                  <a:pt x="108177" y="304435"/>
                  <a:pt x="108928" y="301477"/>
                  <a:pt x="110431" y="297627"/>
                </a:cubicBezTo>
                <a:cubicBezTo>
                  <a:pt x="111933" y="293777"/>
                  <a:pt x="113436" y="290397"/>
                  <a:pt x="114938" y="287485"/>
                </a:cubicBezTo>
                <a:cubicBezTo>
                  <a:pt x="116440" y="284574"/>
                  <a:pt x="118459" y="280818"/>
                  <a:pt x="120995" y="276217"/>
                </a:cubicBezTo>
                <a:cubicBezTo>
                  <a:pt x="123530" y="271616"/>
                  <a:pt x="124986" y="268846"/>
                  <a:pt x="125361" y="267907"/>
                </a:cubicBezTo>
                <a:lnTo>
                  <a:pt x="75499" y="36059"/>
                </a:lnTo>
                <a:lnTo>
                  <a:pt x="18030" y="36059"/>
                </a:lnTo>
                <a:cubicBezTo>
                  <a:pt x="13147" y="36059"/>
                  <a:pt x="8921" y="34275"/>
                  <a:pt x="5353" y="30706"/>
                </a:cubicBezTo>
                <a:cubicBezTo>
                  <a:pt x="1784" y="27138"/>
                  <a:pt x="0" y="22912"/>
                  <a:pt x="0" y="18030"/>
                </a:cubicBezTo>
                <a:cubicBezTo>
                  <a:pt x="0" y="13146"/>
                  <a:pt x="1784" y="8921"/>
                  <a:pt x="5353" y="5352"/>
                </a:cubicBezTo>
                <a:cubicBezTo>
                  <a:pt x="8921" y="1784"/>
                  <a:pt x="13147" y="0"/>
                  <a:pt x="180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19" name="Freeform 425"/>
          <p:cNvSpPr/>
          <p:nvPr/>
        </p:nvSpPr>
        <p:spPr>
          <a:xfrm>
            <a:off x="6975090" y="3385925"/>
            <a:ext cx="381999" cy="356825"/>
          </a:xfrm>
          <a:custGeom>
            <a:avLst/>
            <a:gdLst>
              <a:gd name="connsiteX0" fmla="*/ 169590 w 540885"/>
              <a:gd name="connsiteY0" fmla="*/ 270443 h 504826"/>
              <a:gd name="connsiteX1" fmla="*/ 181704 w 540885"/>
              <a:gd name="connsiteY1" fmla="*/ 276500 h 504826"/>
              <a:gd name="connsiteX2" fmla="*/ 202269 w 540885"/>
              <a:gd name="connsiteY2" fmla="*/ 290022 h 504826"/>
              <a:gd name="connsiteX3" fmla="*/ 232412 w 540885"/>
              <a:gd name="connsiteY3" fmla="*/ 303544 h 504826"/>
              <a:gd name="connsiteX4" fmla="*/ 270443 w 540885"/>
              <a:gd name="connsiteY4" fmla="*/ 309601 h 504826"/>
              <a:gd name="connsiteX5" fmla="*/ 308473 w 540885"/>
              <a:gd name="connsiteY5" fmla="*/ 303544 h 504826"/>
              <a:gd name="connsiteX6" fmla="*/ 338617 w 540885"/>
              <a:gd name="connsiteY6" fmla="*/ 290022 h 504826"/>
              <a:gd name="connsiteX7" fmla="*/ 359181 w 540885"/>
              <a:gd name="connsiteY7" fmla="*/ 276500 h 504826"/>
              <a:gd name="connsiteX8" fmla="*/ 371295 w 540885"/>
              <a:gd name="connsiteY8" fmla="*/ 270443 h 504826"/>
              <a:gd name="connsiteX9" fmla="*/ 402705 w 540885"/>
              <a:gd name="connsiteY9" fmla="*/ 276077 h 504826"/>
              <a:gd name="connsiteX10" fmla="*/ 426792 w 540885"/>
              <a:gd name="connsiteY10" fmla="*/ 291149 h 504826"/>
              <a:gd name="connsiteX11" fmla="*/ 444258 w 540885"/>
              <a:gd name="connsiteY11" fmla="*/ 313967 h 504826"/>
              <a:gd name="connsiteX12" fmla="*/ 456371 w 540885"/>
              <a:gd name="connsiteY12" fmla="*/ 341434 h 504826"/>
              <a:gd name="connsiteX13" fmla="*/ 463837 w 540885"/>
              <a:gd name="connsiteY13" fmla="*/ 372000 h 504826"/>
              <a:gd name="connsiteX14" fmla="*/ 467781 w 540885"/>
              <a:gd name="connsiteY14" fmla="*/ 402706 h 504826"/>
              <a:gd name="connsiteX15" fmla="*/ 468767 w 540885"/>
              <a:gd name="connsiteY15" fmla="*/ 431863 h 504826"/>
              <a:gd name="connsiteX16" fmla="*/ 448202 w 540885"/>
              <a:gd name="connsiteY16" fmla="*/ 485247 h 504826"/>
              <a:gd name="connsiteX17" fmla="*/ 393550 w 540885"/>
              <a:gd name="connsiteY17" fmla="*/ 504826 h 504826"/>
              <a:gd name="connsiteX18" fmla="*/ 147335 w 540885"/>
              <a:gd name="connsiteY18" fmla="*/ 504826 h 504826"/>
              <a:gd name="connsiteX19" fmla="*/ 92683 w 540885"/>
              <a:gd name="connsiteY19" fmla="*/ 485247 h 504826"/>
              <a:gd name="connsiteX20" fmla="*/ 72118 w 540885"/>
              <a:gd name="connsiteY20" fmla="*/ 431863 h 504826"/>
              <a:gd name="connsiteX21" fmla="*/ 73104 w 540885"/>
              <a:gd name="connsiteY21" fmla="*/ 402706 h 504826"/>
              <a:gd name="connsiteX22" fmla="*/ 77049 w 540885"/>
              <a:gd name="connsiteY22" fmla="*/ 372000 h 504826"/>
              <a:gd name="connsiteX23" fmla="*/ 84514 w 540885"/>
              <a:gd name="connsiteY23" fmla="*/ 341434 h 504826"/>
              <a:gd name="connsiteX24" fmla="*/ 96628 w 540885"/>
              <a:gd name="connsiteY24" fmla="*/ 313967 h 504826"/>
              <a:gd name="connsiteX25" fmla="*/ 114093 w 540885"/>
              <a:gd name="connsiteY25" fmla="*/ 291149 h 504826"/>
              <a:gd name="connsiteX26" fmla="*/ 138180 w 540885"/>
              <a:gd name="connsiteY26" fmla="*/ 276077 h 504826"/>
              <a:gd name="connsiteX27" fmla="*/ 169590 w 540885"/>
              <a:gd name="connsiteY27" fmla="*/ 270443 h 504826"/>
              <a:gd name="connsiteX28" fmla="*/ 505953 w 540885"/>
              <a:gd name="connsiteY28" fmla="*/ 144237 h 504826"/>
              <a:gd name="connsiteX29" fmla="*/ 540885 w 540885"/>
              <a:gd name="connsiteY29" fmla="*/ 243680 h 504826"/>
              <a:gd name="connsiteX30" fmla="*/ 525109 w 540885"/>
              <a:gd name="connsiteY30" fmla="*/ 277063 h 504826"/>
              <a:gd name="connsiteX31" fmla="*/ 486233 w 540885"/>
              <a:gd name="connsiteY31" fmla="*/ 288472 h 504826"/>
              <a:gd name="connsiteX32" fmla="*/ 448484 w 540885"/>
              <a:gd name="connsiteY32" fmla="*/ 288472 h 504826"/>
              <a:gd name="connsiteX33" fmla="*/ 373830 w 540885"/>
              <a:gd name="connsiteY33" fmla="*/ 252413 h 504826"/>
              <a:gd name="connsiteX34" fmla="*/ 396649 w 540885"/>
              <a:gd name="connsiteY34" fmla="*/ 180296 h 504826"/>
              <a:gd name="connsiteX35" fmla="*/ 395240 w 540885"/>
              <a:gd name="connsiteY35" fmla="*/ 161703 h 504826"/>
              <a:gd name="connsiteX36" fmla="*/ 432708 w 540885"/>
              <a:gd name="connsiteY36" fmla="*/ 168182 h 504826"/>
              <a:gd name="connsiteX37" fmla="*/ 466231 w 540885"/>
              <a:gd name="connsiteY37" fmla="*/ 162125 h 504826"/>
              <a:gd name="connsiteX38" fmla="*/ 493698 w 540885"/>
              <a:gd name="connsiteY38" fmla="*/ 150153 h 504826"/>
              <a:gd name="connsiteX39" fmla="*/ 505953 w 540885"/>
              <a:gd name="connsiteY39" fmla="*/ 144237 h 504826"/>
              <a:gd name="connsiteX40" fmla="*/ 34932 w 540885"/>
              <a:gd name="connsiteY40" fmla="*/ 144237 h 504826"/>
              <a:gd name="connsiteX41" fmla="*/ 47187 w 540885"/>
              <a:gd name="connsiteY41" fmla="*/ 150153 h 504826"/>
              <a:gd name="connsiteX42" fmla="*/ 74653 w 540885"/>
              <a:gd name="connsiteY42" fmla="*/ 162125 h 504826"/>
              <a:gd name="connsiteX43" fmla="*/ 108176 w 540885"/>
              <a:gd name="connsiteY43" fmla="*/ 168182 h 504826"/>
              <a:gd name="connsiteX44" fmla="*/ 145644 w 540885"/>
              <a:gd name="connsiteY44" fmla="*/ 161703 h 504826"/>
              <a:gd name="connsiteX45" fmla="*/ 144235 w 540885"/>
              <a:gd name="connsiteY45" fmla="*/ 180296 h 504826"/>
              <a:gd name="connsiteX46" fmla="*/ 167054 w 540885"/>
              <a:gd name="connsiteY46" fmla="*/ 252413 h 504826"/>
              <a:gd name="connsiteX47" fmla="*/ 92401 w 540885"/>
              <a:gd name="connsiteY47" fmla="*/ 288472 h 504826"/>
              <a:gd name="connsiteX48" fmla="*/ 54652 w 540885"/>
              <a:gd name="connsiteY48" fmla="*/ 288472 h 504826"/>
              <a:gd name="connsiteX49" fmla="*/ 15776 w 540885"/>
              <a:gd name="connsiteY49" fmla="*/ 277063 h 504826"/>
              <a:gd name="connsiteX50" fmla="*/ 0 w 540885"/>
              <a:gd name="connsiteY50" fmla="*/ 243680 h 504826"/>
              <a:gd name="connsiteX51" fmla="*/ 34932 w 540885"/>
              <a:gd name="connsiteY51" fmla="*/ 144237 h 504826"/>
              <a:gd name="connsiteX52" fmla="*/ 270442 w 540885"/>
              <a:gd name="connsiteY52" fmla="*/ 72119 h 504826"/>
              <a:gd name="connsiteX53" fmla="*/ 346926 w 540885"/>
              <a:gd name="connsiteY53" fmla="*/ 103811 h 504826"/>
              <a:gd name="connsiteX54" fmla="*/ 378619 w 540885"/>
              <a:gd name="connsiteY54" fmla="*/ 180296 h 504826"/>
              <a:gd name="connsiteX55" fmla="*/ 346926 w 540885"/>
              <a:gd name="connsiteY55" fmla="*/ 256780 h 504826"/>
              <a:gd name="connsiteX56" fmla="*/ 270442 w 540885"/>
              <a:gd name="connsiteY56" fmla="*/ 288472 h 504826"/>
              <a:gd name="connsiteX57" fmla="*/ 193957 w 540885"/>
              <a:gd name="connsiteY57" fmla="*/ 256780 h 504826"/>
              <a:gd name="connsiteX58" fmla="*/ 162265 w 540885"/>
              <a:gd name="connsiteY58" fmla="*/ 180296 h 504826"/>
              <a:gd name="connsiteX59" fmla="*/ 193957 w 540885"/>
              <a:gd name="connsiteY59" fmla="*/ 103811 h 504826"/>
              <a:gd name="connsiteX60" fmla="*/ 270442 w 540885"/>
              <a:gd name="connsiteY60" fmla="*/ 72119 h 504826"/>
              <a:gd name="connsiteX61" fmla="*/ 432707 w 540885"/>
              <a:gd name="connsiteY61" fmla="*/ 0 h 504826"/>
              <a:gd name="connsiteX62" fmla="*/ 483697 w 540885"/>
              <a:gd name="connsiteY62" fmla="*/ 21128 h 504826"/>
              <a:gd name="connsiteX63" fmla="*/ 504825 w 540885"/>
              <a:gd name="connsiteY63" fmla="*/ 72118 h 504826"/>
              <a:gd name="connsiteX64" fmla="*/ 483697 w 540885"/>
              <a:gd name="connsiteY64" fmla="*/ 123108 h 504826"/>
              <a:gd name="connsiteX65" fmla="*/ 432707 w 540885"/>
              <a:gd name="connsiteY65" fmla="*/ 144236 h 504826"/>
              <a:gd name="connsiteX66" fmla="*/ 381717 w 540885"/>
              <a:gd name="connsiteY66" fmla="*/ 123108 h 504826"/>
              <a:gd name="connsiteX67" fmla="*/ 360589 w 540885"/>
              <a:gd name="connsiteY67" fmla="*/ 72118 h 504826"/>
              <a:gd name="connsiteX68" fmla="*/ 381717 w 540885"/>
              <a:gd name="connsiteY68" fmla="*/ 21128 h 504826"/>
              <a:gd name="connsiteX69" fmla="*/ 432707 w 540885"/>
              <a:gd name="connsiteY69" fmla="*/ 0 h 504826"/>
              <a:gd name="connsiteX70" fmla="*/ 108176 w 540885"/>
              <a:gd name="connsiteY70" fmla="*/ 0 h 504826"/>
              <a:gd name="connsiteX71" fmla="*/ 159167 w 540885"/>
              <a:gd name="connsiteY71" fmla="*/ 21128 h 504826"/>
              <a:gd name="connsiteX72" fmla="*/ 180295 w 540885"/>
              <a:gd name="connsiteY72" fmla="*/ 72118 h 504826"/>
              <a:gd name="connsiteX73" fmla="*/ 159167 w 540885"/>
              <a:gd name="connsiteY73" fmla="*/ 123108 h 504826"/>
              <a:gd name="connsiteX74" fmla="*/ 108176 w 540885"/>
              <a:gd name="connsiteY74" fmla="*/ 144236 h 504826"/>
              <a:gd name="connsiteX75" fmla="*/ 57187 w 540885"/>
              <a:gd name="connsiteY75" fmla="*/ 123108 h 504826"/>
              <a:gd name="connsiteX76" fmla="*/ 36059 w 540885"/>
              <a:gd name="connsiteY76" fmla="*/ 72118 h 504826"/>
              <a:gd name="connsiteX77" fmla="*/ 57187 w 540885"/>
              <a:gd name="connsiteY77" fmla="*/ 21128 h 504826"/>
              <a:gd name="connsiteX78" fmla="*/ 108176 w 540885"/>
              <a:gd name="connsiteY78" fmla="*/ 0 h 50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0885" h="504826">
                <a:moveTo>
                  <a:pt x="169590" y="270443"/>
                </a:moveTo>
                <a:cubicBezTo>
                  <a:pt x="171469" y="270443"/>
                  <a:pt x="175506" y="272462"/>
                  <a:pt x="181704" y="276500"/>
                </a:cubicBezTo>
                <a:cubicBezTo>
                  <a:pt x="187902" y="280538"/>
                  <a:pt x="194757" y="285045"/>
                  <a:pt x="202269" y="290022"/>
                </a:cubicBezTo>
                <a:cubicBezTo>
                  <a:pt x="209781" y="294999"/>
                  <a:pt x="219829" y="299506"/>
                  <a:pt x="232412" y="303544"/>
                </a:cubicBezTo>
                <a:cubicBezTo>
                  <a:pt x="244995" y="307582"/>
                  <a:pt x="257673" y="309601"/>
                  <a:pt x="270443" y="309601"/>
                </a:cubicBezTo>
                <a:cubicBezTo>
                  <a:pt x="283214" y="309601"/>
                  <a:pt x="295891" y="307582"/>
                  <a:pt x="308473" y="303544"/>
                </a:cubicBezTo>
                <a:cubicBezTo>
                  <a:pt x="321057" y="299506"/>
                  <a:pt x="331105" y="294999"/>
                  <a:pt x="338617" y="290022"/>
                </a:cubicBezTo>
                <a:cubicBezTo>
                  <a:pt x="346129" y="285045"/>
                  <a:pt x="352983" y="280538"/>
                  <a:pt x="359181" y="276500"/>
                </a:cubicBezTo>
                <a:cubicBezTo>
                  <a:pt x="365379" y="272462"/>
                  <a:pt x="369418" y="270443"/>
                  <a:pt x="371295" y="270443"/>
                </a:cubicBezTo>
                <a:cubicBezTo>
                  <a:pt x="382751" y="270443"/>
                  <a:pt x="393222" y="272321"/>
                  <a:pt x="402705" y="276077"/>
                </a:cubicBezTo>
                <a:cubicBezTo>
                  <a:pt x="412191" y="279833"/>
                  <a:pt x="420218" y="284857"/>
                  <a:pt x="426792" y="291149"/>
                </a:cubicBezTo>
                <a:cubicBezTo>
                  <a:pt x="433365" y="297440"/>
                  <a:pt x="439187" y="305046"/>
                  <a:pt x="444258" y="313967"/>
                </a:cubicBezTo>
                <a:cubicBezTo>
                  <a:pt x="449329" y="322888"/>
                  <a:pt x="453367" y="332044"/>
                  <a:pt x="456371" y="341434"/>
                </a:cubicBezTo>
                <a:cubicBezTo>
                  <a:pt x="459376" y="350824"/>
                  <a:pt x="461865" y="361013"/>
                  <a:pt x="463837" y="372000"/>
                </a:cubicBezTo>
                <a:cubicBezTo>
                  <a:pt x="465809" y="382986"/>
                  <a:pt x="467124" y="393222"/>
                  <a:pt x="467781" y="402706"/>
                </a:cubicBezTo>
                <a:cubicBezTo>
                  <a:pt x="468438" y="412190"/>
                  <a:pt x="468767" y="421909"/>
                  <a:pt x="468767" y="431863"/>
                </a:cubicBezTo>
                <a:cubicBezTo>
                  <a:pt x="468767" y="454400"/>
                  <a:pt x="461912" y="472195"/>
                  <a:pt x="448202" y="485247"/>
                </a:cubicBezTo>
                <a:cubicBezTo>
                  <a:pt x="434492" y="498300"/>
                  <a:pt x="416275" y="504826"/>
                  <a:pt x="393550" y="504826"/>
                </a:cubicBezTo>
                <a:lnTo>
                  <a:pt x="147335" y="504826"/>
                </a:lnTo>
                <a:cubicBezTo>
                  <a:pt x="124611" y="504826"/>
                  <a:pt x="106393" y="498300"/>
                  <a:pt x="92683" y="485247"/>
                </a:cubicBezTo>
                <a:cubicBezTo>
                  <a:pt x="78974" y="472195"/>
                  <a:pt x="72118" y="454400"/>
                  <a:pt x="72118" y="431863"/>
                </a:cubicBezTo>
                <a:cubicBezTo>
                  <a:pt x="72118" y="421909"/>
                  <a:pt x="72447" y="412190"/>
                  <a:pt x="73104" y="402706"/>
                </a:cubicBezTo>
                <a:cubicBezTo>
                  <a:pt x="73761" y="393222"/>
                  <a:pt x="75077" y="382986"/>
                  <a:pt x="77049" y="372000"/>
                </a:cubicBezTo>
                <a:cubicBezTo>
                  <a:pt x="79021" y="361013"/>
                  <a:pt x="81510" y="350824"/>
                  <a:pt x="84514" y="341434"/>
                </a:cubicBezTo>
                <a:cubicBezTo>
                  <a:pt x="87519" y="332044"/>
                  <a:pt x="91556" y="322888"/>
                  <a:pt x="96628" y="313967"/>
                </a:cubicBezTo>
                <a:cubicBezTo>
                  <a:pt x="101698" y="305046"/>
                  <a:pt x="107521" y="297440"/>
                  <a:pt x="114093" y="291149"/>
                </a:cubicBezTo>
                <a:cubicBezTo>
                  <a:pt x="120667" y="284857"/>
                  <a:pt x="128696" y="279833"/>
                  <a:pt x="138180" y="276077"/>
                </a:cubicBezTo>
                <a:cubicBezTo>
                  <a:pt x="147664" y="272321"/>
                  <a:pt x="158135" y="270443"/>
                  <a:pt x="169590" y="270443"/>
                </a:cubicBezTo>
                <a:close/>
                <a:moveTo>
                  <a:pt x="505953" y="144237"/>
                </a:moveTo>
                <a:cubicBezTo>
                  <a:pt x="529241" y="144237"/>
                  <a:pt x="540885" y="177385"/>
                  <a:pt x="540885" y="243680"/>
                </a:cubicBezTo>
                <a:cubicBezTo>
                  <a:pt x="540885" y="258329"/>
                  <a:pt x="535626" y="269457"/>
                  <a:pt x="525109" y="277063"/>
                </a:cubicBezTo>
                <a:cubicBezTo>
                  <a:pt x="514592" y="284669"/>
                  <a:pt x="501634" y="288472"/>
                  <a:pt x="486233" y="288472"/>
                </a:cubicBezTo>
                <a:lnTo>
                  <a:pt x="448484" y="288472"/>
                </a:lnTo>
                <a:cubicBezTo>
                  <a:pt x="429140" y="265372"/>
                  <a:pt x="404256" y="253353"/>
                  <a:pt x="373830" y="252413"/>
                </a:cubicBezTo>
                <a:cubicBezTo>
                  <a:pt x="389043" y="230440"/>
                  <a:pt x="396649" y="206401"/>
                  <a:pt x="396649" y="180296"/>
                </a:cubicBezTo>
                <a:cubicBezTo>
                  <a:pt x="396649" y="174849"/>
                  <a:pt x="396179" y="168652"/>
                  <a:pt x="395240" y="161703"/>
                </a:cubicBezTo>
                <a:cubicBezTo>
                  <a:pt x="407636" y="166022"/>
                  <a:pt x="420125" y="168182"/>
                  <a:pt x="432708" y="168182"/>
                </a:cubicBezTo>
                <a:cubicBezTo>
                  <a:pt x="443789" y="168182"/>
                  <a:pt x="454964" y="166163"/>
                  <a:pt x="466231" y="162125"/>
                </a:cubicBezTo>
                <a:cubicBezTo>
                  <a:pt x="477500" y="158087"/>
                  <a:pt x="486655" y="154097"/>
                  <a:pt x="493698" y="150153"/>
                </a:cubicBezTo>
                <a:cubicBezTo>
                  <a:pt x="500742" y="146209"/>
                  <a:pt x="504826" y="144237"/>
                  <a:pt x="505953" y="144237"/>
                </a:cubicBezTo>
                <a:close/>
                <a:moveTo>
                  <a:pt x="34932" y="144237"/>
                </a:moveTo>
                <a:cubicBezTo>
                  <a:pt x="36059" y="144237"/>
                  <a:pt x="40144" y="146209"/>
                  <a:pt x="47187" y="150153"/>
                </a:cubicBezTo>
                <a:cubicBezTo>
                  <a:pt x="54229" y="154097"/>
                  <a:pt x="63384" y="158087"/>
                  <a:pt x="74653" y="162125"/>
                </a:cubicBezTo>
                <a:cubicBezTo>
                  <a:pt x="85921" y="166163"/>
                  <a:pt x="97096" y="168182"/>
                  <a:pt x="108176" y="168182"/>
                </a:cubicBezTo>
                <a:cubicBezTo>
                  <a:pt x="120760" y="168182"/>
                  <a:pt x="133249" y="166022"/>
                  <a:pt x="145644" y="161703"/>
                </a:cubicBezTo>
                <a:cubicBezTo>
                  <a:pt x="144705" y="168652"/>
                  <a:pt x="144235" y="174849"/>
                  <a:pt x="144235" y="180296"/>
                </a:cubicBezTo>
                <a:cubicBezTo>
                  <a:pt x="144235" y="206401"/>
                  <a:pt x="151841" y="230440"/>
                  <a:pt x="167054" y="252413"/>
                </a:cubicBezTo>
                <a:cubicBezTo>
                  <a:pt x="136630" y="253353"/>
                  <a:pt x="111745" y="265372"/>
                  <a:pt x="92401" y="288472"/>
                </a:cubicBezTo>
                <a:lnTo>
                  <a:pt x="54652" y="288472"/>
                </a:lnTo>
                <a:cubicBezTo>
                  <a:pt x="39251" y="288472"/>
                  <a:pt x="26293" y="284669"/>
                  <a:pt x="15776" y="277063"/>
                </a:cubicBezTo>
                <a:cubicBezTo>
                  <a:pt x="5259" y="269457"/>
                  <a:pt x="0" y="258329"/>
                  <a:pt x="0" y="243680"/>
                </a:cubicBezTo>
                <a:cubicBezTo>
                  <a:pt x="0" y="177385"/>
                  <a:pt x="11644" y="144237"/>
                  <a:pt x="34932" y="144237"/>
                </a:cubicBezTo>
                <a:close/>
                <a:moveTo>
                  <a:pt x="270442" y="72119"/>
                </a:moveTo>
                <a:cubicBezTo>
                  <a:pt x="300303" y="72119"/>
                  <a:pt x="325799" y="82683"/>
                  <a:pt x="346926" y="103811"/>
                </a:cubicBezTo>
                <a:cubicBezTo>
                  <a:pt x="368054" y="124940"/>
                  <a:pt x="378619" y="150434"/>
                  <a:pt x="378619" y="180296"/>
                </a:cubicBezTo>
                <a:cubicBezTo>
                  <a:pt x="378619" y="210157"/>
                  <a:pt x="368054" y="235652"/>
                  <a:pt x="346926" y="256780"/>
                </a:cubicBezTo>
                <a:cubicBezTo>
                  <a:pt x="325799" y="277908"/>
                  <a:pt x="300303" y="288472"/>
                  <a:pt x="270442" y="288472"/>
                </a:cubicBezTo>
                <a:cubicBezTo>
                  <a:pt x="240580" y="288472"/>
                  <a:pt x="215085" y="277908"/>
                  <a:pt x="193957" y="256780"/>
                </a:cubicBezTo>
                <a:cubicBezTo>
                  <a:pt x="172829" y="235652"/>
                  <a:pt x="162265" y="210157"/>
                  <a:pt x="162265" y="180296"/>
                </a:cubicBezTo>
                <a:cubicBezTo>
                  <a:pt x="162265" y="150434"/>
                  <a:pt x="172829" y="124940"/>
                  <a:pt x="193957" y="103811"/>
                </a:cubicBezTo>
                <a:cubicBezTo>
                  <a:pt x="215085" y="82683"/>
                  <a:pt x="240580" y="72119"/>
                  <a:pt x="270442" y="72119"/>
                </a:cubicBezTo>
                <a:close/>
                <a:moveTo>
                  <a:pt x="432707" y="0"/>
                </a:moveTo>
                <a:cubicBezTo>
                  <a:pt x="452615" y="0"/>
                  <a:pt x="469611" y="7043"/>
                  <a:pt x="483697" y="21128"/>
                </a:cubicBezTo>
                <a:cubicBezTo>
                  <a:pt x="497783" y="35214"/>
                  <a:pt x="504825" y="52210"/>
                  <a:pt x="504825" y="72118"/>
                </a:cubicBezTo>
                <a:cubicBezTo>
                  <a:pt x="504825" y="92025"/>
                  <a:pt x="497783" y="109022"/>
                  <a:pt x="483697" y="123108"/>
                </a:cubicBezTo>
                <a:cubicBezTo>
                  <a:pt x="469611" y="137193"/>
                  <a:pt x="452615" y="144236"/>
                  <a:pt x="432707" y="144236"/>
                </a:cubicBezTo>
                <a:cubicBezTo>
                  <a:pt x="412800" y="144236"/>
                  <a:pt x="395803" y="137193"/>
                  <a:pt x="381717" y="123108"/>
                </a:cubicBezTo>
                <a:cubicBezTo>
                  <a:pt x="367632" y="109022"/>
                  <a:pt x="360589" y="92025"/>
                  <a:pt x="360589" y="72118"/>
                </a:cubicBezTo>
                <a:cubicBezTo>
                  <a:pt x="360589" y="52210"/>
                  <a:pt x="367632" y="35214"/>
                  <a:pt x="381717" y="21128"/>
                </a:cubicBezTo>
                <a:cubicBezTo>
                  <a:pt x="395803" y="7043"/>
                  <a:pt x="412800" y="0"/>
                  <a:pt x="432707" y="0"/>
                </a:cubicBezTo>
                <a:close/>
                <a:moveTo>
                  <a:pt x="108176" y="0"/>
                </a:moveTo>
                <a:cubicBezTo>
                  <a:pt x="128085" y="0"/>
                  <a:pt x="145080" y="7043"/>
                  <a:pt x="159167" y="21128"/>
                </a:cubicBezTo>
                <a:cubicBezTo>
                  <a:pt x="173252" y="35214"/>
                  <a:pt x="180295" y="52210"/>
                  <a:pt x="180295" y="72118"/>
                </a:cubicBezTo>
                <a:cubicBezTo>
                  <a:pt x="180295" y="92025"/>
                  <a:pt x="173252" y="109022"/>
                  <a:pt x="159167" y="123108"/>
                </a:cubicBezTo>
                <a:cubicBezTo>
                  <a:pt x="145080" y="137193"/>
                  <a:pt x="128085" y="144236"/>
                  <a:pt x="108176" y="144236"/>
                </a:cubicBezTo>
                <a:cubicBezTo>
                  <a:pt x="88270" y="144236"/>
                  <a:pt x="71272" y="137193"/>
                  <a:pt x="57187" y="123108"/>
                </a:cubicBezTo>
                <a:cubicBezTo>
                  <a:pt x="43102" y="109022"/>
                  <a:pt x="36059" y="92025"/>
                  <a:pt x="36059" y="72118"/>
                </a:cubicBezTo>
                <a:cubicBezTo>
                  <a:pt x="36059" y="52210"/>
                  <a:pt x="43102" y="35214"/>
                  <a:pt x="57187" y="21128"/>
                </a:cubicBezTo>
                <a:cubicBezTo>
                  <a:pt x="71272" y="7043"/>
                  <a:pt x="88270" y="0"/>
                  <a:pt x="108176"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20" name="Freeform 457"/>
          <p:cNvSpPr/>
          <p:nvPr/>
        </p:nvSpPr>
        <p:spPr>
          <a:xfrm>
            <a:off x="5756960" y="2569363"/>
            <a:ext cx="335328" cy="503403"/>
          </a:xfrm>
          <a:custGeom>
            <a:avLst/>
            <a:gdLst>
              <a:gd name="connsiteX0" fmla="*/ 108177 w 216354"/>
              <a:gd name="connsiteY0" fmla="*/ 60848 h 324530"/>
              <a:gd name="connsiteX1" fmla="*/ 129199 w 216354"/>
              <a:gd name="connsiteY1" fmla="*/ 64229 h 324530"/>
              <a:gd name="connsiteX2" fmla="*/ 147581 w 216354"/>
              <a:gd name="connsiteY2" fmla="*/ 75638 h 324530"/>
              <a:gd name="connsiteX3" fmla="*/ 155504 w 216354"/>
              <a:gd name="connsiteY3" fmla="*/ 94654 h 324530"/>
              <a:gd name="connsiteX4" fmla="*/ 153497 w 216354"/>
              <a:gd name="connsiteY4" fmla="*/ 99408 h 324530"/>
              <a:gd name="connsiteX5" fmla="*/ 148744 w 216354"/>
              <a:gd name="connsiteY5" fmla="*/ 101415 h 324530"/>
              <a:gd name="connsiteX6" fmla="*/ 143989 w 216354"/>
              <a:gd name="connsiteY6" fmla="*/ 99408 h 324530"/>
              <a:gd name="connsiteX7" fmla="*/ 141982 w 216354"/>
              <a:gd name="connsiteY7" fmla="*/ 94654 h 324530"/>
              <a:gd name="connsiteX8" fmla="*/ 130573 w 216354"/>
              <a:gd name="connsiteY8" fmla="*/ 79653 h 324530"/>
              <a:gd name="connsiteX9" fmla="*/ 108177 w 216354"/>
              <a:gd name="connsiteY9" fmla="*/ 74371 h 324530"/>
              <a:gd name="connsiteX10" fmla="*/ 103422 w 216354"/>
              <a:gd name="connsiteY10" fmla="*/ 72364 h 324530"/>
              <a:gd name="connsiteX11" fmla="*/ 101415 w 216354"/>
              <a:gd name="connsiteY11" fmla="*/ 67610 h 324530"/>
              <a:gd name="connsiteX12" fmla="*/ 103422 w 216354"/>
              <a:gd name="connsiteY12" fmla="*/ 62856 h 324530"/>
              <a:gd name="connsiteX13" fmla="*/ 108177 w 216354"/>
              <a:gd name="connsiteY13" fmla="*/ 60848 h 324530"/>
              <a:gd name="connsiteX14" fmla="*/ 108177 w 216354"/>
              <a:gd name="connsiteY14" fmla="*/ 27044 h 324530"/>
              <a:gd name="connsiteX15" fmla="*/ 79337 w 216354"/>
              <a:gd name="connsiteY15" fmla="*/ 31797 h 324530"/>
              <a:gd name="connsiteX16" fmla="*/ 53349 w 216354"/>
              <a:gd name="connsiteY16" fmla="*/ 44897 h 324530"/>
              <a:gd name="connsiteX17" fmla="*/ 34333 w 216354"/>
              <a:gd name="connsiteY17" fmla="*/ 66343 h 324530"/>
              <a:gd name="connsiteX18" fmla="*/ 27044 w 216354"/>
              <a:gd name="connsiteY18" fmla="*/ 94655 h 324530"/>
              <a:gd name="connsiteX19" fmla="*/ 41411 w 216354"/>
              <a:gd name="connsiteY19" fmla="*/ 132686 h 324530"/>
              <a:gd name="connsiteX20" fmla="*/ 47856 w 216354"/>
              <a:gd name="connsiteY20" fmla="*/ 139658 h 324530"/>
              <a:gd name="connsiteX21" fmla="*/ 54300 w 216354"/>
              <a:gd name="connsiteY21" fmla="*/ 146630 h 324530"/>
              <a:gd name="connsiteX22" fmla="*/ 84091 w 216354"/>
              <a:gd name="connsiteY22" fmla="*/ 209593 h 324530"/>
              <a:gd name="connsiteX23" fmla="*/ 132263 w 216354"/>
              <a:gd name="connsiteY23" fmla="*/ 209593 h 324530"/>
              <a:gd name="connsiteX24" fmla="*/ 162054 w 216354"/>
              <a:gd name="connsiteY24" fmla="*/ 146630 h 324530"/>
              <a:gd name="connsiteX25" fmla="*/ 168498 w 216354"/>
              <a:gd name="connsiteY25" fmla="*/ 139658 h 324530"/>
              <a:gd name="connsiteX26" fmla="*/ 174943 w 216354"/>
              <a:gd name="connsiteY26" fmla="*/ 132686 h 324530"/>
              <a:gd name="connsiteX27" fmla="*/ 189310 w 216354"/>
              <a:gd name="connsiteY27" fmla="*/ 94655 h 324530"/>
              <a:gd name="connsiteX28" fmla="*/ 182021 w 216354"/>
              <a:gd name="connsiteY28" fmla="*/ 66343 h 324530"/>
              <a:gd name="connsiteX29" fmla="*/ 163005 w 216354"/>
              <a:gd name="connsiteY29" fmla="*/ 44897 h 324530"/>
              <a:gd name="connsiteX30" fmla="*/ 137017 w 216354"/>
              <a:gd name="connsiteY30" fmla="*/ 31797 h 324530"/>
              <a:gd name="connsiteX31" fmla="*/ 108177 w 216354"/>
              <a:gd name="connsiteY31" fmla="*/ 27044 h 324530"/>
              <a:gd name="connsiteX32" fmla="*/ 108177 w 216354"/>
              <a:gd name="connsiteY32" fmla="*/ 0 h 324530"/>
              <a:gd name="connsiteX33" fmla="*/ 147581 w 216354"/>
              <a:gd name="connsiteY33" fmla="*/ 6866 h 324530"/>
              <a:gd name="connsiteX34" fmla="*/ 182231 w 216354"/>
              <a:gd name="connsiteY34" fmla="*/ 25671 h 324530"/>
              <a:gd name="connsiteX35" fmla="*/ 206952 w 216354"/>
              <a:gd name="connsiteY35" fmla="*/ 55672 h 324530"/>
              <a:gd name="connsiteX36" fmla="*/ 216354 w 216354"/>
              <a:gd name="connsiteY36" fmla="*/ 94655 h 324530"/>
              <a:gd name="connsiteX37" fmla="*/ 194592 w 216354"/>
              <a:gd name="connsiteY37" fmla="*/ 151279 h 324530"/>
              <a:gd name="connsiteX38" fmla="*/ 178851 w 216354"/>
              <a:gd name="connsiteY38" fmla="*/ 169660 h 324530"/>
              <a:gd name="connsiteX39" fmla="*/ 166280 w 216354"/>
              <a:gd name="connsiteY39" fmla="*/ 189838 h 324530"/>
              <a:gd name="connsiteX40" fmla="*/ 159096 w 216354"/>
              <a:gd name="connsiteY40" fmla="*/ 212551 h 324530"/>
              <a:gd name="connsiteX41" fmla="*/ 169027 w 216354"/>
              <a:gd name="connsiteY41" fmla="*/ 229876 h 324530"/>
              <a:gd name="connsiteX42" fmla="*/ 163745 w 216354"/>
              <a:gd name="connsiteY42" fmla="*/ 243398 h 324530"/>
              <a:gd name="connsiteX43" fmla="*/ 169027 w 216354"/>
              <a:gd name="connsiteY43" fmla="*/ 256920 h 324530"/>
              <a:gd name="connsiteX44" fmla="*/ 159519 w 216354"/>
              <a:gd name="connsiteY44" fmla="*/ 274034 h 324530"/>
              <a:gd name="connsiteX45" fmla="*/ 162266 w 216354"/>
              <a:gd name="connsiteY45" fmla="*/ 283964 h 324530"/>
              <a:gd name="connsiteX46" fmla="*/ 155610 w 216354"/>
              <a:gd name="connsiteY46" fmla="*/ 298965 h 324530"/>
              <a:gd name="connsiteX47" fmla="*/ 139235 w 216354"/>
              <a:gd name="connsiteY47" fmla="*/ 304247 h 324530"/>
              <a:gd name="connsiteX48" fmla="*/ 126559 w 216354"/>
              <a:gd name="connsiteY48" fmla="*/ 319037 h 324530"/>
              <a:gd name="connsiteX49" fmla="*/ 108177 w 216354"/>
              <a:gd name="connsiteY49" fmla="*/ 324530 h 324530"/>
              <a:gd name="connsiteX50" fmla="*/ 89795 w 216354"/>
              <a:gd name="connsiteY50" fmla="*/ 319037 h 324530"/>
              <a:gd name="connsiteX51" fmla="*/ 77119 w 216354"/>
              <a:gd name="connsiteY51" fmla="*/ 304247 h 324530"/>
              <a:gd name="connsiteX52" fmla="*/ 60744 w 216354"/>
              <a:gd name="connsiteY52" fmla="*/ 298965 h 324530"/>
              <a:gd name="connsiteX53" fmla="*/ 54088 w 216354"/>
              <a:gd name="connsiteY53" fmla="*/ 283964 h 324530"/>
              <a:gd name="connsiteX54" fmla="*/ 56835 w 216354"/>
              <a:gd name="connsiteY54" fmla="*/ 274034 h 324530"/>
              <a:gd name="connsiteX55" fmla="*/ 47327 w 216354"/>
              <a:gd name="connsiteY55" fmla="*/ 256920 h 324530"/>
              <a:gd name="connsiteX56" fmla="*/ 52609 w 216354"/>
              <a:gd name="connsiteY56" fmla="*/ 243398 h 324530"/>
              <a:gd name="connsiteX57" fmla="*/ 47327 w 216354"/>
              <a:gd name="connsiteY57" fmla="*/ 229876 h 324530"/>
              <a:gd name="connsiteX58" fmla="*/ 57258 w 216354"/>
              <a:gd name="connsiteY58" fmla="*/ 212551 h 324530"/>
              <a:gd name="connsiteX59" fmla="*/ 50074 w 216354"/>
              <a:gd name="connsiteY59" fmla="*/ 189838 h 324530"/>
              <a:gd name="connsiteX60" fmla="*/ 37503 w 216354"/>
              <a:gd name="connsiteY60" fmla="*/ 169660 h 324530"/>
              <a:gd name="connsiteX61" fmla="*/ 21762 w 216354"/>
              <a:gd name="connsiteY61" fmla="*/ 151279 h 324530"/>
              <a:gd name="connsiteX62" fmla="*/ 0 w 216354"/>
              <a:gd name="connsiteY62" fmla="*/ 94655 h 324530"/>
              <a:gd name="connsiteX63" fmla="*/ 9402 w 216354"/>
              <a:gd name="connsiteY63" fmla="*/ 55672 h 324530"/>
              <a:gd name="connsiteX64" fmla="*/ 34123 w 216354"/>
              <a:gd name="connsiteY64" fmla="*/ 25671 h 324530"/>
              <a:gd name="connsiteX65" fmla="*/ 68773 w 216354"/>
              <a:gd name="connsiteY65" fmla="*/ 6866 h 324530"/>
              <a:gd name="connsiteX66" fmla="*/ 108177 w 216354"/>
              <a:gd name="connsiteY66" fmla="*/ 0 h 32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6354" h="324530">
                <a:moveTo>
                  <a:pt x="108177" y="60848"/>
                </a:moveTo>
                <a:cubicBezTo>
                  <a:pt x="115219" y="60848"/>
                  <a:pt x="122227" y="61976"/>
                  <a:pt x="129199" y="64229"/>
                </a:cubicBezTo>
                <a:cubicBezTo>
                  <a:pt x="136172" y="66483"/>
                  <a:pt x="142299" y="70286"/>
                  <a:pt x="147581" y="75638"/>
                </a:cubicBezTo>
                <a:cubicBezTo>
                  <a:pt x="152863" y="80991"/>
                  <a:pt x="155504" y="87329"/>
                  <a:pt x="155504" y="94654"/>
                </a:cubicBezTo>
                <a:cubicBezTo>
                  <a:pt x="155504" y="96485"/>
                  <a:pt x="154835" y="98069"/>
                  <a:pt x="153497" y="99408"/>
                </a:cubicBezTo>
                <a:cubicBezTo>
                  <a:pt x="152158" y="100746"/>
                  <a:pt x="150574" y="101415"/>
                  <a:pt x="148744" y="101415"/>
                </a:cubicBezTo>
                <a:cubicBezTo>
                  <a:pt x="146911" y="101415"/>
                  <a:pt x="145327" y="100746"/>
                  <a:pt x="143989" y="99408"/>
                </a:cubicBezTo>
                <a:cubicBezTo>
                  <a:pt x="142651" y="98069"/>
                  <a:pt x="141982" y="96485"/>
                  <a:pt x="141982" y="94654"/>
                </a:cubicBezTo>
                <a:cubicBezTo>
                  <a:pt x="141982" y="88175"/>
                  <a:pt x="138179" y="83174"/>
                  <a:pt x="130573" y="79653"/>
                </a:cubicBezTo>
                <a:cubicBezTo>
                  <a:pt x="122967" y="76132"/>
                  <a:pt x="115501" y="74371"/>
                  <a:pt x="108177" y="74371"/>
                </a:cubicBezTo>
                <a:cubicBezTo>
                  <a:pt x="106345" y="74371"/>
                  <a:pt x="104760" y="73702"/>
                  <a:pt x="103422" y="72364"/>
                </a:cubicBezTo>
                <a:cubicBezTo>
                  <a:pt x="102084" y="71026"/>
                  <a:pt x="101415" y="69441"/>
                  <a:pt x="101415" y="67610"/>
                </a:cubicBezTo>
                <a:cubicBezTo>
                  <a:pt x="101415" y="65779"/>
                  <a:pt x="102084" y="64194"/>
                  <a:pt x="103422" y="62856"/>
                </a:cubicBezTo>
                <a:cubicBezTo>
                  <a:pt x="104760" y="61517"/>
                  <a:pt x="106345" y="60848"/>
                  <a:pt x="108177" y="60848"/>
                </a:cubicBezTo>
                <a:close/>
                <a:moveTo>
                  <a:pt x="108177" y="27044"/>
                </a:moveTo>
                <a:cubicBezTo>
                  <a:pt x="98458" y="27044"/>
                  <a:pt x="88845" y="28629"/>
                  <a:pt x="79337" y="31797"/>
                </a:cubicBezTo>
                <a:cubicBezTo>
                  <a:pt x="69829" y="34967"/>
                  <a:pt x="61167" y="39333"/>
                  <a:pt x="53349" y="44897"/>
                </a:cubicBezTo>
                <a:cubicBezTo>
                  <a:pt x="45532" y="50461"/>
                  <a:pt x="39193" y="57609"/>
                  <a:pt x="34333" y="66343"/>
                </a:cubicBezTo>
                <a:cubicBezTo>
                  <a:pt x="29474" y="75076"/>
                  <a:pt x="27044" y="84513"/>
                  <a:pt x="27044" y="94655"/>
                </a:cubicBezTo>
                <a:cubicBezTo>
                  <a:pt x="27044" y="108881"/>
                  <a:pt x="31834" y="121558"/>
                  <a:pt x="41411" y="132686"/>
                </a:cubicBezTo>
                <a:cubicBezTo>
                  <a:pt x="42820" y="134235"/>
                  <a:pt x="44968" y="136559"/>
                  <a:pt x="47856" y="139658"/>
                </a:cubicBezTo>
                <a:cubicBezTo>
                  <a:pt x="50743" y="142757"/>
                  <a:pt x="52891" y="145081"/>
                  <a:pt x="54300" y="146630"/>
                </a:cubicBezTo>
                <a:cubicBezTo>
                  <a:pt x="72329" y="168181"/>
                  <a:pt x="82259" y="189169"/>
                  <a:pt x="84091" y="209593"/>
                </a:cubicBezTo>
                <a:lnTo>
                  <a:pt x="132263" y="209593"/>
                </a:lnTo>
                <a:cubicBezTo>
                  <a:pt x="134094" y="189169"/>
                  <a:pt x="144024" y="168181"/>
                  <a:pt x="162054" y="146630"/>
                </a:cubicBezTo>
                <a:cubicBezTo>
                  <a:pt x="163463" y="145081"/>
                  <a:pt x="165611" y="142757"/>
                  <a:pt x="168498" y="139658"/>
                </a:cubicBezTo>
                <a:cubicBezTo>
                  <a:pt x="171386" y="136559"/>
                  <a:pt x="173534" y="134235"/>
                  <a:pt x="174943" y="132686"/>
                </a:cubicBezTo>
                <a:cubicBezTo>
                  <a:pt x="184520" y="121558"/>
                  <a:pt x="189310" y="108881"/>
                  <a:pt x="189310" y="94655"/>
                </a:cubicBezTo>
                <a:cubicBezTo>
                  <a:pt x="189310" y="84513"/>
                  <a:pt x="186880" y="75076"/>
                  <a:pt x="182021" y="66343"/>
                </a:cubicBezTo>
                <a:cubicBezTo>
                  <a:pt x="177161" y="57609"/>
                  <a:pt x="170822" y="50461"/>
                  <a:pt x="163005" y="44897"/>
                </a:cubicBezTo>
                <a:cubicBezTo>
                  <a:pt x="155187" y="39333"/>
                  <a:pt x="146525" y="34967"/>
                  <a:pt x="137017" y="31797"/>
                </a:cubicBezTo>
                <a:cubicBezTo>
                  <a:pt x="127509" y="28629"/>
                  <a:pt x="117896" y="27044"/>
                  <a:pt x="108177" y="27044"/>
                </a:cubicBezTo>
                <a:close/>
                <a:moveTo>
                  <a:pt x="108177" y="0"/>
                </a:moveTo>
                <a:cubicBezTo>
                  <a:pt x="121558" y="0"/>
                  <a:pt x="134693" y="2289"/>
                  <a:pt x="147581" y="6866"/>
                </a:cubicBezTo>
                <a:cubicBezTo>
                  <a:pt x="160469" y="11444"/>
                  <a:pt x="172019" y="17712"/>
                  <a:pt x="182231" y="25671"/>
                </a:cubicBezTo>
                <a:cubicBezTo>
                  <a:pt x="192443" y="33629"/>
                  <a:pt x="200684" y="43629"/>
                  <a:pt x="206952" y="55672"/>
                </a:cubicBezTo>
                <a:cubicBezTo>
                  <a:pt x="213220" y="67716"/>
                  <a:pt x="216354" y="80710"/>
                  <a:pt x="216354" y="94655"/>
                </a:cubicBezTo>
                <a:cubicBezTo>
                  <a:pt x="216354" y="116487"/>
                  <a:pt x="209099" y="135362"/>
                  <a:pt x="194592" y="151279"/>
                </a:cubicBezTo>
                <a:cubicBezTo>
                  <a:pt x="188253" y="158180"/>
                  <a:pt x="183006" y="164308"/>
                  <a:pt x="178851" y="169660"/>
                </a:cubicBezTo>
                <a:cubicBezTo>
                  <a:pt x="174696" y="175013"/>
                  <a:pt x="170506" y="181739"/>
                  <a:pt x="166280" y="189838"/>
                </a:cubicBezTo>
                <a:cubicBezTo>
                  <a:pt x="162054" y="197937"/>
                  <a:pt x="159659" y="205508"/>
                  <a:pt x="159096" y="212551"/>
                </a:cubicBezTo>
                <a:cubicBezTo>
                  <a:pt x="165716" y="216494"/>
                  <a:pt x="169027" y="222269"/>
                  <a:pt x="169027" y="229876"/>
                </a:cubicBezTo>
                <a:cubicBezTo>
                  <a:pt x="169027" y="235088"/>
                  <a:pt x="167266" y="239594"/>
                  <a:pt x="163745" y="243398"/>
                </a:cubicBezTo>
                <a:cubicBezTo>
                  <a:pt x="167266" y="247201"/>
                  <a:pt x="169027" y="251708"/>
                  <a:pt x="169027" y="256920"/>
                </a:cubicBezTo>
                <a:cubicBezTo>
                  <a:pt x="169027" y="264245"/>
                  <a:pt x="165857" y="269949"/>
                  <a:pt x="159519" y="274034"/>
                </a:cubicBezTo>
                <a:cubicBezTo>
                  <a:pt x="161350" y="277274"/>
                  <a:pt x="162266" y="280583"/>
                  <a:pt x="162266" y="283964"/>
                </a:cubicBezTo>
                <a:cubicBezTo>
                  <a:pt x="162266" y="290444"/>
                  <a:pt x="160047" y="295444"/>
                  <a:pt x="155610" y="298965"/>
                </a:cubicBezTo>
                <a:cubicBezTo>
                  <a:pt x="151173" y="302486"/>
                  <a:pt x="145715" y="304247"/>
                  <a:pt x="139235" y="304247"/>
                </a:cubicBezTo>
                <a:cubicBezTo>
                  <a:pt x="136418" y="310444"/>
                  <a:pt x="132193" y="315374"/>
                  <a:pt x="126559" y="319037"/>
                </a:cubicBezTo>
                <a:cubicBezTo>
                  <a:pt x="120924" y="322699"/>
                  <a:pt x="114797" y="324530"/>
                  <a:pt x="108177" y="324530"/>
                </a:cubicBezTo>
                <a:cubicBezTo>
                  <a:pt x="101557" y="324530"/>
                  <a:pt x="95429" y="322699"/>
                  <a:pt x="89795" y="319037"/>
                </a:cubicBezTo>
                <a:cubicBezTo>
                  <a:pt x="84161" y="315374"/>
                  <a:pt x="79935" y="310444"/>
                  <a:pt x="77119" y="304247"/>
                </a:cubicBezTo>
                <a:cubicBezTo>
                  <a:pt x="70639" y="304247"/>
                  <a:pt x="65181" y="302486"/>
                  <a:pt x="60744" y="298965"/>
                </a:cubicBezTo>
                <a:cubicBezTo>
                  <a:pt x="56307" y="295444"/>
                  <a:pt x="54088" y="290444"/>
                  <a:pt x="54088" y="283964"/>
                </a:cubicBezTo>
                <a:cubicBezTo>
                  <a:pt x="54088" y="280583"/>
                  <a:pt x="55004" y="277274"/>
                  <a:pt x="56835" y="274034"/>
                </a:cubicBezTo>
                <a:cubicBezTo>
                  <a:pt x="50497" y="269949"/>
                  <a:pt x="47327" y="264245"/>
                  <a:pt x="47327" y="256920"/>
                </a:cubicBezTo>
                <a:cubicBezTo>
                  <a:pt x="47327" y="251708"/>
                  <a:pt x="49088" y="247201"/>
                  <a:pt x="52609" y="243398"/>
                </a:cubicBezTo>
                <a:cubicBezTo>
                  <a:pt x="49088" y="239594"/>
                  <a:pt x="47327" y="235088"/>
                  <a:pt x="47327" y="229876"/>
                </a:cubicBezTo>
                <a:cubicBezTo>
                  <a:pt x="47327" y="222269"/>
                  <a:pt x="50638" y="216494"/>
                  <a:pt x="57258" y="212551"/>
                </a:cubicBezTo>
                <a:cubicBezTo>
                  <a:pt x="56694" y="205508"/>
                  <a:pt x="54300" y="197937"/>
                  <a:pt x="50074" y="189838"/>
                </a:cubicBezTo>
                <a:cubicBezTo>
                  <a:pt x="45848" y="181739"/>
                  <a:pt x="41658" y="175013"/>
                  <a:pt x="37503" y="169660"/>
                </a:cubicBezTo>
                <a:cubicBezTo>
                  <a:pt x="33347" y="164308"/>
                  <a:pt x="28100" y="158180"/>
                  <a:pt x="21762" y="151279"/>
                </a:cubicBezTo>
                <a:cubicBezTo>
                  <a:pt x="7254" y="135362"/>
                  <a:pt x="0" y="116487"/>
                  <a:pt x="0" y="94655"/>
                </a:cubicBezTo>
                <a:cubicBezTo>
                  <a:pt x="0" y="80710"/>
                  <a:pt x="3134" y="67716"/>
                  <a:pt x="9402" y="55672"/>
                </a:cubicBezTo>
                <a:cubicBezTo>
                  <a:pt x="15670" y="43629"/>
                  <a:pt x="23910" y="33629"/>
                  <a:pt x="34123" y="25671"/>
                </a:cubicBezTo>
                <a:cubicBezTo>
                  <a:pt x="44334" y="17712"/>
                  <a:pt x="55885" y="11444"/>
                  <a:pt x="68773" y="6866"/>
                </a:cubicBezTo>
                <a:cubicBezTo>
                  <a:pt x="81661" y="2289"/>
                  <a:pt x="94795" y="0"/>
                  <a:pt x="10817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31" name="Shape 421"/>
          <p:cNvSpPr/>
          <p:nvPr/>
        </p:nvSpPr>
        <p:spPr>
          <a:xfrm>
            <a:off x="4113887" y="3267692"/>
            <a:ext cx="1454888" cy="1455269"/>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33" name="Freeform 356"/>
          <p:cNvSpPr/>
          <p:nvPr/>
        </p:nvSpPr>
        <p:spPr>
          <a:xfrm>
            <a:off x="4599524" y="3766835"/>
            <a:ext cx="483612" cy="483185"/>
          </a:xfrm>
          <a:custGeom>
            <a:avLst/>
            <a:gdLst/>
            <a:ahLst/>
            <a:cxnLst/>
            <a:rect l="l" t="t" r="r" b="b"/>
            <a:pathLst>
              <a:path w="460023" h="459751">
                <a:moveTo>
                  <a:pt x="450445" y="0"/>
                </a:moveTo>
                <a:cubicBezTo>
                  <a:pt x="453074" y="0"/>
                  <a:pt x="455328" y="892"/>
                  <a:pt x="457206" y="2676"/>
                </a:cubicBezTo>
                <a:cubicBezTo>
                  <a:pt x="459084" y="4460"/>
                  <a:pt x="460023" y="6573"/>
                  <a:pt x="460023" y="9015"/>
                </a:cubicBezTo>
                <a:cubicBezTo>
                  <a:pt x="460023" y="55779"/>
                  <a:pt x="452933" y="96204"/>
                  <a:pt x="438754" y="130291"/>
                </a:cubicBezTo>
                <a:cubicBezTo>
                  <a:pt x="424575" y="164378"/>
                  <a:pt x="400770" y="198230"/>
                  <a:pt x="367340" y="231848"/>
                </a:cubicBezTo>
                <a:cubicBezTo>
                  <a:pt x="352128" y="246872"/>
                  <a:pt x="333817" y="263399"/>
                  <a:pt x="312407" y="281429"/>
                </a:cubicBezTo>
                <a:lnTo>
                  <a:pt x="306773" y="388197"/>
                </a:lnTo>
                <a:cubicBezTo>
                  <a:pt x="306397" y="391202"/>
                  <a:pt x="304894" y="393643"/>
                  <a:pt x="302265" y="395521"/>
                </a:cubicBezTo>
                <a:lnTo>
                  <a:pt x="194089" y="458625"/>
                </a:lnTo>
                <a:cubicBezTo>
                  <a:pt x="192774" y="459376"/>
                  <a:pt x="191272" y="459751"/>
                  <a:pt x="189582" y="459751"/>
                </a:cubicBezTo>
                <a:cubicBezTo>
                  <a:pt x="187328" y="459751"/>
                  <a:pt x="185167" y="458906"/>
                  <a:pt x="183102" y="457216"/>
                </a:cubicBezTo>
                <a:lnTo>
                  <a:pt x="165073" y="439186"/>
                </a:lnTo>
                <a:cubicBezTo>
                  <a:pt x="162631" y="436557"/>
                  <a:pt x="161880" y="433552"/>
                  <a:pt x="162819" y="430172"/>
                </a:cubicBezTo>
                <a:lnTo>
                  <a:pt x="186764" y="352420"/>
                </a:lnTo>
                <a:lnTo>
                  <a:pt x="107603" y="273259"/>
                </a:lnTo>
                <a:lnTo>
                  <a:pt x="29852" y="297204"/>
                </a:lnTo>
                <a:cubicBezTo>
                  <a:pt x="29288" y="297392"/>
                  <a:pt x="28443" y="297486"/>
                  <a:pt x="27316" y="297486"/>
                </a:cubicBezTo>
                <a:cubicBezTo>
                  <a:pt x="24686" y="297486"/>
                  <a:pt x="22527" y="296641"/>
                  <a:pt x="20837" y="294951"/>
                </a:cubicBezTo>
                <a:lnTo>
                  <a:pt x="2807" y="276921"/>
                </a:lnTo>
                <a:cubicBezTo>
                  <a:pt x="-385" y="273353"/>
                  <a:pt x="-855" y="269691"/>
                  <a:pt x="1399" y="265935"/>
                </a:cubicBezTo>
                <a:lnTo>
                  <a:pt x="64502" y="157758"/>
                </a:lnTo>
                <a:cubicBezTo>
                  <a:pt x="66380" y="155129"/>
                  <a:pt x="68821" y="153626"/>
                  <a:pt x="71827" y="153250"/>
                </a:cubicBezTo>
                <a:lnTo>
                  <a:pt x="178594" y="147616"/>
                </a:lnTo>
                <a:cubicBezTo>
                  <a:pt x="196624" y="126206"/>
                  <a:pt x="213151" y="107895"/>
                  <a:pt x="228176" y="92683"/>
                </a:cubicBezTo>
                <a:cubicBezTo>
                  <a:pt x="263483" y="57563"/>
                  <a:pt x="297101" y="33336"/>
                  <a:pt x="329028" y="20001"/>
                </a:cubicBezTo>
                <a:cubicBezTo>
                  <a:pt x="360955" y="6667"/>
                  <a:pt x="401427" y="0"/>
                  <a:pt x="450445" y="0"/>
                </a:cubicBezTo>
                <a:close/>
                <a:moveTo>
                  <a:pt x="369876" y="63103"/>
                </a:moveTo>
                <a:cubicBezTo>
                  <a:pt x="362363" y="63103"/>
                  <a:pt x="355978" y="65732"/>
                  <a:pt x="350719" y="70991"/>
                </a:cubicBezTo>
                <a:cubicBezTo>
                  <a:pt x="345461" y="76250"/>
                  <a:pt x="342831" y="82635"/>
                  <a:pt x="342831" y="90147"/>
                </a:cubicBezTo>
                <a:cubicBezTo>
                  <a:pt x="342831" y="97660"/>
                  <a:pt x="345461" y="104045"/>
                  <a:pt x="350719" y="109304"/>
                </a:cubicBezTo>
                <a:cubicBezTo>
                  <a:pt x="355978" y="114562"/>
                  <a:pt x="362363" y="117191"/>
                  <a:pt x="369876" y="117191"/>
                </a:cubicBezTo>
                <a:cubicBezTo>
                  <a:pt x="377388" y="117191"/>
                  <a:pt x="383773" y="114562"/>
                  <a:pt x="389032" y="109304"/>
                </a:cubicBezTo>
                <a:cubicBezTo>
                  <a:pt x="394291" y="104045"/>
                  <a:pt x="396920" y="97660"/>
                  <a:pt x="396920" y="90147"/>
                </a:cubicBezTo>
                <a:cubicBezTo>
                  <a:pt x="396920" y="82635"/>
                  <a:pt x="394291" y="76250"/>
                  <a:pt x="389032" y="70991"/>
                </a:cubicBezTo>
                <a:cubicBezTo>
                  <a:pt x="383773" y="65732"/>
                  <a:pt x="377388" y="63103"/>
                  <a:pt x="369876" y="6310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6" name="Rectangle 35"/>
          <p:cNvSpPr/>
          <p:nvPr/>
        </p:nvSpPr>
        <p:spPr>
          <a:xfrm>
            <a:off x="1597883" y="3747065"/>
            <a:ext cx="2436877" cy="400110"/>
          </a:xfrm>
          <a:prstGeom prst="rect">
            <a:avLst/>
          </a:prstGeom>
        </p:spPr>
        <p:txBody>
          <a:bodyPr wrap="squar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Easy to understand</a:t>
            </a:r>
          </a:p>
        </p:txBody>
      </p:sp>
      <p:sp>
        <p:nvSpPr>
          <p:cNvPr id="42" name="Rectangle 41"/>
          <p:cNvSpPr/>
          <p:nvPr/>
        </p:nvSpPr>
        <p:spPr>
          <a:xfrm>
            <a:off x="7970841" y="3313724"/>
            <a:ext cx="3309735" cy="800219"/>
          </a:xfrm>
          <a:prstGeom prst="rect">
            <a:avLst/>
          </a:prstGeom>
        </p:spPr>
        <p:txBody>
          <a:bodyPr wrap="square">
            <a:spAutoFit/>
          </a:bodyPr>
          <a:lstStyle/>
          <a:p>
            <a:pPr>
              <a:lnSpc>
                <a:spcPct val="115000"/>
              </a:lnSpc>
              <a:spcAft>
                <a:spcPts val="1000"/>
              </a:spcAft>
            </a:pPr>
            <a:r>
              <a:rPr lang="en-US" sz="2000" dirty="0">
                <a:solidFill>
                  <a:schemeClr val="bg2">
                    <a:lumMod val="25000"/>
                  </a:schemeClr>
                </a:solidFill>
                <a:latin typeface="Times New Roman" panose="02020603050405020304" pitchFamily="18" charset="0"/>
                <a:cs typeface="Times New Roman" panose="02020603050405020304" pitchFamily="18" charset="0"/>
              </a:rPr>
              <a:t>Flexibility in presenting and printing reports</a:t>
            </a:r>
          </a:p>
        </p:txBody>
      </p:sp>
      <p:sp>
        <p:nvSpPr>
          <p:cNvPr id="45" name="Rectangle 44"/>
          <p:cNvSpPr/>
          <p:nvPr/>
        </p:nvSpPr>
        <p:spPr>
          <a:xfrm>
            <a:off x="7470014" y="4665477"/>
            <a:ext cx="3090482" cy="800219"/>
          </a:xfrm>
          <a:prstGeom prst="rect">
            <a:avLst/>
          </a:prstGeom>
        </p:spPr>
        <p:txBody>
          <a:bodyPr wrap="square">
            <a:spAutoFit/>
          </a:bodyPr>
          <a:lstStyle/>
          <a:p>
            <a:pPr>
              <a:lnSpc>
                <a:spcPct val="115000"/>
              </a:lnSpc>
              <a:spcAft>
                <a:spcPts val="1000"/>
              </a:spcAft>
            </a:pPr>
            <a:r>
              <a:rPr lang="en-US" sz="2000" dirty="0">
                <a:solidFill>
                  <a:schemeClr val="bg2">
                    <a:lumMod val="25000"/>
                  </a:schemeClr>
                </a:solidFill>
                <a:latin typeface="Times New Roman" panose="02020603050405020304" pitchFamily="18" charset="0"/>
                <a:cs typeface="Times New Roman" panose="02020603050405020304" pitchFamily="18" charset="0"/>
              </a:rPr>
              <a:t>The ability to work on many databases </a:t>
            </a:r>
          </a:p>
        </p:txBody>
      </p:sp>
      <p:sp>
        <p:nvSpPr>
          <p:cNvPr id="46" name="Rectangle 45"/>
          <p:cNvSpPr/>
          <p:nvPr/>
        </p:nvSpPr>
        <p:spPr>
          <a:xfrm>
            <a:off x="2580489" y="2281719"/>
            <a:ext cx="2436877" cy="707886"/>
          </a:xfrm>
          <a:prstGeom prst="rect">
            <a:avLst/>
          </a:prstGeom>
        </p:spPr>
        <p:txBody>
          <a:bodyPr wrap="squar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Multilanguage (English, Arabic)</a:t>
            </a:r>
          </a:p>
        </p:txBody>
      </p:sp>
      <p:sp>
        <p:nvSpPr>
          <p:cNvPr id="3" name="Rectangle 2"/>
          <p:cNvSpPr/>
          <p:nvPr/>
        </p:nvSpPr>
        <p:spPr>
          <a:xfrm>
            <a:off x="3028140" y="4734783"/>
            <a:ext cx="1178528" cy="400110"/>
          </a:xfrm>
          <a:prstGeom prst="rect">
            <a:avLst/>
          </a:prstGeom>
        </p:spPr>
        <p:txBody>
          <a:bodyPr wrap="non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Multiuser</a:t>
            </a:r>
            <a:endParaRPr lang="ar-JO" sz="20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8" name="Rectangle 7"/>
          <p:cNvSpPr/>
          <p:nvPr/>
        </p:nvSpPr>
        <p:spPr>
          <a:xfrm>
            <a:off x="6682866" y="2302721"/>
            <a:ext cx="5392823" cy="417871"/>
          </a:xfrm>
          <a:prstGeom prst="rect">
            <a:avLst/>
          </a:prstGeom>
        </p:spPr>
        <p:txBody>
          <a:bodyPr wrap="none">
            <a:spAutoFit/>
          </a:bodyPr>
          <a:lstStyle/>
          <a:p>
            <a:pPr>
              <a:lnSpc>
                <a:spcPct val="115000"/>
              </a:lnSpc>
              <a:spcAft>
                <a:spcPts val="1000"/>
              </a:spcAft>
            </a:pPr>
            <a:r>
              <a:rPr lang="en-US" sz="2000" dirty="0">
                <a:solidFill>
                  <a:schemeClr val="bg2">
                    <a:lumMod val="25000"/>
                  </a:schemeClr>
                </a:solidFill>
                <a:latin typeface="Times New Roman" panose="02020603050405020304" pitchFamily="18" charset="0"/>
                <a:cs typeface="Times New Roman" panose="02020603050405020304" pitchFamily="18" charset="0"/>
              </a:rPr>
              <a:t>Ability to control display setting (colors and more)</a:t>
            </a:r>
          </a:p>
        </p:txBody>
      </p:sp>
      <p:sp>
        <p:nvSpPr>
          <p:cNvPr id="10" name="Rectangle 9"/>
          <p:cNvSpPr/>
          <p:nvPr/>
        </p:nvSpPr>
        <p:spPr>
          <a:xfrm>
            <a:off x="2290416" y="5872597"/>
            <a:ext cx="6096000" cy="771814"/>
          </a:xfrm>
          <a:prstGeom prst="rect">
            <a:avLst/>
          </a:prstGeom>
        </p:spPr>
        <p:txBody>
          <a:bodyPr>
            <a:spAutoFit/>
          </a:bodyPr>
          <a:lstStyle/>
          <a:p>
            <a:pPr>
              <a:lnSpc>
                <a:spcPct val="115000"/>
              </a:lnSpc>
              <a:spcAft>
                <a:spcPts val="1000"/>
              </a:spcAft>
            </a:pPr>
            <a:r>
              <a:rPr lang="en-US" sz="2000" dirty="0">
                <a:solidFill>
                  <a:schemeClr val="bg2">
                    <a:lumMod val="25000"/>
                  </a:schemeClr>
                </a:solidFill>
                <a:latin typeface="Times New Roman" panose="02020603050405020304" pitchFamily="18" charset="0"/>
                <a:cs typeface="Times New Roman" panose="02020603050405020304" pitchFamily="18" charset="0"/>
              </a:rPr>
              <a:t>Indexes available in all screens with many different sorting possibilities </a:t>
            </a:r>
          </a:p>
        </p:txBody>
      </p:sp>
    </p:spTree>
    <p:extLst>
      <p:ext uri="{BB962C8B-B14F-4D97-AF65-F5344CB8AC3E}">
        <p14:creationId xmlns:p14="http://schemas.microsoft.com/office/powerpoint/2010/main" val="32884268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a:cxnSpLocks/>
          </p:cNvCxnSpPr>
          <p:nvPr/>
        </p:nvCxnSpPr>
        <p:spPr>
          <a:xfrm flipH="1">
            <a:off x="4871864" y="2816934"/>
            <a:ext cx="2340258" cy="2340258"/>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flipV="1">
            <a:off x="4877386" y="2708920"/>
            <a:ext cx="2445170" cy="244517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flipV="1">
            <a:off x="6091003" y="2261905"/>
            <a:ext cx="0" cy="325532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H="1">
            <a:off x="4439817" y="3931505"/>
            <a:ext cx="338437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Diagram 4"/>
          <p:cNvGraphicFramePr/>
          <p:nvPr>
            <p:extLst>
              <p:ext uri="{D42A27DB-BD31-4B8C-83A1-F6EECF244321}">
                <p14:modId xmlns:p14="http://schemas.microsoft.com/office/powerpoint/2010/main" val="2991982149"/>
              </p:ext>
            </p:extLst>
          </p:nvPr>
        </p:nvGraphicFramePr>
        <p:xfrm>
          <a:off x="2623840" y="1607765"/>
          <a:ext cx="6944320" cy="46295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F68327C5-B821-4FE9-A59A-A60D9EB59A9A}" type="slidenum">
              <a:rPr lang="en-US" smtClean="0"/>
              <a:pPr/>
              <a:t>54</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a:t>SMART advantages </a:t>
            </a:r>
          </a:p>
        </p:txBody>
      </p:sp>
      <p:grpSp>
        <p:nvGrpSpPr>
          <p:cNvPr id="26" name="Group 25"/>
          <p:cNvGrpSpPr/>
          <p:nvPr/>
        </p:nvGrpSpPr>
        <p:grpSpPr>
          <a:xfrm>
            <a:off x="5087888" y="2919172"/>
            <a:ext cx="2006230" cy="2006731"/>
            <a:chOff x="5087888" y="2919172"/>
            <a:chExt cx="2006230" cy="2006731"/>
          </a:xfrm>
        </p:grpSpPr>
        <p:sp>
          <p:nvSpPr>
            <p:cNvPr id="10" name="Shape 424"/>
            <p:cNvSpPr/>
            <p:nvPr/>
          </p:nvSpPr>
          <p:spPr>
            <a:xfrm>
              <a:off x="5087888" y="2919172"/>
              <a:ext cx="2006230" cy="2006731"/>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tx2"/>
            </a:solidFill>
            <a:ln w="12700" cap="flat">
              <a:noFill/>
              <a:miter lim="400000"/>
            </a:ln>
            <a:effectLst/>
          </p:spPr>
          <p:txBody>
            <a:bodyPr wrap="square" lIns="38100" tIns="38100" rIns="38100" bIns="38100" numCol="1" anchor="ctr">
              <a:noAutofit/>
            </a:bodyPr>
            <a:lstStyle/>
            <a:p>
              <a:pPr defTabSz="228554">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3000">
                <a:latin typeface="+mj-lt"/>
              </a:endParaRPr>
            </a:p>
          </p:txBody>
        </p:sp>
        <p:sp>
          <p:nvSpPr>
            <p:cNvPr id="25" name="Oval 24"/>
            <p:cNvSpPr/>
            <p:nvPr/>
          </p:nvSpPr>
          <p:spPr>
            <a:xfrm>
              <a:off x="5559911" y="3382477"/>
              <a:ext cx="1080120" cy="10801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8421606" y="1259247"/>
            <a:ext cx="3325682" cy="4872767"/>
            <a:chOff x="8421606" y="1259247"/>
            <a:chExt cx="3325682" cy="4872767"/>
          </a:xfrm>
        </p:grpSpPr>
        <p:grpSp>
          <p:nvGrpSpPr>
            <p:cNvPr id="32" name="Group 31"/>
            <p:cNvGrpSpPr/>
            <p:nvPr/>
          </p:nvGrpSpPr>
          <p:grpSpPr>
            <a:xfrm>
              <a:off x="8421606" y="1259247"/>
              <a:ext cx="2594182" cy="707886"/>
              <a:chOff x="8096780" y="1404517"/>
              <a:chExt cx="2594182" cy="707886"/>
            </a:xfrm>
          </p:grpSpPr>
          <p:sp>
            <p:nvSpPr>
              <p:cNvPr id="27" name="Rectangle 26"/>
              <p:cNvSpPr/>
              <p:nvPr/>
            </p:nvSpPr>
            <p:spPr>
              <a:xfrm>
                <a:off x="8096780" y="1404517"/>
                <a:ext cx="2594182" cy="707886"/>
              </a:xfrm>
              <a:prstGeom prst="rect">
                <a:avLst/>
              </a:prstGeom>
              <a:noFill/>
            </p:spPr>
            <p:txBody>
              <a:bodyPr wrap="square">
                <a:spAutoFit/>
              </a:bodyPr>
              <a:lstStyle/>
              <a:p>
                <a:r>
                  <a:rPr lang="en-US" sz="2000" b="1" dirty="0" smtClean="0">
                    <a:solidFill>
                      <a:srgbClr val="2F3A46"/>
                    </a:solidFill>
                    <a:latin typeface="Times New Roman" panose="02020603050405020304" pitchFamily="18" charset="0"/>
                    <a:cs typeface="Times New Roman" panose="02020603050405020304" pitchFamily="18" charset="0"/>
                  </a:rPr>
                  <a:t>decreases </a:t>
                </a:r>
                <a:r>
                  <a:rPr lang="en-US" sz="2000" b="1" dirty="0">
                    <a:solidFill>
                      <a:srgbClr val="2F3A46"/>
                    </a:solidFill>
                    <a:latin typeface="Times New Roman" panose="02020603050405020304" pitchFamily="18" charset="0"/>
                    <a:cs typeface="Times New Roman" panose="02020603050405020304" pitchFamily="18" charset="0"/>
                  </a:rPr>
                  <a:t>the stoppage time </a:t>
                </a:r>
              </a:p>
            </p:txBody>
          </p:sp>
          <p:sp>
            <p:nvSpPr>
              <p:cNvPr id="28" name="Rectangle 27"/>
              <p:cNvSpPr/>
              <p:nvPr/>
            </p:nvSpPr>
            <p:spPr>
              <a:xfrm>
                <a:off x="8096780" y="1784851"/>
                <a:ext cx="2594182" cy="307777"/>
              </a:xfrm>
              <a:prstGeom prst="rect">
                <a:avLst/>
              </a:prstGeom>
            </p:spPr>
            <p:txBody>
              <a:bodyPr wrap="square">
                <a:spAutoFit/>
              </a:bodyPr>
              <a:lstStyle/>
              <a:p>
                <a:endParaRPr lang="en-US" sz="1400" dirty="0">
                  <a:solidFill>
                    <a:schemeClr val="tx1">
                      <a:lumMod val="75000"/>
                    </a:schemeClr>
                  </a:solidFill>
                </a:endParaRPr>
              </a:p>
            </p:txBody>
          </p:sp>
        </p:grpSp>
        <p:grpSp>
          <p:nvGrpSpPr>
            <p:cNvPr id="31" name="Group 30"/>
            <p:cNvGrpSpPr/>
            <p:nvPr/>
          </p:nvGrpSpPr>
          <p:grpSpPr>
            <a:xfrm>
              <a:off x="9153106" y="2647541"/>
              <a:ext cx="2594182" cy="707886"/>
              <a:chOff x="8703116" y="2749603"/>
              <a:chExt cx="2594182" cy="707886"/>
            </a:xfrm>
          </p:grpSpPr>
          <p:sp>
            <p:nvSpPr>
              <p:cNvPr id="29" name="Rectangle 28"/>
              <p:cNvSpPr/>
              <p:nvPr/>
            </p:nvSpPr>
            <p:spPr>
              <a:xfrm>
                <a:off x="8703116" y="2749603"/>
                <a:ext cx="2594182" cy="707886"/>
              </a:xfrm>
              <a:prstGeom prst="rect">
                <a:avLst/>
              </a:prstGeom>
              <a:noFill/>
            </p:spPr>
            <p:txBody>
              <a:bodyPr wrap="square">
                <a:spAutoFit/>
              </a:bodyPr>
              <a:lstStyle/>
              <a:p>
                <a:r>
                  <a:rPr lang="en-US" sz="2000" b="1" dirty="0">
                    <a:solidFill>
                      <a:srgbClr val="2F3A46"/>
                    </a:solidFill>
                    <a:latin typeface="Times New Roman" panose="02020603050405020304" pitchFamily="18" charset="0"/>
                    <a:cs typeface="Times New Roman" panose="02020603050405020304" pitchFamily="18" charset="0"/>
                  </a:rPr>
                  <a:t>D</a:t>
                </a:r>
                <a:r>
                  <a:rPr lang="en-US" sz="2000" b="1" dirty="0" smtClean="0">
                    <a:solidFill>
                      <a:srgbClr val="2F3A46"/>
                    </a:solidFill>
                    <a:latin typeface="Times New Roman" panose="02020603050405020304" pitchFamily="18" charset="0"/>
                    <a:cs typeface="Times New Roman" panose="02020603050405020304" pitchFamily="18" charset="0"/>
                  </a:rPr>
                  <a:t>ecreases </a:t>
                </a:r>
                <a:r>
                  <a:rPr lang="en-US" sz="2000" b="1" dirty="0">
                    <a:solidFill>
                      <a:srgbClr val="2F3A46"/>
                    </a:solidFill>
                    <a:latin typeface="Times New Roman" panose="02020603050405020304" pitchFamily="18" charset="0"/>
                    <a:cs typeface="Times New Roman" panose="02020603050405020304" pitchFamily="18" charset="0"/>
                  </a:rPr>
                  <a:t>the overall maintenance </a:t>
                </a:r>
              </a:p>
            </p:txBody>
          </p:sp>
          <p:sp>
            <p:nvSpPr>
              <p:cNvPr id="30" name="Rectangle 29"/>
              <p:cNvSpPr/>
              <p:nvPr/>
            </p:nvSpPr>
            <p:spPr>
              <a:xfrm>
                <a:off x="8703116" y="3129937"/>
                <a:ext cx="2594182" cy="307777"/>
              </a:xfrm>
              <a:prstGeom prst="rect">
                <a:avLst/>
              </a:prstGeom>
            </p:spPr>
            <p:txBody>
              <a:bodyPr wrap="square">
                <a:spAutoFit/>
              </a:bodyPr>
              <a:lstStyle/>
              <a:p>
                <a:endParaRPr lang="en-US" sz="1400" dirty="0">
                  <a:solidFill>
                    <a:schemeClr val="tx1">
                      <a:lumMod val="75000"/>
                    </a:schemeClr>
                  </a:solidFill>
                </a:endParaRPr>
              </a:p>
            </p:txBody>
          </p:sp>
        </p:grpSp>
        <p:grpSp>
          <p:nvGrpSpPr>
            <p:cNvPr id="33" name="Group 32"/>
            <p:cNvGrpSpPr/>
            <p:nvPr/>
          </p:nvGrpSpPr>
          <p:grpSpPr>
            <a:xfrm>
              <a:off x="9153106" y="4035835"/>
              <a:ext cx="2594182" cy="1015663"/>
              <a:chOff x="8703116" y="2749603"/>
              <a:chExt cx="2594182" cy="1015663"/>
            </a:xfrm>
          </p:grpSpPr>
          <p:sp>
            <p:nvSpPr>
              <p:cNvPr id="34" name="Rectangle 33"/>
              <p:cNvSpPr/>
              <p:nvPr/>
            </p:nvSpPr>
            <p:spPr>
              <a:xfrm>
                <a:off x="8703116" y="2749603"/>
                <a:ext cx="2594182" cy="1015663"/>
              </a:xfrm>
              <a:prstGeom prst="rect">
                <a:avLst/>
              </a:prstGeom>
              <a:noFill/>
            </p:spPr>
            <p:txBody>
              <a:bodyPr wrap="square">
                <a:spAutoFit/>
              </a:bodyPr>
              <a:lstStyle/>
              <a:p>
                <a:r>
                  <a:rPr lang="en-US" sz="2000" b="1" dirty="0">
                    <a:solidFill>
                      <a:srgbClr val="2F3A46"/>
                    </a:solidFill>
                    <a:latin typeface="Times New Roman" panose="02020603050405020304" pitchFamily="18" charset="0"/>
                    <a:cs typeface="Times New Roman" panose="02020603050405020304" pitchFamily="18" charset="0"/>
                  </a:rPr>
                  <a:t>R</a:t>
                </a:r>
                <a:r>
                  <a:rPr lang="en-US" sz="2000" b="1" dirty="0" smtClean="0">
                    <a:solidFill>
                      <a:srgbClr val="2F3A46"/>
                    </a:solidFill>
                    <a:latin typeface="Times New Roman" panose="02020603050405020304" pitchFamily="18" charset="0"/>
                    <a:cs typeface="Times New Roman" panose="02020603050405020304" pitchFamily="18" charset="0"/>
                  </a:rPr>
                  <a:t>educes </a:t>
                </a:r>
                <a:r>
                  <a:rPr lang="en-US" sz="2000" b="1" dirty="0">
                    <a:solidFill>
                      <a:srgbClr val="2F3A46"/>
                    </a:solidFill>
                    <a:latin typeface="Times New Roman" panose="02020603050405020304" pitchFamily="18" charset="0"/>
                    <a:cs typeface="Times New Roman" panose="02020603050405020304" pitchFamily="18" charset="0"/>
                  </a:rPr>
                  <a:t>the paper work and manual work</a:t>
                </a:r>
              </a:p>
            </p:txBody>
          </p:sp>
          <p:sp>
            <p:nvSpPr>
              <p:cNvPr id="35" name="Rectangle 34"/>
              <p:cNvSpPr/>
              <p:nvPr/>
            </p:nvSpPr>
            <p:spPr>
              <a:xfrm>
                <a:off x="8703116" y="3129937"/>
                <a:ext cx="2594182" cy="307777"/>
              </a:xfrm>
              <a:prstGeom prst="rect">
                <a:avLst/>
              </a:prstGeom>
            </p:spPr>
            <p:txBody>
              <a:bodyPr wrap="square">
                <a:spAutoFit/>
              </a:bodyPr>
              <a:lstStyle/>
              <a:p>
                <a:endParaRPr lang="en-US" sz="1400" dirty="0">
                  <a:solidFill>
                    <a:schemeClr val="tx1">
                      <a:lumMod val="75000"/>
                    </a:schemeClr>
                  </a:solidFill>
                </a:endParaRPr>
              </a:p>
            </p:txBody>
          </p:sp>
        </p:grpSp>
        <p:grpSp>
          <p:nvGrpSpPr>
            <p:cNvPr id="36" name="Group 35"/>
            <p:cNvGrpSpPr/>
            <p:nvPr/>
          </p:nvGrpSpPr>
          <p:grpSpPr>
            <a:xfrm>
              <a:off x="8421606" y="5424128"/>
              <a:ext cx="2594182" cy="707886"/>
              <a:chOff x="8703116" y="2749603"/>
              <a:chExt cx="2594182" cy="707886"/>
            </a:xfrm>
          </p:grpSpPr>
          <p:sp>
            <p:nvSpPr>
              <p:cNvPr id="37" name="Rectangle 36"/>
              <p:cNvSpPr/>
              <p:nvPr/>
            </p:nvSpPr>
            <p:spPr>
              <a:xfrm>
                <a:off x="8703116" y="2749603"/>
                <a:ext cx="2594182" cy="707886"/>
              </a:xfrm>
              <a:prstGeom prst="rect">
                <a:avLst/>
              </a:prstGeom>
              <a:noFill/>
            </p:spPr>
            <p:txBody>
              <a:bodyPr wrap="square">
                <a:spAutoFit/>
              </a:bodyPr>
              <a:lstStyle/>
              <a:p>
                <a:r>
                  <a:rPr lang="en-US" sz="2000" b="1" dirty="0">
                    <a:solidFill>
                      <a:srgbClr val="2F3A46"/>
                    </a:solidFill>
                    <a:latin typeface="Times New Roman" panose="02020603050405020304" pitchFamily="18" charset="0"/>
                    <a:cs typeface="Times New Roman" panose="02020603050405020304" pitchFamily="18" charset="0"/>
                  </a:rPr>
                  <a:t>Extends equipment life</a:t>
                </a:r>
                <a:endParaRPr lang="en-US" sz="2000" b="1" dirty="0">
                  <a:solidFill>
                    <a:srgbClr val="2F3A46"/>
                  </a:solidFill>
                </a:endParaRPr>
              </a:p>
            </p:txBody>
          </p:sp>
          <p:sp>
            <p:nvSpPr>
              <p:cNvPr id="38" name="Rectangle 37"/>
              <p:cNvSpPr/>
              <p:nvPr/>
            </p:nvSpPr>
            <p:spPr>
              <a:xfrm>
                <a:off x="8703116" y="3129937"/>
                <a:ext cx="2594182" cy="307777"/>
              </a:xfrm>
              <a:prstGeom prst="rect">
                <a:avLst/>
              </a:prstGeom>
            </p:spPr>
            <p:txBody>
              <a:bodyPr wrap="square">
                <a:spAutoFit/>
              </a:bodyPr>
              <a:lstStyle/>
              <a:p>
                <a:endParaRPr lang="en-US" sz="1400" dirty="0">
                  <a:solidFill>
                    <a:schemeClr val="tx1">
                      <a:lumMod val="75000"/>
                    </a:schemeClr>
                  </a:solidFill>
                </a:endParaRPr>
              </a:p>
            </p:txBody>
          </p:sp>
        </p:grpSp>
      </p:grpSp>
      <p:grpSp>
        <p:nvGrpSpPr>
          <p:cNvPr id="41" name="Group 40"/>
          <p:cNvGrpSpPr/>
          <p:nvPr/>
        </p:nvGrpSpPr>
        <p:grpSpPr>
          <a:xfrm>
            <a:off x="1282483" y="1247628"/>
            <a:ext cx="2594182" cy="1323439"/>
            <a:chOff x="8096780" y="1404517"/>
            <a:chExt cx="2594182" cy="1323439"/>
          </a:xfrm>
        </p:grpSpPr>
        <p:sp>
          <p:nvSpPr>
            <p:cNvPr id="51" name="Rectangle 50"/>
            <p:cNvSpPr/>
            <p:nvPr/>
          </p:nvSpPr>
          <p:spPr>
            <a:xfrm>
              <a:off x="8096780" y="1404517"/>
              <a:ext cx="2594182" cy="1323439"/>
            </a:xfrm>
            <a:prstGeom prst="rect">
              <a:avLst/>
            </a:prstGeom>
            <a:noFill/>
          </p:spPr>
          <p:txBody>
            <a:bodyPr wrap="square">
              <a:spAutoFit/>
            </a:bodyPr>
            <a:lstStyle/>
            <a:p>
              <a:pPr algn="r"/>
              <a:r>
                <a:rPr lang="en-US" sz="2000" b="1" dirty="0">
                  <a:solidFill>
                    <a:srgbClr val="2F3A46"/>
                  </a:solidFill>
                  <a:latin typeface="Times New Roman" panose="02020603050405020304" pitchFamily="18" charset="0"/>
                  <a:cs typeface="Times New Roman" panose="02020603050405020304" pitchFamily="18" charset="0"/>
                </a:rPr>
                <a:t>Keeps your maintenance cost within appropriate budget</a:t>
              </a:r>
              <a:endParaRPr lang="en-US" sz="2000" b="1" dirty="0">
                <a:solidFill>
                  <a:srgbClr val="2F3A46"/>
                </a:solidFill>
              </a:endParaRPr>
            </a:p>
          </p:txBody>
        </p:sp>
        <p:sp>
          <p:nvSpPr>
            <p:cNvPr id="52" name="Rectangle 51"/>
            <p:cNvSpPr/>
            <p:nvPr/>
          </p:nvSpPr>
          <p:spPr>
            <a:xfrm>
              <a:off x="8096780" y="1784851"/>
              <a:ext cx="2594182" cy="307777"/>
            </a:xfrm>
            <a:prstGeom prst="rect">
              <a:avLst/>
            </a:prstGeom>
          </p:spPr>
          <p:txBody>
            <a:bodyPr wrap="square">
              <a:spAutoFit/>
            </a:bodyPr>
            <a:lstStyle/>
            <a:p>
              <a:pPr algn="r"/>
              <a:endParaRPr lang="en-US" sz="1400" dirty="0">
                <a:solidFill>
                  <a:schemeClr val="tx1">
                    <a:lumMod val="75000"/>
                  </a:schemeClr>
                </a:solidFill>
              </a:endParaRPr>
            </a:p>
          </p:txBody>
        </p:sp>
      </p:grpSp>
      <p:grpSp>
        <p:nvGrpSpPr>
          <p:cNvPr id="42" name="Group 41"/>
          <p:cNvGrpSpPr/>
          <p:nvPr/>
        </p:nvGrpSpPr>
        <p:grpSpPr>
          <a:xfrm>
            <a:off x="343657" y="2635922"/>
            <a:ext cx="2594182" cy="707886"/>
            <a:chOff x="8703116" y="2749603"/>
            <a:chExt cx="2594182" cy="707886"/>
          </a:xfrm>
        </p:grpSpPr>
        <p:sp>
          <p:nvSpPr>
            <p:cNvPr id="49" name="Rectangle 48"/>
            <p:cNvSpPr/>
            <p:nvPr/>
          </p:nvSpPr>
          <p:spPr>
            <a:xfrm>
              <a:off x="8703116" y="2749603"/>
              <a:ext cx="2594182" cy="707886"/>
            </a:xfrm>
            <a:prstGeom prst="rect">
              <a:avLst/>
            </a:prstGeom>
            <a:noFill/>
          </p:spPr>
          <p:txBody>
            <a:bodyPr wrap="square">
              <a:spAutoFit/>
            </a:bodyPr>
            <a:lstStyle/>
            <a:p>
              <a:pPr algn="r"/>
              <a:r>
                <a:rPr lang="en-US" sz="2000" b="1" dirty="0">
                  <a:solidFill>
                    <a:srgbClr val="2F3A46"/>
                  </a:solidFill>
                  <a:latin typeface="Times New Roman" panose="02020603050405020304" pitchFamily="18" charset="0"/>
                  <a:cs typeface="Times New Roman" panose="02020603050405020304" pitchFamily="18" charset="0"/>
                </a:rPr>
                <a:t>Less maintenance operation cost</a:t>
              </a:r>
              <a:endParaRPr lang="en-US" sz="2000" b="1" dirty="0">
                <a:solidFill>
                  <a:srgbClr val="2F3A46"/>
                </a:solidFill>
              </a:endParaRPr>
            </a:p>
          </p:txBody>
        </p:sp>
        <p:sp>
          <p:nvSpPr>
            <p:cNvPr id="50" name="Rectangle 49"/>
            <p:cNvSpPr/>
            <p:nvPr/>
          </p:nvSpPr>
          <p:spPr>
            <a:xfrm>
              <a:off x="8703116" y="3129937"/>
              <a:ext cx="2594182" cy="307777"/>
            </a:xfrm>
            <a:prstGeom prst="rect">
              <a:avLst/>
            </a:prstGeom>
          </p:spPr>
          <p:txBody>
            <a:bodyPr wrap="square">
              <a:spAutoFit/>
            </a:bodyPr>
            <a:lstStyle/>
            <a:p>
              <a:pPr algn="r"/>
              <a:r>
                <a:rPr lang="en-US" sz="1400" dirty="0" smtClean="0">
                  <a:solidFill>
                    <a:schemeClr val="tx1">
                      <a:lumMod val="75000"/>
                    </a:schemeClr>
                  </a:solidFill>
                </a:rPr>
                <a:t>.</a:t>
              </a:r>
              <a:endParaRPr lang="en-US" sz="1400" dirty="0">
                <a:solidFill>
                  <a:schemeClr val="tx1">
                    <a:lumMod val="75000"/>
                  </a:schemeClr>
                </a:solidFill>
              </a:endParaRPr>
            </a:p>
          </p:txBody>
        </p:sp>
      </p:grpSp>
      <p:grpSp>
        <p:nvGrpSpPr>
          <p:cNvPr id="43" name="Group 42"/>
          <p:cNvGrpSpPr/>
          <p:nvPr/>
        </p:nvGrpSpPr>
        <p:grpSpPr>
          <a:xfrm>
            <a:off x="343657" y="4024216"/>
            <a:ext cx="2594182" cy="688111"/>
            <a:chOff x="8703116" y="2749603"/>
            <a:chExt cx="2594182" cy="688111"/>
          </a:xfrm>
        </p:grpSpPr>
        <p:sp>
          <p:nvSpPr>
            <p:cNvPr id="47" name="Rectangle 46"/>
            <p:cNvSpPr/>
            <p:nvPr/>
          </p:nvSpPr>
          <p:spPr>
            <a:xfrm>
              <a:off x="8703116" y="2749603"/>
              <a:ext cx="2594182" cy="400110"/>
            </a:xfrm>
            <a:prstGeom prst="rect">
              <a:avLst/>
            </a:prstGeom>
            <a:noFill/>
          </p:spPr>
          <p:txBody>
            <a:bodyPr wrap="square">
              <a:spAutoFit/>
            </a:bodyPr>
            <a:lstStyle/>
            <a:p>
              <a:r>
                <a:rPr lang="en-US" sz="2000" b="1" dirty="0">
                  <a:solidFill>
                    <a:srgbClr val="2F3A46"/>
                  </a:solidFill>
                  <a:latin typeface="Times New Roman" panose="02020603050405020304" pitchFamily="18" charset="0"/>
                  <a:cs typeface="Times New Roman" panose="02020603050405020304" pitchFamily="18" charset="0"/>
                </a:rPr>
                <a:t>Less overtime cost.</a:t>
              </a:r>
            </a:p>
          </p:txBody>
        </p:sp>
        <p:sp>
          <p:nvSpPr>
            <p:cNvPr id="48" name="Rectangle 47"/>
            <p:cNvSpPr/>
            <p:nvPr/>
          </p:nvSpPr>
          <p:spPr>
            <a:xfrm>
              <a:off x="8703116" y="3129937"/>
              <a:ext cx="2594182" cy="307777"/>
            </a:xfrm>
            <a:prstGeom prst="rect">
              <a:avLst/>
            </a:prstGeom>
          </p:spPr>
          <p:txBody>
            <a:bodyPr wrap="square">
              <a:spAutoFit/>
            </a:bodyPr>
            <a:lstStyle/>
            <a:p>
              <a:pPr algn="r"/>
              <a:r>
                <a:rPr lang="en-US" sz="1400" dirty="0" smtClean="0">
                  <a:solidFill>
                    <a:schemeClr val="tx1">
                      <a:lumMod val="75000"/>
                    </a:schemeClr>
                  </a:solidFill>
                </a:rPr>
                <a:t>.</a:t>
              </a:r>
              <a:endParaRPr lang="en-US" sz="1400" dirty="0">
                <a:solidFill>
                  <a:schemeClr val="tx1">
                    <a:lumMod val="75000"/>
                  </a:schemeClr>
                </a:solidFill>
              </a:endParaRPr>
            </a:p>
          </p:txBody>
        </p:sp>
      </p:grpSp>
      <p:grpSp>
        <p:nvGrpSpPr>
          <p:cNvPr id="44" name="Group 43"/>
          <p:cNvGrpSpPr/>
          <p:nvPr/>
        </p:nvGrpSpPr>
        <p:grpSpPr>
          <a:xfrm>
            <a:off x="1282483" y="5412509"/>
            <a:ext cx="2594182" cy="688111"/>
            <a:chOff x="8703116" y="2749603"/>
            <a:chExt cx="2594182" cy="688111"/>
          </a:xfrm>
        </p:grpSpPr>
        <p:sp>
          <p:nvSpPr>
            <p:cNvPr id="45" name="Rectangle 44"/>
            <p:cNvSpPr/>
            <p:nvPr/>
          </p:nvSpPr>
          <p:spPr>
            <a:xfrm>
              <a:off x="8703116" y="2749603"/>
              <a:ext cx="2594182" cy="400110"/>
            </a:xfrm>
            <a:prstGeom prst="rect">
              <a:avLst/>
            </a:prstGeom>
            <a:noFill/>
          </p:spPr>
          <p:txBody>
            <a:bodyPr wrap="square">
              <a:spAutoFit/>
            </a:bodyPr>
            <a:lstStyle/>
            <a:p>
              <a:pPr algn="r"/>
              <a:r>
                <a:rPr lang="en-US" sz="2000" b="1" dirty="0">
                  <a:solidFill>
                    <a:srgbClr val="2F3A46"/>
                  </a:solidFill>
                  <a:latin typeface="Times New Roman" panose="02020603050405020304" pitchFamily="18" charset="0"/>
                  <a:cs typeface="Times New Roman" panose="02020603050405020304" pitchFamily="18" charset="0"/>
                </a:rPr>
                <a:t>Reduced downtime</a:t>
              </a:r>
              <a:endParaRPr lang="en-US" sz="2000" b="1" dirty="0">
                <a:solidFill>
                  <a:srgbClr val="2F3A46"/>
                </a:solidFill>
              </a:endParaRPr>
            </a:p>
          </p:txBody>
        </p:sp>
        <p:sp>
          <p:nvSpPr>
            <p:cNvPr id="46" name="Rectangle 45"/>
            <p:cNvSpPr/>
            <p:nvPr/>
          </p:nvSpPr>
          <p:spPr>
            <a:xfrm>
              <a:off x="8703116" y="3129937"/>
              <a:ext cx="2594182" cy="307777"/>
            </a:xfrm>
            <a:prstGeom prst="rect">
              <a:avLst/>
            </a:prstGeom>
          </p:spPr>
          <p:txBody>
            <a:bodyPr wrap="square">
              <a:spAutoFit/>
            </a:bodyPr>
            <a:lstStyle/>
            <a:p>
              <a:pPr algn="r"/>
              <a:r>
                <a:rPr lang="en-US" sz="1400" dirty="0" smtClean="0">
                  <a:solidFill>
                    <a:schemeClr val="tx1">
                      <a:lumMod val="75000"/>
                    </a:schemeClr>
                  </a:solidFill>
                </a:rPr>
                <a:t>.</a:t>
              </a:r>
              <a:endParaRPr lang="en-US" sz="1400" dirty="0">
                <a:solidFill>
                  <a:schemeClr val="tx1">
                    <a:lumMod val="75000"/>
                  </a:schemeClr>
                </a:solidFill>
              </a:endParaRPr>
            </a:p>
          </p:txBody>
        </p:sp>
      </p:grpSp>
    </p:spTree>
    <p:extLst>
      <p:ext uri="{BB962C8B-B14F-4D97-AF65-F5344CB8AC3E}">
        <p14:creationId xmlns:p14="http://schemas.microsoft.com/office/powerpoint/2010/main" val="19822830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55</a:t>
            </a:fld>
            <a:endParaRPr lang="en-US" dirty="0"/>
          </a:p>
        </p:txBody>
      </p:sp>
      <p:sp>
        <p:nvSpPr>
          <p:cNvPr id="3" name="Subtitle 2"/>
          <p:cNvSpPr>
            <a:spLocks noGrp="1"/>
          </p:cNvSpPr>
          <p:nvPr>
            <p:ph type="subTitle" idx="1"/>
          </p:nvPr>
        </p:nvSpPr>
        <p:spPr/>
        <p:txBody>
          <a:bodyPr/>
          <a:lstStyle/>
          <a:p>
            <a:endParaRPr lang="en-US" dirty="0"/>
          </a:p>
        </p:txBody>
      </p:sp>
      <p:sp>
        <p:nvSpPr>
          <p:cNvPr id="4" name="Title 3"/>
          <p:cNvSpPr>
            <a:spLocks noGrp="1"/>
          </p:cNvSpPr>
          <p:nvPr>
            <p:ph type="title"/>
          </p:nvPr>
        </p:nvSpPr>
        <p:spPr/>
        <p:txBody>
          <a:bodyPr/>
          <a:lstStyle/>
          <a:p>
            <a:r>
              <a:rPr lang="en-US" dirty="0" smtClean="0"/>
              <a:t>limitations</a:t>
            </a:r>
            <a:endParaRPr lang="en-US" dirty="0"/>
          </a:p>
        </p:txBody>
      </p:sp>
      <p:grpSp>
        <p:nvGrpSpPr>
          <p:cNvPr id="5" name="Group 5581"/>
          <p:cNvGrpSpPr/>
          <p:nvPr/>
        </p:nvGrpSpPr>
        <p:grpSpPr>
          <a:xfrm>
            <a:off x="1343472" y="2385355"/>
            <a:ext cx="2461207" cy="2465512"/>
            <a:chOff x="0" y="0"/>
            <a:chExt cx="2461205" cy="2465511"/>
          </a:xfrm>
        </p:grpSpPr>
        <p:sp>
          <p:nvSpPr>
            <p:cNvPr id="6" name="Shape 5568"/>
            <p:cNvSpPr/>
            <p:nvPr/>
          </p:nvSpPr>
          <p:spPr>
            <a:xfrm flipH="1">
              <a:off x="178138" y="272859"/>
              <a:ext cx="2008078" cy="2008078"/>
            </a:xfrm>
            <a:custGeom>
              <a:avLst/>
              <a:gdLst/>
              <a:ahLst/>
              <a:cxnLst>
                <a:cxn ang="0">
                  <a:pos x="wd2" y="hd2"/>
                </a:cxn>
                <a:cxn ang="5400000">
                  <a:pos x="wd2" y="hd2"/>
                </a:cxn>
                <a:cxn ang="10800000">
                  <a:pos x="wd2" y="hd2"/>
                </a:cxn>
                <a:cxn ang="16200000">
                  <a:pos x="wd2" y="hd2"/>
                </a:cxn>
              </a:cxnLst>
              <a:rect l="0" t="0" r="r" b="b"/>
              <a:pathLst>
                <a:path w="21600" h="21600" extrusionOk="0">
                  <a:moveTo>
                    <a:pt x="21039" y="9023"/>
                  </a:moveTo>
                  <a:cubicBezTo>
                    <a:pt x="19730" y="9023"/>
                    <a:pt x="19730" y="9023"/>
                    <a:pt x="19730" y="9023"/>
                  </a:cubicBezTo>
                  <a:cubicBezTo>
                    <a:pt x="19636" y="8556"/>
                    <a:pt x="19496" y="8088"/>
                    <a:pt x="19332" y="7644"/>
                  </a:cubicBezTo>
                  <a:cubicBezTo>
                    <a:pt x="20455" y="7013"/>
                    <a:pt x="20455" y="7013"/>
                    <a:pt x="20455" y="7013"/>
                  </a:cubicBezTo>
                  <a:cubicBezTo>
                    <a:pt x="20712" y="6849"/>
                    <a:pt x="20805" y="6522"/>
                    <a:pt x="20642" y="6265"/>
                  </a:cubicBezTo>
                  <a:cubicBezTo>
                    <a:pt x="19543" y="4325"/>
                    <a:pt x="19543" y="4325"/>
                    <a:pt x="19543" y="4325"/>
                  </a:cubicBezTo>
                  <a:cubicBezTo>
                    <a:pt x="19379" y="4068"/>
                    <a:pt x="19052" y="3974"/>
                    <a:pt x="18771" y="4138"/>
                  </a:cubicBezTo>
                  <a:cubicBezTo>
                    <a:pt x="17626" y="4792"/>
                    <a:pt x="17626" y="4792"/>
                    <a:pt x="17626" y="4792"/>
                  </a:cubicBezTo>
                  <a:cubicBezTo>
                    <a:pt x="17322" y="4442"/>
                    <a:pt x="16971" y="4114"/>
                    <a:pt x="16621" y="3810"/>
                  </a:cubicBezTo>
                  <a:cubicBezTo>
                    <a:pt x="17252" y="2688"/>
                    <a:pt x="17252" y="2688"/>
                    <a:pt x="17252" y="2688"/>
                  </a:cubicBezTo>
                  <a:cubicBezTo>
                    <a:pt x="17416" y="2431"/>
                    <a:pt x="17322" y="2104"/>
                    <a:pt x="17065" y="1940"/>
                  </a:cubicBezTo>
                  <a:cubicBezTo>
                    <a:pt x="15125" y="818"/>
                    <a:pt x="15125" y="818"/>
                    <a:pt x="15125" y="818"/>
                  </a:cubicBezTo>
                  <a:cubicBezTo>
                    <a:pt x="14868" y="678"/>
                    <a:pt x="14517" y="771"/>
                    <a:pt x="14377" y="1029"/>
                  </a:cubicBezTo>
                  <a:cubicBezTo>
                    <a:pt x="13699" y="2174"/>
                    <a:pt x="13699" y="2174"/>
                    <a:pt x="13699" y="2174"/>
                  </a:cubicBezTo>
                  <a:cubicBezTo>
                    <a:pt x="13278" y="2034"/>
                    <a:pt x="12810" y="1917"/>
                    <a:pt x="12343" y="1847"/>
                  </a:cubicBezTo>
                  <a:cubicBezTo>
                    <a:pt x="12343" y="561"/>
                    <a:pt x="12343" y="561"/>
                    <a:pt x="12343" y="561"/>
                  </a:cubicBezTo>
                  <a:cubicBezTo>
                    <a:pt x="12343" y="257"/>
                    <a:pt x="12086" y="0"/>
                    <a:pt x="11782" y="0"/>
                  </a:cubicBezTo>
                  <a:cubicBezTo>
                    <a:pt x="9561" y="0"/>
                    <a:pt x="9561" y="0"/>
                    <a:pt x="9561" y="0"/>
                  </a:cubicBezTo>
                  <a:cubicBezTo>
                    <a:pt x="9257" y="0"/>
                    <a:pt x="9000" y="257"/>
                    <a:pt x="9000" y="561"/>
                  </a:cubicBezTo>
                  <a:cubicBezTo>
                    <a:pt x="9000" y="1870"/>
                    <a:pt x="9000" y="1870"/>
                    <a:pt x="9000" y="1870"/>
                  </a:cubicBezTo>
                  <a:cubicBezTo>
                    <a:pt x="8532" y="1964"/>
                    <a:pt x="8088" y="2104"/>
                    <a:pt x="7644" y="2268"/>
                  </a:cubicBezTo>
                  <a:cubicBezTo>
                    <a:pt x="7013" y="1145"/>
                    <a:pt x="7013" y="1145"/>
                    <a:pt x="7013" y="1145"/>
                  </a:cubicBezTo>
                  <a:cubicBezTo>
                    <a:pt x="6849" y="888"/>
                    <a:pt x="6522" y="795"/>
                    <a:pt x="6242" y="958"/>
                  </a:cubicBezTo>
                  <a:cubicBezTo>
                    <a:pt x="4325" y="2057"/>
                    <a:pt x="4325" y="2057"/>
                    <a:pt x="4325" y="2057"/>
                  </a:cubicBezTo>
                  <a:cubicBezTo>
                    <a:pt x="4068" y="2221"/>
                    <a:pt x="3974" y="2548"/>
                    <a:pt x="4114" y="2829"/>
                  </a:cubicBezTo>
                  <a:cubicBezTo>
                    <a:pt x="4792" y="3974"/>
                    <a:pt x="4792" y="3974"/>
                    <a:pt x="4792" y="3974"/>
                  </a:cubicBezTo>
                  <a:cubicBezTo>
                    <a:pt x="4442" y="4278"/>
                    <a:pt x="4114" y="4629"/>
                    <a:pt x="3810" y="4979"/>
                  </a:cubicBezTo>
                  <a:cubicBezTo>
                    <a:pt x="2688" y="4348"/>
                    <a:pt x="2688" y="4348"/>
                    <a:pt x="2688" y="4348"/>
                  </a:cubicBezTo>
                  <a:cubicBezTo>
                    <a:pt x="2431" y="4184"/>
                    <a:pt x="2081" y="4278"/>
                    <a:pt x="1940" y="4535"/>
                  </a:cubicBezTo>
                  <a:cubicBezTo>
                    <a:pt x="818" y="6475"/>
                    <a:pt x="818" y="6475"/>
                    <a:pt x="818" y="6475"/>
                  </a:cubicBezTo>
                  <a:cubicBezTo>
                    <a:pt x="678" y="6732"/>
                    <a:pt x="771" y="7083"/>
                    <a:pt x="1029" y="7223"/>
                  </a:cubicBezTo>
                  <a:cubicBezTo>
                    <a:pt x="2174" y="7901"/>
                    <a:pt x="2174" y="7901"/>
                    <a:pt x="2174" y="7901"/>
                  </a:cubicBezTo>
                  <a:cubicBezTo>
                    <a:pt x="2034" y="8322"/>
                    <a:pt x="1917" y="8790"/>
                    <a:pt x="1823" y="9257"/>
                  </a:cubicBezTo>
                  <a:cubicBezTo>
                    <a:pt x="561" y="9257"/>
                    <a:pt x="561" y="9257"/>
                    <a:pt x="561" y="9257"/>
                  </a:cubicBezTo>
                  <a:cubicBezTo>
                    <a:pt x="234" y="9257"/>
                    <a:pt x="0" y="9514"/>
                    <a:pt x="0" y="9818"/>
                  </a:cubicBezTo>
                  <a:cubicBezTo>
                    <a:pt x="0" y="12039"/>
                    <a:pt x="0" y="12039"/>
                    <a:pt x="0" y="12039"/>
                  </a:cubicBezTo>
                  <a:cubicBezTo>
                    <a:pt x="0" y="12343"/>
                    <a:pt x="234" y="12600"/>
                    <a:pt x="561" y="12600"/>
                  </a:cubicBezTo>
                  <a:cubicBezTo>
                    <a:pt x="1870" y="12600"/>
                    <a:pt x="1870" y="12600"/>
                    <a:pt x="1870" y="12600"/>
                  </a:cubicBezTo>
                  <a:cubicBezTo>
                    <a:pt x="1964" y="13068"/>
                    <a:pt x="2104" y="13512"/>
                    <a:pt x="2268" y="13956"/>
                  </a:cubicBezTo>
                  <a:cubicBezTo>
                    <a:pt x="1145" y="14587"/>
                    <a:pt x="1145" y="14587"/>
                    <a:pt x="1145" y="14587"/>
                  </a:cubicBezTo>
                  <a:cubicBezTo>
                    <a:pt x="888" y="14751"/>
                    <a:pt x="795" y="15078"/>
                    <a:pt x="958" y="15358"/>
                  </a:cubicBezTo>
                  <a:cubicBezTo>
                    <a:pt x="2057" y="17275"/>
                    <a:pt x="2057" y="17275"/>
                    <a:pt x="2057" y="17275"/>
                  </a:cubicBezTo>
                  <a:cubicBezTo>
                    <a:pt x="2221" y="17532"/>
                    <a:pt x="2548" y="17626"/>
                    <a:pt x="2829" y="17486"/>
                  </a:cubicBezTo>
                  <a:cubicBezTo>
                    <a:pt x="3974" y="16808"/>
                    <a:pt x="3974" y="16808"/>
                    <a:pt x="3974" y="16808"/>
                  </a:cubicBezTo>
                  <a:cubicBezTo>
                    <a:pt x="4278" y="17158"/>
                    <a:pt x="4629" y="17486"/>
                    <a:pt x="4979" y="17790"/>
                  </a:cubicBezTo>
                  <a:cubicBezTo>
                    <a:pt x="4348" y="18912"/>
                    <a:pt x="4348" y="18912"/>
                    <a:pt x="4348" y="18912"/>
                  </a:cubicBezTo>
                  <a:cubicBezTo>
                    <a:pt x="4184" y="19169"/>
                    <a:pt x="4278" y="19519"/>
                    <a:pt x="4535" y="19660"/>
                  </a:cubicBezTo>
                  <a:cubicBezTo>
                    <a:pt x="6475" y="20782"/>
                    <a:pt x="6475" y="20782"/>
                    <a:pt x="6475" y="20782"/>
                  </a:cubicBezTo>
                  <a:cubicBezTo>
                    <a:pt x="6732" y="20922"/>
                    <a:pt x="7083" y="20829"/>
                    <a:pt x="7223" y="20571"/>
                  </a:cubicBezTo>
                  <a:cubicBezTo>
                    <a:pt x="7901" y="19426"/>
                    <a:pt x="7901" y="19426"/>
                    <a:pt x="7901" y="19426"/>
                  </a:cubicBezTo>
                  <a:cubicBezTo>
                    <a:pt x="8322" y="19566"/>
                    <a:pt x="8790" y="19683"/>
                    <a:pt x="9257" y="19777"/>
                  </a:cubicBezTo>
                  <a:cubicBezTo>
                    <a:pt x="9257" y="21062"/>
                    <a:pt x="9257" y="21062"/>
                    <a:pt x="9257" y="21062"/>
                  </a:cubicBezTo>
                  <a:cubicBezTo>
                    <a:pt x="9257" y="21366"/>
                    <a:pt x="9514" y="21600"/>
                    <a:pt x="9818" y="21600"/>
                  </a:cubicBezTo>
                  <a:cubicBezTo>
                    <a:pt x="12039" y="21600"/>
                    <a:pt x="12039" y="21600"/>
                    <a:pt x="12039" y="21600"/>
                  </a:cubicBezTo>
                  <a:cubicBezTo>
                    <a:pt x="12343" y="21600"/>
                    <a:pt x="12600" y="21366"/>
                    <a:pt x="12600" y="21062"/>
                  </a:cubicBezTo>
                  <a:cubicBezTo>
                    <a:pt x="12600" y="19730"/>
                    <a:pt x="12600" y="19730"/>
                    <a:pt x="12600" y="19730"/>
                  </a:cubicBezTo>
                  <a:cubicBezTo>
                    <a:pt x="13044" y="19636"/>
                    <a:pt x="13512" y="19496"/>
                    <a:pt x="13956" y="19332"/>
                  </a:cubicBezTo>
                  <a:cubicBezTo>
                    <a:pt x="14587" y="20455"/>
                    <a:pt x="14587" y="20455"/>
                    <a:pt x="14587" y="20455"/>
                  </a:cubicBezTo>
                  <a:cubicBezTo>
                    <a:pt x="14751" y="20712"/>
                    <a:pt x="15078" y="20805"/>
                    <a:pt x="15335" y="20642"/>
                  </a:cubicBezTo>
                  <a:cubicBezTo>
                    <a:pt x="17275" y="19543"/>
                    <a:pt x="17275" y="19543"/>
                    <a:pt x="17275" y="19543"/>
                  </a:cubicBezTo>
                  <a:cubicBezTo>
                    <a:pt x="17532" y="19379"/>
                    <a:pt x="17626" y="19052"/>
                    <a:pt x="17462" y="18771"/>
                  </a:cubicBezTo>
                  <a:cubicBezTo>
                    <a:pt x="16808" y="17626"/>
                    <a:pt x="16808" y="17626"/>
                    <a:pt x="16808" y="17626"/>
                  </a:cubicBezTo>
                  <a:cubicBezTo>
                    <a:pt x="17158" y="17322"/>
                    <a:pt x="17486" y="16971"/>
                    <a:pt x="17790" y="16621"/>
                  </a:cubicBezTo>
                  <a:cubicBezTo>
                    <a:pt x="18912" y="17252"/>
                    <a:pt x="18912" y="17252"/>
                    <a:pt x="18912" y="17252"/>
                  </a:cubicBezTo>
                  <a:cubicBezTo>
                    <a:pt x="19169" y="17416"/>
                    <a:pt x="19496" y="17322"/>
                    <a:pt x="19660" y="17065"/>
                  </a:cubicBezTo>
                  <a:cubicBezTo>
                    <a:pt x="20782" y="15125"/>
                    <a:pt x="20782" y="15125"/>
                    <a:pt x="20782" y="15125"/>
                  </a:cubicBezTo>
                  <a:cubicBezTo>
                    <a:pt x="20922" y="14868"/>
                    <a:pt x="20829" y="14517"/>
                    <a:pt x="20571" y="14377"/>
                  </a:cubicBezTo>
                  <a:cubicBezTo>
                    <a:pt x="19426" y="13722"/>
                    <a:pt x="19426" y="13722"/>
                    <a:pt x="19426" y="13722"/>
                  </a:cubicBezTo>
                  <a:cubicBezTo>
                    <a:pt x="19566" y="13278"/>
                    <a:pt x="19683" y="12810"/>
                    <a:pt x="19777" y="12343"/>
                  </a:cubicBezTo>
                  <a:cubicBezTo>
                    <a:pt x="21039" y="12343"/>
                    <a:pt x="21039" y="12343"/>
                    <a:pt x="21039" y="12343"/>
                  </a:cubicBezTo>
                  <a:cubicBezTo>
                    <a:pt x="21343" y="12343"/>
                    <a:pt x="21600" y="12086"/>
                    <a:pt x="21600" y="11782"/>
                  </a:cubicBezTo>
                  <a:cubicBezTo>
                    <a:pt x="21600" y="9561"/>
                    <a:pt x="21600" y="9561"/>
                    <a:pt x="21600" y="9561"/>
                  </a:cubicBezTo>
                  <a:cubicBezTo>
                    <a:pt x="21600" y="9257"/>
                    <a:pt x="21343" y="9023"/>
                    <a:pt x="21039" y="9023"/>
                  </a:cubicBezTo>
                  <a:close/>
                  <a:moveTo>
                    <a:pt x="10800" y="16574"/>
                  </a:moveTo>
                  <a:cubicBezTo>
                    <a:pt x="7621" y="16574"/>
                    <a:pt x="5026" y="13979"/>
                    <a:pt x="5026" y="10800"/>
                  </a:cubicBezTo>
                  <a:cubicBezTo>
                    <a:pt x="5026" y="7621"/>
                    <a:pt x="7621" y="5026"/>
                    <a:pt x="10800" y="5026"/>
                  </a:cubicBezTo>
                  <a:cubicBezTo>
                    <a:pt x="13979" y="5026"/>
                    <a:pt x="16574" y="7621"/>
                    <a:pt x="16574" y="10800"/>
                  </a:cubicBezTo>
                  <a:cubicBezTo>
                    <a:pt x="16574" y="13979"/>
                    <a:pt x="13979" y="16574"/>
                    <a:pt x="10800" y="16574"/>
                  </a:cubicBezTo>
                  <a:close/>
                </a:path>
              </a:pathLst>
            </a:custGeom>
            <a:solidFill>
              <a:srgbClr val="8497B0"/>
            </a:solidFill>
            <a:ln w="12700" cap="flat">
              <a:noFill/>
              <a:miter lim="400000"/>
            </a:ln>
            <a:effectLst/>
          </p:spPr>
          <p:txBody>
            <a:bodyPr wrap="square" lIns="45719" tIns="45719" rIns="45719" bIns="45719" numCol="1" anchor="t">
              <a:noAutofit/>
            </a:bodyPr>
            <a:lstStyle/>
            <a:p>
              <a:endParaRPr/>
            </a:p>
          </p:txBody>
        </p:sp>
        <p:sp>
          <p:nvSpPr>
            <p:cNvPr id="7" name="Shape 5569"/>
            <p:cNvSpPr/>
            <p:nvPr/>
          </p:nvSpPr>
          <p:spPr>
            <a:xfrm flipH="1">
              <a:off x="1199229" y="272859"/>
              <a:ext cx="986987" cy="2008078"/>
            </a:xfrm>
            <a:custGeom>
              <a:avLst/>
              <a:gdLst/>
              <a:ahLst/>
              <a:cxnLst>
                <a:cxn ang="0">
                  <a:pos x="wd2" y="hd2"/>
                </a:cxn>
                <a:cxn ang="5400000">
                  <a:pos x="wd2" y="hd2"/>
                </a:cxn>
                <a:cxn ang="10800000">
                  <a:pos x="wd2" y="hd2"/>
                </a:cxn>
                <a:cxn ang="16200000">
                  <a:pos x="wd2" y="hd2"/>
                </a:cxn>
              </a:cxnLst>
              <a:rect l="0" t="0" r="r" b="b"/>
              <a:pathLst>
                <a:path w="21600" h="21600" extrusionOk="0">
                  <a:moveTo>
                    <a:pt x="21600" y="16551"/>
                  </a:moveTo>
                  <a:cubicBezTo>
                    <a:pt x="15272" y="16457"/>
                    <a:pt x="10229" y="13932"/>
                    <a:pt x="10229" y="10800"/>
                  </a:cubicBezTo>
                  <a:cubicBezTo>
                    <a:pt x="10229" y="7691"/>
                    <a:pt x="15272" y="5143"/>
                    <a:pt x="21600" y="5049"/>
                  </a:cubicBezTo>
                  <a:cubicBezTo>
                    <a:pt x="21600" y="0"/>
                    <a:pt x="21600" y="0"/>
                    <a:pt x="21600" y="0"/>
                  </a:cubicBezTo>
                  <a:cubicBezTo>
                    <a:pt x="19459" y="0"/>
                    <a:pt x="19459" y="0"/>
                    <a:pt x="19459" y="0"/>
                  </a:cubicBezTo>
                  <a:cubicBezTo>
                    <a:pt x="18841" y="0"/>
                    <a:pt x="18317" y="257"/>
                    <a:pt x="18317" y="561"/>
                  </a:cubicBezTo>
                  <a:cubicBezTo>
                    <a:pt x="18317" y="1870"/>
                    <a:pt x="18317" y="1870"/>
                    <a:pt x="18317" y="1870"/>
                  </a:cubicBezTo>
                  <a:cubicBezTo>
                    <a:pt x="17366" y="1964"/>
                    <a:pt x="16462" y="2104"/>
                    <a:pt x="15558" y="2268"/>
                  </a:cubicBezTo>
                  <a:cubicBezTo>
                    <a:pt x="14273" y="1145"/>
                    <a:pt x="14273" y="1145"/>
                    <a:pt x="14273" y="1145"/>
                  </a:cubicBezTo>
                  <a:cubicBezTo>
                    <a:pt x="13940" y="888"/>
                    <a:pt x="13274" y="795"/>
                    <a:pt x="12703" y="958"/>
                  </a:cubicBezTo>
                  <a:cubicBezTo>
                    <a:pt x="8802" y="2057"/>
                    <a:pt x="8802" y="2057"/>
                    <a:pt x="8802" y="2057"/>
                  </a:cubicBezTo>
                  <a:cubicBezTo>
                    <a:pt x="8278" y="2221"/>
                    <a:pt x="8088" y="2548"/>
                    <a:pt x="8374" y="2829"/>
                  </a:cubicBezTo>
                  <a:cubicBezTo>
                    <a:pt x="9753" y="3974"/>
                    <a:pt x="9753" y="3974"/>
                    <a:pt x="9753" y="3974"/>
                  </a:cubicBezTo>
                  <a:cubicBezTo>
                    <a:pt x="9040" y="4278"/>
                    <a:pt x="8374" y="4629"/>
                    <a:pt x="7755" y="4979"/>
                  </a:cubicBezTo>
                  <a:cubicBezTo>
                    <a:pt x="5471" y="4348"/>
                    <a:pt x="5471" y="4348"/>
                    <a:pt x="5471" y="4348"/>
                  </a:cubicBezTo>
                  <a:cubicBezTo>
                    <a:pt x="4948" y="4184"/>
                    <a:pt x="4234" y="4278"/>
                    <a:pt x="3949" y="4535"/>
                  </a:cubicBezTo>
                  <a:cubicBezTo>
                    <a:pt x="1665" y="6475"/>
                    <a:pt x="1665" y="6475"/>
                    <a:pt x="1665" y="6475"/>
                  </a:cubicBezTo>
                  <a:cubicBezTo>
                    <a:pt x="1380" y="6732"/>
                    <a:pt x="1570" y="7083"/>
                    <a:pt x="2093" y="7223"/>
                  </a:cubicBezTo>
                  <a:cubicBezTo>
                    <a:pt x="4425" y="7901"/>
                    <a:pt x="4425" y="7901"/>
                    <a:pt x="4425" y="7901"/>
                  </a:cubicBezTo>
                  <a:cubicBezTo>
                    <a:pt x="4139" y="8322"/>
                    <a:pt x="3901" y="8790"/>
                    <a:pt x="3711" y="9257"/>
                  </a:cubicBezTo>
                  <a:cubicBezTo>
                    <a:pt x="1142" y="9257"/>
                    <a:pt x="1142" y="9257"/>
                    <a:pt x="1142" y="9257"/>
                  </a:cubicBezTo>
                  <a:cubicBezTo>
                    <a:pt x="476" y="9257"/>
                    <a:pt x="0" y="9514"/>
                    <a:pt x="0" y="9818"/>
                  </a:cubicBezTo>
                  <a:cubicBezTo>
                    <a:pt x="0" y="12039"/>
                    <a:pt x="0" y="12039"/>
                    <a:pt x="0" y="12039"/>
                  </a:cubicBezTo>
                  <a:cubicBezTo>
                    <a:pt x="0" y="12343"/>
                    <a:pt x="476" y="12600"/>
                    <a:pt x="1142" y="12600"/>
                  </a:cubicBezTo>
                  <a:cubicBezTo>
                    <a:pt x="3806" y="12600"/>
                    <a:pt x="3806" y="12600"/>
                    <a:pt x="3806" y="12600"/>
                  </a:cubicBezTo>
                  <a:cubicBezTo>
                    <a:pt x="3996" y="13068"/>
                    <a:pt x="4282" y="13512"/>
                    <a:pt x="4615" y="13956"/>
                  </a:cubicBezTo>
                  <a:cubicBezTo>
                    <a:pt x="2331" y="14587"/>
                    <a:pt x="2331" y="14587"/>
                    <a:pt x="2331" y="14587"/>
                  </a:cubicBezTo>
                  <a:cubicBezTo>
                    <a:pt x="1808" y="14751"/>
                    <a:pt x="1618" y="15078"/>
                    <a:pt x="1951" y="15358"/>
                  </a:cubicBezTo>
                  <a:cubicBezTo>
                    <a:pt x="4187" y="17275"/>
                    <a:pt x="4187" y="17275"/>
                    <a:pt x="4187" y="17275"/>
                  </a:cubicBezTo>
                  <a:cubicBezTo>
                    <a:pt x="4520" y="17532"/>
                    <a:pt x="5186" y="17626"/>
                    <a:pt x="5757" y="17486"/>
                  </a:cubicBezTo>
                  <a:cubicBezTo>
                    <a:pt x="8088" y="16808"/>
                    <a:pt x="8088" y="16808"/>
                    <a:pt x="8088" y="16808"/>
                  </a:cubicBezTo>
                  <a:cubicBezTo>
                    <a:pt x="8707" y="17158"/>
                    <a:pt x="9420" y="17486"/>
                    <a:pt x="10134" y="17790"/>
                  </a:cubicBezTo>
                  <a:cubicBezTo>
                    <a:pt x="8849" y="18912"/>
                    <a:pt x="8849" y="18912"/>
                    <a:pt x="8849" y="18912"/>
                  </a:cubicBezTo>
                  <a:cubicBezTo>
                    <a:pt x="8516" y="19169"/>
                    <a:pt x="8707" y="19519"/>
                    <a:pt x="9230" y="19660"/>
                  </a:cubicBezTo>
                  <a:cubicBezTo>
                    <a:pt x="13179" y="20782"/>
                    <a:pt x="13179" y="20782"/>
                    <a:pt x="13179" y="20782"/>
                  </a:cubicBezTo>
                  <a:cubicBezTo>
                    <a:pt x="13702" y="20922"/>
                    <a:pt x="14416" y="20829"/>
                    <a:pt x="14701" y="20571"/>
                  </a:cubicBezTo>
                  <a:cubicBezTo>
                    <a:pt x="16081" y="19426"/>
                    <a:pt x="16081" y="19426"/>
                    <a:pt x="16081" y="19426"/>
                  </a:cubicBezTo>
                  <a:cubicBezTo>
                    <a:pt x="16937" y="19566"/>
                    <a:pt x="17889" y="19683"/>
                    <a:pt x="18841" y="19777"/>
                  </a:cubicBezTo>
                  <a:cubicBezTo>
                    <a:pt x="18841" y="21062"/>
                    <a:pt x="18841" y="21062"/>
                    <a:pt x="18841" y="21062"/>
                  </a:cubicBezTo>
                  <a:cubicBezTo>
                    <a:pt x="18841" y="21366"/>
                    <a:pt x="19364" y="21600"/>
                    <a:pt x="19982" y="21600"/>
                  </a:cubicBezTo>
                  <a:cubicBezTo>
                    <a:pt x="21600" y="21600"/>
                    <a:pt x="21600" y="21600"/>
                    <a:pt x="21600" y="21600"/>
                  </a:cubicBezTo>
                  <a:lnTo>
                    <a:pt x="21600" y="16551"/>
                  </a:lnTo>
                  <a:close/>
                </a:path>
              </a:pathLst>
            </a:custGeom>
            <a:solidFill>
              <a:srgbClr val="ADB9CA"/>
            </a:solidFill>
            <a:ln w="12700" cap="flat">
              <a:noFill/>
              <a:miter lim="400000"/>
            </a:ln>
            <a:effectLst/>
          </p:spPr>
          <p:txBody>
            <a:bodyPr wrap="square" lIns="45719" tIns="45719" rIns="45719" bIns="45719" numCol="1" anchor="t">
              <a:noAutofit/>
            </a:bodyPr>
            <a:lstStyle/>
            <a:p>
              <a:endParaRPr/>
            </a:p>
          </p:txBody>
        </p:sp>
        <p:sp>
          <p:nvSpPr>
            <p:cNvPr id="8" name="Shape 5570"/>
            <p:cNvSpPr/>
            <p:nvPr/>
          </p:nvSpPr>
          <p:spPr>
            <a:xfrm flipH="1">
              <a:off x="529870" y="626724"/>
              <a:ext cx="1304612" cy="13024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24" y="0"/>
                    <a:pt x="0" y="4824"/>
                    <a:pt x="0" y="10800"/>
                  </a:cubicBezTo>
                  <a:cubicBezTo>
                    <a:pt x="0" y="16776"/>
                    <a:pt x="4824" y="21600"/>
                    <a:pt x="10800" y="21600"/>
                  </a:cubicBezTo>
                  <a:cubicBezTo>
                    <a:pt x="16776" y="21600"/>
                    <a:pt x="21600" y="16776"/>
                    <a:pt x="21600" y="10800"/>
                  </a:cubicBezTo>
                  <a:cubicBezTo>
                    <a:pt x="21600" y="4824"/>
                    <a:pt x="16776" y="0"/>
                    <a:pt x="10800" y="0"/>
                  </a:cubicBezTo>
                  <a:close/>
                  <a:moveTo>
                    <a:pt x="10800" y="19692"/>
                  </a:moveTo>
                  <a:cubicBezTo>
                    <a:pt x="5904" y="19692"/>
                    <a:pt x="1908" y="15696"/>
                    <a:pt x="1908" y="10800"/>
                  </a:cubicBezTo>
                  <a:cubicBezTo>
                    <a:pt x="1908" y="5904"/>
                    <a:pt x="5904" y="1908"/>
                    <a:pt x="10800" y="1908"/>
                  </a:cubicBezTo>
                  <a:cubicBezTo>
                    <a:pt x="15696" y="1908"/>
                    <a:pt x="19692" y="5904"/>
                    <a:pt x="19692" y="10800"/>
                  </a:cubicBezTo>
                  <a:cubicBezTo>
                    <a:pt x="19692" y="15696"/>
                    <a:pt x="15696" y="19692"/>
                    <a:pt x="10800" y="19692"/>
                  </a:cubicBezTo>
                  <a:close/>
                </a:path>
              </a:pathLst>
            </a:custGeom>
            <a:solidFill>
              <a:srgbClr val="8497B0"/>
            </a:solidFill>
            <a:ln w="12700" cap="flat">
              <a:noFill/>
              <a:miter lim="400000"/>
            </a:ln>
            <a:effectLst/>
          </p:spPr>
          <p:txBody>
            <a:bodyPr wrap="square" lIns="45719" tIns="45719" rIns="45719" bIns="45719" numCol="1" anchor="t">
              <a:noAutofit/>
            </a:bodyPr>
            <a:lstStyle/>
            <a:p>
              <a:endParaRPr/>
            </a:p>
          </p:txBody>
        </p:sp>
        <p:sp>
          <p:nvSpPr>
            <p:cNvPr id="9" name="Shape 5571"/>
            <p:cNvSpPr/>
            <p:nvPr/>
          </p:nvSpPr>
          <p:spPr>
            <a:xfrm flipH="1">
              <a:off x="529870" y="626724"/>
              <a:ext cx="669360" cy="1302481"/>
            </a:xfrm>
            <a:custGeom>
              <a:avLst/>
              <a:gdLst/>
              <a:ahLst/>
              <a:cxnLst>
                <a:cxn ang="0">
                  <a:pos x="wd2" y="hd2"/>
                </a:cxn>
                <a:cxn ang="5400000">
                  <a:pos x="wd2" y="hd2"/>
                </a:cxn>
                <a:cxn ang="10800000">
                  <a:pos x="wd2" y="hd2"/>
                </a:cxn>
                <a:cxn ang="16200000">
                  <a:pos x="wd2" y="hd2"/>
                </a:cxn>
              </a:cxnLst>
              <a:rect l="0" t="0" r="r" b="b"/>
              <a:pathLst>
                <a:path w="21600" h="21600" extrusionOk="0">
                  <a:moveTo>
                    <a:pt x="561" y="0"/>
                  </a:moveTo>
                  <a:cubicBezTo>
                    <a:pt x="351" y="0"/>
                    <a:pt x="140" y="0"/>
                    <a:pt x="0" y="0"/>
                  </a:cubicBezTo>
                  <a:cubicBezTo>
                    <a:pt x="0" y="1944"/>
                    <a:pt x="0" y="1944"/>
                    <a:pt x="0" y="1944"/>
                  </a:cubicBezTo>
                  <a:cubicBezTo>
                    <a:pt x="140" y="1944"/>
                    <a:pt x="351" y="1908"/>
                    <a:pt x="561" y="1908"/>
                  </a:cubicBezTo>
                  <a:cubicBezTo>
                    <a:pt x="10099" y="1908"/>
                    <a:pt x="17883" y="5904"/>
                    <a:pt x="17883" y="10800"/>
                  </a:cubicBezTo>
                  <a:cubicBezTo>
                    <a:pt x="17883" y="15696"/>
                    <a:pt x="10099" y="19692"/>
                    <a:pt x="561" y="19692"/>
                  </a:cubicBezTo>
                  <a:cubicBezTo>
                    <a:pt x="351" y="19692"/>
                    <a:pt x="140" y="19692"/>
                    <a:pt x="0" y="19656"/>
                  </a:cubicBezTo>
                  <a:cubicBezTo>
                    <a:pt x="0" y="21600"/>
                    <a:pt x="0" y="21600"/>
                    <a:pt x="0" y="21600"/>
                  </a:cubicBezTo>
                  <a:cubicBezTo>
                    <a:pt x="140" y="21600"/>
                    <a:pt x="351" y="21600"/>
                    <a:pt x="561" y="21600"/>
                  </a:cubicBezTo>
                  <a:cubicBezTo>
                    <a:pt x="12203" y="21600"/>
                    <a:pt x="21600" y="16776"/>
                    <a:pt x="21600" y="10800"/>
                  </a:cubicBezTo>
                  <a:cubicBezTo>
                    <a:pt x="21600" y="4824"/>
                    <a:pt x="12203" y="0"/>
                    <a:pt x="561" y="0"/>
                  </a:cubicBezTo>
                  <a:close/>
                </a:path>
              </a:pathLst>
            </a:custGeom>
            <a:solidFill>
              <a:srgbClr val="ADB9CA"/>
            </a:solidFill>
            <a:ln w="12700" cap="flat">
              <a:noFill/>
              <a:miter lim="400000"/>
            </a:ln>
            <a:effectLst/>
          </p:spPr>
          <p:txBody>
            <a:bodyPr wrap="square" lIns="45719" tIns="45719" rIns="45719" bIns="45719" numCol="1" anchor="t">
              <a:noAutofit/>
            </a:bodyPr>
            <a:lstStyle/>
            <a:p>
              <a:endParaRPr/>
            </a:p>
          </p:txBody>
        </p:sp>
        <p:sp>
          <p:nvSpPr>
            <p:cNvPr id="10" name="Shape 5572"/>
            <p:cNvSpPr/>
            <p:nvPr/>
          </p:nvSpPr>
          <p:spPr>
            <a:xfrm flipH="1">
              <a:off x="-1" y="1416346"/>
              <a:ext cx="1047729" cy="1049166"/>
            </a:xfrm>
            <a:custGeom>
              <a:avLst/>
              <a:gdLst/>
              <a:ahLst/>
              <a:cxnLst>
                <a:cxn ang="0">
                  <a:pos x="wd2" y="hd2"/>
                </a:cxn>
                <a:cxn ang="5400000">
                  <a:pos x="wd2" y="hd2"/>
                </a:cxn>
                <a:cxn ang="10800000">
                  <a:pos x="wd2" y="hd2"/>
                </a:cxn>
                <a:cxn ang="16200000">
                  <a:pos x="wd2" y="hd2"/>
                </a:cxn>
              </a:cxnLst>
              <a:rect l="0" t="0" r="r" b="b"/>
              <a:pathLst>
                <a:path w="20776" h="20804" extrusionOk="0">
                  <a:moveTo>
                    <a:pt x="19579" y="19610"/>
                  </a:moveTo>
                  <a:cubicBezTo>
                    <a:pt x="19579" y="19610"/>
                    <a:pt x="19579" y="19610"/>
                    <a:pt x="19579" y="19610"/>
                  </a:cubicBezTo>
                  <a:cubicBezTo>
                    <a:pt x="17940" y="21202"/>
                    <a:pt x="15354" y="21202"/>
                    <a:pt x="13758" y="19610"/>
                  </a:cubicBezTo>
                  <a:cubicBezTo>
                    <a:pt x="1212" y="7003"/>
                    <a:pt x="1212" y="7003"/>
                    <a:pt x="1212" y="7003"/>
                  </a:cubicBezTo>
                  <a:cubicBezTo>
                    <a:pt x="-426" y="5411"/>
                    <a:pt x="-383" y="2786"/>
                    <a:pt x="1212" y="1194"/>
                  </a:cubicBezTo>
                  <a:cubicBezTo>
                    <a:pt x="1212" y="1194"/>
                    <a:pt x="1212" y="1194"/>
                    <a:pt x="1212" y="1194"/>
                  </a:cubicBezTo>
                  <a:cubicBezTo>
                    <a:pt x="2808" y="-398"/>
                    <a:pt x="5437" y="-398"/>
                    <a:pt x="7033" y="1194"/>
                  </a:cubicBezTo>
                  <a:cubicBezTo>
                    <a:pt x="19579" y="13801"/>
                    <a:pt x="19579" y="13801"/>
                    <a:pt x="19579" y="13801"/>
                  </a:cubicBezTo>
                  <a:cubicBezTo>
                    <a:pt x="21174" y="15393"/>
                    <a:pt x="21174" y="18018"/>
                    <a:pt x="19579" y="19610"/>
                  </a:cubicBezTo>
                  <a:close/>
                </a:path>
              </a:pathLst>
            </a:custGeom>
            <a:solidFill>
              <a:srgbClr val="404040"/>
            </a:solidFill>
            <a:ln w="12700" cap="flat">
              <a:noFill/>
              <a:miter lim="400000"/>
            </a:ln>
            <a:effectLst/>
          </p:spPr>
          <p:txBody>
            <a:bodyPr wrap="square" lIns="45719" tIns="45719" rIns="45719" bIns="45719" numCol="1" anchor="t">
              <a:noAutofit/>
            </a:bodyPr>
            <a:lstStyle/>
            <a:p>
              <a:endParaRPr/>
            </a:p>
          </p:txBody>
        </p:sp>
        <p:sp>
          <p:nvSpPr>
            <p:cNvPr id="11" name="Shape 5573"/>
            <p:cNvSpPr/>
            <p:nvPr/>
          </p:nvSpPr>
          <p:spPr>
            <a:xfrm flipH="1">
              <a:off x="126071" y="1629838"/>
              <a:ext cx="794810" cy="794851"/>
            </a:xfrm>
            <a:custGeom>
              <a:avLst/>
              <a:gdLst/>
              <a:ahLst/>
              <a:cxnLst>
                <a:cxn ang="0">
                  <a:pos x="wd2" y="hd2"/>
                </a:cxn>
                <a:cxn ang="5400000">
                  <a:pos x="wd2" y="hd2"/>
                </a:cxn>
                <a:cxn ang="10800000">
                  <a:pos x="wd2" y="hd2"/>
                </a:cxn>
                <a:cxn ang="16200000">
                  <a:pos x="wd2" y="hd2"/>
                </a:cxn>
              </a:cxnLst>
              <a:rect l="0" t="0" r="r" b="b"/>
              <a:pathLst>
                <a:path w="21194" h="21195" extrusionOk="0">
                  <a:moveTo>
                    <a:pt x="20526" y="20586"/>
                  </a:moveTo>
                  <a:cubicBezTo>
                    <a:pt x="19713" y="21397"/>
                    <a:pt x="18378" y="21397"/>
                    <a:pt x="17507" y="20586"/>
                  </a:cubicBezTo>
                  <a:cubicBezTo>
                    <a:pt x="610" y="3619"/>
                    <a:pt x="610" y="3619"/>
                    <a:pt x="610" y="3619"/>
                  </a:cubicBezTo>
                  <a:cubicBezTo>
                    <a:pt x="-203" y="2808"/>
                    <a:pt x="-203" y="1418"/>
                    <a:pt x="610" y="608"/>
                  </a:cubicBezTo>
                  <a:cubicBezTo>
                    <a:pt x="1481" y="-203"/>
                    <a:pt x="2816" y="-203"/>
                    <a:pt x="3629" y="608"/>
                  </a:cubicBezTo>
                  <a:cubicBezTo>
                    <a:pt x="20584" y="17575"/>
                    <a:pt x="20584" y="17575"/>
                    <a:pt x="20584" y="17575"/>
                  </a:cubicBezTo>
                  <a:cubicBezTo>
                    <a:pt x="21397" y="18386"/>
                    <a:pt x="21397" y="19718"/>
                    <a:pt x="20584" y="20586"/>
                  </a:cubicBezTo>
                  <a:lnTo>
                    <a:pt x="20526" y="20586"/>
                  </a:lnTo>
                  <a:close/>
                </a:path>
              </a:pathLst>
            </a:custGeom>
            <a:solidFill>
              <a:srgbClr val="D6DCE5"/>
            </a:solidFill>
            <a:ln w="12700" cap="flat">
              <a:noFill/>
              <a:miter lim="400000"/>
            </a:ln>
            <a:effectLst/>
          </p:spPr>
          <p:txBody>
            <a:bodyPr wrap="square" lIns="45719" tIns="45719" rIns="45719" bIns="45719" numCol="1" anchor="t">
              <a:noAutofit/>
            </a:bodyPr>
            <a:lstStyle/>
            <a:p>
              <a:endParaRPr/>
            </a:p>
          </p:txBody>
        </p:sp>
        <p:sp>
          <p:nvSpPr>
            <p:cNvPr id="12" name="Shape 5574"/>
            <p:cNvSpPr/>
            <p:nvPr/>
          </p:nvSpPr>
          <p:spPr>
            <a:xfrm flipH="1">
              <a:off x="836837" y="0"/>
              <a:ext cx="1624369" cy="1624369"/>
            </a:xfrm>
            <a:custGeom>
              <a:avLst/>
              <a:gdLst/>
              <a:ahLst/>
              <a:cxnLst>
                <a:cxn ang="0">
                  <a:pos x="wd2" y="hd2"/>
                </a:cxn>
                <a:cxn ang="5400000">
                  <a:pos x="wd2" y="hd2"/>
                </a:cxn>
                <a:cxn ang="10800000">
                  <a:pos x="wd2" y="hd2"/>
                </a:cxn>
                <a:cxn ang="16200000">
                  <a:pos x="wd2" y="hd2"/>
                </a:cxn>
              </a:cxnLst>
              <a:rect l="0" t="0" r="r" b="b"/>
              <a:pathLst>
                <a:path w="21600" h="21600" extrusionOk="0">
                  <a:moveTo>
                    <a:pt x="3152" y="3181"/>
                  </a:moveTo>
                  <a:cubicBezTo>
                    <a:pt x="3152" y="3181"/>
                    <a:pt x="3152" y="3181"/>
                    <a:pt x="3152" y="3181"/>
                  </a:cubicBezTo>
                  <a:cubicBezTo>
                    <a:pt x="5205" y="1128"/>
                    <a:pt x="7923" y="0"/>
                    <a:pt x="10814" y="0"/>
                  </a:cubicBezTo>
                  <a:cubicBezTo>
                    <a:pt x="16771" y="29"/>
                    <a:pt x="21600" y="4858"/>
                    <a:pt x="21600" y="10814"/>
                  </a:cubicBezTo>
                  <a:cubicBezTo>
                    <a:pt x="21600" y="13677"/>
                    <a:pt x="20472" y="16395"/>
                    <a:pt x="18419" y="18419"/>
                  </a:cubicBezTo>
                  <a:cubicBezTo>
                    <a:pt x="16395" y="20472"/>
                    <a:pt x="13677" y="21600"/>
                    <a:pt x="10786" y="21600"/>
                  </a:cubicBezTo>
                  <a:cubicBezTo>
                    <a:pt x="7894" y="21600"/>
                    <a:pt x="5205" y="20472"/>
                    <a:pt x="3152" y="18419"/>
                  </a:cubicBezTo>
                  <a:cubicBezTo>
                    <a:pt x="1128" y="16366"/>
                    <a:pt x="0" y="13648"/>
                    <a:pt x="0" y="10786"/>
                  </a:cubicBezTo>
                  <a:cubicBezTo>
                    <a:pt x="0" y="7923"/>
                    <a:pt x="1128" y="5205"/>
                    <a:pt x="3152" y="3181"/>
                  </a:cubicBezTo>
                  <a:close/>
                </a:path>
              </a:pathLst>
            </a:custGeom>
            <a:solidFill>
              <a:srgbClr val="404040"/>
            </a:solidFill>
            <a:ln w="12700" cap="flat">
              <a:noFill/>
              <a:miter lim="400000"/>
            </a:ln>
            <a:effectLst/>
          </p:spPr>
          <p:txBody>
            <a:bodyPr wrap="square" lIns="45719" tIns="45719" rIns="45719" bIns="45719" numCol="1" anchor="t">
              <a:noAutofit/>
            </a:bodyPr>
            <a:lstStyle/>
            <a:p>
              <a:endParaRPr/>
            </a:p>
          </p:txBody>
        </p:sp>
        <p:sp>
          <p:nvSpPr>
            <p:cNvPr id="13" name="Shape 5575"/>
            <p:cNvSpPr/>
            <p:nvPr/>
          </p:nvSpPr>
          <p:spPr>
            <a:xfrm flipH="1">
              <a:off x="1045746" y="208908"/>
              <a:ext cx="1206524" cy="1206552"/>
            </a:xfrm>
            <a:custGeom>
              <a:avLst/>
              <a:gdLst/>
              <a:ahLst/>
              <a:cxnLst>
                <a:cxn ang="0">
                  <a:pos x="wd2" y="hd2"/>
                </a:cxn>
                <a:cxn ang="5400000">
                  <a:pos x="wd2" y="hd2"/>
                </a:cxn>
                <a:cxn ang="10800000">
                  <a:pos x="wd2" y="hd2"/>
                </a:cxn>
                <a:cxn ang="16200000">
                  <a:pos x="wd2" y="hd2"/>
                </a:cxn>
              </a:cxnLst>
              <a:rect l="0" t="0" r="r" b="b"/>
              <a:pathLst>
                <a:path w="21561" h="21600" extrusionOk="0">
                  <a:moveTo>
                    <a:pt x="3147" y="3152"/>
                  </a:moveTo>
                  <a:cubicBezTo>
                    <a:pt x="1126" y="5215"/>
                    <a:pt x="0" y="7901"/>
                    <a:pt x="0" y="10781"/>
                  </a:cubicBezTo>
                  <a:cubicBezTo>
                    <a:pt x="-39" y="16735"/>
                    <a:pt x="4817" y="21600"/>
                    <a:pt x="10761" y="21600"/>
                  </a:cubicBezTo>
                  <a:cubicBezTo>
                    <a:pt x="13636" y="21600"/>
                    <a:pt x="16355" y="20471"/>
                    <a:pt x="18414" y="18448"/>
                  </a:cubicBezTo>
                  <a:cubicBezTo>
                    <a:pt x="18414" y="18448"/>
                    <a:pt x="18414" y="18448"/>
                    <a:pt x="18414" y="18448"/>
                  </a:cubicBezTo>
                  <a:cubicBezTo>
                    <a:pt x="20434" y="16385"/>
                    <a:pt x="21561" y="13699"/>
                    <a:pt x="21561" y="10819"/>
                  </a:cubicBezTo>
                  <a:cubicBezTo>
                    <a:pt x="21561" y="7939"/>
                    <a:pt x="20473" y="5215"/>
                    <a:pt x="18414" y="3191"/>
                  </a:cubicBezTo>
                  <a:cubicBezTo>
                    <a:pt x="16394" y="1129"/>
                    <a:pt x="13675" y="0"/>
                    <a:pt x="10800" y="0"/>
                  </a:cubicBezTo>
                  <a:cubicBezTo>
                    <a:pt x="7925" y="0"/>
                    <a:pt x="5206" y="1129"/>
                    <a:pt x="3147" y="3152"/>
                  </a:cubicBezTo>
                  <a:close/>
                </a:path>
              </a:pathLst>
            </a:custGeom>
            <a:solidFill>
              <a:srgbClr val="D6DCE5"/>
            </a:solidFill>
            <a:ln w="12700" cap="flat">
              <a:noFill/>
              <a:miter lim="400000"/>
            </a:ln>
            <a:effectLst/>
          </p:spPr>
          <p:txBody>
            <a:bodyPr wrap="square" lIns="45719" tIns="45719" rIns="45719" bIns="45719" numCol="1" anchor="t">
              <a:noAutofit/>
            </a:bodyPr>
            <a:lstStyle/>
            <a:p>
              <a:endParaRPr/>
            </a:p>
          </p:txBody>
        </p:sp>
        <p:sp>
          <p:nvSpPr>
            <p:cNvPr id="14" name="Shape 5576"/>
            <p:cNvSpPr/>
            <p:nvPr/>
          </p:nvSpPr>
          <p:spPr>
            <a:xfrm flipH="1">
              <a:off x="1045746" y="208908"/>
              <a:ext cx="1091439" cy="1168182"/>
            </a:xfrm>
            <a:custGeom>
              <a:avLst/>
              <a:gdLst/>
              <a:ahLst/>
              <a:cxnLst>
                <a:cxn ang="0">
                  <a:pos x="wd2" y="hd2"/>
                </a:cxn>
                <a:cxn ang="5400000">
                  <a:pos x="wd2" y="hd2"/>
                </a:cxn>
                <a:cxn ang="10800000">
                  <a:pos x="wd2" y="hd2"/>
                </a:cxn>
                <a:cxn ang="16200000">
                  <a:pos x="wd2" y="hd2"/>
                </a:cxn>
              </a:cxnLst>
              <a:rect l="0" t="0" r="r" b="b"/>
              <a:pathLst>
                <a:path w="21600" h="21600" extrusionOk="0">
                  <a:moveTo>
                    <a:pt x="18115" y="3292"/>
                  </a:moveTo>
                  <a:cubicBezTo>
                    <a:pt x="15877" y="1164"/>
                    <a:pt x="12865" y="0"/>
                    <a:pt x="9681" y="0"/>
                  </a:cubicBezTo>
                  <a:cubicBezTo>
                    <a:pt x="8778" y="0"/>
                    <a:pt x="7874" y="80"/>
                    <a:pt x="7057" y="241"/>
                  </a:cubicBezTo>
                  <a:cubicBezTo>
                    <a:pt x="5723" y="803"/>
                    <a:pt x="4561" y="1566"/>
                    <a:pt x="3485" y="2570"/>
                  </a:cubicBezTo>
                  <a:cubicBezTo>
                    <a:pt x="1248" y="4657"/>
                    <a:pt x="0" y="7428"/>
                    <a:pt x="0" y="10399"/>
                  </a:cubicBezTo>
                  <a:cubicBezTo>
                    <a:pt x="0" y="16541"/>
                    <a:pt x="5335" y="21560"/>
                    <a:pt x="11919" y="21600"/>
                  </a:cubicBezTo>
                  <a:cubicBezTo>
                    <a:pt x="12822" y="21600"/>
                    <a:pt x="13683" y="21480"/>
                    <a:pt x="14543" y="21319"/>
                  </a:cubicBezTo>
                  <a:cubicBezTo>
                    <a:pt x="15877" y="20757"/>
                    <a:pt x="17082" y="19994"/>
                    <a:pt x="18115" y="19030"/>
                  </a:cubicBezTo>
                  <a:cubicBezTo>
                    <a:pt x="18115" y="19030"/>
                    <a:pt x="18115" y="19030"/>
                    <a:pt x="18115" y="19030"/>
                  </a:cubicBezTo>
                  <a:cubicBezTo>
                    <a:pt x="20352" y="16903"/>
                    <a:pt x="21600" y="14132"/>
                    <a:pt x="21600" y="11161"/>
                  </a:cubicBezTo>
                  <a:cubicBezTo>
                    <a:pt x="21600" y="8190"/>
                    <a:pt x="20395" y="5380"/>
                    <a:pt x="18115" y="3292"/>
                  </a:cubicBezTo>
                  <a:close/>
                </a:path>
              </a:pathLst>
            </a:custGeom>
            <a:solidFill>
              <a:srgbClr val="FFFFFF"/>
            </a:solidFill>
            <a:ln w="12700" cap="flat">
              <a:noFill/>
              <a:miter lim="400000"/>
            </a:ln>
            <a:effectLst/>
          </p:spPr>
          <p:txBody>
            <a:bodyPr wrap="square" lIns="45719" tIns="45719" rIns="45719" bIns="45719" numCol="1" anchor="t">
              <a:noAutofit/>
            </a:bodyPr>
            <a:lstStyle/>
            <a:p>
              <a:endParaRPr/>
            </a:p>
          </p:txBody>
        </p:sp>
        <p:sp>
          <p:nvSpPr>
            <p:cNvPr id="15" name="Shape 5577"/>
            <p:cNvSpPr/>
            <p:nvPr/>
          </p:nvSpPr>
          <p:spPr>
            <a:xfrm flipH="1">
              <a:off x="874860" y="1250426"/>
              <a:ext cx="335919" cy="340187"/>
            </a:xfrm>
            <a:custGeom>
              <a:avLst/>
              <a:gdLst/>
              <a:ahLst/>
              <a:cxnLst>
                <a:cxn ang="0">
                  <a:pos x="wd2" y="hd2"/>
                </a:cxn>
                <a:cxn ang="5400000">
                  <a:pos x="wd2" y="hd2"/>
                </a:cxn>
                <a:cxn ang="10800000">
                  <a:pos x="wd2" y="hd2"/>
                </a:cxn>
                <a:cxn ang="16200000">
                  <a:pos x="wd2" y="hd2"/>
                </a:cxn>
              </a:cxnLst>
              <a:rect l="0" t="0" r="r" b="b"/>
              <a:pathLst>
                <a:path w="20382" h="20396" extrusionOk="0">
                  <a:moveTo>
                    <a:pt x="18505" y="18542"/>
                  </a:moveTo>
                  <a:cubicBezTo>
                    <a:pt x="16134" y="21014"/>
                    <a:pt x="12051" y="21014"/>
                    <a:pt x="9680" y="18542"/>
                  </a:cubicBezTo>
                  <a:cubicBezTo>
                    <a:pt x="1778" y="10604"/>
                    <a:pt x="1778" y="10604"/>
                    <a:pt x="1778" y="10604"/>
                  </a:cubicBezTo>
                  <a:cubicBezTo>
                    <a:pt x="-593" y="8132"/>
                    <a:pt x="-593" y="4228"/>
                    <a:pt x="1778" y="1756"/>
                  </a:cubicBezTo>
                  <a:cubicBezTo>
                    <a:pt x="1778" y="1756"/>
                    <a:pt x="1778" y="1756"/>
                    <a:pt x="1778" y="1756"/>
                  </a:cubicBezTo>
                  <a:cubicBezTo>
                    <a:pt x="4280" y="-586"/>
                    <a:pt x="8231" y="-586"/>
                    <a:pt x="10734" y="1756"/>
                  </a:cubicBezTo>
                  <a:cubicBezTo>
                    <a:pt x="18505" y="9824"/>
                    <a:pt x="18505" y="9824"/>
                    <a:pt x="18505" y="9824"/>
                  </a:cubicBezTo>
                  <a:cubicBezTo>
                    <a:pt x="21007" y="12166"/>
                    <a:pt x="21007" y="16200"/>
                    <a:pt x="18505" y="18542"/>
                  </a:cubicBezTo>
                  <a:cubicBezTo>
                    <a:pt x="18505" y="18542"/>
                    <a:pt x="18505" y="18542"/>
                    <a:pt x="18505" y="18542"/>
                  </a:cubicBezTo>
                  <a:close/>
                </a:path>
              </a:pathLst>
            </a:custGeom>
            <a:solidFill>
              <a:srgbClr val="333F4F"/>
            </a:solidFill>
            <a:ln w="12700" cap="flat">
              <a:noFill/>
              <a:miter lim="400000"/>
            </a:ln>
            <a:effectLst/>
          </p:spPr>
          <p:txBody>
            <a:bodyPr wrap="square" lIns="45719" tIns="45719" rIns="45719" bIns="45719" numCol="1" anchor="t">
              <a:noAutofit/>
            </a:bodyPr>
            <a:lstStyle/>
            <a:p>
              <a:endParaRPr/>
            </a:p>
          </p:txBody>
        </p:sp>
        <p:sp>
          <p:nvSpPr>
            <p:cNvPr id="16" name="Shape 5578"/>
            <p:cNvSpPr/>
            <p:nvPr/>
          </p:nvSpPr>
          <p:spPr>
            <a:xfrm flipH="1">
              <a:off x="881604" y="44766"/>
              <a:ext cx="767419" cy="1532706"/>
            </a:xfrm>
            <a:custGeom>
              <a:avLst/>
              <a:gdLst/>
              <a:ahLst/>
              <a:cxnLst>
                <a:cxn ang="0">
                  <a:pos x="wd2" y="hd2"/>
                </a:cxn>
                <a:cxn ang="5400000">
                  <a:pos x="wd2" y="hd2"/>
                </a:cxn>
                <a:cxn ang="10800000">
                  <a:pos x="wd2" y="hd2"/>
                </a:cxn>
                <a:cxn ang="16200000">
                  <a:pos x="wd2" y="hd2"/>
                </a:cxn>
              </a:cxnLst>
              <a:rect l="0" t="0" r="r" b="b"/>
              <a:pathLst>
                <a:path w="21600" h="21600" extrusionOk="0">
                  <a:moveTo>
                    <a:pt x="61" y="0"/>
                  </a:moveTo>
                  <a:cubicBezTo>
                    <a:pt x="11932" y="31"/>
                    <a:pt x="21600" y="4871"/>
                    <a:pt x="21600" y="10815"/>
                  </a:cubicBezTo>
                  <a:cubicBezTo>
                    <a:pt x="21539" y="13695"/>
                    <a:pt x="19336" y="16391"/>
                    <a:pt x="15236" y="18414"/>
                  </a:cubicBezTo>
                  <a:cubicBezTo>
                    <a:pt x="11198" y="20466"/>
                    <a:pt x="5752" y="21600"/>
                    <a:pt x="61" y="21600"/>
                  </a:cubicBezTo>
                  <a:cubicBezTo>
                    <a:pt x="0" y="21600"/>
                    <a:pt x="0" y="21600"/>
                    <a:pt x="0" y="21600"/>
                  </a:cubicBezTo>
                  <a:cubicBezTo>
                    <a:pt x="0" y="20160"/>
                    <a:pt x="0" y="20160"/>
                    <a:pt x="0" y="20160"/>
                  </a:cubicBezTo>
                  <a:cubicBezTo>
                    <a:pt x="0" y="20160"/>
                    <a:pt x="0" y="20160"/>
                    <a:pt x="61" y="20160"/>
                  </a:cubicBezTo>
                  <a:cubicBezTo>
                    <a:pt x="5018" y="20160"/>
                    <a:pt x="9668" y="19180"/>
                    <a:pt x="13217" y="17403"/>
                  </a:cubicBezTo>
                  <a:cubicBezTo>
                    <a:pt x="16766" y="15656"/>
                    <a:pt x="18663" y="13297"/>
                    <a:pt x="18724" y="10815"/>
                  </a:cubicBezTo>
                  <a:cubicBezTo>
                    <a:pt x="18724" y="5668"/>
                    <a:pt x="10341" y="1471"/>
                    <a:pt x="61" y="1440"/>
                  </a:cubicBezTo>
                  <a:cubicBezTo>
                    <a:pt x="61" y="0"/>
                    <a:pt x="61" y="0"/>
                    <a:pt x="61" y="0"/>
                  </a:cubicBezTo>
                  <a:close/>
                </a:path>
              </a:pathLst>
            </a:custGeom>
            <a:solidFill>
              <a:srgbClr val="333F4F"/>
            </a:solidFill>
            <a:ln w="12700" cap="flat">
              <a:noFill/>
              <a:miter lim="400000"/>
            </a:ln>
            <a:effectLst/>
          </p:spPr>
          <p:txBody>
            <a:bodyPr wrap="square" lIns="45719" tIns="45719" rIns="45719" bIns="45719" numCol="1" anchor="t">
              <a:noAutofit/>
            </a:bodyPr>
            <a:lstStyle/>
            <a:p>
              <a:endParaRPr/>
            </a:p>
          </p:txBody>
        </p:sp>
        <p:sp>
          <p:nvSpPr>
            <p:cNvPr id="17" name="Shape 5579"/>
            <p:cNvSpPr/>
            <p:nvPr/>
          </p:nvSpPr>
          <p:spPr>
            <a:xfrm flipH="1">
              <a:off x="1047878" y="296309"/>
              <a:ext cx="1108494" cy="1117020"/>
            </a:xfrm>
            <a:custGeom>
              <a:avLst/>
              <a:gdLst/>
              <a:ahLst/>
              <a:cxnLst>
                <a:cxn ang="0">
                  <a:pos x="wd2" y="hd2"/>
                </a:cxn>
                <a:cxn ang="5400000">
                  <a:pos x="wd2" y="hd2"/>
                </a:cxn>
                <a:cxn ang="10800000">
                  <a:pos x="wd2" y="hd2"/>
                </a:cxn>
                <a:cxn ang="16200000">
                  <a:pos x="wd2" y="hd2"/>
                </a:cxn>
              </a:cxnLst>
              <a:rect l="0" t="0" r="r" b="b"/>
              <a:pathLst>
                <a:path w="21600" h="21600" extrusionOk="0">
                  <a:moveTo>
                    <a:pt x="8513" y="18995"/>
                  </a:moveTo>
                  <a:cubicBezTo>
                    <a:pt x="8513" y="13279"/>
                    <a:pt x="13214" y="8615"/>
                    <a:pt x="18974" y="8615"/>
                  </a:cubicBezTo>
                  <a:cubicBezTo>
                    <a:pt x="19864" y="8615"/>
                    <a:pt x="20753" y="8741"/>
                    <a:pt x="21600" y="8993"/>
                  </a:cubicBezTo>
                  <a:cubicBezTo>
                    <a:pt x="21388" y="6261"/>
                    <a:pt x="20202" y="3698"/>
                    <a:pt x="18212" y="1765"/>
                  </a:cubicBezTo>
                  <a:cubicBezTo>
                    <a:pt x="17534" y="1051"/>
                    <a:pt x="16729" y="462"/>
                    <a:pt x="15925" y="0"/>
                  </a:cubicBezTo>
                  <a:cubicBezTo>
                    <a:pt x="15798" y="168"/>
                    <a:pt x="15713" y="336"/>
                    <a:pt x="15713" y="588"/>
                  </a:cubicBezTo>
                  <a:cubicBezTo>
                    <a:pt x="15713" y="2942"/>
                    <a:pt x="15713" y="2942"/>
                    <a:pt x="15713" y="2942"/>
                  </a:cubicBezTo>
                  <a:cubicBezTo>
                    <a:pt x="14866" y="3110"/>
                    <a:pt x="14061" y="3362"/>
                    <a:pt x="13256" y="3656"/>
                  </a:cubicBezTo>
                  <a:cubicBezTo>
                    <a:pt x="12113" y="1639"/>
                    <a:pt x="12113" y="1639"/>
                    <a:pt x="12113" y="1639"/>
                  </a:cubicBezTo>
                  <a:cubicBezTo>
                    <a:pt x="11816" y="1177"/>
                    <a:pt x="11224" y="1009"/>
                    <a:pt x="10715" y="1303"/>
                  </a:cubicBezTo>
                  <a:cubicBezTo>
                    <a:pt x="7242" y="3278"/>
                    <a:pt x="7242" y="3278"/>
                    <a:pt x="7242" y="3278"/>
                  </a:cubicBezTo>
                  <a:cubicBezTo>
                    <a:pt x="6776" y="3572"/>
                    <a:pt x="6607" y="4160"/>
                    <a:pt x="6861" y="4665"/>
                  </a:cubicBezTo>
                  <a:cubicBezTo>
                    <a:pt x="8089" y="6724"/>
                    <a:pt x="8089" y="6724"/>
                    <a:pt x="8089" y="6724"/>
                  </a:cubicBezTo>
                  <a:cubicBezTo>
                    <a:pt x="7454" y="7270"/>
                    <a:pt x="6861" y="7900"/>
                    <a:pt x="6311" y="8531"/>
                  </a:cubicBezTo>
                  <a:cubicBezTo>
                    <a:pt x="4278" y="7396"/>
                    <a:pt x="4278" y="7396"/>
                    <a:pt x="4278" y="7396"/>
                  </a:cubicBezTo>
                  <a:cubicBezTo>
                    <a:pt x="3812" y="7102"/>
                    <a:pt x="3176" y="7270"/>
                    <a:pt x="2922" y="7732"/>
                  </a:cubicBezTo>
                  <a:cubicBezTo>
                    <a:pt x="889" y="11220"/>
                    <a:pt x="889" y="11220"/>
                    <a:pt x="889" y="11220"/>
                  </a:cubicBezTo>
                  <a:cubicBezTo>
                    <a:pt x="635" y="11682"/>
                    <a:pt x="805" y="12313"/>
                    <a:pt x="1271" y="12565"/>
                  </a:cubicBezTo>
                  <a:cubicBezTo>
                    <a:pt x="3346" y="13784"/>
                    <a:pt x="3346" y="13784"/>
                    <a:pt x="3346" y="13784"/>
                  </a:cubicBezTo>
                  <a:cubicBezTo>
                    <a:pt x="3092" y="14540"/>
                    <a:pt x="2880" y="15381"/>
                    <a:pt x="2711" y="16221"/>
                  </a:cubicBezTo>
                  <a:cubicBezTo>
                    <a:pt x="424" y="16221"/>
                    <a:pt x="424" y="16221"/>
                    <a:pt x="424" y="16221"/>
                  </a:cubicBezTo>
                  <a:cubicBezTo>
                    <a:pt x="254" y="16221"/>
                    <a:pt x="127" y="16263"/>
                    <a:pt x="0" y="16305"/>
                  </a:cubicBezTo>
                  <a:cubicBezTo>
                    <a:pt x="1948" y="19247"/>
                    <a:pt x="5167" y="21306"/>
                    <a:pt x="8894" y="21600"/>
                  </a:cubicBezTo>
                  <a:cubicBezTo>
                    <a:pt x="8640" y="20760"/>
                    <a:pt x="8513" y="19919"/>
                    <a:pt x="8513" y="18995"/>
                  </a:cubicBezTo>
                  <a:close/>
                </a:path>
              </a:pathLst>
            </a:custGeom>
            <a:solidFill>
              <a:srgbClr val="D6DCE5"/>
            </a:solidFill>
            <a:ln w="12700" cap="flat">
              <a:noFill/>
              <a:miter lim="400000"/>
            </a:ln>
            <a:effectLst/>
          </p:spPr>
          <p:txBody>
            <a:bodyPr wrap="square" lIns="45719" tIns="45719" rIns="45719" bIns="45719" numCol="1" anchor="t">
              <a:noAutofit/>
            </a:bodyPr>
            <a:lstStyle/>
            <a:p>
              <a:endParaRPr/>
            </a:p>
          </p:txBody>
        </p:sp>
        <p:sp>
          <p:nvSpPr>
            <p:cNvPr id="18" name="Shape 5580"/>
            <p:cNvSpPr/>
            <p:nvPr/>
          </p:nvSpPr>
          <p:spPr>
            <a:xfrm flipH="1">
              <a:off x="1700183" y="1134073"/>
              <a:ext cx="456189" cy="279256"/>
            </a:xfrm>
            <a:custGeom>
              <a:avLst/>
              <a:gdLst/>
              <a:ahLst/>
              <a:cxnLst>
                <a:cxn ang="0">
                  <a:pos x="wd2" y="hd2"/>
                </a:cxn>
                <a:cxn ang="5400000">
                  <a:pos x="wd2" y="hd2"/>
                </a:cxn>
                <a:cxn ang="10800000">
                  <a:pos x="wd2" y="hd2"/>
                </a:cxn>
                <a:cxn ang="16200000">
                  <a:pos x="wd2" y="hd2"/>
                </a:cxn>
              </a:cxnLst>
              <a:rect l="0" t="0" r="r" b="b"/>
              <a:pathLst>
                <a:path w="21600" h="21600" extrusionOk="0">
                  <a:moveTo>
                    <a:pt x="6686" y="0"/>
                  </a:moveTo>
                  <a:cubicBezTo>
                    <a:pt x="6583" y="0"/>
                    <a:pt x="6583" y="0"/>
                    <a:pt x="6583" y="0"/>
                  </a:cubicBezTo>
                  <a:cubicBezTo>
                    <a:pt x="1029" y="0"/>
                    <a:pt x="1029" y="0"/>
                    <a:pt x="1029" y="0"/>
                  </a:cubicBezTo>
                  <a:cubicBezTo>
                    <a:pt x="617" y="0"/>
                    <a:pt x="309" y="169"/>
                    <a:pt x="0" y="337"/>
                  </a:cubicBezTo>
                  <a:cubicBezTo>
                    <a:pt x="309" y="1012"/>
                    <a:pt x="514" y="1519"/>
                    <a:pt x="720" y="2194"/>
                  </a:cubicBezTo>
                  <a:cubicBezTo>
                    <a:pt x="926" y="2531"/>
                    <a:pt x="1131" y="2869"/>
                    <a:pt x="1337" y="3375"/>
                  </a:cubicBezTo>
                  <a:cubicBezTo>
                    <a:pt x="1749" y="4219"/>
                    <a:pt x="2160" y="5062"/>
                    <a:pt x="2571" y="5906"/>
                  </a:cubicBezTo>
                  <a:cubicBezTo>
                    <a:pt x="2777" y="6244"/>
                    <a:pt x="2983" y="6581"/>
                    <a:pt x="3189" y="6919"/>
                  </a:cubicBezTo>
                  <a:cubicBezTo>
                    <a:pt x="3600" y="7763"/>
                    <a:pt x="4114" y="8438"/>
                    <a:pt x="4526" y="9113"/>
                  </a:cubicBezTo>
                  <a:cubicBezTo>
                    <a:pt x="4834" y="9619"/>
                    <a:pt x="5040" y="9956"/>
                    <a:pt x="5349" y="10294"/>
                  </a:cubicBezTo>
                  <a:cubicBezTo>
                    <a:pt x="5657" y="10800"/>
                    <a:pt x="5966" y="11306"/>
                    <a:pt x="6377" y="11813"/>
                  </a:cubicBezTo>
                  <a:cubicBezTo>
                    <a:pt x="6583" y="12150"/>
                    <a:pt x="6891" y="12319"/>
                    <a:pt x="7097" y="12656"/>
                  </a:cubicBezTo>
                  <a:cubicBezTo>
                    <a:pt x="7714" y="13331"/>
                    <a:pt x="8229" y="14006"/>
                    <a:pt x="8743" y="14513"/>
                  </a:cubicBezTo>
                  <a:cubicBezTo>
                    <a:pt x="9051" y="14850"/>
                    <a:pt x="9257" y="15019"/>
                    <a:pt x="9566" y="15356"/>
                  </a:cubicBezTo>
                  <a:cubicBezTo>
                    <a:pt x="10183" y="15863"/>
                    <a:pt x="10697" y="16369"/>
                    <a:pt x="11314" y="16875"/>
                  </a:cubicBezTo>
                  <a:cubicBezTo>
                    <a:pt x="11623" y="17044"/>
                    <a:pt x="11931" y="17381"/>
                    <a:pt x="12240" y="17550"/>
                  </a:cubicBezTo>
                  <a:cubicBezTo>
                    <a:pt x="12549" y="17888"/>
                    <a:pt x="12960" y="18225"/>
                    <a:pt x="13371" y="18394"/>
                  </a:cubicBezTo>
                  <a:cubicBezTo>
                    <a:pt x="13783" y="18731"/>
                    <a:pt x="14194" y="18900"/>
                    <a:pt x="14606" y="19069"/>
                  </a:cubicBezTo>
                  <a:cubicBezTo>
                    <a:pt x="15120" y="19406"/>
                    <a:pt x="15737" y="19744"/>
                    <a:pt x="16251" y="20081"/>
                  </a:cubicBezTo>
                  <a:cubicBezTo>
                    <a:pt x="16560" y="20250"/>
                    <a:pt x="16869" y="20250"/>
                    <a:pt x="17177" y="20419"/>
                  </a:cubicBezTo>
                  <a:cubicBezTo>
                    <a:pt x="17897" y="20756"/>
                    <a:pt x="18514" y="20925"/>
                    <a:pt x="19234" y="21094"/>
                  </a:cubicBezTo>
                  <a:cubicBezTo>
                    <a:pt x="19543" y="21263"/>
                    <a:pt x="19851" y="21263"/>
                    <a:pt x="20160" y="21431"/>
                  </a:cubicBezTo>
                  <a:cubicBezTo>
                    <a:pt x="20674" y="21431"/>
                    <a:pt x="21086" y="21600"/>
                    <a:pt x="21600" y="21600"/>
                  </a:cubicBezTo>
                  <a:cubicBezTo>
                    <a:pt x="21291" y="20081"/>
                    <a:pt x="21086" y="18394"/>
                    <a:pt x="20983" y="16706"/>
                  </a:cubicBezTo>
                  <a:cubicBezTo>
                    <a:pt x="15120" y="13669"/>
                    <a:pt x="10183" y="7763"/>
                    <a:pt x="6686" y="0"/>
                  </a:cubicBezTo>
                  <a:close/>
                </a:path>
              </a:pathLst>
            </a:custGeom>
            <a:solidFill>
              <a:srgbClr val="ADB9CA"/>
            </a:solidFill>
            <a:ln w="12700" cap="flat">
              <a:noFill/>
              <a:miter lim="400000"/>
            </a:ln>
            <a:effectLst/>
          </p:spPr>
          <p:txBody>
            <a:bodyPr wrap="square" lIns="45719" tIns="45719" rIns="45719" bIns="45719" numCol="1" anchor="t">
              <a:noAutofit/>
            </a:bodyPr>
            <a:lstStyle/>
            <a:p>
              <a:endParaRPr/>
            </a:p>
          </p:txBody>
        </p:sp>
      </p:grpSp>
      <p:graphicFrame>
        <p:nvGraphicFramePr>
          <p:cNvPr id="19" name="Diagram 18"/>
          <p:cNvGraphicFramePr/>
          <p:nvPr>
            <p:extLst>
              <p:ext uri="{D42A27DB-BD31-4B8C-83A1-F6EECF244321}">
                <p14:modId xmlns:p14="http://schemas.microsoft.com/office/powerpoint/2010/main" val="2217408950"/>
              </p:ext>
            </p:extLst>
          </p:nvPr>
        </p:nvGraphicFramePr>
        <p:xfrm>
          <a:off x="3975109" y="1384118"/>
          <a:ext cx="6657395" cy="4467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438341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417"/>
          <p:cNvSpPr/>
          <p:nvPr/>
        </p:nvSpPr>
        <p:spPr>
          <a:xfrm>
            <a:off x="4529826" y="4250019"/>
            <a:ext cx="1625966" cy="1069192"/>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11" name="Subtitle 10"/>
          <p:cNvSpPr>
            <a:spLocks noGrp="1"/>
          </p:cNvSpPr>
          <p:nvPr>
            <p:ph type="subTitle" idx="1"/>
          </p:nvPr>
        </p:nvSpPr>
        <p:spPr/>
        <p:txBody>
          <a:bodyPr/>
          <a:lstStyle/>
          <a:p>
            <a:endParaRPr lang="en-US"/>
          </a:p>
        </p:txBody>
      </p:sp>
      <p:sp>
        <p:nvSpPr>
          <p:cNvPr id="4" name="Title 3"/>
          <p:cNvSpPr>
            <a:spLocks noGrp="1"/>
          </p:cNvSpPr>
          <p:nvPr>
            <p:ph type="title"/>
          </p:nvPr>
        </p:nvSpPr>
        <p:spPr/>
        <p:txBody>
          <a:bodyPr/>
          <a:lstStyle/>
          <a:p>
            <a:r>
              <a:rPr lang="en-US" dirty="0" smtClean="0"/>
              <a:t>Conclusion </a:t>
            </a:r>
            <a:endParaRPr lang="en-US" dirty="0"/>
          </a:p>
        </p:txBody>
      </p:sp>
      <p:sp>
        <p:nvSpPr>
          <p:cNvPr id="2" name="Slide Number Placeholder 1"/>
          <p:cNvSpPr>
            <a:spLocks noGrp="1"/>
          </p:cNvSpPr>
          <p:nvPr>
            <p:ph type="sldNum" sz="quarter" idx="12"/>
          </p:nvPr>
        </p:nvSpPr>
        <p:spPr/>
        <p:txBody>
          <a:bodyPr/>
          <a:lstStyle/>
          <a:p>
            <a:fld id="{F68327C5-B821-4FE9-A59A-A60D9EB59A9A}" type="slidenum">
              <a:rPr lang="en-US" smtClean="0"/>
              <a:pPr/>
              <a:t>56</a:t>
            </a:fld>
            <a:endParaRPr lang="en-US" dirty="0"/>
          </a:p>
        </p:txBody>
      </p:sp>
      <p:sp>
        <p:nvSpPr>
          <p:cNvPr id="5" name="Shape 415"/>
          <p:cNvSpPr/>
          <p:nvPr/>
        </p:nvSpPr>
        <p:spPr>
          <a:xfrm>
            <a:off x="6159872" y="2510898"/>
            <a:ext cx="1310142" cy="875026"/>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6" name="Shape 416"/>
          <p:cNvSpPr/>
          <p:nvPr/>
        </p:nvSpPr>
        <p:spPr>
          <a:xfrm flipH="1">
            <a:off x="6575129" y="3729350"/>
            <a:ext cx="894884" cy="1535855"/>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7" name="Shape 417"/>
          <p:cNvSpPr/>
          <p:nvPr/>
        </p:nvSpPr>
        <p:spPr>
          <a:xfrm flipH="1">
            <a:off x="4475819" y="2510899"/>
            <a:ext cx="1213556" cy="1355432"/>
          </a:xfrm>
          <a:prstGeom prst="line">
            <a:avLst/>
          </a:prstGeom>
          <a:ln w="19050">
            <a:solidFill>
              <a:schemeClr val="bg1">
                <a:lumMod val="85000"/>
              </a:schemeClr>
            </a:solidFill>
            <a:miter lim="400000"/>
          </a:ln>
        </p:spPr>
        <p:txBody>
          <a:bodyPr lIns="0" tIns="0" rIns="0" bIns="0"/>
          <a:lstStyle/>
          <a:p>
            <a:pPr defTabSz="171416">
              <a:defRPr sz="1200">
                <a:solidFill>
                  <a:srgbClr val="000000"/>
                </a:solidFill>
                <a:latin typeface="Helvetica"/>
                <a:ea typeface="Helvetica"/>
                <a:cs typeface="Helvetica"/>
                <a:sym typeface="Helvetica"/>
              </a:defRPr>
            </a:pPr>
            <a:endParaRPr sz="900">
              <a:latin typeface="+mj-lt"/>
            </a:endParaRPr>
          </a:p>
        </p:txBody>
      </p:sp>
      <p:sp>
        <p:nvSpPr>
          <p:cNvPr id="9" name="Shape 418"/>
          <p:cNvSpPr/>
          <p:nvPr/>
        </p:nvSpPr>
        <p:spPr>
          <a:xfrm>
            <a:off x="5166381" y="2062657"/>
            <a:ext cx="1516486" cy="151681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3"/>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2" name="Shape 421"/>
          <p:cNvSpPr/>
          <p:nvPr/>
        </p:nvSpPr>
        <p:spPr>
          <a:xfrm>
            <a:off x="6575131" y="2970869"/>
            <a:ext cx="1181918" cy="1182228"/>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tx2"/>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5" name="Shape 424"/>
          <p:cNvSpPr/>
          <p:nvPr/>
        </p:nvSpPr>
        <p:spPr>
          <a:xfrm>
            <a:off x="5338416" y="3901863"/>
            <a:ext cx="1895541" cy="189601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1"/>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18" name="Freeform 309"/>
          <p:cNvSpPr/>
          <p:nvPr/>
        </p:nvSpPr>
        <p:spPr>
          <a:xfrm>
            <a:off x="5988113" y="4599270"/>
            <a:ext cx="596147" cy="504845"/>
          </a:xfrm>
          <a:custGeom>
            <a:avLst/>
            <a:gdLst>
              <a:gd name="connsiteX0" fmla="*/ 396649 w 468766"/>
              <a:gd name="connsiteY0" fmla="*/ 324530 h 396648"/>
              <a:gd name="connsiteX1" fmla="*/ 422003 w 468766"/>
              <a:gd name="connsiteY1" fmla="*/ 335235 h 396648"/>
              <a:gd name="connsiteX2" fmla="*/ 432708 w 468766"/>
              <a:gd name="connsiteY2" fmla="*/ 360589 h 396648"/>
              <a:gd name="connsiteX3" fmla="*/ 422003 w 468766"/>
              <a:gd name="connsiteY3" fmla="*/ 385943 h 396648"/>
              <a:gd name="connsiteX4" fmla="*/ 396649 w 468766"/>
              <a:gd name="connsiteY4" fmla="*/ 396648 h 396648"/>
              <a:gd name="connsiteX5" fmla="*/ 371295 w 468766"/>
              <a:gd name="connsiteY5" fmla="*/ 385943 h 396648"/>
              <a:gd name="connsiteX6" fmla="*/ 360591 w 468766"/>
              <a:gd name="connsiteY6" fmla="*/ 360589 h 396648"/>
              <a:gd name="connsiteX7" fmla="*/ 371295 w 468766"/>
              <a:gd name="connsiteY7" fmla="*/ 335235 h 396648"/>
              <a:gd name="connsiteX8" fmla="*/ 396649 w 468766"/>
              <a:gd name="connsiteY8" fmla="*/ 324530 h 396648"/>
              <a:gd name="connsiteX9" fmla="*/ 144236 w 468766"/>
              <a:gd name="connsiteY9" fmla="*/ 324530 h 396648"/>
              <a:gd name="connsiteX10" fmla="*/ 169590 w 468766"/>
              <a:gd name="connsiteY10" fmla="*/ 335235 h 396648"/>
              <a:gd name="connsiteX11" fmla="*/ 180295 w 468766"/>
              <a:gd name="connsiteY11" fmla="*/ 360589 h 396648"/>
              <a:gd name="connsiteX12" fmla="*/ 169590 w 468766"/>
              <a:gd name="connsiteY12" fmla="*/ 385943 h 396648"/>
              <a:gd name="connsiteX13" fmla="*/ 144236 w 468766"/>
              <a:gd name="connsiteY13" fmla="*/ 396648 h 396648"/>
              <a:gd name="connsiteX14" fmla="*/ 118882 w 468766"/>
              <a:gd name="connsiteY14" fmla="*/ 385943 h 396648"/>
              <a:gd name="connsiteX15" fmla="*/ 108177 w 468766"/>
              <a:gd name="connsiteY15" fmla="*/ 360589 h 396648"/>
              <a:gd name="connsiteX16" fmla="*/ 118882 w 468766"/>
              <a:gd name="connsiteY16" fmla="*/ 335235 h 396648"/>
              <a:gd name="connsiteX17" fmla="*/ 144236 w 468766"/>
              <a:gd name="connsiteY17" fmla="*/ 324530 h 396648"/>
              <a:gd name="connsiteX18" fmla="*/ 18030 w 468766"/>
              <a:gd name="connsiteY18" fmla="*/ 0 h 396648"/>
              <a:gd name="connsiteX19" fmla="*/ 90148 w 468766"/>
              <a:gd name="connsiteY19" fmla="*/ 0 h 396648"/>
              <a:gd name="connsiteX20" fmla="*/ 98176 w 468766"/>
              <a:gd name="connsiteY20" fmla="*/ 1831 h 396648"/>
              <a:gd name="connsiteX21" fmla="*/ 103670 w 468766"/>
              <a:gd name="connsiteY21" fmla="*/ 6198 h 396648"/>
              <a:gd name="connsiteX22" fmla="*/ 107332 w 468766"/>
              <a:gd name="connsiteY22" fmla="*/ 13100 h 396648"/>
              <a:gd name="connsiteX23" fmla="*/ 109586 w 468766"/>
              <a:gd name="connsiteY23" fmla="*/ 20424 h 396648"/>
              <a:gd name="connsiteX24" fmla="*/ 111135 w 468766"/>
              <a:gd name="connsiteY24" fmla="*/ 28734 h 396648"/>
              <a:gd name="connsiteX25" fmla="*/ 112403 w 468766"/>
              <a:gd name="connsiteY25" fmla="*/ 36059 h 396648"/>
              <a:gd name="connsiteX26" fmla="*/ 450737 w 468766"/>
              <a:gd name="connsiteY26" fmla="*/ 36059 h 396648"/>
              <a:gd name="connsiteX27" fmla="*/ 463414 w 468766"/>
              <a:gd name="connsiteY27" fmla="*/ 41411 h 396648"/>
              <a:gd name="connsiteX28" fmla="*/ 468766 w 468766"/>
              <a:gd name="connsiteY28" fmla="*/ 54088 h 396648"/>
              <a:gd name="connsiteX29" fmla="*/ 468766 w 468766"/>
              <a:gd name="connsiteY29" fmla="*/ 198324 h 396648"/>
              <a:gd name="connsiteX30" fmla="*/ 464118 w 468766"/>
              <a:gd name="connsiteY30" fmla="*/ 210297 h 396648"/>
              <a:gd name="connsiteX31" fmla="*/ 452709 w 468766"/>
              <a:gd name="connsiteY31" fmla="*/ 216353 h 396648"/>
              <a:gd name="connsiteX32" fmla="*/ 158603 w 468766"/>
              <a:gd name="connsiteY32" fmla="*/ 250722 h 396648"/>
              <a:gd name="connsiteX33" fmla="*/ 162265 w 468766"/>
              <a:gd name="connsiteY33" fmla="*/ 270442 h 396648"/>
              <a:gd name="connsiteX34" fmla="*/ 155504 w 468766"/>
              <a:gd name="connsiteY34" fmla="*/ 288471 h 396648"/>
              <a:gd name="connsiteX35" fmla="*/ 414678 w 468766"/>
              <a:gd name="connsiteY35" fmla="*/ 288471 h 396648"/>
              <a:gd name="connsiteX36" fmla="*/ 427355 w 468766"/>
              <a:gd name="connsiteY36" fmla="*/ 293824 h 396648"/>
              <a:gd name="connsiteX37" fmla="*/ 432707 w 468766"/>
              <a:gd name="connsiteY37" fmla="*/ 306501 h 396648"/>
              <a:gd name="connsiteX38" fmla="*/ 427355 w 468766"/>
              <a:gd name="connsiteY38" fmla="*/ 319178 h 396648"/>
              <a:gd name="connsiteX39" fmla="*/ 414678 w 468766"/>
              <a:gd name="connsiteY39" fmla="*/ 324530 h 396648"/>
              <a:gd name="connsiteX40" fmla="*/ 396649 w 468766"/>
              <a:gd name="connsiteY40" fmla="*/ 324530 h 396648"/>
              <a:gd name="connsiteX41" fmla="*/ 396648 w 468766"/>
              <a:gd name="connsiteY41" fmla="*/ 324530 h 396648"/>
              <a:gd name="connsiteX42" fmla="*/ 144236 w 468766"/>
              <a:gd name="connsiteY42" fmla="*/ 324530 h 396648"/>
              <a:gd name="connsiteX43" fmla="*/ 126206 w 468766"/>
              <a:gd name="connsiteY43" fmla="*/ 324530 h 396648"/>
              <a:gd name="connsiteX44" fmla="*/ 113530 w 468766"/>
              <a:gd name="connsiteY44" fmla="*/ 319178 h 396648"/>
              <a:gd name="connsiteX45" fmla="*/ 108177 w 468766"/>
              <a:gd name="connsiteY45" fmla="*/ 306501 h 396648"/>
              <a:gd name="connsiteX46" fmla="*/ 110431 w 468766"/>
              <a:gd name="connsiteY46" fmla="*/ 297627 h 396648"/>
              <a:gd name="connsiteX47" fmla="*/ 114938 w 468766"/>
              <a:gd name="connsiteY47" fmla="*/ 287485 h 396648"/>
              <a:gd name="connsiteX48" fmla="*/ 120995 w 468766"/>
              <a:gd name="connsiteY48" fmla="*/ 276217 h 396648"/>
              <a:gd name="connsiteX49" fmla="*/ 125361 w 468766"/>
              <a:gd name="connsiteY49" fmla="*/ 267907 h 396648"/>
              <a:gd name="connsiteX50" fmla="*/ 75499 w 468766"/>
              <a:gd name="connsiteY50" fmla="*/ 36059 h 396648"/>
              <a:gd name="connsiteX51" fmla="*/ 18030 w 468766"/>
              <a:gd name="connsiteY51" fmla="*/ 36059 h 396648"/>
              <a:gd name="connsiteX52" fmla="*/ 5353 w 468766"/>
              <a:gd name="connsiteY52" fmla="*/ 30706 h 396648"/>
              <a:gd name="connsiteX53" fmla="*/ 0 w 468766"/>
              <a:gd name="connsiteY53" fmla="*/ 18030 h 396648"/>
              <a:gd name="connsiteX54" fmla="*/ 5353 w 468766"/>
              <a:gd name="connsiteY54" fmla="*/ 5352 h 396648"/>
              <a:gd name="connsiteX55" fmla="*/ 18030 w 468766"/>
              <a:gd name="connsiteY55"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68766" h="396648">
                <a:moveTo>
                  <a:pt x="396649" y="324530"/>
                </a:moveTo>
                <a:cubicBezTo>
                  <a:pt x="406415" y="324530"/>
                  <a:pt x="414867" y="328099"/>
                  <a:pt x="422003" y="335235"/>
                </a:cubicBezTo>
                <a:cubicBezTo>
                  <a:pt x="429140" y="342372"/>
                  <a:pt x="432708" y="350823"/>
                  <a:pt x="432708" y="360589"/>
                </a:cubicBezTo>
                <a:cubicBezTo>
                  <a:pt x="432708" y="370355"/>
                  <a:pt x="429140" y="378806"/>
                  <a:pt x="422003" y="385943"/>
                </a:cubicBezTo>
                <a:cubicBezTo>
                  <a:pt x="414867" y="393080"/>
                  <a:pt x="406415" y="396648"/>
                  <a:pt x="396649" y="396648"/>
                </a:cubicBezTo>
                <a:cubicBezTo>
                  <a:pt x="386884" y="396648"/>
                  <a:pt x="378432" y="393080"/>
                  <a:pt x="371295" y="385943"/>
                </a:cubicBezTo>
                <a:cubicBezTo>
                  <a:pt x="364159" y="378806"/>
                  <a:pt x="360591" y="370355"/>
                  <a:pt x="360591" y="360589"/>
                </a:cubicBezTo>
                <a:cubicBezTo>
                  <a:pt x="360591" y="350823"/>
                  <a:pt x="364159" y="342372"/>
                  <a:pt x="371295" y="335235"/>
                </a:cubicBezTo>
                <a:cubicBezTo>
                  <a:pt x="378432" y="328099"/>
                  <a:pt x="386884" y="324530"/>
                  <a:pt x="396649" y="324530"/>
                </a:cubicBezTo>
                <a:close/>
                <a:moveTo>
                  <a:pt x="144236" y="324530"/>
                </a:moveTo>
                <a:cubicBezTo>
                  <a:pt x="154002" y="324530"/>
                  <a:pt x="162453" y="328099"/>
                  <a:pt x="169590" y="335235"/>
                </a:cubicBezTo>
                <a:cubicBezTo>
                  <a:pt x="176727" y="342372"/>
                  <a:pt x="180295" y="350823"/>
                  <a:pt x="180295" y="360589"/>
                </a:cubicBezTo>
                <a:cubicBezTo>
                  <a:pt x="180295" y="370355"/>
                  <a:pt x="176727" y="378806"/>
                  <a:pt x="169590" y="385943"/>
                </a:cubicBezTo>
                <a:cubicBezTo>
                  <a:pt x="162453" y="393080"/>
                  <a:pt x="154002" y="396648"/>
                  <a:pt x="144236" y="396648"/>
                </a:cubicBezTo>
                <a:cubicBezTo>
                  <a:pt x="134470" y="396648"/>
                  <a:pt x="126019" y="393080"/>
                  <a:pt x="118882" y="385943"/>
                </a:cubicBezTo>
                <a:cubicBezTo>
                  <a:pt x="111745" y="378806"/>
                  <a:pt x="108177" y="370355"/>
                  <a:pt x="108177" y="360589"/>
                </a:cubicBezTo>
                <a:cubicBezTo>
                  <a:pt x="108177" y="350823"/>
                  <a:pt x="111745" y="342372"/>
                  <a:pt x="118882" y="335235"/>
                </a:cubicBezTo>
                <a:cubicBezTo>
                  <a:pt x="126019" y="328099"/>
                  <a:pt x="134470" y="324530"/>
                  <a:pt x="144236" y="324530"/>
                </a:cubicBezTo>
                <a:close/>
                <a:moveTo>
                  <a:pt x="18030" y="0"/>
                </a:moveTo>
                <a:lnTo>
                  <a:pt x="90148" y="0"/>
                </a:lnTo>
                <a:cubicBezTo>
                  <a:pt x="93153" y="0"/>
                  <a:pt x="95829" y="610"/>
                  <a:pt x="98176" y="1831"/>
                </a:cubicBezTo>
                <a:cubicBezTo>
                  <a:pt x="100524" y="3052"/>
                  <a:pt x="102355" y="4507"/>
                  <a:pt x="103670" y="6198"/>
                </a:cubicBezTo>
                <a:cubicBezTo>
                  <a:pt x="104984" y="7888"/>
                  <a:pt x="106205" y="10189"/>
                  <a:pt x="107332" y="13100"/>
                </a:cubicBezTo>
                <a:cubicBezTo>
                  <a:pt x="108459" y="16010"/>
                  <a:pt x="109210" y="18452"/>
                  <a:pt x="109586" y="20424"/>
                </a:cubicBezTo>
                <a:cubicBezTo>
                  <a:pt x="109961" y="22396"/>
                  <a:pt x="110478" y="25166"/>
                  <a:pt x="111135" y="28734"/>
                </a:cubicBezTo>
                <a:cubicBezTo>
                  <a:pt x="111792" y="32303"/>
                  <a:pt x="112215" y="34744"/>
                  <a:pt x="112403" y="36059"/>
                </a:cubicBezTo>
                <a:lnTo>
                  <a:pt x="450737" y="36059"/>
                </a:lnTo>
                <a:cubicBezTo>
                  <a:pt x="455620" y="36059"/>
                  <a:pt x="459845" y="37843"/>
                  <a:pt x="463414" y="41411"/>
                </a:cubicBezTo>
                <a:cubicBezTo>
                  <a:pt x="466982" y="44980"/>
                  <a:pt x="468766" y="49205"/>
                  <a:pt x="468766" y="54088"/>
                </a:cubicBezTo>
                <a:lnTo>
                  <a:pt x="468766" y="198324"/>
                </a:lnTo>
                <a:cubicBezTo>
                  <a:pt x="468766" y="202831"/>
                  <a:pt x="467217" y="206822"/>
                  <a:pt x="464118" y="210297"/>
                </a:cubicBezTo>
                <a:cubicBezTo>
                  <a:pt x="461019" y="213771"/>
                  <a:pt x="457216" y="215790"/>
                  <a:pt x="452709" y="216353"/>
                </a:cubicBezTo>
                <a:lnTo>
                  <a:pt x="158603" y="250722"/>
                </a:lnTo>
                <a:cubicBezTo>
                  <a:pt x="161045" y="261991"/>
                  <a:pt x="162265" y="268564"/>
                  <a:pt x="162265" y="270442"/>
                </a:cubicBezTo>
                <a:cubicBezTo>
                  <a:pt x="162265" y="273447"/>
                  <a:pt x="160012" y="279457"/>
                  <a:pt x="155504" y="288471"/>
                </a:cubicBezTo>
                <a:lnTo>
                  <a:pt x="414678" y="288471"/>
                </a:lnTo>
                <a:cubicBezTo>
                  <a:pt x="419561" y="288471"/>
                  <a:pt x="423787" y="290255"/>
                  <a:pt x="427355" y="293824"/>
                </a:cubicBezTo>
                <a:cubicBezTo>
                  <a:pt x="430923" y="297392"/>
                  <a:pt x="432707" y="301618"/>
                  <a:pt x="432707" y="306501"/>
                </a:cubicBezTo>
                <a:cubicBezTo>
                  <a:pt x="432707" y="311384"/>
                  <a:pt x="430923" y="315609"/>
                  <a:pt x="427355" y="319178"/>
                </a:cubicBezTo>
                <a:cubicBezTo>
                  <a:pt x="423787" y="322746"/>
                  <a:pt x="419561" y="324530"/>
                  <a:pt x="414678" y="324530"/>
                </a:cubicBezTo>
                <a:lnTo>
                  <a:pt x="396649" y="324530"/>
                </a:lnTo>
                <a:lnTo>
                  <a:pt x="396648" y="324530"/>
                </a:lnTo>
                <a:lnTo>
                  <a:pt x="144236" y="324530"/>
                </a:lnTo>
                <a:lnTo>
                  <a:pt x="126206" y="324530"/>
                </a:lnTo>
                <a:cubicBezTo>
                  <a:pt x="121324" y="324530"/>
                  <a:pt x="117098" y="322746"/>
                  <a:pt x="113530" y="319178"/>
                </a:cubicBezTo>
                <a:cubicBezTo>
                  <a:pt x="109961" y="315609"/>
                  <a:pt x="108177" y="311384"/>
                  <a:pt x="108177" y="306501"/>
                </a:cubicBezTo>
                <a:cubicBezTo>
                  <a:pt x="108177" y="304435"/>
                  <a:pt x="108928" y="301477"/>
                  <a:pt x="110431" y="297627"/>
                </a:cubicBezTo>
                <a:cubicBezTo>
                  <a:pt x="111933" y="293777"/>
                  <a:pt x="113436" y="290397"/>
                  <a:pt x="114938" y="287485"/>
                </a:cubicBezTo>
                <a:cubicBezTo>
                  <a:pt x="116440" y="284574"/>
                  <a:pt x="118459" y="280818"/>
                  <a:pt x="120995" y="276217"/>
                </a:cubicBezTo>
                <a:cubicBezTo>
                  <a:pt x="123530" y="271616"/>
                  <a:pt x="124986" y="268846"/>
                  <a:pt x="125361" y="267907"/>
                </a:cubicBezTo>
                <a:lnTo>
                  <a:pt x="75499" y="36059"/>
                </a:lnTo>
                <a:lnTo>
                  <a:pt x="18030" y="36059"/>
                </a:lnTo>
                <a:cubicBezTo>
                  <a:pt x="13147" y="36059"/>
                  <a:pt x="8921" y="34275"/>
                  <a:pt x="5353" y="30706"/>
                </a:cubicBezTo>
                <a:cubicBezTo>
                  <a:pt x="1784" y="27138"/>
                  <a:pt x="0" y="22912"/>
                  <a:pt x="0" y="18030"/>
                </a:cubicBezTo>
                <a:cubicBezTo>
                  <a:pt x="0" y="13146"/>
                  <a:pt x="1784" y="8921"/>
                  <a:pt x="5353" y="5352"/>
                </a:cubicBezTo>
                <a:cubicBezTo>
                  <a:pt x="8921" y="1784"/>
                  <a:pt x="13147" y="0"/>
                  <a:pt x="180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19" name="Freeform 425"/>
          <p:cNvSpPr/>
          <p:nvPr/>
        </p:nvSpPr>
        <p:spPr>
          <a:xfrm>
            <a:off x="6975090" y="3385925"/>
            <a:ext cx="381999" cy="356825"/>
          </a:xfrm>
          <a:custGeom>
            <a:avLst/>
            <a:gdLst>
              <a:gd name="connsiteX0" fmla="*/ 169590 w 540885"/>
              <a:gd name="connsiteY0" fmla="*/ 270443 h 504826"/>
              <a:gd name="connsiteX1" fmla="*/ 181704 w 540885"/>
              <a:gd name="connsiteY1" fmla="*/ 276500 h 504826"/>
              <a:gd name="connsiteX2" fmla="*/ 202269 w 540885"/>
              <a:gd name="connsiteY2" fmla="*/ 290022 h 504826"/>
              <a:gd name="connsiteX3" fmla="*/ 232412 w 540885"/>
              <a:gd name="connsiteY3" fmla="*/ 303544 h 504826"/>
              <a:gd name="connsiteX4" fmla="*/ 270443 w 540885"/>
              <a:gd name="connsiteY4" fmla="*/ 309601 h 504826"/>
              <a:gd name="connsiteX5" fmla="*/ 308473 w 540885"/>
              <a:gd name="connsiteY5" fmla="*/ 303544 h 504826"/>
              <a:gd name="connsiteX6" fmla="*/ 338617 w 540885"/>
              <a:gd name="connsiteY6" fmla="*/ 290022 h 504826"/>
              <a:gd name="connsiteX7" fmla="*/ 359181 w 540885"/>
              <a:gd name="connsiteY7" fmla="*/ 276500 h 504826"/>
              <a:gd name="connsiteX8" fmla="*/ 371295 w 540885"/>
              <a:gd name="connsiteY8" fmla="*/ 270443 h 504826"/>
              <a:gd name="connsiteX9" fmla="*/ 402705 w 540885"/>
              <a:gd name="connsiteY9" fmla="*/ 276077 h 504826"/>
              <a:gd name="connsiteX10" fmla="*/ 426792 w 540885"/>
              <a:gd name="connsiteY10" fmla="*/ 291149 h 504826"/>
              <a:gd name="connsiteX11" fmla="*/ 444258 w 540885"/>
              <a:gd name="connsiteY11" fmla="*/ 313967 h 504826"/>
              <a:gd name="connsiteX12" fmla="*/ 456371 w 540885"/>
              <a:gd name="connsiteY12" fmla="*/ 341434 h 504826"/>
              <a:gd name="connsiteX13" fmla="*/ 463837 w 540885"/>
              <a:gd name="connsiteY13" fmla="*/ 372000 h 504826"/>
              <a:gd name="connsiteX14" fmla="*/ 467781 w 540885"/>
              <a:gd name="connsiteY14" fmla="*/ 402706 h 504826"/>
              <a:gd name="connsiteX15" fmla="*/ 468767 w 540885"/>
              <a:gd name="connsiteY15" fmla="*/ 431863 h 504826"/>
              <a:gd name="connsiteX16" fmla="*/ 448202 w 540885"/>
              <a:gd name="connsiteY16" fmla="*/ 485247 h 504826"/>
              <a:gd name="connsiteX17" fmla="*/ 393550 w 540885"/>
              <a:gd name="connsiteY17" fmla="*/ 504826 h 504826"/>
              <a:gd name="connsiteX18" fmla="*/ 147335 w 540885"/>
              <a:gd name="connsiteY18" fmla="*/ 504826 h 504826"/>
              <a:gd name="connsiteX19" fmla="*/ 92683 w 540885"/>
              <a:gd name="connsiteY19" fmla="*/ 485247 h 504826"/>
              <a:gd name="connsiteX20" fmla="*/ 72118 w 540885"/>
              <a:gd name="connsiteY20" fmla="*/ 431863 h 504826"/>
              <a:gd name="connsiteX21" fmla="*/ 73104 w 540885"/>
              <a:gd name="connsiteY21" fmla="*/ 402706 h 504826"/>
              <a:gd name="connsiteX22" fmla="*/ 77049 w 540885"/>
              <a:gd name="connsiteY22" fmla="*/ 372000 h 504826"/>
              <a:gd name="connsiteX23" fmla="*/ 84514 w 540885"/>
              <a:gd name="connsiteY23" fmla="*/ 341434 h 504826"/>
              <a:gd name="connsiteX24" fmla="*/ 96628 w 540885"/>
              <a:gd name="connsiteY24" fmla="*/ 313967 h 504826"/>
              <a:gd name="connsiteX25" fmla="*/ 114093 w 540885"/>
              <a:gd name="connsiteY25" fmla="*/ 291149 h 504826"/>
              <a:gd name="connsiteX26" fmla="*/ 138180 w 540885"/>
              <a:gd name="connsiteY26" fmla="*/ 276077 h 504826"/>
              <a:gd name="connsiteX27" fmla="*/ 169590 w 540885"/>
              <a:gd name="connsiteY27" fmla="*/ 270443 h 504826"/>
              <a:gd name="connsiteX28" fmla="*/ 505953 w 540885"/>
              <a:gd name="connsiteY28" fmla="*/ 144237 h 504826"/>
              <a:gd name="connsiteX29" fmla="*/ 540885 w 540885"/>
              <a:gd name="connsiteY29" fmla="*/ 243680 h 504826"/>
              <a:gd name="connsiteX30" fmla="*/ 525109 w 540885"/>
              <a:gd name="connsiteY30" fmla="*/ 277063 h 504826"/>
              <a:gd name="connsiteX31" fmla="*/ 486233 w 540885"/>
              <a:gd name="connsiteY31" fmla="*/ 288472 h 504826"/>
              <a:gd name="connsiteX32" fmla="*/ 448484 w 540885"/>
              <a:gd name="connsiteY32" fmla="*/ 288472 h 504826"/>
              <a:gd name="connsiteX33" fmla="*/ 373830 w 540885"/>
              <a:gd name="connsiteY33" fmla="*/ 252413 h 504826"/>
              <a:gd name="connsiteX34" fmla="*/ 396649 w 540885"/>
              <a:gd name="connsiteY34" fmla="*/ 180296 h 504826"/>
              <a:gd name="connsiteX35" fmla="*/ 395240 w 540885"/>
              <a:gd name="connsiteY35" fmla="*/ 161703 h 504826"/>
              <a:gd name="connsiteX36" fmla="*/ 432708 w 540885"/>
              <a:gd name="connsiteY36" fmla="*/ 168182 h 504826"/>
              <a:gd name="connsiteX37" fmla="*/ 466231 w 540885"/>
              <a:gd name="connsiteY37" fmla="*/ 162125 h 504826"/>
              <a:gd name="connsiteX38" fmla="*/ 493698 w 540885"/>
              <a:gd name="connsiteY38" fmla="*/ 150153 h 504826"/>
              <a:gd name="connsiteX39" fmla="*/ 505953 w 540885"/>
              <a:gd name="connsiteY39" fmla="*/ 144237 h 504826"/>
              <a:gd name="connsiteX40" fmla="*/ 34932 w 540885"/>
              <a:gd name="connsiteY40" fmla="*/ 144237 h 504826"/>
              <a:gd name="connsiteX41" fmla="*/ 47187 w 540885"/>
              <a:gd name="connsiteY41" fmla="*/ 150153 h 504826"/>
              <a:gd name="connsiteX42" fmla="*/ 74653 w 540885"/>
              <a:gd name="connsiteY42" fmla="*/ 162125 h 504826"/>
              <a:gd name="connsiteX43" fmla="*/ 108176 w 540885"/>
              <a:gd name="connsiteY43" fmla="*/ 168182 h 504826"/>
              <a:gd name="connsiteX44" fmla="*/ 145644 w 540885"/>
              <a:gd name="connsiteY44" fmla="*/ 161703 h 504826"/>
              <a:gd name="connsiteX45" fmla="*/ 144235 w 540885"/>
              <a:gd name="connsiteY45" fmla="*/ 180296 h 504826"/>
              <a:gd name="connsiteX46" fmla="*/ 167054 w 540885"/>
              <a:gd name="connsiteY46" fmla="*/ 252413 h 504826"/>
              <a:gd name="connsiteX47" fmla="*/ 92401 w 540885"/>
              <a:gd name="connsiteY47" fmla="*/ 288472 h 504826"/>
              <a:gd name="connsiteX48" fmla="*/ 54652 w 540885"/>
              <a:gd name="connsiteY48" fmla="*/ 288472 h 504826"/>
              <a:gd name="connsiteX49" fmla="*/ 15776 w 540885"/>
              <a:gd name="connsiteY49" fmla="*/ 277063 h 504826"/>
              <a:gd name="connsiteX50" fmla="*/ 0 w 540885"/>
              <a:gd name="connsiteY50" fmla="*/ 243680 h 504826"/>
              <a:gd name="connsiteX51" fmla="*/ 34932 w 540885"/>
              <a:gd name="connsiteY51" fmla="*/ 144237 h 504826"/>
              <a:gd name="connsiteX52" fmla="*/ 270442 w 540885"/>
              <a:gd name="connsiteY52" fmla="*/ 72119 h 504826"/>
              <a:gd name="connsiteX53" fmla="*/ 346926 w 540885"/>
              <a:gd name="connsiteY53" fmla="*/ 103811 h 504826"/>
              <a:gd name="connsiteX54" fmla="*/ 378619 w 540885"/>
              <a:gd name="connsiteY54" fmla="*/ 180296 h 504826"/>
              <a:gd name="connsiteX55" fmla="*/ 346926 w 540885"/>
              <a:gd name="connsiteY55" fmla="*/ 256780 h 504826"/>
              <a:gd name="connsiteX56" fmla="*/ 270442 w 540885"/>
              <a:gd name="connsiteY56" fmla="*/ 288472 h 504826"/>
              <a:gd name="connsiteX57" fmla="*/ 193957 w 540885"/>
              <a:gd name="connsiteY57" fmla="*/ 256780 h 504826"/>
              <a:gd name="connsiteX58" fmla="*/ 162265 w 540885"/>
              <a:gd name="connsiteY58" fmla="*/ 180296 h 504826"/>
              <a:gd name="connsiteX59" fmla="*/ 193957 w 540885"/>
              <a:gd name="connsiteY59" fmla="*/ 103811 h 504826"/>
              <a:gd name="connsiteX60" fmla="*/ 270442 w 540885"/>
              <a:gd name="connsiteY60" fmla="*/ 72119 h 504826"/>
              <a:gd name="connsiteX61" fmla="*/ 432707 w 540885"/>
              <a:gd name="connsiteY61" fmla="*/ 0 h 504826"/>
              <a:gd name="connsiteX62" fmla="*/ 483697 w 540885"/>
              <a:gd name="connsiteY62" fmla="*/ 21128 h 504826"/>
              <a:gd name="connsiteX63" fmla="*/ 504825 w 540885"/>
              <a:gd name="connsiteY63" fmla="*/ 72118 h 504826"/>
              <a:gd name="connsiteX64" fmla="*/ 483697 w 540885"/>
              <a:gd name="connsiteY64" fmla="*/ 123108 h 504826"/>
              <a:gd name="connsiteX65" fmla="*/ 432707 w 540885"/>
              <a:gd name="connsiteY65" fmla="*/ 144236 h 504826"/>
              <a:gd name="connsiteX66" fmla="*/ 381717 w 540885"/>
              <a:gd name="connsiteY66" fmla="*/ 123108 h 504826"/>
              <a:gd name="connsiteX67" fmla="*/ 360589 w 540885"/>
              <a:gd name="connsiteY67" fmla="*/ 72118 h 504826"/>
              <a:gd name="connsiteX68" fmla="*/ 381717 w 540885"/>
              <a:gd name="connsiteY68" fmla="*/ 21128 h 504826"/>
              <a:gd name="connsiteX69" fmla="*/ 432707 w 540885"/>
              <a:gd name="connsiteY69" fmla="*/ 0 h 504826"/>
              <a:gd name="connsiteX70" fmla="*/ 108176 w 540885"/>
              <a:gd name="connsiteY70" fmla="*/ 0 h 504826"/>
              <a:gd name="connsiteX71" fmla="*/ 159167 w 540885"/>
              <a:gd name="connsiteY71" fmla="*/ 21128 h 504826"/>
              <a:gd name="connsiteX72" fmla="*/ 180295 w 540885"/>
              <a:gd name="connsiteY72" fmla="*/ 72118 h 504826"/>
              <a:gd name="connsiteX73" fmla="*/ 159167 w 540885"/>
              <a:gd name="connsiteY73" fmla="*/ 123108 h 504826"/>
              <a:gd name="connsiteX74" fmla="*/ 108176 w 540885"/>
              <a:gd name="connsiteY74" fmla="*/ 144236 h 504826"/>
              <a:gd name="connsiteX75" fmla="*/ 57187 w 540885"/>
              <a:gd name="connsiteY75" fmla="*/ 123108 h 504826"/>
              <a:gd name="connsiteX76" fmla="*/ 36059 w 540885"/>
              <a:gd name="connsiteY76" fmla="*/ 72118 h 504826"/>
              <a:gd name="connsiteX77" fmla="*/ 57187 w 540885"/>
              <a:gd name="connsiteY77" fmla="*/ 21128 h 504826"/>
              <a:gd name="connsiteX78" fmla="*/ 108176 w 540885"/>
              <a:gd name="connsiteY78" fmla="*/ 0 h 504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0885" h="504826">
                <a:moveTo>
                  <a:pt x="169590" y="270443"/>
                </a:moveTo>
                <a:cubicBezTo>
                  <a:pt x="171469" y="270443"/>
                  <a:pt x="175506" y="272462"/>
                  <a:pt x="181704" y="276500"/>
                </a:cubicBezTo>
                <a:cubicBezTo>
                  <a:pt x="187902" y="280538"/>
                  <a:pt x="194757" y="285045"/>
                  <a:pt x="202269" y="290022"/>
                </a:cubicBezTo>
                <a:cubicBezTo>
                  <a:pt x="209781" y="294999"/>
                  <a:pt x="219829" y="299506"/>
                  <a:pt x="232412" y="303544"/>
                </a:cubicBezTo>
                <a:cubicBezTo>
                  <a:pt x="244995" y="307582"/>
                  <a:pt x="257673" y="309601"/>
                  <a:pt x="270443" y="309601"/>
                </a:cubicBezTo>
                <a:cubicBezTo>
                  <a:pt x="283214" y="309601"/>
                  <a:pt x="295891" y="307582"/>
                  <a:pt x="308473" y="303544"/>
                </a:cubicBezTo>
                <a:cubicBezTo>
                  <a:pt x="321057" y="299506"/>
                  <a:pt x="331105" y="294999"/>
                  <a:pt x="338617" y="290022"/>
                </a:cubicBezTo>
                <a:cubicBezTo>
                  <a:pt x="346129" y="285045"/>
                  <a:pt x="352983" y="280538"/>
                  <a:pt x="359181" y="276500"/>
                </a:cubicBezTo>
                <a:cubicBezTo>
                  <a:pt x="365379" y="272462"/>
                  <a:pt x="369418" y="270443"/>
                  <a:pt x="371295" y="270443"/>
                </a:cubicBezTo>
                <a:cubicBezTo>
                  <a:pt x="382751" y="270443"/>
                  <a:pt x="393222" y="272321"/>
                  <a:pt x="402705" y="276077"/>
                </a:cubicBezTo>
                <a:cubicBezTo>
                  <a:pt x="412191" y="279833"/>
                  <a:pt x="420218" y="284857"/>
                  <a:pt x="426792" y="291149"/>
                </a:cubicBezTo>
                <a:cubicBezTo>
                  <a:pt x="433365" y="297440"/>
                  <a:pt x="439187" y="305046"/>
                  <a:pt x="444258" y="313967"/>
                </a:cubicBezTo>
                <a:cubicBezTo>
                  <a:pt x="449329" y="322888"/>
                  <a:pt x="453367" y="332044"/>
                  <a:pt x="456371" y="341434"/>
                </a:cubicBezTo>
                <a:cubicBezTo>
                  <a:pt x="459376" y="350824"/>
                  <a:pt x="461865" y="361013"/>
                  <a:pt x="463837" y="372000"/>
                </a:cubicBezTo>
                <a:cubicBezTo>
                  <a:pt x="465809" y="382986"/>
                  <a:pt x="467124" y="393222"/>
                  <a:pt x="467781" y="402706"/>
                </a:cubicBezTo>
                <a:cubicBezTo>
                  <a:pt x="468438" y="412190"/>
                  <a:pt x="468767" y="421909"/>
                  <a:pt x="468767" y="431863"/>
                </a:cubicBezTo>
                <a:cubicBezTo>
                  <a:pt x="468767" y="454400"/>
                  <a:pt x="461912" y="472195"/>
                  <a:pt x="448202" y="485247"/>
                </a:cubicBezTo>
                <a:cubicBezTo>
                  <a:pt x="434492" y="498300"/>
                  <a:pt x="416275" y="504826"/>
                  <a:pt x="393550" y="504826"/>
                </a:cubicBezTo>
                <a:lnTo>
                  <a:pt x="147335" y="504826"/>
                </a:lnTo>
                <a:cubicBezTo>
                  <a:pt x="124611" y="504826"/>
                  <a:pt x="106393" y="498300"/>
                  <a:pt x="92683" y="485247"/>
                </a:cubicBezTo>
                <a:cubicBezTo>
                  <a:pt x="78974" y="472195"/>
                  <a:pt x="72118" y="454400"/>
                  <a:pt x="72118" y="431863"/>
                </a:cubicBezTo>
                <a:cubicBezTo>
                  <a:pt x="72118" y="421909"/>
                  <a:pt x="72447" y="412190"/>
                  <a:pt x="73104" y="402706"/>
                </a:cubicBezTo>
                <a:cubicBezTo>
                  <a:pt x="73761" y="393222"/>
                  <a:pt x="75077" y="382986"/>
                  <a:pt x="77049" y="372000"/>
                </a:cubicBezTo>
                <a:cubicBezTo>
                  <a:pt x="79021" y="361013"/>
                  <a:pt x="81510" y="350824"/>
                  <a:pt x="84514" y="341434"/>
                </a:cubicBezTo>
                <a:cubicBezTo>
                  <a:pt x="87519" y="332044"/>
                  <a:pt x="91556" y="322888"/>
                  <a:pt x="96628" y="313967"/>
                </a:cubicBezTo>
                <a:cubicBezTo>
                  <a:pt x="101698" y="305046"/>
                  <a:pt x="107521" y="297440"/>
                  <a:pt x="114093" y="291149"/>
                </a:cubicBezTo>
                <a:cubicBezTo>
                  <a:pt x="120667" y="284857"/>
                  <a:pt x="128696" y="279833"/>
                  <a:pt x="138180" y="276077"/>
                </a:cubicBezTo>
                <a:cubicBezTo>
                  <a:pt x="147664" y="272321"/>
                  <a:pt x="158135" y="270443"/>
                  <a:pt x="169590" y="270443"/>
                </a:cubicBezTo>
                <a:close/>
                <a:moveTo>
                  <a:pt x="505953" y="144237"/>
                </a:moveTo>
                <a:cubicBezTo>
                  <a:pt x="529241" y="144237"/>
                  <a:pt x="540885" y="177385"/>
                  <a:pt x="540885" y="243680"/>
                </a:cubicBezTo>
                <a:cubicBezTo>
                  <a:pt x="540885" y="258329"/>
                  <a:pt x="535626" y="269457"/>
                  <a:pt x="525109" y="277063"/>
                </a:cubicBezTo>
                <a:cubicBezTo>
                  <a:pt x="514592" y="284669"/>
                  <a:pt x="501634" y="288472"/>
                  <a:pt x="486233" y="288472"/>
                </a:cubicBezTo>
                <a:lnTo>
                  <a:pt x="448484" y="288472"/>
                </a:lnTo>
                <a:cubicBezTo>
                  <a:pt x="429140" y="265372"/>
                  <a:pt x="404256" y="253353"/>
                  <a:pt x="373830" y="252413"/>
                </a:cubicBezTo>
                <a:cubicBezTo>
                  <a:pt x="389043" y="230440"/>
                  <a:pt x="396649" y="206401"/>
                  <a:pt x="396649" y="180296"/>
                </a:cubicBezTo>
                <a:cubicBezTo>
                  <a:pt x="396649" y="174849"/>
                  <a:pt x="396179" y="168652"/>
                  <a:pt x="395240" y="161703"/>
                </a:cubicBezTo>
                <a:cubicBezTo>
                  <a:pt x="407636" y="166022"/>
                  <a:pt x="420125" y="168182"/>
                  <a:pt x="432708" y="168182"/>
                </a:cubicBezTo>
                <a:cubicBezTo>
                  <a:pt x="443789" y="168182"/>
                  <a:pt x="454964" y="166163"/>
                  <a:pt x="466231" y="162125"/>
                </a:cubicBezTo>
                <a:cubicBezTo>
                  <a:pt x="477500" y="158087"/>
                  <a:pt x="486655" y="154097"/>
                  <a:pt x="493698" y="150153"/>
                </a:cubicBezTo>
                <a:cubicBezTo>
                  <a:pt x="500742" y="146209"/>
                  <a:pt x="504826" y="144237"/>
                  <a:pt x="505953" y="144237"/>
                </a:cubicBezTo>
                <a:close/>
                <a:moveTo>
                  <a:pt x="34932" y="144237"/>
                </a:moveTo>
                <a:cubicBezTo>
                  <a:pt x="36059" y="144237"/>
                  <a:pt x="40144" y="146209"/>
                  <a:pt x="47187" y="150153"/>
                </a:cubicBezTo>
                <a:cubicBezTo>
                  <a:pt x="54229" y="154097"/>
                  <a:pt x="63384" y="158087"/>
                  <a:pt x="74653" y="162125"/>
                </a:cubicBezTo>
                <a:cubicBezTo>
                  <a:pt x="85921" y="166163"/>
                  <a:pt x="97096" y="168182"/>
                  <a:pt x="108176" y="168182"/>
                </a:cubicBezTo>
                <a:cubicBezTo>
                  <a:pt x="120760" y="168182"/>
                  <a:pt x="133249" y="166022"/>
                  <a:pt x="145644" y="161703"/>
                </a:cubicBezTo>
                <a:cubicBezTo>
                  <a:pt x="144705" y="168652"/>
                  <a:pt x="144235" y="174849"/>
                  <a:pt x="144235" y="180296"/>
                </a:cubicBezTo>
                <a:cubicBezTo>
                  <a:pt x="144235" y="206401"/>
                  <a:pt x="151841" y="230440"/>
                  <a:pt x="167054" y="252413"/>
                </a:cubicBezTo>
                <a:cubicBezTo>
                  <a:pt x="136630" y="253353"/>
                  <a:pt x="111745" y="265372"/>
                  <a:pt x="92401" y="288472"/>
                </a:cubicBezTo>
                <a:lnTo>
                  <a:pt x="54652" y="288472"/>
                </a:lnTo>
                <a:cubicBezTo>
                  <a:pt x="39251" y="288472"/>
                  <a:pt x="26293" y="284669"/>
                  <a:pt x="15776" y="277063"/>
                </a:cubicBezTo>
                <a:cubicBezTo>
                  <a:pt x="5259" y="269457"/>
                  <a:pt x="0" y="258329"/>
                  <a:pt x="0" y="243680"/>
                </a:cubicBezTo>
                <a:cubicBezTo>
                  <a:pt x="0" y="177385"/>
                  <a:pt x="11644" y="144237"/>
                  <a:pt x="34932" y="144237"/>
                </a:cubicBezTo>
                <a:close/>
                <a:moveTo>
                  <a:pt x="270442" y="72119"/>
                </a:moveTo>
                <a:cubicBezTo>
                  <a:pt x="300303" y="72119"/>
                  <a:pt x="325799" y="82683"/>
                  <a:pt x="346926" y="103811"/>
                </a:cubicBezTo>
                <a:cubicBezTo>
                  <a:pt x="368054" y="124940"/>
                  <a:pt x="378619" y="150434"/>
                  <a:pt x="378619" y="180296"/>
                </a:cubicBezTo>
                <a:cubicBezTo>
                  <a:pt x="378619" y="210157"/>
                  <a:pt x="368054" y="235652"/>
                  <a:pt x="346926" y="256780"/>
                </a:cubicBezTo>
                <a:cubicBezTo>
                  <a:pt x="325799" y="277908"/>
                  <a:pt x="300303" y="288472"/>
                  <a:pt x="270442" y="288472"/>
                </a:cubicBezTo>
                <a:cubicBezTo>
                  <a:pt x="240580" y="288472"/>
                  <a:pt x="215085" y="277908"/>
                  <a:pt x="193957" y="256780"/>
                </a:cubicBezTo>
                <a:cubicBezTo>
                  <a:pt x="172829" y="235652"/>
                  <a:pt x="162265" y="210157"/>
                  <a:pt x="162265" y="180296"/>
                </a:cubicBezTo>
                <a:cubicBezTo>
                  <a:pt x="162265" y="150434"/>
                  <a:pt x="172829" y="124940"/>
                  <a:pt x="193957" y="103811"/>
                </a:cubicBezTo>
                <a:cubicBezTo>
                  <a:pt x="215085" y="82683"/>
                  <a:pt x="240580" y="72119"/>
                  <a:pt x="270442" y="72119"/>
                </a:cubicBezTo>
                <a:close/>
                <a:moveTo>
                  <a:pt x="432707" y="0"/>
                </a:moveTo>
                <a:cubicBezTo>
                  <a:pt x="452615" y="0"/>
                  <a:pt x="469611" y="7043"/>
                  <a:pt x="483697" y="21128"/>
                </a:cubicBezTo>
                <a:cubicBezTo>
                  <a:pt x="497783" y="35214"/>
                  <a:pt x="504825" y="52210"/>
                  <a:pt x="504825" y="72118"/>
                </a:cubicBezTo>
                <a:cubicBezTo>
                  <a:pt x="504825" y="92025"/>
                  <a:pt x="497783" y="109022"/>
                  <a:pt x="483697" y="123108"/>
                </a:cubicBezTo>
                <a:cubicBezTo>
                  <a:pt x="469611" y="137193"/>
                  <a:pt x="452615" y="144236"/>
                  <a:pt x="432707" y="144236"/>
                </a:cubicBezTo>
                <a:cubicBezTo>
                  <a:pt x="412800" y="144236"/>
                  <a:pt x="395803" y="137193"/>
                  <a:pt x="381717" y="123108"/>
                </a:cubicBezTo>
                <a:cubicBezTo>
                  <a:pt x="367632" y="109022"/>
                  <a:pt x="360589" y="92025"/>
                  <a:pt x="360589" y="72118"/>
                </a:cubicBezTo>
                <a:cubicBezTo>
                  <a:pt x="360589" y="52210"/>
                  <a:pt x="367632" y="35214"/>
                  <a:pt x="381717" y="21128"/>
                </a:cubicBezTo>
                <a:cubicBezTo>
                  <a:pt x="395803" y="7043"/>
                  <a:pt x="412800" y="0"/>
                  <a:pt x="432707" y="0"/>
                </a:cubicBezTo>
                <a:close/>
                <a:moveTo>
                  <a:pt x="108176" y="0"/>
                </a:moveTo>
                <a:cubicBezTo>
                  <a:pt x="128085" y="0"/>
                  <a:pt x="145080" y="7043"/>
                  <a:pt x="159167" y="21128"/>
                </a:cubicBezTo>
                <a:cubicBezTo>
                  <a:pt x="173252" y="35214"/>
                  <a:pt x="180295" y="52210"/>
                  <a:pt x="180295" y="72118"/>
                </a:cubicBezTo>
                <a:cubicBezTo>
                  <a:pt x="180295" y="92025"/>
                  <a:pt x="173252" y="109022"/>
                  <a:pt x="159167" y="123108"/>
                </a:cubicBezTo>
                <a:cubicBezTo>
                  <a:pt x="145080" y="137193"/>
                  <a:pt x="128085" y="144236"/>
                  <a:pt x="108176" y="144236"/>
                </a:cubicBezTo>
                <a:cubicBezTo>
                  <a:pt x="88270" y="144236"/>
                  <a:pt x="71272" y="137193"/>
                  <a:pt x="57187" y="123108"/>
                </a:cubicBezTo>
                <a:cubicBezTo>
                  <a:pt x="43102" y="109022"/>
                  <a:pt x="36059" y="92025"/>
                  <a:pt x="36059" y="72118"/>
                </a:cubicBezTo>
                <a:cubicBezTo>
                  <a:pt x="36059" y="52210"/>
                  <a:pt x="43102" y="35214"/>
                  <a:pt x="57187" y="21128"/>
                </a:cubicBezTo>
                <a:cubicBezTo>
                  <a:pt x="71272" y="7043"/>
                  <a:pt x="88270" y="0"/>
                  <a:pt x="108176"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20" name="Freeform 457"/>
          <p:cNvSpPr/>
          <p:nvPr/>
        </p:nvSpPr>
        <p:spPr>
          <a:xfrm>
            <a:off x="5756960" y="2569363"/>
            <a:ext cx="335328" cy="503403"/>
          </a:xfrm>
          <a:custGeom>
            <a:avLst/>
            <a:gdLst>
              <a:gd name="connsiteX0" fmla="*/ 108177 w 216354"/>
              <a:gd name="connsiteY0" fmla="*/ 60848 h 324530"/>
              <a:gd name="connsiteX1" fmla="*/ 129199 w 216354"/>
              <a:gd name="connsiteY1" fmla="*/ 64229 h 324530"/>
              <a:gd name="connsiteX2" fmla="*/ 147581 w 216354"/>
              <a:gd name="connsiteY2" fmla="*/ 75638 h 324530"/>
              <a:gd name="connsiteX3" fmla="*/ 155504 w 216354"/>
              <a:gd name="connsiteY3" fmla="*/ 94654 h 324530"/>
              <a:gd name="connsiteX4" fmla="*/ 153497 w 216354"/>
              <a:gd name="connsiteY4" fmla="*/ 99408 h 324530"/>
              <a:gd name="connsiteX5" fmla="*/ 148744 w 216354"/>
              <a:gd name="connsiteY5" fmla="*/ 101415 h 324530"/>
              <a:gd name="connsiteX6" fmla="*/ 143989 w 216354"/>
              <a:gd name="connsiteY6" fmla="*/ 99408 h 324530"/>
              <a:gd name="connsiteX7" fmla="*/ 141982 w 216354"/>
              <a:gd name="connsiteY7" fmla="*/ 94654 h 324530"/>
              <a:gd name="connsiteX8" fmla="*/ 130573 w 216354"/>
              <a:gd name="connsiteY8" fmla="*/ 79653 h 324530"/>
              <a:gd name="connsiteX9" fmla="*/ 108177 w 216354"/>
              <a:gd name="connsiteY9" fmla="*/ 74371 h 324530"/>
              <a:gd name="connsiteX10" fmla="*/ 103422 w 216354"/>
              <a:gd name="connsiteY10" fmla="*/ 72364 h 324530"/>
              <a:gd name="connsiteX11" fmla="*/ 101415 w 216354"/>
              <a:gd name="connsiteY11" fmla="*/ 67610 h 324530"/>
              <a:gd name="connsiteX12" fmla="*/ 103422 w 216354"/>
              <a:gd name="connsiteY12" fmla="*/ 62856 h 324530"/>
              <a:gd name="connsiteX13" fmla="*/ 108177 w 216354"/>
              <a:gd name="connsiteY13" fmla="*/ 60848 h 324530"/>
              <a:gd name="connsiteX14" fmla="*/ 108177 w 216354"/>
              <a:gd name="connsiteY14" fmla="*/ 27044 h 324530"/>
              <a:gd name="connsiteX15" fmla="*/ 79337 w 216354"/>
              <a:gd name="connsiteY15" fmla="*/ 31797 h 324530"/>
              <a:gd name="connsiteX16" fmla="*/ 53349 w 216354"/>
              <a:gd name="connsiteY16" fmla="*/ 44897 h 324530"/>
              <a:gd name="connsiteX17" fmla="*/ 34333 w 216354"/>
              <a:gd name="connsiteY17" fmla="*/ 66343 h 324530"/>
              <a:gd name="connsiteX18" fmla="*/ 27044 w 216354"/>
              <a:gd name="connsiteY18" fmla="*/ 94655 h 324530"/>
              <a:gd name="connsiteX19" fmla="*/ 41411 w 216354"/>
              <a:gd name="connsiteY19" fmla="*/ 132686 h 324530"/>
              <a:gd name="connsiteX20" fmla="*/ 47856 w 216354"/>
              <a:gd name="connsiteY20" fmla="*/ 139658 h 324530"/>
              <a:gd name="connsiteX21" fmla="*/ 54300 w 216354"/>
              <a:gd name="connsiteY21" fmla="*/ 146630 h 324530"/>
              <a:gd name="connsiteX22" fmla="*/ 84091 w 216354"/>
              <a:gd name="connsiteY22" fmla="*/ 209593 h 324530"/>
              <a:gd name="connsiteX23" fmla="*/ 132263 w 216354"/>
              <a:gd name="connsiteY23" fmla="*/ 209593 h 324530"/>
              <a:gd name="connsiteX24" fmla="*/ 162054 w 216354"/>
              <a:gd name="connsiteY24" fmla="*/ 146630 h 324530"/>
              <a:gd name="connsiteX25" fmla="*/ 168498 w 216354"/>
              <a:gd name="connsiteY25" fmla="*/ 139658 h 324530"/>
              <a:gd name="connsiteX26" fmla="*/ 174943 w 216354"/>
              <a:gd name="connsiteY26" fmla="*/ 132686 h 324530"/>
              <a:gd name="connsiteX27" fmla="*/ 189310 w 216354"/>
              <a:gd name="connsiteY27" fmla="*/ 94655 h 324530"/>
              <a:gd name="connsiteX28" fmla="*/ 182021 w 216354"/>
              <a:gd name="connsiteY28" fmla="*/ 66343 h 324530"/>
              <a:gd name="connsiteX29" fmla="*/ 163005 w 216354"/>
              <a:gd name="connsiteY29" fmla="*/ 44897 h 324530"/>
              <a:gd name="connsiteX30" fmla="*/ 137017 w 216354"/>
              <a:gd name="connsiteY30" fmla="*/ 31797 h 324530"/>
              <a:gd name="connsiteX31" fmla="*/ 108177 w 216354"/>
              <a:gd name="connsiteY31" fmla="*/ 27044 h 324530"/>
              <a:gd name="connsiteX32" fmla="*/ 108177 w 216354"/>
              <a:gd name="connsiteY32" fmla="*/ 0 h 324530"/>
              <a:gd name="connsiteX33" fmla="*/ 147581 w 216354"/>
              <a:gd name="connsiteY33" fmla="*/ 6866 h 324530"/>
              <a:gd name="connsiteX34" fmla="*/ 182231 w 216354"/>
              <a:gd name="connsiteY34" fmla="*/ 25671 h 324530"/>
              <a:gd name="connsiteX35" fmla="*/ 206952 w 216354"/>
              <a:gd name="connsiteY35" fmla="*/ 55672 h 324530"/>
              <a:gd name="connsiteX36" fmla="*/ 216354 w 216354"/>
              <a:gd name="connsiteY36" fmla="*/ 94655 h 324530"/>
              <a:gd name="connsiteX37" fmla="*/ 194592 w 216354"/>
              <a:gd name="connsiteY37" fmla="*/ 151279 h 324530"/>
              <a:gd name="connsiteX38" fmla="*/ 178851 w 216354"/>
              <a:gd name="connsiteY38" fmla="*/ 169660 h 324530"/>
              <a:gd name="connsiteX39" fmla="*/ 166280 w 216354"/>
              <a:gd name="connsiteY39" fmla="*/ 189838 h 324530"/>
              <a:gd name="connsiteX40" fmla="*/ 159096 w 216354"/>
              <a:gd name="connsiteY40" fmla="*/ 212551 h 324530"/>
              <a:gd name="connsiteX41" fmla="*/ 169027 w 216354"/>
              <a:gd name="connsiteY41" fmla="*/ 229876 h 324530"/>
              <a:gd name="connsiteX42" fmla="*/ 163745 w 216354"/>
              <a:gd name="connsiteY42" fmla="*/ 243398 h 324530"/>
              <a:gd name="connsiteX43" fmla="*/ 169027 w 216354"/>
              <a:gd name="connsiteY43" fmla="*/ 256920 h 324530"/>
              <a:gd name="connsiteX44" fmla="*/ 159519 w 216354"/>
              <a:gd name="connsiteY44" fmla="*/ 274034 h 324530"/>
              <a:gd name="connsiteX45" fmla="*/ 162266 w 216354"/>
              <a:gd name="connsiteY45" fmla="*/ 283964 h 324530"/>
              <a:gd name="connsiteX46" fmla="*/ 155610 w 216354"/>
              <a:gd name="connsiteY46" fmla="*/ 298965 h 324530"/>
              <a:gd name="connsiteX47" fmla="*/ 139235 w 216354"/>
              <a:gd name="connsiteY47" fmla="*/ 304247 h 324530"/>
              <a:gd name="connsiteX48" fmla="*/ 126559 w 216354"/>
              <a:gd name="connsiteY48" fmla="*/ 319037 h 324530"/>
              <a:gd name="connsiteX49" fmla="*/ 108177 w 216354"/>
              <a:gd name="connsiteY49" fmla="*/ 324530 h 324530"/>
              <a:gd name="connsiteX50" fmla="*/ 89795 w 216354"/>
              <a:gd name="connsiteY50" fmla="*/ 319037 h 324530"/>
              <a:gd name="connsiteX51" fmla="*/ 77119 w 216354"/>
              <a:gd name="connsiteY51" fmla="*/ 304247 h 324530"/>
              <a:gd name="connsiteX52" fmla="*/ 60744 w 216354"/>
              <a:gd name="connsiteY52" fmla="*/ 298965 h 324530"/>
              <a:gd name="connsiteX53" fmla="*/ 54088 w 216354"/>
              <a:gd name="connsiteY53" fmla="*/ 283964 h 324530"/>
              <a:gd name="connsiteX54" fmla="*/ 56835 w 216354"/>
              <a:gd name="connsiteY54" fmla="*/ 274034 h 324530"/>
              <a:gd name="connsiteX55" fmla="*/ 47327 w 216354"/>
              <a:gd name="connsiteY55" fmla="*/ 256920 h 324530"/>
              <a:gd name="connsiteX56" fmla="*/ 52609 w 216354"/>
              <a:gd name="connsiteY56" fmla="*/ 243398 h 324530"/>
              <a:gd name="connsiteX57" fmla="*/ 47327 w 216354"/>
              <a:gd name="connsiteY57" fmla="*/ 229876 h 324530"/>
              <a:gd name="connsiteX58" fmla="*/ 57258 w 216354"/>
              <a:gd name="connsiteY58" fmla="*/ 212551 h 324530"/>
              <a:gd name="connsiteX59" fmla="*/ 50074 w 216354"/>
              <a:gd name="connsiteY59" fmla="*/ 189838 h 324530"/>
              <a:gd name="connsiteX60" fmla="*/ 37503 w 216354"/>
              <a:gd name="connsiteY60" fmla="*/ 169660 h 324530"/>
              <a:gd name="connsiteX61" fmla="*/ 21762 w 216354"/>
              <a:gd name="connsiteY61" fmla="*/ 151279 h 324530"/>
              <a:gd name="connsiteX62" fmla="*/ 0 w 216354"/>
              <a:gd name="connsiteY62" fmla="*/ 94655 h 324530"/>
              <a:gd name="connsiteX63" fmla="*/ 9402 w 216354"/>
              <a:gd name="connsiteY63" fmla="*/ 55672 h 324530"/>
              <a:gd name="connsiteX64" fmla="*/ 34123 w 216354"/>
              <a:gd name="connsiteY64" fmla="*/ 25671 h 324530"/>
              <a:gd name="connsiteX65" fmla="*/ 68773 w 216354"/>
              <a:gd name="connsiteY65" fmla="*/ 6866 h 324530"/>
              <a:gd name="connsiteX66" fmla="*/ 108177 w 216354"/>
              <a:gd name="connsiteY66" fmla="*/ 0 h 324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6354" h="324530">
                <a:moveTo>
                  <a:pt x="108177" y="60848"/>
                </a:moveTo>
                <a:cubicBezTo>
                  <a:pt x="115219" y="60848"/>
                  <a:pt x="122227" y="61976"/>
                  <a:pt x="129199" y="64229"/>
                </a:cubicBezTo>
                <a:cubicBezTo>
                  <a:pt x="136172" y="66483"/>
                  <a:pt x="142299" y="70286"/>
                  <a:pt x="147581" y="75638"/>
                </a:cubicBezTo>
                <a:cubicBezTo>
                  <a:pt x="152863" y="80991"/>
                  <a:pt x="155504" y="87329"/>
                  <a:pt x="155504" y="94654"/>
                </a:cubicBezTo>
                <a:cubicBezTo>
                  <a:pt x="155504" y="96485"/>
                  <a:pt x="154835" y="98069"/>
                  <a:pt x="153497" y="99408"/>
                </a:cubicBezTo>
                <a:cubicBezTo>
                  <a:pt x="152158" y="100746"/>
                  <a:pt x="150574" y="101415"/>
                  <a:pt x="148744" y="101415"/>
                </a:cubicBezTo>
                <a:cubicBezTo>
                  <a:pt x="146911" y="101415"/>
                  <a:pt x="145327" y="100746"/>
                  <a:pt x="143989" y="99408"/>
                </a:cubicBezTo>
                <a:cubicBezTo>
                  <a:pt x="142651" y="98069"/>
                  <a:pt x="141982" y="96485"/>
                  <a:pt x="141982" y="94654"/>
                </a:cubicBezTo>
                <a:cubicBezTo>
                  <a:pt x="141982" y="88175"/>
                  <a:pt x="138179" y="83174"/>
                  <a:pt x="130573" y="79653"/>
                </a:cubicBezTo>
                <a:cubicBezTo>
                  <a:pt x="122967" y="76132"/>
                  <a:pt x="115501" y="74371"/>
                  <a:pt x="108177" y="74371"/>
                </a:cubicBezTo>
                <a:cubicBezTo>
                  <a:pt x="106345" y="74371"/>
                  <a:pt x="104760" y="73702"/>
                  <a:pt x="103422" y="72364"/>
                </a:cubicBezTo>
                <a:cubicBezTo>
                  <a:pt x="102084" y="71026"/>
                  <a:pt x="101415" y="69441"/>
                  <a:pt x="101415" y="67610"/>
                </a:cubicBezTo>
                <a:cubicBezTo>
                  <a:pt x="101415" y="65779"/>
                  <a:pt x="102084" y="64194"/>
                  <a:pt x="103422" y="62856"/>
                </a:cubicBezTo>
                <a:cubicBezTo>
                  <a:pt x="104760" y="61517"/>
                  <a:pt x="106345" y="60848"/>
                  <a:pt x="108177" y="60848"/>
                </a:cubicBezTo>
                <a:close/>
                <a:moveTo>
                  <a:pt x="108177" y="27044"/>
                </a:moveTo>
                <a:cubicBezTo>
                  <a:pt x="98458" y="27044"/>
                  <a:pt x="88845" y="28629"/>
                  <a:pt x="79337" y="31797"/>
                </a:cubicBezTo>
                <a:cubicBezTo>
                  <a:pt x="69829" y="34967"/>
                  <a:pt x="61167" y="39333"/>
                  <a:pt x="53349" y="44897"/>
                </a:cubicBezTo>
                <a:cubicBezTo>
                  <a:pt x="45532" y="50461"/>
                  <a:pt x="39193" y="57609"/>
                  <a:pt x="34333" y="66343"/>
                </a:cubicBezTo>
                <a:cubicBezTo>
                  <a:pt x="29474" y="75076"/>
                  <a:pt x="27044" y="84513"/>
                  <a:pt x="27044" y="94655"/>
                </a:cubicBezTo>
                <a:cubicBezTo>
                  <a:pt x="27044" y="108881"/>
                  <a:pt x="31834" y="121558"/>
                  <a:pt x="41411" y="132686"/>
                </a:cubicBezTo>
                <a:cubicBezTo>
                  <a:pt x="42820" y="134235"/>
                  <a:pt x="44968" y="136559"/>
                  <a:pt x="47856" y="139658"/>
                </a:cubicBezTo>
                <a:cubicBezTo>
                  <a:pt x="50743" y="142757"/>
                  <a:pt x="52891" y="145081"/>
                  <a:pt x="54300" y="146630"/>
                </a:cubicBezTo>
                <a:cubicBezTo>
                  <a:pt x="72329" y="168181"/>
                  <a:pt x="82259" y="189169"/>
                  <a:pt x="84091" y="209593"/>
                </a:cubicBezTo>
                <a:lnTo>
                  <a:pt x="132263" y="209593"/>
                </a:lnTo>
                <a:cubicBezTo>
                  <a:pt x="134094" y="189169"/>
                  <a:pt x="144024" y="168181"/>
                  <a:pt x="162054" y="146630"/>
                </a:cubicBezTo>
                <a:cubicBezTo>
                  <a:pt x="163463" y="145081"/>
                  <a:pt x="165611" y="142757"/>
                  <a:pt x="168498" y="139658"/>
                </a:cubicBezTo>
                <a:cubicBezTo>
                  <a:pt x="171386" y="136559"/>
                  <a:pt x="173534" y="134235"/>
                  <a:pt x="174943" y="132686"/>
                </a:cubicBezTo>
                <a:cubicBezTo>
                  <a:pt x="184520" y="121558"/>
                  <a:pt x="189310" y="108881"/>
                  <a:pt x="189310" y="94655"/>
                </a:cubicBezTo>
                <a:cubicBezTo>
                  <a:pt x="189310" y="84513"/>
                  <a:pt x="186880" y="75076"/>
                  <a:pt x="182021" y="66343"/>
                </a:cubicBezTo>
                <a:cubicBezTo>
                  <a:pt x="177161" y="57609"/>
                  <a:pt x="170822" y="50461"/>
                  <a:pt x="163005" y="44897"/>
                </a:cubicBezTo>
                <a:cubicBezTo>
                  <a:pt x="155187" y="39333"/>
                  <a:pt x="146525" y="34967"/>
                  <a:pt x="137017" y="31797"/>
                </a:cubicBezTo>
                <a:cubicBezTo>
                  <a:pt x="127509" y="28629"/>
                  <a:pt x="117896" y="27044"/>
                  <a:pt x="108177" y="27044"/>
                </a:cubicBezTo>
                <a:close/>
                <a:moveTo>
                  <a:pt x="108177" y="0"/>
                </a:moveTo>
                <a:cubicBezTo>
                  <a:pt x="121558" y="0"/>
                  <a:pt x="134693" y="2289"/>
                  <a:pt x="147581" y="6866"/>
                </a:cubicBezTo>
                <a:cubicBezTo>
                  <a:pt x="160469" y="11444"/>
                  <a:pt x="172019" y="17712"/>
                  <a:pt x="182231" y="25671"/>
                </a:cubicBezTo>
                <a:cubicBezTo>
                  <a:pt x="192443" y="33629"/>
                  <a:pt x="200684" y="43629"/>
                  <a:pt x="206952" y="55672"/>
                </a:cubicBezTo>
                <a:cubicBezTo>
                  <a:pt x="213220" y="67716"/>
                  <a:pt x="216354" y="80710"/>
                  <a:pt x="216354" y="94655"/>
                </a:cubicBezTo>
                <a:cubicBezTo>
                  <a:pt x="216354" y="116487"/>
                  <a:pt x="209099" y="135362"/>
                  <a:pt x="194592" y="151279"/>
                </a:cubicBezTo>
                <a:cubicBezTo>
                  <a:pt x="188253" y="158180"/>
                  <a:pt x="183006" y="164308"/>
                  <a:pt x="178851" y="169660"/>
                </a:cubicBezTo>
                <a:cubicBezTo>
                  <a:pt x="174696" y="175013"/>
                  <a:pt x="170506" y="181739"/>
                  <a:pt x="166280" y="189838"/>
                </a:cubicBezTo>
                <a:cubicBezTo>
                  <a:pt x="162054" y="197937"/>
                  <a:pt x="159659" y="205508"/>
                  <a:pt x="159096" y="212551"/>
                </a:cubicBezTo>
                <a:cubicBezTo>
                  <a:pt x="165716" y="216494"/>
                  <a:pt x="169027" y="222269"/>
                  <a:pt x="169027" y="229876"/>
                </a:cubicBezTo>
                <a:cubicBezTo>
                  <a:pt x="169027" y="235088"/>
                  <a:pt x="167266" y="239594"/>
                  <a:pt x="163745" y="243398"/>
                </a:cubicBezTo>
                <a:cubicBezTo>
                  <a:pt x="167266" y="247201"/>
                  <a:pt x="169027" y="251708"/>
                  <a:pt x="169027" y="256920"/>
                </a:cubicBezTo>
                <a:cubicBezTo>
                  <a:pt x="169027" y="264245"/>
                  <a:pt x="165857" y="269949"/>
                  <a:pt x="159519" y="274034"/>
                </a:cubicBezTo>
                <a:cubicBezTo>
                  <a:pt x="161350" y="277274"/>
                  <a:pt x="162266" y="280583"/>
                  <a:pt x="162266" y="283964"/>
                </a:cubicBezTo>
                <a:cubicBezTo>
                  <a:pt x="162266" y="290444"/>
                  <a:pt x="160047" y="295444"/>
                  <a:pt x="155610" y="298965"/>
                </a:cubicBezTo>
                <a:cubicBezTo>
                  <a:pt x="151173" y="302486"/>
                  <a:pt x="145715" y="304247"/>
                  <a:pt x="139235" y="304247"/>
                </a:cubicBezTo>
                <a:cubicBezTo>
                  <a:pt x="136418" y="310444"/>
                  <a:pt x="132193" y="315374"/>
                  <a:pt x="126559" y="319037"/>
                </a:cubicBezTo>
                <a:cubicBezTo>
                  <a:pt x="120924" y="322699"/>
                  <a:pt x="114797" y="324530"/>
                  <a:pt x="108177" y="324530"/>
                </a:cubicBezTo>
                <a:cubicBezTo>
                  <a:pt x="101557" y="324530"/>
                  <a:pt x="95429" y="322699"/>
                  <a:pt x="89795" y="319037"/>
                </a:cubicBezTo>
                <a:cubicBezTo>
                  <a:pt x="84161" y="315374"/>
                  <a:pt x="79935" y="310444"/>
                  <a:pt x="77119" y="304247"/>
                </a:cubicBezTo>
                <a:cubicBezTo>
                  <a:pt x="70639" y="304247"/>
                  <a:pt x="65181" y="302486"/>
                  <a:pt x="60744" y="298965"/>
                </a:cubicBezTo>
                <a:cubicBezTo>
                  <a:pt x="56307" y="295444"/>
                  <a:pt x="54088" y="290444"/>
                  <a:pt x="54088" y="283964"/>
                </a:cubicBezTo>
                <a:cubicBezTo>
                  <a:pt x="54088" y="280583"/>
                  <a:pt x="55004" y="277274"/>
                  <a:pt x="56835" y="274034"/>
                </a:cubicBezTo>
                <a:cubicBezTo>
                  <a:pt x="50497" y="269949"/>
                  <a:pt x="47327" y="264245"/>
                  <a:pt x="47327" y="256920"/>
                </a:cubicBezTo>
                <a:cubicBezTo>
                  <a:pt x="47327" y="251708"/>
                  <a:pt x="49088" y="247201"/>
                  <a:pt x="52609" y="243398"/>
                </a:cubicBezTo>
                <a:cubicBezTo>
                  <a:pt x="49088" y="239594"/>
                  <a:pt x="47327" y="235088"/>
                  <a:pt x="47327" y="229876"/>
                </a:cubicBezTo>
                <a:cubicBezTo>
                  <a:pt x="47327" y="222269"/>
                  <a:pt x="50638" y="216494"/>
                  <a:pt x="57258" y="212551"/>
                </a:cubicBezTo>
                <a:cubicBezTo>
                  <a:pt x="56694" y="205508"/>
                  <a:pt x="54300" y="197937"/>
                  <a:pt x="50074" y="189838"/>
                </a:cubicBezTo>
                <a:cubicBezTo>
                  <a:pt x="45848" y="181739"/>
                  <a:pt x="41658" y="175013"/>
                  <a:pt x="37503" y="169660"/>
                </a:cubicBezTo>
                <a:cubicBezTo>
                  <a:pt x="33347" y="164308"/>
                  <a:pt x="28100" y="158180"/>
                  <a:pt x="21762" y="151279"/>
                </a:cubicBezTo>
                <a:cubicBezTo>
                  <a:pt x="7254" y="135362"/>
                  <a:pt x="0" y="116487"/>
                  <a:pt x="0" y="94655"/>
                </a:cubicBezTo>
                <a:cubicBezTo>
                  <a:pt x="0" y="80710"/>
                  <a:pt x="3134" y="67716"/>
                  <a:pt x="9402" y="55672"/>
                </a:cubicBezTo>
                <a:cubicBezTo>
                  <a:pt x="15670" y="43629"/>
                  <a:pt x="23910" y="33629"/>
                  <a:pt x="34123" y="25671"/>
                </a:cubicBezTo>
                <a:cubicBezTo>
                  <a:pt x="44334" y="17712"/>
                  <a:pt x="55885" y="11444"/>
                  <a:pt x="68773" y="6866"/>
                </a:cubicBezTo>
                <a:cubicBezTo>
                  <a:pt x="81661" y="2289"/>
                  <a:pt x="94795" y="0"/>
                  <a:pt x="10817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31" name="Shape 421"/>
          <p:cNvSpPr/>
          <p:nvPr/>
        </p:nvSpPr>
        <p:spPr>
          <a:xfrm>
            <a:off x="4113887" y="3267692"/>
            <a:ext cx="1454888" cy="1455269"/>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cap="flat">
            <a:noFill/>
            <a:miter lim="400000"/>
          </a:ln>
          <a:effectLst/>
        </p:spPr>
        <p:txBody>
          <a:bodyPr wrap="square" lIns="28575" tIns="28575" rIns="28575" bIns="28575" numCol="1" anchor="ctr">
            <a:noAutofit/>
          </a:bodyPr>
          <a:lstStyle/>
          <a:p>
            <a:pPr defTabSz="171416">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250">
              <a:latin typeface="+mj-lt"/>
            </a:endParaRPr>
          </a:p>
        </p:txBody>
      </p:sp>
      <p:sp>
        <p:nvSpPr>
          <p:cNvPr id="33" name="Freeform 356"/>
          <p:cNvSpPr/>
          <p:nvPr/>
        </p:nvSpPr>
        <p:spPr>
          <a:xfrm>
            <a:off x="4599524" y="3766835"/>
            <a:ext cx="483612" cy="483185"/>
          </a:xfrm>
          <a:custGeom>
            <a:avLst/>
            <a:gdLst/>
            <a:ahLst/>
            <a:cxnLst/>
            <a:rect l="l" t="t" r="r" b="b"/>
            <a:pathLst>
              <a:path w="460023" h="459751">
                <a:moveTo>
                  <a:pt x="450445" y="0"/>
                </a:moveTo>
                <a:cubicBezTo>
                  <a:pt x="453074" y="0"/>
                  <a:pt x="455328" y="892"/>
                  <a:pt x="457206" y="2676"/>
                </a:cubicBezTo>
                <a:cubicBezTo>
                  <a:pt x="459084" y="4460"/>
                  <a:pt x="460023" y="6573"/>
                  <a:pt x="460023" y="9015"/>
                </a:cubicBezTo>
                <a:cubicBezTo>
                  <a:pt x="460023" y="55779"/>
                  <a:pt x="452933" y="96204"/>
                  <a:pt x="438754" y="130291"/>
                </a:cubicBezTo>
                <a:cubicBezTo>
                  <a:pt x="424575" y="164378"/>
                  <a:pt x="400770" y="198230"/>
                  <a:pt x="367340" y="231848"/>
                </a:cubicBezTo>
                <a:cubicBezTo>
                  <a:pt x="352128" y="246872"/>
                  <a:pt x="333817" y="263399"/>
                  <a:pt x="312407" y="281429"/>
                </a:cubicBezTo>
                <a:lnTo>
                  <a:pt x="306773" y="388197"/>
                </a:lnTo>
                <a:cubicBezTo>
                  <a:pt x="306397" y="391202"/>
                  <a:pt x="304894" y="393643"/>
                  <a:pt x="302265" y="395521"/>
                </a:cubicBezTo>
                <a:lnTo>
                  <a:pt x="194089" y="458625"/>
                </a:lnTo>
                <a:cubicBezTo>
                  <a:pt x="192774" y="459376"/>
                  <a:pt x="191272" y="459751"/>
                  <a:pt x="189582" y="459751"/>
                </a:cubicBezTo>
                <a:cubicBezTo>
                  <a:pt x="187328" y="459751"/>
                  <a:pt x="185167" y="458906"/>
                  <a:pt x="183102" y="457216"/>
                </a:cubicBezTo>
                <a:lnTo>
                  <a:pt x="165073" y="439186"/>
                </a:lnTo>
                <a:cubicBezTo>
                  <a:pt x="162631" y="436557"/>
                  <a:pt x="161880" y="433552"/>
                  <a:pt x="162819" y="430172"/>
                </a:cubicBezTo>
                <a:lnTo>
                  <a:pt x="186764" y="352420"/>
                </a:lnTo>
                <a:lnTo>
                  <a:pt x="107603" y="273259"/>
                </a:lnTo>
                <a:lnTo>
                  <a:pt x="29852" y="297204"/>
                </a:lnTo>
                <a:cubicBezTo>
                  <a:pt x="29288" y="297392"/>
                  <a:pt x="28443" y="297486"/>
                  <a:pt x="27316" y="297486"/>
                </a:cubicBezTo>
                <a:cubicBezTo>
                  <a:pt x="24686" y="297486"/>
                  <a:pt x="22527" y="296641"/>
                  <a:pt x="20837" y="294951"/>
                </a:cubicBezTo>
                <a:lnTo>
                  <a:pt x="2807" y="276921"/>
                </a:lnTo>
                <a:cubicBezTo>
                  <a:pt x="-385" y="273353"/>
                  <a:pt x="-855" y="269691"/>
                  <a:pt x="1399" y="265935"/>
                </a:cubicBezTo>
                <a:lnTo>
                  <a:pt x="64502" y="157758"/>
                </a:lnTo>
                <a:cubicBezTo>
                  <a:pt x="66380" y="155129"/>
                  <a:pt x="68821" y="153626"/>
                  <a:pt x="71827" y="153250"/>
                </a:cubicBezTo>
                <a:lnTo>
                  <a:pt x="178594" y="147616"/>
                </a:lnTo>
                <a:cubicBezTo>
                  <a:pt x="196624" y="126206"/>
                  <a:pt x="213151" y="107895"/>
                  <a:pt x="228176" y="92683"/>
                </a:cubicBezTo>
                <a:cubicBezTo>
                  <a:pt x="263483" y="57563"/>
                  <a:pt x="297101" y="33336"/>
                  <a:pt x="329028" y="20001"/>
                </a:cubicBezTo>
                <a:cubicBezTo>
                  <a:pt x="360955" y="6667"/>
                  <a:pt x="401427" y="0"/>
                  <a:pt x="450445" y="0"/>
                </a:cubicBezTo>
                <a:close/>
                <a:moveTo>
                  <a:pt x="369876" y="63103"/>
                </a:moveTo>
                <a:cubicBezTo>
                  <a:pt x="362363" y="63103"/>
                  <a:pt x="355978" y="65732"/>
                  <a:pt x="350719" y="70991"/>
                </a:cubicBezTo>
                <a:cubicBezTo>
                  <a:pt x="345461" y="76250"/>
                  <a:pt x="342831" y="82635"/>
                  <a:pt x="342831" y="90147"/>
                </a:cubicBezTo>
                <a:cubicBezTo>
                  <a:pt x="342831" y="97660"/>
                  <a:pt x="345461" y="104045"/>
                  <a:pt x="350719" y="109304"/>
                </a:cubicBezTo>
                <a:cubicBezTo>
                  <a:pt x="355978" y="114562"/>
                  <a:pt x="362363" y="117191"/>
                  <a:pt x="369876" y="117191"/>
                </a:cubicBezTo>
                <a:cubicBezTo>
                  <a:pt x="377388" y="117191"/>
                  <a:pt x="383773" y="114562"/>
                  <a:pt x="389032" y="109304"/>
                </a:cubicBezTo>
                <a:cubicBezTo>
                  <a:pt x="394291" y="104045"/>
                  <a:pt x="396920" y="97660"/>
                  <a:pt x="396920" y="90147"/>
                </a:cubicBezTo>
                <a:cubicBezTo>
                  <a:pt x="396920" y="82635"/>
                  <a:pt x="394291" y="76250"/>
                  <a:pt x="389032" y="70991"/>
                </a:cubicBezTo>
                <a:cubicBezTo>
                  <a:pt x="383773" y="65732"/>
                  <a:pt x="377388" y="63103"/>
                  <a:pt x="369876" y="6310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6" name="Rectangle 35"/>
          <p:cNvSpPr/>
          <p:nvPr/>
        </p:nvSpPr>
        <p:spPr>
          <a:xfrm>
            <a:off x="479376" y="4486324"/>
            <a:ext cx="3506871" cy="1323439"/>
          </a:xfrm>
          <a:prstGeom prst="rect">
            <a:avLst/>
          </a:prstGeom>
        </p:spPr>
        <p:txBody>
          <a:bodyPr wrap="squar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Implementing a computerized maintenance system helps to manage maintenance effortlessly </a:t>
            </a:r>
          </a:p>
        </p:txBody>
      </p:sp>
      <p:sp>
        <p:nvSpPr>
          <p:cNvPr id="39" name="Rectangle 38"/>
          <p:cNvSpPr/>
          <p:nvPr/>
        </p:nvSpPr>
        <p:spPr>
          <a:xfrm>
            <a:off x="2113440" y="2073017"/>
            <a:ext cx="2436877" cy="1323439"/>
          </a:xfrm>
          <a:prstGeom prst="rect">
            <a:avLst/>
          </a:prstGeom>
        </p:spPr>
        <p:txBody>
          <a:bodyPr wrap="square">
            <a:spAutoFit/>
          </a:bodyPr>
          <a:lstStyle/>
          <a:p>
            <a:r>
              <a:rPr lang="en-US" sz="2000" dirty="0" smtClean="0">
                <a:solidFill>
                  <a:schemeClr val="bg2">
                    <a:lumMod val="25000"/>
                  </a:schemeClr>
                </a:solidFill>
                <a:latin typeface="Times New Roman" panose="02020603050405020304" pitchFamily="18" charset="0"/>
                <a:cs typeface="Times New Roman" panose="02020603050405020304" pitchFamily="18" charset="0"/>
              </a:rPr>
              <a:t>Implementing ABC analysis make it easier to track and monitor spare parts</a:t>
            </a:r>
            <a:endParaRPr lang="en-US" sz="20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42" name="Rectangle 41"/>
          <p:cNvSpPr/>
          <p:nvPr/>
        </p:nvSpPr>
        <p:spPr>
          <a:xfrm>
            <a:off x="8240311" y="2084264"/>
            <a:ext cx="3400305" cy="1323439"/>
          </a:xfrm>
          <a:prstGeom prst="rect">
            <a:avLst/>
          </a:prstGeom>
        </p:spPr>
        <p:txBody>
          <a:bodyPr wrap="squar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Using fish and bone diagram helps in determining the possible causes of the problems and helps in solving them .</a:t>
            </a:r>
          </a:p>
        </p:txBody>
      </p:sp>
      <p:sp>
        <p:nvSpPr>
          <p:cNvPr id="45" name="Rectangle 44"/>
          <p:cNvSpPr/>
          <p:nvPr/>
        </p:nvSpPr>
        <p:spPr>
          <a:xfrm>
            <a:off x="7470014" y="4665477"/>
            <a:ext cx="3954578" cy="1323439"/>
          </a:xfrm>
          <a:prstGeom prst="rect">
            <a:avLst/>
          </a:prstGeom>
        </p:spPr>
        <p:txBody>
          <a:bodyPr wrap="square">
            <a:spAutoFit/>
          </a:bodyPr>
          <a:lstStyle/>
          <a:p>
            <a:r>
              <a:rPr lang="en-US" sz="2000" dirty="0">
                <a:solidFill>
                  <a:schemeClr val="bg2">
                    <a:lumMod val="25000"/>
                  </a:schemeClr>
                </a:solidFill>
                <a:latin typeface="Times New Roman" panose="02020603050405020304" pitchFamily="18" charset="0"/>
                <a:cs typeface="Times New Roman" panose="02020603050405020304" pitchFamily="18" charset="0"/>
              </a:rPr>
              <a:t>Implementing reliability analysis  helps determine the availability of the machines which helps in exceeding it’s life</a:t>
            </a:r>
          </a:p>
        </p:txBody>
      </p:sp>
    </p:spTree>
    <p:extLst>
      <p:ext uri="{BB962C8B-B14F-4D97-AF65-F5344CB8AC3E}">
        <p14:creationId xmlns:p14="http://schemas.microsoft.com/office/powerpoint/2010/main" val="40960915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57</a:t>
            </a:fld>
            <a:endParaRPr lang="en-US" dirty="0"/>
          </a:p>
        </p:txBody>
      </p:sp>
      <p:sp>
        <p:nvSpPr>
          <p:cNvPr id="3" name="Subtitle 2"/>
          <p:cNvSpPr>
            <a:spLocks noGrp="1"/>
          </p:cNvSpPr>
          <p:nvPr>
            <p:ph type="subTitle" idx="1"/>
          </p:nvPr>
        </p:nvSpPr>
        <p:spPr/>
        <p:txBody>
          <a:bodyPr/>
          <a:lstStyle/>
          <a:p>
            <a:endParaRPr lang="en-US"/>
          </a:p>
        </p:txBody>
      </p:sp>
      <p:sp>
        <p:nvSpPr>
          <p:cNvPr id="4" name="Title 3"/>
          <p:cNvSpPr>
            <a:spLocks noGrp="1"/>
          </p:cNvSpPr>
          <p:nvPr>
            <p:ph type="title"/>
          </p:nvPr>
        </p:nvSpPr>
        <p:spPr/>
        <p:txBody>
          <a:bodyPr/>
          <a:lstStyle/>
          <a:p>
            <a:r>
              <a:rPr lang="en-US" dirty="0" smtClean="0"/>
              <a:t>RECOMMENDATIONS </a:t>
            </a:r>
            <a:endParaRPr lang="en-US" dirty="0"/>
          </a:p>
        </p:txBody>
      </p:sp>
      <p:grpSp>
        <p:nvGrpSpPr>
          <p:cNvPr id="84" name="Group 83"/>
          <p:cNvGrpSpPr/>
          <p:nvPr/>
        </p:nvGrpSpPr>
        <p:grpSpPr>
          <a:xfrm>
            <a:off x="4587504" y="1629202"/>
            <a:ext cx="3016993" cy="4645698"/>
            <a:chOff x="4375151" y="1629202"/>
            <a:chExt cx="3016993" cy="4645698"/>
          </a:xfrm>
        </p:grpSpPr>
        <p:sp>
          <p:nvSpPr>
            <p:cNvPr id="6" name="Freeform 187"/>
            <p:cNvSpPr>
              <a:spLocks/>
            </p:cNvSpPr>
            <p:nvPr/>
          </p:nvSpPr>
          <p:spPr bwMode="auto">
            <a:xfrm>
              <a:off x="5252038" y="5128414"/>
              <a:ext cx="1220138" cy="209842"/>
            </a:xfrm>
            <a:custGeom>
              <a:avLst/>
              <a:gdLst>
                <a:gd name="T0" fmla="*/ 75 w 878"/>
                <a:gd name="T1" fmla="*/ 0 h 151"/>
                <a:gd name="T2" fmla="*/ 802 w 878"/>
                <a:gd name="T3" fmla="*/ 0 h 151"/>
                <a:gd name="T4" fmla="*/ 826 w 878"/>
                <a:gd name="T5" fmla="*/ 4 h 151"/>
                <a:gd name="T6" fmla="*/ 847 w 878"/>
                <a:gd name="T7" fmla="*/ 15 h 151"/>
                <a:gd name="T8" fmla="*/ 864 w 878"/>
                <a:gd name="T9" fmla="*/ 30 h 151"/>
                <a:gd name="T10" fmla="*/ 874 w 878"/>
                <a:gd name="T11" fmla="*/ 51 h 151"/>
                <a:gd name="T12" fmla="*/ 878 w 878"/>
                <a:gd name="T13" fmla="*/ 75 h 151"/>
                <a:gd name="T14" fmla="*/ 874 w 878"/>
                <a:gd name="T15" fmla="*/ 100 h 151"/>
                <a:gd name="T16" fmla="*/ 864 w 878"/>
                <a:gd name="T17" fmla="*/ 119 h 151"/>
                <a:gd name="T18" fmla="*/ 847 w 878"/>
                <a:gd name="T19" fmla="*/ 136 h 151"/>
                <a:gd name="T20" fmla="*/ 826 w 878"/>
                <a:gd name="T21" fmla="*/ 147 h 151"/>
                <a:gd name="T22" fmla="*/ 802 w 878"/>
                <a:gd name="T23" fmla="*/ 151 h 151"/>
                <a:gd name="T24" fmla="*/ 75 w 878"/>
                <a:gd name="T25" fmla="*/ 151 h 151"/>
                <a:gd name="T26" fmla="*/ 52 w 878"/>
                <a:gd name="T27" fmla="*/ 147 h 151"/>
                <a:gd name="T28" fmla="*/ 31 w 878"/>
                <a:gd name="T29" fmla="*/ 136 h 151"/>
                <a:gd name="T30" fmla="*/ 15 w 878"/>
                <a:gd name="T31" fmla="*/ 119 h 151"/>
                <a:gd name="T32" fmla="*/ 4 w 878"/>
                <a:gd name="T33" fmla="*/ 100 h 151"/>
                <a:gd name="T34" fmla="*/ 0 w 878"/>
                <a:gd name="T35" fmla="*/ 75 h 151"/>
                <a:gd name="T36" fmla="*/ 4 w 878"/>
                <a:gd name="T37" fmla="*/ 51 h 151"/>
                <a:gd name="T38" fmla="*/ 15 w 878"/>
                <a:gd name="T39" fmla="*/ 30 h 151"/>
                <a:gd name="T40" fmla="*/ 31 w 878"/>
                <a:gd name="T41" fmla="*/ 15 h 151"/>
                <a:gd name="T42" fmla="*/ 52 w 878"/>
                <a:gd name="T43" fmla="*/ 4 h 151"/>
                <a:gd name="T44" fmla="*/ 75 w 878"/>
                <a:gd name="T4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8" h="151">
                  <a:moveTo>
                    <a:pt x="75" y="0"/>
                  </a:moveTo>
                  <a:lnTo>
                    <a:pt x="802" y="0"/>
                  </a:lnTo>
                  <a:lnTo>
                    <a:pt x="826" y="4"/>
                  </a:lnTo>
                  <a:lnTo>
                    <a:pt x="847" y="15"/>
                  </a:lnTo>
                  <a:lnTo>
                    <a:pt x="864" y="30"/>
                  </a:lnTo>
                  <a:lnTo>
                    <a:pt x="874" y="51"/>
                  </a:lnTo>
                  <a:lnTo>
                    <a:pt x="878" y="75"/>
                  </a:lnTo>
                  <a:lnTo>
                    <a:pt x="874" y="100"/>
                  </a:lnTo>
                  <a:lnTo>
                    <a:pt x="864" y="119"/>
                  </a:lnTo>
                  <a:lnTo>
                    <a:pt x="847" y="136"/>
                  </a:lnTo>
                  <a:lnTo>
                    <a:pt x="826" y="147"/>
                  </a:lnTo>
                  <a:lnTo>
                    <a:pt x="802" y="151"/>
                  </a:lnTo>
                  <a:lnTo>
                    <a:pt x="75" y="151"/>
                  </a:lnTo>
                  <a:lnTo>
                    <a:pt x="52" y="147"/>
                  </a:lnTo>
                  <a:lnTo>
                    <a:pt x="31" y="136"/>
                  </a:lnTo>
                  <a:lnTo>
                    <a:pt x="15" y="119"/>
                  </a:lnTo>
                  <a:lnTo>
                    <a:pt x="4" y="100"/>
                  </a:lnTo>
                  <a:lnTo>
                    <a:pt x="0" y="75"/>
                  </a:lnTo>
                  <a:lnTo>
                    <a:pt x="4" y="51"/>
                  </a:lnTo>
                  <a:lnTo>
                    <a:pt x="15" y="30"/>
                  </a:lnTo>
                  <a:lnTo>
                    <a:pt x="31" y="15"/>
                  </a:lnTo>
                  <a:lnTo>
                    <a:pt x="52" y="4"/>
                  </a:lnTo>
                  <a:lnTo>
                    <a:pt x="75"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188"/>
            <p:cNvSpPr>
              <a:spLocks/>
            </p:cNvSpPr>
            <p:nvPr/>
          </p:nvSpPr>
          <p:spPr bwMode="auto">
            <a:xfrm>
              <a:off x="5252038" y="5398012"/>
              <a:ext cx="1220138" cy="211231"/>
            </a:xfrm>
            <a:custGeom>
              <a:avLst/>
              <a:gdLst>
                <a:gd name="T0" fmla="*/ 75 w 878"/>
                <a:gd name="T1" fmla="*/ 0 h 152"/>
                <a:gd name="T2" fmla="*/ 802 w 878"/>
                <a:gd name="T3" fmla="*/ 0 h 152"/>
                <a:gd name="T4" fmla="*/ 826 w 878"/>
                <a:gd name="T5" fmla="*/ 4 h 152"/>
                <a:gd name="T6" fmla="*/ 847 w 878"/>
                <a:gd name="T7" fmla="*/ 16 h 152"/>
                <a:gd name="T8" fmla="*/ 864 w 878"/>
                <a:gd name="T9" fmla="*/ 31 h 152"/>
                <a:gd name="T10" fmla="*/ 874 w 878"/>
                <a:gd name="T11" fmla="*/ 52 h 152"/>
                <a:gd name="T12" fmla="*/ 878 w 878"/>
                <a:gd name="T13" fmla="*/ 76 h 152"/>
                <a:gd name="T14" fmla="*/ 874 w 878"/>
                <a:gd name="T15" fmla="*/ 100 h 152"/>
                <a:gd name="T16" fmla="*/ 864 w 878"/>
                <a:gd name="T17" fmla="*/ 121 h 152"/>
                <a:gd name="T18" fmla="*/ 847 w 878"/>
                <a:gd name="T19" fmla="*/ 138 h 152"/>
                <a:gd name="T20" fmla="*/ 826 w 878"/>
                <a:gd name="T21" fmla="*/ 148 h 152"/>
                <a:gd name="T22" fmla="*/ 802 w 878"/>
                <a:gd name="T23" fmla="*/ 152 h 152"/>
                <a:gd name="T24" fmla="*/ 75 w 878"/>
                <a:gd name="T25" fmla="*/ 152 h 152"/>
                <a:gd name="T26" fmla="*/ 52 w 878"/>
                <a:gd name="T27" fmla="*/ 148 h 152"/>
                <a:gd name="T28" fmla="*/ 31 w 878"/>
                <a:gd name="T29" fmla="*/ 138 h 152"/>
                <a:gd name="T30" fmla="*/ 15 w 878"/>
                <a:gd name="T31" fmla="*/ 121 h 152"/>
                <a:gd name="T32" fmla="*/ 4 w 878"/>
                <a:gd name="T33" fmla="*/ 100 h 152"/>
                <a:gd name="T34" fmla="*/ 0 w 878"/>
                <a:gd name="T35" fmla="*/ 76 h 152"/>
                <a:gd name="T36" fmla="*/ 4 w 878"/>
                <a:gd name="T37" fmla="*/ 52 h 152"/>
                <a:gd name="T38" fmla="*/ 15 w 878"/>
                <a:gd name="T39" fmla="*/ 31 h 152"/>
                <a:gd name="T40" fmla="*/ 31 w 878"/>
                <a:gd name="T41" fmla="*/ 16 h 152"/>
                <a:gd name="T42" fmla="*/ 52 w 878"/>
                <a:gd name="T43" fmla="*/ 4 h 152"/>
                <a:gd name="T44" fmla="*/ 75 w 878"/>
                <a:gd name="T4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8" h="152">
                  <a:moveTo>
                    <a:pt x="75" y="0"/>
                  </a:moveTo>
                  <a:lnTo>
                    <a:pt x="802" y="0"/>
                  </a:lnTo>
                  <a:lnTo>
                    <a:pt x="826" y="4"/>
                  </a:lnTo>
                  <a:lnTo>
                    <a:pt x="847" y="16"/>
                  </a:lnTo>
                  <a:lnTo>
                    <a:pt x="864" y="31"/>
                  </a:lnTo>
                  <a:lnTo>
                    <a:pt x="874" y="52"/>
                  </a:lnTo>
                  <a:lnTo>
                    <a:pt x="878" y="76"/>
                  </a:lnTo>
                  <a:lnTo>
                    <a:pt x="874" y="100"/>
                  </a:lnTo>
                  <a:lnTo>
                    <a:pt x="864" y="121"/>
                  </a:lnTo>
                  <a:lnTo>
                    <a:pt x="847" y="138"/>
                  </a:lnTo>
                  <a:lnTo>
                    <a:pt x="826" y="148"/>
                  </a:lnTo>
                  <a:lnTo>
                    <a:pt x="802" y="152"/>
                  </a:lnTo>
                  <a:lnTo>
                    <a:pt x="75" y="152"/>
                  </a:lnTo>
                  <a:lnTo>
                    <a:pt x="52" y="148"/>
                  </a:lnTo>
                  <a:lnTo>
                    <a:pt x="31" y="138"/>
                  </a:lnTo>
                  <a:lnTo>
                    <a:pt x="15" y="121"/>
                  </a:lnTo>
                  <a:lnTo>
                    <a:pt x="4" y="100"/>
                  </a:lnTo>
                  <a:lnTo>
                    <a:pt x="0" y="76"/>
                  </a:lnTo>
                  <a:lnTo>
                    <a:pt x="4" y="52"/>
                  </a:lnTo>
                  <a:lnTo>
                    <a:pt x="15" y="31"/>
                  </a:lnTo>
                  <a:lnTo>
                    <a:pt x="31" y="16"/>
                  </a:lnTo>
                  <a:lnTo>
                    <a:pt x="52" y="4"/>
                  </a:lnTo>
                  <a:lnTo>
                    <a:pt x="75"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9"/>
            <p:cNvSpPr>
              <a:spLocks/>
            </p:cNvSpPr>
            <p:nvPr/>
          </p:nvSpPr>
          <p:spPr bwMode="auto">
            <a:xfrm>
              <a:off x="5252038" y="5669000"/>
              <a:ext cx="1220138" cy="209842"/>
            </a:xfrm>
            <a:custGeom>
              <a:avLst/>
              <a:gdLst>
                <a:gd name="T0" fmla="*/ 75 w 878"/>
                <a:gd name="T1" fmla="*/ 0 h 151"/>
                <a:gd name="T2" fmla="*/ 802 w 878"/>
                <a:gd name="T3" fmla="*/ 0 h 151"/>
                <a:gd name="T4" fmla="*/ 826 w 878"/>
                <a:gd name="T5" fmla="*/ 4 h 151"/>
                <a:gd name="T6" fmla="*/ 847 w 878"/>
                <a:gd name="T7" fmla="*/ 15 h 151"/>
                <a:gd name="T8" fmla="*/ 864 w 878"/>
                <a:gd name="T9" fmla="*/ 32 h 151"/>
                <a:gd name="T10" fmla="*/ 874 w 878"/>
                <a:gd name="T11" fmla="*/ 51 h 151"/>
                <a:gd name="T12" fmla="*/ 878 w 878"/>
                <a:gd name="T13" fmla="*/ 76 h 151"/>
                <a:gd name="T14" fmla="*/ 874 w 878"/>
                <a:gd name="T15" fmla="*/ 100 h 151"/>
                <a:gd name="T16" fmla="*/ 864 w 878"/>
                <a:gd name="T17" fmla="*/ 121 h 151"/>
                <a:gd name="T18" fmla="*/ 847 w 878"/>
                <a:gd name="T19" fmla="*/ 136 h 151"/>
                <a:gd name="T20" fmla="*/ 826 w 878"/>
                <a:gd name="T21" fmla="*/ 147 h 151"/>
                <a:gd name="T22" fmla="*/ 802 w 878"/>
                <a:gd name="T23" fmla="*/ 151 h 151"/>
                <a:gd name="T24" fmla="*/ 75 w 878"/>
                <a:gd name="T25" fmla="*/ 151 h 151"/>
                <a:gd name="T26" fmla="*/ 52 w 878"/>
                <a:gd name="T27" fmla="*/ 147 h 151"/>
                <a:gd name="T28" fmla="*/ 31 w 878"/>
                <a:gd name="T29" fmla="*/ 136 h 151"/>
                <a:gd name="T30" fmla="*/ 15 w 878"/>
                <a:gd name="T31" fmla="*/ 121 h 151"/>
                <a:gd name="T32" fmla="*/ 4 w 878"/>
                <a:gd name="T33" fmla="*/ 100 h 151"/>
                <a:gd name="T34" fmla="*/ 0 w 878"/>
                <a:gd name="T35" fmla="*/ 76 h 151"/>
                <a:gd name="T36" fmla="*/ 4 w 878"/>
                <a:gd name="T37" fmla="*/ 51 h 151"/>
                <a:gd name="T38" fmla="*/ 15 w 878"/>
                <a:gd name="T39" fmla="*/ 32 h 151"/>
                <a:gd name="T40" fmla="*/ 31 w 878"/>
                <a:gd name="T41" fmla="*/ 15 h 151"/>
                <a:gd name="T42" fmla="*/ 52 w 878"/>
                <a:gd name="T43" fmla="*/ 4 h 151"/>
                <a:gd name="T44" fmla="*/ 75 w 878"/>
                <a:gd name="T4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8" h="151">
                  <a:moveTo>
                    <a:pt x="75" y="0"/>
                  </a:moveTo>
                  <a:lnTo>
                    <a:pt x="802" y="0"/>
                  </a:lnTo>
                  <a:lnTo>
                    <a:pt x="826" y="4"/>
                  </a:lnTo>
                  <a:lnTo>
                    <a:pt x="847" y="15"/>
                  </a:lnTo>
                  <a:lnTo>
                    <a:pt x="864" y="32"/>
                  </a:lnTo>
                  <a:lnTo>
                    <a:pt x="874" y="51"/>
                  </a:lnTo>
                  <a:lnTo>
                    <a:pt x="878" y="76"/>
                  </a:lnTo>
                  <a:lnTo>
                    <a:pt x="874" y="100"/>
                  </a:lnTo>
                  <a:lnTo>
                    <a:pt x="864" y="121"/>
                  </a:lnTo>
                  <a:lnTo>
                    <a:pt x="847" y="136"/>
                  </a:lnTo>
                  <a:lnTo>
                    <a:pt x="826" y="147"/>
                  </a:lnTo>
                  <a:lnTo>
                    <a:pt x="802" y="151"/>
                  </a:lnTo>
                  <a:lnTo>
                    <a:pt x="75" y="151"/>
                  </a:lnTo>
                  <a:lnTo>
                    <a:pt x="52" y="147"/>
                  </a:lnTo>
                  <a:lnTo>
                    <a:pt x="31" y="136"/>
                  </a:lnTo>
                  <a:lnTo>
                    <a:pt x="15" y="121"/>
                  </a:lnTo>
                  <a:lnTo>
                    <a:pt x="4" y="100"/>
                  </a:lnTo>
                  <a:lnTo>
                    <a:pt x="0" y="76"/>
                  </a:lnTo>
                  <a:lnTo>
                    <a:pt x="4" y="51"/>
                  </a:lnTo>
                  <a:lnTo>
                    <a:pt x="15" y="32"/>
                  </a:lnTo>
                  <a:lnTo>
                    <a:pt x="31" y="15"/>
                  </a:lnTo>
                  <a:lnTo>
                    <a:pt x="52" y="4"/>
                  </a:lnTo>
                  <a:lnTo>
                    <a:pt x="75"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90"/>
            <p:cNvSpPr>
              <a:spLocks/>
            </p:cNvSpPr>
            <p:nvPr/>
          </p:nvSpPr>
          <p:spPr bwMode="auto">
            <a:xfrm>
              <a:off x="5479945" y="5942766"/>
              <a:ext cx="764324" cy="332134"/>
            </a:xfrm>
            <a:custGeom>
              <a:avLst/>
              <a:gdLst>
                <a:gd name="T0" fmla="*/ 0 w 550"/>
                <a:gd name="T1" fmla="*/ 0 h 239"/>
                <a:gd name="T2" fmla="*/ 550 w 550"/>
                <a:gd name="T3" fmla="*/ 0 h 239"/>
                <a:gd name="T4" fmla="*/ 550 w 550"/>
                <a:gd name="T5" fmla="*/ 43 h 239"/>
                <a:gd name="T6" fmla="*/ 546 w 550"/>
                <a:gd name="T7" fmla="*/ 83 h 239"/>
                <a:gd name="T8" fmla="*/ 535 w 550"/>
                <a:gd name="T9" fmla="*/ 119 h 239"/>
                <a:gd name="T10" fmla="*/ 516 w 550"/>
                <a:gd name="T11" fmla="*/ 153 h 239"/>
                <a:gd name="T12" fmla="*/ 493 w 550"/>
                <a:gd name="T13" fmla="*/ 182 h 239"/>
                <a:gd name="T14" fmla="*/ 464 w 550"/>
                <a:gd name="T15" fmla="*/ 205 h 239"/>
                <a:gd name="T16" fmla="*/ 431 w 550"/>
                <a:gd name="T17" fmla="*/ 224 h 239"/>
                <a:gd name="T18" fmla="*/ 394 w 550"/>
                <a:gd name="T19" fmla="*/ 235 h 239"/>
                <a:gd name="T20" fmla="*/ 355 w 550"/>
                <a:gd name="T21" fmla="*/ 239 h 239"/>
                <a:gd name="T22" fmla="*/ 195 w 550"/>
                <a:gd name="T23" fmla="*/ 239 h 239"/>
                <a:gd name="T24" fmla="*/ 156 w 550"/>
                <a:gd name="T25" fmla="*/ 235 h 239"/>
                <a:gd name="T26" fmla="*/ 119 w 550"/>
                <a:gd name="T27" fmla="*/ 224 h 239"/>
                <a:gd name="T28" fmla="*/ 85 w 550"/>
                <a:gd name="T29" fmla="*/ 205 h 239"/>
                <a:gd name="T30" fmla="*/ 56 w 550"/>
                <a:gd name="T31" fmla="*/ 182 h 239"/>
                <a:gd name="T32" fmla="*/ 33 w 550"/>
                <a:gd name="T33" fmla="*/ 153 h 239"/>
                <a:gd name="T34" fmla="*/ 15 w 550"/>
                <a:gd name="T35" fmla="*/ 119 h 239"/>
                <a:gd name="T36" fmla="*/ 4 w 550"/>
                <a:gd name="T37" fmla="*/ 83 h 239"/>
                <a:gd name="T38" fmla="*/ 0 w 550"/>
                <a:gd name="T39" fmla="*/ 43 h 239"/>
                <a:gd name="T40" fmla="*/ 0 w 550"/>
                <a:gd name="T41"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0" h="239">
                  <a:moveTo>
                    <a:pt x="0" y="0"/>
                  </a:moveTo>
                  <a:lnTo>
                    <a:pt x="550" y="0"/>
                  </a:lnTo>
                  <a:lnTo>
                    <a:pt x="550" y="43"/>
                  </a:lnTo>
                  <a:lnTo>
                    <a:pt x="546" y="83"/>
                  </a:lnTo>
                  <a:lnTo>
                    <a:pt x="535" y="119"/>
                  </a:lnTo>
                  <a:lnTo>
                    <a:pt x="516" y="153"/>
                  </a:lnTo>
                  <a:lnTo>
                    <a:pt x="493" y="182"/>
                  </a:lnTo>
                  <a:lnTo>
                    <a:pt x="464" y="205"/>
                  </a:lnTo>
                  <a:lnTo>
                    <a:pt x="431" y="224"/>
                  </a:lnTo>
                  <a:lnTo>
                    <a:pt x="394" y="235"/>
                  </a:lnTo>
                  <a:lnTo>
                    <a:pt x="355" y="239"/>
                  </a:lnTo>
                  <a:lnTo>
                    <a:pt x="195" y="239"/>
                  </a:lnTo>
                  <a:lnTo>
                    <a:pt x="156" y="235"/>
                  </a:lnTo>
                  <a:lnTo>
                    <a:pt x="119" y="224"/>
                  </a:lnTo>
                  <a:lnTo>
                    <a:pt x="85" y="205"/>
                  </a:lnTo>
                  <a:lnTo>
                    <a:pt x="56" y="182"/>
                  </a:lnTo>
                  <a:lnTo>
                    <a:pt x="33" y="153"/>
                  </a:lnTo>
                  <a:lnTo>
                    <a:pt x="15" y="119"/>
                  </a:lnTo>
                  <a:lnTo>
                    <a:pt x="4" y="83"/>
                  </a:lnTo>
                  <a:lnTo>
                    <a:pt x="0" y="43"/>
                  </a:lnTo>
                  <a:lnTo>
                    <a:pt x="0" y="0"/>
                  </a:lnTo>
                  <a:close/>
                </a:path>
              </a:pathLst>
            </a:custGeom>
            <a:solidFill>
              <a:schemeClr val="bg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91"/>
            <p:cNvSpPr>
              <a:spLocks noEditPoints="1"/>
            </p:cNvSpPr>
            <p:nvPr/>
          </p:nvSpPr>
          <p:spPr bwMode="auto">
            <a:xfrm>
              <a:off x="5944098" y="3426058"/>
              <a:ext cx="826860" cy="825469"/>
            </a:xfrm>
            <a:custGeom>
              <a:avLst/>
              <a:gdLst>
                <a:gd name="T0" fmla="*/ 263 w 595"/>
                <a:gd name="T1" fmla="*/ 133 h 594"/>
                <a:gd name="T2" fmla="*/ 205 w 595"/>
                <a:gd name="T3" fmla="*/ 158 h 594"/>
                <a:gd name="T4" fmla="*/ 159 w 595"/>
                <a:gd name="T5" fmla="*/ 204 h 594"/>
                <a:gd name="T6" fmla="*/ 134 w 595"/>
                <a:gd name="T7" fmla="*/ 264 h 594"/>
                <a:gd name="T8" fmla="*/ 134 w 595"/>
                <a:gd name="T9" fmla="*/ 331 h 594"/>
                <a:gd name="T10" fmla="*/ 159 w 595"/>
                <a:gd name="T11" fmla="*/ 391 h 594"/>
                <a:gd name="T12" fmla="*/ 205 w 595"/>
                <a:gd name="T13" fmla="*/ 436 h 594"/>
                <a:gd name="T14" fmla="*/ 263 w 595"/>
                <a:gd name="T15" fmla="*/ 461 h 594"/>
                <a:gd name="T16" fmla="*/ 332 w 595"/>
                <a:gd name="T17" fmla="*/ 461 h 594"/>
                <a:gd name="T18" fmla="*/ 391 w 595"/>
                <a:gd name="T19" fmla="*/ 436 h 594"/>
                <a:gd name="T20" fmla="*/ 436 w 595"/>
                <a:gd name="T21" fmla="*/ 391 h 594"/>
                <a:gd name="T22" fmla="*/ 461 w 595"/>
                <a:gd name="T23" fmla="*/ 331 h 594"/>
                <a:gd name="T24" fmla="*/ 461 w 595"/>
                <a:gd name="T25" fmla="*/ 264 h 594"/>
                <a:gd name="T26" fmla="*/ 436 w 595"/>
                <a:gd name="T27" fmla="*/ 204 h 594"/>
                <a:gd name="T28" fmla="*/ 391 w 595"/>
                <a:gd name="T29" fmla="*/ 158 h 594"/>
                <a:gd name="T30" fmla="*/ 332 w 595"/>
                <a:gd name="T31" fmla="*/ 133 h 594"/>
                <a:gd name="T32" fmla="*/ 261 w 595"/>
                <a:gd name="T33" fmla="*/ 0 h 594"/>
                <a:gd name="T34" fmla="*/ 334 w 595"/>
                <a:gd name="T35" fmla="*/ 58 h 594"/>
                <a:gd name="T36" fmla="*/ 384 w 595"/>
                <a:gd name="T37" fmla="*/ 72 h 594"/>
                <a:gd name="T38" fmla="*/ 478 w 595"/>
                <a:gd name="T39" fmla="*/ 58 h 594"/>
                <a:gd name="T40" fmla="*/ 468 w 595"/>
                <a:gd name="T41" fmla="*/ 127 h 594"/>
                <a:gd name="T42" fmla="*/ 536 w 595"/>
                <a:gd name="T43" fmla="*/ 116 h 594"/>
                <a:gd name="T44" fmla="*/ 523 w 595"/>
                <a:gd name="T45" fmla="*/ 210 h 594"/>
                <a:gd name="T46" fmla="*/ 536 w 595"/>
                <a:gd name="T47" fmla="*/ 260 h 594"/>
                <a:gd name="T48" fmla="*/ 595 w 595"/>
                <a:gd name="T49" fmla="*/ 335 h 594"/>
                <a:gd name="T50" fmla="*/ 531 w 595"/>
                <a:gd name="T51" fmla="*/ 360 h 594"/>
                <a:gd name="T52" fmla="*/ 574 w 595"/>
                <a:gd name="T53" fmla="*/ 413 h 594"/>
                <a:gd name="T54" fmla="*/ 486 w 595"/>
                <a:gd name="T55" fmla="*/ 449 h 594"/>
                <a:gd name="T56" fmla="*/ 449 w 595"/>
                <a:gd name="T57" fmla="*/ 485 h 594"/>
                <a:gd name="T58" fmla="*/ 414 w 595"/>
                <a:gd name="T59" fmla="*/ 573 h 594"/>
                <a:gd name="T60" fmla="*/ 360 w 595"/>
                <a:gd name="T61" fmla="*/ 530 h 594"/>
                <a:gd name="T62" fmla="*/ 334 w 595"/>
                <a:gd name="T63" fmla="*/ 594 h 594"/>
                <a:gd name="T64" fmla="*/ 261 w 595"/>
                <a:gd name="T65" fmla="*/ 535 h 594"/>
                <a:gd name="T66" fmla="*/ 211 w 595"/>
                <a:gd name="T67" fmla="*/ 522 h 594"/>
                <a:gd name="T68" fmla="*/ 117 w 595"/>
                <a:gd name="T69" fmla="*/ 536 h 594"/>
                <a:gd name="T70" fmla="*/ 127 w 595"/>
                <a:gd name="T71" fmla="*/ 468 h 594"/>
                <a:gd name="T72" fmla="*/ 59 w 595"/>
                <a:gd name="T73" fmla="*/ 478 h 594"/>
                <a:gd name="T74" fmla="*/ 72 w 595"/>
                <a:gd name="T75" fmla="*/ 385 h 594"/>
                <a:gd name="T76" fmla="*/ 59 w 595"/>
                <a:gd name="T77" fmla="*/ 335 h 594"/>
                <a:gd name="T78" fmla="*/ 0 w 595"/>
                <a:gd name="T79" fmla="*/ 260 h 594"/>
                <a:gd name="T80" fmla="*/ 64 w 595"/>
                <a:gd name="T81" fmla="*/ 235 h 594"/>
                <a:gd name="T82" fmla="*/ 21 w 595"/>
                <a:gd name="T83" fmla="*/ 180 h 594"/>
                <a:gd name="T84" fmla="*/ 109 w 595"/>
                <a:gd name="T85" fmla="*/ 146 h 594"/>
                <a:gd name="T86" fmla="*/ 146 w 595"/>
                <a:gd name="T87" fmla="*/ 110 h 594"/>
                <a:gd name="T88" fmla="*/ 181 w 595"/>
                <a:gd name="T89" fmla="*/ 22 h 594"/>
                <a:gd name="T90" fmla="*/ 235 w 595"/>
                <a:gd name="T91" fmla="*/ 64 h 594"/>
                <a:gd name="T92" fmla="*/ 261 w 595"/>
                <a:gd name="T93"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5" h="594">
                  <a:moveTo>
                    <a:pt x="298" y="131"/>
                  </a:moveTo>
                  <a:lnTo>
                    <a:pt x="263" y="133"/>
                  </a:lnTo>
                  <a:lnTo>
                    <a:pt x="232" y="144"/>
                  </a:lnTo>
                  <a:lnTo>
                    <a:pt x="205" y="158"/>
                  </a:lnTo>
                  <a:lnTo>
                    <a:pt x="180" y="179"/>
                  </a:lnTo>
                  <a:lnTo>
                    <a:pt x="159" y="204"/>
                  </a:lnTo>
                  <a:lnTo>
                    <a:pt x="143" y="233"/>
                  </a:lnTo>
                  <a:lnTo>
                    <a:pt x="134" y="264"/>
                  </a:lnTo>
                  <a:lnTo>
                    <a:pt x="130" y="297"/>
                  </a:lnTo>
                  <a:lnTo>
                    <a:pt x="134" y="331"/>
                  </a:lnTo>
                  <a:lnTo>
                    <a:pt x="143" y="362"/>
                  </a:lnTo>
                  <a:lnTo>
                    <a:pt x="159" y="391"/>
                  </a:lnTo>
                  <a:lnTo>
                    <a:pt x="180" y="416"/>
                  </a:lnTo>
                  <a:lnTo>
                    <a:pt x="205" y="436"/>
                  </a:lnTo>
                  <a:lnTo>
                    <a:pt x="232" y="451"/>
                  </a:lnTo>
                  <a:lnTo>
                    <a:pt x="263" y="461"/>
                  </a:lnTo>
                  <a:lnTo>
                    <a:pt x="298" y="464"/>
                  </a:lnTo>
                  <a:lnTo>
                    <a:pt x="332" y="461"/>
                  </a:lnTo>
                  <a:lnTo>
                    <a:pt x="363" y="451"/>
                  </a:lnTo>
                  <a:lnTo>
                    <a:pt x="391" y="436"/>
                  </a:lnTo>
                  <a:lnTo>
                    <a:pt x="415" y="416"/>
                  </a:lnTo>
                  <a:lnTo>
                    <a:pt x="436" y="391"/>
                  </a:lnTo>
                  <a:lnTo>
                    <a:pt x="452" y="362"/>
                  </a:lnTo>
                  <a:lnTo>
                    <a:pt x="461" y="331"/>
                  </a:lnTo>
                  <a:lnTo>
                    <a:pt x="465" y="297"/>
                  </a:lnTo>
                  <a:lnTo>
                    <a:pt x="461" y="264"/>
                  </a:lnTo>
                  <a:lnTo>
                    <a:pt x="452" y="233"/>
                  </a:lnTo>
                  <a:lnTo>
                    <a:pt x="436" y="204"/>
                  </a:lnTo>
                  <a:lnTo>
                    <a:pt x="415" y="179"/>
                  </a:lnTo>
                  <a:lnTo>
                    <a:pt x="391" y="158"/>
                  </a:lnTo>
                  <a:lnTo>
                    <a:pt x="363" y="144"/>
                  </a:lnTo>
                  <a:lnTo>
                    <a:pt x="332" y="133"/>
                  </a:lnTo>
                  <a:lnTo>
                    <a:pt x="298" y="131"/>
                  </a:lnTo>
                  <a:close/>
                  <a:moveTo>
                    <a:pt x="261" y="0"/>
                  </a:moveTo>
                  <a:lnTo>
                    <a:pt x="334" y="0"/>
                  </a:lnTo>
                  <a:lnTo>
                    <a:pt x="334" y="58"/>
                  </a:lnTo>
                  <a:lnTo>
                    <a:pt x="360" y="64"/>
                  </a:lnTo>
                  <a:lnTo>
                    <a:pt x="384" y="72"/>
                  </a:lnTo>
                  <a:lnTo>
                    <a:pt x="414" y="22"/>
                  </a:lnTo>
                  <a:lnTo>
                    <a:pt x="478" y="58"/>
                  </a:lnTo>
                  <a:lnTo>
                    <a:pt x="449" y="110"/>
                  </a:lnTo>
                  <a:lnTo>
                    <a:pt x="468" y="127"/>
                  </a:lnTo>
                  <a:lnTo>
                    <a:pt x="486" y="146"/>
                  </a:lnTo>
                  <a:lnTo>
                    <a:pt x="536" y="116"/>
                  </a:lnTo>
                  <a:lnTo>
                    <a:pt x="574" y="180"/>
                  </a:lnTo>
                  <a:lnTo>
                    <a:pt x="523" y="210"/>
                  </a:lnTo>
                  <a:lnTo>
                    <a:pt x="531" y="235"/>
                  </a:lnTo>
                  <a:lnTo>
                    <a:pt x="536" y="260"/>
                  </a:lnTo>
                  <a:lnTo>
                    <a:pt x="595" y="260"/>
                  </a:lnTo>
                  <a:lnTo>
                    <a:pt x="595" y="335"/>
                  </a:lnTo>
                  <a:lnTo>
                    <a:pt x="536" y="335"/>
                  </a:lnTo>
                  <a:lnTo>
                    <a:pt x="531" y="360"/>
                  </a:lnTo>
                  <a:lnTo>
                    <a:pt x="523" y="385"/>
                  </a:lnTo>
                  <a:lnTo>
                    <a:pt x="574" y="413"/>
                  </a:lnTo>
                  <a:lnTo>
                    <a:pt x="536" y="478"/>
                  </a:lnTo>
                  <a:lnTo>
                    <a:pt x="486" y="449"/>
                  </a:lnTo>
                  <a:lnTo>
                    <a:pt x="468" y="468"/>
                  </a:lnTo>
                  <a:lnTo>
                    <a:pt x="449" y="485"/>
                  </a:lnTo>
                  <a:lnTo>
                    <a:pt x="478" y="536"/>
                  </a:lnTo>
                  <a:lnTo>
                    <a:pt x="414" y="573"/>
                  </a:lnTo>
                  <a:lnTo>
                    <a:pt x="384" y="522"/>
                  </a:lnTo>
                  <a:lnTo>
                    <a:pt x="360" y="530"/>
                  </a:lnTo>
                  <a:lnTo>
                    <a:pt x="334" y="535"/>
                  </a:lnTo>
                  <a:lnTo>
                    <a:pt x="334" y="594"/>
                  </a:lnTo>
                  <a:lnTo>
                    <a:pt x="261" y="594"/>
                  </a:lnTo>
                  <a:lnTo>
                    <a:pt x="261" y="535"/>
                  </a:lnTo>
                  <a:lnTo>
                    <a:pt x="235" y="530"/>
                  </a:lnTo>
                  <a:lnTo>
                    <a:pt x="211" y="522"/>
                  </a:lnTo>
                  <a:lnTo>
                    <a:pt x="181" y="573"/>
                  </a:lnTo>
                  <a:lnTo>
                    <a:pt x="117" y="536"/>
                  </a:lnTo>
                  <a:lnTo>
                    <a:pt x="146" y="485"/>
                  </a:lnTo>
                  <a:lnTo>
                    <a:pt x="127" y="468"/>
                  </a:lnTo>
                  <a:lnTo>
                    <a:pt x="109" y="449"/>
                  </a:lnTo>
                  <a:lnTo>
                    <a:pt x="59" y="478"/>
                  </a:lnTo>
                  <a:lnTo>
                    <a:pt x="21" y="413"/>
                  </a:lnTo>
                  <a:lnTo>
                    <a:pt x="72" y="385"/>
                  </a:lnTo>
                  <a:lnTo>
                    <a:pt x="64" y="360"/>
                  </a:lnTo>
                  <a:lnTo>
                    <a:pt x="59" y="335"/>
                  </a:lnTo>
                  <a:lnTo>
                    <a:pt x="0" y="335"/>
                  </a:lnTo>
                  <a:lnTo>
                    <a:pt x="0" y="260"/>
                  </a:lnTo>
                  <a:lnTo>
                    <a:pt x="59" y="260"/>
                  </a:lnTo>
                  <a:lnTo>
                    <a:pt x="64" y="235"/>
                  </a:lnTo>
                  <a:lnTo>
                    <a:pt x="72" y="210"/>
                  </a:lnTo>
                  <a:lnTo>
                    <a:pt x="21" y="180"/>
                  </a:lnTo>
                  <a:lnTo>
                    <a:pt x="59" y="116"/>
                  </a:lnTo>
                  <a:lnTo>
                    <a:pt x="109" y="146"/>
                  </a:lnTo>
                  <a:lnTo>
                    <a:pt x="127" y="127"/>
                  </a:lnTo>
                  <a:lnTo>
                    <a:pt x="146" y="110"/>
                  </a:lnTo>
                  <a:lnTo>
                    <a:pt x="117" y="58"/>
                  </a:lnTo>
                  <a:lnTo>
                    <a:pt x="181" y="22"/>
                  </a:lnTo>
                  <a:lnTo>
                    <a:pt x="211" y="72"/>
                  </a:lnTo>
                  <a:lnTo>
                    <a:pt x="235" y="64"/>
                  </a:lnTo>
                  <a:lnTo>
                    <a:pt x="261" y="58"/>
                  </a:lnTo>
                  <a:lnTo>
                    <a:pt x="261"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92"/>
            <p:cNvSpPr>
              <a:spLocks noEditPoints="1"/>
            </p:cNvSpPr>
            <p:nvPr/>
          </p:nvSpPr>
          <p:spPr bwMode="auto">
            <a:xfrm>
              <a:off x="5614745" y="4843530"/>
              <a:ext cx="226518" cy="225128"/>
            </a:xfrm>
            <a:custGeom>
              <a:avLst/>
              <a:gdLst>
                <a:gd name="T0" fmla="*/ 63 w 163"/>
                <a:gd name="T1" fmla="*/ 39 h 162"/>
                <a:gd name="T2" fmla="*/ 39 w 163"/>
                <a:gd name="T3" fmla="*/ 63 h 162"/>
                <a:gd name="T4" fmla="*/ 39 w 163"/>
                <a:gd name="T5" fmla="*/ 98 h 162"/>
                <a:gd name="T6" fmla="*/ 63 w 163"/>
                <a:gd name="T7" fmla="*/ 123 h 162"/>
                <a:gd name="T8" fmla="*/ 100 w 163"/>
                <a:gd name="T9" fmla="*/ 123 h 162"/>
                <a:gd name="T10" fmla="*/ 123 w 163"/>
                <a:gd name="T11" fmla="*/ 98 h 162"/>
                <a:gd name="T12" fmla="*/ 123 w 163"/>
                <a:gd name="T13" fmla="*/ 63 h 162"/>
                <a:gd name="T14" fmla="*/ 100 w 163"/>
                <a:gd name="T15" fmla="*/ 39 h 162"/>
                <a:gd name="T16" fmla="*/ 71 w 163"/>
                <a:gd name="T17" fmla="*/ 0 h 162"/>
                <a:gd name="T18" fmla="*/ 92 w 163"/>
                <a:gd name="T19" fmla="*/ 15 h 162"/>
                <a:gd name="T20" fmla="*/ 105 w 163"/>
                <a:gd name="T21" fmla="*/ 19 h 162"/>
                <a:gd name="T22" fmla="*/ 131 w 163"/>
                <a:gd name="T23" fmla="*/ 15 h 162"/>
                <a:gd name="T24" fmla="*/ 127 w 163"/>
                <a:gd name="T25" fmla="*/ 34 h 162"/>
                <a:gd name="T26" fmla="*/ 147 w 163"/>
                <a:gd name="T27" fmla="*/ 31 h 162"/>
                <a:gd name="T28" fmla="*/ 143 w 163"/>
                <a:gd name="T29" fmla="*/ 57 h 162"/>
                <a:gd name="T30" fmla="*/ 147 w 163"/>
                <a:gd name="T31" fmla="*/ 70 h 162"/>
                <a:gd name="T32" fmla="*/ 163 w 163"/>
                <a:gd name="T33" fmla="*/ 90 h 162"/>
                <a:gd name="T34" fmla="*/ 144 w 163"/>
                <a:gd name="T35" fmla="*/ 98 h 162"/>
                <a:gd name="T36" fmla="*/ 156 w 163"/>
                <a:gd name="T37" fmla="*/ 112 h 162"/>
                <a:gd name="T38" fmla="*/ 132 w 163"/>
                <a:gd name="T39" fmla="*/ 121 h 162"/>
                <a:gd name="T40" fmla="*/ 122 w 163"/>
                <a:gd name="T41" fmla="*/ 132 h 162"/>
                <a:gd name="T42" fmla="*/ 113 w 163"/>
                <a:gd name="T43" fmla="*/ 155 h 162"/>
                <a:gd name="T44" fmla="*/ 98 w 163"/>
                <a:gd name="T45" fmla="*/ 144 h 162"/>
                <a:gd name="T46" fmla="*/ 92 w 163"/>
                <a:gd name="T47" fmla="*/ 162 h 162"/>
                <a:gd name="T48" fmla="*/ 71 w 163"/>
                <a:gd name="T49" fmla="*/ 145 h 162"/>
                <a:gd name="T50" fmla="*/ 58 w 163"/>
                <a:gd name="T51" fmla="*/ 142 h 162"/>
                <a:gd name="T52" fmla="*/ 32 w 163"/>
                <a:gd name="T53" fmla="*/ 145 h 162"/>
                <a:gd name="T54" fmla="*/ 35 w 163"/>
                <a:gd name="T55" fmla="*/ 127 h 162"/>
                <a:gd name="T56" fmla="*/ 16 w 163"/>
                <a:gd name="T57" fmla="*/ 129 h 162"/>
                <a:gd name="T58" fmla="*/ 20 w 163"/>
                <a:gd name="T59" fmla="*/ 104 h 162"/>
                <a:gd name="T60" fmla="*/ 16 w 163"/>
                <a:gd name="T61" fmla="*/ 90 h 162"/>
                <a:gd name="T62" fmla="*/ 0 w 163"/>
                <a:gd name="T63" fmla="*/ 70 h 162"/>
                <a:gd name="T64" fmla="*/ 18 w 163"/>
                <a:gd name="T65" fmla="*/ 64 h 162"/>
                <a:gd name="T66" fmla="*/ 7 w 163"/>
                <a:gd name="T67" fmla="*/ 49 h 162"/>
                <a:gd name="T68" fmla="*/ 30 w 163"/>
                <a:gd name="T69" fmla="*/ 39 h 162"/>
                <a:gd name="T70" fmla="*/ 39 w 163"/>
                <a:gd name="T71" fmla="*/ 30 h 162"/>
                <a:gd name="T72" fmla="*/ 50 w 163"/>
                <a:gd name="T73" fmla="*/ 5 h 162"/>
                <a:gd name="T74" fmla="*/ 64 w 163"/>
                <a:gd name="T75" fmla="*/ 17 h 162"/>
                <a:gd name="T76" fmla="*/ 71 w 163"/>
                <a:gd name="T7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 h="162">
                  <a:moveTo>
                    <a:pt x="81" y="35"/>
                  </a:moveTo>
                  <a:lnTo>
                    <a:pt x="63" y="39"/>
                  </a:lnTo>
                  <a:lnTo>
                    <a:pt x="49" y="48"/>
                  </a:lnTo>
                  <a:lnTo>
                    <a:pt x="39" y="63"/>
                  </a:lnTo>
                  <a:lnTo>
                    <a:pt x="35" y="81"/>
                  </a:lnTo>
                  <a:lnTo>
                    <a:pt x="39" y="98"/>
                  </a:lnTo>
                  <a:lnTo>
                    <a:pt x="49" y="112"/>
                  </a:lnTo>
                  <a:lnTo>
                    <a:pt x="63" y="123"/>
                  </a:lnTo>
                  <a:lnTo>
                    <a:pt x="81" y="125"/>
                  </a:lnTo>
                  <a:lnTo>
                    <a:pt x="100" y="123"/>
                  </a:lnTo>
                  <a:lnTo>
                    <a:pt x="114" y="112"/>
                  </a:lnTo>
                  <a:lnTo>
                    <a:pt x="123" y="98"/>
                  </a:lnTo>
                  <a:lnTo>
                    <a:pt x="127" y="81"/>
                  </a:lnTo>
                  <a:lnTo>
                    <a:pt x="123" y="63"/>
                  </a:lnTo>
                  <a:lnTo>
                    <a:pt x="114" y="48"/>
                  </a:lnTo>
                  <a:lnTo>
                    <a:pt x="100" y="39"/>
                  </a:lnTo>
                  <a:lnTo>
                    <a:pt x="81" y="35"/>
                  </a:lnTo>
                  <a:close/>
                  <a:moveTo>
                    <a:pt x="71" y="0"/>
                  </a:moveTo>
                  <a:lnTo>
                    <a:pt x="92" y="0"/>
                  </a:lnTo>
                  <a:lnTo>
                    <a:pt x="92" y="15"/>
                  </a:lnTo>
                  <a:lnTo>
                    <a:pt x="98" y="17"/>
                  </a:lnTo>
                  <a:lnTo>
                    <a:pt x="105" y="19"/>
                  </a:lnTo>
                  <a:lnTo>
                    <a:pt x="113" y="5"/>
                  </a:lnTo>
                  <a:lnTo>
                    <a:pt x="131" y="15"/>
                  </a:lnTo>
                  <a:lnTo>
                    <a:pt x="122" y="30"/>
                  </a:lnTo>
                  <a:lnTo>
                    <a:pt x="127" y="34"/>
                  </a:lnTo>
                  <a:lnTo>
                    <a:pt x="132" y="39"/>
                  </a:lnTo>
                  <a:lnTo>
                    <a:pt x="147" y="31"/>
                  </a:lnTo>
                  <a:lnTo>
                    <a:pt x="156" y="49"/>
                  </a:lnTo>
                  <a:lnTo>
                    <a:pt x="143" y="57"/>
                  </a:lnTo>
                  <a:lnTo>
                    <a:pt x="144" y="64"/>
                  </a:lnTo>
                  <a:lnTo>
                    <a:pt x="147" y="70"/>
                  </a:lnTo>
                  <a:lnTo>
                    <a:pt x="163" y="70"/>
                  </a:lnTo>
                  <a:lnTo>
                    <a:pt x="163" y="90"/>
                  </a:lnTo>
                  <a:lnTo>
                    <a:pt x="147" y="90"/>
                  </a:lnTo>
                  <a:lnTo>
                    <a:pt x="144" y="98"/>
                  </a:lnTo>
                  <a:lnTo>
                    <a:pt x="143" y="104"/>
                  </a:lnTo>
                  <a:lnTo>
                    <a:pt x="156" y="112"/>
                  </a:lnTo>
                  <a:lnTo>
                    <a:pt x="147" y="129"/>
                  </a:lnTo>
                  <a:lnTo>
                    <a:pt x="132" y="121"/>
                  </a:lnTo>
                  <a:lnTo>
                    <a:pt x="127" y="127"/>
                  </a:lnTo>
                  <a:lnTo>
                    <a:pt x="122" y="132"/>
                  </a:lnTo>
                  <a:lnTo>
                    <a:pt x="131" y="145"/>
                  </a:lnTo>
                  <a:lnTo>
                    <a:pt x="113" y="155"/>
                  </a:lnTo>
                  <a:lnTo>
                    <a:pt x="105" y="142"/>
                  </a:lnTo>
                  <a:lnTo>
                    <a:pt x="98" y="144"/>
                  </a:lnTo>
                  <a:lnTo>
                    <a:pt x="92" y="145"/>
                  </a:lnTo>
                  <a:lnTo>
                    <a:pt x="92" y="162"/>
                  </a:lnTo>
                  <a:lnTo>
                    <a:pt x="71" y="162"/>
                  </a:lnTo>
                  <a:lnTo>
                    <a:pt x="71" y="145"/>
                  </a:lnTo>
                  <a:lnTo>
                    <a:pt x="64" y="144"/>
                  </a:lnTo>
                  <a:lnTo>
                    <a:pt x="58" y="142"/>
                  </a:lnTo>
                  <a:lnTo>
                    <a:pt x="50" y="155"/>
                  </a:lnTo>
                  <a:lnTo>
                    <a:pt x="32" y="145"/>
                  </a:lnTo>
                  <a:lnTo>
                    <a:pt x="39" y="132"/>
                  </a:lnTo>
                  <a:lnTo>
                    <a:pt x="35" y="127"/>
                  </a:lnTo>
                  <a:lnTo>
                    <a:pt x="30" y="121"/>
                  </a:lnTo>
                  <a:lnTo>
                    <a:pt x="16" y="129"/>
                  </a:lnTo>
                  <a:lnTo>
                    <a:pt x="7" y="112"/>
                  </a:lnTo>
                  <a:lnTo>
                    <a:pt x="20" y="104"/>
                  </a:lnTo>
                  <a:lnTo>
                    <a:pt x="18" y="98"/>
                  </a:lnTo>
                  <a:lnTo>
                    <a:pt x="16" y="90"/>
                  </a:lnTo>
                  <a:lnTo>
                    <a:pt x="0" y="90"/>
                  </a:lnTo>
                  <a:lnTo>
                    <a:pt x="0" y="70"/>
                  </a:lnTo>
                  <a:lnTo>
                    <a:pt x="16" y="70"/>
                  </a:lnTo>
                  <a:lnTo>
                    <a:pt x="18" y="64"/>
                  </a:lnTo>
                  <a:lnTo>
                    <a:pt x="20" y="57"/>
                  </a:lnTo>
                  <a:lnTo>
                    <a:pt x="7" y="49"/>
                  </a:lnTo>
                  <a:lnTo>
                    <a:pt x="16" y="31"/>
                  </a:lnTo>
                  <a:lnTo>
                    <a:pt x="30" y="39"/>
                  </a:lnTo>
                  <a:lnTo>
                    <a:pt x="35" y="34"/>
                  </a:lnTo>
                  <a:lnTo>
                    <a:pt x="39" y="30"/>
                  </a:lnTo>
                  <a:lnTo>
                    <a:pt x="32" y="15"/>
                  </a:lnTo>
                  <a:lnTo>
                    <a:pt x="50" y="5"/>
                  </a:lnTo>
                  <a:lnTo>
                    <a:pt x="58" y="19"/>
                  </a:lnTo>
                  <a:lnTo>
                    <a:pt x="64" y="17"/>
                  </a:lnTo>
                  <a:lnTo>
                    <a:pt x="71" y="15"/>
                  </a:lnTo>
                  <a:lnTo>
                    <a:pt x="71"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93"/>
            <p:cNvSpPr>
              <a:spLocks noEditPoints="1"/>
            </p:cNvSpPr>
            <p:nvPr/>
          </p:nvSpPr>
          <p:spPr bwMode="auto">
            <a:xfrm>
              <a:off x="6766788" y="3956915"/>
              <a:ext cx="202893" cy="201504"/>
            </a:xfrm>
            <a:custGeom>
              <a:avLst/>
              <a:gdLst>
                <a:gd name="T0" fmla="*/ 58 w 146"/>
                <a:gd name="T1" fmla="*/ 35 h 145"/>
                <a:gd name="T2" fmla="*/ 36 w 146"/>
                <a:gd name="T3" fmla="*/ 56 h 145"/>
                <a:gd name="T4" fmla="*/ 36 w 146"/>
                <a:gd name="T5" fmla="*/ 89 h 145"/>
                <a:gd name="T6" fmla="*/ 58 w 146"/>
                <a:gd name="T7" fmla="*/ 110 h 145"/>
                <a:gd name="T8" fmla="*/ 89 w 146"/>
                <a:gd name="T9" fmla="*/ 110 h 145"/>
                <a:gd name="T10" fmla="*/ 112 w 146"/>
                <a:gd name="T11" fmla="*/ 89 h 145"/>
                <a:gd name="T12" fmla="*/ 112 w 146"/>
                <a:gd name="T13" fmla="*/ 56 h 145"/>
                <a:gd name="T14" fmla="*/ 89 w 146"/>
                <a:gd name="T15" fmla="*/ 35 h 145"/>
                <a:gd name="T16" fmla="*/ 64 w 146"/>
                <a:gd name="T17" fmla="*/ 0 h 145"/>
                <a:gd name="T18" fmla="*/ 83 w 146"/>
                <a:gd name="T19" fmla="*/ 13 h 145"/>
                <a:gd name="T20" fmla="*/ 95 w 146"/>
                <a:gd name="T21" fmla="*/ 17 h 145"/>
                <a:gd name="T22" fmla="*/ 118 w 146"/>
                <a:gd name="T23" fmla="*/ 13 h 145"/>
                <a:gd name="T24" fmla="*/ 116 w 146"/>
                <a:gd name="T25" fmla="*/ 30 h 145"/>
                <a:gd name="T26" fmla="*/ 131 w 146"/>
                <a:gd name="T27" fmla="*/ 29 h 145"/>
                <a:gd name="T28" fmla="*/ 129 w 146"/>
                <a:gd name="T29" fmla="*/ 51 h 145"/>
                <a:gd name="T30" fmla="*/ 131 w 146"/>
                <a:gd name="T31" fmla="*/ 63 h 145"/>
                <a:gd name="T32" fmla="*/ 146 w 146"/>
                <a:gd name="T33" fmla="*/ 81 h 145"/>
                <a:gd name="T34" fmla="*/ 130 w 146"/>
                <a:gd name="T35" fmla="*/ 88 h 145"/>
                <a:gd name="T36" fmla="*/ 140 w 146"/>
                <a:gd name="T37" fmla="*/ 101 h 145"/>
                <a:gd name="T38" fmla="*/ 119 w 146"/>
                <a:gd name="T39" fmla="*/ 110 h 145"/>
                <a:gd name="T40" fmla="*/ 110 w 146"/>
                <a:gd name="T41" fmla="*/ 119 h 145"/>
                <a:gd name="T42" fmla="*/ 102 w 146"/>
                <a:gd name="T43" fmla="*/ 140 h 145"/>
                <a:gd name="T44" fmla="*/ 88 w 146"/>
                <a:gd name="T45" fmla="*/ 130 h 145"/>
                <a:gd name="T46" fmla="*/ 83 w 146"/>
                <a:gd name="T47" fmla="*/ 145 h 145"/>
                <a:gd name="T48" fmla="*/ 64 w 146"/>
                <a:gd name="T49" fmla="*/ 131 h 145"/>
                <a:gd name="T50" fmla="*/ 53 w 146"/>
                <a:gd name="T51" fmla="*/ 127 h 145"/>
                <a:gd name="T52" fmla="*/ 29 w 146"/>
                <a:gd name="T53" fmla="*/ 131 h 145"/>
                <a:gd name="T54" fmla="*/ 32 w 146"/>
                <a:gd name="T55" fmla="*/ 114 h 145"/>
                <a:gd name="T56" fmla="*/ 15 w 146"/>
                <a:gd name="T57" fmla="*/ 116 h 145"/>
                <a:gd name="T58" fmla="*/ 19 w 146"/>
                <a:gd name="T59" fmla="*/ 94 h 145"/>
                <a:gd name="T60" fmla="*/ 15 w 146"/>
                <a:gd name="T61" fmla="*/ 81 h 145"/>
                <a:gd name="T62" fmla="*/ 0 w 146"/>
                <a:gd name="T63" fmla="*/ 63 h 145"/>
                <a:gd name="T64" fmla="*/ 16 w 146"/>
                <a:gd name="T65" fmla="*/ 58 h 145"/>
                <a:gd name="T66" fmla="*/ 5 w 146"/>
                <a:gd name="T67" fmla="*/ 44 h 145"/>
                <a:gd name="T68" fmla="*/ 28 w 146"/>
                <a:gd name="T69" fmla="*/ 35 h 145"/>
                <a:gd name="T70" fmla="*/ 36 w 146"/>
                <a:gd name="T71" fmla="*/ 26 h 145"/>
                <a:gd name="T72" fmla="*/ 45 w 146"/>
                <a:gd name="T73" fmla="*/ 5 h 145"/>
                <a:gd name="T74" fmla="*/ 58 w 146"/>
                <a:gd name="T75" fmla="*/ 16 h 145"/>
                <a:gd name="T76" fmla="*/ 64 w 146"/>
                <a:gd name="T7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5">
                  <a:moveTo>
                    <a:pt x="74" y="31"/>
                  </a:moveTo>
                  <a:lnTo>
                    <a:pt x="58" y="35"/>
                  </a:lnTo>
                  <a:lnTo>
                    <a:pt x="45" y="43"/>
                  </a:lnTo>
                  <a:lnTo>
                    <a:pt x="36" y="56"/>
                  </a:lnTo>
                  <a:lnTo>
                    <a:pt x="33" y="72"/>
                  </a:lnTo>
                  <a:lnTo>
                    <a:pt x="36" y="89"/>
                  </a:lnTo>
                  <a:lnTo>
                    <a:pt x="45" y="101"/>
                  </a:lnTo>
                  <a:lnTo>
                    <a:pt x="58" y="110"/>
                  </a:lnTo>
                  <a:lnTo>
                    <a:pt x="74" y="114"/>
                  </a:lnTo>
                  <a:lnTo>
                    <a:pt x="89" y="110"/>
                  </a:lnTo>
                  <a:lnTo>
                    <a:pt x="102" y="101"/>
                  </a:lnTo>
                  <a:lnTo>
                    <a:pt x="112" y="89"/>
                  </a:lnTo>
                  <a:lnTo>
                    <a:pt x="114" y="72"/>
                  </a:lnTo>
                  <a:lnTo>
                    <a:pt x="112" y="56"/>
                  </a:lnTo>
                  <a:lnTo>
                    <a:pt x="102" y="43"/>
                  </a:lnTo>
                  <a:lnTo>
                    <a:pt x="89" y="35"/>
                  </a:lnTo>
                  <a:lnTo>
                    <a:pt x="74" y="31"/>
                  </a:lnTo>
                  <a:close/>
                  <a:moveTo>
                    <a:pt x="64" y="0"/>
                  </a:moveTo>
                  <a:lnTo>
                    <a:pt x="83" y="0"/>
                  </a:lnTo>
                  <a:lnTo>
                    <a:pt x="83" y="13"/>
                  </a:lnTo>
                  <a:lnTo>
                    <a:pt x="88" y="16"/>
                  </a:lnTo>
                  <a:lnTo>
                    <a:pt x="95" y="17"/>
                  </a:lnTo>
                  <a:lnTo>
                    <a:pt x="102" y="5"/>
                  </a:lnTo>
                  <a:lnTo>
                    <a:pt x="118" y="13"/>
                  </a:lnTo>
                  <a:lnTo>
                    <a:pt x="110" y="26"/>
                  </a:lnTo>
                  <a:lnTo>
                    <a:pt x="116" y="30"/>
                  </a:lnTo>
                  <a:lnTo>
                    <a:pt x="119" y="35"/>
                  </a:lnTo>
                  <a:lnTo>
                    <a:pt x="131" y="29"/>
                  </a:lnTo>
                  <a:lnTo>
                    <a:pt x="140" y="44"/>
                  </a:lnTo>
                  <a:lnTo>
                    <a:pt x="129" y="51"/>
                  </a:lnTo>
                  <a:lnTo>
                    <a:pt x="130" y="58"/>
                  </a:lnTo>
                  <a:lnTo>
                    <a:pt x="131" y="63"/>
                  </a:lnTo>
                  <a:lnTo>
                    <a:pt x="146" y="63"/>
                  </a:lnTo>
                  <a:lnTo>
                    <a:pt x="146" y="81"/>
                  </a:lnTo>
                  <a:lnTo>
                    <a:pt x="131" y="81"/>
                  </a:lnTo>
                  <a:lnTo>
                    <a:pt x="130" y="88"/>
                  </a:lnTo>
                  <a:lnTo>
                    <a:pt x="129" y="94"/>
                  </a:lnTo>
                  <a:lnTo>
                    <a:pt x="140" y="101"/>
                  </a:lnTo>
                  <a:lnTo>
                    <a:pt x="131" y="116"/>
                  </a:lnTo>
                  <a:lnTo>
                    <a:pt x="119" y="110"/>
                  </a:lnTo>
                  <a:lnTo>
                    <a:pt x="116" y="114"/>
                  </a:lnTo>
                  <a:lnTo>
                    <a:pt x="110" y="119"/>
                  </a:lnTo>
                  <a:lnTo>
                    <a:pt x="118" y="131"/>
                  </a:lnTo>
                  <a:lnTo>
                    <a:pt x="102" y="140"/>
                  </a:lnTo>
                  <a:lnTo>
                    <a:pt x="95" y="127"/>
                  </a:lnTo>
                  <a:lnTo>
                    <a:pt x="88" y="130"/>
                  </a:lnTo>
                  <a:lnTo>
                    <a:pt x="83" y="131"/>
                  </a:lnTo>
                  <a:lnTo>
                    <a:pt x="83" y="145"/>
                  </a:lnTo>
                  <a:lnTo>
                    <a:pt x="64" y="145"/>
                  </a:lnTo>
                  <a:lnTo>
                    <a:pt x="64" y="131"/>
                  </a:lnTo>
                  <a:lnTo>
                    <a:pt x="58" y="130"/>
                  </a:lnTo>
                  <a:lnTo>
                    <a:pt x="53" y="127"/>
                  </a:lnTo>
                  <a:lnTo>
                    <a:pt x="45" y="140"/>
                  </a:lnTo>
                  <a:lnTo>
                    <a:pt x="29" y="131"/>
                  </a:lnTo>
                  <a:lnTo>
                    <a:pt x="36" y="119"/>
                  </a:lnTo>
                  <a:lnTo>
                    <a:pt x="32" y="114"/>
                  </a:lnTo>
                  <a:lnTo>
                    <a:pt x="28" y="110"/>
                  </a:lnTo>
                  <a:lnTo>
                    <a:pt x="15" y="116"/>
                  </a:lnTo>
                  <a:lnTo>
                    <a:pt x="5" y="101"/>
                  </a:lnTo>
                  <a:lnTo>
                    <a:pt x="19" y="94"/>
                  </a:lnTo>
                  <a:lnTo>
                    <a:pt x="16" y="88"/>
                  </a:lnTo>
                  <a:lnTo>
                    <a:pt x="15" y="81"/>
                  </a:lnTo>
                  <a:lnTo>
                    <a:pt x="0" y="81"/>
                  </a:lnTo>
                  <a:lnTo>
                    <a:pt x="0" y="63"/>
                  </a:lnTo>
                  <a:lnTo>
                    <a:pt x="15" y="63"/>
                  </a:lnTo>
                  <a:lnTo>
                    <a:pt x="16" y="58"/>
                  </a:lnTo>
                  <a:lnTo>
                    <a:pt x="19" y="51"/>
                  </a:lnTo>
                  <a:lnTo>
                    <a:pt x="5" y="44"/>
                  </a:lnTo>
                  <a:lnTo>
                    <a:pt x="15" y="29"/>
                  </a:lnTo>
                  <a:lnTo>
                    <a:pt x="28" y="35"/>
                  </a:lnTo>
                  <a:lnTo>
                    <a:pt x="32" y="30"/>
                  </a:lnTo>
                  <a:lnTo>
                    <a:pt x="36" y="26"/>
                  </a:lnTo>
                  <a:lnTo>
                    <a:pt x="29" y="13"/>
                  </a:lnTo>
                  <a:lnTo>
                    <a:pt x="45" y="5"/>
                  </a:lnTo>
                  <a:lnTo>
                    <a:pt x="53" y="17"/>
                  </a:lnTo>
                  <a:lnTo>
                    <a:pt x="58" y="16"/>
                  </a:lnTo>
                  <a:lnTo>
                    <a:pt x="64" y="13"/>
                  </a:lnTo>
                  <a:lnTo>
                    <a:pt x="64"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94"/>
            <p:cNvSpPr>
              <a:spLocks noEditPoints="1"/>
            </p:cNvSpPr>
            <p:nvPr/>
          </p:nvSpPr>
          <p:spPr bwMode="auto">
            <a:xfrm>
              <a:off x="5912136" y="4151470"/>
              <a:ext cx="201504" cy="201504"/>
            </a:xfrm>
            <a:custGeom>
              <a:avLst/>
              <a:gdLst>
                <a:gd name="T0" fmla="*/ 56 w 145"/>
                <a:gd name="T1" fmla="*/ 35 h 145"/>
                <a:gd name="T2" fmla="*/ 34 w 145"/>
                <a:gd name="T3" fmla="*/ 56 h 145"/>
                <a:gd name="T4" fmla="*/ 34 w 145"/>
                <a:gd name="T5" fmla="*/ 89 h 145"/>
                <a:gd name="T6" fmla="*/ 56 w 145"/>
                <a:gd name="T7" fmla="*/ 110 h 145"/>
                <a:gd name="T8" fmla="*/ 87 w 145"/>
                <a:gd name="T9" fmla="*/ 110 h 145"/>
                <a:gd name="T10" fmla="*/ 110 w 145"/>
                <a:gd name="T11" fmla="*/ 89 h 145"/>
                <a:gd name="T12" fmla="*/ 110 w 145"/>
                <a:gd name="T13" fmla="*/ 56 h 145"/>
                <a:gd name="T14" fmla="*/ 87 w 145"/>
                <a:gd name="T15" fmla="*/ 35 h 145"/>
                <a:gd name="T16" fmla="*/ 62 w 145"/>
                <a:gd name="T17" fmla="*/ 0 h 145"/>
                <a:gd name="T18" fmla="*/ 81 w 145"/>
                <a:gd name="T19" fmla="*/ 14 h 145"/>
                <a:gd name="T20" fmla="*/ 93 w 145"/>
                <a:gd name="T21" fmla="*/ 17 h 145"/>
                <a:gd name="T22" fmla="*/ 116 w 145"/>
                <a:gd name="T23" fmla="*/ 14 h 145"/>
                <a:gd name="T24" fmla="*/ 114 w 145"/>
                <a:gd name="T25" fmla="*/ 30 h 145"/>
                <a:gd name="T26" fmla="*/ 131 w 145"/>
                <a:gd name="T27" fmla="*/ 29 h 145"/>
                <a:gd name="T28" fmla="*/ 127 w 145"/>
                <a:gd name="T29" fmla="*/ 51 h 145"/>
                <a:gd name="T30" fmla="*/ 131 w 145"/>
                <a:gd name="T31" fmla="*/ 63 h 145"/>
                <a:gd name="T32" fmla="*/ 145 w 145"/>
                <a:gd name="T33" fmla="*/ 81 h 145"/>
                <a:gd name="T34" fmla="*/ 129 w 145"/>
                <a:gd name="T35" fmla="*/ 88 h 145"/>
                <a:gd name="T36" fmla="*/ 140 w 145"/>
                <a:gd name="T37" fmla="*/ 101 h 145"/>
                <a:gd name="T38" fmla="*/ 118 w 145"/>
                <a:gd name="T39" fmla="*/ 110 h 145"/>
                <a:gd name="T40" fmla="*/ 108 w 145"/>
                <a:gd name="T41" fmla="*/ 119 h 145"/>
                <a:gd name="T42" fmla="*/ 100 w 145"/>
                <a:gd name="T43" fmla="*/ 140 h 145"/>
                <a:gd name="T44" fmla="*/ 87 w 145"/>
                <a:gd name="T45" fmla="*/ 130 h 145"/>
                <a:gd name="T46" fmla="*/ 81 w 145"/>
                <a:gd name="T47" fmla="*/ 145 h 145"/>
                <a:gd name="T48" fmla="*/ 62 w 145"/>
                <a:gd name="T49" fmla="*/ 131 h 145"/>
                <a:gd name="T50" fmla="*/ 51 w 145"/>
                <a:gd name="T51" fmla="*/ 127 h 145"/>
                <a:gd name="T52" fmla="*/ 27 w 145"/>
                <a:gd name="T53" fmla="*/ 131 h 145"/>
                <a:gd name="T54" fmla="*/ 30 w 145"/>
                <a:gd name="T55" fmla="*/ 114 h 145"/>
                <a:gd name="T56" fmla="*/ 13 w 145"/>
                <a:gd name="T57" fmla="*/ 117 h 145"/>
                <a:gd name="T58" fmla="*/ 17 w 145"/>
                <a:gd name="T59" fmla="*/ 94 h 145"/>
                <a:gd name="T60" fmla="*/ 14 w 145"/>
                <a:gd name="T61" fmla="*/ 81 h 145"/>
                <a:gd name="T62" fmla="*/ 0 w 145"/>
                <a:gd name="T63" fmla="*/ 63 h 145"/>
                <a:gd name="T64" fmla="*/ 15 w 145"/>
                <a:gd name="T65" fmla="*/ 58 h 145"/>
                <a:gd name="T66" fmla="*/ 4 w 145"/>
                <a:gd name="T67" fmla="*/ 45 h 145"/>
                <a:gd name="T68" fmla="*/ 26 w 145"/>
                <a:gd name="T69" fmla="*/ 35 h 145"/>
                <a:gd name="T70" fmla="*/ 35 w 145"/>
                <a:gd name="T71" fmla="*/ 26 h 145"/>
                <a:gd name="T72" fmla="*/ 43 w 145"/>
                <a:gd name="T73" fmla="*/ 5 h 145"/>
                <a:gd name="T74" fmla="*/ 56 w 145"/>
                <a:gd name="T75" fmla="*/ 16 h 145"/>
                <a:gd name="T76" fmla="*/ 62 w 145"/>
                <a:gd name="T7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5">
                  <a:moveTo>
                    <a:pt x="72" y="31"/>
                  </a:moveTo>
                  <a:lnTo>
                    <a:pt x="56" y="35"/>
                  </a:lnTo>
                  <a:lnTo>
                    <a:pt x="43" y="43"/>
                  </a:lnTo>
                  <a:lnTo>
                    <a:pt x="34" y="56"/>
                  </a:lnTo>
                  <a:lnTo>
                    <a:pt x="31" y="72"/>
                  </a:lnTo>
                  <a:lnTo>
                    <a:pt x="34" y="89"/>
                  </a:lnTo>
                  <a:lnTo>
                    <a:pt x="43" y="101"/>
                  </a:lnTo>
                  <a:lnTo>
                    <a:pt x="56" y="110"/>
                  </a:lnTo>
                  <a:lnTo>
                    <a:pt x="72" y="114"/>
                  </a:lnTo>
                  <a:lnTo>
                    <a:pt x="87" y="110"/>
                  </a:lnTo>
                  <a:lnTo>
                    <a:pt x="100" y="101"/>
                  </a:lnTo>
                  <a:lnTo>
                    <a:pt x="110" y="89"/>
                  </a:lnTo>
                  <a:lnTo>
                    <a:pt x="112" y="72"/>
                  </a:lnTo>
                  <a:lnTo>
                    <a:pt x="110" y="56"/>
                  </a:lnTo>
                  <a:lnTo>
                    <a:pt x="100" y="43"/>
                  </a:lnTo>
                  <a:lnTo>
                    <a:pt x="87" y="35"/>
                  </a:lnTo>
                  <a:lnTo>
                    <a:pt x="72" y="31"/>
                  </a:lnTo>
                  <a:close/>
                  <a:moveTo>
                    <a:pt x="62" y="0"/>
                  </a:moveTo>
                  <a:lnTo>
                    <a:pt x="81" y="0"/>
                  </a:lnTo>
                  <a:lnTo>
                    <a:pt x="81" y="14"/>
                  </a:lnTo>
                  <a:lnTo>
                    <a:pt x="87" y="16"/>
                  </a:lnTo>
                  <a:lnTo>
                    <a:pt x="93" y="17"/>
                  </a:lnTo>
                  <a:lnTo>
                    <a:pt x="100" y="5"/>
                  </a:lnTo>
                  <a:lnTo>
                    <a:pt x="116" y="14"/>
                  </a:lnTo>
                  <a:lnTo>
                    <a:pt x="108" y="26"/>
                  </a:lnTo>
                  <a:lnTo>
                    <a:pt x="114" y="30"/>
                  </a:lnTo>
                  <a:lnTo>
                    <a:pt x="118" y="35"/>
                  </a:lnTo>
                  <a:lnTo>
                    <a:pt x="131" y="29"/>
                  </a:lnTo>
                  <a:lnTo>
                    <a:pt x="140" y="45"/>
                  </a:lnTo>
                  <a:lnTo>
                    <a:pt x="127" y="51"/>
                  </a:lnTo>
                  <a:lnTo>
                    <a:pt x="129" y="58"/>
                  </a:lnTo>
                  <a:lnTo>
                    <a:pt x="131" y="63"/>
                  </a:lnTo>
                  <a:lnTo>
                    <a:pt x="145" y="63"/>
                  </a:lnTo>
                  <a:lnTo>
                    <a:pt x="145" y="81"/>
                  </a:lnTo>
                  <a:lnTo>
                    <a:pt x="131" y="81"/>
                  </a:lnTo>
                  <a:lnTo>
                    <a:pt x="129" y="88"/>
                  </a:lnTo>
                  <a:lnTo>
                    <a:pt x="127" y="94"/>
                  </a:lnTo>
                  <a:lnTo>
                    <a:pt x="140" y="101"/>
                  </a:lnTo>
                  <a:lnTo>
                    <a:pt x="131" y="117"/>
                  </a:lnTo>
                  <a:lnTo>
                    <a:pt x="118" y="110"/>
                  </a:lnTo>
                  <a:lnTo>
                    <a:pt x="114" y="114"/>
                  </a:lnTo>
                  <a:lnTo>
                    <a:pt x="108" y="119"/>
                  </a:lnTo>
                  <a:lnTo>
                    <a:pt x="116" y="131"/>
                  </a:lnTo>
                  <a:lnTo>
                    <a:pt x="100" y="140"/>
                  </a:lnTo>
                  <a:lnTo>
                    <a:pt x="93" y="127"/>
                  </a:lnTo>
                  <a:lnTo>
                    <a:pt x="87" y="130"/>
                  </a:lnTo>
                  <a:lnTo>
                    <a:pt x="81" y="131"/>
                  </a:lnTo>
                  <a:lnTo>
                    <a:pt x="81" y="145"/>
                  </a:lnTo>
                  <a:lnTo>
                    <a:pt x="62" y="145"/>
                  </a:lnTo>
                  <a:lnTo>
                    <a:pt x="62" y="131"/>
                  </a:lnTo>
                  <a:lnTo>
                    <a:pt x="56" y="130"/>
                  </a:lnTo>
                  <a:lnTo>
                    <a:pt x="51" y="127"/>
                  </a:lnTo>
                  <a:lnTo>
                    <a:pt x="43" y="140"/>
                  </a:lnTo>
                  <a:lnTo>
                    <a:pt x="27" y="131"/>
                  </a:lnTo>
                  <a:lnTo>
                    <a:pt x="35" y="119"/>
                  </a:lnTo>
                  <a:lnTo>
                    <a:pt x="30" y="114"/>
                  </a:lnTo>
                  <a:lnTo>
                    <a:pt x="26" y="110"/>
                  </a:lnTo>
                  <a:lnTo>
                    <a:pt x="13" y="117"/>
                  </a:lnTo>
                  <a:lnTo>
                    <a:pt x="4" y="101"/>
                  </a:lnTo>
                  <a:lnTo>
                    <a:pt x="17" y="94"/>
                  </a:lnTo>
                  <a:lnTo>
                    <a:pt x="15" y="88"/>
                  </a:lnTo>
                  <a:lnTo>
                    <a:pt x="14" y="81"/>
                  </a:lnTo>
                  <a:lnTo>
                    <a:pt x="0" y="81"/>
                  </a:lnTo>
                  <a:lnTo>
                    <a:pt x="0" y="63"/>
                  </a:lnTo>
                  <a:lnTo>
                    <a:pt x="14" y="63"/>
                  </a:lnTo>
                  <a:lnTo>
                    <a:pt x="15" y="58"/>
                  </a:lnTo>
                  <a:lnTo>
                    <a:pt x="17" y="51"/>
                  </a:lnTo>
                  <a:lnTo>
                    <a:pt x="4" y="45"/>
                  </a:lnTo>
                  <a:lnTo>
                    <a:pt x="13" y="29"/>
                  </a:lnTo>
                  <a:lnTo>
                    <a:pt x="26" y="35"/>
                  </a:lnTo>
                  <a:lnTo>
                    <a:pt x="30" y="30"/>
                  </a:lnTo>
                  <a:lnTo>
                    <a:pt x="35" y="26"/>
                  </a:lnTo>
                  <a:lnTo>
                    <a:pt x="27" y="14"/>
                  </a:lnTo>
                  <a:lnTo>
                    <a:pt x="43" y="5"/>
                  </a:lnTo>
                  <a:lnTo>
                    <a:pt x="51" y="17"/>
                  </a:lnTo>
                  <a:lnTo>
                    <a:pt x="56" y="16"/>
                  </a:lnTo>
                  <a:lnTo>
                    <a:pt x="62" y="14"/>
                  </a:lnTo>
                  <a:lnTo>
                    <a:pt x="62"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95"/>
            <p:cNvSpPr>
              <a:spLocks noEditPoints="1"/>
            </p:cNvSpPr>
            <p:nvPr/>
          </p:nvSpPr>
          <p:spPr bwMode="auto">
            <a:xfrm>
              <a:off x="6495801" y="1898800"/>
              <a:ext cx="423853" cy="425242"/>
            </a:xfrm>
            <a:custGeom>
              <a:avLst/>
              <a:gdLst>
                <a:gd name="T0" fmla="*/ 130 w 305"/>
                <a:gd name="T1" fmla="*/ 71 h 306"/>
                <a:gd name="T2" fmla="*/ 92 w 305"/>
                <a:gd name="T3" fmla="*/ 92 h 306"/>
                <a:gd name="T4" fmla="*/ 70 w 305"/>
                <a:gd name="T5" fmla="*/ 130 h 306"/>
                <a:gd name="T6" fmla="*/ 70 w 305"/>
                <a:gd name="T7" fmla="*/ 175 h 306"/>
                <a:gd name="T8" fmla="*/ 92 w 305"/>
                <a:gd name="T9" fmla="*/ 213 h 306"/>
                <a:gd name="T10" fmla="*/ 130 w 305"/>
                <a:gd name="T11" fmla="*/ 236 h 306"/>
                <a:gd name="T12" fmla="*/ 176 w 305"/>
                <a:gd name="T13" fmla="*/ 236 h 306"/>
                <a:gd name="T14" fmla="*/ 214 w 305"/>
                <a:gd name="T15" fmla="*/ 213 h 306"/>
                <a:gd name="T16" fmla="*/ 236 w 305"/>
                <a:gd name="T17" fmla="*/ 175 h 306"/>
                <a:gd name="T18" fmla="*/ 236 w 305"/>
                <a:gd name="T19" fmla="*/ 130 h 306"/>
                <a:gd name="T20" fmla="*/ 214 w 305"/>
                <a:gd name="T21" fmla="*/ 92 h 306"/>
                <a:gd name="T22" fmla="*/ 176 w 305"/>
                <a:gd name="T23" fmla="*/ 71 h 306"/>
                <a:gd name="T24" fmla="*/ 134 w 305"/>
                <a:gd name="T25" fmla="*/ 0 h 306"/>
                <a:gd name="T26" fmla="*/ 172 w 305"/>
                <a:gd name="T27" fmla="*/ 30 h 306"/>
                <a:gd name="T28" fmla="*/ 212 w 305"/>
                <a:gd name="T29" fmla="*/ 12 h 306"/>
                <a:gd name="T30" fmla="*/ 231 w 305"/>
                <a:gd name="T31" fmla="*/ 56 h 306"/>
                <a:gd name="T32" fmla="*/ 249 w 305"/>
                <a:gd name="T33" fmla="*/ 75 h 306"/>
                <a:gd name="T34" fmla="*/ 295 w 305"/>
                <a:gd name="T35" fmla="*/ 93 h 306"/>
                <a:gd name="T36" fmla="*/ 275 w 305"/>
                <a:gd name="T37" fmla="*/ 133 h 306"/>
                <a:gd name="T38" fmla="*/ 305 w 305"/>
                <a:gd name="T39" fmla="*/ 171 h 306"/>
                <a:gd name="T40" fmla="*/ 269 w 305"/>
                <a:gd name="T41" fmla="*/ 198 h 306"/>
                <a:gd name="T42" fmla="*/ 275 w 305"/>
                <a:gd name="T43" fmla="*/ 246 h 306"/>
                <a:gd name="T44" fmla="*/ 240 w 305"/>
                <a:gd name="T45" fmla="*/ 241 h 306"/>
                <a:gd name="T46" fmla="*/ 245 w 305"/>
                <a:gd name="T47" fmla="*/ 276 h 306"/>
                <a:gd name="T48" fmla="*/ 198 w 305"/>
                <a:gd name="T49" fmla="*/ 268 h 306"/>
                <a:gd name="T50" fmla="*/ 172 w 305"/>
                <a:gd name="T51" fmla="*/ 306 h 306"/>
                <a:gd name="T52" fmla="*/ 134 w 305"/>
                <a:gd name="T53" fmla="*/ 275 h 306"/>
                <a:gd name="T54" fmla="*/ 93 w 305"/>
                <a:gd name="T55" fmla="*/ 295 h 306"/>
                <a:gd name="T56" fmla="*/ 75 w 305"/>
                <a:gd name="T57" fmla="*/ 250 h 306"/>
                <a:gd name="T58" fmla="*/ 56 w 305"/>
                <a:gd name="T59" fmla="*/ 230 h 306"/>
                <a:gd name="T60" fmla="*/ 11 w 305"/>
                <a:gd name="T61" fmla="*/ 213 h 306"/>
                <a:gd name="T62" fmla="*/ 30 w 305"/>
                <a:gd name="T63" fmla="*/ 171 h 306"/>
                <a:gd name="T64" fmla="*/ 0 w 305"/>
                <a:gd name="T65" fmla="*/ 133 h 306"/>
                <a:gd name="T66" fmla="*/ 37 w 305"/>
                <a:gd name="T67" fmla="*/ 109 h 306"/>
                <a:gd name="T68" fmla="*/ 30 w 305"/>
                <a:gd name="T69" fmla="*/ 60 h 306"/>
                <a:gd name="T70" fmla="*/ 64 w 305"/>
                <a:gd name="T71" fmla="*/ 65 h 306"/>
                <a:gd name="T72" fmla="*/ 59 w 305"/>
                <a:gd name="T73" fmla="*/ 30 h 306"/>
                <a:gd name="T74" fmla="*/ 107 w 305"/>
                <a:gd name="T75" fmla="*/ 38 h 306"/>
                <a:gd name="T76" fmla="*/ 134 w 305"/>
                <a:gd name="T77" fmla="*/ 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5" h="306">
                  <a:moveTo>
                    <a:pt x="152" y="67"/>
                  </a:moveTo>
                  <a:lnTo>
                    <a:pt x="130" y="71"/>
                  </a:lnTo>
                  <a:lnTo>
                    <a:pt x="109" y="78"/>
                  </a:lnTo>
                  <a:lnTo>
                    <a:pt x="92" y="92"/>
                  </a:lnTo>
                  <a:lnTo>
                    <a:pt x="79" y="110"/>
                  </a:lnTo>
                  <a:lnTo>
                    <a:pt x="70" y="130"/>
                  </a:lnTo>
                  <a:lnTo>
                    <a:pt x="67" y="153"/>
                  </a:lnTo>
                  <a:lnTo>
                    <a:pt x="70" y="175"/>
                  </a:lnTo>
                  <a:lnTo>
                    <a:pt x="79" y="196"/>
                  </a:lnTo>
                  <a:lnTo>
                    <a:pt x="92" y="213"/>
                  </a:lnTo>
                  <a:lnTo>
                    <a:pt x="109" y="228"/>
                  </a:lnTo>
                  <a:lnTo>
                    <a:pt x="130" y="236"/>
                  </a:lnTo>
                  <a:lnTo>
                    <a:pt x="152" y="240"/>
                  </a:lnTo>
                  <a:lnTo>
                    <a:pt x="176" y="236"/>
                  </a:lnTo>
                  <a:lnTo>
                    <a:pt x="197" y="228"/>
                  </a:lnTo>
                  <a:lnTo>
                    <a:pt x="214" y="213"/>
                  </a:lnTo>
                  <a:lnTo>
                    <a:pt x="227" y="196"/>
                  </a:lnTo>
                  <a:lnTo>
                    <a:pt x="236" y="175"/>
                  </a:lnTo>
                  <a:lnTo>
                    <a:pt x="238" y="153"/>
                  </a:lnTo>
                  <a:lnTo>
                    <a:pt x="236" y="130"/>
                  </a:lnTo>
                  <a:lnTo>
                    <a:pt x="227" y="110"/>
                  </a:lnTo>
                  <a:lnTo>
                    <a:pt x="214" y="92"/>
                  </a:lnTo>
                  <a:lnTo>
                    <a:pt x="197" y="78"/>
                  </a:lnTo>
                  <a:lnTo>
                    <a:pt x="176" y="71"/>
                  </a:lnTo>
                  <a:lnTo>
                    <a:pt x="152" y="67"/>
                  </a:lnTo>
                  <a:close/>
                  <a:moveTo>
                    <a:pt x="134" y="0"/>
                  </a:moveTo>
                  <a:lnTo>
                    <a:pt x="172" y="0"/>
                  </a:lnTo>
                  <a:lnTo>
                    <a:pt x="172" y="30"/>
                  </a:lnTo>
                  <a:lnTo>
                    <a:pt x="198" y="38"/>
                  </a:lnTo>
                  <a:lnTo>
                    <a:pt x="212" y="12"/>
                  </a:lnTo>
                  <a:lnTo>
                    <a:pt x="245" y="30"/>
                  </a:lnTo>
                  <a:lnTo>
                    <a:pt x="231" y="56"/>
                  </a:lnTo>
                  <a:lnTo>
                    <a:pt x="240" y="65"/>
                  </a:lnTo>
                  <a:lnTo>
                    <a:pt x="249" y="75"/>
                  </a:lnTo>
                  <a:lnTo>
                    <a:pt x="275" y="60"/>
                  </a:lnTo>
                  <a:lnTo>
                    <a:pt x="295" y="93"/>
                  </a:lnTo>
                  <a:lnTo>
                    <a:pt x="269" y="109"/>
                  </a:lnTo>
                  <a:lnTo>
                    <a:pt x="275" y="133"/>
                  </a:lnTo>
                  <a:lnTo>
                    <a:pt x="305" y="133"/>
                  </a:lnTo>
                  <a:lnTo>
                    <a:pt x="305" y="171"/>
                  </a:lnTo>
                  <a:lnTo>
                    <a:pt x="275" y="171"/>
                  </a:lnTo>
                  <a:lnTo>
                    <a:pt x="269" y="198"/>
                  </a:lnTo>
                  <a:lnTo>
                    <a:pt x="295" y="213"/>
                  </a:lnTo>
                  <a:lnTo>
                    <a:pt x="275" y="246"/>
                  </a:lnTo>
                  <a:lnTo>
                    <a:pt x="249" y="230"/>
                  </a:lnTo>
                  <a:lnTo>
                    <a:pt x="240" y="241"/>
                  </a:lnTo>
                  <a:lnTo>
                    <a:pt x="231" y="250"/>
                  </a:lnTo>
                  <a:lnTo>
                    <a:pt x="245" y="276"/>
                  </a:lnTo>
                  <a:lnTo>
                    <a:pt x="212" y="295"/>
                  </a:lnTo>
                  <a:lnTo>
                    <a:pt x="198" y="268"/>
                  </a:lnTo>
                  <a:lnTo>
                    <a:pt x="172" y="275"/>
                  </a:lnTo>
                  <a:lnTo>
                    <a:pt x="172" y="306"/>
                  </a:lnTo>
                  <a:lnTo>
                    <a:pt x="134" y="306"/>
                  </a:lnTo>
                  <a:lnTo>
                    <a:pt x="134" y="275"/>
                  </a:lnTo>
                  <a:lnTo>
                    <a:pt x="107" y="268"/>
                  </a:lnTo>
                  <a:lnTo>
                    <a:pt x="93" y="295"/>
                  </a:lnTo>
                  <a:lnTo>
                    <a:pt x="59" y="276"/>
                  </a:lnTo>
                  <a:lnTo>
                    <a:pt x="75" y="250"/>
                  </a:lnTo>
                  <a:lnTo>
                    <a:pt x="64" y="241"/>
                  </a:lnTo>
                  <a:lnTo>
                    <a:pt x="56" y="230"/>
                  </a:lnTo>
                  <a:lnTo>
                    <a:pt x="30" y="246"/>
                  </a:lnTo>
                  <a:lnTo>
                    <a:pt x="11" y="213"/>
                  </a:lnTo>
                  <a:lnTo>
                    <a:pt x="37" y="198"/>
                  </a:lnTo>
                  <a:lnTo>
                    <a:pt x="30" y="171"/>
                  </a:lnTo>
                  <a:lnTo>
                    <a:pt x="0" y="171"/>
                  </a:lnTo>
                  <a:lnTo>
                    <a:pt x="0" y="133"/>
                  </a:lnTo>
                  <a:lnTo>
                    <a:pt x="30" y="133"/>
                  </a:lnTo>
                  <a:lnTo>
                    <a:pt x="37" y="109"/>
                  </a:lnTo>
                  <a:lnTo>
                    <a:pt x="11" y="93"/>
                  </a:lnTo>
                  <a:lnTo>
                    <a:pt x="30" y="60"/>
                  </a:lnTo>
                  <a:lnTo>
                    <a:pt x="56" y="75"/>
                  </a:lnTo>
                  <a:lnTo>
                    <a:pt x="64" y="65"/>
                  </a:lnTo>
                  <a:lnTo>
                    <a:pt x="75" y="56"/>
                  </a:lnTo>
                  <a:lnTo>
                    <a:pt x="59" y="30"/>
                  </a:lnTo>
                  <a:lnTo>
                    <a:pt x="93" y="12"/>
                  </a:lnTo>
                  <a:lnTo>
                    <a:pt x="107" y="38"/>
                  </a:lnTo>
                  <a:lnTo>
                    <a:pt x="134" y="30"/>
                  </a:lnTo>
                  <a:lnTo>
                    <a:pt x="13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6"/>
            <p:cNvSpPr>
              <a:spLocks noEditPoints="1"/>
            </p:cNvSpPr>
            <p:nvPr/>
          </p:nvSpPr>
          <p:spPr bwMode="auto">
            <a:xfrm>
              <a:off x="4375151" y="2347667"/>
              <a:ext cx="917188" cy="919968"/>
            </a:xfrm>
            <a:custGeom>
              <a:avLst/>
              <a:gdLst>
                <a:gd name="T0" fmla="*/ 300 w 660"/>
                <a:gd name="T1" fmla="*/ 228 h 662"/>
                <a:gd name="T2" fmla="*/ 258 w 660"/>
                <a:gd name="T3" fmla="*/ 252 h 662"/>
                <a:gd name="T4" fmla="*/ 231 w 660"/>
                <a:gd name="T5" fmla="*/ 291 h 662"/>
                <a:gd name="T6" fmla="*/ 223 w 660"/>
                <a:gd name="T7" fmla="*/ 337 h 662"/>
                <a:gd name="T8" fmla="*/ 236 w 660"/>
                <a:gd name="T9" fmla="*/ 383 h 662"/>
                <a:gd name="T10" fmla="*/ 269 w 660"/>
                <a:gd name="T11" fmla="*/ 419 h 662"/>
                <a:gd name="T12" fmla="*/ 313 w 660"/>
                <a:gd name="T13" fmla="*/ 436 h 662"/>
                <a:gd name="T14" fmla="*/ 359 w 660"/>
                <a:gd name="T15" fmla="*/ 434 h 662"/>
                <a:gd name="T16" fmla="*/ 402 w 660"/>
                <a:gd name="T17" fmla="*/ 410 h 662"/>
                <a:gd name="T18" fmla="*/ 430 w 660"/>
                <a:gd name="T19" fmla="*/ 371 h 662"/>
                <a:gd name="T20" fmla="*/ 438 w 660"/>
                <a:gd name="T21" fmla="*/ 325 h 662"/>
                <a:gd name="T22" fmla="*/ 424 w 660"/>
                <a:gd name="T23" fmla="*/ 279 h 662"/>
                <a:gd name="T24" fmla="*/ 392 w 660"/>
                <a:gd name="T25" fmla="*/ 243 h 662"/>
                <a:gd name="T26" fmla="*/ 347 w 660"/>
                <a:gd name="T27" fmla="*/ 226 h 662"/>
                <a:gd name="T28" fmla="*/ 311 w 660"/>
                <a:gd name="T29" fmla="*/ 0 h 662"/>
                <a:gd name="T30" fmla="*/ 324 w 660"/>
                <a:gd name="T31" fmla="*/ 63 h 662"/>
                <a:gd name="T32" fmla="*/ 380 w 660"/>
                <a:gd name="T33" fmla="*/ 15 h 662"/>
                <a:gd name="T34" fmla="*/ 393 w 660"/>
                <a:gd name="T35" fmla="*/ 8 h 662"/>
                <a:gd name="T36" fmla="*/ 478 w 660"/>
                <a:gd name="T37" fmla="*/ 36 h 662"/>
                <a:gd name="T38" fmla="*/ 459 w 660"/>
                <a:gd name="T39" fmla="*/ 96 h 662"/>
                <a:gd name="T40" fmla="*/ 532 w 660"/>
                <a:gd name="T41" fmla="*/ 82 h 662"/>
                <a:gd name="T42" fmla="*/ 546 w 660"/>
                <a:gd name="T43" fmla="*/ 83 h 662"/>
                <a:gd name="T44" fmla="*/ 607 w 660"/>
                <a:gd name="T45" fmla="*/ 150 h 662"/>
                <a:gd name="T46" fmla="*/ 558 w 660"/>
                <a:gd name="T47" fmla="*/ 192 h 662"/>
                <a:gd name="T48" fmla="*/ 629 w 660"/>
                <a:gd name="T49" fmla="*/ 216 h 662"/>
                <a:gd name="T50" fmla="*/ 642 w 660"/>
                <a:gd name="T51" fmla="*/ 224 h 662"/>
                <a:gd name="T52" fmla="*/ 660 w 660"/>
                <a:gd name="T53" fmla="*/ 312 h 662"/>
                <a:gd name="T54" fmla="*/ 597 w 660"/>
                <a:gd name="T55" fmla="*/ 325 h 662"/>
                <a:gd name="T56" fmla="*/ 647 w 660"/>
                <a:gd name="T57" fmla="*/ 381 h 662"/>
                <a:gd name="T58" fmla="*/ 654 w 660"/>
                <a:gd name="T59" fmla="*/ 395 h 662"/>
                <a:gd name="T60" fmla="*/ 626 w 660"/>
                <a:gd name="T61" fmla="*/ 480 h 662"/>
                <a:gd name="T62" fmla="*/ 565 w 660"/>
                <a:gd name="T63" fmla="*/ 459 h 662"/>
                <a:gd name="T64" fmla="*/ 579 w 660"/>
                <a:gd name="T65" fmla="*/ 533 h 662"/>
                <a:gd name="T66" fmla="*/ 578 w 660"/>
                <a:gd name="T67" fmla="*/ 548 h 662"/>
                <a:gd name="T68" fmla="*/ 512 w 660"/>
                <a:gd name="T69" fmla="*/ 607 h 662"/>
                <a:gd name="T70" fmla="*/ 469 w 660"/>
                <a:gd name="T71" fmla="*/ 560 h 662"/>
                <a:gd name="T72" fmla="*/ 444 w 660"/>
                <a:gd name="T73" fmla="*/ 630 h 662"/>
                <a:gd name="T74" fmla="*/ 436 w 660"/>
                <a:gd name="T75" fmla="*/ 642 h 662"/>
                <a:gd name="T76" fmla="*/ 350 w 660"/>
                <a:gd name="T77" fmla="*/ 662 h 662"/>
                <a:gd name="T78" fmla="*/ 335 w 660"/>
                <a:gd name="T79" fmla="*/ 599 h 662"/>
                <a:gd name="T80" fmla="*/ 279 w 660"/>
                <a:gd name="T81" fmla="*/ 647 h 662"/>
                <a:gd name="T82" fmla="*/ 267 w 660"/>
                <a:gd name="T83" fmla="*/ 654 h 662"/>
                <a:gd name="T84" fmla="*/ 182 w 660"/>
                <a:gd name="T85" fmla="*/ 626 h 662"/>
                <a:gd name="T86" fmla="*/ 202 w 660"/>
                <a:gd name="T87" fmla="*/ 566 h 662"/>
                <a:gd name="T88" fmla="*/ 128 w 660"/>
                <a:gd name="T89" fmla="*/ 580 h 662"/>
                <a:gd name="T90" fmla="*/ 114 w 660"/>
                <a:gd name="T91" fmla="*/ 579 h 662"/>
                <a:gd name="T92" fmla="*/ 54 w 660"/>
                <a:gd name="T93" fmla="*/ 512 h 662"/>
                <a:gd name="T94" fmla="*/ 102 w 660"/>
                <a:gd name="T95" fmla="*/ 470 h 662"/>
                <a:gd name="T96" fmla="*/ 30 w 660"/>
                <a:gd name="T97" fmla="*/ 446 h 662"/>
                <a:gd name="T98" fmla="*/ 18 w 660"/>
                <a:gd name="T99" fmla="*/ 438 h 662"/>
                <a:gd name="T100" fmla="*/ 0 w 660"/>
                <a:gd name="T101" fmla="*/ 350 h 662"/>
                <a:gd name="T102" fmla="*/ 63 w 660"/>
                <a:gd name="T103" fmla="*/ 337 h 662"/>
                <a:gd name="T104" fmla="*/ 13 w 660"/>
                <a:gd name="T105" fmla="*/ 281 h 662"/>
                <a:gd name="T106" fmla="*/ 7 w 660"/>
                <a:gd name="T107" fmla="*/ 267 h 662"/>
                <a:gd name="T108" fmla="*/ 34 w 660"/>
                <a:gd name="T109" fmla="*/ 182 h 662"/>
                <a:gd name="T110" fmla="*/ 96 w 660"/>
                <a:gd name="T111" fmla="*/ 203 h 662"/>
                <a:gd name="T112" fmla="*/ 81 w 660"/>
                <a:gd name="T113" fmla="*/ 129 h 662"/>
                <a:gd name="T114" fmla="*/ 81 w 660"/>
                <a:gd name="T115" fmla="*/ 114 h 662"/>
                <a:gd name="T116" fmla="*/ 148 w 660"/>
                <a:gd name="T117" fmla="*/ 55 h 662"/>
                <a:gd name="T118" fmla="*/ 191 w 660"/>
                <a:gd name="T119" fmla="*/ 102 h 662"/>
                <a:gd name="T120" fmla="*/ 215 w 660"/>
                <a:gd name="T121" fmla="*/ 32 h 662"/>
                <a:gd name="T122" fmla="*/ 223 w 660"/>
                <a:gd name="T123" fmla="*/ 20 h 662"/>
                <a:gd name="T124" fmla="*/ 311 w 660"/>
                <a:gd name="T125"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662">
                  <a:moveTo>
                    <a:pt x="324" y="224"/>
                  </a:moveTo>
                  <a:lnTo>
                    <a:pt x="300" y="228"/>
                  </a:lnTo>
                  <a:lnTo>
                    <a:pt x="278" y="237"/>
                  </a:lnTo>
                  <a:lnTo>
                    <a:pt x="258" y="252"/>
                  </a:lnTo>
                  <a:lnTo>
                    <a:pt x="241" y="270"/>
                  </a:lnTo>
                  <a:lnTo>
                    <a:pt x="231" y="291"/>
                  </a:lnTo>
                  <a:lnTo>
                    <a:pt x="224" y="313"/>
                  </a:lnTo>
                  <a:lnTo>
                    <a:pt x="223" y="337"/>
                  </a:lnTo>
                  <a:lnTo>
                    <a:pt x="227" y="360"/>
                  </a:lnTo>
                  <a:lnTo>
                    <a:pt x="236" y="383"/>
                  </a:lnTo>
                  <a:lnTo>
                    <a:pt x="250" y="402"/>
                  </a:lnTo>
                  <a:lnTo>
                    <a:pt x="269" y="419"/>
                  </a:lnTo>
                  <a:lnTo>
                    <a:pt x="290" y="431"/>
                  </a:lnTo>
                  <a:lnTo>
                    <a:pt x="313" y="436"/>
                  </a:lnTo>
                  <a:lnTo>
                    <a:pt x="337" y="438"/>
                  </a:lnTo>
                  <a:lnTo>
                    <a:pt x="359" y="434"/>
                  </a:lnTo>
                  <a:lnTo>
                    <a:pt x="381" y="425"/>
                  </a:lnTo>
                  <a:lnTo>
                    <a:pt x="402" y="410"/>
                  </a:lnTo>
                  <a:lnTo>
                    <a:pt x="418" y="392"/>
                  </a:lnTo>
                  <a:lnTo>
                    <a:pt x="430" y="371"/>
                  </a:lnTo>
                  <a:lnTo>
                    <a:pt x="436" y="349"/>
                  </a:lnTo>
                  <a:lnTo>
                    <a:pt x="438" y="325"/>
                  </a:lnTo>
                  <a:lnTo>
                    <a:pt x="434" y="302"/>
                  </a:lnTo>
                  <a:lnTo>
                    <a:pt x="424" y="279"/>
                  </a:lnTo>
                  <a:lnTo>
                    <a:pt x="410" y="260"/>
                  </a:lnTo>
                  <a:lnTo>
                    <a:pt x="392" y="243"/>
                  </a:lnTo>
                  <a:lnTo>
                    <a:pt x="369" y="231"/>
                  </a:lnTo>
                  <a:lnTo>
                    <a:pt x="347" y="226"/>
                  </a:lnTo>
                  <a:lnTo>
                    <a:pt x="324" y="224"/>
                  </a:lnTo>
                  <a:close/>
                  <a:moveTo>
                    <a:pt x="311" y="0"/>
                  </a:moveTo>
                  <a:lnTo>
                    <a:pt x="313" y="11"/>
                  </a:lnTo>
                  <a:lnTo>
                    <a:pt x="324" y="63"/>
                  </a:lnTo>
                  <a:lnTo>
                    <a:pt x="364" y="66"/>
                  </a:lnTo>
                  <a:lnTo>
                    <a:pt x="380" y="15"/>
                  </a:lnTo>
                  <a:lnTo>
                    <a:pt x="384" y="4"/>
                  </a:lnTo>
                  <a:lnTo>
                    <a:pt x="393" y="8"/>
                  </a:lnTo>
                  <a:lnTo>
                    <a:pt x="469" y="32"/>
                  </a:lnTo>
                  <a:lnTo>
                    <a:pt x="478" y="36"/>
                  </a:lnTo>
                  <a:lnTo>
                    <a:pt x="476" y="45"/>
                  </a:lnTo>
                  <a:lnTo>
                    <a:pt x="459" y="96"/>
                  </a:lnTo>
                  <a:lnTo>
                    <a:pt x="491" y="118"/>
                  </a:lnTo>
                  <a:lnTo>
                    <a:pt x="532" y="82"/>
                  </a:lnTo>
                  <a:lnTo>
                    <a:pt x="540" y="75"/>
                  </a:lnTo>
                  <a:lnTo>
                    <a:pt x="546" y="83"/>
                  </a:lnTo>
                  <a:lnTo>
                    <a:pt x="599" y="142"/>
                  </a:lnTo>
                  <a:lnTo>
                    <a:pt x="607" y="150"/>
                  </a:lnTo>
                  <a:lnTo>
                    <a:pt x="599" y="156"/>
                  </a:lnTo>
                  <a:lnTo>
                    <a:pt x="558" y="192"/>
                  </a:lnTo>
                  <a:lnTo>
                    <a:pt x="576" y="227"/>
                  </a:lnTo>
                  <a:lnTo>
                    <a:pt x="629" y="216"/>
                  </a:lnTo>
                  <a:lnTo>
                    <a:pt x="639" y="214"/>
                  </a:lnTo>
                  <a:lnTo>
                    <a:pt x="642" y="224"/>
                  </a:lnTo>
                  <a:lnTo>
                    <a:pt x="658" y="302"/>
                  </a:lnTo>
                  <a:lnTo>
                    <a:pt x="660" y="312"/>
                  </a:lnTo>
                  <a:lnTo>
                    <a:pt x="650" y="313"/>
                  </a:lnTo>
                  <a:lnTo>
                    <a:pt x="597" y="325"/>
                  </a:lnTo>
                  <a:lnTo>
                    <a:pt x="595" y="364"/>
                  </a:lnTo>
                  <a:lnTo>
                    <a:pt x="647" y="381"/>
                  </a:lnTo>
                  <a:lnTo>
                    <a:pt x="656" y="384"/>
                  </a:lnTo>
                  <a:lnTo>
                    <a:pt x="654" y="395"/>
                  </a:lnTo>
                  <a:lnTo>
                    <a:pt x="629" y="469"/>
                  </a:lnTo>
                  <a:lnTo>
                    <a:pt x="626" y="480"/>
                  </a:lnTo>
                  <a:lnTo>
                    <a:pt x="616" y="476"/>
                  </a:lnTo>
                  <a:lnTo>
                    <a:pt x="565" y="459"/>
                  </a:lnTo>
                  <a:lnTo>
                    <a:pt x="542" y="493"/>
                  </a:lnTo>
                  <a:lnTo>
                    <a:pt x="579" y="533"/>
                  </a:lnTo>
                  <a:lnTo>
                    <a:pt x="586" y="540"/>
                  </a:lnTo>
                  <a:lnTo>
                    <a:pt x="578" y="548"/>
                  </a:lnTo>
                  <a:lnTo>
                    <a:pt x="520" y="600"/>
                  </a:lnTo>
                  <a:lnTo>
                    <a:pt x="512" y="607"/>
                  </a:lnTo>
                  <a:lnTo>
                    <a:pt x="506" y="600"/>
                  </a:lnTo>
                  <a:lnTo>
                    <a:pt x="469" y="560"/>
                  </a:lnTo>
                  <a:lnTo>
                    <a:pt x="434" y="578"/>
                  </a:lnTo>
                  <a:lnTo>
                    <a:pt x="444" y="630"/>
                  </a:lnTo>
                  <a:lnTo>
                    <a:pt x="447" y="641"/>
                  </a:lnTo>
                  <a:lnTo>
                    <a:pt x="436" y="642"/>
                  </a:lnTo>
                  <a:lnTo>
                    <a:pt x="359" y="659"/>
                  </a:lnTo>
                  <a:lnTo>
                    <a:pt x="350" y="662"/>
                  </a:lnTo>
                  <a:lnTo>
                    <a:pt x="347" y="651"/>
                  </a:lnTo>
                  <a:lnTo>
                    <a:pt x="335" y="599"/>
                  </a:lnTo>
                  <a:lnTo>
                    <a:pt x="296" y="596"/>
                  </a:lnTo>
                  <a:lnTo>
                    <a:pt x="279" y="647"/>
                  </a:lnTo>
                  <a:lnTo>
                    <a:pt x="276" y="658"/>
                  </a:lnTo>
                  <a:lnTo>
                    <a:pt x="267" y="654"/>
                  </a:lnTo>
                  <a:lnTo>
                    <a:pt x="191" y="630"/>
                  </a:lnTo>
                  <a:lnTo>
                    <a:pt x="182" y="626"/>
                  </a:lnTo>
                  <a:lnTo>
                    <a:pt x="185" y="617"/>
                  </a:lnTo>
                  <a:lnTo>
                    <a:pt x="202" y="566"/>
                  </a:lnTo>
                  <a:lnTo>
                    <a:pt x="168" y="544"/>
                  </a:lnTo>
                  <a:lnTo>
                    <a:pt x="128" y="580"/>
                  </a:lnTo>
                  <a:lnTo>
                    <a:pt x="121" y="587"/>
                  </a:lnTo>
                  <a:lnTo>
                    <a:pt x="114" y="579"/>
                  </a:lnTo>
                  <a:lnTo>
                    <a:pt x="60" y="520"/>
                  </a:lnTo>
                  <a:lnTo>
                    <a:pt x="54" y="512"/>
                  </a:lnTo>
                  <a:lnTo>
                    <a:pt x="62" y="506"/>
                  </a:lnTo>
                  <a:lnTo>
                    <a:pt x="102" y="470"/>
                  </a:lnTo>
                  <a:lnTo>
                    <a:pt x="84" y="434"/>
                  </a:lnTo>
                  <a:lnTo>
                    <a:pt x="30" y="446"/>
                  </a:lnTo>
                  <a:lnTo>
                    <a:pt x="21" y="448"/>
                  </a:lnTo>
                  <a:lnTo>
                    <a:pt x="18" y="438"/>
                  </a:lnTo>
                  <a:lnTo>
                    <a:pt x="1" y="360"/>
                  </a:lnTo>
                  <a:lnTo>
                    <a:pt x="0" y="350"/>
                  </a:lnTo>
                  <a:lnTo>
                    <a:pt x="9" y="349"/>
                  </a:lnTo>
                  <a:lnTo>
                    <a:pt x="63" y="337"/>
                  </a:lnTo>
                  <a:lnTo>
                    <a:pt x="64" y="298"/>
                  </a:lnTo>
                  <a:lnTo>
                    <a:pt x="13" y="281"/>
                  </a:lnTo>
                  <a:lnTo>
                    <a:pt x="4" y="278"/>
                  </a:lnTo>
                  <a:lnTo>
                    <a:pt x="7" y="267"/>
                  </a:lnTo>
                  <a:lnTo>
                    <a:pt x="32" y="193"/>
                  </a:lnTo>
                  <a:lnTo>
                    <a:pt x="34" y="182"/>
                  </a:lnTo>
                  <a:lnTo>
                    <a:pt x="45" y="186"/>
                  </a:lnTo>
                  <a:lnTo>
                    <a:pt x="96" y="203"/>
                  </a:lnTo>
                  <a:lnTo>
                    <a:pt x="117" y="169"/>
                  </a:lnTo>
                  <a:lnTo>
                    <a:pt x="81" y="129"/>
                  </a:lnTo>
                  <a:lnTo>
                    <a:pt x="73" y="122"/>
                  </a:lnTo>
                  <a:lnTo>
                    <a:pt x="81" y="114"/>
                  </a:lnTo>
                  <a:lnTo>
                    <a:pt x="140" y="62"/>
                  </a:lnTo>
                  <a:lnTo>
                    <a:pt x="148" y="55"/>
                  </a:lnTo>
                  <a:lnTo>
                    <a:pt x="155" y="62"/>
                  </a:lnTo>
                  <a:lnTo>
                    <a:pt x="191" y="102"/>
                  </a:lnTo>
                  <a:lnTo>
                    <a:pt x="227" y="84"/>
                  </a:lnTo>
                  <a:lnTo>
                    <a:pt x="215" y="32"/>
                  </a:lnTo>
                  <a:lnTo>
                    <a:pt x="214" y="21"/>
                  </a:lnTo>
                  <a:lnTo>
                    <a:pt x="223" y="20"/>
                  </a:lnTo>
                  <a:lnTo>
                    <a:pt x="300" y="3"/>
                  </a:lnTo>
                  <a:lnTo>
                    <a:pt x="31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97"/>
            <p:cNvSpPr>
              <a:spLocks noEditPoints="1"/>
            </p:cNvSpPr>
            <p:nvPr/>
          </p:nvSpPr>
          <p:spPr bwMode="auto">
            <a:xfrm>
              <a:off x="6408251" y="2324042"/>
              <a:ext cx="322406" cy="322406"/>
            </a:xfrm>
            <a:custGeom>
              <a:avLst/>
              <a:gdLst>
                <a:gd name="T0" fmla="*/ 104 w 232"/>
                <a:gd name="T1" fmla="*/ 80 h 232"/>
                <a:gd name="T2" fmla="*/ 83 w 232"/>
                <a:gd name="T3" fmla="*/ 100 h 232"/>
                <a:gd name="T4" fmla="*/ 81 w 232"/>
                <a:gd name="T5" fmla="*/ 129 h 232"/>
                <a:gd name="T6" fmla="*/ 101 w 232"/>
                <a:gd name="T7" fmla="*/ 150 h 232"/>
                <a:gd name="T8" fmla="*/ 129 w 232"/>
                <a:gd name="T9" fmla="*/ 151 h 232"/>
                <a:gd name="T10" fmla="*/ 151 w 232"/>
                <a:gd name="T11" fmla="*/ 131 h 232"/>
                <a:gd name="T12" fmla="*/ 152 w 232"/>
                <a:gd name="T13" fmla="*/ 104 h 232"/>
                <a:gd name="T14" fmla="*/ 133 w 232"/>
                <a:gd name="T15" fmla="*/ 82 h 232"/>
                <a:gd name="T16" fmla="*/ 110 w 232"/>
                <a:gd name="T17" fmla="*/ 0 h 232"/>
                <a:gd name="T18" fmla="*/ 114 w 232"/>
                <a:gd name="T19" fmla="*/ 21 h 232"/>
                <a:gd name="T20" fmla="*/ 134 w 232"/>
                <a:gd name="T21" fmla="*/ 4 h 232"/>
                <a:gd name="T22" fmla="*/ 139 w 232"/>
                <a:gd name="T23" fmla="*/ 2 h 232"/>
                <a:gd name="T24" fmla="*/ 169 w 232"/>
                <a:gd name="T25" fmla="*/ 12 h 232"/>
                <a:gd name="T26" fmla="*/ 161 w 232"/>
                <a:gd name="T27" fmla="*/ 33 h 232"/>
                <a:gd name="T28" fmla="*/ 173 w 232"/>
                <a:gd name="T29" fmla="*/ 41 h 232"/>
                <a:gd name="T30" fmla="*/ 190 w 232"/>
                <a:gd name="T31" fmla="*/ 25 h 232"/>
                <a:gd name="T32" fmla="*/ 211 w 232"/>
                <a:gd name="T33" fmla="*/ 49 h 232"/>
                <a:gd name="T34" fmla="*/ 211 w 232"/>
                <a:gd name="T35" fmla="*/ 54 h 232"/>
                <a:gd name="T36" fmla="*/ 201 w 232"/>
                <a:gd name="T37" fmla="*/ 74 h 232"/>
                <a:gd name="T38" fmla="*/ 222 w 232"/>
                <a:gd name="T39" fmla="*/ 75 h 232"/>
                <a:gd name="T40" fmla="*/ 226 w 232"/>
                <a:gd name="T41" fmla="*/ 78 h 232"/>
                <a:gd name="T42" fmla="*/ 232 w 232"/>
                <a:gd name="T43" fmla="*/ 109 h 232"/>
                <a:gd name="T44" fmla="*/ 211 w 232"/>
                <a:gd name="T45" fmla="*/ 113 h 232"/>
                <a:gd name="T46" fmla="*/ 228 w 232"/>
                <a:gd name="T47" fmla="*/ 134 h 232"/>
                <a:gd name="T48" fmla="*/ 231 w 232"/>
                <a:gd name="T49" fmla="*/ 138 h 232"/>
                <a:gd name="T50" fmla="*/ 220 w 232"/>
                <a:gd name="T51" fmla="*/ 168 h 232"/>
                <a:gd name="T52" fmla="*/ 199 w 232"/>
                <a:gd name="T53" fmla="*/ 160 h 232"/>
                <a:gd name="T54" fmla="*/ 191 w 232"/>
                <a:gd name="T55" fmla="*/ 172 h 232"/>
                <a:gd name="T56" fmla="*/ 206 w 232"/>
                <a:gd name="T57" fmla="*/ 189 h 232"/>
                <a:gd name="T58" fmla="*/ 184 w 232"/>
                <a:gd name="T59" fmla="*/ 210 h 232"/>
                <a:gd name="T60" fmla="*/ 178 w 232"/>
                <a:gd name="T61" fmla="*/ 210 h 232"/>
                <a:gd name="T62" fmla="*/ 159 w 232"/>
                <a:gd name="T63" fmla="*/ 199 h 232"/>
                <a:gd name="T64" fmla="*/ 157 w 232"/>
                <a:gd name="T65" fmla="*/ 220 h 232"/>
                <a:gd name="T66" fmla="*/ 155 w 232"/>
                <a:gd name="T67" fmla="*/ 226 h 232"/>
                <a:gd name="T68" fmla="*/ 123 w 232"/>
                <a:gd name="T69" fmla="*/ 232 h 232"/>
                <a:gd name="T70" fmla="*/ 119 w 232"/>
                <a:gd name="T71" fmla="*/ 210 h 232"/>
                <a:gd name="T72" fmla="*/ 98 w 232"/>
                <a:gd name="T73" fmla="*/ 227 h 232"/>
                <a:gd name="T74" fmla="*/ 95 w 232"/>
                <a:gd name="T75" fmla="*/ 229 h 232"/>
                <a:gd name="T76" fmla="*/ 64 w 232"/>
                <a:gd name="T77" fmla="*/ 219 h 232"/>
                <a:gd name="T78" fmla="*/ 72 w 232"/>
                <a:gd name="T79" fmla="*/ 198 h 232"/>
                <a:gd name="T80" fmla="*/ 60 w 232"/>
                <a:gd name="T81" fmla="*/ 190 h 232"/>
                <a:gd name="T82" fmla="*/ 43 w 232"/>
                <a:gd name="T83" fmla="*/ 206 h 232"/>
                <a:gd name="T84" fmla="*/ 22 w 232"/>
                <a:gd name="T85" fmla="*/ 182 h 232"/>
                <a:gd name="T86" fmla="*/ 22 w 232"/>
                <a:gd name="T87" fmla="*/ 177 h 232"/>
                <a:gd name="T88" fmla="*/ 33 w 232"/>
                <a:gd name="T89" fmla="*/ 159 h 232"/>
                <a:gd name="T90" fmla="*/ 12 w 232"/>
                <a:gd name="T91" fmla="*/ 156 h 232"/>
                <a:gd name="T92" fmla="*/ 7 w 232"/>
                <a:gd name="T93" fmla="*/ 154 h 232"/>
                <a:gd name="T94" fmla="*/ 0 w 232"/>
                <a:gd name="T95" fmla="*/ 122 h 232"/>
                <a:gd name="T96" fmla="*/ 22 w 232"/>
                <a:gd name="T97" fmla="*/ 118 h 232"/>
                <a:gd name="T98" fmla="*/ 5 w 232"/>
                <a:gd name="T99" fmla="*/ 99 h 232"/>
                <a:gd name="T100" fmla="*/ 3 w 232"/>
                <a:gd name="T101" fmla="*/ 93 h 232"/>
                <a:gd name="T102" fmla="*/ 13 w 232"/>
                <a:gd name="T103" fmla="*/ 63 h 232"/>
                <a:gd name="T104" fmla="*/ 34 w 232"/>
                <a:gd name="T105" fmla="*/ 71 h 232"/>
                <a:gd name="T106" fmla="*/ 42 w 232"/>
                <a:gd name="T107" fmla="*/ 59 h 232"/>
                <a:gd name="T108" fmla="*/ 26 w 232"/>
                <a:gd name="T109" fmla="*/ 42 h 232"/>
                <a:gd name="T110" fmla="*/ 50 w 232"/>
                <a:gd name="T111" fmla="*/ 21 h 232"/>
                <a:gd name="T112" fmla="*/ 55 w 232"/>
                <a:gd name="T113" fmla="*/ 21 h 232"/>
                <a:gd name="T114" fmla="*/ 74 w 232"/>
                <a:gd name="T115" fmla="*/ 32 h 232"/>
                <a:gd name="T116" fmla="*/ 76 w 232"/>
                <a:gd name="T117" fmla="*/ 11 h 232"/>
                <a:gd name="T118" fmla="*/ 79 w 232"/>
                <a:gd name="T119" fmla="*/ 7 h 232"/>
                <a:gd name="T120" fmla="*/ 110 w 232"/>
                <a:gd name="T12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2" h="232">
                  <a:moveTo>
                    <a:pt x="118" y="78"/>
                  </a:moveTo>
                  <a:lnTo>
                    <a:pt x="104" y="80"/>
                  </a:lnTo>
                  <a:lnTo>
                    <a:pt x="92" y="88"/>
                  </a:lnTo>
                  <a:lnTo>
                    <a:pt x="83" y="100"/>
                  </a:lnTo>
                  <a:lnTo>
                    <a:pt x="79" y="114"/>
                  </a:lnTo>
                  <a:lnTo>
                    <a:pt x="81" y="129"/>
                  </a:lnTo>
                  <a:lnTo>
                    <a:pt x="89" y="140"/>
                  </a:lnTo>
                  <a:lnTo>
                    <a:pt x="101" y="150"/>
                  </a:lnTo>
                  <a:lnTo>
                    <a:pt x="114" y="154"/>
                  </a:lnTo>
                  <a:lnTo>
                    <a:pt x="129" y="151"/>
                  </a:lnTo>
                  <a:lnTo>
                    <a:pt x="142" y="143"/>
                  </a:lnTo>
                  <a:lnTo>
                    <a:pt x="151" y="131"/>
                  </a:lnTo>
                  <a:lnTo>
                    <a:pt x="155" y="118"/>
                  </a:lnTo>
                  <a:lnTo>
                    <a:pt x="152" y="104"/>
                  </a:lnTo>
                  <a:lnTo>
                    <a:pt x="144" y="91"/>
                  </a:lnTo>
                  <a:lnTo>
                    <a:pt x="133" y="82"/>
                  </a:lnTo>
                  <a:lnTo>
                    <a:pt x="118" y="78"/>
                  </a:lnTo>
                  <a:close/>
                  <a:moveTo>
                    <a:pt x="110" y="0"/>
                  </a:moveTo>
                  <a:lnTo>
                    <a:pt x="110" y="3"/>
                  </a:lnTo>
                  <a:lnTo>
                    <a:pt x="114" y="21"/>
                  </a:lnTo>
                  <a:lnTo>
                    <a:pt x="129" y="23"/>
                  </a:lnTo>
                  <a:lnTo>
                    <a:pt x="134" y="4"/>
                  </a:lnTo>
                  <a:lnTo>
                    <a:pt x="135" y="2"/>
                  </a:lnTo>
                  <a:lnTo>
                    <a:pt x="139" y="2"/>
                  </a:lnTo>
                  <a:lnTo>
                    <a:pt x="165" y="11"/>
                  </a:lnTo>
                  <a:lnTo>
                    <a:pt x="169" y="12"/>
                  </a:lnTo>
                  <a:lnTo>
                    <a:pt x="168" y="15"/>
                  </a:lnTo>
                  <a:lnTo>
                    <a:pt x="161" y="33"/>
                  </a:lnTo>
                  <a:lnTo>
                    <a:pt x="168" y="37"/>
                  </a:lnTo>
                  <a:lnTo>
                    <a:pt x="173" y="41"/>
                  </a:lnTo>
                  <a:lnTo>
                    <a:pt x="188" y="28"/>
                  </a:lnTo>
                  <a:lnTo>
                    <a:pt x="190" y="25"/>
                  </a:lnTo>
                  <a:lnTo>
                    <a:pt x="193" y="29"/>
                  </a:lnTo>
                  <a:lnTo>
                    <a:pt x="211" y="49"/>
                  </a:lnTo>
                  <a:lnTo>
                    <a:pt x="214" y="51"/>
                  </a:lnTo>
                  <a:lnTo>
                    <a:pt x="211" y="54"/>
                  </a:lnTo>
                  <a:lnTo>
                    <a:pt x="197" y="67"/>
                  </a:lnTo>
                  <a:lnTo>
                    <a:pt x="201" y="74"/>
                  </a:lnTo>
                  <a:lnTo>
                    <a:pt x="203" y="79"/>
                  </a:lnTo>
                  <a:lnTo>
                    <a:pt x="222" y="75"/>
                  </a:lnTo>
                  <a:lnTo>
                    <a:pt x="226" y="75"/>
                  </a:lnTo>
                  <a:lnTo>
                    <a:pt x="226" y="78"/>
                  </a:lnTo>
                  <a:lnTo>
                    <a:pt x="232" y="105"/>
                  </a:lnTo>
                  <a:lnTo>
                    <a:pt x="232" y="109"/>
                  </a:lnTo>
                  <a:lnTo>
                    <a:pt x="229" y="109"/>
                  </a:lnTo>
                  <a:lnTo>
                    <a:pt x="211" y="113"/>
                  </a:lnTo>
                  <a:lnTo>
                    <a:pt x="210" y="127"/>
                  </a:lnTo>
                  <a:lnTo>
                    <a:pt x="228" y="134"/>
                  </a:lnTo>
                  <a:lnTo>
                    <a:pt x="231" y="134"/>
                  </a:lnTo>
                  <a:lnTo>
                    <a:pt x="231" y="138"/>
                  </a:lnTo>
                  <a:lnTo>
                    <a:pt x="222" y="164"/>
                  </a:lnTo>
                  <a:lnTo>
                    <a:pt x="220" y="168"/>
                  </a:lnTo>
                  <a:lnTo>
                    <a:pt x="218" y="167"/>
                  </a:lnTo>
                  <a:lnTo>
                    <a:pt x="199" y="160"/>
                  </a:lnTo>
                  <a:lnTo>
                    <a:pt x="195" y="167"/>
                  </a:lnTo>
                  <a:lnTo>
                    <a:pt x="191" y="172"/>
                  </a:lnTo>
                  <a:lnTo>
                    <a:pt x="205" y="186"/>
                  </a:lnTo>
                  <a:lnTo>
                    <a:pt x="206" y="189"/>
                  </a:lnTo>
                  <a:lnTo>
                    <a:pt x="203" y="192"/>
                  </a:lnTo>
                  <a:lnTo>
                    <a:pt x="184" y="210"/>
                  </a:lnTo>
                  <a:lnTo>
                    <a:pt x="181" y="212"/>
                  </a:lnTo>
                  <a:lnTo>
                    <a:pt x="178" y="210"/>
                  </a:lnTo>
                  <a:lnTo>
                    <a:pt x="165" y="195"/>
                  </a:lnTo>
                  <a:lnTo>
                    <a:pt x="159" y="199"/>
                  </a:lnTo>
                  <a:lnTo>
                    <a:pt x="153" y="202"/>
                  </a:lnTo>
                  <a:lnTo>
                    <a:pt x="157" y="220"/>
                  </a:lnTo>
                  <a:lnTo>
                    <a:pt x="157" y="224"/>
                  </a:lnTo>
                  <a:lnTo>
                    <a:pt x="155" y="226"/>
                  </a:lnTo>
                  <a:lnTo>
                    <a:pt x="127" y="231"/>
                  </a:lnTo>
                  <a:lnTo>
                    <a:pt x="123" y="232"/>
                  </a:lnTo>
                  <a:lnTo>
                    <a:pt x="123" y="228"/>
                  </a:lnTo>
                  <a:lnTo>
                    <a:pt x="119" y="210"/>
                  </a:lnTo>
                  <a:lnTo>
                    <a:pt x="105" y="209"/>
                  </a:lnTo>
                  <a:lnTo>
                    <a:pt x="98" y="227"/>
                  </a:lnTo>
                  <a:lnTo>
                    <a:pt x="98" y="231"/>
                  </a:lnTo>
                  <a:lnTo>
                    <a:pt x="95" y="229"/>
                  </a:lnTo>
                  <a:lnTo>
                    <a:pt x="68" y="220"/>
                  </a:lnTo>
                  <a:lnTo>
                    <a:pt x="64" y="219"/>
                  </a:lnTo>
                  <a:lnTo>
                    <a:pt x="66" y="216"/>
                  </a:lnTo>
                  <a:lnTo>
                    <a:pt x="72" y="198"/>
                  </a:lnTo>
                  <a:lnTo>
                    <a:pt x="66" y="194"/>
                  </a:lnTo>
                  <a:lnTo>
                    <a:pt x="60" y="190"/>
                  </a:lnTo>
                  <a:lnTo>
                    <a:pt x="46" y="203"/>
                  </a:lnTo>
                  <a:lnTo>
                    <a:pt x="43" y="206"/>
                  </a:lnTo>
                  <a:lnTo>
                    <a:pt x="41" y="203"/>
                  </a:lnTo>
                  <a:lnTo>
                    <a:pt x="22" y="182"/>
                  </a:lnTo>
                  <a:lnTo>
                    <a:pt x="20" y="180"/>
                  </a:lnTo>
                  <a:lnTo>
                    <a:pt x="22" y="177"/>
                  </a:lnTo>
                  <a:lnTo>
                    <a:pt x="37" y="164"/>
                  </a:lnTo>
                  <a:lnTo>
                    <a:pt x="33" y="159"/>
                  </a:lnTo>
                  <a:lnTo>
                    <a:pt x="30" y="152"/>
                  </a:lnTo>
                  <a:lnTo>
                    <a:pt x="12" y="156"/>
                  </a:lnTo>
                  <a:lnTo>
                    <a:pt x="8" y="156"/>
                  </a:lnTo>
                  <a:lnTo>
                    <a:pt x="7" y="154"/>
                  </a:lnTo>
                  <a:lnTo>
                    <a:pt x="2" y="126"/>
                  </a:lnTo>
                  <a:lnTo>
                    <a:pt x="0" y="122"/>
                  </a:lnTo>
                  <a:lnTo>
                    <a:pt x="4" y="122"/>
                  </a:lnTo>
                  <a:lnTo>
                    <a:pt x="22" y="118"/>
                  </a:lnTo>
                  <a:lnTo>
                    <a:pt x="24" y="104"/>
                  </a:lnTo>
                  <a:lnTo>
                    <a:pt x="5" y="99"/>
                  </a:lnTo>
                  <a:lnTo>
                    <a:pt x="2" y="97"/>
                  </a:lnTo>
                  <a:lnTo>
                    <a:pt x="3" y="93"/>
                  </a:lnTo>
                  <a:lnTo>
                    <a:pt x="12" y="67"/>
                  </a:lnTo>
                  <a:lnTo>
                    <a:pt x="13" y="63"/>
                  </a:lnTo>
                  <a:lnTo>
                    <a:pt x="16" y="64"/>
                  </a:lnTo>
                  <a:lnTo>
                    <a:pt x="34" y="71"/>
                  </a:lnTo>
                  <a:lnTo>
                    <a:pt x="38" y="64"/>
                  </a:lnTo>
                  <a:lnTo>
                    <a:pt x="42" y="59"/>
                  </a:lnTo>
                  <a:lnTo>
                    <a:pt x="29" y="45"/>
                  </a:lnTo>
                  <a:lnTo>
                    <a:pt x="26" y="42"/>
                  </a:lnTo>
                  <a:lnTo>
                    <a:pt x="29" y="40"/>
                  </a:lnTo>
                  <a:lnTo>
                    <a:pt x="50" y="21"/>
                  </a:lnTo>
                  <a:lnTo>
                    <a:pt x="53" y="19"/>
                  </a:lnTo>
                  <a:lnTo>
                    <a:pt x="55" y="21"/>
                  </a:lnTo>
                  <a:lnTo>
                    <a:pt x="68" y="36"/>
                  </a:lnTo>
                  <a:lnTo>
                    <a:pt x="74" y="32"/>
                  </a:lnTo>
                  <a:lnTo>
                    <a:pt x="80" y="29"/>
                  </a:lnTo>
                  <a:lnTo>
                    <a:pt x="76" y="11"/>
                  </a:lnTo>
                  <a:lnTo>
                    <a:pt x="76" y="7"/>
                  </a:lnTo>
                  <a:lnTo>
                    <a:pt x="79" y="7"/>
                  </a:lnTo>
                  <a:lnTo>
                    <a:pt x="106" y="0"/>
                  </a:lnTo>
                  <a:lnTo>
                    <a:pt x="110"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98"/>
            <p:cNvSpPr>
              <a:spLocks noEditPoints="1"/>
            </p:cNvSpPr>
            <p:nvPr/>
          </p:nvSpPr>
          <p:spPr bwMode="auto">
            <a:xfrm>
              <a:off x="5190892" y="1629202"/>
              <a:ext cx="252922" cy="251532"/>
            </a:xfrm>
            <a:custGeom>
              <a:avLst/>
              <a:gdLst>
                <a:gd name="T0" fmla="*/ 81 w 182"/>
                <a:gd name="T1" fmla="*/ 63 h 181"/>
                <a:gd name="T2" fmla="*/ 64 w 182"/>
                <a:gd name="T3" fmla="*/ 77 h 181"/>
                <a:gd name="T4" fmla="*/ 63 w 182"/>
                <a:gd name="T5" fmla="*/ 100 h 181"/>
                <a:gd name="T6" fmla="*/ 78 w 182"/>
                <a:gd name="T7" fmla="*/ 117 h 181"/>
                <a:gd name="T8" fmla="*/ 101 w 182"/>
                <a:gd name="T9" fmla="*/ 118 h 181"/>
                <a:gd name="T10" fmla="*/ 118 w 182"/>
                <a:gd name="T11" fmla="*/ 102 h 181"/>
                <a:gd name="T12" fmla="*/ 119 w 182"/>
                <a:gd name="T13" fmla="*/ 80 h 181"/>
                <a:gd name="T14" fmla="*/ 103 w 182"/>
                <a:gd name="T15" fmla="*/ 63 h 181"/>
                <a:gd name="T16" fmla="*/ 85 w 182"/>
                <a:gd name="T17" fmla="*/ 0 h 181"/>
                <a:gd name="T18" fmla="*/ 89 w 182"/>
                <a:gd name="T19" fmla="*/ 17 h 181"/>
                <a:gd name="T20" fmla="*/ 105 w 182"/>
                <a:gd name="T21" fmla="*/ 3 h 181"/>
                <a:gd name="T22" fmla="*/ 109 w 182"/>
                <a:gd name="T23" fmla="*/ 1 h 181"/>
                <a:gd name="T24" fmla="*/ 132 w 182"/>
                <a:gd name="T25" fmla="*/ 9 h 181"/>
                <a:gd name="T26" fmla="*/ 126 w 182"/>
                <a:gd name="T27" fmla="*/ 26 h 181"/>
                <a:gd name="T28" fmla="*/ 147 w 182"/>
                <a:gd name="T29" fmla="*/ 22 h 181"/>
                <a:gd name="T30" fmla="*/ 151 w 182"/>
                <a:gd name="T31" fmla="*/ 22 h 181"/>
                <a:gd name="T32" fmla="*/ 168 w 182"/>
                <a:gd name="T33" fmla="*/ 41 h 181"/>
                <a:gd name="T34" fmla="*/ 153 w 182"/>
                <a:gd name="T35" fmla="*/ 52 h 181"/>
                <a:gd name="T36" fmla="*/ 173 w 182"/>
                <a:gd name="T37" fmla="*/ 59 h 181"/>
                <a:gd name="T38" fmla="*/ 177 w 182"/>
                <a:gd name="T39" fmla="*/ 60 h 181"/>
                <a:gd name="T40" fmla="*/ 182 w 182"/>
                <a:gd name="T41" fmla="*/ 85 h 181"/>
                <a:gd name="T42" fmla="*/ 165 w 182"/>
                <a:gd name="T43" fmla="*/ 89 h 181"/>
                <a:gd name="T44" fmla="*/ 178 w 182"/>
                <a:gd name="T45" fmla="*/ 104 h 181"/>
                <a:gd name="T46" fmla="*/ 179 w 182"/>
                <a:gd name="T47" fmla="*/ 107 h 181"/>
                <a:gd name="T48" fmla="*/ 173 w 182"/>
                <a:gd name="T49" fmla="*/ 131 h 181"/>
                <a:gd name="T50" fmla="*/ 156 w 182"/>
                <a:gd name="T51" fmla="*/ 126 h 181"/>
                <a:gd name="T52" fmla="*/ 160 w 182"/>
                <a:gd name="T53" fmla="*/ 145 h 181"/>
                <a:gd name="T54" fmla="*/ 160 w 182"/>
                <a:gd name="T55" fmla="*/ 149 h 181"/>
                <a:gd name="T56" fmla="*/ 141 w 182"/>
                <a:gd name="T57" fmla="*/ 166 h 181"/>
                <a:gd name="T58" fmla="*/ 130 w 182"/>
                <a:gd name="T59" fmla="*/ 153 h 181"/>
                <a:gd name="T60" fmla="*/ 123 w 182"/>
                <a:gd name="T61" fmla="*/ 173 h 181"/>
                <a:gd name="T62" fmla="*/ 120 w 182"/>
                <a:gd name="T63" fmla="*/ 176 h 181"/>
                <a:gd name="T64" fmla="*/ 97 w 182"/>
                <a:gd name="T65" fmla="*/ 181 h 181"/>
                <a:gd name="T66" fmla="*/ 93 w 182"/>
                <a:gd name="T67" fmla="*/ 164 h 181"/>
                <a:gd name="T68" fmla="*/ 77 w 182"/>
                <a:gd name="T69" fmla="*/ 177 h 181"/>
                <a:gd name="T70" fmla="*/ 73 w 182"/>
                <a:gd name="T71" fmla="*/ 180 h 181"/>
                <a:gd name="T72" fmla="*/ 50 w 182"/>
                <a:gd name="T73" fmla="*/ 172 h 181"/>
                <a:gd name="T74" fmla="*/ 56 w 182"/>
                <a:gd name="T75" fmla="*/ 155 h 181"/>
                <a:gd name="T76" fmla="*/ 35 w 182"/>
                <a:gd name="T77" fmla="*/ 159 h 181"/>
                <a:gd name="T78" fmla="*/ 31 w 182"/>
                <a:gd name="T79" fmla="*/ 159 h 181"/>
                <a:gd name="T80" fmla="*/ 16 w 182"/>
                <a:gd name="T81" fmla="*/ 140 h 181"/>
                <a:gd name="T82" fmla="*/ 29 w 182"/>
                <a:gd name="T83" fmla="*/ 128 h 181"/>
                <a:gd name="T84" fmla="*/ 9 w 182"/>
                <a:gd name="T85" fmla="*/ 122 h 181"/>
                <a:gd name="T86" fmla="*/ 5 w 182"/>
                <a:gd name="T87" fmla="*/ 119 h 181"/>
                <a:gd name="T88" fmla="*/ 0 w 182"/>
                <a:gd name="T89" fmla="*/ 96 h 181"/>
                <a:gd name="T90" fmla="*/ 17 w 182"/>
                <a:gd name="T91" fmla="*/ 92 h 181"/>
                <a:gd name="T92" fmla="*/ 4 w 182"/>
                <a:gd name="T93" fmla="*/ 76 h 181"/>
                <a:gd name="T94" fmla="*/ 3 w 182"/>
                <a:gd name="T95" fmla="*/ 73 h 181"/>
                <a:gd name="T96" fmla="*/ 9 w 182"/>
                <a:gd name="T97" fmla="*/ 50 h 181"/>
                <a:gd name="T98" fmla="*/ 26 w 182"/>
                <a:gd name="T99" fmla="*/ 55 h 181"/>
                <a:gd name="T100" fmla="*/ 22 w 182"/>
                <a:gd name="T101" fmla="*/ 34 h 181"/>
                <a:gd name="T102" fmla="*/ 22 w 182"/>
                <a:gd name="T103" fmla="*/ 30 h 181"/>
                <a:gd name="T104" fmla="*/ 41 w 182"/>
                <a:gd name="T105" fmla="*/ 15 h 181"/>
                <a:gd name="T106" fmla="*/ 52 w 182"/>
                <a:gd name="T107" fmla="*/ 28 h 181"/>
                <a:gd name="T108" fmla="*/ 59 w 182"/>
                <a:gd name="T109" fmla="*/ 8 h 181"/>
                <a:gd name="T110" fmla="*/ 61 w 182"/>
                <a:gd name="T111" fmla="*/ 4 h 181"/>
                <a:gd name="T112" fmla="*/ 85 w 182"/>
                <a:gd name="T113"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2" h="181">
                  <a:moveTo>
                    <a:pt x="93" y="60"/>
                  </a:moveTo>
                  <a:lnTo>
                    <a:pt x="81" y="63"/>
                  </a:lnTo>
                  <a:lnTo>
                    <a:pt x="71" y="68"/>
                  </a:lnTo>
                  <a:lnTo>
                    <a:pt x="64" y="77"/>
                  </a:lnTo>
                  <a:lnTo>
                    <a:pt x="61" y="89"/>
                  </a:lnTo>
                  <a:lnTo>
                    <a:pt x="63" y="100"/>
                  </a:lnTo>
                  <a:lnTo>
                    <a:pt x="69" y="110"/>
                  </a:lnTo>
                  <a:lnTo>
                    <a:pt x="78" y="117"/>
                  </a:lnTo>
                  <a:lnTo>
                    <a:pt x="89" y="119"/>
                  </a:lnTo>
                  <a:lnTo>
                    <a:pt x="101" y="118"/>
                  </a:lnTo>
                  <a:lnTo>
                    <a:pt x="111" y="113"/>
                  </a:lnTo>
                  <a:lnTo>
                    <a:pt x="118" y="102"/>
                  </a:lnTo>
                  <a:lnTo>
                    <a:pt x="120" y="92"/>
                  </a:lnTo>
                  <a:lnTo>
                    <a:pt x="119" y="80"/>
                  </a:lnTo>
                  <a:lnTo>
                    <a:pt x="113" y="71"/>
                  </a:lnTo>
                  <a:lnTo>
                    <a:pt x="103" y="63"/>
                  </a:lnTo>
                  <a:lnTo>
                    <a:pt x="93" y="60"/>
                  </a:lnTo>
                  <a:close/>
                  <a:moveTo>
                    <a:pt x="85" y="0"/>
                  </a:moveTo>
                  <a:lnTo>
                    <a:pt x="86" y="3"/>
                  </a:lnTo>
                  <a:lnTo>
                    <a:pt x="89" y="17"/>
                  </a:lnTo>
                  <a:lnTo>
                    <a:pt x="101" y="17"/>
                  </a:lnTo>
                  <a:lnTo>
                    <a:pt x="105" y="3"/>
                  </a:lnTo>
                  <a:lnTo>
                    <a:pt x="106" y="0"/>
                  </a:lnTo>
                  <a:lnTo>
                    <a:pt x="109" y="1"/>
                  </a:lnTo>
                  <a:lnTo>
                    <a:pt x="130" y="8"/>
                  </a:lnTo>
                  <a:lnTo>
                    <a:pt x="132" y="9"/>
                  </a:lnTo>
                  <a:lnTo>
                    <a:pt x="131" y="12"/>
                  </a:lnTo>
                  <a:lnTo>
                    <a:pt x="126" y="26"/>
                  </a:lnTo>
                  <a:lnTo>
                    <a:pt x="135" y="32"/>
                  </a:lnTo>
                  <a:lnTo>
                    <a:pt x="147" y="22"/>
                  </a:lnTo>
                  <a:lnTo>
                    <a:pt x="149" y="20"/>
                  </a:lnTo>
                  <a:lnTo>
                    <a:pt x="151" y="22"/>
                  </a:lnTo>
                  <a:lnTo>
                    <a:pt x="165" y="38"/>
                  </a:lnTo>
                  <a:lnTo>
                    <a:pt x="168" y="41"/>
                  </a:lnTo>
                  <a:lnTo>
                    <a:pt x="165" y="42"/>
                  </a:lnTo>
                  <a:lnTo>
                    <a:pt x="153" y="52"/>
                  </a:lnTo>
                  <a:lnTo>
                    <a:pt x="158" y="62"/>
                  </a:lnTo>
                  <a:lnTo>
                    <a:pt x="173" y="59"/>
                  </a:lnTo>
                  <a:lnTo>
                    <a:pt x="175" y="58"/>
                  </a:lnTo>
                  <a:lnTo>
                    <a:pt x="177" y="60"/>
                  </a:lnTo>
                  <a:lnTo>
                    <a:pt x="181" y="83"/>
                  </a:lnTo>
                  <a:lnTo>
                    <a:pt x="182" y="85"/>
                  </a:lnTo>
                  <a:lnTo>
                    <a:pt x="179" y="85"/>
                  </a:lnTo>
                  <a:lnTo>
                    <a:pt x="165" y="89"/>
                  </a:lnTo>
                  <a:lnTo>
                    <a:pt x="164" y="100"/>
                  </a:lnTo>
                  <a:lnTo>
                    <a:pt x="178" y="104"/>
                  </a:lnTo>
                  <a:lnTo>
                    <a:pt x="181" y="105"/>
                  </a:lnTo>
                  <a:lnTo>
                    <a:pt x="179" y="107"/>
                  </a:lnTo>
                  <a:lnTo>
                    <a:pt x="173" y="128"/>
                  </a:lnTo>
                  <a:lnTo>
                    <a:pt x="173" y="131"/>
                  </a:lnTo>
                  <a:lnTo>
                    <a:pt x="170" y="130"/>
                  </a:lnTo>
                  <a:lnTo>
                    <a:pt x="156" y="126"/>
                  </a:lnTo>
                  <a:lnTo>
                    <a:pt x="149" y="135"/>
                  </a:lnTo>
                  <a:lnTo>
                    <a:pt x="160" y="145"/>
                  </a:lnTo>
                  <a:lnTo>
                    <a:pt x="161" y="148"/>
                  </a:lnTo>
                  <a:lnTo>
                    <a:pt x="160" y="149"/>
                  </a:lnTo>
                  <a:lnTo>
                    <a:pt x="143" y="164"/>
                  </a:lnTo>
                  <a:lnTo>
                    <a:pt x="141" y="166"/>
                  </a:lnTo>
                  <a:lnTo>
                    <a:pt x="139" y="164"/>
                  </a:lnTo>
                  <a:lnTo>
                    <a:pt x="130" y="153"/>
                  </a:lnTo>
                  <a:lnTo>
                    <a:pt x="119" y="159"/>
                  </a:lnTo>
                  <a:lnTo>
                    <a:pt x="123" y="173"/>
                  </a:lnTo>
                  <a:lnTo>
                    <a:pt x="123" y="176"/>
                  </a:lnTo>
                  <a:lnTo>
                    <a:pt x="120" y="176"/>
                  </a:lnTo>
                  <a:lnTo>
                    <a:pt x="99" y="181"/>
                  </a:lnTo>
                  <a:lnTo>
                    <a:pt x="97" y="181"/>
                  </a:lnTo>
                  <a:lnTo>
                    <a:pt x="96" y="178"/>
                  </a:lnTo>
                  <a:lnTo>
                    <a:pt x="93" y="164"/>
                  </a:lnTo>
                  <a:lnTo>
                    <a:pt x="81" y="164"/>
                  </a:lnTo>
                  <a:lnTo>
                    <a:pt x="77" y="177"/>
                  </a:lnTo>
                  <a:lnTo>
                    <a:pt x="76" y="180"/>
                  </a:lnTo>
                  <a:lnTo>
                    <a:pt x="73" y="180"/>
                  </a:lnTo>
                  <a:lnTo>
                    <a:pt x="52" y="173"/>
                  </a:lnTo>
                  <a:lnTo>
                    <a:pt x="50" y="172"/>
                  </a:lnTo>
                  <a:lnTo>
                    <a:pt x="51" y="169"/>
                  </a:lnTo>
                  <a:lnTo>
                    <a:pt x="56" y="155"/>
                  </a:lnTo>
                  <a:lnTo>
                    <a:pt x="47" y="149"/>
                  </a:lnTo>
                  <a:lnTo>
                    <a:pt x="35" y="159"/>
                  </a:lnTo>
                  <a:lnTo>
                    <a:pt x="34" y="161"/>
                  </a:lnTo>
                  <a:lnTo>
                    <a:pt x="31" y="159"/>
                  </a:lnTo>
                  <a:lnTo>
                    <a:pt x="17" y="143"/>
                  </a:lnTo>
                  <a:lnTo>
                    <a:pt x="16" y="140"/>
                  </a:lnTo>
                  <a:lnTo>
                    <a:pt x="17" y="139"/>
                  </a:lnTo>
                  <a:lnTo>
                    <a:pt x="29" y="128"/>
                  </a:lnTo>
                  <a:lnTo>
                    <a:pt x="23" y="119"/>
                  </a:lnTo>
                  <a:lnTo>
                    <a:pt x="9" y="122"/>
                  </a:lnTo>
                  <a:lnTo>
                    <a:pt x="6" y="122"/>
                  </a:lnTo>
                  <a:lnTo>
                    <a:pt x="5" y="119"/>
                  </a:lnTo>
                  <a:lnTo>
                    <a:pt x="1" y="98"/>
                  </a:lnTo>
                  <a:lnTo>
                    <a:pt x="0" y="96"/>
                  </a:lnTo>
                  <a:lnTo>
                    <a:pt x="3" y="96"/>
                  </a:lnTo>
                  <a:lnTo>
                    <a:pt x="17" y="92"/>
                  </a:lnTo>
                  <a:lnTo>
                    <a:pt x="18" y="81"/>
                  </a:lnTo>
                  <a:lnTo>
                    <a:pt x="4" y="76"/>
                  </a:lnTo>
                  <a:lnTo>
                    <a:pt x="1" y="76"/>
                  </a:lnTo>
                  <a:lnTo>
                    <a:pt x="3" y="73"/>
                  </a:lnTo>
                  <a:lnTo>
                    <a:pt x="9" y="52"/>
                  </a:lnTo>
                  <a:lnTo>
                    <a:pt x="9" y="50"/>
                  </a:lnTo>
                  <a:lnTo>
                    <a:pt x="13" y="50"/>
                  </a:lnTo>
                  <a:lnTo>
                    <a:pt x="26" y="55"/>
                  </a:lnTo>
                  <a:lnTo>
                    <a:pt x="33" y="46"/>
                  </a:lnTo>
                  <a:lnTo>
                    <a:pt x="22" y="34"/>
                  </a:lnTo>
                  <a:lnTo>
                    <a:pt x="21" y="33"/>
                  </a:lnTo>
                  <a:lnTo>
                    <a:pt x="22" y="30"/>
                  </a:lnTo>
                  <a:lnTo>
                    <a:pt x="39" y="16"/>
                  </a:lnTo>
                  <a:lnTo>
                    <a:pt x="41" y="15"/>
                  </a:lnTo>
                  <a:lnTo>
                    <a:pt x="43" y="16"/>
                  </a:lnTo>
                  <a:lnTo>
                    <a:pt x="52" y="28"/>
                  </a:lnTo>
                  <a:lnTo>
                    <a:pt x="63" y="22"/>
                  </a:lnTo>
                  <a:lnTo>
                    <a:pt x="59" y="8"/>
                  </a:lnTo>
                  <a:lnTo>
                    <a:pt x="59" y="5"/>
                  </a:lnTo>
                  <a:lnTo>
                    <a:pt x="61" y="4"/>
                  </a:lnTo>
                  <a:lnTo>
                    <a:pt x="82" y="0"/>
                  </a:lnTo>
                  <a:lnTo>
                    <a:pt x="85"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99"/>
            <p:cNvSpPr>
              <a:spLocks noEditPoints="1"/>
            </p:cNvSpPr>
            <p:nvPr/>
          </p:nvSpPr>
          <p:spPr bwMode="auto">
            <a:xfrm>
              <a:off x="5154761" y="4403002"/>
              <a:ext cx="371045" cy="369655"/>
            </a:xfrm>
            <a:custGeom>
              <a:avLst/>
              <a:gdLst>
                <a:gd name="T0" fmla="*/ 119 w 267"/>
                <a:gd name="T1" fmla="*/ 91 h 266"/>
                <a:gd name="T2" fmla="*/ 94 w 267"/>
                <a:gd name="T3" fmla="*/ 114 h 266"/>
                <a:gd name="T4" fmla="*/ 93 w 267"/>
                <a:gd name="T5" fmla="*/ 146 h 266"/>
                <a:gd name="T6" fmla="*/ 115 w 267"/>
                <a:gd name="T7" fmla="*/ 171 h 266"/>
                <a:gd name="T8" fmla="*/ 148 w 267"/>
                <a:gd name="T9" fmla="*/ 174 h 266"/>
                <a:gd name="T10" fmla="*/ 173 w 267"/>
                <a:gd name="T11" fmla="*/ 150 h 266"/>
                <a:gd name="T12" fmla="*/ 175 w 267"/>
                <a:gd name="T13" fmla="*/ 118 h 266"/>
                <a:gd name="T14" fmla="*/ 152 w 267"/>
                <a:gd name="T15" fmla="*/ 93 h 266"/>
                <a:gd name="T16" fmla="*/ 125 w 267"/>
                <a:gd name="T17" fmla="*/ 0 h 266"/>
                <a:gd name="T18" fmla="*/ 131 w 267"/>
                <a:gd name="T19" fmla="*/ 25 h 266"/>
                <a:gd name="T20" fmla="*/ 148 w 267"/>
                <a:gd name="T21" fmla="*/ 25 h 266"/>
                <a:gd name="T22" fmla="*/ 156 w 267"/>
                <a:gd name="T23" fmla="*/ 1 h 266"/>
                <a:gd name="T24" fmla="*/ 190 w 267"/>
                <a:gd name="T25" fmla="*/ 12 h 266"/>
                <a:gd name="T26" fmla="*/ 192 w 267"/>
                <a:gd name="T27" fmla="*/ 17 h 266"/>
                <a:gd name="T28" fmla="*/ 192 w 267"/>
                <a:gd name="T29" fmla="*/ 42 h 266"/>
                <a:gd name="T30" fmla="*/ 215 w 267"/>
                <a:gd name="T31" fmla="*/ 33 h 266"/>
                <a:gd name="T32" fmla="*/ 221 w 267"/>
                <a:gd name="T33" fmla="*/ 33 h 266"/>
                <a:gd name="T34" fmla="*/ 245 w 267"/>
                <a:gd name="T35" fmla="*/ 59 h 266"/>
                <a:gd name="T36" fmla="*/ 226 w 267"/>
                <a:gd name="T37" fmla="*/ 76 h 266"/>
                <a:gd name="T38" fmla="*/ 233 w 267"/>
                <a:gd name="T39" fmla="*/ 90 h 266"/>
                <a:gd name="T40" fmla="*/ 259 w 267"/>
                <a:gd name="T41" fmla="*/ 85 h 266"/>
                <a:gd name="T42" fmla="*/ 266 w 267"/>
                <a:gd name="T43" fmla="*/ 120 h 266"/>
                <a:gd name="T44" fmla="*/ 263 w 267"/>
                <a:gd name="T45" fmla="*/ 125 h 266"/>
                <a:gd name="T46" fmla="*/ 242 w 267"/>
                <a:gd name="T47" fmla="*/ 139 h 266"/>
                <a:gd name="T48" fmla="*/ 262 w 267"/>
                <a:gd name="T49" fmla="*/ 153 h 266"/>
                <a:gd name="T50" fmla="*/ 264 w 267"/>
                <a:gd name="T51" fmla="*/ 158 h 266"/>
                <a:gd name="T52" fmla="*/ 253 w 267"/>
                <a:gd name="T53" fmla="*/ 192 h 266"/>
                <a:gd name="T54" fmla="*/ 229 w 267"/>
                <a:gd name="T55" fmla="*/ 184 h 266"/>
                <a:gd name="T56" fmla="*/ 220 w 267"/>
                <a:gd name="T57" fmla="*/ 197 h 266"/>
                <a:gd name="T58" fmla="*/ 237 w 267"/>
                <a:gd name="T59" fmla="*/ 217 h 266"/>
                <a:gd name="T60" fmla="*/ 211 w 267"/>
                <a:gd name="T61" fmla="*/ 241 h 266"/>
                <a:gd name="T62" fmla="*/ 204 w 267"/>
                <a:gd name="T63" fmla="*/ 241 h 266"/>
                <a:gd name="T64" fmla="*/ 183 w 267"/>
                <a:gd name="T65" fmla="*/ 229 h 266"/>
                <a:gd name="T66" fmla="*/ 180 w 267"/>
                <a:gd name="T67" fmla="*/ 254 h 266"/>
                <a:gd name="T68" fmla="*/ 177 w 267"/>
                <a:gd name="T69" fmla="*/ 258 h 266"/>
                <a:gd name="T70" fmla="*/ 141 w 267"/>
                <a:gd name="T71" fmla="*/ 266 h 266"/>
                <a:gd name="T72" fmla="*/ 136 w 267"/>
                <a:gd name="T73" fmla="*/ 241 h 266"/>
                <a:gd name="T74" fmla="*/ 120 w 267"/>
                <a:gd name="T75" fmla="*/ 239 h 266"/>
                <a:gd name="T76" fmla="*/ 112 w 267"/>
                <a:gd name="T77" fmla="*/ 264 h 266"/>
                <a:gd name="T78" fmla="*/ 78 w 267"/>
                <a:gd name="T79" fmla="*/ 252 h 266"/>
                <a:gd name="T80" fmla="*/ 76 w 267"/>
                <a:gd name="T81" fmla="*/ 247 h 266"/>
                <a:gd name="T82" fmla="*/ 74 w 267"/>
                <a:gd name="T83" fmla="*/ 222 h 266"/>
                <a:gd name="T84" fmla="*/ 52 w 267"/>
                <a:gd name="T85" fmla="*/ 233 h 266"/>
                <a:gd name="T86" fmla="*/ 47 w 267"/>
                <a:gd name="T87" fmla="*/ 233 h 266"/>
                <a:gd name="T88" fmla="*/ 22 w 267"/>
                <a:gd name="T89" fmla="*/ 205 h 266"/>
                <a:gd name="T90" fmla="*/ 42 w 267"/>
                <a:gd name="T91" fmla="*/ 188 h 266"/>
                <a:gd name="T92" fmla="*/ 34 w 267"/>
                <a:gd name="T93" fmla="*/ 174 h 266"/>
                <a:gd name="T94" fmla="*/ 9 w 267"/>
                <a:gd name="T95" fmla="*/ 179 h 266"/>
                <a:gd name="T96" fmla="*/ 1 w 267"/>
                <a:gd name="T97" fmla="*/ 144 h 266"/>
                <a:gd name="T98" fmla="*/ 5 w 267"/>
                <a:gd name="T99" fmla="*/ 140 h 266"/>
                <a:gd name="T100" fmla="*/ 26 w 267"/>
                <a:gd name="T101" fmla="*/ 127 h 266"/>
                <a:gd name="T102" fmla="*/ 6 w 267"/>
                <a:gd name="T103" fmla="*/ 112 h 266"/>
                <a:gd name="T104" fmla="*/ 4 w 267"/>
                <a:gd name="T105" fmla="*/ 107 h 266"/>
                <a:gd name="T106" fmla="*/ 14 w 267"/>
                <a:gd name="T107" fmla="*/ 73 h 266"/>
                <a:gd name="T108" fmla="*/ 39 w 267"/>
                <a:gd name="T109" fmla="*/ 81 h 266"/>
                <a:gd name="T110" fmla="*/ 48 w 267"/>
                <a:gd name="T111" fmla="*/ 67 h 266"/>
                <a:gd name="T112" fmla="*/ 30 w 267"/>
                <a:gd name="T113" fmla="*/ 48 h 266"/>
                <a:gd name="T114" fmla="*/ 57 w 267"/>
                <a:gd name="T115" fmla="*/ 23 h 266"/>
                <a:gd name="T116" fmla="*/ 63 w 267"/>
                <a:gd name="T117" fmla="*/ 23 h 266"/>
                <a:gd name="T118" fmla="*/ 85 w 267"/>
                <a:gd name="T119" fmla="*/ 36 h 266"/>
                <a:gd name="T120" fmla="*/ 87 w 267"/>
                <a:gd name="T121" fmla="*/ 12 h 266"/>
                <a:gd name="T122" fmla="*/ 90 w 267"/>
                <a:gd name="T123" fmla="*/ 6 h 266"/>
                <a:gd name="T124" fmla="*/ 125 w 267"/>
                <a:gd name="T125"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7" h="266">
                  <a:moveTo>
                    <a:pt x="136" y="89"/>
                  </a:moveTo>
                  <a:lnTo>
                    <a:pt x="119" y="91"/>
                  </a:lnTo>
                  <a:lnTo>
                    <a:pt x="104" y="101"/>
                  </a:lnTo>
                  <a:lnTo>
                    <a:pt x="94" y="114"/>
                  </a:lnTo>
                  <a:lnTo>
                    <a:pt x="90" y="131"/>
                  </a:lnTo>
                  <a:lnTo>
                    <a:pt x="93" y="146"/>
                  </a:lnTo>
                  <a:lnTo>
                    <a:pt x="102" y="161"/>
                  </a:lnTo>
                  <a:lnTo>
                    <a:pt x="115" y="171"/>
                  </a:lnTo>
                  <a:lnTo>
                    <a:pt x="132" y="175"/>
                  </a:lnTo>
                  <a:lnTo>
                    <a:pt x="148" y="174"/>
                  </a:lnTo>
                  <a:lnTo>
                    <a:pt x="162" y="165"/>
                  </a:lnTo>
                  <a:lnTo>
                    <a:pt x="173" y="150"/>
                  </a:lnTo>
                  <a:lnTo>
                    <a:pt x="177" y="135"/>
                  </a:lnTo>
                  <a:lnTo>
                    <a:pt x="175" y="118"/>
                  </a:lnTo>
                  <a:lnTo>
                    <a:pt x="166" y="103"/>
                  </a:lnTo>
                  <a:lnTo>
                    <a:pt x="152" y="93"/>
                  </a:lnTo>
                  <a:lnTo>
                    <a:pt x="136" y="89"/>
                  </a:lnTo>
                  <a:close/>
                  <a:moveTo>
                    <a:pt x="125" y="0"/>
                  </a:moveTo>
                  <a:lnTo>
                    <a:pt x="127" y="4"/>
                  </a:lnTo>
                  <a:lnTo>
                    <a:pt x="131" y="25"/>
                  </a:lnTo>
                  <a:lnTo>
                    <a:pt x="140" y="25"/>
                  </a:lnTo>
                  <a:lnTo>
                    <a:pt x="148" y="25"/>
                  </a:lnTo>
                  <a:lnTo>
                    <a:pt x="154" y="5"/>
                  </a:lnTo>
                  <a:lnTo>
                    <a:pt x="156" y="1"/>
                  </a:lnTo>
                  <a:lnTo>
                    <a:pt x="160" y="2"/>
                  </a:lnTo>
                  <a:lnTo>
                    <a:pt x="190" y="12"/>
                  </a:lnTo>
                  <a:lnTo>
                    <a:pt x="194" y="13"/>
                  </a:lnTo>
                  <a:lnTo>
                    <a:pt x="192" y="17"/>
                  </a:lnTo>
                  <a:lnTo>
                    <a:pt x="186" y="38"/>
                  </a:lnTo>
                  <a:lnTo>
                    <a:pt x="192" y="42"/>
                  </a:lnTo>
                  <a:lnTo>
                    <a:pt x="199" y="47"/>
                  </a:lnTo>
                  <a:lnTo>
                    <a:pt x="215" y="33"/>
                  </a:lnTo>
                  <a:lnTo>
                    <a:pt x="218" y="29"/>
                  </a:lnTo>
                  <a:lnTo>
                    <a:pt x="221" y="33"/>
                  </a:lnTo>
                  <a:lnTo>
                    <a:pt x="242" y="56"/>
                  </a:lnTo>
                  <a:lnTo>
                    <a:pt x="245" y="59"/>
                  </a:lnTo>
                  <a:lnTo>
                    <a:pt x="242" y="61"/>
                  </a:lnTo>
                  <a:lnTo>
                    <a:pt x="226" y="76"/>
                  </a:lnTo>
                  <a:lnTo>
                    <a:pt x="230" y="84"/>
                  </a:lnTo>
                  <a:lnTo>
                    <a:pt x="233" y="90"/>
                  </a:lnTo>
                  <a:lnTo>
                    <a:pt x="255" y="86"/>
                  </a:lnTo>
                  <a:lnTo>
                    <a:pt x="259" y="85"/>
                  </a:lnTo>
                  <a:lnTo>
                    <a:pt x="259" y="89"/>
                  </a:lnTo>
                  <a:lnTo>
                    <a:pt x="266" y="120"/>
                  </a:lnTo>
                  <a:lnTo>
                    <a:pt x="267" y="124"/>
                  </a:lnTo>
                  <a:lnTo>
                    <a:pt x="263" y="125"/>
                  </a:lnTo>
                  <a:lnTo>
                    <a:pt x="242" y="129"/>
                  </a:lnTo>
                  <a:lnTo>
                    <a:pt x="242" y="139"/>
                  </a:lnTo>
                  <a:lnTo>
                    <a:pt x="241" y="146"/>
                  </a:lnTo>
                  <a:lnTo>
                    <a:pt x="262" y="153"/>
                  </a:lnTo>
                  <a:lnTo>
                    <a:pt x="266" y="154"/>
                  </a:lnTo>
                  <a:lnTo>
                    <a:pt x="264" y="158"/>
                  </a:lnTo>
                  <a:lnTo>
                    <a:pt x="254" y="188"/>
                  </a:lnTo>
                  <a:lnTo>
                    <a:pt x="253" y="192"/>
                  </a:lnTo>
                  <a:lnTo>
                    <a:pt x="249" y="191"/>
                  </a:lnTo>
                  <a:lnTo>
                    <a:pt x="229" y="184"/>
                  </a:lnTo>
                  <a:lnTo>
                    <a:pt x="224" y="191"/>
                  </a:lnTo>
                  <a:lnTo>
                    <a:pt x="220" y="197"/>
                  </a:lnTo>
                  <a:lnTo>
                    <a:pt x="234" y="215"/>
                  </a:lnTo>
                  <a:lnTo>
                    <a:pt x="237" y="217"/>
                  </a:lnTo>
                  <a:lnTo>
                    <a:pt x="234" y="220"/>
                  </a:lnTo>
                  <a:lnTo>
                    <a:pt x="211" y="241"/>
                  </a:lnTo>
                  <a:lnTo>
                    <a:pt x="207" y="243"/>
                  </a:lnTo>
                  <a:lnTo>
                    <a:pt x="204" y="241"/>
                  </a:lnTo>
                  <a:lnTo>
                    <a:pt x="190" y="225"/>
                  </a:lnTo>
                  <a:lnTo>
                    <a:pt x="183" y="229"/>
                  </a:lnTo>
                  <a:lnTo>
                    <a:pt x="175" y="232"/>
                  </a:lnTo>
                  <a:lnTo>
                    <a:pt x="180" y="254"/>
                  </a:lnTo>
                  <a:lnTo>
                    <a:pt x="180" y="258"/>
                  </a:lnTo>
                  <a:lnTo>
                    <a:pt x="177" y="258"/>
                  </a:lnTo>
                  <a:lnTo>
                    <a:pt x="145" y="264"/>
                  </a:lnTo>
                  <a:lnTo>
                    <a:pt x="141" y="266"/>
                  </a:lnTo>
                  <a:lnTo>
                    <a:pt x="141" y="262"/>
                  </a:lnTo>
                  <a:lnTo>
                    <a:pt x="136" y="241"/>
                  </a:lnTo>
                  <a:lnTo>
                    <a:pt x="128" y="241"/>
                  </a:lnTo>
                  <a:lnTo>
                    <a:pt x="120" y="239"/>
                  </a:lnTo>
                  <a:lnTo>
                    <a:pt x="114" y="260"/>
                  </a:lnTo>
                  <a:lnTo>
                    <a:pt x="112" y="264"/>
                  </a:lnTo>
                  <a:lnTo>
                    <a:pt x="108" y="263"/>
                  </a:lnTo>
                  <a:lnTo>
                    <a:pt x="78" y="252"/>
                  </a:lnTo>
                  <a:lnTo>
                    <a:pt x="74" y="251"/>
                  </a:lnTo>
                  <a:lnTo>
                    <a:pt x="76" y="247"/>
                  </a:lnTo>
                  <a:lnTo>
                    <a:pt x="82" y="228"/>
                  </a:lnTo>
                  <a:lnTo>
                    <a:pt x="74" y="222"/>
                  </a:lnTo>
                  <a:lnTo>
                    <a:pt x="68" y="218"/>
                  </a:lnTo>
                  <a:lnTo>
                    <a:pt x="52" y="233"/>
                  </a:lnTo>
                  <a:lnTo>
                    <a:pt x="49" y="235"/>
                  </a:lnTo>
                  <a:lnTo>
                    <a:pt x="47" y="233"/>
                  </a:lnTo>
                  <a:lnTo>
                    <a:pt x="25" y="209"/>
                  </a:lnTo>
                  <a:lnTo>
                    <a:pt x="22" y="205"/>
                  </a:lnTo>
                  <a:lnTo>
                    <a:pt x="25" y="203"/>
                  </a:lnTo>
                  <a:lnTo>
                    <a:pt x="42" y="188"/>
                  </a:lnTo>
                  <a:lnTo>
                    <a:pt x="38" y="182"/>
                  </a:lnTo>
                  <a:lnTo>
                    <a:pt x="34" y="174"/>
                  </a:lnTo>
                  <a:lnTo>
                    <a:pt x="13" y="179"/>
                  </a:lnTo>
                  <a:lnTo>
                    <a:pt x="9" y="179"/>
                  </a:lnTo>
                  <a:lnTo>
                    <a:pt x="8" y="175"/>
                  </a:lnTo>
                  <a:lnTo>
                    <a:pt x="1" y="144"/>
                  </a:lnTo>
                  <a:lnTo>
                    <a:pt x="0" y="140"/>
                  </a:lnTo>
                  <a:lnTo>
                    <a:pt x="5" y="140"/>
                  </a:lnTo>
                  <a:lnTo>
                    <a:pt x="26" y="135"/>
                  </a:lnTo>
                  <a:lnTo>
                    <a:pt x="26" y="127"/>
                  </a:lnTo>
                  <a:lnTo>
                    <a:pt x="26" y="119"/>
                  </a:lnTo>
                  <a:lnTo>
                    <a:pt x="6" y="112"/>
                  </a:lnTo>
                  <a:lnTo>
                    <a:pt x="2" y="111"/>
                  </a:lnTo>
                  <a:lnTo>
                    <a:pt x="4" y="107"/>
                  </a:lnTo>
                  <a:lnTo>
                    <a:pt x="13" y="77"/>
                  </a:lnTo>
                  <a:lnTo>
                    <a:pt x="14" y="73"/>
                  </a:lnTo>
                  <a:lnTo>
                    <a:pt x="18" y="74"/>
                  </a:lnTo>
                  <a:lnTo>
                    <a:pt x="39" y="81"/>
                  </a:lnTo>
                  <a:lnTo>
                    <a:pt x="43" y="73"/>
                  </a:lnTo>
                  <a:lnTo>
                    <a:pt x="48" y="67"/>
                  </a:lnTo>
                  <a:lnTo>
                    <a:pt x="32" y="51"/>
                  </a:lnTo>
                  <a:lnTo>
                    <a:pt x="30" y="48"/>
                  </a:lnTo>
                  <a:lnTo>
                    <a:pt x="34" y="46"/>
                  </a:lnTo>
                  <a:lnTo>
                    <a:pt x="57" y="23"/>
                  </a:lnTo>
                  <a:lnTo>
                    <a:pt x="60" y="21"/>
                  </a:lnTo>
                  <a:lnTo>
                    <a:pt x="63" y="23"/>
                  </a:lnTo>
                  <a:lnTo>
                    <a:pt x="77" y="40"/>
                  </a:lnTo>
                  <a:lnTo>
                    <a:pt x="85" y="36"/>
                  </a:lnTo>
                  <a:lnTo>
                    <a:pt x="91" y="33"/>
                  </a:lnTo>
                  <a:lnTo>
                    <a:pt x="87" y="12"/>
                  </a:lnTo>
                  <a:lnTo>
                    <a:pt x="86" y="8"/>
                  </a:lnTo>
                  <a:lnTo>
                    <a:pt x="90" y="6"/>
                  </a:lnTo>
                  <a:lnTo>
                    <a:pt x="122" y="0"/>
                  </a:lnTo>
                  <a:lnTo>
                    <a:pt x="125"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00"/>
            <p:cNvSpPr>
              <a:spLocks noEditPoints="1"/>
            </p:cNvSpPr>
            <p:nvPr/>
          </p:nvSpPr>
          <p:spPr bwMode="auto">
            <a:xfrm>
              <a:off x="4701725" y="3751243"/>
              <a:ext cx="368265" cy="371045"/>
            </a:xfrm>
            <a:custGeom>
              <a:avLst/>
              <a:gdLst>
                <a:gd name="T0" fmla="*/ 119 w 265"/>
                <a:gd name="T1" fmla="*/ 93 h 267"/>
                <a:gd name="T2" fmla="*/ 94 w 265"/>
                <a:gd name="T3" fmla="*/ 115 h 267"/>
                <a:gd name="T4" fmla="*/ 91 w 265"/>
                <a:gd name="T5" fmla="*/ 148 h 267"/>
                <a:gd name="T6" fmla="*/ 115 w 265"/>
                <a:gd name="T7" fmla="*/ 173 h 267"/>
                <a:gd name="T8" fmla="*/ 148 w 265"/>
                <a:gd name="T9" fmla="*/ 174 h 267"/>
                <a:gd name="T10" fmla="*/ 172 w 265"/>
                <a:gd name="T11" fmla="*/ 152 h 267"/>
                <a:gd name="T12" fmla="*/ 174 w 265"/>
                <a:gd name="T13" fmla="*/ 119 h 267"/>
                <a:gd name="T14" fmla="*/ 151 w 265"/>
                <a:gd name="T15" fmla="*/ 94 h 267"/>
                <a:gd name="T16" fmla="*/ 125 w 265"/>
                <a:gd name="T17" fmla="*/ 0 h 267"/>
                <a:gd name="T18" fmla="*/ 131 w 265"/>
                <a:gd name="T19" fmla="*/ 26 h 267"/>
                <a:gd name="T20" fmla="*/ 146 w 265"/>
                <a:gd name="T21" fmla="*/ 26 h 267"/>
                <a:gd name="T22" fmla="*/ 154 w 265"/>
                <a:gd name="T23" fmla="*/ 1 h 267"/>
                <a:gd name="T24" fmla="*/ 188 w 265"/>
                <a:gd name="T25" fmla="*/ 13 h 267"/>
                <a:gd name="T26" fmla="*/ 191 w 265"/>
                <a:gd name="T27" fmla="*/ 18 h 267"/>
                <a:gd name="T28" fmla="*/ 191 w 265"/>
                <a:gd name="T29" fmla="*/ 43 h 267"/>
                <a:gd name="T30" fmla="*/ 214 w 265"/>
                <a:gd name="T31" fmla="*/ 33 h 267"/>
                <a:gd name="T32" fmla="*/ 220 w 265"/>
                <a:gd name="T33" fmla="*/ 33 h 267"/>
                <a:gd name="T34" fmla="*/ 244 w 265"/>
                <a:gd name="T35" fmla="*/ 60 h 267"/>
                <a:gd name="T36" fmla="*/ 225 w 265"/>
                <a:gd name="T37" fmla="*/ 77 h 267"/>
                <a:gd name="T38" fmla="*/ 233 w 265"/>
                <a:gd name="T39" fmla="*/ 92 h 267"/>
                <a:gd name="T40" fmla="*/ 258 w 265"/>
                <a:gd name="T41" fmla="*/ 86 h 267"/>
                <a:gd name="T42" fmla="*/ 265 w 265"/>
                <a:gd name="T43" fmla="*/ 122 h 267"/>
                <a:gd name="T44" fmla="*/ 262 w 265"/>
                <a:gd name="T45" fmla="*/ 127 h 267"/>
                <a:gd name="T46" fmla="*/ 241 w 265"/>
                <a:gd name="T47" fmla="*/ 139 h 267"/>
                <a:gd name="T48" fmla="*/ 260 w 265"/>
                <a:gd name="T49" fmla="*/ 154 h 267"/>
                <a:gd name="T50" fmla="*/ 263 w 265"/>
                <a:gd name="T51" fmla="*/ 158 h 267"/>
                <a:gd name="T52" fmla="*/ 252 w 265"/>
                <a:gd name="T53" fmla="*/ 194 h 267"/>
                <a:gd name="T54" fmla="*/ 227 w 265"/>
                <a:gd name="T55" fmla="*/ 186 h 267"/>
                <a:gd name="T56" fmla="*/ 218 w 265"/>
                <a:gd name="T57" fmla="*/ 199 h 267"/>
                <a:gd name="T58" fmla="*/ 237 w 265"/>
                <a:gd name="T59" fmla="*/ 219 h 267"/>
                <a:gd name="T60" fmla="*/ 209 w 265"/>
                <a:gd name="T61" fmla="*/ 242 h 267"/>
                <a:gd name="T62" fmla="*/ 204 w 265"/>
                <a:gd name="T63" fmla="*/ 242 h 267"/>
                <a:gd name="T64" fmla="*/ 182 w 265"/>
                <a:gd name="T65" fmla="*/ 229 h 267"/>
                <a:gd name="T66" fmla="*/ 179 w 265"/>
                <a:gd name="T67" fmla="*/ 254 h 267"/>
                <a:gd name="T68" fmla="*/ 176 w 265"/>
                <a:gd name="T69" fmla="*/ 259 h 267"/>
                <a:gd name="T70" fmla="*/ 141 w 265"/>
                <a:gd name="T71" fmla="*/ 267 h 267"/>
                <a:gd name="T72" fmla="*/ 136 w 265"/>
                <a:gd name="T73" fmla="*/ 241 h 267"/>
                <a:gd name="T74" fmla="*/ 119 w 265"/>
                <a:gd name="T75" fmla="*/ 241 h 267"/>
                <a:gd name="T76" fmla="*/ 111 w 265"/>
                <a:gd name="T77" fmla="*/ 266 h 267"/>
                <a:gd name="T78" fmla="*/ 77 w 265"/>
                <a:gd name="T79" fmla="*/ 254 h 267"/>
                <a:gd name="T80" fmla="*/ 74 w 265"/>
                <a:gd name="T81" fmla="*/ 249 h 267"/>
                <a:gd name="T82" fmla="*/ 74 w 265"/>
                <a:gd name="T83" fmla="*/ 224 h 267"/>
                <a:gd name="T84" fmla="*/ 51 w 265"/>
                <a:gd name="T85" fmla="*/ 234 h 267"/>
                <a:gd name="T86" fmla="*/ 45 w 265"/>
                <a:gd name="T87" fmla="*/ 234 h 267"/>
                <a:gd name="T88" fmla="*/ 22 w 265"/>
                <a:gd name="T89" fmla="*/ 207 h 267"/>
                <a:gd name="T90" fmla="*/ 40 w 265"/>
                <a:gd name="T91" fmla="*/ 190 h 267"/>
                <a:gd name="T92" fmla="*/ 34 w 265"/>
                <a:gd name="T93" fmla="*/ 175 h 267"/>
                <a:gd name="T94" fmla="*/ 7 w 265"/>
                <a:gd name="T95" fmla="*/ 181 h 267"/>
                <a:gd name="T96" fmla="*/ 1 w 265"/>
                <a:gd name="T97" fmla="*/ 145 h 267"/>
                <a:gd name="T98" fmla="*/ 3 w 265"/>
                <a:gd name="T99" fmla="*/ 140 h 267"/>
                <a:gd name="T100" fmla="*/ 24 w 265"/>
                <a:gd name="T101" fmla="*/ 128 h 267"/>
                <a:gd name="T102" fmla="*/ 5 w 265"/>
                <a:gd name="T103" fmla="*/ 114 h 267"/>
                <a:gd name="T104" fmla="*/ 2 w 265"/>
                <a:gd name="T105" fmla="*/ 109 h 267"/>
                <a:gd name="T106" fmla="*/ 14 w 265"/>
                <a:gd name="T107" fmla="*/ 73 h 267"/>
                <a:gd name="T108" fmla="*/ 38 w 265"/>
                <a:gd name="T109" fmla="*/ 81 h 267"/>
                <a:gd name="T110" fmla="*/ 47 w 265"/>
                <a:gd name="T111" fmla="*/ 68 h 267"/>
                <a:gd name="T112" fmla="*/ 30 w 265"/>
                <a:gd name="T113" fmla="*/ 48 h 267"/>
                <a:gd name="T114" fmla="*/ 56 w 265"/>
                <a:gd name="T115" fmla="*/ 25 h 267"/>
                <a:gd name="T116" fmla="*/ 62 w 265"/>
                <a:gd name="T117" fmla="*/ 25 h 267"/>
                <a:gd name="T118" fmla="*/ 83 w 265"/>
                <a:gd name="T119" fmla="*/ 38 h 267"/>
                <a:gd name="T120" fmla="*/ 86 w 265"/>
                <a:gd name="T121" fmla="*/ 13 h 267"/>
                <a:gd name="T122" fmla="*/ 90 w 265"/>
                <a:gd name="T123" fmla="*/ 8 h 267"/>
                <a:gd name="T124" fmla="*/ 125 w 265"/>
                <a:gd name="T12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5" h="267">
                  <a:moveTo>
                    <a:pt x="134" y="90"/>
                  </a:moveTo>
                  <a:lnTo>
                    <a:pt x="119" y="93"/>
                  </a:lnTo>
                  <a:lnTo>
                    <a:pt x="104" y="101"/>
                  </a:lnTo>
                  <a:lnTo>
                    <a:pt x="94" y="115"/>
                  </a:lnTo>
                  <a:lnTo>
                    <a:pt x="90" y="131"/>
                  </a:lnTo>
                  <a:lnTo>
                    <a:pt x="91" y="148"/>
                  </a:lnTo>
                  <a:lnTo>
                    <a:pt x="100" y="162"/>
                  </a:lnTo>
                  <a:lnTo>
                    <a:pt x="115" y="173"/>
                  </a:lnTo>
                  <a:lnTo>
                    <a:pt x="131" y="177"/>
                  </a:lnTo>
                  <a:lnTo>
                    <a:pt x="148" y="174"/>
                  </a:lnTo>
                  <a:lnTo>
                    <a:pt x="162" y="166"/>
                  </a:lnTo>
                  <a:lnTo>
                    <a:pt x="172" y="152"/>
                  </a:lnTo>
                  <a:lnTo>
                    <a:pt x="176" y="136"/>
                  </a:lnTo>
                  <a:lnTo>
                    <a:pt x="174" y="119"/>
                  </a:lnTo>
                  <a:lnTo>
                    <a:pt x="165" y="105"/>
                  </a:lnTo>
                  <a:lnTo>
                    <a:pt x="151" y="94"/>
                  </a:lnTo>
                  <a:lnTo>
                    <a:pt x="134" y="90"/>
                  </a:lnTo>
                  <a:close/>
                  <a:moveTo>
                    <a:pt x="125" y="0"/>
                  </a:moveTo>
                  <a:lnTo>
                    <a:pt x="125" y="4"/>
                  </a:lnTo>
                  <a:lnTo>
                    <a:pt x="131" y="26"/>
                  </a:lnTo>
                  <a:lnTo>
                    <a:pt x="138" y="26"/>
                  </a:lnTo>
                  <a:lnTo>
                    <a:pt x="146" y="26"/>
                  </a:lnTo>
                  <a:lnTo>
                    <a:pt x="153" y="5"/>
                  </a:lnTo>
                  <a:lnTo>
                    <a:pt x="154" y="1"/>
                  </a:lnTo>
                  <a:lnTo>
                    <a:pt x="158" y="3"/>
                  </a:lnTo>
                  <a:lnTo>
                    <a:pt x="188" y="13"/>
                  </a:lnTo>
                  <a:lnTo>
                    <a:pt x="192" y="14"/>
                  </a:lnTo>
                  <a:lnTo>
                    <a:pt x="191" y="18"/>
                  </a:lnTo>
                  <a:lnTo>
                    <a:pt x="184" y="39"/>
                  </a:lnTo>
                  <a:lnTo>
                    <a:pt x="191" y="43"/>
                  </a:lnTo>
                  <a:lnTo>
                    <a:pt x="199" y="47"/>
                  </a:lnTo>
                  <a:lnTo>
                    <a:pt x="214" y="33"/>
                  </a:lnTo>
                  <a:lnTo>
                    <a:pt x="217" y="30"/>
                  </a:lnTo>
                  <a:lnTo>
                    <a:pt x="220" y="33"/>
                  </a:lnTo>
                  <a:lnTo>
                    <a:pt x="242" y="58"/>
                  </a:lnTo>
                  <a:lnTo>
                    <a:pt x="244" y="60"/>
                  </a:lnTo>
                  <a:lnTo>
                    <a:pt x="241" y="63"/>
                  </a:lnTo>
                  <a:lnTo>
                    <a:pt x="225" y="77"/>
                  </a:lnTo>
                  <a:lnTo>
                    <a:pt x="229" y="85"/>
                  </a:lnTo>
                  <a:lnTo>
                    <a:pt x="233" y="92"/>
                  </a:lnTo>
                  <a:lnTo>
                    <a:pt x="254" y="88"/>
                  </a:lnTo>
                  <a:lnTo>
                    <a:pt x="258" y="86"/>
                  </a:lnTo>
                  <a:lnTo>
                    <a:pt x="259" y="90"/>
                  </a:lnTo>
                  <a:lnTo>
                    <a:pt x="265" y="122"/>
                  </a:lnTo>
                  <a:lnTo>
                    <a:pt x="265" y="126"/>
                  </a:lnTo>
                  <a:lnTo>
                    <a:pt x="262" y="127"/>
                  </a:lnTo>
                  <a:lnTo>
                    <a:pt x="241" y="131"/>
                  </a:lnTo>
                  <a:lnTo>
                    <a:pt x="241" y="139"/>
                  </a:lnTo>
                  <a:lnTo>
                    <a:pt x="239" y="147"/>
                  </a:lnTo>
                  <a:lnTo>
                    <a:pt x="260" y="154"/>
                  </a:lnTo>
                  <a:lnTo>
                    <a:pt x="264" y="156"/>
                  </a:lnTo>
                  <a:lnTo>
                    <a:pt x="263" y="158"/>
                  </a:lnTo>
                  <a:lnTo>
                    <a:pt x="254" y="190"/>
                  </a:lnTo>
                  <a:lnTo>
                    <a:pt x="252" y="194"/>
                  </a:lnTo>
                  <a:lnTo>
                    <a:pt x="248" y="192"/>
                  </a:lnTo>
                  <a:lnTo>
                    <a:pt x="227" y="186"/>
                  </a:lnTo>
                  <a:lnTo>
                    <a:pt x="224" y="192"/>
                  </a:lnTo>
                  <a:lnTo>
                    <a:pt x="218" y="199"/>
                  </a:lnTo>
                  <a:lnTo>
                    <a:pt x="233" y="215"/>
                  </a:lnTo>
                  <a:lnTo>
                    <a:pt x="237" y="219"/>
                  </a:lnTo>
                  <a:lnTo>
                    <a:pt x="233" y="221"/>
                  </a:lnTo>
                  <a:lnTo>
                    <a:pt x="209" y="242"/>
                  </a:lnTo>
                  <a:lnTo>
                    <a:pt x="207" y="245"/>
                  </a:lnTo>
                  <a:lnTo>
                    <a:pt x="204" y="242"/>
                  </a:lnTo>
                  <a:lnTo>
                    <a:pt x="189" y="225"/>
                  </a:lnTo>
                  <a:lnTo>
                    <a:pt x="182" y="229"/>
                  </a:lnTo>
                  <a:lnTo>
                    <a:pt x="175" y="233"/>
                  </a:lnTo>
                  <a:lnTo>
                    <a:pt x="179" y="254"/>
                  </a:lnTo>
                  <a:lnTo>
                    <a:pt x="180" y="258"/>
                  </a:lnTo>
                  <a:lnTo>
                    <a:pt x="176" y="259"/>
                  </a:lnTo>
                  <a:lnTo>
                    <a:pt x="145" y="266"/>
                  </a:lnTo>
                  <a:lnTo>
                    <a:pt x="141" y="267"/>
                  </a:lnTo>
                  <a:lnTo>
                    <a:pt x="140" y="263"/>
                  </a:lnTo>
                  <a:lnTo>
                    <a:pt x="136" y="241"/>
                  </a:lnTo>
                  <a:lnTo>
                    <a:pt x="127" y="241"/>
                  </a:lnTo>
                  <a:lnTo>
                    <a:pt x="119" y="241"/>
                  </a:lnTo>
                  <a:lnTo>
                    <a:pt x="112" y="262"/>
                  </a:lnTo>
                  <a:lnTo>
                    <a:pt x="111" y="266"/>
                  </a:lnTo>
                  <a:lnTo>
                    <a:pt x="107" y="264"/>
                  </a:lnTo>
                  <a:lnTo>
                    <a:pt x="77" y="254"/>
                  </a:lnTo>
                  <a:lnTo>
                    <a:pt x="73" y="253"/>
                  </a:lnTo>
                  <a:lnTo>
                    <a:pt x="74" y="249"/>
                  </a:lnTo>
                  <a:lnTo>
                    <a:pt x="81" y="228"/>
                  </a:lnTo>
                  <a:lnTo>
                    <a:pt x="74" y="224"/>
                  </a:lnTo>
                  <a:lnTo>
                    <a:pt x="68" y="220"/>
                  </a:lnTo>
                  <a:lnTo>
                    <a:pt x="51" y="234"/>
                  </a:lnTo>
                  <a:lnTo>
                    <a:pt x="48" y="237"/>
                  </a:lnTo>
                  <a:lnTo>
                    <a:pt x="45" y="234"/>
                  </a:lnTo>
                  <a:lnTo>
                    <a:pt x="24" y="209"/>
                  </a:lnTo>
                  <a:lnTo>
                    <a:pt x="22" y="207"/>
                  </a:lnTo>
                  <a:lnTo>
                    <a:pt x="24" y="204"/>
                  </a:lnTo>
                  <a:lnTo>
                    <a:pt x="40" y="190"/>
                  </a:lnTo>
                  <a:lnTo>
                    <a:pt x="36" y="182"/>
                  </a:lnTo>
                  <a:lnTo>
                    <a:pt x="34" y="175"/>
                  </a:lnTo>
                  <a:lnTo>
                    <a:pt x="11" y="179"/>
                  </a:lnTo>
                  <a:lnTo>
                    <a:pt x="7" y="181"/>
                  </a:lnTo>
                  <a:lnTo>
                    <a:pt x="7" y="177"/>
                  </a:lnTo>
                  <a:lnTo>
                    <a:pt x="1" y="145"/>
                  </a:lnTo>
                  <a:lnTo>
                    <a:pt x="0" y="141"/>
                  </a:lnTo>
                  <a:lnTo>
                    <a:pt x="3" y="140"/>
                  </a:lnTo>
                  <a:lnTo>
                    <a:pt x="24" y="136"/>
                  </a:lnTo>
                  <a:lnTo>
                    <a:pt x="24" y="128"/>
                  </a:lnTo>
                  <a:lnTo>
                    <a:pt x="26" y="120"/>
                  </a:lnTo>
                  <a:lnTo>
                    <a:pt x="5" y="114"/>
                  </a:lnTo>
                  <a:lnTo>
                    <a:pt x="1" y="113"/>
                  </a:lnTo>
                  <a:lnTo>
                    <a:pt x="2" y="109"/>
                  </a:lnTo>
                  <a:lnTo>
                    <a:pt x="13" y="77"/>
                  </a:lnTo>
                  <a:lnTo>
                    <a:pt x="14" y="73"/>
                  </a:lnTo>
                  <a:lnTo>
                    <a:pt x="18" y="75"/>
                  </a:lnTo>
                  <a:lnTo>
                    <a:pt x="38" y="81"/>
                  </a:lnTo>
                  <a:lnTo>
                    <a:pt x="43" y="75"/>
                  </a:lnTo>
                  <a:lnTo>
                    <a:pt x="47" y="68"/>
                  </a:lnTo>
                  <a:lnTo>
                    <a:pt x="32" y="52"/>
                  </a:lnTo>
                  <a:lnTo>
                    <a:pt x="30" y="48"/>
                  </a:lnTo>
                  <a:lnTo>
                    <a:pt x="32" y="46"/>
                  </a:lnTo>
                  <a:lnTo>
                    <a:pt x="56" y="25"/>
                  </a:lnTo>
                  <a:lnTo>
                    <a:pt x="60" y="22"/>
                  </a:lnTo>
                  <a:lnTo>
                    <a:pt x="62" y="25"/>
                  </a:lnTo>
                  <a:lnTo>
                    <a:pt x="77" y="42"/>
                  </a:lnTo>
                  <a:lnTo>
                    <a:pt x="83" y="38"/>
                  </a:lnTo>
                  <a:lnTo>
                    <a:pt x="91" y="34"/>
                  </a:lnTo>
                  <a:lnTo>
                    <a:pt x="86" y="13"/>
                  </a:lnTo>
                  <a:lnTo>
                    <a:pt x="86" y="9"/>
                  </a:lnTo>
                  <a:lnTo>
                    <a:pt x="90" y="8"/>
                  </a:lnTo>
                  <a:lnTo>
                    <a:pt x="121" y="1"/>
                  </a:lnTo>
                  <a:lnTo>
                    <a:pt x="125"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01"/>
            <p:cNvSpPr>
              <a:spLocks noEditPoints="1"/>
            </p:cNvSpPr>
            <p:nvPr/>
          </p:nvSpPr>
          <p:spPr bwMode="auto">
            <a:xfrm>
              <a:off x="4944919" y="3267634"/>
              <a:ext cx="369655" cy="368265"/>
            </a:xfrm>
            <a:custGeom>
              <a:avLst/>
              <a:gdLst>
                <a:gd name="T0" fmla="*/ 118 w 266"/>
                <a:gd name="T1" fmla="*/ 91 h 265"/>
                <a:gd name="T2" fmla="*/ 93 w 266"/>
                <a:gd name="T3" fmla="*/ 114 h 265"/>
                <a:gd name="T4" fmla="*/ 92 w 266"/>
                <a:gd name="T5" fmla="*/ 146 h 265"/>
                <a:gd name="T6" fmla="*/ 114 w 266"/>
                <a:gd name="T7" fmla="*/ 171 h 265"/>
                <a:gd name="T8" fmla="*/ 147 w 266"/>
                <a:gd name="T9" fmla="*/ 174 h 265"/>
                <a:gd name="T10" fmla="*/ 172 w 266"/>
                <a:gd name="T11" fmla="*/ 150 h 265"/>
                <a:gd name="T12" fmla="*/ 174 w 266"/>
                <a:gd name="T13" fmla="*/ 117 h 265"/>
                <a:gd name="T14" fmla="*/ 151 w 266"/>
                <a:gd name="T15" fmla="*/ 93 h 265"/>
                <a:gd name="T16" fmla="*/ 125 w 266"/>
                <a:gd name="T17" fmla="*/ 0 h 265"/>
                <a:gd name="T18" fmla="*/ 130 w 266"/>
                <a:gd name="T19" fmla="*/ 25 h 265"/>
                <a:gd name="T20" fmla="*/ 147 w 266"/>
                <a:gd name="T21" fmla="*/ 25 h 265"/>
                <a:gd name="T22" fmla="*/ 155 w 266"/>
                <a:gd name="T23" fmla="*/ 1 h 265"/>
                <a:gd name="T24" fmla="*/ 189 w 266"/>
                <a:gd name="T25" fmla="*/ 11 h 265"/>
                <a:gd name="T26" fmla="*/ 191 w 266"/>
                <a:gd name="T27" fmla="*/ 17 h 265"/>
                <a:gd name="T28" fmla="*/ 191 w 266"/>
                <a:gd name="T29" fmla="*/ 42 h 265"/>
                <a:gd name="T30" fmla="*/ 215 w 266"/>
                <a:gd name="T31" fmla="*/ 31 h 265"/>
                <a:gd name="T32" fmla="*/ 220 w 266"/>
                <a:gd name="T33" fmla="*/ 32 h 265"/>
                <a:gd name="T34" fmla="*/ 244 w 266"/>
                <a:gd name="T35" fmla="*/ 59 h 265"/>
                <a:gd name="T36" fmla="*/ 225 w 266"/>
                <a:gd name="T37" fmla="*/ 76 h 265"/>
                <a:gd name="T38" fmla="*/ 232 w 266"/>
                <a:gd name="T39" fmla="*/ 90 h 265"/>
                <a:gd name="T40" fmla="*/ 258 w 266"/>
                <a:gd name="T41" fmla="*/ 85 h 265"/>
                <a:gd name="T42" fmla="*/ 265 w 266"/>
                <a:gd name="T43" fmla="*/ 120 h 265"/>
                <a:gd name="T44" fmla="*/ 262 w 266"/>
                <a:gd name="T45" fmla="*/ 125 h 265"/>
                <a:gd name="T46" fmla="*/ 241 w 266"/>
                <a:gd name="T47" fmla="*/ 138 h 265"/>
                <a:gd name="T48" fmla="*/ 261 w 266"/>
                <a:gd name="T49" fmla="*/ 153 h 265"/>
                <a:gd name="T50" fmla="*/ 263 w 266"/>
                <a:gd name="T51" fmla="*/ 158 h 265"/>
                <a:gd name="T52" fmla="*/ 252 w 266"/>
                <a:gd name="T53" fmla="*/ 192 h 265"/>
                <a:gd name="T54" fmla="*/ 228 w 266"/>
                <a:gd name="T55" fmla="*/ 184 h 265"/>
                <a:gd name="T56" fmla="*/ 219 w 266"/>
                <a:gd name="T57" fmla="*/ 197 h 265"/>
                <a:gd name="T58" fmla="*/ 236 w 266"/>
                <a:gd name="T59" fmla="*/ 217 h 265"/>
                <a:gd name="T60" fmla="*/ 210 w 266"/>
                <a:gd name="T61" fmla="*/ 241 h 265"/>
                <a:gd name="T62" fmla="*/ 203 w 266"/>
                <a:gd name="T63" fmla="*/ 241 h 265"/>
                <a:gd name="T64" fmla="*/ 182 w 266"/>
                <a:gd name="T65" fmla="*/ 229 h 265"/>
                <a:gd name="T66" fmla="*/ 180 w 266"/>
                <a:gd name="T67" fmla="*/ 254 h 265"/>
                <a:gd name="T68" fmla="*/ 176 w 266"/>
                <a:gd name="T69" fmla="*/ 258 h 265"/>
                <a:gd name="T70" fmla="*/ 140 w 266"/>
                <a:gd name="T71" fmla="*/ 265 h 265"/>
                <a:gd name="T72" fmla="*/ 135 w 266"/>
                <a:gd name="T73" fmla="*/ 241 h 265"/>
                <a:gd name="T74" fmla="*/ 119 w 266"/>
                <a:gd name="T75" fmla="*/ 239 h 265"/>
                <a:gd name="T76" fmla="*/ 111 w 266"/>
                <a:gd name="T77" fmla="*/ 264 h 265"/>
                <a:gd name="T78" fmla="*/ 77 w 266"/>
                <a:gd name="T79" fmla="*/ 252 h 265"/>
                <a:gd name="T80" fmla="*/ 75 w 266"/>
                <a:gd name="T81" fmla="*/ 247 h 265"/>
                <a:gd name="T82" fmla="*/ 75 w 266"/>
                <a:gd name="T83" fmla="*/ 222 h 265"/>
                <a:gd name="T84" fmla="*/ 51 w 266"/>
                <a:gd name="T85" fmla="*/ 233 h 265"/>
                <a:gd name="T86" fmla="*/ 46 w 266"/>
                <a:gd name="T87" fmla="*/ 233 h 265"/>
                <a:gd name="T88" fmla="*/ 21 w 266"/>
                <a:gd name="T89" fmla="*/ 205 h 265"/>
                <a:gd name="T90" fmla="*/ 41 w 266"/>
                <a:gd name="T91" fmla="*/ 188 h 265"/>
                <a:gd name="T92" fmla="*/ 33 w 266"/>
                <a:gd name="T93" fmla="*/ 174 h 265"/>
                <a:gd name="T94" fmla="*/ 8 w 266"/>
                <a:gd name="T95" fmla="*/ 179 h 265"/>
                <a:gd name="T96" fmla="*/ 0 w 266"/>
                <a:gd name="T97" fmla="*/ 144 h 265"/>
                <a:gd name="T98" fmla="*/ 4 w 266"/>
                <a:gd name="T99" fmla="*/ 140 h 265"/>
                <a:gd name="T100" fmla="*/ 25 w 266"/>
                <a:gd name="T101" fmla="*/ 127 h 265"/>
                <a:gd name="T102" fmla="*/ 5 w 266"/>
                <a:gd name="T103" fmla="*/ 112 h 265"/>
                <a:gd name="T104" fmla="*/ 3 w 266"/>
                <a:gd name="T105" fmla="*/ 107 h 265"/>
                <a:gd name="T106" fmla="*/ 13 w 266"/>
                <a:gd name="T107" fmla="*/ 73 h 265"/>
                <a:gd name="T108" fmla="*/ 38 w 266"/>
                <a:gd name="T109" fmla="*/ 81 h 265"/>
                <a:gd name="T110" fmla="*/ 47 w 266"/>
                <a:gd name="T111" fmla="*/ 66 h 265"/>
                <a:gd name="T112" fmla="*/ 29 w 266"/>
                <a:gd name="T113" fmla="*/ 48 h 265"/>
                <a:gd name="T114" fmla="*/ 56 w 266"/>
                <a:gd name="T115" fmla="*/ 23 h 265"/>
                <a:gd name="T116" fmla="*/ 62 w 266"/>
                <a:gd name="T117" fmla="*/ 23 h 265"/>
                <a:gd name="T118" fmla="*/ 84 w 266"/>
                <a:gd name="T119" fmla="*/ 36 h 265"/>
                <a:gd name="T120" fmla="*/ 87 w 266"/>
                <a:gd name="T121" fmla="*/ 11 h 265"/>
                <a:gd name="T122" fmla="*/ 89 w 266"/>
                <a:gd name="T123" fmla="*/ 6 h 265"/>
                <a:gd name="T124" fmla="*/ 125 w 266"/>
                <a:gd name="T125"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6" h="265">
                  <a:moveTo>
                    <a:pt x="135" y="89"/>
                  </a:moveTo>
                  <a:lnTo>
                    <a:pt x="118" y="91"/>
                  </a:lnTo>
                  <a:lnTo>
                    <a:pt x="104" y="100"/>
                  </a:lnTo>
                  <a:lnTo>
                    <a:pt x="93" y="114"/>
                  </a:lnTo>
                  <a:lnTo>
                    <a:pt x="89" y="131"/>
                  </a:lnTo>
                  <a:lnTo>
                    <a:pt x="92" y="146"/>
                  </a:lnTo>
                  <a:lnTo>
                    <a:pt x="101" y="161"/>
                  </a:lnTo>
                  <a:lnTo>
                    <a:pt x="114" y="171"/>
                  </a:lnTo>
                  <a:lnTo>
                    <a:pt x="131" y="175"/>
                  </a:lnTo>
                  <a:lnTo>
                    <a:pt x="147" y="174"/>
                  </a:lnTo>
                  <a:lnTo>
                    <a:pt x="162" y="165"/>
                  </a:lnTo>
                  <a:lnTo>
                    <a:pt x="172" y="150"/>
                  </a:lnTo>
                  <a:lnTo>
                    <a:pt x="176" y="135"/>
                  </a:lnTo>
                  <a:lnTo>
                    <a:pt x="174" y="117"/>
                  </a:lnTo>
                  <a:lnTo>
                    <a:pt x="165" y="103"/>
                  </a:lnTo>
                  <a:lnTo>
                    <a:pt x="151" y="93"/>
                  </a:lnTo>
                  <a:lnTo>
                    <a:pt x="135" y="89"/>
                  </a:lnTo>
                  <a:close/>
                  <a:moveTo>
                    <a:pt x="125" y="0"/>
                  </a:moveTo>
                  <a:lnTo>
                    <a:pt x="126" y="4"/>
                  </a:lnTo>
                  <a:lnTo>
                    <a:pt x="130" y="25"/>
                  </a:lnTo>
                  <a:lnTo>
                    <a:pt x="139" y="25"/>
                  </a:lnTo>
                  <a:lnTo>
                    <a:pt x="147" y="25"/>
                  </a:lnTo>
                  <a:lnTo>
                    <a:pt x="153" y="5"/>
                  </a:lnTo>
                  <a:lnTo>
                    <a:pt x="155" y="1"/>
                  </a:lnTo>
                  <a:lnTo>
                    <a:pt x="159" y="2"/>
                  </a:lnTo>
                  <a:lnTo>
                    <a:pt x="189" y="11"/>
                  </a:lnTo>
                  <a:lnTo>
                    <a:pt x="193" y="13"/>
                  </a:lnTo>
                  <a:lnTo>
                    <a:pt x="191" y="17"/>
                  </a:lnTo>
                  <a:lnTo>
                    <a:pt x="185" y="38"/>
                  </a:lnTo>
                  <a:lnTo>
                    <a:pt x="191" y="42"/>
                  </a:lnTo>
                  <a:lnTo>
                    <a:pt x="198" y="47"/>
                  </a:lnTo>
                  <a:lnTo>
                    <a:pt x="215" y="31"/>
                  </a:lnTo>
                  <a:lnTo>
                    <a:pt x="218" y="28"/>
                  </a:lnTo>
                  <a:lnTo>
                    <a:pt x="220" y="32"/>
                  </a:lnTo>
                  <a:lnTo>
                    <a:pt x="241" y="56"/>
                  </a:lnTo>
                  <a:lnTo>
                    <a:pt x="244" y="59"/>
                  </a:lnTo>
                  <a:lnTo>
                    <a:pt x="241" y="61"/>
                  </a:lnTo>
                  <a:lnTo>
                    <a:pt x="225" y="76"/>
                  </a:lnTo>
                  <a:lnTo>
                    <a:pt x="229" y="83"/>
                  </a:lnTo>
                  <a:lnTo>
                    <a:pt x="232" y="90"/>
                  </a:lnTo>
                  <a:lnTo>
                    <a:pt x="254" y="86"/>
                  </a:lnTo>
                  <a:lnTo>
                    <a:pt x="258" y="85"/>
                  </a:lnTo>
                  <a:lnTo>
                    <a:pt x="258" y="89"/>
                  </a:lnTo>
                  <a:lnTo>
                    <a:pt x="265" y="120"/>
                  </a:lnTo>
                  <a:lnTo>
                    <a:pt x="266" y="124"/>
                  </a:lnTo>
                  <a:lnTo>
                    <a:pt x="262" y="125"/>
                  </a:lnTo>
                  <a:lnTo>
                    <a:pt x="241" y="129"/>
                  </a:lnTo>
                  <a:lnTo>
                    <a:pt x="241" y="138"/>
                  </a:lnTo>
                  <a:lnTo>
                    <a:pt x="240" y="146"/>
                  </a:lnTo>
                  <a:lnTo>
                    <a:pt x="261" y="153"/>
                  </a:lnTo>
                  <a:lnTo>
                    <a:pt x="265" y="154"/>
                  </a:lnTo>
                  <a:lnTo>
                    <a:pt x="263" y="158"/>
                  </a:lnTo>
                  <a:lnTo>
                    <a:pt x="253" y="188"/>
                  </a:lnTo>
                  <a:lnTo>
                    <a:pt x="252" y="192"/>
                  </a:lnTo>
                  <a:lnTo>
                    <a:pt x="248" y="191"/>
                  </a:lnTo>
                  <a:lnTo>
                    <a:pt x="228" y="184"/>
                  </a:lnTo>
                  <a:lnTo>
                    <a:pt x="223" y="191"/>
                  </a:lnTo>
                  <a:lnTo>
                    <a:pt x="219" y="197"/>
                  </a:lnTo>
                  <a:lnTo>
                    <a:pt x="233" y="214"/>
                  </a:lnTo>
                  <a:lnTo>
                    <a:pt x="236" y="217"/>
                  </a:lnTo>
                  <a:lnTo>
                    <a:pt x="233" y="220"/>
                  </a:lnTo>
                  <a:lnTo>
                    <a:pt x="210" y="241"/>
                  </a:lnTo>
                  <a:lnTo>
                    <a:pt x="206" y="243"/>
                  </a:lnTo>
                  <a:lnTo>
                    <a:pt x="203" y="241"/>
                  </a:lnTo>
                  <a:lnTo>
                    <a:pt x="189" y="225"/>
                  </a:lnTo>
                  <a:lnTo>
                    <a:pt x="182" y="229"/>
                  </a:lnTo>
                  <a:lnTo>
                    <a:pt x="174" y="231"/>
                  </a:lnTo>
                  <a:lnTo>
                    <a:pt x="180" y="254"/>
                  </a:lnTo>
                  <a:lnTo>
                    <a:pt x="180" y="258"/>
                  </a:lnTo>
                  <a:lnTo>
                    <a:pt x="176" y="258"/>
                  </a:lnTo>
                  <a:lnTo>
                    <a:pt x="144" y="264"/>
                  </a:lnTo>
                  <a:lnTo>
                    <a:pt x="140" y="265"/>
                  </a:lnTo>
                  <a:lnTo>
                    <a:pt x="140" y="262"/>
                  </a:lnTo>
                  <a:lnTo>
                    <a:pt x="135" y="241"/>
                  </a:lnTo>
                  <a:lnTo>
                    <a:pt x="127" y="241"/>
                  </a:lnTo>
                  <a:lnTo>
                    <a:pt x="119" y="239"/>
                  </a:lnTo>
                  <a:lnTo>
                    <a:pt x="113" y="260"/>
                  </a:lnTo>
                  <a:lnTo>
                    <a:pt x="111" y="264"/>
                  </a:lnTo>
                  <a:lnTo>
                    <a:pt x="107" y="263"/>
                  </a:lnTo>
                  <a:lnTo>
                    <a:pt x="77" y="252"/>
                  </a:lnTo>
                  <a:lnTo>
                    <a:pt x="73" y="251"/>
                  </a:lnTo>
                  <a:lnTo>
                    <a:pt x="75" y="247"/>
                  </a:lnTo>
                  <a:lnTo>
                    <a:pt x="81" y="227"/>
                  </a:lnTo>
                  <a:lnTo>
                    <a:pt x="75" y="222"/>
                  </a:lnTo>
                  <a:lnTo>
                    <a:pt x="67" y="218"/>
                  </a:lnTo>
                  <a:lnTo>
                    <a:pt x="51" y="233"/>
                  </a:lnTo>
                  <a:lnTo>
                    <a:pt x="49" y="235"/>
                  </a:lnTo>
                  <a:lnTo>
                    <a:pt x="46" y="233"/>
                  </a:lnTo>
                  <a:lnTo>
                    <a:pt x="24" y="209"/>
                  </a:lnTo>
                  <a:lnTo>
                    <a:pt x="21" y="205"/>
                  </a:lnTo>
                  <a:lnTo>
                    <a:pt x="25" y="203"/>
                  </a:lnTo>
                  <a:lnTo>
                    <a:pt x="41" y="188"/>
                  </a:lnTo>
                  <a:lnTo>
                    <a:pt x="37" y="182"/>
                  </a:lnTo>
                  <a:lnTo>
                    <a:pt x="33" y="174"/>
                  </a:lnTo>
                  <a:lnTo>
                    <a:pt x="12" y="179"/>
                  </a:lnTo>
                  <a:lnTo>
                    <a:pt x="8" y="179"/>
                  </a:lnTo>
                  <a:lnTo>
                    <a:pt x="7" y="175"/>
                  </a:lnTo>
                  <a:lnTo>
                    <a:pt x="0" y="144"/>
                  </a:lnTo>
                  <a:lnTo>
                    <a:pt x="0" y="140"/>
                  </a:lnTo>
                  <a:lnTo>
                    <a:pt x="4" y="140"/>
                  </a:lnTo>
                  <a:lnTo>
                    <a:pt x="25" y="135"/>
                  </a:lnTo>
                  <a:lnTo>
                    <a:pt x="25" y="127"/>
                  </a:lnTo>
                  <a:lnTo>
                    <a:pt x="26" y="119"/>
                  </a:lnTo>
                  <a:lnTo>
                    <a:pt x="5" y="112"/>
                  </a:lnTo>
                  <a:lnTo>
                    <a:pt x="1" y="111"/>
                  </a:lnTo>
                  <a:lnTo>
                    <a:pt x="3" y="107"/>
                  </a:lnTo>
                  <a:lnTo>
                    <a:pt x="12" y="77"/>
                  </a:lnTo>
                  <a:lnTo>
                    <a:pt x="13" y="73"/>
                  </a:lnTo>
                  <a:lnTo>
                    <a:pt x="17" y="74"/>
                  </a:lnTo>
                  <a:lnTo>
                    <a:pt x="38" y="81"/>
                  </a:lnTo>
                  <a:lnTo>
                    <a:pt x="42" y="73"/>
                  </a:lnTo>
                  <a:lnTo>
                    <a:pt x="47" y="66"/>
                  </a:lnTo>
                  <a:lnTo>
                    <a:pt x="33" y="51"/>
                  </a:lnTo>
                  <a:lnTo>
                    <a:pt x="29" y="48"/>
                  </a:lnTo>
                  <a:lnTo>
                    <a:pt x="33" y="45"/>
                  </a:lnTo>
                  <a:lnTo>
                    <a:pt x="56" y="23"/>
                  </a:lnTo>
                  <a:lnTo>
                    <a:pt x="59" y="21"/>
                  </a:lnTo>
                  <a:lnTo>
                    <a:pt x="62" y="23"/>
                  </a:lnTo>
                  <a:lnTo>
                    <a:pt x="77" y="40"/>
                  </a:lnTo>
                  <a:lnTo>
                    <a:pt x="84" y="36"/>
                  </a:lnTo>
                  <a:lnTo>
                    <a:pt x="90" y="32"/>
                  </a:lnTo>
                  <a:lnTo>
                    <a:pt x="87" y="11"/>
                  </a:lnTo>
                  <a:lnTo>
                    <a:pt x="85" y="8"/>
                  </a:lnTo>
                  <a:lnTo>
                    <a:pt x="89" y="6"/>
                  </a:lnTo>
                  <a:lnTo>
                    <a:pt x="121" y="0"/>
                  </a:lnTo>
                  <a:lnTo>
                    <a:pt x="125"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02"/>
            <p:cNvSpPr>
              <a:spLocks noEditPoints="1"/>
            </p:cNvSpPr>
            <p:nvPr/>
          </p:nvSpPr>
          <p:spPr bwMode="auto">
            <a:xfrm>
              <a:off x="6156720" y="3146732"/>
              <a:ext cx="237636" cy="239025"/>
            </a:xfrm>
            <a:custGeom>
              <a:avLst/>
              <a:gdLst>
                <a:gd name="T0" fmla="*/ 76 w 171"/>
                <a:gd name="T1" fmla="*/ 59 h 172"/>
                <a:gd name="T2" fmla="*/ 61 w 171"/>
                <a:gd name="T3" fmla="*/ 75 h 172"/>
                <a:gd name="T4" fmla="*/ 59 w 171"/>
                <a:gd name="T5" fmla="*/ 95 h 172"/>
                <a:gd name="T6" fmla="*/ 74 w 171"/>
                <a:gd name="T7" fmla="*/ 112 h 172"/>
                <a:gd name="T8" fmla="*/ 95 w 171"/>
                <a:gd name="T9" fmla="*/ 113 h 172"/>
                <a:gd name="T10" fmla="*/ 110 w 171"/>
                <a:gd name="T11" fmla="*/ 97 h 172"/>
                <a:gd name="T12" fmla="*/ 112 w 171"/>
                <a:gd name="T13" fmla="*/ 77 h 172"/>
                <a:gd name="T14" fmla="*/ 97 w 171"/>
                <a:gd name="T15" fmla="*/ 60 h 172"/>
                <a:gd name="T16" fmla="*/ 80 w 171"/>
                <a:gd name="T17" fmla="*/ 0 h 172"/>
                <a:gd name="T18" fmla="*/ 84 w 171"/>
                <a:gd name="T19" fmla="*/ 17 h 172"/>
                <a:gd name="T20" fmla="*/ 99 w 171"/>
                <a:gd name="T21" fmla="*/ 4 h 172"/>
                <a:gd name="T22" fmla="*/ 101 w 171"/>
                <a:gd name="T23" fmla="*/ 3 h 172"/>
                <a:gd name="T24" fmla="*/ 124 w 171"/>
                <a:gd name="T25" fmla="*/ 9 h 172"/>
                <a:gd name="T26" fmla="*/ 118 w 171"/>
                <a:gd name="T27" fmla="*/ 25 h 172"/>
                <a:gd name="T28" fmla="*/ 138 w 171"/>
                <a:gd name="T29" fmla="*/ 21 h 172"/>
                <a:gd name="T30" fmla="*/ 142 w 171"/>
                <a:gd name="T31" fmla="*/ 22 h 172"/>
                <a:gd name="T32" fmla="*/ 156 w 171"/>
                <a:gd name="T33" fmla="*/ 40 h 172"/>
                <a:gd name="T34" fmla="*/ 145 w 171"/>
                <a:gd name="T35" fmla="*/ 50 h 172"/>
                <a:gd name="T36" fmla="*/ 163 w 171"/>
                <a:gd name="T37" fmla="*/ 57 h 172"/>
                <a:gd name="T38" fmla="*/ 165 w 171"/>
                <a:gd name="T39" fmla="*/ 58 h 172"/>
                <a:gd name="T40" fmla="*/ 171 w 171"/>
                <a:gd name="T41" fmla="*/ 81 h 172"/>
                <a:gd name="T42" fmla="*/ 155 w 171"/>
                <a:gd name="T43" fmla="*/ 84 h 172"/>
                <a:gd name="T44" fmla="*/ 167 w 171"/>
                <a:gd name="T45" fmla="*/ 98 h 172"/>
                <a:gd name="T46" fmla="*/ 169 w 171"/>
                <a:gd name="T47" fmla="*/ 102 h 172"/>
                <a:gd name="T48" fmla="*/ 162 w 171"/>
                <a:gd name="T49" fmla="*/ 125 h 172"/>
                <a:gd name="T50" fmla="*/ 146 w 171"/>
                <a:gd name="T51" fmla="*/ 119 h 172"/>
                <a:gd name="T52" fmla="*/ 150 w 171"/>
                <a:gd name="T53" fmla="*/ 138 h 172"/>
                <a:gd name="T54" fmla="*/ 150 w 171"/>
                <a:gd name="T55" fmla="*/ 142 h 172"/>
                <a:gd name="T56" fmla="*/ 133 w 171"/>
                <a:gd name="T57" fmla="*/ 157 h 172"/>
                <a:gd name="T58" fmla="*/ 121 w 171"/>
                <a:gd name="T59" fmla="*/ 144 h 172"/>
                <a:gd name="T60" fmla="*/ 116 w 171"/>
                <a:gd name="T61" fmla="*/ 164 h 172"/>
                <a:gd name="T62" fmla="*/ 113 w 171"/>
                <a:gd name="T63" fmla="*/ 167 h 172"/>
                <a:gd name="T64" fmla="*/ 91 w 171"/>
                <a:gd name="T65" fmla="*/ 172 h 172"/>
                <a:gd name="T66" fmla="*/ 87 w 171"/>
                <a:gd name="T67" fmla="*/ 155 h 172"/>
                <a:gd name="T68" fmla="*/ 72 w 171"/>
                <a:gd name="T69" fmla="*/ 168 h 172"/>
                <a:gd name="T70" fmla="*/ 70 w 171"/>
                <a:gd name="T71" fmla="*/ 169 h 172"/>
                <a:gd name="T72" fmla="*/ 48 w 171"/>
                <a:gd name="T73" fmla="*/ 163 h 172"/>
                <a:gd name="T74" fmla="*/ 53 w 171"/>
                <a:gd name="T75" fmla="*/ 147 h 172"/>
                <a:gd name="T76" fmla="*/ 33 w 171"/>
                <a:gd name="T77" fmla="*/ 151 h 172"/>
                <a:gd name="T78" fmla="*/ 29 w 171"/>
                <a:gd name="T79" fmla="*/ 150 h 172"/>
                <a:gd name="T80" fmla="*/ 15 w 171"/>
                <a:gd name="T81" fmla="*/ 132 h 172"/>
                <a:gd name="T82" fmla="*/ 27 w 171"/>
                <a:gd name="T83" fmla="*/ 122 h 172"/>
                <a:gd name="T84" fmla="*/ 8 w 171"/>
                <a:gd name="T85" fmla="*/ 115 h 172"/>
                <a:gd name="T86" fmla="*/ 6 w 171"/>
                <a:gd name="T87" fmla="*/ 114 h 172"/>
                <a:gd name="T88" fmla="*/ 0 w 171"/>
                <a:gd name="T89" fmla="*/ 91 h 172"/>
                <a:gd name="T90" fmla="*/ 16 w 171"/>
                <a:gd name="T91" fmla="*/ 88 h 172"/>
                <a:gd name="T92" fmla="*/ 4 w 171"/>
                <a:gd name="T93" fmla="*/ 74 h 172"/>
                <a:gd name="T94" fmla="*/ 2 w 171"/>
                <a:gd name="T95" fmla="*/ 70 h 172"/>
                <a:gd name="T96" fmla="*/ 10 w 171"/>
                <a:gd name="T97" fmla="*/ 47 h 172"/>
                <a:gd name="T98" fmla="*/ 25 w 171"/>
                <a:gd name="T99" fmla="*/ 53 h 172"/>
                <a:gd name="T100" fmla="*/ 21 w 171"/>
                <a:gd name="T101" fmla="*/ 34 h 172"/>
                <a:gd name="T102" fmla="*/ 21 w 171"/>
                <a:gd name="T103" fmla="*/ 30 h 172"/>
                <a:gd name="T104" fmla="*/ 38 w 171"/>
                <a:gd name="T105" fmla="*/ 15 h 172"/>
                <a:gd name="T106" fmla="*/ 50 w 171"/>
                <a:gd name="T107" fmla="*/ 28 h 172"/>
                <a:gd name="T108" fmla="*/ 55 w 171"/>
                <a:gd name="T109" fmla="*/ 9 h 172"/>
                <a:gd name="T110" fmla="*/ 58 w 171"/>
                <a:gd name="T111" fmla="*/ 5 h 172"/>
                <a:gd name="T112" fmla="*/ 80 w 171"/>
                <a:gd name="T11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1" h="172">
                  <a:moveTo>
                    <a:pt x="87" y="58"/>
                  </a:moveTo>
                  <a:lnTo>
                    <a:pt x="76" y="59"/>
                  </a:lnTo>
                  <a:lnTo>
                    <a:pt x="67" y="66"/>
                  </a:lnTo>
                  <a:lnTo>
                    <a:pt x="61" y="75"/>
                  </a:lnTo>
                  <a:lnTo>
                    <a:pt x="58" y="84"/>
                  </a:lnTo>
                  <a:lnTo>
                    <a:pt x="59" y="95"/>
                  </a:lnTo>
                  <a:lnTo>
                    <a:pt x="65" y="105"/>
                  </a:lnTo>
                  <a:lnTo>
                    <a:pt x="74" y="112"/>
                  </a:lnTo>
                  <a:lnTo>
                    <a:pt x="84" y="114"/>
                  </a:lnTo>
                  <a:lnTo>
                    <a:pt x="95" y="113"/>
                  </a:lnTo>
                  <a:lnTo>
                    <a:pt x="104" y="106"/>
                  </a:lnTo>
                  <a:lnTo>
                    <a:pt x="110" y="97"/>
                  </a:lnTo>
                  <a:lnTo>
                    <a:pt x="113" y="88"/>
                  </a:lnTo>
                  <a:lnTo>
                    <a:pt x="112" y="77"/>
                  </a:lnTo>
                  <a:lnTo>
                    <a:pt x="107" y="67"/>
                  </a:lnTo>
                  <a:lnTo>
                    <a:pt x="97" y="60"/>
                  </a:lnTo>
                  <a:lnTo>
                    <a:pt x="87" y="58"/>
                  </a:lnTo>
                  <a:close/>
                  <a:moveTo>
                    <a:pt x="80" y="0"/>
                  </a:moveTo>
                  <a:lnTo>
                    <a:pt x="82" y="3"/>
                  </a:lnTo>
                  <a:lnTo>
                    <a:pt x="84" y="17"/>
                  </a:lnTo>
                  <a:lnTo>
                    <a:pt x="95" y="17"/>
                  </a:lnTo>
                  <a:lnTo>
                    <a:pt x="99" y="4"/>
                  </a:lnTo>
                  <a:lnTo>
                    <a:pt x="100" y="2"/>
                  </a:lnTo>
                  <a:lnTo>
                    <a:pt x="101" y="3"/>
                  </a:lnTo>
                  <a:lnTo>
                    <a:pt x="121" y="9"/>
                  </a:lnTo>
                  <a:lnTo>
                    <a:pt x="124" y="9"/>
                  </a:lnTo>
                  <a:lnTo>
                    <a:pt x="124" y="12"/>
                  </a:lnTo>
                  <a:lnTo>
                    <a:pt x="118" y="25"/>
                  </a:lnTo>
                  <a:lnTo>
                    <a:pt x="128" y="32"/>
                  </a:lnTo>
                  <a:lnTo>
                    <a:pt x="138" y="21"/>
                  </a:lnTo>
                  <a:lnTo>
                    <a:pt x="139" y="20"/>
                  </a:lnTo>
                  <a:lnTo>
                    <a:pt x="142" y="22"/>
                  </a:lnTo>
                  <a:lnTo>
                    <a:pt x="155" y="37"/>
                  </a:lnTo>
                  <a:lnTo>
                    <a:pt x="156" y="40"/>
                  </a:lnTo>
                  <a:lnTo>
                    <a:pt x="155" y="41"/>
                  </a:lnTo>
                  <a:lnTo>
                    <a:pt x="145" y="50"/>
                  </a:lnTo>
                  <a:lnTo>
                    <a:pt x="150" y="59"/>
                  </a:lnTo>
                  <a:lnTo>
                    <a:pt x="163" y="57"/>
                  </a:lnTo>
                  <a:lnTo>
                    <a:pt x="165" y="55"/>
                  </a:lnTo>
                  <a:lnTo>
                    <a:pt x="165" y="58"/>
                  </a:lnTo>
                  <a:lnTo>
                    <a:pt x="171" y="79"/>
                  </a:lnTo>
                  <a:lnTo>
                    <a:pt x="171" y="81"/>
                  </a:lnTo>
                  <a:lnTo>
                    <a:pt x="168" y="81"/>
                  </a:lnTo>
                  <a:lnTo>
                    <a:pt x="155" y="84"/>
                  </a:lnTo>
                  <a:lnTo>
                    <a:pt x="154" y="95"/>
                  </a:lnTo>
                  <a:lnTo>
                    <a:pt x="167" y="98"/>
                  </a:lnTo>
                  <a:lnTo>
                    <a:pt x="169" y="100"/>
                  </a:lnTo>
                  <a:lnTo>
                    <a:pt x="169" y="102"/>
                  </a:lnTo>
                  <a:lnTo>
                    <a:pt x="163" y="122"/>
                  </a:lnTo>
                  <a:lnTo>
                    <a:pt x="162" y="125"/>
                  </a:lnTo>
                  <a:lnTo>
                    <a:pt x="159" y="123"/>
                  </a:lnTo>
                  <a:lnTo>
                    <a:pt x="146" y="119"/>
                  </a:lnTo>
                  <a:lnTo>
                    <a:pt x="141" y="127"/>
                  </a:lnTo>
                  <a:lnTo>
                    <a:pt x="150" y="138"/>
                  </a:lnTo>
                  <a:lnTo>
                    <a:pt x="151" y="140"/>
                  </a:lnTo>
                  <a:lnTo>
                    <a:pt x="150" y="142"/>
                  </a:lnTo>
                  <a:lnTo>
                    <a:pt x="134" y="156"/>
                  </a:lnTo>
                  <a:lnTo>
                    <a:pt x="133" y="157"/>
                  </a:lnTo>
                  <a:lnTo>
                    <a:pt x="131" y="155"/>
                  </a:lnTo>
                  <a:lnTo>
                    <a:pt x="121" y="144"/>
                  </a:lnTo>
                  <a:lnTo>
                    <a:pt x="112" y="150"/>
                  </a:lnTo>
                  <a:lnTo>
                    <a:pt x="116" y="164"/>
                  </a:lnTo>
                  <a:lnTo>
                    <a:pt x="116" y="165"/>
                  </a:lnTo>
                  <a:lnTo>
                    <a:pt x="113" y="167"/>
                  </a:lnTo>
                  <a:lnTo>
                    <a:pt x="93" y="170"/>
                  </a:lnTo>
                  <a:lnTo>
                    <a:pt x="91" y="172"/>
                  </a:lnTo>
                  <a:lnTo>
                    <a:pt x="90" y="169"/>
                  </a:lnTo>
                  <a:lnTo>
                    <a:pt x="87" y="155"/>
                  </a:lnTo>
                  <a:lnTo>
                    <a:pt x="76" y="155"/>
                  </a:lnTo>
                  <a:lnTo>
                    <a:pt x="72" y="168"/>
                  </a:lnTo>
                  <a:lnTo>
                    <a:pt x="71" y="170"/>
                  </a:lnTo>
                  <a:lnTo>
                    <a:pt x="70" y="169"/>
                  </a:lnTo>
                  <a:lnTo>
                    <a:pt x="50" y="163"/>
                  </a:lnTo>
                  <a:lnTo>
                    <a:pt x="48" y="163"/>
                  </a:lnTo>
                  <a:lnTo>
                    <a:pt x="48" y="160"/>
                  </a:lnTo>
                  <a:lnTo>
                    <a:pt x="53" y="147"/>
                  </a:lnTo>
                  <a:lnTo>
                    <a:pt x="44" y="140"/>
                  </a:lnTo>
                  <a:lnTo>
                    <a:pt x="33" y="151"/>
                  </a:lnTo>
                  <a:lnTo>
                    <a:pt x="32" y="152"/>
                  </a:lnTo>
                  <a:lnTo>
                    <a:pt x="29" y="150"/>
                  </a:lnTo>
                  <a:lnTo>
                    <a:pt x="16" y="135"/>
                  </a:lnTo>
                  <a:lnTo>
                    <a:pt x="15" y="132"/>
                  </a:lnTo>
                  <a:lnTo>
                    <a:pt x="16" y="131"/>
                  </a:lnTo>
                  <a:lnTo>
                    <a:pt x="27" y="122"/>
                  </a:lnTo>
                  <a:lnTo>
                    <a:pt x="21" y="113"/>
                  </a:lnTo>
                  <a:lnTo>
                    <a:pt x="8" y="115"/>
                  </a:lnTo>
                  <a:lnTo>
                    <a:pt x="6" y="117"/>
                  </a:lnTo>
                  <a:lnTo>
                    <a:pt x="6" y="114"/>
                  </a:lnTo>
                  <a:lnTo>
                    <a:pt x="0" y="93"/>
                  </a:lnTo>
                  <a:lnTo>
                    <a:pt x="0" y="91"/>
                  </a:lnTo>
                  <a:lnTo>
                    <a:pt x="3" y="91"/>
                  </a:lnTo>
                  <a:lnTo>
                    <a:pt x="16" y="88"/>
                  </a:lnTo>
                  <a:lnTo>
                    <a:pt x="17" y="77"/>
                  </a:lnTo>
                  <a:lnTo>
                    <a:pt x="4" y="74"/>
                  </a:lnTo>
                  <a:lnTo>
                    <a:pt x="2" y="72"/>
                  </a:lnTo>
                  <a:lnTo>
                    <a:pt x="2" y="70"/>
                  </a:lnTo>
                  <a:lnTo>
                    <a:pt x="8" y="50"/>
                  </a:lnTo>
                  <a:lnTo>
                    <a:pt x="10" y="47"/>
                  </a:lnTo>
                  <a:lnTo>
                    <a:pt x="12" y="49"/>
                  </a:lnTo>
                  <a:lnTo>
                    <a:pt x="25" y="53"/>
                  </a:lnTo>
                  <a:lnTo>
                    <a:pt x="31" y="45"/>
                  </a:lnTo>
                  <a:lnTo>
                    <a:pt x="21" y="34"/>
                  </a:lnTo>
                  <a:lnTo>
                    <a:pt x="20" y="32"/>
                  </a:lnTo>
                  <a:lnTo>
                    <a:pt x="21" y="30"/>
                  </a:lnTo>
                  <a:lnTo>
                    <a:pt x="37" y="16"/>
                  </a:lnTo>
                  <a:lnTo>
                    <a:pt x="38" y="15"/>
                  </a:lnTo>
                  <a:lnTo>
                    <a:pt x="40" y="17"/>
                  </a:lnTo>
                  <a:lnTo>
                    <a:pt x="50" y="28"/>
                  </a:lnTo>
                  <a:lnTo>
                    <a:pt x="59" y="22"/>
                  </a:lnTo>
                  <a:lnTo>
                    <a:pt x="55" y="9"/>
                  </a:lnTo>
                  <a:lnTo>
                    <a:pt x="55" y="7"/>
                  </a:lnTo>
                  <a:lnTo>
                    <a:pt x="58" y="5"/>
                  </a:lnTo>
                  <a:lnTo>
                    <a:pt x="78" y="2"/>
                  </a:lnTo>
                  <a:lnTo>
                    <a:pt x="80"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3"/>
            <p:cNvSpPr>
              <a:spLocks noEditPoints="1"/>
            </p:cNvSpPr>
            <p:nvPr/>
          </p:nvSpPr>
          <p:spPr bwMode="auto">
            <a:xfrm>
              <a:off x="5261766" y="2788194"/>
              <a:ext cx="851874" cy="851874"/>
            </a:xfrm>
            <a:custGeom>
              <a:avLst/>
              <a:gdLst>
                <a:gd name="T0" fmla="*/ 276 w 613"/>
                <a:gd name="T1" fmla="*/ 180 h 613"/>
                <a:gd name="T2" fmla="*/ 224 w 613"/>
                <a:gd name="T3" fmla="*/ 205 h 613"/>
                <a:gd name="T4" fmla="*/ 189 w 613"/>
                <a:gd name="T5" fmla="*/ 249 h 613"/>
                <a:gd name="T6" fmla="*/ 174 w 613"/>
                <a:gd name="T7" fmla="*/ 307 h 613"/>
                <a:gd name="T8" fmla="*/ 187 w 613"/>
                <a:gd name="T9" fmla="*/ 364 h 613"/>
                <a:gd name="T10" fmla="*/ 224 w 613"/>
                <a:gd name="T11" fmla="*/ 409 h 613"/>
                <a:gd name="T12" fmla="*/ 276 w 613"/>
                <a:gd name="T13" fmla="*/ 435 h 613"/>
                <a:gd name="T14" fmla="*/ 337 w 613"/>
                <a:gd name="T15" fmla="*/ 435 h 613"/>
                <a:gd name="T16" fmla="*/ 388 w 613"/>
                <a:gd name="T17" fmla="*/ 409 h 613"/>
                <a:gd name="T18" fmla="*/ 424 w 613"/>
                <a:gd name="T19" fmla="*/ 364 h 613"/>
                <a:gd name="T20" fmla="*/ 437 w 613"/>
                <a:gd name="T21" fmla="*/ 307 h 613"/>
                <a:gd name="T22" fmla="*/ 424 w 613"/>
                <a:gd name="T23" fmla="*/ 249 h 613"/>
                <a:gd name="T24" fmla="*/ 388 w 613"/>
                <a:gd name="T25" fmla="*/ 205 h 613"/>
                <a:gd name="T26" fmla="*/ 337 w 613"/>
                <a:gd name="T27" fmla="*/ 180 h 613"/>
                <a:gd name="T28" fmla="*/ 262 w 613"/>
                <a:gd name="T29" fmla="*/ 0 h 613"/>
                <a:gd name="T30" fmla="*/ 350 w 613"/>
                <a:gd name="T31" fmla="*/ 92 h 613"/>
                <a:gd name="T32" fmla="*/ 405 w 613"/>
                <a:gd name="T33" fmla="*/ 112 h 613"/>
                <a:gd name="T34" fmla="*/ 494 w 613"/>
                <a:gd name="T35" fmla="*/ 62 h 613"/>
                <a:gd name="T36" fmla="*/ 490 w 613"/>
                <a:gd name="T37" fmla="*/ 189 h 613"/>
                <a:gd name="T38" fmla="*/ 520 w 613"/>
                <a:gd name="T39" fmla="*/ 263 h 613"/>
                <a:gd name="T40" fmla="*/ 613 w 613"/>
                <a:gd name="T41" fmla="*/ 351 h 613"/>
                <a:gd name="T42" fmla="*/ 513 w 613"/>
                <a:gd name="T43" fmla="*/ 377 h 613"/>
                <a:gd name="T44" fmla="*/ 489 w 613"/>
                <a:gd name="T45" fmla="*/ 427 h 613"/>
                <a:gd name="T46" fmla="*/ 494 w 613"/>
                <a:gd name="T47" fmla="*/ 557 h 613"/>
                <a:gd name="T48" fmla="*/ 402 w 613"/>
                <a:gd name="T49" fmla="*/ 503 h 613"/>
                <a:gd name="T50" fmla="*/ 350 w 613"/>
                <a:gd name="T51" fmla="*/ 521 h 613"/>
                <a:gd name="T52" fmla="*/ 262 w 613"/>
                <a:gd name="T53" fmla="*/ 613 h 613"/>
                <a:gd name="T54" fmla="*/ 224 w 613"/>
                <a:gd name="T55" fmla="*/ 510 h 613"/>
                <a:gd name="T56" fmla="*/ 122 w 613"/>
                <a:gd name="T57" fmla="*/ 557 h 613"/>
                <a:gd name="T58" fmla="*/ 124 w 613"/>
                <a:gd name="T59" fmla="*/ 430 h 613"/>
                <a:gd name="T60" fmla="*/ 100 w 613"/>
                <a:gd name="T61" fmla="*/ 379 h 613"/>
                <a:gd name="T62" fmla="*/ 0 w 613"/>
                <a:gd name="T63" fmla="*/ 351 h 613"/>
                <a:gd name="T64" fmla="*/ 92 w 613"/>
                <a:gd name="T65" fmla="*/ 263 h 613"/>
                <a:gd name="T66" fmla="*/ 110 w 613"/>
                <a:gd name="T67" fmla="*/ 210 h 613"/>
                <a:gd name="T68" fmla="*/ 60 w 613"/>
                <a:gd name="T69" fmla="*/ 123 h 613"/>
                <a:gd name="T70" fmla="*/ 185 w 613"/>
                <a:gd name="T71" fmla="*/ 125 h 613"/>
                <a:gd name="T72" fmla="*/ 234 w 613"/>
                <a:gd name="T73" fmla="*/ 100 h 613"/>
                <a:gd name="T74" fmla="*/ 262 w 613"/>
                <a:gd name="T75"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3" h="613">
                  <a:moveTo>
                    <a:pt x="306" y="176"/>
                  </a:moveTo>
                  <a:lnTo>
                    <a:pt x="276" y="180"/>
                  </a:lnTo>
                  <a:lnTo>
                    <a:pt x="248" y="189"/>
                  </a:lnTo>
                  <a:lnTo>
                    <a:pt x="224" y="205"/>
                  </a:lnTo>
                  <a:lnTo>
                    <a:pt x="203" y="225"/>
                  </a:lnTo>
                  <a:lnTo>
                    <a:pt x="189" y="249"/>
                  </a:lnTo>
                  <a:lnTo>
                    <a:pt x="178" y="277"/>
                  </a:lnTo>
                  <a:lnTo>
                    <a:pt x="174" y="307"/>
                  </a:lnTo>
                  <a:lnTo>
                    <a:pt x="178" y="337"/>
                  </a:lnTo>
                  <a:lnTo>
                    <a:pt x="187" y="364"/>
                  </a:lnTo>
                  <a:lnTo>
                    <a:pt x="203" y="389"/>
                  </a:lnTo>
                  <a:lnTo>
                    <a:pt x="224" y="409"/>
                  </a:lnTo>
                  <a:lnTo>
                    <a:pt x="248" y="425"/>
                  </a:lnTo>
                  <a:lnTo>
                    <a:pt x="276" y="435"/>
                  </a:lnTo>
                  <a:lnTo>
                    <a:pt x="306" y="439"/>
                  </a:lnTo>
                  <a:lnTo>
                    <a:pt x="337" y="435"/>
                  </a:lnTo>
                  <a:lnTo>
                    <a:pt x="364" y="425"/>
                  </a:lnTo>
                  <a:lnTo>
                    <a:pt x="388" y="409"/>
                  </a:lnTo>
                  <a:lnTo>
                    <a:pt x="409" y="389"/>
                  </a:lnTo>
                  <a:lnTo>
                    <a:pt x="424" y="364"/>
                  </a:lnTo>
                  <a:lnTo>
                    <a:pt x="434" y="337"/>
                  </a:lnTo>
                  <a:lnTo>
                    <a:pt x="437" y="307"/>
                  </a:lnTo>
                  <a:lnTo>
                    <a:pt x="434" y="277"/>
                  </a:lnTo>
                  <a:lnTo>
                    <a:pt x="424" y="249"/>
                  </a:lnTo>
                  <a:lnTo>
                    <a:pt x="409" y="225"/>
                  </a:lnTo>
                  <a:lnTo>
                    <a:pt x="388" y="205"/>
                  </a:lnTo>
                  <a:lnTo>
                    <a:pt x="364" y="189"/>
                  </a:lnTo>
                  <a:lnTo>
                    <a:pt x="337" y="180"/>
                  </a:lnTo>
                  <a:lnTo>
                    <a:pt x="306" y="176"/>
                  </a:lnTo>
                  <a:close/>
                  <a:moveTo>
                    <a:pt x="262" y="0"/>
                  </a:moveTo>
                  <a:lnTo>
                    <a:pt x="350" y="0"/>
                  </a:lnTo>
                  <a:lnTo>
                    <a:pt x="350" y="92"/>
                  </a:lnTo>
                  <a:lnTo>
                    <a:pt x="379" y="100"/>
                  </a:lnTo>
                  <a:lnTo>
                    <a:pt x="405" y="112"/>
                  </a:lnTo>
                  <a:lnTo>
                    <a:pt x="430" y="126"/>
                  </a:lnTo>
                  <a:lnTo>
                    <a:pt x="494" y="62"/>
                  </a:lnTo>
                  <a:lnTo>
                    <a:pt x="555" y="123"/>
                  </a:lnTo>
                  <a:lnTo>
                    <a:pt x="490" y="189"/>
                  </a:lnTo>
                  <a:lnTo>
                    <a:pt x="508" y="224"/>
                  </a:lnTo>
                  <a:lnTo>
                    <a:pt x="520" y="263"/>
                  </a:lnTo>
                  <a:lnTo>
                    <a:pt x="613" y="263"/>
                  </a:lnTo>
                  <a:lnTo>
                    <a:pt x="613" y="351"/>
                  </a:lnTo>
                  <a:lnTo>
                    <a:pt x="520" y="351"/>
                  </a:lnTo>
                  <a:lnTo>
                    <a:pt x="513" y="377"/>
                  </a:lnTo>
                  <a:lnTo>
                    <a:pt x="503" y="404"/>
                  </a:lnTo>
                  <a:lnTo>
                    <a:pt x="489" y="427"/>
                  </a:lnTo>
                  <a:lnTo>
                    <a:pt x="555" y="495"/>
                  </a:lnTo>
                  <a:lnTo>
                    <a:pt x="494" y="557"/>
                  </a:lnTo>
                  <a:lnTo>
                    <a:pt x="427" y="490"/>
                  </a:lnTo>
                  <a:lnTo>
                    <a:pt x="402" y="503"/>
                  </a:lnTo>
                  <a:lnTo>
                    <a:pt x="377" y="514"/>
                  </a:lnTo>
                  <a:lnTo>
                    <a:pt x="350" y="521"/>
                  </a:lnTo>
                  <a:lnTo>
                    <a:pt x="350" y="613"/>
                  </a:lnTo>
                  <a:lnTo>
                    <a:pt x="262" y="613"/>
                  </a:lnTo>
                  <a:lnTo>
                    <a:pt x="262" y="521"/>
                  </a:lnTo>
                  <a:lnTo>
                    <a:pt x="224" y="510"/>
                  </a:lnTo>
                  <a:lnTo>
                    <a:pt x="189" y="491"/>
                  </a:lnTo>
                  <a:lnTo>
                    <a:pt x="122" y="557"/>
                  </a:lnTo>
                  <a:lnTo>
                    <a:pt x="60" y="495"/>
                  </a:lnTo>
                  <a:lnTo>
                    <a:pt x="124" y="430"/>
                  </a:lnTo>
                  <a:lnTo>
                    <a:pt x="110" y="406"/>
                  </a:lnTo>
                  <a:lnTo>
                    <a:pt x="100" y="379"/>
                  </a:lnTo>
                  <a:lnTo>
                    <a:pt x="92" y="351"/>
                  </a:lnTo>
                  <a:lnTo>
                    <a:pt x="0" y="351"/>
                  </a:lnTo>
                  <a:lnTo>
                    <a:pt x="0" y="263"/>
                  </a:lnTo>
                  <a:lnTo>
                    <a:pt x="92" y="263"/>
                  </a:lnTo>
                  <a:lnTo>
                    <a:pt x="98" y="236"/>
                  </a:lnTo>
                  <a:lnTo>
                    <a:pt x="110" y="210"/>
                  </a:lnTo>
                  <a:lnTo>
                    <a:pt x="123" y="186"/>
                  </a:lnTo>
                  <a:lnTo>
                    <a:pt x="60" y="123"/>
                  </a:lnTo>
                  <a:lnTo>
                    <a:pt x="122" y="62"/>
                  </a:lnTo>
                  <a:lnTo>
                    <a:pt x="185" y="125"/>
                  </a:lnTo>
                  <a:lnTo>
                    <a:pt x="210" y="110"/>
                  </a:lnTo>
                  <a:lnTo>
                    <a:pt x="234" y="100"/>
                  </a:lnTo>
                  <a:lnTo>
                    <a:pt x="262" y="92"/>
                  </a:lnTo>
                  <a:lnTo>
                    <a:pt x="262" y="0"/>
                  </a:lnTo>
                  <a:close/>
                </a:path>
              </a:pathLst>
            </a:custGeom>
            <a:solidFill>
              <a:srgbClr val="FDA6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04"/>
            <p:cNvSpPr>
              <a:spLocks noEditPoints="1"/>
            </p:cNvSpPr>
            <p:nvPr/>
          </p:nvSpPr>
          <p:spPr bwMode="auto">
            <a:xfrm>
              <a:off x="5092225" y="3581702"/>
              <a:ext cx="851874" cy="851874"/>
            </a:xfrm>
            <a:custGeom>
              <a:avLst/>
              <a:gdLst>
                <a:gd name="T0" fmla="*/ 277 w 613"/>
                <a:gd name="T1" fmla="*/ 178 h 613"/>
                <a:gd name="T2" fmla="*/ 224 w 613"/>
                <a:gd name="T3" fmla="*/ 204 h 613"/>
                <a:gd name="T4" fmla="*/ 189 w 613"/>
                <a:gd name="T5" fmla="*/ 249 h 613"/>
                <a:gd name="T6" fmla="*/ 176 w 613"/>
                <a:gd name="T7" fmla="*/ 307 h 613"/>
                <a:gd name="T8" fmla="*/ 189 w 613"/>
                <a:gd name="T9" fmla="*/ 364 h 613"/>
                <a:gd name="T10" fmla="*/ 224 w 613"/>
                <a:gd name="T11" fmla="*/ 409 h 613"/>
                <a:gd name="T12" fmla="*/ 277 w 613"/>
                <a:gd name="T13" fmla="*/ 434 h 613"/>
                <a:gd name="T14" fmla="*/ 337 w 613"/>
                <a:gd name="T15" fmla="*/ 434 h 613"/>
                <a:gd name="T16" fmla="*/ 389 w 613"/>
                <a:gd name="T17" fmla="*/ 409 h 613"/>
                <a:gd name="T18" fmla="*/ 425 w 613"/>
                <a:gd name="T19" fmla="*/ 364 h 613"/>
                <a:gd name="T20" fmla="*/ 438 w 613"/>
                <a:gd name="T21" fmla="*/ 307 h 613"/>
                <a:gd name="T22" fmla="*/ 425 w 613"/>
                <a:gd name="T23" fmla="*/ 249 h 613"/>
                <a:gd name="T24" fmla="*/ 389 w 613"/>
                <a:gd name="T25" fmla="*/ 204 h 613"/>
                <a:gd name="T26" fmla="*/ 337 w 613"/>
                <a:gd name="T27" fmla="*/ 178 h 613"/>
                <a:gd name="T28" fmla="*/ 262 w 613"/>
                <a:gd name="T29" fmla="*/ 0 h 613"/>
                <a:gd name="T30" fmla="*/ 350 w 613"/>
                <a:gd name="T31" fmla="*/ 92 h 613"/>
                <a:gd name="T32" fmla="*/ 405 w 613"/>
                <a:gd name="T33" fmla="*/ 111 h 613"/>
                <a:gd name="T34" fmla="*/ 494 w 613"/>
                <a:gd name="T35" fmla="*/ 60 h 613"/>
                <a:gd name="T36" fmla="*/ 491 w 613"/>
                <a:gd name="T37" fmla="*/ 189 h 613"/>
                <a:gd name="T38" fmla="*/ 521 w 613"/>
                <a:gd name="T39" fmla="*/ 262 h 613"/>
                <a:gd name="T40" fmla="*/ 613 w 613"/>
                <a:gd name="T41" fmla="*/ 350 h 613"/>
                <a:gd name="T42" fmla="*/ 514 w 613"/>
                <a:gd name="T43" fmla="*/ 377 h 613"/>
                <a:gd name="T44" fmla="*/ 489 w 613"/>
                <a:gd name="T45" fmla="*/ 427 h 613"/>
                <a:gd name="T46" fmla="*/ 494 w 613"/>
                <a:gd name="T47" fmla="*/ 557 h 613"/>
                <a:gd name="T48" fmla="*/ 404 w 613"/>
                <a:gd name="T49" fmla="*/ 503 h 613"/>
                <a:gd name="T50" fmla="*/ 350 w 613"/>
                <a:gd name="T51" fmla="*/ 521 h 613"/>
                <a:gd name="T52" fmla="*/ 262 w 613"/>
                <a:gd name="T53" fmla="*/ 613 h 613"/>
                <a:gd name="T54" fmla="*/ 224 w 613"/>
                <a:gd name="T55" fmla="*/ 510 h 613"/>
                <a:gd name="T56" fmla="*/ 123 w 613"/>
                <a:gd name="T57" fmla="*/ 557 h 613"/>
                <a:gd name="T58" fmla="*/ 126 w 613"/>
                <a:gd name="T59" fmla="*/ 430 h 613"/>
                <a:gd name="T60" fmla="*/ 100 w 613"/>
                <a:gd name="T61" fmla="*/ 379 h 613"/>
                <a:gd name="T62" fmla="*/ 0 w 613"/>
                <a:gd name="T63" fmla="*/ 350 h 613"/>
                <a:gd name="T64" fmla="*/ 92 w 613"/>
                <a:gd name="T65" fmla="*/ 262 h 613"/>
                <a:gd name="T66" fmla="*/ 110 w 613"/>
                <a:gd name="T67" fmla="*/ 210 h 613"/>
                <a:gd name="T68" fmla="*/ 60 w 613"/>
                <a:gd name="T69" fmla="*/ 123 h 613"/>
                <a:gd name="T70" fmla="*/ 186 w 613"/>
                <a:gd name="T71" fmla="*/ 123 h 613"/>
                <a:gd name="T72" fmla="*/ 236 w 613"/>
                <a:gd name="T73" fmla="*/ 100 h 613"/>
                <a:gd name="T74" fmla="*/ 262 w 613"/>
                <a:gd name="T75"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3" h="613">
                  <a:moveTo>
                    <a:pt x="307" y="174"/>
                  </a:moveTo>
                  <a:lnTo>
                    <a:pt x="277" y="178"/>
                  </a:lnTo>
                  <a:lnTo>
                    <a:pt x="249" y="189"/>
                  </a:lnTo>
                  <a:lnTo>
                    <a:pt x="224" y="204"/>
                  </a:lnTo>
                  <a:lnTo>
                    <a:pt x="205" y="224"/>
                  </a:lnTo>
                  <a:lnTo>
                    <a:pt x="189" y="249"/>
                  </a:lnTo>
                  <a:lnTo>
                    <a:pt x="178" y="276"/>
                  </a:lnTo>
                  <a:lnTo>
                    <a:pt x="176" y="307"/>
                  </a:lnTo>
                  <a:lnTo>
                    <a:pt x="178" y="337"/>
                  </a:lnTo>
                  <a:lnTo>
                    <a:pt x="189" y="364"/>
                  </a:lnTo>
                  <a:lnTo>
                    <a:pt x="205" y="389"/>
                  </a:lnTo>
                  <a:lnTo>
                    <a:pt x="224" y="409"/>
                  </a:lnTo>
                  <a:lnTo>
                    <a:pt x="249" y="424"/>
                  </a:lnTo>
                  <a:lnTo>
                    <a:pt x="277" y="434"/>
                  </a:lnTo>
                  <a:lnTo>
                    <a:pt x="307" y="438"/>
                  </a:lnTo>
                  <a:lnTo>
                    <a:pt x="337" y="434"/>
                  </a:lnTo>
                  <a:lnTo>
                    <a:pt x="364" y="424"/>
                  </a:lnTo>
                  <a:lnTo>
                    <a:pt x="389" y="409"/>
                  </a:lnTo>
                  <a:lnTo>
                    <a:pt x="409" y="389"/>
                  </a:lnTo>
                  <a:lnTo>
                    <a:pt x="425" y="364"/>
                  </a:lnTo>
                  <a:lnTo>
                    <a:pt x="435" y="337"/>
                  </a:lnTo>
                  <a:lnTo>
                    <a:pt x="438" y="307"/>
                  </a:lnTo>
                  <a:lnTo>
                    <a:pt x="435" y="276"/>
                  </a:lnTo>
                  <a:lnTo>
                    <a:pt x="425" y="249"/>
                  </a:lnTo>
                  <a:lnTo>
                    <a:pt x="409" y="224"/>
                  </a:lnTo>
                  <a:lnTo>
                    <a:pt x="389" y="204"/>
                  </a:lnTo>
                  <a:lnTo>
                    <a:pt x="364" y="189"/>
                  </a:lnTo>
                  <a:lnTo>
                    <a:pt x="337" y="178"/>
                  </a:lnTo>
                  <a:lnTo>
                    <a:pt x="307" y="174"/>
                  </a:lnTo>
                  <a:close/>
                  <a:moveTo>
                    <a:pt x="262" y="0"/>
                  </a:moveTo>
                  <a:lnTo>
                    <a:pt x="350" y="0"/>
                  </a:lnTo>
                  <a:lnTo>
                    <a:pt x="350" y="92"/>
                  </a:lnTo>
                  <a:lnTo>
                    <a:pt x="379" y="100"/>
                  </a:lnTo>
                  <a:lnTo>
                    <a:pt x="405" y="111"/>
                  </a:lnTo>
                  <a:lnTo>
                    <a:pt x="430" y="126"/>
                  </a:lnTo>
                  <a:lnTo>
                    <a:pt x="494" y="60"/>
                  </a:lnTo>
                  <a:lnTo>
                    <a:pt x="557" y="123"/>
                  </a:lnTo>
                  <a:lnTo>
                    <a:pt x="491" y="189"/>
                  </a:lnTo>
                  <a:lnTo>
                    <a:pt x="510" y="224"/>
                  </a:lnTo>
                  <a:lnTo>
                    <a:pt x="521" y="262"/>
                  </a:lnTo>
                  <a:lnTo>
                    <a:pt x="613" y="262"/>
                  </a:lnTo>
                  <a:lnTo>
                    <a:pt x="613" y="350"/>
                  </a:lnTo>
                  <a:lnTo>
                    <a:pt x="521" y="350"/>
                  </a:lnTo>
                  <a:lnTo>
                    <a:pt x="514" y="377"/>
                  </a:lnTo>
                  <a:lnTo>
                    <a:pt x="503" y="404"/>
                  </a:lnTo>
                  <a:lnTo>
                    <a:pt x="489" y="427"/>
                  </a:lnTo>
                  <a:lnTo>
                    <a:pt x="557" y="494"/>
                  </a:lnTo>
                  <a:lnTo>
                    <a:pt x="494" y="557"/>
                  </a:lnTo>
                  <a:lnTo>
                    <a:pt x="427" y="489"/>
                  </a:lnTo>
                  <a:lnTo>
                    <a:pt x="404" y="503"/>
                  </a:lnTo>
                  <a:lnTo>
                    <a:pt x="377" y="514"/>
                  </a:lnTo>
                  <a:lnTo>
                    <a:pt x="350" y="521"/>
                  </a:lnTo>
                  <a:lnTo>
                    <a:pt x="350" y="613"/>
                  </a:lnTo>
                  <a:lnTo>
                    <a:pt x="262" y="613"/>
                  </a:lnTo>
                  <a:lnTo>
                    <a:pt x="262" y="521"/>
                  </a:lnTo>
                  <a:lnTo>
                    <a:pt x="224" y="510"/>
                  </a:lnTo>
                  <a:lnTo>
                    <a:pt x="189" y="491"/>
                  </a:lnTo>
                  <a:lnTo>
                    <a:pt x="123" y="557"/>
                  </a:lnTo>
                  <a:lnTo>
                    <a:pt x="60" y="494"/>
                  </a:lnTo>
                  <a:lnTo>
                    <a:pt x="126" y="430"/>
                  </a:lnTo>
                  <a:lnTo>
                    <a:pt x="112" y="405"/>
                  </a:lnTo>
                  <a:lnTo>
                    <a:pt x="100" y="379"/>
                  </a:lnTo>
                  <a:lnTo>
                    <a:pt x="92" y="350"/>
                  </a:lnTo>
                  <a:lnTo>
                    <a:pt x="0" y="350"/>
                  </a:lnTo>
                  <a:lnTo>
                    <a:pt x="0" y="262"/>
                  </a:lnTo>
                  <a:lnTo>
                    <a:pt x="92" y="262"/>
                  </a:lnTo>
                  <a:lnTo>
                    <a:pt x="100" y="236"/>
                  </a:lnTo>
                  <a:lnTo>
                    <a:pt x="110" y="210"/>
                  </a:lnTo>
                  <a:lnTo>
                    <a:pt x="123" y="186"/>
                  </a:lnTo>
                  <a:lnTo>
                    <a:pt x="60" y="123"/>
                  </a:lnTo>
                  <a:lnTo>
                    <a:pt x="123" y="60"/>
                  </a:lnTo>
                  <a:lnTo>
                    <a:pt x="186" y="123"/>
                  </a:lnTo>
                  <a:lnTo>
                    <a:pt x="210" y="110"/>
                  </a:lnTo>
                  <a:lnTo>
                    <a:pt x="236" y="100"/>
                  </a:lnTo>
                  <a:lnTo>
                    <a:pt x="262" y="92"/>
                  </a:lnTo>
                  <a:lnTo>
                    <a:pt x="262"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06"/>
            <p:cNvSpPr>
              <a:spLocks noEditPoints="1"/>
            </p:cNvSpPr>
            <p:nvPr/>
          </p:nvSpPr>
          <p:spPr bwMode="auto">
            <a:xfrm>
              <a:off x="6814037" y="2221205"/>
              <a:ext cx="390500" cy="389110"/>
            </a:xfrm>
            <a:custGeom>
              <a:avLst/>
              <a:gdLst>
                <a:gd name="T0" fmla="*/ 140 w 281"/>
                <a:gd name="T1" fmla="*/ 80 h 280"/>
                <a:gd name="T2" fmla="*/ 121 w 281"/>
                <a:gd name="T3" fmla="*/ 83 h 280"/>
                <a:gd name="T4" fmla="*/ 105 w 281"/>
                <a:gd name="T5" fmla="*/ 91 h 280"/>
                <a:gd name="T6" fmla="*/ 92 w 281"/>
                <a:gd name="T7" fmla="*/ 104 h 280"/>
                <a:gd name="T8" fmla="*/ 83 w 281"/>
                <a:gd name="T9" fmla="*/ 121 h 280"/>
                <a:gd name="T10" fmla="*/ 80 w 281"/>
                <a:gd name="T11" fmla="*/ 140 h 280"/>
                <a:gd name="T12" fmla="*/ 83 w 281"/>
                <a:gd name="T13" fmla="*/ 159 h 280"/>
                <a:gd name="T14" fmla="*/ 92 w 281"/>
                <a:gd name="T15" fmla="*/ 175 h 280"/>
                <a:gd name="T16" fmla="*/ 105 w 281"/>
                <a:gd name="T17" fmla="*/ 188 h 280"/>
                <a:gd name="T18" fmla="*/ 121 w 281"/>
                <a:gd name="T19" fmla="*/ 197 h 280"/>
                <a:gd name="T20" fmla="*/ 140 w 281"/>
                <a:gd name="T21" fmla="*/ 200 h 280"/>
                <a:gd name="T22" fmla="*/ 159 w 281"/>
                <a:gd name="T23" fmla="*/ 197 h 280"/>
                <a:gd name="T24" fmla="*/ 176 w 281"/>
                <a:gd name="T25" fmla="*/ 188 h 280"/>
                <a:gd name="T26" fmla="*/ 189 w 281"/>
                <a:gd name="T27" fmla="*/ 175 h 280"/>
                <a:gd name="T28" fmla="*/ 197 w 281"/>
                <a:gd name="T29" fmla="*/ 159 h 280"/>
                <a:gd name="T30" fmla="*/ 201 w 281"/>
                <a:gd name="T31" fmla="*/ 140 h 280"/>
                <a:gd name="T32" fmla="*/ 197 w 281"/>
                <a:gd name="T33" fmla="*/ 121 h 280"/>
                <a:gd name="T34" fmla="*/ 189 w 281"/>
                <a:gd name="T35" fmla="*/ 104 h 280"/>
                <a:gd name="T36" fmla="*/ 176 w 281"/>
                <a:gd name="T37" fmla="*/ 91 h 280"/>
                <a:gd name="T38" fmla="*/ 159 w 281"/>
                <a:gd name="T39" fmla="*/ 83 h 280"/>
                <a:gd name="T40" fmla="*/ 140 w 281"/>
                <a:gd name="T41" fmla="*/ 80 h 280"/>
                <a:gd name="T42" fmla="*/ 121 w 281"/>
                <a:gd name="T43" fmla="*/ 0 h 280"/>
                <a:gd name="T44" fmla="*/ 160 w 281"/>
                <a:gd name="T45" fmla="*/ 0 h 280"/>
                <a:gd name="T46" fmla="*/ 160 w 281"/>
                <a:gd name="T47" fmla="*/ 42 h 280"/>
                <a:gd name="T48" fmla="*/ 180 w 281"/>
                <a:gd name="T49" fmla="*/ 48 h 280"/>
                <a:gd name="T50" fmla="*/ 197 w 281"/>
                <a:gd name="T51" fmla="*/ 57 h 280"/>
                <a:gd name="T52" fmla="*/ 227 w 281"/>
                <a:gd name="T53" fmla="*/ 27 h 280"/>
                <a:gd name="T54" fmla="*/ 254 w 281"/>
                <a:gd name="T55" fmla="*/ 56 h 280"/>
                <a:gd name="T56" fmla="*/ 224 w 281"/>
                <a:gd name="T57" fmla="*/ 86 h 280"/>
                <a:gd name="T58" fmla="*/ 233 w 281"/>
                <a:gd name="T59" fmla="*/ 102 h 280"/>
                <a:gd name="T60" fmla="*/ 239 w 281"/>
                <a:gd name="T61" fmla="*/ 120 h 280"/>
                <a:gd name="T62" fmla="*/ 281 w 281"/>
                <a:gd name="T63" fmla="*/ 120 h 280"/>
                <a:gd name="T64" fmla="*/ 281 w 281"/>
                <a:gd name="T65" fmla="*/ 159 h 280"/>
                <a:gd name="T66" fmla="*/ 239 w 281"/>
                <a:gd name="T67" fmla="*/ 159 h 280"/>
                <a:gd name="T68" fmla="*/ 233 w 281"/>
                <a:gd name="T69" fmla="*/ 179 h 280"/>
                <a:gd name="T70" fmla="*/ 224 w 281"/>
                <a:gd name="T71" fmla="*/ 195 h 280"/>
                <a:gd name="T72" fmla="*/ 254 w 281"/>
                <a:gd name="T73" fmla="*/ 226 h 280"/>
                <a:gd name="T74" fmla="*/ 227 w 281"/>
                <a:gd name="T75" fmla="*/ 254 h 280"/>
                <a:gd name="T76" fmla="*/ 195 w 281"/>
                <a:gd name="T77" fmla="*/ 224 h 280"/>
                <a:gd name="T78" fmla="*/ 178 w 281"/>
                <a:gd name="T79" fmla="*/ 233 h 280"/>
                <a:gd name="T80" fmla="*/ 160 w 281"/>
                <a:gd name="T81" fmla="*/ 238 h 280"/>
                <a:gd name="T82" fmla="*/ 160 w 281"/>
                <a:gd name="T83" fmla="*/ 280 h 280"/>
                <a:gd name="T84" fmla="*/ 121 w 281"/>
                <a:gd name="T85" fmla="*/ 280 h 280"/>
                <a:gd name="T86" fmla="*/ 121 w 281"/>
                <a:gd name="T87" fmla="*/ 238 h 280"/>
                <a:gd name="T88" fmla="*/ 102 w 281"/>
                <a:gd name="T89" fmla="*/ 233 h 280"/>
                <a:gd name="T90" fmla="*/ 87 w 281"/>
                <a:gd name="T91" fmla="*/ 225 h 280"/>
                <a:gd name="T92" fmla="*/ 57 w 281"/>
                <a:gd name="T93" fmla="*/ 254 h 280"/>
                <a:gd name="T94" fmla="*/ 28 w 281"/>
                <a:gd name="T95" fmla="*/ 226 h 280"/>
                <a:gd name="T96" fmla="*/ 58 w 281"/>
                <a:gd name="T97" fmla="*/ 196 h 280"/>
                <a:gd name="T98" fmla="*/ 49 w 281"/>
                <a:gd name="T99" fmla="*/ 179 h 280"/>
                <a:gd name="T100" fmla="*/ 42 w 281"/>
                <a:gd name="T101" fmla="*/ 159 h 280"/>
                <a:gd name="T102" fmla="*/ 0 w 281"/>
                <a:gd name="T103" fmla="*/ 159 h 280"/>
                <a:gd name="T104" fmla="*/ 0 w 281"/>
                <a:gd name="T105" fmla="*/ 120 h 280"/>
                <a:gd name="T106" fmla="*/ 42 w 281"/>
                <a:gd name="T107" fmla="*/ 120 h 280"/>
                <a:gd name="T108" fmla="*/ 47 w 281"/>
                <a:gd name="T109" fmla="*/ 102 h 280"/>
                <a:gd name="T110" fmla="*/ 57 w 281"/>
                <a:gd name="T111" fmla="*/ 85 h 280"/>
                <a:gd name="T112" fmla="*/ 28 w 281"/>
                <a:gd name="T113" fmla="*/ 56 h 280"/>
                <a:gd name="T114" fmla="*/ 57 w 281"/>
                <a:gd name="T115" fmla="*/ 27 h 280"/>
                <a:gd name="T116" fmla="*/ 85 w 281"/>
                <a:gd name="T117" fmla="*/ 56 h 280"/>
                <a:gd name="T118" fmla="*/ 102 w 281"/>
                <a:gd name="T119" fmla="*/ 48 h 280"/>
                <a:gd name="T120" fmla="*/ 121 w 281"/>
                <a:gd name="T121" fmla="*/ 42 h 280"/>
                <a:gd name="T122" fmla="*/ 121 w 281"/>
                <a:gd name="T123"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1" h="280">
                  <a:moveTo>
                    <a:pt x="140" y="80"/>
                  </a:moveTo>
                  <a:lnTo>
                    <a:pt x="121" y="83"/>
                  </a:lnTo>
                  <a:lnTo>
                    <a:pt x="105" y="91"/>
                  </a:lnTo>
                  <a:lnTo>
                    <a:pt x="92" y="104"/>
                  </a:lnTo>
                  <a:lnTo>
                    <a:pt x="83" y="121"/>
                  </a:lnTo>
                  <a:lnTo>
                    <a:pt x="80" y="140"/>
                  </a:lnTo>
                  <a:lnTo>
                    <a:pt x="83" y="159"/>
                  </a:lnTo>
                  <a:lnTo>
                    <a:pt x="92" y="175"/>
                  </a:lnTo>
                  <a:lnTo>
                    <a:pt x="105" y="188"/>
                  </a:lnTo>
                  <a:lnTo>
                    <a:pt x="121" y="197"/>
                  </a:lnTo>
                  <a:lnTo>
                    <a:pt x="140" y="200"/>
                  </a:lnTo>
                  <a:lnTo>
                    <a:pt x="159" y="197"/>
                  </a:lnTo>
                  <a:lnTo>
                    <a:pt x="176" y="188"/>
                  </a:lnTo>
                  <a:lnTo>
                    <a:pt x="189" y="175"/>
                  </a:lnTo>
                  <a:lnTo>
                    <a:pt x="197" y="159"/>
                  </a:lnTo>
                  <a:lnTo>
                    <a:pt x="201" y="140"/>
                  </a:lnTo>
                  <a:lnTo>
                    <a:pt x="197" y="121"/>
                  </a:lnTo>
                  <a:lnTo>
                    <a:pt x="189" y="104"/>
                  </a:lnTo>
                  <a:lnTo>
                    <a:pt x="176" y="91"/>
                  </a:lnTo>
                  <a:lnTo>
                    <a:pt x="159" y="83"/>
                  </a:lnTo>
                  <a:lnTo>
                    <a:pt x="140" y="80"/>
                  </a:lnTo>
                  <a:close/>
                  <a:moveTo>
                    <a:pt x="121" y="0"/>
                  </a:moveTo>
                  <a:lnTo>
                    <a:pt x="160" y="0"/>
                  </a:lnTo>
                  <a:lnTo>
                    <a:pt x="160" y="42"/>
                  </a:lnTo>
                  <a:lnTo>
                    <a:pt x="180" y="48"/>
                  </a:lnTo>
                  <a:lnTo>
                    <a:pt x="197" y="57"/>
                  </a:lnTo>
                  <a:lnTo>
                    <a:pt x="227" y="27"/>
                  </a:lnTo>
                  <a:lnTo>
                    <a:pt x="254" y="56"/>
                  </a:lnTo>
                  <a:lnTo>
                    <a:pt x="224" y="86"/>
                  </a:lnTo>
                  <a:lnTo>
                    <a:pt x="233" y="102"/>
                  </a:lnTo>
                  <a:lnTo>
                    <a:pt x="239" y="120"/>
                  </a:lnTo>
                  <a:lnTo>
                    <a:pt x="281" y="120"/>
                  </a:lnTo>
                  <a:lnTo>
                    <a:pt x="281" y="159"/>
                  </a:lnTo>
                  <a:lnTo>
                    <a:pt x="239" y="159"/>
                  </a:lnTo>
                  <a:lnTo>
                    <a:pt x="233" y="179"/>
                  </a:lnTo>
                  <a:lnTo>
                    <a:pt x="224" y="195"/>
                  </a:lnTo>
                  <a:lnTo>
                    <a:pt x="254" y="226"/>
                  </a:lnTo>
                  <a:lnTo>
                    <a:pt x="227" y="254"/>
                  </a:lnTo>
                  <a:lnTo>
                    <a:pt x="195" y="224"/>
                  </a:lnTo>
                  <a:lnTo>
                    <a:pt x="178" y="233"/>
                  </a:lnTo>
                  <a:lnTo>
                    <a:pt x="160" y="238"/>
                  </a:lnTo>
                  <a:lnTo>
                    <a:pt x="160" y="280"/>
                  </a:lnTo>
                  <a:lnTo>
                    <a:pt x="121" y="280"/>
                  </a:lnTo>
                  <a:lnTo>
                    <a:pt x="121" y="238"/>
                  </a:lnTo>
                  <a:lnTo>
                    <a:pt x="102" y="233"/>
                  </a:lnTo>
                  <a:lnTo>
                    <a:pt x="87" y="225"/>
                  </a:lnTo>
                  <a:lnTo>
                    <a:pt x="57" y="254"/>
                  </a:lnTo>
                  <a:lnTo>
                    <a:pt x="28" y="226"/>
                  </a:lnTo>
                  <a:lnTo>
                    <a:pt x="58" y="196"/>
                  </a:lnTo>
                  <a:lnTo>
                    <a:pt x="49" y="179"/>
                  </a:lnTo>
                  <a:lnTo>
                    <a:pt x="42" y="159"/>
                  </a:lnTo>
                  <a:lnTo>
                    <a:pt x="0" y="159"/>
                  </a:lnTo>
                  <a:lnTo>
                    <a:pt x="0" y="120"/>
                  </a:lnTo>
                  <a:lnTo>
                    <a:pt x="42" y="120"/>
                  </a:lnTo>
                  <a:lnTo>
                    <a:pt x="47" y="102"/>
                  </a:lnTo>
                  <a:lnTo>
                    <a:pt x="57" y="85"/>
                  </a:lnTo>
                  <a:lnTo>
                    <a:pt x="28" y="56"/>
                  </a:lnTo>
                  <a:lnTo>
                    <a:pt x="57" y="27"/>
                  </a:lnTo>
                  <a:lnTo>
                    <a:pt x="85" y="56"/>
                  </a:lnTo>
                  <a:lnTo>
                    <a:pt x="102" y="48"/>
                  </a:lnTo>
                  <a:lnTo>
                    <a:pt x="121" y="42"/>
                  </a:lnTo>
                  <a:lnTo>
                    <a:pt x="121" y="0"/>
                  </a:lnTo>
                  <a:close/>
                </a:path>
              </a:pathLst>
            </a:custGeom>
            <a:solidFill>
              <a:srgbClr val="FDA6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07"/>
            <p:cNvSpPr>
              <a:spLocks noEditPoints="1"/>
            </p:cNvSpPr>
            <p:nvPr/>
          </p:nvSpPr>
          <p:spPr bwMode="auto">
            <a:xfrm>
              <a:off x="4796223" y="1827927"/>
              <a:ext cx="496116" cy="496116"/>
            </a:xfrm>
            <a:custGeom>
              <a:avLst/>
              <a:gdLst>
                <a:gd name="T0" fmla="*/ 156 w 357"/>
                <a:gd name="T1" fmla="*/ 101 h 357"/>
                <a:gd name="T2" fmla="*/ 120 w 357"/>
                <a:gd name="T3" fmla="*/ 122 h 357"/>
                <a:gd name="T4" fmla="*/ 101 w 357"/>
                <a:gd name="T5" fmla="*/ 157 h 357"/>
                <a:gd name="T6" fmla="*/ 101 w 357"/>
                <a:gd name="T7" fmla="*/ 199 h 357"/>
                <a:gd name="T8" fmla="*/ 120 w 357"/>
                <a:gd name="T9" fmla="*/ 234 h 357"/>
                <a:gd name="T10" fmla="*/ 156 w 357"/>
                <a:gd name="T11" fmla="*/ 255 h 357"/>
                <a:gd name="T12" fmla="*/ 199 w 357"/>
                <a:gd name="T13" fmla="*/ 255 h 357"/>
                <a:gd name="T14" fmla="*/ 234 w 357"/>
                <a:gd name="T15" fmla="*/ 234 h 357"/>
                <a:gd name="T16" fmla="*/ 255 w 357"/>
                <a:gd name="T17" fmla="*/ 199 h 357"/>
                <a:gd name="T18" fmla="*/ 255 w 357"/>
                <a:gd name="T19" fmla="*/ 157 h 357"/>
                <a:gd name="T20" fmla="*/ 234 w 357"/>
                <a:gd name="T21" fmla="*/ 122 h 357"/>
                <a:gd name="T22" fmla="*/ 199 w 357"/>
                <a:gd name="T23" fmla="*/ 101 h 357"/>
                <a:gd name="T24" fmla="*/ 139 w 357"/>
                <a:gd name="T25" fmla="*/ 0 h 357"/>
                <a:gd name="T26" fmla="*/ 216 w 357"/>
                <a:gd name="T27" fmla="*/ 50 h 357"/>
                <a:gd name="T28" fmla="*/ 272 w 357"/>
                <a:gd name="T29" fmla="*/ 27 h 357"/>
                <a:gd name="T30" fmla="*/ 281 w 357"/>
                <a:gd name="T31" fmla="*/ 27 h 357"/>
                <a:gd name="T32" fmla="*/ 331 w 357"/>
                <a:gd name="T33" fmla="*/ 78 h 357"/>
                <a:gd name="T34" fmla="*/ 296 w 357"/>
                <a:gd name="T35" fmla="*/ 114 h 357"/>
                <a:gd name="T36" fmla="*/ 357 w 357"/>
                <a:gd name="T37" fmla="*/ 140 h 357"/>
                <a:gd name="T38" fmla="*/ 352 w 357"/>
                <a:gd name="T39" fmla="*/ 217 h 357"/>
                <a:gd name="T40" fmla="*/ 306 w 357"/>
                <a:gd name="T41" fmla="*/ 217 h 357"/>
                <a:gd name="T42" fmla="*/ 327 w 357"/>
                <a:gd name="T43" fmla="*/ 274 h 357"/>
                <a:gd name="T44" fmla="*/ 327 w 357"/>
                <a:gd name="T45" fmla="*/ 281 h 357"/>
                <a:gd name="T46" fmla="*/ 276 w 357"/>
                <a:gd name="T47" fmla="*/ 332 h 357"/>
                <a:gd name="T48" fmla="*/ 241 w 357"/>
                <a:gd name="T49" fmla="*/ 297 h 357"/>
                <a:gd name="T50" fmla="*/ 218 w 357"/>
                <a:gd name="T51" fmla="*/ 357 h 357"/>
                <a:gd name="T52" fmla="*/ 141 w 357"/>
                <a:gd name="T53" fmla="*/ 308 h 357"/>
                <a:gd name="T54" fmla="*/ 83 w 357"/>
                <a:gd name="T55" fmla="*/ 329 h 357"/>
                <a:gd name="T56" fmla="*/ 76 w 357"/>
                <a:gd name="T57" fmla="*/ 329 h 357"/>
                <a:gd name="T58" fmla="*/ 26 w 357"/>
                <a:gd name="T59" fmla="*/ 277 h 357"/>
                <a:gd name="T60" fmla="*/ 48 w 357"/>
                <a:gd name="T61" fmla="*/ 216 h 357"/>
                <a:gd name="T62" fmla="*/ 0 w 357"/>
                <a:gd name="T63" fmla="*/ 139 h 357"/>
                <a:gd name="T64" fmla="*/ 60 w 357"/>
                <a:gd name="T65" fmla="*/ 112 h 357"/>
                <a:gd name="T66" fmla="*/ 26 w 357"/>
                <a:gd name="T67" fmla="*/ 78 h 357"/>
                <a:gd name="T68" fmla="*/ 76 w 357"/>
                <a:gd name="T69" fmla="*/ 27 h 357"/>
                <a:gd name="T70" fmla="*/ 83 w 357"/>
                <a:gd name="T71" fmla="*/ 27 h 357"/>
                <a:gd name="T72" fmla="*/ 139 w 357"/>
                <a:gd name="T73" fmla="*/ 5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7" h="357">
                  <a:moveTo>
                    <a:pt x="178" y="98"/>
                  </a:moveTo>
                  <a:lnTo>
                    <a:pt x="156" y="101"/>
                  </a:lnTo>
                  <a:lnTo>
                    <a:pt x="137" y="109"/>
                  </a:lnTo>
                  <a:lnTo>
                    <a:pt x="120" y="122"/>
                  </a:lnTo>
                  <a:lnTo>
                    <a:pt x="108" y="137"/>
                  </a:lnTo>
                  <a:lnTo>
                    <a:pt x="101" y="157"/>
                  </a:lnTo>
                  <a:lnTo>
                    <a:pt x="97" y="178"/>
                  </a:lnTo>
                  <a:lnTo>
                    <a:pt x="101" y="199"/>
                  </a:lnTo>
                  <a:lnTo>
                    <a:pt x="108" y="219"/>
                  </a:lnTo>
                  <a:lnTo>
                    <a:pt x="120" y="234"/>
                  </a:lnTo>
                  <a:lnTo>
                    <a:pt x="137" y="247"/>
                  </a:lnTo>
                  <a:lnTo>
                    <a:pt x="156" y="255"/>
                  </a:lnTo>
                  <a:lnTo>
                    <a:pt x="178" y="258"/>
                  </a:lnTo>
                  <a:lnTo>
                    <a:pt x="199" y="255"/>
                  </a:lnTo>
                  <a:lnTo>
                    <a:pt x="218" y="247"/>
                  </a:lnTo>
                  <a:lnTo>
                    <a:pt x="234" y="234"/>
                  </a:lnTo>
                  <a:lnTo>
                    <a:pt x="247" y="219"/>
                  </a:lnTo>
                  <a:lnTo>
                    <a:pt x="255" y="199"/>
                  </a:lnTo>
                  <a:lnTo>
                    <a:pt x="258" y="178"/>
                  </a:lnTo>
                  <a:lnTo>
                    <a:pt x="255" y="157"/>
                  </a:lnTo>
                  <a:lnTo>
                    <a:pt x="247" y="137"/>
                  </a:lnTo>
                  <a:lnTo>
                    <a:pt x="234" y="122"/>
                  </a:lnTo>
                  <a:lnTo>
                    <a:pt x="218" y="109"/>
                  </a:lnTo>
                  <a:lnTo>
                    <a:pt x="199" y="101"/>
                  </a:lnTo>
                  <a:lnTo>
                    <a:pt x="178" y="98"/>
                  </a:lnTo>
                  <a:close/>
                  <a:moveTo>
                    <a:pt x="139" y="0"/>
                  </a:moveTo>
                  <a:lnTo>
                    <a:pt x="216" y="0"/>
                  </a:lnTo>
                  <a:lnTo>
                    <a:pt x="216" y="50"/>
                  </a:lnTo>
                  <a:lnTo>
                    <a:pt x="241" y="60"/>
                  </a:lnTo>
                  <a:lnTo>
                    <a:pt x="272" y="27"/>
                  </a:lnTo>
                  <a:lnTo>
                    <a:pt x="276" y="23"/>
                  </a:lnTo>
                  <a:lnTo>
                    <a:pt x="281" y="27"/>
                  </a:lnTo>
                  <a:lnTo>
                    <a:pt x="327" y="74"/>
                  </a:lnTo>
                  <a:lnTo>
                    <a:pt x="331" y="78"/>
                  </a:lnTo>
                  <a:lnTo>
                    <a:pt x="327" y="82"/>
                  </a:lnTo>
                  <a:lnTo>
                    <a:pt x="296" y="114"/>
                  </a:lnTo>
                  <a:lnTo>
                    <a:pt x="306" y="140"/>
                  </a:lnTo>
                  <a:lnTo>
                    <a:pt x="357" y="140"/>
                  </a:lnTo>
                  <a:lnTo>
                    <a:pt x="357" y="217"/>
                  </a:lnTo>
                  <a:lnTo>
                    <a:pt x="352" y="217"/>
                  </a:lnTo>
                  <a:lnTo>
                    <a:pt x="352" y="217"/>
                  </a:lnTo>
                  <a:lnTo>
                    <a:pt x="306" y="217"/>
                  </a:lnTo>
                  <a:lnTo>
                    <a:pt x="296" y="242"/>
                  </a:lnTo>
                  <a:lnTo>
                    <a:pt x="327" y="274"/>
                  </a:lnTo>
                  <a:lnTo>
                    <a:pt x="331" y="277"/>
                  </a:lnTo>
                  <a:lnTo>
                    <a:pt x="327" y="281"/>
                  </a:lnTo>
                  <a:lnTo>
                    <a:pt x="281" y="329"/>
                  </a:lnTo>
                  <a:lnTo>
                    <a:pt x="276" y="332"/>
                  </a:lnTo>
                  <a:lnTo>
                    <a:pt x="272" y="329"/>
                  </a:lnTo>
                  <a:lnTo>
                    <a:pt x="241" y="297"/>
                  </a:lnTo>
                  <a:lnTo>
                    <a:pt x="218" y="306"/>
                  </a:lnTo>
                  <a:lnTo>
                    <a:pt x="218" y="357"/>
                  </a:lnTo>
                  <a:lnTo>
                    <a:pt x="141" y="357"/>
                  </a:lnTo>
                  <a:lnTo>
                    <a:pt x="141" y="308"/>
                  </a:lnTo>
                  <a:lnTo>
                    <a:pt x="115" y="297"/>
                  </a:lnTo>
                  <a:lnTo>
                    <a:pt x="83" y="329"/>
                  </a:lnTo>
                  <a:lnTo>
                    <a:pt x="80" y="332"/>
                  </a:lnTo>
                  <a:lnTo>
                    <a:pt x="76" y="329"/>
                  </a:lnTo>
                  <a:lnTo>
                    <a:pt x="30" y="281"/>
                  </a:lnTo>
                  <a:lnTo>
                    <a:pt x="26" y="277"/>
                  </a:lnTo>
                  <a:lnTo>
                    <a:pt x="60" y="243"/>
                  </a:lnTo>
                  <a:lnTo>
                    <a:pt x="48" y="216"/>
                  </a:lnTo>
                  <a:lnTo>
                    <a:pt x="0" y="216"/>
                  </a:lnTo>
                  <a:lnTo>
                    <a:pt x="0" y="139"/>
                  </a:lnTo>
                  <a:lnTo>
                    <a:pt x="49" y="139"/>
                  </a:lnTo>
                  <a:lnTo>
                    <a:pt x="60" y="112"/>
                  </a:lnTo>
                  <a:lnTo>
                    <a:pt x="30" y="82"/>
                  </a:lnTo>
                  <a:lnTo>
                    <a:pt x="26" y="78"/>
                  </a:lnTo>
                  <a:lnTo>
                    <a:pt x="30" y="74"/>
                  </a:lnTo>
                  <a:lnTo>
                    <a:pt x="76" y="27"/>
                  </a:lnTo>
                  <a:lnTo>
                    <a:pt x="80" y="23"/>
                  </a:lnTo>
                  <a:lnTo>
                    <a:pt x="83" y="27"/>
                  </a:lnTo>
                  <a:lnTo>
                    <a:pt x="115" y="59"/>
                  </a:lnTo>
                  <a:lnTo>
                    <a:pt x="139" y="50"/>
                  </a:lnTo>
                  <a:lnTo>
                    <a:pt x="139"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08"/>
            <p:cNvSpPr>
              <a:spLocks noEditPoints="1"/>
            </p:cNvSpPr>
            <p:nvPr/>
          </p:nvSpPr>
          <p:spPr bwMode="auto">
            <a:xfrm>
              <a:off x="6067779" y="2814599"/>
              <a:ext cx="290443" cy="289053"/>
            </a:xfrm>
            <a:custGeom>
              <a:avLst/>
              <a:gdLst>
                <a:gd name="T0" fmla="*/ 85 w 209"/>
                <a:gd name="T1" fmla="*/ 60 h 208"/>
                <a:gd name="T2" fmla="*/ 61 w 209"/>
                <a:gd name="T3" fmla="*/ 85 h 208"/>
                <a:gd name="T4" fmla="*/ 61 w 209"/>
                <a:gd name="T5" fmla="*/ 121 h 208"/>
                <a:gd name="T6" fmla="*/ 85 w 209"/>
                <a:gd name="T7" fmla="*/ 146 h 208"/>
                <a:gd name="T8" fmla="*/ 122 w 209"/>
                <a:gd name="T9" fmla="*/ 146 h 208"/>
                <a:gd name="T10" fmla="*/ 147 w 209"/>
                <a:gd name="T11" fmla="*/ 121 h 208"/>
                <a:gd name="T12" fmla="*/ 147 w 209"/>
                <a:gd name="T13" fmla="*/ 85 h 208"/>
                <a:gd name="T14" fmla="*/ 122 w 209"/>
                <a:gd name="T15" fmla="*/ 60 h 208"/>
                <a:gd name="T16" fmla="*/ 81 w 209"/>
                <a:gd name="T17" fmla="*/ 0 h 208"/>
                <a:gd name="T18" fmla="*/ 126 w 209"/>
                <a:gd name="T19" fmla="*/ 28 h 208"/>
                <a:gd name="T20" fmla="*/ 140 w 209"/>
                <a:gd name="T21" fmla="*/ 34 h 208"/>
                <a:gd name="T22" fmla="*/ 161 w 209"/>
                <a:gd name="T23" fmla="*/ 13 h 208"/>
                <a:gd name="T24" fmla="*/ 192 w 209"/>
                <a:gd name="T25" fmla="*/ 43 h 208"/>
                <a:gd name="T26" fmla="*/ 192 w 209"/>
                <a:gd name="T27" fmla="*/ 48 h 208"/>
                <a:gd name="T28" fmla="*/ 176 w 209"/>
                <a:gd name="T29" fmla="*/ 73 h 208"/>
                <a:gd name="T30" fmla="*/ 209 w 209"/>
                <a:gd name="T31" fmla="*/ 81 h 208"/>
                <a:gd name="T32" fmla="*/ 205 w 209"/>
                <a:gd name="T33" fmla="*/ 127 h 208"/>
                <a:gd name="T34" fmla="*/ 178 w 209"/>
                <a:gd name="T35" fmla="*/ 127 h 208"/>
                <a:gd name="T36" fmla="*/ 173 w 209"/>
                <a:gd name="T37" fmla="*/ 141 h 208"/>
                <a:gd name="T38" fmla="*/ 194 w 209"/>
                <a:gd name="T39" fmla="*/ 162 h 208"/>
                <a:gd name="T40" fmla="*/ 164 w 209"/>
                <a:gd name="T41" fmla="*/ 191 h 208"/>
                <a:gd name="T42" fmla="*/ 140 w 209"/>
                <a:gd name="T43" fmla="*/ 172 h 208"/>
                <a:gd name="T44" fmla="*/ 127 w 209"/>
                <a:gd name="T45" fmla="*/ 178 h 208"/>
                <a:gd name="T46" fmla="*/ 81 w 209"/>
                <a:gd name="T47" fmla="*/ 208 h 208"/>
                <a:gd name="T48" fmla="*/ 75 w 209"/>
                <a:gd name="T49" fmla="*/ 176 h 208"/>
                <a:gd name="T50" fmla="*/ 49 w 209"/>
                <a:gd name="T51" fmla="*/ 191 h 208"/>
                <a:gd name="T52" fmla="*/ 17 w 209"/>
                <a:gd name="T53" fmla="*/ 163 h 208"/>
                <a:gd name="T54" fmla="*/ 17 w 209"/>
                <a:gd name="T55" fmla="*/ 159 h 208"/>
                <a:gd name="T56" fmla="*/ 32 w 209"/>
                <a:gd name="T57" fmla="*/ 133 h 208"/>
                <a:gd name="T58" fmla="*/ 0 w 209"/>
                <a:gd name="T59" fmla="*/ 125 h 208"/>
                <a:gd name="T60" fmla="*/ 29 w 209"/>
                <a:gd name="T61" fmla="*/ 81 h 208"/>
                <a:gd name="T62" fmla="*/ 34 w 209"/>
                <a:gd name="T63" fmla="*/ 65 h 208"/>
                <a:gd name="T64" fmla="*/ 15 w 209"/>
                <a:gd name="T65" fmla="*/ 45 h 208"/>
                <a:gd name="T66" fmla="*/ 45 w 209"/>
                <a:gd name="T67" fmla="*/ 15 h 208"/>
                <a:gd name="T68" fmla="*/ 49 w 209"/>
                <a:gd name="T69" fmla="*/ 15 h 208"/>
                <a:gd name="T70" fmla="*/ 74 w 209"/>
                <a:gd name="T71" fmla="*/ 31 h 208"/>
                <a:gd name="T72" fmla="*/ 81 w 209"/>
                <a:gd name="T73"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9" h="208">
                  <a:moveTo>
                    <a:pt x="104" y="56"/>
                  </a:moveTo>
                  <a:lnTo>
                    <a:pt x="85" y="60"/>
                  </a:lnTo>
                  <a:lnTo>
                    <a:pt x="71" y="70"/>
                  </a:lnTo>
                  <a:lnTo>
                    <a:pt x="61" y="85"/>
                  </a:lnTo>
                  <a:lnTo>
                    <a:pt x="57" y="103"/>
                  </a:lnTo>
                  <a:lnTo>
                    <a:pt x="61" y="121"/>
                  </a:lnTo>
                  <a:lnTo>
                    <a:pt x="71" y="137"/>
                  </a:lnTo>
                  <a:lnTo>
                    <a:pt x="85" y="146"/>
                  </a:lnTo>
                  <a:lnTo>
                    <a:pt x="104" y="150"/>
                  </a:lnTo>
                  <a:lnTo>
                    <a:pt x="122" y="146"/>
                  </a:lnTo>
                  <a:lnTo>
                    <a:pt x="136" y="137"/>
                  </a:lnTo>
                  <a:lnTo>
                    <a:pt x="147" y="121"/>
                  </a:lnTo>
                  <a:lnTo>
                    <a:pt x="151" y="103"/>
                  </a:lnTo>
                  <a:lnTo>
                    <a:pt x="147" y="85"/>
                  </a:lnTo>
                  <a:lnTo>
                    <a:pt x="136" y="70"/>
                  </a:lnTo>
                  <a:lnTo>
                    <a:pt x="122" y="60"/>
                  </a:lnTo>
                  <a:lnTo>
                    <a:pt x="104" y="56"/>
                  </a:lnTo>
                  <a:close/>
                  <a:moveTo>
                    <a:pt x="81" y="0"/>
                  </a:moveTo>
                  <a:lnTo>
                    <a:pt x="126" y="0"/>
                  </a:lnTo>
                  <a:lnTo>
                    <a:pt x="126" y="28"/>
                  </a:lnTo>
                  <a:lnTo>
                    <a:pt x="134" y="31"/>
                  </a:lnTo>
                  <a:lnTo>
                    <a:pt x="140" y="34"/>
                  </a:lnTo>
                  <a:lnTo>
                    <a:pt x="159" y="15"/>
                  </a:lnTo>
                  <a:lnTo>
                    <a:pt x="161" y="13"/>
                  </a:lnTo>
                  <a:lnTo>
                    <a:pt x="164" y="15"/>
                  </a:lnTo>
                  <a:lnTo>
                    <a:pt x="192" y="43"/>
                  </a:lnTo>
                  <a:lnTo>
                    <a:pt x="194" y="45"/>
                  </a:lnTo>
                  <a:lnTo>
                    <a:pt x="192" y="48"/>
                  </a:lnTo>
                  <a:lnTo>
                    <a:pt x="173" y="66"/>
                  </a:lnTo>
                  <a:lnTo>
                    <a:pt x="176" y="73"/>
                  </a:lnTo>
                  <a:lnTo>
                    <a:pt x="178" y="81"/>
                  </a:lnTo>
                  <a:lnTo>
                    <a:pt x="209" y="81"/>
                  </a:lnTo>
                  <a:lnTo>
                    <a:pt x="209" y="127"/>
                  </a:lnTo>
                  <a:lnTo>
                    <a:pt x="205" y="127"/>
                  </a:lnTo>
                  <a:lnTo>
                    <a:pt x="205" y="127"/>
                  </a:lnTo>
                  <a:lnTo>
                    <a:pt x="178" y="127"/>
                  </a:lnTo>
                  <a:lnTo>
                    <a:pt x="176" y="133"/>
                  </a:lnTo>
                  <a:lnTo>
                    <a:pt x="173" y="141"/>
                  </a:lnTo>
                  <a:lnTo>
                    <a:pt x="192" y="159"/>
                  </a:lnTo>
                  <a:lnTo>
                    <a:pt x="194" y="162"/>
                  </a:lnTo>
                  <a:lnTo>
                    <a:pt x="192" y="163"/>
                  </a:lnTo>
                  <a:lnTo>
                    <a:pt x="164" y="191"/>
                  </a:lnTo>
                  <a:lnTo>
                    <a:pt x="161" y="193"/>
                  </a:lnTo>
                  <a:lnTo>
                    <a:pt x="140" y="172"/>
                  </a:lnTo>
                  <a:lnTo>
                    <a:pt x="134" y="175"/>
                  </a:lnTo>
                  <a:lnTo>
                    <a:pt x="127" y="178"/>
                  </a:lnTo>
                  <a:lnTo>
                    <a:pt x="127" y="208"/>
                  </a:lnTo>
                  <a:lnTo>
                    <a:pt x="81" y="208"/>
                  </a:lnTo>
                  <a:lnTo>
                    <a:pt x="81" y="179"/>
                  </a:lnTo>
                  <a:lnTo>
                    <a:pt x="75" y="176"/>
                  </a:lnTo>
                  <a:lnTo>
                    <a:pt x="67" y="172"/>
                  </a:lnTo>
                  <a:lnTo>
                    <a:pt x="49" y="191"/>
                  </a:lnTo>
                  <a:lnTo>
                    <a:pt x="46" y="193"/>
                  </a:lnTo>
                  <a:lnTo>
                    <a:pt x="17" y="163"/>
                  </a:lnTo>
                  <a:lnTo>
                    <a:pt x="15" y="162"/>
                  </a:lnTo>
                  <a:lnTo>
                    <a:pt x="17" y="159"/>
                  </a:lnTo>
                  <a:lnTo>
                    <a:pt x="34" y="141"/>
                  </a:lnTo>
                  <a:lnTo>
                    <a:pt x="32" y="133"/>
                  </a:lnTo>
                  <a:lnTo>
                    <a:pt x="28" y="125"/>
                  </a:lnTo>
                  <a:lnTo>
                    <a:pt x="0" y="125"/>
                  </a:lnTo>
                  <a:lnTo>
                    <a:pt x="0" y="81"/>
                  </a:lnTo>
                  <a:lnTo>
                    <a:pt x="29" y="81"/>
                  </a:lnTo>
                  <a:lnTo>
                    <a:pt x="32" y="73"/>
                  </a:lnTo>
                  <a:lnTo>
                    <a:pt x="34" y="65"/>
                  </a:lnTo>
                  <a:lnTo>
                    <a:pt x="17" y="48"/>
                  </a:lnTo>
                  <a:lnTo>
                    <a:pt x="15" y="45"/>
                  </a:lnTo>
                  <a:lnTo>
                    <a:pt x="17" y="43"/>
                  </a:lnTo>
                  <a:lnTo>
                    <a:pt x="45" y="15"/>
                  </a:lnTo>
                  <a:lnTo>
                    <a:pt x="46" y="13"/>
                  </a:lnTo>
                  <a:lnTo>
                    <a:pt x="49" y="15"/>
                  </a:lnTo>
                  <a:lnTo>
                    <a:pt x="67" y="34"/>
                  </a:lnTo>
                  <a:lnTo>
                    <a:pt x="74" y="31"/>
                  </a:lnTo>
                  <a:lnTo>
                    <a:pt x="81" y="28"/>
                  </a:lnTo>
                  <a:lnTo>
                    <a:pt x="8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09"/>
            <p:cNvSpPr>
              <a:spLocks noEditPoints="1"/>
            </p:cNvSpPr>
            <p:nvPr/>
          </p:nvSpPr>
          <p:spPr bwMode="auto">
            <a:xfrm>
              <a:off x="6329039" y="1659775"/>
              <a:ext cx="289053" cy="290443"/>
            </a:xfrm>
            <a:custGeom>
              <a:avLst/>
              <a:gdLst>
                <a:gd name="T0" fmla="*/ 85 w 208"/>
                <a:gd name="T1" fmla="*/ 61 h 209"/>
                <a:gd name="T2" fmla="*/ 60 w 208"/>
                <a:gd name="T3" fmla="*/ 85 h 209"/>
                <a:gd name="T4" fmla="*/ 60 w 208"/>
                <a:gd name="T5" fmla="*/ 122 h 209"/>
                <a:gd name="T6" fmla="*/ 85 w 208"/>
                <a:gd name="T7" fmla="*/ 147 h 209"/>
                <a:gd name="T8" fmla="*/ 121 w 208"/>
                <a:gd name="T9" fmla="*/ 147 h 209"/>
                <a:gd name="T10" fmla="*/ 146 w 208"/>
                <a:gd name="T11" fmla="*/ 122 h 209"/>
                <a:gd name="T12" fmla="*/ 146 w 208"/>
                <a:gd name="T13" fmla="*/ 85 h 209"/>
                <a:gd name="T14" fmla="*/ 121 w 208"/>
                <a:gd name="T15" fmla="*/ 61 h 209"/>
                <a:gd name="T16" fmla="*/ 81 w 208"/>
                <a:gd name="T17" fmla="*/ 0 h 209"/>
                <a:gd name="T18" fmla="*/ 125 w 208"/>
                <a:gd name="T19" fmla="*/ 29 h 209"/>
                <a:gd name="T20" fmla="*/ 140 w 208"/>
                <a:gd name="T21" fmla="*/ 34 h 209"/>
                <a:gd name="T22" fmla="*/ 161 w 208"/>
                <a:gd name="T23" fmla="*/ 13 h 209"/>
                <a:gd name="T24" fmla="*/ 191 w 208"/>
                <a:gd name="T25" fmla="*/ 44 h 209"/>
                <a:gd name="T26" fmla="*/ 191 w 208"/>
                <a:gd name="T27" fmla="*/ 49 h 209"/>
                <a:gd name="T28" fmla="*/ 175 w 208"/>
                <a:gd name="T29" fmla="*/ 75 h 209"/>
                <a:gd name="T30" fmla="*/ 208 w 208"/>
                <a:gd name="T31" fmla="*/ 82 h 209"/>
                <a:gd name="T32" fmla="*/ 178 w 208"/>
                <a:gd name="T33" fmla="*/ 127 h 209"/>
                <a:gd name="T34" fmla="*/ 172 w 208"/>
                <a:gd name="T35" fmla="*/ 142 h 209"/>
                <a:gd name="T36" fmla="*/ 192 w 208"/>
                <a:gd name="T37" fmla="*/ 163 h 209"/>
                <a:gd name="T38" fmla="*/ 161 w 208"/>
                <a:gd name="T39" fmla="*/ 194 h 209"/>
                <a:gd name="T40" fmla="*/ 140 w 208"/>
                <a:gd name="T41" fmla="*/ 173 h 209"/>
                <a:gd name="T42" fmla="*/ 127 w 208"/>
                <a:gd name="T43" fmla="*/ 178 h 209"/>
                <a:gd name="T44" fmla="*/ 81 w 208"/>
                <a:gd name="T45" fmla="*/ 209 h 209"/>
                <a:gd name="T46" fmla="*/ 74 w 208"/>
                <a:gd name="T47" fmla="*/ 177 h 209"/>
                <a:gd name="T48" fmla="*/ 48 w 208"/>
                <a:gd name="T49" fmla="*/ 192 h 209"/>
                <a:gd name="T50" fmla="*/ 44 w 208"/>
                <a:gd name="T51" fmla="*/ 192 h 209"/>
                <a:gd name="T52" fmla="*/ 14 w 208"/>
                <a:gd name="T53" fmla="*/ 163 h 209"/>
                <a:gd name="T54" fmla="*/ 34 w 208"/>
                <a:gd name="T55" fmla="*/ 142 h 209"/>
                <a:gd name="T56" fmla="*/ 27 w 208"/>
                <a:gd name="T57" fmla="*/ 126 h 209"/>
                <a:gd name="T58" fmla="*/ 0 w 208"/>
                <a:gd name="T59" fmla="*/ 82 h 209"/>
                <a:gd name="T60" fmla="*/ 31 w 208"/>
                <a:gd name="T61" fmla="*/ 74 h 209"/>
                <a:gd name="T62" fmla="*/ 14 w 208"/>
                <a:gd name="T63" fmla="*/ 46 h 209"/>
                <a:gd name="T64" fmla="*/ 44 w 208"/>
                <a:gd name="T65" fmla="*/ 16 h 209"/>
                <a:gd name="T66" fmla="*/ 48 w 208"/>
                <a:gd name="T67" fmla="*/ 16 h 209"/>
                <a:gd name="T68" fmla="*/ 73 w 208"/>
                <a:gd name="T69" fmla="*/ 32 h 209"/>
                <a:gd name="T70" fmla="*/ 81 w 208"/>
                <a:gd name="T71"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209">
                  <a:moveTo>
                    <a:pt x="103" y="57"/>
                  </a:moveTo>
                  <a:lnTo>
                    <a:pt x="85" y="61"/>
                  </a:lnTo>
                  <a:lnTo>
                    <a:pt x="70" y="71"/>
                  </a:lnTo>
                  <a:lnTo>
                    <a:pt x="60" y="85"/>
                  </a:lnTo>
                  <a:lnTo>
                    <a:pt x="56" y="104"/>
                  </a:lnTo>
                  <a:lnTo>
                    <a:pt x="60" y="122"/>
                  </a:lnTo>
                  <a:lnTo>
                    <a:pt x="70" y="138"/>
                  </a:lnTo>
                  <a:lnTo>
                    <a:pt x="85" y="147"/>
                  </a:lnTo>
                  <a:lnTo>
                    <a:pt x="103" y="151"/>
                  </a:lnTo>
                  <a:lnTo>
                    <a:pt x="121" y="147"/>
                  </a:lnTo>
                  <a:lnTo>
                    <a:pt x="136" y="138"/>
                  </a:lnTo>
                  <a:lnTo>
                    <a:pt x="146" y="122"/>
                  </a:lnTo>
                  <a:lnTo>
                    <a:pt x="150" y="104"/>
                  </a:lnTo>
                  <a:lnTo>
                    <a:pt x="146" y="85"/>
                  </a:lnTo>
                  <a:lnTo>
                    <a:pt x="136" y="71"/>
                  </a:lnTo>
                  <a:lnTo>
                    <a:pt x="121" y="61"/>
                  </a:lnTo>
                  <a:lnTo>
                    <a:pt x="103" y="57"/>
                  </a:lnTo>
                  <a:close/>
                  <a:moveTo>
                    <a:pt x="81" y="0"/>
                  </a:moveTo>
                  <a:lnTo>
                    <a:pt x="125" y="0"/>
                  </a:lnTo>
                  <a:lnTo>
                    <a:pt x="125" y="29"/>
                  </a:lnTo>
                  <a:lnTo>
                    <a:pt x="133" y="32"/>
                  </a:lnTo>
                  <a:lnTo>
                    <a:pt x="140" y="34"/>
                  </a:lnTo>
                  <a:lnTo>
                    <a:pt x="158" y="16"/>
                  </a:lnTo>
                  <a:lnTo>
                    <a:pt x="161" y="13"/>
                  </a:lnTo>
                  <a:lnTo>
                    <a:pt x="163" y="16"/>
                  </a:lnTo>
                  <a:lnTo>
                    <a:pt x="191" y="44"/>
                  </a:lnTo>
                  <a:lnTo>
                    <a:pt x="192" y="46"/>
                  </a:lnTo>
                  <a:lnTo>
                    <a:pt x="191" y="49"/>
                  </a:lnTo>
                  <a:lnTo>
                    <a:pt x="172" y="67"/>
                  </a:lnTo>
                  <a:lnTo>
                    <a:pt x="175" y="75"/>
                  </a:lnTo>
                  <a:lnTo>
                    <a:pt x="178" y="82"/>
                  </a:lnTo>
                  <a:lnTo>
                    <a:pt x="208" y="82"/>
                  </a:lnTo>
                  <a:lnTo>
                    <a:pt x="208" y="127"/>
                  </a:lnTo>
                  <a:lnTo>
                    <a:pt x="178" y="127"/>
                  </a:lnTo>
                  <a:lnTo>
                    <a:pt x="175" y="134"/>
                  </a:lnTo>
                  <a:lnTo>
                    <a:pt x="172" y="142"/>
                  </a:lnTo>
                  <a:lnTo>
                    <a:pt x="191" y="160"/>
                  </a:lnTo>
                  <a:lnTo>
                    <a:pt x="192" y="163"/>
                  </a:lnTo>
                  <a:lnTo>
                    <a:pt x="163" y="192"/>
                  </a:lnTo>
                  <a:lnTo>
                    <a:pt x="161" y="194"/>
                  </a:lnTo>
                  <a:lnTo>
                    <a:pt x="158" y="192"/>
                  </a:lnTo>
                  <a:lnTo>
                    <a:pt x="140" y="173"/>
                  </a:lnTo>
                  <a:lnTo>
                    <a:pt x="133" y="177"/>
                  </a:lnTo>
                  <a:lnTo>
                    <a:pt x="127" y="178"/>
                  </a:lnTo>
                  <a:lnTo>
                    <a:pt x="127" y="209"/>
                  </a:lnTo>
                  <a:lnTo>
                    <a:pt x="81" y="209"/>
                  </a:lnTo>
                  <a:lnTo>
                    <a:pt x="81" y="180"/>
                  </a:lnTo>
                  <a:lnTo>
                    <a:pt x="74" y="177"/>
                  </a:lnTo>
                  <a:lnTo>
                    <a:pt x="66" y="173"/>
                  </a:lnTo>
                  <a:lnTo>
                    <a:pt x="48" y="192"/>
                  </a:lnTo>
                  <a:lnTo>
                    <a:pt x="45" y="194"/>
                  </a:lnTo>
                  <a:lnTo>
                    <a:pt x="44" y="192"/>
                  </a:lnTo>
                  <a:lnTo>
                    <a:pt x="17" y="165"/>
                  </a:lnTo>
                  <a:lnTo>
                    <a:pt x="14" y="163"/>
                  </a:lnTo>
                  <a:lnTo>
                    <a:pt x="17" y="160"/>
                  </a:lnTo>
                  <a:lnTo>
                    <a:pt x="34" y="142"/>
                  </a:lnTo>
                  <a:lnTo>
                    <a:pt x="30" y="134"/>
                  </a:lnTo>
                  <a:lnTo>
                    <a:pt x="27" y="126"/>
                  </a:lnTo>
                  <a:lnTo>
                    <a:pt x="0" y="126"/>
                  </a:lnTo>
                  <a:lnTo>
                    <a:pt x="0" y="82"/>
                  </a:lnTo>
                  <a:lnTo>
                    <a:pt x="28" y="82"/>
                  </a:lnTo>
                  <a:lnTo>
                    <a:pt x="31" y="74"/>
                  </a:lnTo>
                  <a:lnTo>
                    <a:pt x="34" y="66"/>
                  </a:lnTo>
                  <a:lnTo>
                    <a:pt x="14" y="46"/>
                  </a:lnTo>
                  <a:lnTo>
                    <a:pt x="17" y="44"/>
                  </a:lnTo>
                  <a:lnTo>
                    <a:pt x="44" y="16"/>
                  </a:lnTo>
                  <a:lnTo>
                    <a:pt x="45" y="13"/>
                  </a:lnTo>
                  <a:lnTo>
                    <a:pt x="48" y="16"/>
                  </a:lnTo>
                  <a:lnTo>
                    <a:pt x="66" y="34"/>
                  </a:lnTo>
                  <a:lnTo>
                    <a:pt x="73" y="32"/>
                  </a:lnTo>
                  <a:lnTo>
                    <a:pt x="81" y="29"/>
                  </a:lnTo>
                  <a:lnTo>
                    <a:pt x="81"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10"/>
            <p:cNvSpPr>
              <a:spLocks noEditPoints="1"/>
            </p:cNvSpPr>
            <p:nvPr/>
          </p:nvSpPr>
          <p:spPr bwMode="auto">
            <a:xfrm>
              <a:off x="6256776" y="2610316"/>
              <a:ext cx="215401" cy="216790"/>
            </a:xfrm>
            <a:custGeom>
              <a:avLst/>
              <a:gdLst>
                <a:gd name="T0" fmla="*/ 63 w 155"/>
                <a:gd name="T1" fmla="*/ 46 h 156"/>
                <a:gd name="T2" fmla="*/ 45 w 155"/>
                <a:gd name="T3" fmla="*/ 64 h 156"/>
                <a:gd name="T4" fmla="*/ 45 w 155"/>
                <a:gd name="T5" fmla="*/ 92 h 156"/>
                <a:gd name="T6" fmla="*/ 63 w 155"/>
                <a:gd name="T7" fmla="*/ 110 h 156"/>
                <a:gd name="T8" fmla="*/ 91 w 155"/>
                <a:gd name="T9" fmla="*/ 110 h 156"/>
                <a:gd name="T10" fmla="*/ 109 w 155"/>
                <a:gd name="T11" fmla="*/ 92 h 156"/>
                <a:gd name="T12" fmla="*/ 109 w 155"/>
                <a:gd name="T13" fmla="*/ 64 h 156"/>
                <a:gd name="T14" fmla="*/ 91 w 155"/>
                <a:gd name="T15" fmla="*/ 46 h 156"/>
                <a:gd name="T16" fmla="*/ 61 w 155"/>
                <a:gd name="T17" fmla="*/ 0 h 156"/>
                <a:gd name="T18" fmla="*/ 95 w 155"/>
                <a:gd name="T19" fmla="*/ 22 h 156"/>
                <a:gd name="T20" fmla="*/ 105 w 155"/>
                <a:gd name="T21" fmla="*/ 26 h 156"/>
                <a:gd name="T22" fmla="*/ 121 w 155"/>
                <a:gd name="T23" fmla="*/ 10 h 156"/>
                <a:gd name="T24" fmla="*/ 142 w 155"/>
                <a:gd name="T25" fmla="*/ 33 h 156"/>
                <a:gd name="T26" fmla="*/ 142 w 155"/>
                <a:gd name="T27" fmla="*/ 37 h 156"/>
                <a:gd name="T28" fmla="*/ 131 w 155"/>
                <a:gd name="T29" fmla="*/ 56 h 156"/>
                <a:gd name="T30" fmla="*/ 155 w 155"/>
                <a:gd name="T31" fmla="*/ 61 h 156"/>
                <a:gd name="T32" fmla="*/ 152 w 155"/>
                <a:gd name="T33" fmla="*/ 96 h 156"/>
                <a:gd name="T34" fmla="*/ 133 w 155"/>
                <a:gd name="T35" fmla="*/ 96 h 156"/>
                <a:gd name="T36" fmla="*/ 129 w 155"/>
                <a:gd name="T37" fmla="*/ 106 h 156"/>
                <a:gd name="T38" fmla="*/ 145 w 155"/>
                <a:gd name="T39" fmla="*/ 120 h 156"/>
                <a:gd name="T40" fmla="*/ 122 w 155"/>
                <a:gd name="T41" fmla="*/ 143 h 156"/>
                <a:gd name="T42" fmla="*/ 118 w 155"/>
                <a:gd name="T43" fmla="*/ 143 h 156"/>
                <a:gd name="T44" fmla="*/ 95 w 155"/>
                <a:gd name="T45" fmla="*/ 133 h 156"/>
                <a:gd name="T46" fmla="*/ 62 w 155"/>
                <a:gd name="T47" fmla="*/ 156 h 156"/>
                <a:gd name="T48" fmla="*/ 56 w 155"/>
                <a:gd name="T49" fmla="*/ 132 h 156"/>
                <a:gd name="T50" fmla="*/ 37 w 155"/>
                <a:gd name="T51" fmla="*/ 143 h 156"/>
                <a:gd name="T52" fmla="*/ 33 w 155"/>
                <a:gd name="T53" fmla="*/ 143 h 156"/>
                <a:gd name="T54" fmla="*/ 11 w 155"/>
                <a:gd name="T55" fmla="*/ 120 h 156"/>
                <a:gd name="T56" fmla="*/ 27 w 155"/>
                <a:gd name="T57" fmla="*/ 106 h 156"/>
                <a:gd name="T58" fmla="*/ 21 w 155"/>
                <a:gd name="T59" fmla="*/ 94 h 156"/>
                <a:gd name="T60" fmla="*/ 0 w 155"/>
                <a:gd name="T61" fmla="*/ 60 h 156"/>
                <a:gd name="T62" fmla="*/ 24 w 155"/>
                <a:gd name="T63" fmla="*/ 55 h 156"/>
                <a:gd name="T64" fmla="*/ 14 w 155"/>
                <a:gd name="T65" fmla="*/ 37 h 156"/>
                <a:gd name="T66" fmla="*/ 14 w 155"/>
                <a:gd name="T67" fmla="*/ 33 h 156"/>
                <a:gd name="T68" fmla="*/ 35 w 155"/>
                <a:gd name="T69" fmla="*/ 10 h 156"/>
                <a:gd name="T70" fmla="*/ 50 w 155"/>
                <a:gd name="T71" fmla="*/ 26 h 156"/>
                <a:gd name="T72" fmla="*/ 61 w 155"/>
                <a:gd name="T73" fmla="*/ 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5" h="156">
                  <a:moveTo>
                    <a:pt x="78" y="43"/>
                  </a:moveTo>
                  <a:lnTo>
                    <a:pt x="63" y="46"/>
                  </a:lnTo>
                  <a:lnTo>
                    <a:pt x="53" y="54"/>
                  </a:lnTo>
                  <a:lnTo>
                    <a:pt x="45" y="64"/>
                  </a:lnTo>
                  <a:lnTo>
                    <a:pt x="42" y="77"/>
                  </a:lnTo>
                  <a:lnTo>
                    <a:pt x="45" y="92"/>
                  </a:lnTo>
                  <a:lnTo>
                    <a:pt x="53" y="102"/>
                  </a:lnTo>
                  <a:lnTo>
                    <a:pt x="63" y="110"/>
                  </a:lnTo>
                  <a:lnTo>
                    <a:pt x="78" y="113"/>
                  </a:lnTo>
                  <a:lnTo>
                    <a:pt x="91" y="110"/>
                  </a:lnTo>
                  <a:lnTo>
                    <a:pt x="103" y="102"/>
                  </a:lnTo>
                  <a:lnTo>
                    <a:pt x="109" y="92"/>
                  </a:lnTo>
                  <a:lnTo>
                    <a:pt x="112" y="77"/>
                  </a:lnTo>
                  <a:lnTo>
                    <a:pt x="109" y="64"/>
                  </a:lnTo>
                  <a:lnTo>
                    <a:pt x="103" y="54"/>
                  </a:lnTo>
                  <a:lnTo>
                    <a:pt x="91" y="46"/>
                  </a:lnTo>
                  <a:lnTo>
                    <a:pt x="78" y="43"/>
                  </a:lnTo>
                  <a:close/>
                  <a:moveTo>
                    <a:pt x="61" y="0"/>
                  </a:moveTo>
                  <a:lnTo>
                    <a:pt x="95" y="0"/>
                  </a:lnTo>
                  <a:lnTo>
                    <a:pt x="95" y="22"/>
                  </a:lnTo>
                  <a:lnTo>
                    <a:pt x="100" y="23"/>
                  </a:lnTo>
                  <a:lnTo>
                    <a:pt x="105" y="26"/>
                  </a:lnTo>
                  <a:lnTo>
                    <a:pt x="118" y="13"/>
                  </a:lnTo>
                  <a:lnTo>
                    <a:pt x="121" y="10"/>
                  </a:lnTo>
                  <a:lnTo>
                    <a:pt x="122" y="13"/>
                  </a:lnTo>
                  <a:lnTo>
                    <a:pt x="142" y="33"/>
                  </a:lnTo>
                  <a:lnTo>
                    <a:pt x="145" y="34"/>
                  </a:lnTo>
                  <a:lnTo>
                    <a:pt x="142" y="37"/>
                  </a:lnTo>
                  <a:lnTo>
                    <a:pt x="129" y="50"/>
                  </a:lnTo>
                  <a:lnTo>
                    <a:pt x="131" y="56"/>
                  </a:lnTo>
                  <a:lnTo>
                    <a:pt x="133" y="61"/>
                  </a:lnTo>
                  <a:lnTo>
                    <a:pt x="155" y="61"/>
                  </a:lnTo>
                  <a:lnTo>
                    <a:pt x="155" y="96"/>
                  </a:lnTo>
                  <a:lnTo>
                    <a:pt x="152" y="96"/>
                  </a:lnTo>
                  <a:lnTo>
                    <a:pt x="152" y="96"/>
                  </a:lnTo>
                  <a:lnTo>
                    <a:pt x="133" y="96"/>
                  </a:lnTo>
                  <a:lnTo>
                    <a:pt x="131" y="101"/>
                  </a:lnTo>
                  <a:lnTo>
                    <a:pt x="129" y="106"/>
                  </a:lnTo>
                  <a:lnTo>
                    <a:pt x="142" y="119"/>
                  </a:lnTo>
                  <a:lnTo>
                    <a:pt x="145" y="120"/>
                  </a:lnTo>
                  <a:lnTo>
                    <a:pt x="142" y="123"/>
                  </a:lnTo>
                  <a:lnTo>
                    <a:pt x="122" y="143"/>
                  </a:lnTo>
                  <a:lnTo>
                    <a:pt x="121" y="145"/>
                  </a:lnTo>
                  <a:lnTo>
                    <a:pt x="118" y="143"/>
                  </a:lnTo>
                  <a:lnTo>
                    <a:pt x="105" y="130"/>
                  </a:lnTo>
                  <a:lnTo>
                    <a:pt x="95" y="133"/>
                  </a:lnTo>
                  <a:lnTo>
                    <a:pt x="95" y="156"/>
                  </a:lnTo>
                  <a:lnTo>
                    <a:pt x="62" y="156"/>
                  </a:lnTo>
                  <a:lnTo>
                    <a:pt x="62" y="133"/>
                  </a:lnTo>
                  <a:lnTo>
                    <a:pt x="56" y="132"/>
                  </a:lnTo>
                  <a:lnTo>
                    <a:pt x="50" y="130"/>
                  </a:lnTo>
                  <a:lnTo>
                    <a:pt x="37" y="143"/>
                  </a:lnTo>
                  <a:lnTo>
                    <a:pt x="35" y="145"/>
                  </a:lnTo>
                  <a:lnTo>
                    <a:pt x="33" y="143"/>
                  </a:lnTo>
                  <a:lnTo>
                    <a:pt x="14" y="123"/>
                  </a:lnTo>
                  <a:lnTo>
                    <a:pt x="11" y="120"/>
                  </a:lnTo>
                  <a:lnTo>
                    <a:pt x="14" y="119"/>
                  </a:lnTo>
                  <a:lnTo>
                    <a:pt x="27" y="106"/>
                  </a:lnTo>
                  <a:lnTo>
                    <a:pt x="24" y="101"/>
                  </a:lnTo>
                  <a:lnTo>
                    <a:pt x="21" y="94"/>
                  </a:lnTo>
                  <a:lnTo>
                    <a:pt x="0" y="94"/>
                  </a:lnTo>
                  <a:lnTo>
                    <a:pt x="0" y="60"/>
                  </a:lnTo>
                  <a:lnTo>
                    <a:pt x="21" y="60"/>
                  </a:lnTo>
                  <a:lnTo>
                    <a:pt x="24" y="55"/>
                  </a:lnTo>
                  <a:lnTo>
                    <a:pt x="27" y="50"/>
                  </a:lnTo>
                  <a:lnTo>
                    <a:pt x="14" y="37"/>
                  </a:lnTo>
                  <a:lnTo>
                    <a:pt x="11" y="34"/>
                  </a:lnTo>
                  <a:lnTo>
                    <a:pt x="14" y="33"/>
                  </a:lnTo>
                  <a:lnTo>
                    <a:pt x="33" y="13"/>
                  </a:lnTo>
                  <a:lnTo>
                    <a:pt x="35" y="10"/>
                  </a:lnTo>
                  <a:lnTo>
                    <a:pt x="37" y="13"/>
                  </a:lnTo>
                  <a:lnTo>
                    <a:pt x="50" y="26"/>
                  </a:lnTo>
                  <a:lnTo>
                    <a:pt x="56" y="23"/>
                  </a:lnTo>
                  <a:lnTo>
                    <a:pt x="61" y="22"/>
                  </a:lnTo>
                  <a:lnTo>
                    <a:pt x="61"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11"/>
            <p:cNvSpPr>
              <a:spLocks noEditPoints="1"/>
            </p:cNvSpPr>
            <p:nvPr/>
          </p:nvSpPr>
          <p:spPr bwMode="auto">
            <a:xfrm>
              <a:off x="4390437" y="3217606"/>
              <a:ext cx="168152" cy="169541"/>
            </a:xfrm>
            <a:custGeom>
              <a:avLst/>
              <a:gdLst>
                <a:gd name="T0" fmla="*/ 45 w 121"/>
                <a:gd name="T1" fmla="*/ 37 h 122"/>
                <a:gd name="T2" fmla="*/ 32 w 121"/>
                <a:gd name="T3" fmla="*/ 61 h 122"/>
                <a:gd name="T4" fmla="*/ 45 w 121"/>
                <a:gd name="T5" fmla="*/ 84 h 122"/>
                <a:gd name="T6" fmla="*/ 74 w 121"/>
                <a:gd name="T7" fmla="*/ 84 h 122"/>
                <a:gd name="T8" fmla="*/ 87 w 121"/>
                <a:gd name="T9" fmla="*/ 61 h 122"/>
                <a:gd name="T10" fmla="*/ 74 w 121"/>
                <a:gd name="T11" fmla="*/ 37 h 122"/>
                <a:gd name="T12" fmla="*/ 47 w 121"/>
                <a:gd name="T13" fmla="*/ 0 h 122"/>
                <a:gd name="T14" fmla="*/ 73 w 121"/>
                <a:gd name="T15" fmla="*/ 17 h 122"/>
                <a:gd name="T16" fmla="*/ 93 w 121"/>
                <a:gd name="T17" fmla="*/ 9 h 122"/>
                <a:gd name="T18" fmla="*/ 95 w 121"/>
                <a:gd name="T19" fmla="*/ 9 h 122"/>
                <a:gd name="T20" fmla="*/ 112 w 121"/>
                <a:gd name="T21" fmla="*/ 26 h 122"/>
                <a:gd name="T22" fmla="*/ 100 w 121"/>
                <a:gd name="T23" fmla="*/ 40 h 122"/>
                <a:gd name="T24" fmla="*/ 104 w 121"/>
                <a:gd name="T25" fmla="*/ 47 h 122"/>
                <a:gd name="T26" fmla="*/ 121 w 121"/>
                <a:gd name="T27" fmla="*/ 75 h 122"/>
                <a:gd name="T28" fmla="*/ 119 w 121"/>
                <a:gd name="T29" fmla="*/ 75 h 122"/>
                <a:gd name="T30" fmla="*/ 100 w 121"/>
                <a:gd name="T31" fmla="*/ 83 h 122"/>
                <a:gd name="T32" fmla="*/ 112 w 121"/>
                <a:gd name="T33" fmla="*/ 95 h 122"/>
                <a:gd name="T34" fmla="*/ 95 w 121"/>
                <a:gd name="T35" fmla="*/ 113 h 122"/>
                <a:gd name="T36" fmla="*/ 93 w 121"/>
                <a:gd name="T37" fmla="*/ 113 h 122"/>
                <a:gd name="T38" fmla="*/ 74 w 121"/>
                <a:gd name="T39" fmla="*/ 105 h 122"/>
                <a:gd name="T40" fmla="*/ 47 w 121"/>
                <a:gd name="T41" fmla="*/ 122 h 122"/>
                <a:gd name="T42" fmla="*/ 39 w 121"/>
                <a:gd name="T43" fmla="*/ 101 h 122"/>
                <a:gd name="T44" fmla="*/ 27 w 121"/>
                <a:gd name="T45" fmla="*/ 114 h 122"/>
                <a:gd name="T46" fmla="*/ 9 w 121"/>
                <a:gd name="T47" fmla="*/ 96 h 122"/>
                <a:gd name="T48" fmla="*/ 9 w 121"/>
                <a:gd name="T49" fmla="*/ 93 h 122"/>
                <a:gd name="T50" fmla="*/ 18 w 121"/>
                <a:gd name="T51" fmla="*/ 79 h 122"/>
                <a:gd name="T52" fmla="*/ 0 w 121"/>
                <a:gd name="T53" fmla="*/ 74 h 122"/>
                <a:gd name="T54" fmla="*/ 15 w 121"/>
                <a:gd name="T55" fmla="*/ 47 h 122"/>
                <a:gd name="T56" fmla="*/ 19 w 121"/>
                <a:gd name="T57" fmla="*/ 38 h 122"/>
                <a:gd name="T58" fmla="*/ 7 w 121"/>
                <a:gd name="T59" fmla="*/ 26 h 122"/>
                <a:gd name="T60" fmla="*/ 24 w 121"/>
                <a:gd name="T61" fmla="*/ 9 h 122"/>
                <a:gd name="T62" fmla="*/ 28 w 121"/>
                <a:gd name="T63" fmla="*/ 9 h 122"/>
                <a:gd name="T64" fmla="*/ 47 w 121"/>
                <a:gd name="T65" fmla="*/ 1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22">
                  <a:moveTo>
                    <a:pt x="60" y="33"/>
                  </a:moveTo>
                  <a:lnTo>
                    <a:pt x="45" y="37"/>
                  </a:lnTo>
                  <a:lnTo>
                    <a:pt x="36" y="47"/>
                  </a:lnTo>
                  <a:lnTo>
                    <a:pt x="32" y="61"/>
                  </a:lnTo>
                  <a:lnTo>
                    <a:pt x="36" y="75"/>
                  </a:lnTo>
                  <a:lnTo>
                    <a:pt x="45" y="84"/>
                  </a:lnTo>
                  <a:lnTo>
                    <a:pt x="60" y="88"/>
                  </a:lnTo>
                  <a:lnTo>
                    <a:pt x="74" y="84"/>
                  </a:lnTo>
                  <a:lnTo>
                    <a:pt x="83" y="75"/>
                  </a:lnTo>
                  <a:lnTo>
                    <a:pt x="87" y="61"/>
                  </a:lnTo>
                  <a:lnTo>
                    <a:pt x="83" y="47"/>
                  </a:lnTo>
                  <a:lnTo>
                    <a:pt x="74" y="37"/>
                  </a:lnTo>
                  <a:lnTo>
                    <a:pt x="60" y="33"/>
                  </a:lnTo>
                  <a:close/>
                  <a:moveTo>
                    <a:pt x="47" y="0"/>
                  </a:moveTo>
                  <a:lnTo>
                    <a:pt x="73" y="0"/>
                  </a:lnTo>
                  <a:lnTo>
                    <a:pt x="73" y="17"/>
                  </a:lnTo>
                  <a:lnTo>
                    <a:pt x="81" y="20"/>
                  </a:lnTo>
                  <a:lnTo>
                    <a:pt x="93" y="9"/>
                  </a:lnTo>
                  <a:lnTo>
                    <a:pt x="94" y="8"/>
                  </a:lnTo>
                  <a:lnTo>
                    <a:pt x="95" y="9"/>
                  </a:lnTo>
                  <a:lnTo>
                    <a:pt x="111" y="25"/>
                  </a:lnTo>
                  <a:lnTo>
                    <a:pt x="112" y="26"/>
                  </a:lnTo>
                  <a:lnTo>
                    <a:pt x="111" y="28"/>
                  </a:lnTo>
                  <a:lnTo>
                    <a:pt x="100" y="40"/>
                  </a:lnTo>
                  <a:lnTo>
                    <a:pt x="102" y="44"/>
                  </a:lnTo>
                  <a:lnTo>
                    <a:pt x="104" y="47"/>
                  </a:lnTo>
                  <a:lnTo>
                    <a:pt x="121" y="47"/>
                  </a:lnTo>
                  <a:lnTo>
                    <a:pt x="121" y="75"/>
                  </a:lnTo>
                  <a:lnTo>
                    <a:pt x="119" y="75"/>
                  </a:lnTo>
                  <a:lnTo>
                    <a:pt x="119" y="75"/>
                  </a:lnTo>
                  <a:lnTo>
                    <a:pt x="103" y="75"/>
                  </a:lnTo>
                  <a:lnTo>
                    <a:pt x="100" y="83"/>
                  </a:lnTo>
                  <a:lnTo>
                    <a:pt x="111" y="93"/>
                  </a:lnTo>
                  <a:lnTo>
                    <a:pt x="112" y="95"/>
                  </a:lnTo>
                  <a:lnTo>
                    <a:pt x="111" y="96"/>
                  </a:lnTo>
                  <a:lnTo>
                    <a:pt x="95" y="113"/>
                  </a:lnTo>
                  <a:lnTo>
                    <a:pt x="94" y="114"/>
                  </a:lnTo>
                  <a:lnTo>
                    <a:pt x="93" y="113"/>
                  </a:lnTo>
                  <a:lnTo>
                    <a:pt x="81" y="101"/>
                  </a:lnTo>
                  <a:lnTo>
                    <a:pt x="74" y="105"/>
                  </a:lnTo>
                  <a:lnTo>
                    <a:pt x="74" y="122"/>
                  </a:lnTo>
                  <a:lnTo>
                    <a:pt x="47" y="122"/>
                  </a:lnTo>
                  <a:lnTo>
                    <a:pt x="47" y="105"/>
                  </a:lnTo>
                  <a:lnTo>
                    <a:pt x="39" y="101"/>
                  </a:lnTo>
                  <a:lnTo>
                    <a:pt x="28" y="113"/>
                  </a:lnTo>
                  <a:lnTo>
                    <a:pt x="27" y="114"/>
                  </a:lnTo>
                  <a:lnTo>
                    <a:pt x="24" y="113"/>
                  </a:lnTo>
                  <a:lnTo>
                    <a:pt x="9" y="96"/>
                  </a:lnTo>
                  <a:lnTo>
                    <a:pt x="7" y="95"/>
                  </a:lnTo>
                  <a:lnTo>
                    <a:pt x="9" y="93"/>
                  </a:lnTo>
                  <a:lnTo>
                    <a:pt x="19" y="83"/>
                  </a:lnTo>
                  <a:lnTo>
                    <a:pt x="18" y="79"/>
                  </a:lnTo>
                  <a:lnTo>
                    <a:pt x="15" y="74"/>
                  </a:lnTo>
                  <a:lnTo>
                    <a:pt x="0" y="74"/>
                  </a:lnTo>
                  <a:lnTo>
                    <a:pt x="0" y="47"/>
                  </a:lnTo>
                  <a:lnTo>
                    <a:pt x="15" y="47"/>
                  </a:lnTo>
                  <a:lnTo>
                    <a:pt x="18" y="44"/>
                  </a:lnTo>
                  <a:lnTo>
                    <a:pt x="19" y="38"/>
                  </a:lnTo>
                  <a:lnTo>
                    <a:pt x="9" y="28"/>
                  </a:lnTo>
                  <a:lnTo>
                    <a:pt x="7" y="26"/>
                  </a:lnTo>
                  <a:lnTo>
                    <a:pt x="9" y="25"/>
                  </a:lnTo>
                  <a:lnTo>
                    <a:pt x="24" y="9"/>
                  </a:lnTo>
                  <a:lnTo>
                    <a:pt x="27" y="8"/>
                  </a:lnTo>
                  <a:lnTo>
                    <a:pt x="28" y="9"/>
                  </a:lnTo>
                  <a:lnTo>
                    <a:pt x="39" y="20"/>
                  </a:lnTo>
                  <a:lnTo>
                    <a:pt x="47" y="17"/>
                  </a:lnTo>
                  <a:lnTo>
                    <a:pt x="47"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12"/>
            <p:cNvSpPr>
              <a:spLocks noEditPoints="1"/>
            </p:cNvSpPr>
            <p:nvPr/>
          </p:nvSpPr>
          <p:spPr bwMode="auto">
            <a:xfrm>
              <a:off x="5903797" y="4872713"/>
              <a:ext cx="209842" cy="208452"/>
            </a:xfrm>
            <a:custGeom>
              <a:avLst/>
              <a:gdLst>
                <a:gd name="T0" fmla="*/ 62 w 151"/>
                <a:gd name="T1" fmla="*/ 44 h 150"/>
                <a:gd name="T2" fmla="*/ 44 w 151"/>
                <a:gd name="T3" fmla="*/ 61 h 150"/>
                <a:gd name="T4" fmla="*/ 44 w 151"/>
                <a:gd name="T5" fmla="*/ 87 h 150"/>
                <a:gd name="T6" fmla="*/ 62 w 151"/>
                <a:gd name="T7" fmla="*/ 106 h 150"/>
                <a:gd name="T8" fmla="*/ 88 w 151"/>
                <a:gd name="T9" fmla="*/ 106 h 150"/>
                <a:gd name="T10" fmla="*/ 106 w 151"/>
                <a:gd name="T11" fmla="*/ 87 h 150"/>
                <a:gd name="T12" fmla="*/ 106 w 151"/>
                <a:gd name="T13" fmla="*/ 61 h 150"/>
                <a:gd name="T14" fmla="*/ 88 w 151"/>
                <a:gd name="T15" fmla="*/ 44 h 150"/>
                <a:gd name="T16" fmla="*/ 58 w 151"/>
                <a:gd name="T17" fmla="*/ 0 h 150"/>
                <a:gd name="T18" fmla="*/ 91 w 151"/>
                <a:gd name="T19" fmla="*/ 21 h 150"/>
                <a:gd name="T20" fmla="*/ 101 w 151"/>
                <a:gd name="T21" fmla="*/ 24 h 150"/>
                <a:gd name="T22" fmla="*/ 117 w 151"/>
                <a:gd name="T23" fmla="*/ 10 h 150"/>
                <a:gd name="T24" fmla="*/ 138 w 151"/>
                <a:gd name="T25" fmla="*/ 31 h 150"/>
                <a:gd name="T26" fmla="*/ 138 w 151"/>
                <a:gd name="T27" fmla="*/ 35 h 150"/>
                <a:gd name="T28" fmla="*/ 127 w 151"/>
                <a:gd name="T29" fmla="*/ 53 h 150"/>
                <a:gd name="T30" fmla="*/ 151 w 151"/>
                <a:gd name="T31" fmla="*/ 59 h 150"/>
                <a:gd name="T32" fmla="*/ 129 w 151"/>
                <a:gd name="T33" fmla="*/ 91 h 150"/>
                <a:gd name="T34" fmla="*/ 125 w 151"/>
                <a:gd name="T35" fmla="*/ 102 h 150"/>
                <a:gd name="T36" fmla="*/ 139 w 151"/>
                <a:gd name="T37" fmla="*/ 117 h 150"/>
                <a:gd name="T38" fmla="*/ 118 w 151"/>
                <a:gd name="T39" fmla="*/ 138 h 150"/>
                <a:gd name="T40" fmla="*/ 114 w 151"/>
                <a:gd name="T41" fmla="*/ 138 h 150"/>
                <a:gd name="T42" fmla="*/ 92 w 151"/>
                <a:gd name="T43" fmla="*/ 129 h 150"/>
                <a:gd name="T44" fmla="*/ 59 w 151"/>
                <a:gd name="T45" fmla="*/ 150 h 150"/>
                <a:gd name="T46" fmla="*/ 54 w 151"/>
                <a:gd name="T47" fmla="*/ 128 h 150"/>
                <a:gd name="T48" fmla="*/ 36 w 151"/>
                <a:gd name="T49" fmla="*/ 138 h 150"/>
                <a:gd name="T50" fmla="*/ 32 w 151"/>
                <a:gd name="T51" fmla="*/ 138 h 150"/>
                <a:gd name="T52" fmla="*/ 11 w 151"/>
                <a:gd name="T53" fmla="*/ 117 h 150"/>
                <a:gd name="T54" fmla="*/ 25 w 151"/>
                <a:gd name="T55" fmla="*/ 102 h 150"/>
                <a:gd name="T56" fmla="*/ 20 w 151"/>
                <a:gd name="T57" fmla="*/ 91 h 150"/>
                <a:gd name="T58" fmla="*/ 0 w 151"/>
                <a:gd name="T59" fmla="*/ 59 h 150"/>
                <a:gd name="T60" fmla="*/ 23 w 151"/>
                <a:gd name="T61" fmla="*/ 52 h 150"/>
                <a:gd name="T62" fmla="*/ 12 w 151"/>
                <a:gd name="T63" fmla="*/ 35 h 150"/>
                <a:gd name="T64" fmla="*/ 12 w 151"/>
                <a:gd name="T65" fmla="*/ 31 h 150"/>
                <a:gd name="T66" fmla="*/ 33 w 151"/>
                <a:gd name="T67" fmla="*/ 10 h 150"/>
                <a:gd name="T68" fmla="*/ 49 w 151"/>
                <a:gd name="T69" fmla="*/ 24 h 150"/>
                <a:gd name="T70" fmla="*/ 58 w 151"/>
                <a:gd name="T71" fmla="*/ 2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1" h="150">
                  <a:moveTo>
                    <a:pt x="75" y="42"/>
                  </a:moveTo>
                  <a:lnTo>
                    <a:pt x="62" y="44"/>
                  </a:lnTo>
                  <a:lnTo>
                    <a:pt x="51" y="51"/>
                  </a:lnTo>
                  <a:lnTo>
                    <a:pt x="44" y="61"/>
                  </a:lnTo>
                  <a:lnTo>
                    <a:pt x="41" y="74"/>
                  </a:lnTo>
                  <a:lnTo>
                    <a:pt x="44" y="87"/>
                  </a:lnTo>
                  <a:lnTo>
                    <a:pt x="51" y="99"/>
                  </a:lnTo>
                  <a:lnTo>
                    <a:pt x="62" y="106"/>
                  </a:lnTo>
                  <a:lnTo>
                    <a:pt x="75" y="108"/>
                  </a:lnTo>
                  <a:lnTo>
                    <a:pt x="88" y="106"/>
                  </a:lnTo>
                  <a:lnTo>
                    <a:pt x="99" y="99"/>
                  </a:lnTo>
                  <a:lnTo>
                    <a:pt x="106" y="87"/>
                  </a:lnTo>
                  <a:lnTo>
                    <a:pt x="109" y="74"/>
                  </a:lnTo>
                  <a:lnTo>
                    <a:pt x="106" y="61"/>
                  </a:lnTo>
                  <a:lnTo>
                    <a:pt x="99" y="51"/>
                  </a:lnTo>
                  <a:lnTo>
                    <a:pt x="88" y="44"/>
                  </a:lnTo>
                  <a:lnTo>
                    <a:pt x="75" y="42"/>
                  </a:lnTo>
                  <a:close/>
                  <a:moveTo>
                    <a:pt x="58" y="0"/>
                  </a:moveTo>
                  <a:lnTo>
                    <a:pt x="91" y="0"/>
                  </a:lnTo>
                  <a:lnTo>
                    <a:pt x="91" y="21"/>
                  </a:lnTo>
                  <a:lnTo>
                    <a:pt x="96" y="22"/>
                  </a:lnTo>
                  <a:lnTo>
                    <a:pt x="101" y="24"/>
                  </a:lnTo>
                  <a:lnTo>
                    <a:pt x="114" y="11"/>
                  </a:lnTo>
                  <a:lnTo>
                    <a:pt x="117" y="10"/>
                  </a:lnTo>
                  <a:lnTo>
                    <a:pt x="118" y="11"/>
                  </a:lnTo>
                  <a:lnTo>
                    <a:pt x="138" y="31"/>
                  </a:lnTo>
                  <a:lnTo>
                    <a:pt x="139" y="32"/>
                  </a:lnTo>
                  <a:lnTo>
                    <a:pt x="138" y="35"/>
                  </a:lnTo>
                  <a:lnTo>
                    <a:pt x="125" y="48"/>
                  </a:lnTo>
                  <a:lnTo>
                    <a:pt x="127" y="53"/>
                  </a:lnTo>
                  <a:lnTo>
                    <a:pt x="129" y="59"/>
                  </a:lnTo>
                  <a:lnTo>
                    <a:pt x="151" y="59"/>
                  </a:lnTo>
                  <a:lnTo>
                    <a:pt x="151" y="91"/>
                  </a:lnTo>
                  <a:lnTo>
                    <a:pt x="129" y="91"/>
                  </a:lnTo>
                  <a:lnTo>
                    <a:pt x="127" y="97"/>
                  </a:lnTo>
                  <a:lnTo>
                    <a:pt x="125" y="102"/>
                  </a:lnTo>
                  <a:lnTo>
                    <a:pt x="138" y="115"/>
                  </a:lnTo>
                  <a:lnTo>
                    <a:pt x="139" y="117"/>
                  </a:lnTo>
                  <a:lnTo>
                    <a:pt x="138" y="119"/>
                  </a:lnTo>
                  <a:lnTo>
                    <a:pt x="118" y="138"/>
                  </a:lnTo>
                  <a:lnTo>
                    <a:pt x="117" y="140"/>
                  </a:lnTo>
                  <a:lnTo>
                    <a:pt x="114" y="138"/>
                  </a:lnTo>
                  <a:lnTo>
                    <a:pt x="101" y="125"/>
                  </a:lnTo>
                  <a:lnTo>
                    <a:pt x="92" y="129"/>
                  </a:lnTo>
                  <a:lnTo>
                    <a:pt x="92" y="150"/>
                  </a:lnTo>
                  <a:lnTo>
                    <a:pt x="59" y="150"/>
                  </a:lnTo>
                  <a:lnTo>
                    <a:pt x="59" y="129"/>
                  </a:lnTo>
                  <a:lnTo>
                    <a:pt x="54" y="128"/>
                  </a:lnTo>
                  <a:lnTo>
                    <a:pt x="49" y="125"/>
                  </a:lnTo>
                  <a:lnTo>
                    <a:pt x="36" y="138"/>
                  </a:lnTo>
                  <a:lnTo>
                    <a:pt x="33" y="140"/>
                  </a:lnTo>
                  <a:lnTo>
                    <a:pt x="32" y="138"/>
                  </a:lnTo>
                  <a:lnTo>
                    <a:pt x="12" y="119"/>
                  </a:lnTo>
                  <a:lnTo>
                    <a:pt x="11" y="117"/>
                  </a:lnTo>
                  <a:lnTo>
                    <a:pt x="12" y="115"/>
                  </a:lnTo>
                  <a:lnTo>
                    <a:pt x="25" y="102"/>
                  </a:lnTo>
                  <a:lnTo>
                    <a:pt x="23" y="97"/>
                  </a:lnTo>
                  <a:lnTo>
                    <a:pt x="20" y="91"/>
                  </a:lnTo>
                  <a:lnTo>
                    <a:pt x="0" y="91"/>
                  </a:lnTo>
                  <a:lnTo>
                    <a:pt x="0" y="59"/>
                  </a:lnTo>
                  <a:lnTo>
                    <a:pt x="20" y="59"/>
                  </a:lnTo>
                  <a:lnTo>
                    <a:pt x="23" y="52"/>
                  </a:lnTo>
                  <a:lnTo>
                    <a:pt x="25" y="47"/>
                  </a:lnTo>
                  <a:lnTo>
                    <a:pt x="12" y="35"/>
                  </a:lnTo>
                  <a:lnTo>
                    <a:pt x="11" y="32"/>
                  </a:lnTo>
                  <a:lnTo>
                    <a:pt x="12" y="31"/>
                  </a:lnTo>
                  <a:lnTo>
                    <a:pt x="32" y="11"/>
                  </a:lnTo>
                  <a:lnTo>
                    <a:pt x="33" y="10"/>
                  </a:lnTo>
                  <a:lnTo>
                    <a:pt x="36" y="11"/>
                  </a:lnTo>
                  <a:lnTo>
                    <a:pt x="49" y="24"/>
                  </a:lnTo>
                  <a:lnTo>
                    <a:pt x="53" y="22"/>
                  </a:lnTo>
                  <a:lnTo>
                    <a:pt x="58" y="21"/>
                  </a:lnTo>
                  <a:lnTo>
                    <a:pt x="58"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13"/>
            <p:cNvSpPr>
              <a:spLocks noEditPoints="1"/>
            </p:cNvSpPr>
            <p:nvPr/>
          </p:nvSpPr>
          <p:spPr bwMode="auto">
            <a:xfrm>
              <a:off x="5642538" y="4347415"/>
              <a:ext cx="476660" cy="478050"/>
            </a:xfrm>
            <a:custGeom>
              <a:avLst/>
              <a:gdLst>
                <a:gd name="T0" fmla="*/ 146 w 343"/>
                <a:gd name="T1" fmla="*/ 99 h 344"/>
                <a:gd name="T2" fmla="*/ 108 w 343"/>
                <a:gd name="T3" fmla="*/ 128 h 344"/>
                <a:gd name="T4" fmla="*/ 94 w 343"/>
                <a:gd name="T5" fmla="*/ 172 h 344"/>
                <a:gd name="T6" fmla="*/ 108 w 343"/>
                <a:gd name="T7" fmla="*/ 218 h 344"/>
                <a:gd name="T8" fmla="*/ 146 w 343"/>
                <a:gd name="T9" fmla="*/ 245 h 344"/>
                <a:gd name="T10" fmla="*/ 195 w 343"/>
                <a:gd name="T11" fmla="*/ 245 h 344"/>
                <a:gd name="T12" fmla="*/ 233 w 343"/>
                <a:gd name="T13" fmla="*/ 218 h 344"/>
                <a:gd name="T14" fmla="*/ 247 w 343"/>
                <a:gd name="T15" fmla="*/ 172 h 344"/>
                <a:gd name="T16" fmla="*/ 233 w 343"/>
                <a:gd name="T17" fmla="*/ 128 h 344"/>
                <a:gd name="T18" fmla="*/ 195 w 343"/>
                <a:gd name="T19" fmla="*/ 99 h 344"/>
                <a:gd name="T20" fmla="*/ 133 w 343"/>
                <a:gd name="T21" fmla="*/ 0 h 344"/>
                <a:gd name="T22" fmla="*/ 208 w 343"/>
                <a:gd name="T23" fmla="*/ 49 h 344"/>
                <a:gd name="T24" fmla="*/ 262 w 343"/>
                <a:gd name="T25" fmla="*/ 28 h 344"/>
                <a:gd name="T26" fmla="*/ 270 w 343"/>
                <a:gd name="T27" fmla="*/ 28 h 344"/>
                <a:gd name="T28" fmla="*/ 319 w 343"/>
                <a:gd name="T29" fmla="*/ 76 h 344"/>
                <a:gd name="T30" fmla="*/ 284 w 343"/>
                <a:gd name="T31" fmla="*/ 110 h 344"/>
                <a:gd name="T32" fmla="*/ 343 w 343"/>
                <a:gd name="T33" fmla="*/ 137 h 344"/>
                <a:gd name="T34" fmla="*/ 294 w 343"/>
                <a:gd name="T35" fmla="*/ 210 h 344"/>
                <a:gd name="T36" fmla="*/ 315 w 343"/>
                <a:gd name="T37" fmla="*/ 264 h 344"/>
                <a:gd name="T38" fmla="*/ 315 w 343"/>
                <a:gd name="T39" fmla="*/ 272 h 344"/>
                <a:gd name="T40" fmla="*/ 266 w 343"/>
                <a:gd name="T41" fmla="*/ 320 h 344"/>
                <a:gd name="T42" fmla="*/ 232 w 343"/>
                <a:gd name="T43" fmla="*/ 286 h 344"/>
                <a:gd name="T44" fmla="*/ 209 w 343"/>
                <a:gd name="T45" fmla="*/ 344 h 344"/>
                <a:gd name="T46" fmla="*/ 136 w 343"/>
                <a:gd name="T47" fmla="*/ 296 h 344"/>
                <a:gd name="T48" fmla="*/ 81 w 343"/>
                <a:gd name="T49" fmla="*/ 316 h 344"/>
                <a:gd name="T50" fmla="*/ 73 w 343"/>
                <a:gd name="T51" fmla="*/ 316 h 344"/>
                <a:gd name="T52" fmla="*/ 25 w 343"/>
                <a:gd name="T53" fmla="*/ 268 h 344"/>
                <a:gd name="T54" fmla="*/ 59 w 343"/>
                <a:gd name="T55" fmla="*/ 235 h 344"/>
                <a:gd name="T56" fmla="*/ 0 w 343"/>
                <a:gd name="T57" fmla="*/ 209 h 344"/>
                <a:gd name="T58" fmla="*/ 48 w 343"/>
                <a:gd name="T59" fmla="*/ 134 h 344"/>
                <a:gd name="T60" fmla="*/ 29 w 343"/>
                <a:gd name="T61" fmla="*/ 80 h 344"/>
                <a:gd name="T62" fmla="*/ 29 w 343"/>
                <a:gd name="T63" fmla="*/ 73 h 344"/>
                <a:gd name="T64" fmla="*/ 81 w 343"/>
                <a:gd name="T65" fmla="*/ 28 h 344"/>
                <a:gd name="T66" fmla="*/ 133 w 343"/>
                <a:gd name="T67" fmla="*/ 49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3" h="344">
                  <a:moveTo>
                    <a:pt x="170" y="95"/>
                  </a:moveTo>
                  <a:lnTo>
                    <a:pt x="146" y="99"/>
                  </a:lnTo>
                  <a:lnTo>
                    <a:pt x="125" y="110"/>
                  </a:lnTo>
                  <a:lnTo>
                    <a:pt x="108" y="128"/>
                  </a:lnTo>
                  <a:lnTo>
                    <a:pt x="98" y="148"/>
                  </a:lnTo>
                  <a:lnTo>
                    <a:pt x="94" y="172"/>
                  </a:lnTo>
                  <a:lnTo>
                    <a:pt x="98" y="197"/>
                  </a:lnTo>
                  <a:lnTo>
                    <a:pt x="108" y="218"/>
                  </a:lnTo>
                  <a:lnTo>
                    <a:pt x="125" y="235"/>
                  </a:lnTo>
                  <a:lnTo>
                    <a:pt x="146" y="245"/>
                  </a:lnTo>
                  <a:lnTo>
                    <a:pt x="170" y="249"/>
                  </a:lnTo>
                  <a:lnTo>
                    <a:pt x="195" y="245"/>
                  </a:lnTo>
                  <a:lnTo>
                    <a:pt x="216" y="235"/>
                  </a:lnTo>
                  <a:lnTo>
                    <a:pt x="233" y="218"/>
                  </a:lnTo>
                  <a:lnTo>
                    <a:pt x="243" y="197"/>
                  </a:lnTo>
                  <a:lnTo>
                    <a:pt x="247" y="172"/>
                  </a:lnTo>
                  <a:lnTo>
                    <a:pt x="243" y="148"/>
                  </a:lnTo>
                  <a:lnTo>
                    <a:pt x="233" y="128"/>
                  </a:lnTo>
                  <a:lnTo>
                    <a:pt x="216" y="110"/>
                  </a:lnTo>
                  <a:lnTo>
                    <a:pt x="195" y="99"/>
                  </a:lnTo>
                  <a:lnTo>
                    <a:pt x="170" y="95"/>
                  </a:lnTo>
                  <a:close/>
                  <a:moveTo>
                    <a:pt x="133" y="0"/>
                  </a:moveTo>
                  <a:lnTo>
                    <a:pt x="208" y="0"/>
                  </a:lnTo>
                  <a:lnTo>
                    <a:pt x="208" y="49"/>
                  </a:lnTo>
                  <a:lnTo>
                    <a:pt x="232" y="58"/>
                  </a:lnTo>
                  <a:lnTo>
                    <a:pt x="262" y="28"/>
                  </a:lnTo>
                  <a:lnTo>
                    <a:pt x="266" y="24"/>
                  </a:lnTo>
                  <a:lnTo>
                    <a:pt x="270" y="28"/>
                  </a:lnTo>
                  <a:lnTo>
                    <a:pt x="315" y="73"/>
                  </a:lnTo>
                  <a:lnTo>
                    <a:pt x="319" y="76"/>
                  </a:lnTo>
                  <a:lnTo>
                    <a:pt x="315" y="80"/>
                  </a:lnTo>
                  <a:lnTo>
                    <a:pt x="284" y="110"/>
                  </a:lnTo>
                  <a:lnTo>
                    <a:pt x="294" y="137"/>
                  </a:lnTo>
                  <a:lnTo>
                    <a:pt x="343" y="137"/>
                  </a:lnTo>
                  <a:lnTo>
                    <a:pt x="343" y="210"/>
                  </a:lnTo>
                  <a:lnTo>
                    <a:pt x="294" y="210"/>
                  </a:lnTo>
                  <a:lnTo>
                    <a:pt x="284" y="234"/>
                  </a:lnTo>
                  <a:lnTo>
                    <a:pt x="315" y="264"/>
                  </a:lnTo>
                  <a:lnTo>
                    <a:pt x="319" y="268"/>
                  </a:lnTo>
                  <a:lnTo>
                    <a:pt x="315" y="272"/>
                  </a:lnTo>
                  <a:lnTo>
                    <a:pt x="270" y="316"/>
                  </a:lnTo>
                  <a:lnTo>
                    <a:pt x="266" y="320"/>
                  </a:lnTo>
                  <a:lnTo>
                    <a:pt x="262" y="316"/>
                  </a:lnTo>
                  <a:lnTo>
                    <a:pt x="232" y="286"/>
                  </a:lnTo>
                  <a:lnTo>
                    <a:pt x="209" y="295"/>
                  </a:lnTo>
                  <a:lnTo>
                    <a:pt x="209" y="344"/>
                  </a:lnTo>
                  <a:lnTo>
                    <a:pt x="136" y="344"/>
                  </a:lnTo>
                  <a:lnTo>
                    <a:pt x="136" y="296"/>
                  </a:lnTo>
                  <a:lnTo>
                    <a:pt x="111" y="287"/>
                  </a:lnTo>
                  <a:lnTo>
                    <a:pt x="81" y="316"/>
                  </a:lnTo>
                  <a:lnTo>
                    <a:pt x="77" y="320"/>
                  </a:lnTo>
                  <a:lnTo>
                    <a:pt x="73" y="316"/>
                  </a:lnTo>
                  <a:lnTo>
                    <a:pt x="29" y="272"/>
                  </a:lnTo>
                  <a:lnTo>
                    <a:pt x="25" y="268"/>
                  </a:lnTo>
                  <a:lnTo>
                    <a:pt x="29" y="264"/>
                  </a:lnTo>
                  <a:lnTo>
                    <a:pt x="59" y="235"/>
                  </a:lnTo>
                  <a:lnTo>
                    <a:pt x="47" y="209"/>
                  </a:lnTo>
                  <a:lnTo>
                    <a:pt x="0" y="209"/>
                  </a:lnTo>
                  <a:lnTo>
                    <a:pt x="0" y="134"/>
                  </a:lnTo>
                  <a:lnTo>
                    <a:pt x="48" y="134"/>
                  </a:lnTo>
                  <a:lnTo>
                    <a:pt x="59" y="110"/>
                  </a:lnTo>
                  <a:lnTo>
                    <a:pt x="29" y="80"/>
                  </a:lnTo>
                  <a:lnTo>
                    <a:pt x="25" y="76"/>
                  </a:lnTo>
                  <a:lnTo>
                    <a:pt x="29" y="73"/>
                  </a:lnTo>
                  <a:lnTo>
                    <a:pt x="77" y="24"/>
                  </a:lnTo>
                  <a:lnTo>
                    <a:pt x="81" y="28"/>
                  </a:lnTo>
                  <a:lnTo>
                    <a:pt x="111" y="58"/>
                  </a:lnTo>
                  <a:lnTo>
                    <a:pt x="133" y="49"/>
                  </a:lnTo>
                  <a:lnTo>
                    <a:pt x="133"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14"/>
            <p:cNvSpPr>
              <a:spLocks noEditPoints="1"/>
            </p:cNvSpPr>
            <p:nvPr/>
          </p:nvSpPr>
          <p:spPr bwMode="auto">
            <a:xfrm>
              <a:off x="6078897" y="4699004"/>
              <a:ext cx="236245" cy="236245"/>
            </a:xfrm>
            <a:custGeom>
              <a:avLst/>
              <a:gdLst>
                <a:gd name="T0" fmla="*/ 70 w 170"/>
                <a:gd name="T1" fmla="*/ 50 h 170"/>
                <a:gd name="T2" fmla="*/ 50 w 170"/>
                <a:gd name="T3" fmla="*/ 71 h 170"/>
                <a:gd name="T4" fmla="*/ 50 w 170"/>
                <a:gd name="T5" fmla="*/ 101 h 170"/>
                <a:gd name="T6" fmla="*/ 70 w 170"/>
                <a:gd name="T7" fmla="*/ 121 h 170"/>
                <a:gd name="T8" fmla="*/ 100 w 170"/>
                <a:gd name="T9" fmla="*/ 121 h 170"/>
                <a:gd name="T10" fmla="*/ 121 w 170"/>
                <a:gd name="T11" fmla="*/ 101 h 170"/>
                <a:gd name="T12" fmla="*/ 121 w 170"/>
                <a:gd name="T13" fmla="*/ 71 h 170"/>
                <a:gd name="T14" fmla="*/ 100 w 170"/>
                <a:gd name="T15" fmla="*/ 50 h 170"/>
                <a:gd name="T16" fmla="*/ 67 w 170"/>
                <a:gd name="T17" fmla="*/ 0 h 170"/>
                <a:gd name="T18" fmla="*/ 104 w 170"/>
                <a:gd name="T19" fmla="*/ 24 h 170"/>
                <a:gd name="T20" fmla="*/ 115 w 170"/>
                <a:gd name="T21" fmla="*/ 29 h 170"/>
                <a:gd name="T22" fmla="*/ 132 w 170"/>
                <a:gd name="T23" fmla="*/ 12 h 170"/>
                <a:gd name="T24" fmla="*/ 157 w 170"/>
                <a:gd name="T25" fmla="*/ 36 h 170"/>
                <a:gd name="T26" fmla="*/ 157 w 170"/>
                <a:gd name="T27" fmla="*/ 39 h 170"/>
                <a:gd name="T28" fmla="*/ 144 w 170"/>
                <a:gd name="T29" fmla="*/ 62 h 170"/>
                <a:gd name="T30" fmla="*/ 170 w 170"/>
                <a:gd name="T31" fmla="*/ 68 h 170"/>
                <a:gd name="T32" fmla="*/ 147 w 170"/>
                <a:gd name="T33" fmla="*/ 105 h 170"/>
                <a:gd name="T34" fmla="*/ 142 w 170"/>
                <a:gd name="T35" fmla="*/ 117 h 170"/>
                <a:gd name="T36" fmla="*/ 159 w 170"/>
                <a:gd name="T37" fmla="*/ 134 h 170"/>
                <a:gd name="T38" fmla="*/ 135 w 170"/>
                <a:gd name="T39" fmla="*/ 157 h 170"/>
                <a:gd name="T40" fmla="*/ 131 w 170"/>
                <a:gd name="T41" fmla="*/ 157 h 170"/>
                <a:gd name="T42" fmla="*/ 110 w 170"/>
                <a:gd name="T43" fmla="*/ 144 h 170"/>
                <a:gd name="T44" fmla="*/ 105 w 170"/>
                <a:gd name="T45" fmla="*/ 170 h 170"/>
                <a:gd name="T46" fmla="*/ 67 w 170"/>
                <a:gd name="T47" fmla="*/ 147 h 170"/>
                <a:gd name="T48" fmla="*/ 55 w 170"/>
                <a:gd name="T49" fmla="*/ 143 h 170"/>
                <a:gd name="T50" fmla="*/ 38 w 170"/>
                <a:gd name="T51" fmla="*/ 160 h 170"/>
                <a:gd name="T52" fmla="*/ 15 w 170"/>
                <a:gd name="T53" fmla="*/ 135 h 170"/>
                <a:gd name="T54" fmla="*/ 15 w 170"/>
                <a:gd name="T55" fmla="*/ 131 h 170"/>
                <a:gd name="T56" fmla="*/ 26 w 170"/>
                <a:gd name="T57" fmla="*/ 110 h 170"/>
                <a:gd name="T58" fmla="*/ 0 w 170"/>
                <a:gd name="T59" fmla="*/ 104 h 170"/>
                <a:gd name="T60" fmla="*/ 24 w 170"/>
                <a:gd name="T61" fmla="*/ 67 h 170"/>
                <a:gd name="T62" fmla="*/ 29 w 170"/>
                <a:gd name="T63" fmla="*/ 55 h 170"/>
                <a:gd name="T64" fmla="*/ 12 w 170"/>
                <a:gd name="T65" fmla="*/ 38 h 170"/>
                <a:gd name="T66" fmla="*/ 37 w 170"/>
                <a:gd name="T67" fmla="*/ 13 h 170"/>
                <a:gd name="T68" fmla="*/ 41 w 170"/>
                <a:gd name="T69" fmla="*/ 13 h 170"/>
                <a:gd name="T70" fmla="*/ 60 w 170"/>
                <a:gd name="T71" fmla="*/ 26 h 170"/>
                <a:gd name="T72" fmla="*/ 67 w 170"/>
                <a:gd name="T7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70">
                  <a:moveTo>
                    <a:pt x="85" y="47"/>
                  </a:moveTo>
                  <a:lnTo>
                    <a:pt x="70" y="50"/>
                  </a:lnTo>
                  <a:lnTo>
                    <a:pt x="58" y="59"/>
                  </a:lnTo>
                  <a:lnTo>
                    <a:pt x="50" y="71"/>
                  </a:lnTo>
                  <a:lnTo>
                    <a:pt x="47" y="85"/>
                  </a:lnTo>
                  <a:lnTo>
                    <a:pt x="50" y="101"/>
                  </a:lnTo>
                  <a:lnTo>
                    <a:pt x="58" y="113"/>
                  </a:lnTo>
                  <a:lnTo>
                    <a:pt x="70" y="121"/>
                  </a:lnTo>
                  <a:lnTo>
                    <a:pt x="85" y="125"/>
                  </a:lnTo>
                  <a:lnTo>
                    <a:pt x="100" y="121"/>
                  </a:lnTo>
                  <a:lnTo>
                    <a:pt x="113" y="113"/>
                  </a:lnTo>
                  <a:lnTo>
                    <a:pt x="121" y="101"/>
                  </a:lnTo>
                  <a:lnTo>
                    <a:pt x="123" y="85"/>
                  </a:lnTo>
                  <a:lnTo>
                    <a:pt x="121" y="71"/>
                  </a:lnTo>
                  <a:lnTo>
                    <a:pt x="113" y="59"/>
                  </a:lnTo>
                  <a:lnTo>
                    <a:pt x="100" y="50"/>
                  </a:lnTo>
                  <a:lnTo>
                    <a:pt x="85" y="47"/>
                  </a:lnTo>
                  <a:close/>
                  <a:moveTo>
                    <a:pt x="67" y="0"/>
                  </a:moveTo>
                  <a:lnTo>
                    <a:pt x="104" y="0"/>
                  </a:lnTo>
                  <a:lnTo>
                    <a:pt x="104" y="24"/>
                  </a:lnTo>
                  <a:lnTo>
                    <a:pt x="110" y="26"/>
                  </a:lnTo>
                  <a:lnTo>
                    <a:pt x="115" y="29"/>
                  </a:lnTo>
                  <a:lnTo>
                    <a:pt x="131" y="13"/>
                  </a:lnTo>
                  <a:lnTo>
                    <a:pt x="132" y="12"/>
                  </a:lnTo>
                  <a:lnTo>
                    <a:pt x="135" y="13"/>
                  </a:lnTo>
                  <a:lnTo>
                    <a:pt x="157" y="36"/>
                  </a:lnTo>
                  <a:lnTo>
                    <a:pt x="159" y="38"/>
                  </a:lnTo>
                  <a:lnTo>
                    <a:pt x="157" y="39"/>
                  </a:lnTo>
                  <a:lnTo>
                    <a:pt x="142" y="55"/>
                  </a:lnTo>
                  <a:lnTo>
                    <a:pt x="144" y="62"/>
                  </a:lnTo>
                  <a:lnTo>
                    <a:pt x="147" y="68"/>
                  </a:lnTo>
                  <a:lnTo>
                    <a:pt x="170" y="68"/>
                  </a:lnTo>
                  <a:lnTo>
                    <a:pt x="170" y="105"/>
                  </a:lnTo>
                  <a:lnTo>
                    <a:pt x="147" y="105"/>
                  </a:lnTo>
                  <a:lnTo>
                    <a:pt x="144" y="110"/>
                  </a:lnTo>
                  <a:lnTo>
                    <a:pt x="142" y="117"/>
                  </a:lnTo>
                  <a:lnTo>
                    <a:pt x="157" y="131"/>
                  </a:lnTo>
                  <a:lnTo>
                    <a:pt x="159" y="134"/>
                  </a:lnTo>
                  <a:lnTo>
                    <a:pt x="157" y="135"/>
                  </a:lnTo>
                  <a:lnTo>
                    <a:pt x="135" y="157"/>
                  </a:lnTo>
                  <a:lnTo>
                    <a:pt x="132" y="160"/>
                  </a:lnTo>
                  <a:lnTo>
                    <a:pt x="131" y="157"/>
                  </a:lnTo>
                  <a:lnTo>
                    <a:pt x="115" y="143"/>
                  </a:lnTo>
                  <a:lnTo>
                    <a:pt x="110" y="144"/>
                  </a:lnTo>
                  <a:lnTo>
                    <a:pt x="105" y="147"/>
                  </a:lnTo>
                  <a:lnTo>
                    <a:pt x="105" y="170"/>
                  </a:lnTo>
                  <a:lnTo>
                    <a:pt x="67" y="170"/>
                  </a:lnTo>
                  <a:lnTo>
                    <a:pt x="67" y="147"/>
                  </a:lnTo>
                  <a:lnTo>
                    <a:pt x="62" y="146"/>
                  </a:lnTo>
                  <a:lnTo>
                    <a:pt x="55" y="143"/>
                  </a:lnTo>
                  <a:lnTo>
                    <a:pt x="41" y="157"/>
                  </a:lnTo>
                  <a:lnTo>
                    <a:pt x="38" y="160"/>
                  </a:lnTo>
                  <a:lnTo>
                    <a:pt x="37" y="157"/>
                  </a:lnTo>
                  <a:lnTo>
                    <a:pt x="15" y="135"/>
                  </a:lnTo>
                  <a:lnTo>
                    <a:pt x="12" y="134"/>
                  </a:lnTo>
                  <a:lnTo>
                    <a:pt x="15" y="131"/>
                  </a:lnTo>
                  <a:lnTo>
                    <a:pt x="29" y="117"/>
                  </a:lnTo>
                  <a:lnTo>
                    <a:pt x="26" y="110"/>
                  </a:lnTo>
                  <a:lnTo>
                    <a:pt x="24" y="104"/>
                  </a:lnTo>
                  <a:lnTo>
                    <a:pt x="0" y="104"/>
                  </a:lnTo>
                  <a:lnTo>
                    <a:pt x="0" y="67"/>
                  </a:lnTo>
                  <a:lnTo>
                    <a:pt x="24" y="67"/>
                  </a:lnTo>
                  <a:lnTo>
                    <a:pt x="26" y="60"/>
                  </a:lnTo>
                  <a:lnTo>
                    <a:pt x="29" y="55"/>
                  </a:lnTo>
                  <a:lnTo>
                    <a:pt x="15" y="39"/>
                  </a:lnTo>
                  <a:lnTo>
                    <a:pt x="12" y="38"/>
                  </a:lnTo>
                  <a:lnTo>
                    <a:pt x="15" y="36"/>
                  </a:lnTo>
                  <a:lnTo>
                    <a:pt x="37" y="13"/>
                  </a:lnTo>
                  <a:lnTo>
                    <a:pt x="38" y="12"/>
                  </a:lnTo>
                  <a:lnTo>
                    <a:pt x="41" y="13"/>
                  </a:lnTo>
                  <a:lnTo>
                    <a:pt x="55" y="29"/>
                  </a:lnTo>
                  <a:lnTo>
                    <a:pt x="60" y="26"/>
                  </a:lnTo>
                  <a:lnTo>
                    <a:pt x="67" y="24"/>
                  </a:lnTo>
                  <a:lnTo>
                    <a:pt x="67"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15"/>
            <p:cNvSpPr>
              <a:spLocks noEditPoints="1"/>
            </p:cNvSpPr>
            <p:nvPr/>
          </p:nvSpPr>
          <p:spPr bwMode="auto">
            <a:xfrm>
              <a:off x="5332639" y="4850478"/>
              <a:ext cx="252922" cy="252922"/>
            </a:xfrm>
            <a:custGeom>
              <a:avLst/>
              <a:gdLst>
                <a:gd name="T0" fmla="*/ 75 w 182"/>
                <a:gd name="T1" fmla="*/ 54 h 182"/>
                <a:gd name="T2" fmla="*/ 52 w 182"/>
                <a:gd name="T3" fmla="*/ 75 h 182"/>
                <a:gd name="T4" fmla="*/ 52 w 182"/>
                <a:gd name="T5" fmla="*/ 106 h 182"/>
                <a:gd name="T6" fmla="*/ 75 w 182"/>
                <a:gd name="T7" fmla="*/ 128 h 182"/>
                <a:gd name="T8" fmla="*/ 106 w 182"/>
                <a:gd name="T9" fmla="*/ 128 h 182"/>
                <a:gd name="T10" fmla="*/ 128 w 182"/>
                <a:gd name="T11" fmla="*/ 106 h 182"/>
                <a:gd name="T12" fmla="*/ 128 w 182"/>
                <a:gd name="T13" fmla="*/ 75 h 182"/>
                <a:gd name="T14" fmla="*/ 106 w 182"/>
                <a:gd name="T15" fmla="*/ 54 h 182"/>
                <a:gd name="T16" fmla="*/ 71 w 182"/>
                <a:gd name="T17" fmla="*/ 0 h 182"/>
                <a:gd name="T18" fmla="*/ 110 w 182"/>
                <a:gd name="T19" fmla="*/ 26 h 182"/>
                <a:gd name="T20" fmla="*/ 123 w 182"/>
                <a:gd name="T21" fmla="*/ 30 h 182"/>
                <a:gd name="T22" fmla="*/ 140 w 182"/>
                <a:gd name="T23" fmla="*/ 13 h 182"/>
                <a:gd name="T24" fmla="*/ 166 w 182"/>
                <a:gd name="T25" fmla="*/ 38 h 182"/>
                <a:gd name="T26" fmla="*/ 166 w 182"/>
                <a:gd name="T27" fmla="*/ 42 h 182"/>
                <a:gd name="T28" fmla="*/ 153 w 182"/>
                <a:gd name="T29" fmla="*/ 65 h 182"/>
                <a:gd name="T30" fmla="*/ 182 w 182"/>
                <a:gd name="T31" fmla="*/ 72 h 182"/>
                <a:gd name="T32" fmla="*/ 156 w 182"/>
                <a:gd name="T33" fmla="*/ 111 h 182"/>
                <a:gd name="T34" fmla="*/ 151 w 182"/>
                <a:gd name="T35" fmla="*/ 123 h 182"/>
                <a:gd name="T36" fmla="*/ 169 w 182"/>
                <a:gd name="T37" fmla="*/ 141 h 182"/>
                <a:gd name="T38" fmla="*/ 143 w 182"/>
                <a:gd name="T39" fmla="*/ 168 h 182"/>
                <a:gd name="T40" fmla="*/ 139 w 182"/>
                <a:gd name="T41" fmla="*/ 168 h 182"/>
                <a:gd name="T42" fmla="*/ 117 w 182"/>
                <a:gd name="T43" fmla="*/ 153 h 182"/>
                <a:gd name="T44" fmla="*/ 111 w 182"/>
                <a:gd name="T45" fmla="*/ 182 h 182"/>
                <a:gd name="T46" fmla="*/ 72 w 182"/>
                <a:gd name="T47" fmla="*/ 156 h 182"/>
                <a:gd name="T48" fmla="*/ 59 w 182"/>
                <a:gd name="T49" fmla="*/ 152 h 182"/>
                <a:gd name="T50" fmla="*/ 41 w 182"/>
                <a:gd name="T51" fmla="*/ 169 h 182"/>
                <a:gd name="T52" fmla="*/ 16 w 182"/>
                <a:gd name="T53" fmla="*/ 144 h 182"/>
                <a:gd name="T54" fmla="*/ 16 w 182"/>
                <a:gd name="T55" fmla="*/ 139 h 182"/>
                <a:gd name="T56" fmla="*/ 28 w 182"/>
                <a:gd name="T57" fmla="*/ 116 h 182"/>
                <a:gd name="T58" fmla="*/ 0 w 182"/>
                <a:gd name="T59" fmla="*/ 110 h 182"/>
                <a:gd name="T60" fmla="*/ 25 w 182"/>
                <a:gd name="T61" fmla="*/ 71 h 182"/>
                <a:gd name="T62" fmla="*/ 30 w 182"/>
                <a:gd name="T63" fmla="*/ 58 h 182"/>
                <a:gd name="T64" fmla="*/ 13 w 182"/>
                <a:gd name="T65" fmla="*/ 40 h 182"/>
                <a:gd name="T66" fmla="*/ 39 w 182"/>
                <a:gd name="T67" fmla="*/ 14 h 182"/>
                <a:gd name="T68" fmla="*/ 43 w 182"/>
                <a:gd name="T69" fmla="*/ 14 h 182"/>
                <a:gd name="T70" fmla="*/ 64 w 182"/>
                <a:gd name="T71" fmla="*/ 27 h 182"/>
                <a:gd name="T72" fmla="*/ 71 w 182"/>
                <a:gd name="T73"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2" h="182">
                  <a:moveTo>
                    <a:pt x="90" y="50"/>
                  </a:moveTo>
                  <a:lnTo>
                    <a:pt x="75" y="54"/>
                  </a:lnTo>
                  <a:lnTo>
                    <a:pt x="62" y="61"/>
                  </a:lnTo>
                  <a:lnTo>
                    <a:pt x="52" y="75"/>
                  </a:lnTo>
                  <a:lnTo>
                    <a:pt x="50" y="90"/>
                  </a:lnTo>
                  <a:lnTo>
                    <a:pt x="52" y="106"/>
                  </a:lnTo>
                  <a:lnTo>
                    <a:pt x="62" y="119"/>
                  </a:lnTo>
                  <a:lnTo>
                    <a:pt x="75" y="128"/>
                  </a:lnTo>
                  <a:lnTo>
                    <a:pt x="90" y="131"/>
                  </a:lnTo>
                  <a:lnTo>
                    <a:pt x="106" y="128"/>
                  </a:lnTo>
                  <a:lnTo>
                    <a:pt x="119" y="119"/>
                  </a:lnTo>
                  <a:lnTo>
                    <a:pt x="128" y="106"/>
                  </a:lnTo>
                  <a:lnTo>
                    <a:pt x="131" y="90"/>
                  </a:lnTo>
                  <a:lnTo>
                    <a:pt x="128" y="75"/>
                  </a:lnTo>
                  <a:lnTo>
                    <a:pt x="119" y="61"/>
                  </a:lnTo>
                  <a:lnTo>
                    <a:pt x="106" y="54"/>
                  </a:lnTo>
                  <a:lnTo>
                    <a:pt x="90" y="50"/>
                  </a:lnTo>
                  <a:close/>
                  <a:moveTo>
                    <a:pt x="71" y="0"/>
                  </a:moveTo>
                  <a:lnTo>
                    <a:pt x="110" y="0"/>
                  </a:lnTo>
                  <a:lnTo>
                    <a:pt x="110" y="26"/>
                  </a:lnTo>
                  <a:lnTo>
                    <a:pt x="117" y="27"/>
                  </a:lnTo>
                  <a:lnTo>
                    <a:pt x="123" y="30"/>
                  </a:lnTo>
                  <a:lnTo>
                    <a:pt x="139" y="14"/>
                  </a:lnTo>
                  <a:lnTo>
                    <a:pt x="140" y="13"/>
                  </a:lnTo>
                  <a:lnTo>
                    <a:pt x="143" y="14"/>
                  </a:lnTo>
                  <a:lnTo>
                    <a:pt x="166" y="38"/>
                  </a:lnTo>
                  <a:lnTo>
                    <a:pt x="169" y="40"/>
                  </a:lnTo>
                  <a:lnTo>
                    <a:pt x="166" y="42"/>
                  </a:lnTo>
                  <a:lnTo>
                    <a:pt x="151" y="59"/>
                  </a:lnTo>
                  <a:lnTo>
                    <a:pt x="153" y="65"/>
                  </a:lnTo>
                  <a:lnTo>
                    <a:pt x="156" y="72"/>
                  </a:lnTo>
                  <a:lnTo>
                    <a:pt x="182" y="72"/>
                  </a:lnTo>
                  <a:lnTo>
                    <a:pt x="182" y="111"/>
                  </a:lnTo>
                  <a:lnTo>
                    <a:pt x="156" y="111"/>
                  </a:lnTo>
                  <a:lnTo>
                    <a:pt x="153" y="118"/>
                  </a:lnTo>
                  <a:lnTo>
                    <a:pt x="151" y="123"/>
                  </a:lnTo>
                  <a:lnTo>
                    <a:pt x="166" y="139"/>
                  </a:lnTo>
                  <a:lnTo>
                    <a:pt x="169" y="141"/>
                  </a:lnTo>
                  <a:lnTo>
                    <a:pt x="166" y="144"/>
                  </a:lnTo>
                  <a:lnTo>
                    <a:pt x="143" y="168"/>
                  </a:lnTo>
                  <a:lnTo>
                    <a:pt x="140" y="169"/>
                  </a:lnTo>
                  <a:lnTo>
                    <a:pt x="139" y="168"/>
                  </a:lnTo>
                  <a:lnTo>
                    <a:pt x="123" y="150"/>
                  </a:lnTo>
                  <a:lnTo>
                    <a:pt x="117" y="153"/>
                  </a:lnTo>
                  <a:lnTo>
                    <a:pt x="111" y="156"/>
                  </a:lnTo>
                  <a:lnTo>
                    <a:pt x="111" y="182"/>
                  </a:lnTo>
                  <a:lnTo>
                    <a:pt x="72" y="182"/>
                  </a:lnTo>
                  <a:lnTo>
                    <a:pt x="72" y="156"/>
                  </a:lnTo>
                  <a:lnTo>
                    <a:pt x="66" y="154"/>
                  </a:lnTo>
                  <a:lnTo>
                    <a:pt x="59" y="152"/>
                  </a:lnTo>
                  <a:lnTo>
                    <a:pt x="43" y="168"/>
                  </a:lnTo>
                  <a:lnTo>
                    <a:pt x="41" y="169"/>
                  </a:lnTo>
                  <a:lnTo>
                    <a:pt x="39" y="168"/>
                  </a:lnTo>
                  <a:lnTo>
                    <a:pt x="16" y="144"/>
                  </a:lnTo>
                  <a:lnTo>
                    <a:pt x="13" y="141"/>
                  </a:lnTo>
                  <a:lnTo>
                    <a:pt x="16" y="139"/>
                  </a:lnTo>
                  <a:lnTo>
                    <a:pt x="30" y="124"/>
                  </a:lnTo>
                  <a:lnTo>
                    <a:pt x="28" y="116"/>
                  </a:lnTo>
                  <a:lnTo>
                    <a:pt x="25" y="110"/>
                  </a:lnTo>
                  <a:lnTo>
                    <a:pt x="0" y="110"/>
                  </a:lnTo>
                  <a:lnTo>
                    <a:pt x="0" y="71"/>
                  </a:lnTo>
                  <a:lnTo>
                    <a:pt x="25" y="71"/>
                  </a:lnTo>
                  <a:lnTo>
                    <a:pt x="28" y="64"/>
                  </a:lnTo>
                  <a:lnTo>
                    <a:pt x="30" y="58"/>
                  </a:lnTo>
                  <a:lnTo>
                    <a:pt x="16" y="42"/>
                  </a:lnTo>
                  <a:lnTo>
                    <a:pt x="13" y="40"/>
                  </a:lnTo>
                  <a:lnTo>
                    <a:pt x="16" y="38"/>
                  </a:lnTo>
                  <a:lnTo>
                    <a:pt x="39" y="14"/>
                  </a:lnTo>
                  <a:lnTo>
                    <a:pt x="41" y="13"/>
                  </a:lnTo>
                  <a:lnTo>
                    <a:pt x="43" y="14"/>
                  </a:lnTo>
                  <a:lnTo>
                    <a:pt x="59" y="30"/>
                  </a:lnTo>
                  <a:lnTo>
                    <a:pt x="64" y="27"/>
                  </a:lnTo>
                  <a:lnTo>
                    <a:pt x="71" y="26"/>
                  </a:lnTo>
                  <a:lnTo>
                    <a:pt x="71"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16"/>
            <p:cNvSpPr>
              <a:spLocks noEditPoints="1"/>
            </p:cNvSpPr>
            <p:nvPr/>
          </p:nvSpPr>
          <p:spPr bwMode="auto">
            <a:xfrm>
              <a:off x="6795971" y="3594208"/>
              <a:ext cx="341861" cy="343251"/>
            </a:xfrm>
            <a:custGeom>
              <a:avLst/>
              <a:gdLst>
                <a:gd name="T0" fmla="*/ 108 w 246"/>
                <a:gd name="T1" fmla="*/ 71 h 247"/>
                <a:gd name="T2" fmla="*/ 80 w 246"/>
                <a:gd name="T3" fmla="*/ 88 h 247"/>
                <a:gd name="T4" fmla="*/ 68 w 246"/>
                <a:gd name="T5" fmla="*/ 121 h 247"/>
                <a:gd name="T6" fmla="*/ 76 w 246"/>
                <a:gd name="T7" fmla="*/ 154 h 247"/>
                <a:gd name="T8" fmla="*/ 102 w 246"/>
                <a:gd name="T9" fmla="*/ 175 h 247"/>
                <a:gd name="T10" fmla="*/ 136 w 246"/>
                <a:gd name="T11" fmla="*/ 176 h 247"/>
                <a:gd name="T12" fmla="*/ 164 w 246"/>
                <a:gd name="T13" fmla="*/ 159 h 247"/>
                <a:gd name="T14" fmla="*/ 177 w 246"/>
                <a:gd name="T15" fmla="*/ 127 h 247"/>
                <a:gd name="T16" fmla="*/ 168 w 246"/>
                <a:gd name="T17" fmla="*/ 95 h 247"/>
                <a:gd name="T18" fmla="*/ 143 w 246"/>
                <a:gd name="T19" fmla="*/ 72 h 247"/>
                <a:gd name="T20" fmla="*/ 104 w 246"/>
                <a:gd name="T21" fmla="*/ 0 h 247"/>
                <a:gd name="T22" fmla="*/ 152 w 246"/>
                <a:gd name="T23" fmla="*/ 3 h 247"/>
                <a:gd name="T24" fmla="*/ 156 w 246"/>
                <a:gd name="T25" fmla="*/ 8 h 247"/>
                <a:gd name="T26" fmla="*/ 163 w 246"/>
                <a:gd name="T27" fmla="*/ 41 h 247"/>
                <a:gd name="T28" fmla="*/ 193 w 246"/>
                <a:gd name="T29" fmla="*/ 25 h 247"/>
                <a:gd name="T30" fmla="*/ 198 w 246"/>
                <a:gd name="T31" fmla="*/ 25 h 247"/>
                <a:gd name="T32" fmla="*/ 231 w 246"/>
                <a:gd name="T33" fmla="*/ 62 h 247"/>
                <a:gd name="T34" fmla="*/ 206 w 246"/>
                <a:gd name="T35" fmla="*/ 85 h 247"/>
                <a:gd name="T36" fmla="*/ 211 w 246"/>
                <a:gd name="T37" fmla="*/ 102 h 247"/>
                <a:gd name="T38" fmla="*/ 246 w 246"/>
                <a:gd name="T39" fmla="*/ 105 h 247"/>
                <a:gd name="T40" fmla="*/ 243 w 246"/>
                <a:gd name="T41" fmla="*/ 154 h 247"/>
                <a:gd name="T42" fmla="*/ 239 w 246"/>
                <a:gd name="T43" fmla="*/ 157 h 247"/>
                <a:gd name="T44" fmla="*/ 205 w 246"/>
                <a:gd name="T45" fmla="*/ 164 h 247"/>
                <a:gd name="T46" fmla="*/ 220 w 246"/>
                <a:gd name="T47" fmla="*/ 194 h 247"/>
                <a:gd name="T48" fmla="*/ 220 w 246"/>
                <a:gd name="T49" fmla="*/ 199 h 247"/>
                <a:gd name="T50" fmla="*/ 184 w 246"/>
                <a:gd name="T51" fmla="*/ 232 h 247"/>
                <a:gd name="T52" fmla="*/ 160 w 246"/>
                <a:gd name="T53" fmla="*/ 207 h 247"/>
                <a:gd name="T54" fmla="*/ 144 w 246"/>
                <a:gd name="T55" fmla="*/ 212 h 247"/>
                <a:gd name="T56" fmla="*/ 143 w 246"/>
                <a:gd name="T57" fmla="*/ 247 h 247"/>
                <a:gd name="T58" fmla="*/ 95 w 246"/>
                <a:gd name="T59" fmla="*/ 244 h 247"/>
                <a:gd name="T60" fmla="*/ 91 w 246"/>
                <a:gd name="T61" fmla="*/ 240 h 247"/>
                <a:gd name="T62" fmla="*/ 84 w 246"/>
                <a:gd name="T63" fmla="*/ 206 h 247"/>
                <a:gd name="T64" fmla="*/ 53 w 246"/>
                <a:gd name="T65" fmla="*/ 222 h 247"/>
                <a:gd name="T66" fmla="*/ 47 w 246"/>
                <a:gd name="T67" fmla="*/ 222 h 247"/>
                <a:gd name="T68" fmla="*/ 15 w 246"/>
                <a:gd name="T69" fmla="*/ 185 h 247"/>
                <a:gd name="T70" fmla="*/ 40 w 246"/>
                <a:gd name="T71" fmla="*/ 163 h 247"/>
                <a:gd name="T72" fmla="*/ 33 w 246"/>
                <a:gd name="T73" fmla="*/ 144 h 247"/>
                <a:gd name="T74" fmla="*/ 0 w 246"/>
                <a:gd name="T75" fmla="*/ 142 h 247"/>
                <a:gd name="T76" fmla="*/ 3 w 246"/>
                <a:gd name="T77" fmla="*/ 93 h 247"/>
                <a:gd name="T78" fmla="*/ 7 w 246"/>
                <a:gd name="T79" fmla="*/ 89 h 247"/>
                <a:gd name="T80" fmla="*/ 41 w 246"/>
                <a:gd name="T81" fmla="*/ 83 h 247"/>
                <a:gd name="T82" fmla="*/ 25 w 246"/>
                <a:gd name="T83" fmla="*/ 53 h 247"/>
                <a:gd name="T84" fmla="*/ 26 w 246"/>
                <a:gd name="T85" fmla="*/ 47 h 247"/>
                <a:gd name="T86" fmla="*/ 62 w 246"/>
                <a:gd name="T87" fmla="*/ 15 h 247"/>
                <a:gd name="T88" fmla="*/ 85 w 246"/>
                <a:gd name="T89" fmla="*/ 40 h 247"/>
                <a:gd name="T90" fmla="*/ 101 w 246"/>
                <a:gd name="T91" fmla="*/ 34 h 247"/>
                <a:gd name="T92" fmla="*/ 104 w 246"/>
                <a:gd name="T9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47">
                  <a:moveTo>
                    <a:pt x="126" y="68"/>
                  </a:moveTo>
                  <a:lnTo>
                    <a:pt x="108" y="71"/>
                  </a:lnTo>
                  <a:lnTo>
                    <a:pt x="93" y="78"/>
                  </a:lnTo>
                  <a:lnTo>
                    <a:pt x="80" y="88"/>
                  </a:lnTo>
                  <a:lnTo>
                    <a:pt x="72" y="104"/>
                  </a:lnTo>
                  <a:lnTo>
                    <a:pt x="68" y="121"/>
                  </a:lnTo>
                  <a:lnTo>
                    <a:pt x="70" y="138"/>
                  </a:lnTo>
                  <a:lnTo>
                    <a:pt x="76" y="154"/>
                  </a:lnTo>
                  <a:lnTo>
                    <a:pt x="88" y="165"/>
                  </a:lnTo>
                  <a:lnTo>
                    <a:pt x="102" y="175"/>
                  </a:lnTo>
                  <a:lnTo>
                    <a:pt x="119" y="178"/>
                  </a:lnTo>
                  <a:lnTo>
                    <a:pt x="136" y="176"/>
                  </a:lnTo>
                  <a:lnTo>
                    <a:pt x="152" y="169"/>
                  </a:lnTo>
                  <a:lnTo>
                    <a:pt x="164" y="159"/>
                  </a:lnTo>
                  <a:lnTo>
                    <a:pt x="173" y="144"/>
                  </a:lnTo>
                  <a:lnTo>
                    <a:pt x="177" y="127"/>
                  </a:lnTo>
                  <a:lnTo>
                    <a:pt x="176" y="109"/>
                  </a:lnTo>
                  <a:lnTo>
                    <a:pt x="168" y="95"/>
                  </a:lnTo>
                  <a:lnTo>
                    <a:pt x="157" y="82"/>
                  </a:lnTo>
                  <a:lnTo>
                    <a:pt x="143" y="72"/>
                  </a:lnTo>
                  <a:lnTo>
                    <a:pt x="126" y="68"/>
                  </a:lnTo>
                  <a:close/>
                  <a:moveTo>
                    <a:pt x="104" y="0"/>
                  </a:moveTo>
                  <a:lnTo>
                    <a:pt x="108" y="0"/>
                  </a:lnTo>
                  <a:lnTo>
                    <a:pt x="152" y="3"/>
                  </a:lnTo>
                  <a:lnTo>
                    <a:pt x="156" y="4"/>
                  </a:lnTo>
                  <a:lnTo>
                    <a:pt x="156" y="8"/>
                  </a:lnTo>
                  <a:lnTo>
                    <a:pt x="153" y="37"/>
                  </a:lnTo>
                  <a:lnTo>
                    <a:pt x="163" y="41"/>
                  </a:lnTo>
                  <a:lnTo>
                    <a:pt x="170" y="46"/>
                  </a:lnTo>
                  <a:lnTo>
                    <a:pt x="193" y="25"/>
                  </a:lnTo>
                  <a:lnTo>
                    <a:pt x="197" y="23"/>
                  </a:lnTo>
                  <a:lnTo>
                    <a:pt x="198" y="25"/>
                  </a:lnTo>
                  <a:lnTo>
                    <a:pt x="228" y="59"/>
                  </a:lnTo>
                  <a:lnTo>
                    <a:pt x="231" y="62"/>
                  </a:lnTo>
                  <a:lnTo>
                    <a:pt x="228" y="65"/>
                  </a:lnTo>
                  <a:lnTo>
                    <a:pt x="206" y="85"/>
                  </a:lnTo>
                  <a:lnTo>
                    <a:pt x="208" y="93"/>
                  </a:lnTo>
                  <a:lnTo>
                    <a:pt x="211" y="102"/>
                  </a:lnTo>
                  <a:lnTo>
                    <a:pt x="243" y="105"/>
                  </a:lnTo>
                  <a:lnTo>
                    <a:pt x="246" y="105"/>
                  </a:lnTo>
                  <a:lnTo>
                    <a:pt x="245" y="109"/>
                  </a:lnTo>
                  <a:lnTo>
                    <a:pt x="243" y="154"/>
                  </a:lnTo>
                  <a:lnTo>
                    <a:pt x="243" y="157"/>
                  </a:lnTo>
                  <a:lnTo>
                    <a:pt x="239" y="157"/>
                  </a:lnTo>
                  <a:lnTo>
                    <a:pt x="208" y="156"/>
                  </a:lnTo>
                  <a:lnTo>
                    <a:pt x="205" y="164"/>
                  </a:lnTo>
                  <a:lnTo>
                    <a:pt x="201" y="172"/>
                  </a:lnTo>
                  <a:lnTo>
                    <a:pt x="220" y="194"/>
                  </a:lnTo>
                  <a:lnTo>
                    <a:pt x="223" y="198"/>
                  </a:lnTo>
                  <a:lnTo>
                    <a:pt x="220" y="199"/>
                  </a:lnTo>
                  <a:lnTo>
                    <a:pt x="186" y="230"/>
                  </a:lnTo>
                  <a:lnTo>
                    <a:pt x="184" y="232"/>
                  </a:lnTo>
                  <a:lnTo>
                    <a:pt x="181" y="230"/>
                  </a:lnTo>
                  <a:lnTo>
                    <a:pt x="160" y="207"/>
                  </a:lnTo>
                  <a:lnTo>
                    <a:pt x="152" y="210"/>
                  </a:lnTo>
                  <a:lnTo>
                    <a:pt x="144" y="212"/>
                  </a:lnTo>
                  <a:lnTo>
                    <a:pt x="143" y="243"/>
                  </a:lnTo>
                  <a:lnTo>
                    <a:pt x="143" y="247"/>
                  </a:lnTo>
                  <a:lnTo>
                    <a:pt x="139" y="247"/>
                  </a:lnTo>
                  <a:lnTo>
                    <a:pt x="95" y="244"/>
                  </a:lnTo>
                  <a:lnTo>
                    <a:pt x="91" y="244"/>
                  </a:lnTo>
                  <a:lnTo>
                    <a:pt x="91" y="240"/>
                  </a:lnTo>
                  <a:lnTo>
                    <a:pt x="92" y="210"/>
                  </a:lnTo>
                  <a:lnTo>
                    <a:pt x="84" y="206"/>
                  </a:lnTo>
                  <a:lnTo>
                    <a:pt x="75" y="202"/>
                  </a:lnTo>
                  <a:lnTo>
                    <a:pt x="53" y="222"/>
                  </a:lnTo>
                  <a:lnTo>
                    <a:pt x="50" y="224"/>
                  </a:lnTo>
                  <a:lnTo>
                    <a:pt x="47" y="222"/>
                  </a:lnTo>
                  <a:lnTo>
                    <a:pt x="17" y="188"/>
                  </a:lnTo>
                  <a:lnTo>
                    <a:pt x="15" y="185"/>
                  </a:lnTo>
                  <a:lnTo>
                    <a:pt x="17" y="182"/>
                  </a:lnTo>
                  <a:lnTo>
                    <a:pt x="40" y="163"/>
                  </a:lnTo>
                  <a:lnTo>
                    <a:pt x="36" y="154"/>
                  </a:lnTo>
                  <a:lnTo>
                    <a:pt x="33" y="144"/>
                  </a:lnTo>
                  <a:lnTo>
                    <a:pt x="4" y="142"/>
                  </a:lnTo>
                  <a:lnTo>
                    <a:pt x="0" y="142"/>
                  </a:lnTo>
                  <a:lnTo>
                    <a:pt x="0" y="138"/>
                  </a:lnTo>
                  <a:lnTo>
                    <a:pt x="3" y="93"/>
                  </a:lnTo>
                  <a:lnTo>
                    <a:pt x="3" y="89"/>
                  </a:lnTo>
                  <a:lnTo>
                    <a:pt x="7" y="89"/>
                  </a:lnTo>
                  <a:lnTo>
                    <a:pt x="37" y="92"/>
                  </a:lnTo>
                  <a:lnTo>
                    <a:pt x="41" y="83"/>
                  </a:lnTo>
                  <a:lnTo>
                    <a:pt x="45" y="75"/>
                  </a:lnTo>
                  <a:lnTo>
                    <a:pt x="25" y="53"/>
                  </a:lnTo>
                  <a:lnTo>
                    <a:pt x="22" y="50"/>
                  </a:lnTo>
                  <a:lnTo>
                    <a:pt x="26" y="47"/>
                  </a:lnTo>
                  <a:lnTo>
                    <a:pt x="59" y="17"/>
                  </a:lnTo>
                  <a:lnTo>
                    <a:pt x="62" y="15"/>
                  </a:lnTo>
                  <a:lnTo>
                    <a:pt x="64" y="17"/>
                  </a:lnTo>
                  <a:lnTo>
                    <a:pt x="85" y="40"/>
                  </a:lnTo>
                  <a:lnTo>
                    <a:pt x="93" y="37"/>
                  </a:lnTo>
                  <a:lnTo>
                    <a:pt x="101" y="34"/>
                  </a:lnTo>
                  <a:lnTo>
                    <a:pt x="104" y="4"/>
                  </a:lnTo>
                  <a:lnTo>
                    <a:pt x="10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17"/>
            <p:cNvSpPr>
              <a:spLocks noEditPoints="1"/>
            </p:cNvSpPr>
            <p:nvPr/>
          </p:nvSpPr>
          <p:spPr bwMode="auto">
            <a:xfrm>
              <a:off x="5272883" y="1659775"/>
              <a:ext cx="1129810" cy="1128420"/>
            </a:xfrm>
            <a:custGeom>
              <a:avLst/>
              <a:gdLst>
                <a:gd name="T0" fmla="*/ 365 w 813"/>
                <a:gd name="T1" fmla="*/ 181 h 812"/>
                <a:gd name="T2" fmla="*/ 291 w 813"/>
                <a:gd name="T3" fmla="*/ 209 h 812"/>
                <a:gd name="T4" fmla="*/ 232 w 813"/>
                <a:gd name="T5" fmla="*/ 258 h 812"/>
                <a:gd name="T6" fmla="*/ 192 w 813"/>
                <a:gd name="T7" fmla="*/ 326 h 812"/>
                <a:gd name="T8" fmla="*/ 178 w 813"/>
                <a:gd name="T9" fmla="*/ 406 h 812"/>
                <a:gd name="T10" fmla="*/ 192 w 813"/>
                <a:gd name="T11" fmla="*/ 486 h 812"/>
                <a:gd name="T12" fmla="*/ 232 w 813"/>
                <a:gd name="T13" fmla="*/ 553 h 812"/>
                <a:gd name="T14" fmla="*/ 291 w 813"/>
                <a:gd name="T15" fmla="*/ 604 h 812"/>
                <a:gd name="T16" fmla="*/ 365 w 813"/>
                <a:gd name="T17" fmla="*/ 632 h 812"/>
                <a:gd name="T18" fmla="*/ 448 w 813"/>
                <a:gd name="T19" fmla="*/ 632 h 812"/>
                <a:gd name="T20" fmla="*/ 521 w 813"/>
                <a:gd name="T21" fmla="*/ 604 h 812"/>
                <a:gd name="T22" fmla="*/ 581 w 813"/>
                <a:gd name="T23" fmla="*/ 553 h 812"/>
                <a:gd name="T24" fmla="*/ 621 w 813"/>
                <a:gd name="T25" fmla="*/ 486 h 812"/>
                <a:gd name="T26" fmla="*/ 635 w 813"/>
                <a:gd name="T27" fmla="*/ 406 h 812"/>
                <a:gd name="T28" fmla="*/ 621 w 813"/>
                <a:gd name="T29" fmla="*/ 326 h 812"/>
                <a:gd name="T30" fmla="*/ 581 w 813"/>
                <a:gd name="T31" fmla="*/ 258 h 812"/>
                <a:gd name="T32" fmla="*/ 521 w 813"/>
                <a:gd name="T33" fmla="*/ 209 h 812"/>
                <a:gd name="T34" fmla="*/ 448 w 813"/>
                <a:gd name="T35" fmla="*/ 181 h 812"/>
                <a:gd name="T36" fmla="*/ 355 w 813"/>
                <a:gd name="T37" fmla="*/ 0 h 812"/>
                <a:gd name="T38" fmla="*/ 457 w 813"/>
                <a:gd name="T39" fmla="*/ 80 h 812"/>
                <a:gd name="T40" fmla="*/ 525 w 813"/>
                <a:gd name="T41" fmla="*/ 99 h 812"/>
                <a:gd name="T42" fmla="*/ 653 w 813"/>
                <a:gd name="T43" fmla="*/ 80 h 812"/>
                <a:gd name="T44" fmla="*/ 639 w 813"/>
                <a:gd name="T45" fmla="*/ 173 h 812"/>
                <a:gd name="T46" fmla="*/ 733 w 813"/>
                <a:gd name="T47" fmla="*/ 159 h 812"/>
                <a:gd name="T48" fmla="*/ 714 w 813"/>
                <a:gd name="T49" fmla="*/ 287 h 812"/>
                <a:gd name="T50" fmla="*/ 732 w 813"/>
                <a:gd name="T51" fmla="*/ 355 h 812"/>
                <a:gd name="T52" fmla="*/ 813 w 813"/>
                <a:gd name="T53" fmla="*/ 457 h 812"/>
                <a:gd name="T54" fmla="*/ 726 w 813"/>
                <a:gd name="T55" fmla="*/ 491 h 812"/>
                <a:gd name="T56" fmla="*/ 783 w 813"/>
                <a:gd name="T57" fmla="*/ 565 h 812"/>
                <a:gd name="T58" fmla="*/ 664 w 813"/>
                <a:gd name="T59" fmla="*/ 613 h 812"/>
                <a:gd name="T60" fmla="*/ 613 w 813"/>
                <a:gd name="T61" fmla="*/ 663 h 812"/>
                <a:gd name="T62" fmla="*/ 566 w 813"/>
                <a:gd name="T63" fmla="*/ 783 h 812"/>
                <a:gd name="T64" fmla="*/ 492 w 813"/>
                <a:gd name="T65" fmla="*/ 725 h 812"/>
                <a:gd name="T66" fmla="*/ 457 w 813"/>
                <a:gd name="T67" fmla="*/ 812 h 812"/>
                <a:gd name="T68" fmla="*/ 355 w 813"/>
                <a:gd name="T69" fmla="*/ 732 h 812"/>
                <a:gd name="T70" fmla="*/ 287 w 813"/>
                <a:gd name="T71" fmla="*/ 714 h 812"/>
                <a:gd name="T72" fmla="*/ 160 w 813"/>
                <a:gd name="T73" fmla="*/ 732 h 812"/>
                <a:gd name="T74" fmla="*/ 173 w 813"/>
                <a:gd name="T75" fmla="*/ 639 h 812"/>
                <a:gd name="T76" fmla="*/ 80 w 813"/>
                <a:gd name="T77" fmla="*/ 654 h 812"/>
                <a:gd name="T78" fmla="*/ 98 w 813"/>
                <a:gd name="T79" fmla="*/ 525 h 812"/>
                <a:gd name="T80" fmla="*/ 81 w 813"/>
                <a:gd name="T81" fmla="*/ 457 h 812"/>
                <a:gd name="T82" fmla="*/ 0 w 813"/>
                <a:gd name="T83" fmla="*/ 355 h 812"/>
                <a:gd name="T84" fmla="*/ 88 w 813"/>
                <a:gd name="T85" fmla="*/ 320 h 812"/>
                <a:gd name="T86" fmla="*/ 29 w 813"/>
                <a:gd name="T87" fmla="*/ 247 h 812"/>
                <a:gd name="T88" fmla="*/ 149 w 813"/>
                <a:gd name="T89" fmla="*/ 199 h 812"/>
                <a:gd name="T90" fmla="*/ 199 w 813"/>
                <a:gd name="T91" fmla="*/ 150 h 812"/>
                <a:gd name="T92" fmla="*/ 247 w 813"/>
                <a:gd name="T93" fmla="*/ 29 h 812"/>
                <a:gd name="T94" fmla="*/ 321 w 813"/>
                <a:gd name="T95" fmla="*/ 88 h 812"/>
                <a:gd name="T96" fmla="*/ 355 w 813"/>
                <a:gd name="T97" fmla="*/ 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3" h="812">
                  <a:moveTo>
                    <a:pt x="406" y="177"/>
                  </a:moveTo>
                  <a:lnTo>
                    <a:pt x="365" y="181"/>
                  </a:lnTo>
                  <a:lnTo>
                    <a:pt x="326" y="192"/>
                  </a:lnTo>
                  <a:lnTo>
                    <a:pt x="291" y="209"/>
                  </a:lnTo>
                  <a:lnTo>
                    <a:pt x="259" y="231"/>
                  </a:lnTo>
                  <a:lnTo>
                    <a:pt x="232" y="258"/>
                  </a:lnTo>
                  <a:lnTo>
                    <a:pt x="209" y="291"/>
                  </a:lnTo>
                  <a:lnTo>
                    <a:pt x="192" y="326"/>
                  </a:lnTo>
                  <a:lnTo>
                    <a:pt x="182" y="366"/>
                  </a:lnTo>
                  <a:lnTo>
                    <a:pt x="178" y="406"/>
                  </a:lnTo>
                  <a:lnTo>
                    <a:pt x="182" y="447"/>
                  </a:lnTo>
                  <a:lnTo>
                    <a:pt x="192" y="486"/>
                  </a:lnTo>
                  <a:lnTo>
                    <a:pt x="209" y="522"/>
                  </a:lnTo>
                  <a:lnTo>
                    <a:pt x="232" y="553"/>
                  </a:lnTo>
                  <a:lnTo>
                    <a:pt x="259" y="580"/>
                  </a:lnTo>
                  <a:lnTo>
                    <a:pt x="291" y="604"/>
                  </a:lnTo>
                  <a:lnTo>
                    <a:pt x="326" y="620"/>
                  </a:lnTo>
                  <a:lnTo>
                    <a:pt x="365" y="632"/>
                  </a:lnTo>
                  <a:lnTo>
                    <a:pt x="406" y="634"/>
                  </a:lnTo>
                  <a:lnTo>
                    <a:pt x="448" y="632"/>
                  </a:lnTo>
                  <a:lnTo>
                    <a:pt x="486" y="620"/>
                  </a:lnTo>
                  <a:lnTo>
                    <a:pt x="521" y="604"/>
                  </a:lnTo>
                  <a:lnTo>
                    <a:pt x="554" y="580"/>
                  </a:lnTo>
                  <a:lnTo>
                    <a:pt x="581" y="553"/>
                  </a:lnTo>
                  <a:lnTo>
                    <a:pt x="604" y="522"/>
                  </a:lnTo>
                  <a:lnTo>
                    <a:pt x="621" y="486"/>
                  </a:lnTo>
                  <a:lnTo>
                    <a:pt x="631" y="447"/>
                  </a:lnTo>
                  <a:lnTo>
                    <a:pt x="635" y="406"/>
                  </a:lnTo>
                  <a:lnTo>
                    <a:pt x="631" y="366"/>
                  </a:lnTo>
                  <a:lnTo>
                    <a:pt x="621" y="326"/>
                  </a:lnTo>
                  <a:lnTo>
                    <a:pt x="604" y="291"/>
                  </a:lnTo>
                  <a:lnTo>
                    <a:pt x="581" y="258"/>
                  </a:lnTo>
                  <a:lnTo>
                    <a:pt x="554" y="231"/>
                  </a:lnTo>
                  <a:lnTo>
                    <a:pt x="521" y="209"/>
                  </a:lnTo>
                  <a:lnTo>
                    <a:pt x="486" y="192"/>
                  </a:lnTo>
                  <a:lnTo>
                    <a:pt x="448" y="181"/>
                  </a:lnTo>
                  <a:lnTo>
                    <a:pt x="406" y="177"/>
                  </a:lnTo>
                  <a:close/>
                  <a:moveTo>
                    <a:pt x="355" y="0"/>
                  </a:moveTo>
                  <a:lnTo>
                    <a:pt x="457" y="0"/>
                  </a:lnTo>
                  <a:lnTo>
                    <a:pt x="457" y="80"/>
                  </a:lnTo>
                  <a:lnTo>
                    <a:pt x="492" y="88"/>
                  </a:lnTo>
                  <a:lnTo>
                    <a:pt x="525" y="99"/>
                  </a:lnTo>
                  <a:lnTo>
                    <a:pt x="566" y="29"/>
                  </a:lnTo>
                  <a:lnTo>
                    <a:pt x="653" y="80"/>
                  </a:lnTo>
                  <a:lnTo>
                    <a:pt x="613" y="150"/>
                  </a:lnTo>
                  <a:lnTo>
                    <a:pt x="639" y="173"/>
                  </a:lnTo>
                  <a:lnTo>
                    <a:pt x="664" y="199"/>
                  </a:lnTo>
                  <a:lnTo>
                    <a:pt x="733" y="159"/>
                  </a:lnTo>
                  <a:lnTo>
                    <a:pt x="783" y="247"/>
                  </a:lnTo>
                  <a:lnTo>
                    <a:pt x="714" y="287"/>
                  </a:lnTo>
                  <a:lnTo>
                    <a:pt x="726" y="320"/>
                  </a:lnTo>
                  <a:lnTo>
                    <a:pt x="732" y="355"/>
                  </a:lnTo>
                  <a:lnTo>
                    <a:pt x="813" y="355"/>
                  </a:lnTo>
                  <a:lnTo>
                    <a:pt x="813" y="457"/>
                  </a:lnTo>
                  <a:lnTo>
                    <a:pt x="732" y="457"/>
                  </a:lnTo>
                  <a:lnTo>
                    <a:pt x="726" y="491"/>
                  </a:lnTo>
                  <a:lnTo>
                    <a:pt x="714" y="525"/>
                  </a:lnTo>
                  <a:lnTo>
                    <a:pt x="783" y="565"/>
                  </a:lnTo>
                  <a:lnTo>
                    <a:pt x="733" y="654"/>
                  </a:lnTo>
                  <a:lnTo>
                    <a:pt x="664" y="613"/>
                  </a:lnTo>
                  <a:lnTo>
                    <a:pt x="639" y="639"/>
                  </a:lnTo>
                  <a:lnTo>
                    <a:pt x="613" y="663"/>
                  </a:lnTo>
                  <a:lnTo>
                    <a:pt x="653" y="732"/>
                  </a:lnTo>
                  <a:lnTo>
                    <a:pt x="566" y="783"/>
                  </a:lnTo>
                  <a:lnTo>
                    <a:pt x="525" y="714"/>
                  </a:lnTo>
                  <a:lnTo>
                    <a:pt x="492" y="725"/>
                  </a:lnTo>
                  <a:lnTo>
                    <a:pt x="457" y="732"/>
                  </a:lnTo>
                  <a:lnTo>
                    <a:pt x="457" y="812"/>
                  </a:lnTo>
                  <a:lnTo>
                    <a:pt x="355" y="812"/>
                  </a:lnTo>
                  <a:lnTo>
                    <a:pt x="355" y="732"/>
                  </a:lnTo>
                  <a:lnTo>
                    <a:pt x="321" y="725"/>
                  </a:lnTo>
                  <a:lnTo>
                    <a:pt x="287" y="714"/>
                  </a:lnTo>
                  <a:lnTo>
                    <a:pt x="247" y="783"/>
                  </a:lnTo>
                  <a:lnTo>
                    <a:pt x="160" y="732"/>
                  </a:lnTo>
                  <a:lnTo>
                    <a:pt x="199" y="663"/>
                  </a:lnTo>
                  <a:lnTo>
                    <a:pt x="173" y="639"/>
                  </a:lnTo>
                  <a:lnTo>
                    <a:pt x="149" y="613"/>
                  </a:lnTo>
                  <a:lnTo>
                    <a:pt x="80" y="654"/>
                  </a:lnTo>
                  <a:lnTo>
                    <a:pt x="29" y="565"/>
                  </a:lnTo>
                  <a:lnTo>
                    <a:pt x="98" y="525"/>
                  </a:lnTo>
                  <a:lnTo>
                    <a:pt x="88" y="491"/>
                  </a:lnTo>
                  <a:lnTo>
                    <a:pt x="81" y="457"/>
                  </a:lnTo>
                  <a:lnTo>
                    <a:pt x="0" y="457"/>
                  </a:lnTo>
                  <a:lnTo>
                    <a:pt x="0" y="355"/>
                  </a:lnTo>
                  <a:lnTo>
                    <a:pt x="81" y="355"/>
                  </a:lnTo>
                  <a:lnTo>
                    <a:pt x="88" y="320"/>
                  </a:lnTo>
                  <a:lnTo>
                    <a:pt x="98" y="287"/>
                  </a:lnTo>
                  <a:lnTo>
                    <a:pt x="29" y="247"/>
                  </a:lnTo>
                  <a:lnTo>
                    <a:pt x="80" y="159"/>
                  </a:lnTo>
                  <a:lnTo>
                    <a:pt x="149" y="199"/>
                  </a:lnTo>
                  <a:lnTo>
                    <a:pt x="173" y="173"/>
                  </a:lnTo>
                  <a:lnTo>
                    <a:pt x="199" y="150"/>
                  </a:lnTo>
                  <a:lnTo>
                    <a:pt x="160" y="80"/>
                  </a:lnTo>
                  <a:lnTo>
                    <a:pt x="247" y="29"/>
                  </a:lnTo>
                  <a:lnTo>
                    <a:pt x="287" y="99"/>
                  </a:lnTo>
                  <a:lnTo>
                    <a:pt x="321" y="88"/>
                  </a:lnTo>
                  <a:lnTo>
                    <a:pt x="355" y="80"/>
                  </a:lnTo>
                  <a:lnTo>
                    <a:pt x="355"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18"/>
            <p:cNvSpPr>
              <a:spLocks/>
            </p:cNvSpPr>
            <p:nvPr/>
          </p:nvSpPr>
          <p:spPr bwMode="auto">
            <a:xfrm>
              <a:off x="5677280" y="2062782"/>
              <a:ext cx="321016" cy="323796"/>
            </a:xfrm>
            <a:custGeom>
              <a:avLst/>
              <a:gdLst>
                <a:gd name="T0" fmla="*/ 115 w 231"/>
                <a:gd name="T1" fmla="*/ 0 h 233"/>
                <a:gd name="T2" fmla="*/ 142 w 231"/>
                <a:gd name="T3" fmla="*/ 4 h 233"/>
                <a:gd name="T4" fmla="*/ 166 w 231"/>
                <a:gd name="T5" fmla="*/ 12 h 233"/>
                <a:gd name="T6" fmla="*/ 188 w 231"/>
                <a:gd name="T7" fmla="*/ 26 h 233"/>
                <a:gd name="T8" fmla="*/ 205 w 231"/>
                <a:gd name="T9" fmla="*/ 43 h 233"/>
                <a:gd name="T10" fmla="*/ 220 w 231"/>
                <a:gd name="T11" fmla="*/ 65 h 233"/>
                <a:gd name="T12" fmla="*/ 229 w 231"/>
                <a:gd name="T13" fmla="*/ 90 h 233"/>
                <a:gd name="T14" fmla="*/ 231 w 231"/>
                <a:gd name="T15" fmla="*/ 116 h 233"/>
                <a:gd name="T16" fmla="*/ 229 w 231"/>
                <a:gd name="T17" fmla="*/ 142 h 233"/>
                <a:gd name="T18" fmla="*/ 220 w 231"/>
                <a:gd name="T19" fmla="*/ 167 h 233"/>
                <a:gd name="T20" fmla="*/ 205 w 231"/>
                <a:gd name="T21" fmla="*/ 188 h 233"/>
                <a:gd name="T22" fmla="*/ 188 w 231"/>
                <a:gd name="T23" fmla="*/ 207 h 233"/>
                <a:gd name="T24" fmla="*/ 166 w 231"/>
                <a:gd name="T25" fmla="*/ 220 h 233"/>
                <a:gd name="T26" fmla="*/ 142 w 231"/>
                <a:gd name="T27" fmla="*/ 229 h 233"/>
                <a:gd name="T28" fmla="*/ 115 w 231"/>
                <a:gd name="T29" fmla="*/ 233 h 233"/>
                <a:gd name="T30" fmla="*/ 89 w 231"/>
                <a:gd name="T31" fmla="*/ 229 h 233"/>
                <a:gd name="T32" fmla="*/ 64 w 231"/>
                <a:gd name="T33" fmla="*/ 220 h 233"/>
                <a:gd name="T34" fmla="*/ 43 w 231"/>
                <a:gd name="T35" fmla="*/ 207 h 233"/>
                <a:gd name="T36" fmla="*/ 25 w 231"/>
                <a:gd name="T37" fmla="*/ 188 h 233"/>
                <a:gd name="T38" fmla="*/ 11 w 231"/>
                <a:gd name="T39" fmla="*/ 167 h 233"/>
                <a:gd name="T40" fmla="*/ 2 w 231"/>
                <a:gd name="T41" fmla="*/ 142 h 233"/>
                <a:gd name="T42" fmla="*/ 0 w 231"/>
                <a:gd name="T43" fmla="*/ 116 h 233"/>
                <a:gd name="T44" fmla="*/ 2 w 231"/>
                <a:gd name="T45" fmla="*/ 90 h 233"/>
                <a:gd name="T46" fmla="*/ 11 w 231"/>
                <a:gd name="T47" fmla="*/ 65 h 233"/>
                <a:gd name="T48" fmla="*/ 25 w 231"/>
                <a:gd name="T49" fmla="*/ 43 h 233"/>
                <a:gd name="T50" fmla="*/ 43 w 231"/>
                <a:gd name="T51" fmla="*/ 26 h 233"/>
                <a:gd name="T52" fmla="*/ 64 w 231"/>
                <a:gd name="T53" fmla="*/ 12 h 233"/>
                <a:gd name="T54" fmla="*/ 89 w 231"/>
                <a:gd name="T55" fmla="*/ 4 h 233"/>
                <a:gd name="T56" fmla="*/ 115 w 231"/>
                <a:gd name="T57"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1" h="233">
                  <a:moveTo>
                    <a:pt x="115" y="0"/>
                  </a:moveTo>
                  <a:lnTo>
                    <a:pt x="142" y="4"/>
                  </a:lnTo>
                  <a:lnTo>
                    <a:pt x="166" y="12"/>
                  </a:lnTo>
                  <a:lnTo>
                    <a:pt x="188" y="26"/>
                  </a:lnTo>
                  <a:lnTo>
                    <a:pt x="205" y="43"/>
                  </a:lnTo>
                  <a:lnTo>
                    <a:pt x="220" y="65"/>
                  </a:lnTo>
                  <a:lnTo>
                    <a:pt x="229" y="90"/>
                  </a:lnTo>
                  <a:lnTo>
                    <a:pt x="231" y="116"/>
                  </a:lnTo>
                  <a:lnTo>
                    <a:pt x="229" y="142"/>
                  </a:lnTo>
                  <a:lnTo>
                    <a:pt x="220" y="167"/>
                  </a:lnTo>
                  <a:lnTo>
                    <a:pt x="205" y="188"/>
                  </a:lnTo>
                  <a:lnTo>
                    <a:pt x="188" y="207"/>
                  </a:lnTo>
                  <a:lnTo>
                    <a:pt x="166" y="220"/>
                  </a:lnTo>
                  <a:lnTo>
                    <a:pt x="142" y="229"/>
                  </a:lnTo>
                  <a:lnTo>
                    <a:pt x="115" y="233"/>
                  </a:lnTo>
                  <a:lnTo>
                    <a:pt x="89" y="229"/>
                  </a:lnTo>
                  <a:lnTo>
                    <a:pt x="64" y="220"/>
                  </a:lnTo>
                  <a:lnTo>
                    <a:pt x="43" y="207"/>
                  </a:lnTo>
                  <a:lnTo>
                    <a:pt x="25" y="188"/>
                  </a:lnTo>
                  <a:lnTo>
                    <a:pt x="11" y="167"/>
                  </a:lnTo>
                  <a:lnTo>
                    <a:pt x="2" y="142"/>
                  </a:lnTo>
                  <a:lnTo>
                    <a:pt x="0" y="116"/>
                  </a:lnTo>
                  <a:lnTo>
                    <a:pt x="2" y="90"/>
                  </a:lnTo>
                  <a:lnTo>
                    <a:pt x="11" y="65"/>
                  </a:lnTo>
                  <a:lnTo>
                    <a:pt x="25" y="43"/>
                  </a:lnTo>
                  <a:lnTo>
                    <a:pt x="43" y="26"/>
                  </a:lnTo>
                  <a:lnTo>
                    <a:pt x="64" y="12"/>
                  </a:lnTo>
                  <a:lnTo>
                    <a:pt x="89" y="4"/>
                  </a:lnTo>
                  <a:lnTo>
                    <a:pt x="115"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19"/>
            <p:cNvSpPr>
              <a:spLocks noEditPoints="1"/>
            </p:cNvSpPr>
            <p:nvPr/>
          </p:nvSpPr>
          <p:spPr bwMode="auto">
            <a:xfrm>
              <a:off x="6419369" y="2610316"/>
              <a:ext cx="972775" cy="971386"/>
            </a:xfrm>
            <a:custGeom>
              <a:avLst/>
              <a:gdLst>
                <a:gd name="T0" fmla="*/ 300 w 700"/>
                <a:gd name="T1" fmla="*/ 161 h 699"/>
                <a:gd name="T2" fmla="*/ 232 w 700"/>
                <a:gd name="T3" fmla="*/ 194 h 699"/>
                <a:gd name="T4" fmla="*/ 182 w 700"/>
                <a:gd name="T5" fmla="*/ 250 h 699"/>
                <a:gd name="T6" fmla="*/ 156 w 700"/>
                <a:gd name="T7" fmla="*/ 321 h 699"/>
                <a:gd name="T8" fmla="*/ 161 w 700"/>
                <a:gd name="T9" fmla="*/ 399 h 699"/>
                <a:gd name="T10" fmla="*/ 194 w 700"/>
                <a:gd name="T11" fmla="*/ 467 h 699"/>
                <a:gd name="T12" fmla="*/ 250 w 700"/>
                <a:gd name="T13" fmla="*/ 517 h 699"/>
                <a:gd name="T14" fmla="*/ 321 w 700"/>
                <a:gd name="T15" fmla="*/ 543 h 699"/>
                <a:gd name="T16" fmla="*/ 400 w 700"/>
                <a:gd name="T17" fmla="*/ 538 h 699"/>
                <a:gd name="T18" fmla="*/ 468 w 700"/>
                <a:gd name="T19" fmla="*/ 505 h 699"/>
                <a:gd name="T20" fmla="*/ 517 w 700"/>
                <a:gd name="T21" fmla="*/ 449 h 699"/>
                <a:gd name="T22" fmla="*/ 544 w 700"/>
                <a:gd name="T23" fmla="*/ 378 h 699"/>
                <a:gd name="T24" fmla="*/ 538 w 700"/>
                <a:gd name="T25" fmla="*/ 300 h 699"/>
                <a:gd name="T26" fmla="*/ 506 w 700"/>
                <a:gd name="T27" fmla="*/ 232 h 699"/>
                <a:gd name="T28" fmla="*/ 449 w 700"/>
                <a:gd name="T29" fmla="*/ 182 h 699"/>
                <a:gd name="T30" fmla="*/ 379 w 700"/>
                <a:gd name="T31" fmla="*/ 156 h 699"/>
                <a:gd name="T32" fmla="*/ 373 w 700"/>
                <a:gd name="T33" fmla="*/ 0 h 699"/>
                <a:gd name="T34" fmla="*/ 407 w 700"/>
                <a:gd name="T35" fmla="*/ 73 h 699"/>
                <a:gd name="T36" fmla="*/ 468 w 700"/>
                <a:gd name="T37" fmla="*/ 20 h 699"/>
                <a:gd name="T38" fmla="*/ 514 w 700"/>
                <a:gd name="T39" fmla="*/ 120 h 699"/>
                <a:gd name="T40" fmla="*/ 559 w 700"/>
                <a:gd name="T41" fmla="*/ 161 h 699"/>
                <a:gd name="T42" fmla="*/ 664 w 700"/>
                <a:gd name="T43" fmla="*/ 195 h 699"/>
                <a:gd name="T44" fmla="*/ 617 w 700"/>
                <a:gd name="T45" fmla="*/ 261 h 699"/>
                <a:gd name="T46" fmla="*/ 694 w 700"/>
                <a:gd name="T47" fmla="*/ 287 h 699"/>
                <a:gd name="T48" fmla="*/ 630 w 700"/>
                <a:gd name="T49" fmla="*/ 377 h 699"/>
                <a:gd name="T50" fmla="*/ 618 w 700"/>
                <a:gd name="T51" fmla="*/ 436 h 699"/>
                <a:gd name="T52" fmla="*/ 641 w 700"/>
                <a:gd name="T53" fmla="*/ 545 h 699"/>
                <a:gd name="T54" fmla="*/ 561 w 700"/>
                <a:gd name="T55" fmla="*/ 537 h 699"/>
                <a:gd name="T56" fmla="*/ 576 w 700"/>
                <a:gd name="T57" fmla="*/ 617 h 699"/>
                <a:gd name="T58" fmla="*/ 466 w 700"/>
                <a:gd name="T59" fmla="*/ 606 h 699"/>
                <a:gd name="T60" fmla="*/ 409 w 700"/>
                <a:gd name="T61" fmla="*/ 626 h 699"/>
                <a:gd name="T62" fmla="*/ 326 w 700"/>
                <a:gd name="T63" fmla="*/ 699 h 699"/>
                <a:gd name="T64" fmla="*/ 292 w 700"/>
                <a:gd name="T65" fmla="*/ 626 h 699"/>
                <a:gd name="T66" fmla="*/ 232 w 700"/>
                <a:gd name="T67" fmla="*/ 680 h 699"/>
                <a:gd name="T68" fmla="*/ 186 w 700"/>
                <a:gd name="T69" fmla="*/ 579 h 699"/>
                <a:gd name="T70" fmla="*/ 140 w 700"/>
                <a:gd name="T71" fmla="*/ 538 h 699"/>
                <a:gd name="T72" fmla="*/ 35 w 700"/>
                <a:gd name="T73" fmla="*/ 504 h 699"/>
                <a:gd name="T74" fmla="*/ 83 w 700"/>
                <a:gd name="T75" fmla="*/ 439 h 699"/>
                <a:gd name="T76" fmla="*/ 5 w 700"/>
                <a:gd name="T77" fmla="*/ 412 h 699"/>
                <a:gd name="T78" fmla="*/ 69 w 700"/>
                <a:gd name="T79" fmla="*/ 322 h 699"/>
                <a:gd name="T80" fmla="*/ 81 w 700"/>
                <a:gd name="T81" fmla="*/ 263 h 699"/>
                <a:gd name="T82" fmla="*/ 59 w 700"/>
                <a:gd name="T83" fmla="*/ 154 h 699"/>
                <a:gd name="T84" fmla="*/ 139 w 700"/>
                <a:gd name="T85" fmla="*/ 162 h 699"/>
                <a:gd name="T86" fmla="*/ 123 w 700"/>
                <a:gd name="T87" fmla="*/ 82 h 699"/>
                <a:gd name="T88" fmla="*/ 233 w 700"/>
                <a:gd name="T89" fmla="*/ 93 h 699"/>
                <a:gd name="T90" fmla="*/ 291 w 700"/>
                <a:gd name="T91" fmla="*/ 73 h 699"/>
                <a:gd name="T92" fmla="*/ 373 w 700"/>
                <a:gd name="T93" fmla="*/ 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0" h="699">
                  <a:moveTo>
                    <a:pt x="339" y="154"/>
                  </a:moveTo>
                  <a:lnTo>
                    <a:pt x="300" y="161"/>
                  </a:lnTo>
                  <a:lnTo>
                    <a:pt x="263" y="174"/>
                  </a:lnTo>
                  <a:lnTo>
                    <a:pt x="232" y="194"/>
                  </a:lnTo>
                  <a:lnTo>
                    <a:pt x="204" y="220"/>
                  </a:lnTo>
                  <a:lnTo>
                    <a:pt x="182" y="250"/>
                  </a:lnTo>
                  <a:lnTo>
                    <a:pt x="165" y="284"/>
                  </a:lnTo>
                  <a:lnTo>
                    <a:pt x="156" y="321"/>
                  </a:lnTo>
                  <a:lnTo>
                    <a:pt x="155" y="360"/>
                  </a:lnTo>
                  <a:lnTo>
                    <a:pt x="161" y="399"/>
                  </a:lnTo>
                  <a:lnTo>
                    <a:pt x="174" y="436"/>
                  </a:lnTo>
                  <a:lnTo>
                    <a:pt x="194" y="467"/>
                  </a:lnTo>
                  <a:lnTo>
                    <a:pt x="220" y="495"/>
                  </a:lnTo>
                  <a:lnTo>
                    <a:pt x="250" y="517"/>
                  </a:lnTo>
                  <a:lnTo>
                    <a:pt x="284" y="534"/>
                  </a:lnTo>
                  <a:lnTo>
                    <a:pt x="321" y="543"/>
                  </a:lnTo>
                  <a:lnTo>
                    <a:pt x="360" y="545"/>
                  </a:lnTo>
                  <a:lnTo>
                    <a:pt x="400" y="538"/>
                  </a:lnTo>
                  <a:lnTo>
                    <a:pt x="436" y="525"/>
                  </a:lnTo>
                  <a:lnTo>
                    <a:pt x="468" y="505"/>
                  </a:lnTo>
                  <a:lnTo>
                    <a:pt x="495" y="479"/>
                  </a:lnTo>
                  <a:lnTo>
                    <a:pt x="517" y="449"/>
                  </a:lnTo>
                  <a:lnTo>
                    <a:pt x="534" y="415"/>
                  </a:lnTo>
                  <a:lnTo>
                    <a:pt x="544" y="378"/>
                  </a:lnTo>
                  <a:lnTo>
                    <a:pt x="545" y="339"/>
                  </a:lnTo>
                  <a:lnTo>
                    <a:pt x="538" y="300"/>
                  </a:lnTo>
                  <a:lnTo>
                    <a:pt x="525" y="263"/>
                  </a:lnTo>
                  <a:lnTo>
                    <a:pt x="506" y="232"/>
                  </a:lnTo>
                  <a:lnTo>
                    <a:pt x="479" y="204"/>
                  </a:lnTo>
                  <a:lnTo>
                    <a:pt x="449" y="182"/>
                  </a:lnTo>
                  <a:lnTo>
                    <a:pt x="415" y="165"/>
                  </a:lnTo>
                  <a:lnTo>
                    <a:pt x="379" y="156"/>
                  </a:lnTo>
                  <a:lnTo>
                    <a:pt x="339" y="154"/>
                  </a:lnTo>
                  <a:close/>
                  <a:moveTo>
                    <a:pt x="373" y="0"/>
                  </a:moveTo>
                  <a:lnTo>
                    <a:pt x="377" y="69"/>
                  </a:lnTo>
                  <a:lnTo>
                    <a:pt x="407" y="73"/>
                  </a:lnTo>
                  <a:lnTo>
                    <a:pt x="436" y="81"/>
                  </a:lnTo>
                  <a:lnTo>
                    <a:pt x="468" y="20"/>
                  </a:lnTo>
                  <a:lnTo>
                    <a:pt x="545" y="59"/>
                  </a:lnTo>
                  <a:lnTo>
                    <a:pt x="514" y="120"/>
                  </a:lnTo>
                  <a:lnTo>
                    <a:pt x="537" y="139"/>
                  </a:lnTo>
                  <a:lnTo>
                    <a:pt x="559" y="161"/>
                  </a:lnTo>
                  <a:lnTo>
                    <a:pt x="617" y="123"/>
                  </a:lnTo>
                  <a:lnTo>
                    <a:pt x="664" y="195"/>
                  </a:lnTo>
                  <a:lnTo>
                    <a:pt x="607" y="233"/>
                  </a:lnTo>
                  <a:lnTo>
                    <a:pt x="617" y="261"/>
                  </a:lnTo>
                  <a:lnTo>
                    <a:pt x="626" y="291"/>
                  </a:lnTo>
                  <a:lnTo>
                    <a:pt x="694" y="287"/>
                  </a:lnTo>
                  <a:lnTo>
                    <a:pt x="700" y="373"/>
                  </a:lnTo>
                  <a:lnTo>
                    <a:pt x="630" y="377"/>
                  </a:lnTo>
                  <a:lnTo>
                    <a:pt x="626" y="407"/>
                  </a:lnTo>
                  <a:lnTo>
                    <a:pt x="618" y="436"/>
                  </a:lnTo>
                  <a:lnTo>
                    <a:pt x="680" y="467"/>
                  </a:lnTo>
                  <a:lnTo>
                    <a:pt x="641" y="545"/>
                  </a:lnTo>
                  <a:lnTo>
                    <a:pt x="579" y="513"/>
                  </a:lnTo>
                  <a:lnTo>
                    <a:pt x="561" y="537"/>
                  </a:lnTo>
                  <a:lnTo>
                    <a:pt x="538" y="559"/>
                  </a:lnTo>
                  <a:lnTo>
                    <a:pt x="576" y="617"/>
                  </a:lnTo>
                  <a:lnTo>
                    <a:pt x="504" y="664"/>
                  </a:lnTo>
                  <a:lnTo>
                    <a:pt x="466" y="606"/>
                  </a:lnTo>
                  <a:lnTo>
                    <a:pt x="439" y="617"/>
                  </a:lnTo>
                  <a:lnTo>
                    <a:pt x="409" y="626"/>
                  </a:lnTo>
                  <a:lnTo>
                    <a:pt x="413" y="694"/>
                  </a:lnTo>
                  <a:lnTo>
                    <a:pt x="326" y="699"/>
                  </a:lnTo>
                  <a:lnTo>
                    <a:pt x="322" y="630"/>
                  </a:lnTo>
                  <a:lnTo>
                    <a:pt x="292" y="626"/>
                  </a:lnTo>
                  <a:lnTo>
                    <a:pt x="263" y="618"/>
                  </a:lnTo>
                  <a:lnTo>
                    <a:pt x="232" y="680"/>
                  </a:lnTo>
                  <a:lnTo>
                    <a:pt x="155" y="640"/>
                  </a:lnTo>
                  <a:lnTo>
                    <a:pt x="186" y="579"/>
                  </a:lnTo>
                  <a:lnTo>
                    <a:pt x="162" y="560"/>
                  </a:lnTo>
                  <a:lnTo>
                    <a:pt x="140" y="538"/>
                  </a:lnTo>
                  <a:lnTo>
                    <a:pt x="83" y="576"/>
                  </a:lnTo>
                  <a:lnTo>
                    <a:pt x="35" y="504"/>
                  </a:lnTo>
                  <a:lnTo>
                    <a:pt x="93" y="466"/>
                  </a:lnTo>
                  <a:lnTo>
                    <a:pt x="83" y="439"/>
                  </a:lnTo>
                  <a:lnTo>
                    <a:pt x="73" y="408"/>
                  </a:lnTo>
                  <a:lnTo>
                    <a:pt x="5" y="412"/>
                  </a:lnTo>
                  <a:lnTo>
                    <a:pt x="0" y="326"/>
                  </a:lnTo>
                  <a:lnTo>
                    <a:pt x="69" y="322"/>
                  </a:lnTo>
                  <a:lnTo>
                    <a:pt x="73" y="292"/>
                  </a:lnTo>
                  <a:lnTo>
                    <a:pt x="81" y="263"/>
                  </a:lnTo>
                  <a:lnTo>
                    <a:pt x="20" y="232"/>
                  </a:lnTo>
                  <a:lnTo>
                    <a:pt x="59" y="154"/>
                  </a:lnTo>
                  <a:lnTo>
                    <a:pt x="121" y="186"/>
                  </a:lnTo>
                  <a:lnTo>
                    <a:pt x="139" y="162"/>
                  </a:lnTo>
                  <a:lnTo>
                    <a:pt x="161" y="140"/>
                  </a:lnTo>
                  <a:lnTo>
                    <a:pt x="123" y="82"/>
                  </a:lnTo>
                  <a:lnTo>
                    <a:pt x="195" y="35"/>
                  </a:lnTo>
                  <a:lnTo>
                    <a:pt x="233" y="93"/>
                  </a:lnTo>
                  <a:lnTo>
                    <a:pt x="261" y="82"/>
                  </a:lnTo>
                  <a:lnTo>
                    <a:pt x="291" y="73"/>
                  </a:lnTo>
                  <a:lnTo>
                    <a:pt x="287" y="5"/>
                  </a:lnTo>
                  <a:lnTo>
                    <a:pt x="37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20"/>
            <p:cNvSpPr>
              <a:spLocks/>
            </p:cNvSpPr>
            <p:nvPr/>
          </p:nvSpPr>
          <p:spPr bwMode="auto">
            <a:xfrm>
              <a:off x="6766788" y="2957735"/>
              <a:ext cx="276547" cy="276547"/>
            </a:xfrm>
            <a:custGeom>
              <a:avLst/>
              <a:gdLst>
                <a:gd name="T0" fmla="*/ 95 w 199"/>
                <a:gd name="T1" fmla="*/ 0 h 199"/>
                <a:gd name="T2" fmla="*/ 121 w 199"/>
                <a:gd name="T3" fmla="*/ 3 h 199"/>
                <a:gd name="T4" fmla="*/ 144 w 199"/>
                <a:gd name="T5" fmla="*/ 12 h 199"/>
                <a:gd name="T6" fmla="*/ 165 w 199"/>
                <a:gd name="T7" fmla="*/ 25 h 199"/>
                <a:gd name="T8" fmla="*/ 182 w 199"/>
                <a:gd name="T9" fmla="*/ 45 h 199"/>
                <a:gd name="T10" fmla="*/ 194 w 199"/>
                <a:gd name="T11" fmla="*/ 68 h 199"/>
                <a:gd name="T12" fmla="*/ 199 w 199"/>
                <a:gd name="T13" fmla="*/ 94 h 199"/>
                <a:gd name="T14" fmla="*/ 197 w 199"/>
                <a:gd name="T15" fmla="*/ 121 h 199"/>
                <a:gd name="T16" fmla="*/ 188 w 199"/>
                <a:gd name="T17" fmla="*/ 144 h 199"/>
                <a:gd name="T18" fmla="*/ 173 w 199"/>
                <a:gd name="T19" fmla="*/ 165 h 199"/>
                <a:gd name="T20" fmla="*/ 155 w 199"/>
                <a:gd name="T21" fmla="*/ 182 h 199"/>
                <a:gd name="T22" fmla="*/ 131 w 199"/>
                <a:gd name="T23" fmla="*/ 194 h 199"/>
                <a:gd name="T24" fmla="*/ 105 w 199"/>
                <a:gd name="T25" fmla="*/ 199 h 199"/>
                <a:gd name="T26" fmla="*/ 79 w 199"/>
                <a:gd name="T27" fmla="*/ 196 h 199"/>
                <a:gd name="T28" fmla="*/ 54 w 199"/>
                <a:gd name="T29" fmla="*/ 187 h 199"/>
                <a:gd name="T30" fmla="*/ 34 w 199"/>
                <a:gd name="T31" fmla="*/ 174 h 199"/>
                <a:gd name="T32" fmla="*/ 17 w 199"/>
                <a:gd name="T33" fmla="*/ 155 h 199"/>
                <a:gd name="T34" fmla="*/ 5 w 199"/>
                <a:gd name="T35" fmla="*/ 131 h 199"/>
                <a:gd name="T36" fmla="*/ 0 w 199"/>
                <a:gd name="T37" fmla="*/ 105 h 199"/>
                <a:gd name="T38" fmla="*/ 3 w 199"/>
                <a:gd name="T39" fmla="*/ 79 h 199"/>
                <a:gd name="T40" fmla="*/ 11 w 199"/>
                <a:gd name="T41" fmla="*/ 55 h 199"/>
                <a:gd name="T42" fmla="*/ 25 w 199"/>
                <a:gd name="T43" fmla="*/ 34 h 199"/>
                <a:gd name="T44" fmla="*/ 45 w 199"/>
                <a:gd name="T45" fmla="*/ 17 h 199"/>
                <a:gd name="T46" fmla="*/ 68 w 199"/>
                <a:gd name="T47" fmla="*/ 5 h 199"/>
                <a:gd name="T48" fmla="*/ 95 w 199"/>
                <a:gd name="T49"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9" h="199">
                  <a:moveTo>
                    <a:pt x="95" y="0"/>
                  </a:moveTo>
                  <a:lnTo>
                    <a:pt x="121" y="3"/>
                  </a:lnTo>
                  <a:lnTo>
                    <a:pt x="144" y="12"/>
                  </a:lnTo>
                  <a:lnTo>
                    <a:pt x="165" y="25"/>
                  </a:lnTo>
                  <a:lnTo>
                    <a:pt x="182" y="45"/>
                  </a:lnTo>
                  <a:lnTo>
                    <a:pt x="194" y="68"/>
                  </a:lnTo>
                  <a:lnTo>
                    <a:pt x="199" y="94"/>
                  </a:lnTo>
                  <a:lnTo>
                    <a:pt x="197" y="121"/>
                  </a:lnTo>
                  <a:lnTo>
                    <a:pt x="188" y="144"/>
                  </a:lnTo>
                  <a:lnTo>
                    <a:pt x="173" y="165"/>
                  </a:lnTo>
                  <a:lnTo>
                    <a:pt x="155" y="182"/>
                  </a:lnTo>
                  <a:lnTo>
                    <a:pt x="131" y="194"/>
                  </a:lnTo>
                  <a:lnTo>
                    <a:pt x="105" y="199"/>
                  </a:lnTo>
                  <a:lnTo>
                    <a:pt x="79" y="196"/>
                  </a:lnTo>
                  <a:lnTo>
                    <a:pt x="54" y="187"/>
                  </a:lnTo>
                  <a:lnTo>
                    <a:pt x="34" y="174"/>
                  </a:lnTo>
                  <a:lnTo>
                    <a:pt x="17" y="155"/>
                  </a:lnTo>
                  <a:lnTo>
                    <a:pt x="5" y="131"/>
                  </a:lnTo>
                  <a:lnTo>
                    <a:pt x="0" y="105"/>
                  </a:lnTo>
                  <a:lnTo>
                    <a:pt x="3" y="79"/>
                  </a:lnTo>
                  <a:lnTo>
                    <a:pt x="11" y="55"/>
                  </a:lnTo>
                  <a:lnTo>
                    <a:pt x="25" y="34"/>
                  </a:lnTo>
                  <a:lnTo>
                    <a:pt x="45" y="17"/>
                  </a:lnTo>
                  <a:lnTo>
                    <a:pt x="68" y="5"/>
                  </a:lnTo>
                  <a:lnTo>
                    <a:pt x="95"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21"/>
            <p:cNvSpPr>
              <a:spLocks noEditPoints="1"/>
            </p:cNvSpPr>
            <p:nvPr/>
          </p:nvSpPr>
          <p:spPr bwMode="auto">
            <a:xfrm>
              <a:off x="4473818" y="3303766"/>
              <a:ext cx="454426" cy="453035"/>
            </a:xfrm>
            <a:custGeom>
              <a:avLst/>
              <a:gdLst>
                <a:gd name="T0" fmla="*/ 135 w 327"/>
                <a:gd name="T1" fmla="*/ 77 h 326"/>
                <a:gd name="T2" fmla="*/ 95 w 327"/>
                <a:gd name="T3" fmla="*/ 102 h 326"/>
                <a:gd name="T4" fmla="*/ 74 w 327"/>
                <a:gd name="T5" fmla="*/ 144 h 326"/>
                <a:gd name="T6" fmla="*/ 77 w 327"/>
                <a:gd name="T7" fmla="*/ 192 h 326"/>
                <a:gd name="T8" fmla="*/ 102 w 327"/>
                <a:gd name="T9" fmla="*/ 232 h 326"/>
                <a:gd name="T10" fmla="*/ 144 w 327"/>
                <a:gd name="T11" fmla="*/ 253 h 326"/>
                <a:gd name="T12" fmla="*/ 192 w 327"/>
                <a:gd name="T13" fmla="*/ 250 h 326"/>
                <a:gd name="T14" fmla="*/ 232 w 327"/>
                <a:gd name="T15" fmla="*/ 224 h 326"/>
                <a:gd name="T16" fmla="*/ 253 w 327"/>
                <a:gd name="T17" fmla="*/ 182 h 326"/>
                <a:gd name="T18" fmla="*/ 250 w 327"/>
                <a:gd name="T19" fmla="*/ 133 h 326"/>
                <a:gd name="T20" fmla="*/ 224 w 327"/>
                <a:gd name="T21" fmla="*/ 95 h 326"/>
                <a:gd name="T22" fmla="*/ 183 w 327"/>
                <a:gd name="T23" fmla="*/ 73 h 326"/>
                <a:gd name="T24" fmla="*/ 174 w 327"/>
                <a:gd name="T25" fmla="*/ 0 h 326"/>
                <a:gd name="T26" fmla="*/ 204 w 327"/>
                <a:gd name="T27" fmla="*/ 38 h 326"/>
                <a:gd name="T28" fmla="*/ 255 w 327"/>
                <a:gd name="T29" fmla="*/ 27 h 326"/>
                <a:gd name="T30" fmla="*/ 262 w 327"/>
                <a:gd name="T31" fmla="*/ 74 h 326"/>
                <a:gd name="T32" fmla="*/ 310 w 327"/>
                <a:gd name="T33" fmla="*/ 91 h 326"/>
                <a:gd name="T34" fmla="*/ 292 w 327"/>
                <a:gd name="T35" fmla="*/ 136 h 326"/>
                <a:gd name="T36" fmla="*/ 327 w 327"/>
                <a:gd name="T37" fmla="*/ 174 h 326"/>
                <a:gd name="T38" fmla="*/ 289 w 327"/>
                <a:gd name="T39" fmla="*/ 204 h 326"/>
                <a:gd name="T40" fmla="*/ 300 w 327"/>
                <a:gd name="T41" fmla="*/ 254 h 326"/>
                <a:gd name="T42" fmla="*/ 253 w 327"/>
                <a:gd name="T43" fmla="*/ 262 h 326"/>
                <a:gd name="T44" fmla="*/ 236 w 327"/>
                <a:gd name="T45" fmla="*/ 310 h 326"/>
                <a:gd name="T46" fmla="*/ 191 w 327"/>
                <a:gd name="T47" fmla="*/ 292 h 326"/>
                <a:gd name="T48" fmla="*/ 152 w 327"/>
                <a:gd name="T49" fmla="*/ 326 h 326"/>
                <a:gd name="T50" fmla="*/ 123 w 327"/>
                <a:gd name="T51" fmla="*/ 289 h 326"/>
                <a:gd name="T52" fmla="*/ 72 w 327"/>
                <a:gd name="T53" fmla="*/ 300 h 326"/>
                <a:gd name="T54" fmla="*/ 65 w 327"/>
                <a:gd name="T55" fmla="*/ 251 h 326"/>
                <a:gd name="T56" fmla="*/ 17 w 327"/>
                <a:gd name="T57" fmla="*/ 236 h 326"/>
                <a:gd name="T58" fmla="*/ 35 w 327"/>
                <a:gd name="T59" fmla="*/ 191 h 326"/>
                <a:gd name="T60" fmla="*/ 0 w 327"/>
                <a:gd name="T61" fmla="*/ 152 h 326"/>
                <a:gd name="T62" fmla="*/ 38 w 327"/>
                <a:gd name="T63" fmla="*/ 123 h 326"/>
                <a:gd name="T64" fmla="*/ 27 w 327"/>
                <a:gd name="T65" fmla="*/ 72 h 326"/>
                <a:gd name="T66" fmla="*/ 74 w 327"/>
                <a:gd name="T67" fmla="*/ 65 h 326"/>
                <a:gd name="T68" fmla="*/ 92 w 327"/>
                <a:gd name="T69" fmla="*/ 16 h 326"/>
                <a:gd name="T70" fmla="*/ 136 w 327"/>
                <a:gd name="T71" fmla="*/ 34 h 326"/>
                <a:gd name="T72" fmla="*/ 174 w 327"/>
                <a:gd name="T73"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7" h="326">
                  <a:moveTo>
                    <a:pt x="158" y="72"/>
                  </a:moveTo>
                  <a:lnTo>
                    <a:pt x="135" y="77"/>
                  </a:lnTo>
                  <a:lnTo>
                    <a:pt x="112" y="88"/>
                  </a:lnTo>
                  <a:lnTo>
                    <a:pt x="95" y="102"/>
                  </a:lnTo>
                  <a:lnTo>
                    <a:pt x="82" y="122"/>
                  </a:lnTo>
                  <a:lnTo>
                    <a:pt x="74" y="144"/>
                  </a:lnTo>
                  <a:lnTo>
                    <a:pt x="72" y="169"/>
                  </a:lnTo>
                  <a:lnTo>
                    <a:pt x="77" y="192"/>
                  </a:lnTo>
                  <a:lnTo>
                    <a:pt x="88" y="213"/>
                  </a:lnTo>
                  <a:lnTo>
                    <a:pt x="102" y="232"/>
                  </a:lnTo>
                  <a:lnTo>
                    <a:pt x="122" y="245"/>
                  </a:lnTo>
                  <a:lnTo>
                    <a:pt x="144" y="253"/>
                  </a:lnTo>
                  <a:lnTo>
                    <a:pt x="169" y="254"/>
                  </a:lnTo>
                  <a:lnTo>
                    <a:pt x="192" y="250"/>
                  </a:lnTo>
                  <a:lnTo>
                    <a:pt x="215" y="239"/>
                  </a:lnTo>
                  <a:lnTo>
                    <a:pt x="232" y="224"/>
                  </a:lnTo>
                  <a:lnTo>
                    <a:pt x="245" y="204"/>
                  </a:lnTo>
                  <a:lnTo>
                    <a:pt x="253" y="182"/>
                  </a:lnTo>
                  <a:lnTo>
                    <a:pt x="255" y="158"/>
                  </a:lnTo>
                  <a:lnTo>
                    <a:pt x="250" y="133"/>
                  </a:lnTo>
                  <a:lnTo>
                    <a:pt x="240" y="112"/>
                  </a:lnTo>
                  <a:lnTo>
                    <a:pt x="224" y="95"/>
                  </a:lnTo>
                  <a:lnTo>
                    <a:pt x="205" y="82"/>
                  </a:lnTo>
                  <a:lnTo>
                    <a:pt x="183" y="73"/>
                  </a:lnTo>
                  <a:lnTo>
                    <a:pt x="158" y="72"/>
                  </a:lnTo>
                  <a:close/>
                  <a:moveTo>
                    <a:pt x="174" y="0"/>
                  </a:moveTo>
                  <a:lnTo>
                    <a:pt x="177" y="33"/>
                  </a:lnTo>
                  <a:lnTo>
                    <a:pt x="204" y="38"/>
                  </a:lnTo>
                  <a:lnTo>
                    <a:pt x="219" y="9"/>
                  </a:lnTo>
                  <a:lnTo>
                    <a:pt x="255" y="27"/>
                  </a:lnTo>
                  <a:lnTo>
                    <a:pt x="241" y="56"/>
                  </a:lnTo>
                  <a:lnTo>
                    <a:pt x="262" y="74"/>
                  </a:lnTo>
                  <a:lnTo>
                    <a:pt x="288" y="57"/>
                  </a:lnTo>
                  <a:lnTo>
                    <a:pt x="310" y="91"/>
                  </a:lnTo>
                  <a:lnTo>
                    <a:pt x="284" y="109"/>
                  </a:lnTo>
                  <a:lnTo>
                    <a:pt x="292" y="136"/>
                  </a:lnTo>
                  <a:lnTo>
                    <a:pt x="325" y="133"/>
                  </a:lnTo>
                  <a:lnTo>
                    <a:pt x="327" y="174"/>
                  </a:lnTo>
                  <a:lnTo>
                    <a:pt x="295" y="177"/>
                  </a:lnTo>
                  <a:lnTo>
                    <a:pt x="289" y="204"/>
                  </a:lnTo>
                  <a:lnTo>
                    <a:pt x="318" y="219"/>
                  </a:lnTo>
                  <a:lnTo>
                    <a:pt x="300" y="254"/>
                  </a:lnTo>
                  <a:lnTo>
                    <a:pt x="271" y="239"/>
                  </a:lnTo>
                  <a:lnTo>
                    <a:pt x="253" y="262"/>
                  </a:lnTo>
                  <a:lnTo>
                    <a:pt x="270" y="288"/>
                  </a:lnTo>
                  <a:lnTo>
                    <a:pt x="236" y="310"/>
                  </a:lnTo>
                  <a:lnTo>
                    <a:pt x="219" y="283"/>
                  </a:lnTo>
                  <a:lnTo>
                    <a:pt x="191" y="292"/>
                  </a:lnTo>
                  <a:lnTo>
                    <a:pt x="192" y="325"/>
                  </a:lnTo>
                  <a:lnTo>
                    <a:pt x="152" y="326"/>
                  </a:lnTo>
                  <a:lnTo>
                    <a:pt x="150" y="294"/>
                  </a:lnTo>
                  <a:lnTo>
                    <a:pt x="123" y="289"/>
                  </a:lnTo>
                  <a:lnTo>
                    <a:pt x="109" y="318"/>
                  </a:lnTo>
                  <a:lnTo>
                    <a:pt x="72" y="300"/>
                  </a:lnTo>
                  <a:lnTo>
                    <a:pt x="86" y="271"/>
                  </a:lnTo>
                  <a:lnTo>
                    <a:pt x="65" y="251"/>
                  </a:lnTo>
                  <a:lnTo>
                    <a:pt x="39" y="270"/>
                  </a:lnTo>
                  <a:lnTo>
                    <a:pt x="17" y="236"/>
                  </a:lnTo>
                  <a:lnTo>
                    <a:pt x="43" y="217"/>
                  </a:lnTo>
                  <a:lnTo>
                    <a:pt x="35" y="191"/>
                  </a:lnTo>
                  <a:lnTo>
                    <a:pt x="2" y="192"/>
                  </a:lnTo>
                  <a:lnTo>
                    <a:pt x="0" y="152"/>
                  </a:lnTo>
                  <a:lnTo>
                    <a:pt x="33" y="150"/>
                  </a:lnTo>
                  <a:lnTo>
                    <a:pt x="38" y="123"/>
                  </a:lnTo>
                  <a:lnTo>
                    <a:pt x="9" y="109"/>
                  </a:lnTo>
                  <a:lnTo>
                    <a:pt x="27" y="72"/>
                  </a:lnTo>
                  <a:lnTo>
                    <a:pt x="56" y="86"/>
                  </a:lnTo>
                  <a:lnTo>
                    <a:pt x="74" y="65"/>
                  </a:lnTo>
                  <a:lnTo>
                    <a:pt x="57" y="38"/>
                  </a:lnTo>
                  <a:lnTo>
                    <a:pt x="92" y="16"/>
                  </a:lnTo>
                  <a:lnTo>
                    <a:pt x="109" y="43"/>
                  </a:lnTo>
                  <a:lnTo>
                    <a:pt x="136" y="34"/>
                  </a:lnTo>
                  <a:lnTo>
                    <a:pt x="133" y="2"/>
                  </a:lnTo>
                  <a:lnTo>
                    <a:pt x="17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222"/>
            <p:cNvSpPr>
              <a:spLocks/>
            </p:cNvSpPr>
            <p:nvPr/>
          </p:nvSpPr>
          <p:spPr bwMode="auto">
            <a:xfrm>
              <a:off x="4637800" y="3464969"/>
              <a:ext cx="126461" cy="129241"/>
            </a:xfrm>
            <a:custGeom>
              <a:avLst/>
              <a:gdLst>
                <a:gd name="T0" fmla="*/ 43 w 91"/>
                <a:gd name="T1" fmla="*/ 0 h 93"/>
                <a:gd name="T2" fmla="*/ 61 w 91"/>
                <a:gd name="T3" fmla="*/ 3 h 93"/>
                <a:gd name="T4" fmla="*/ 77 w 91"/>
                <a:gd name="T5" fmla="*/ 12 h 93"/>
                <a:gd name="T6" fmla="*/ 87 w 91"/>
                <a:gd name="T7" fmla="*/ 27 h 93"/>
                <a:gd name="T8" fmla="*/ 91 w 91"/>
                <a:gd name="T9" fmla="*/ 45 h 93"/>
                <a:gd name="T10" fmla="*/ 89 w 91"/>
                <a:gd name="T11" fmla="*/ 63 h 93"/>
                <a:gd name="T12" fmla="*/ 80 w 91"/>
                <a:gd name="T13" fmla="*/ 78 h 93"/>
                <a:gd name="T14" fmla="*/ 67 w 91"/>
                <a:gd name="T15" fmla="*/ 89 h 93"/>
                <a:gd name="T16" fmla="*/ 48 w 91"/>
                <a:gd name="T17" fmla="*/ 93 h 93"/>
                <a:gd name="T18" fmla="*/ 30 w 91"/>
                <a:gd name="T19" fmla="*/ 91 h 93"/>
                <a:gd name="T20" fmla="*/ 14 w 91"/>
                <a:gd name="T21" fmla="*/ 82 h 93"/>
                <a:gd name="T22" fmla="*/ 4 w 91"/>
                <a:gd name="T23" fmla="*/ 67 h 93"/>
                <a:gd name="T24" fmla="*/ 0 w 91"/>
                <a:gd name="T25" fmla="*/ 50 h 93"/>
                <a:gd name="T26" fmla="*/ 2 w 91"/>
                <a:gd name="T27" fmla="*/ 32 h 93"/>
                <a:gd name="T28" fmla="*/ 11 w 91"/>
                <a:gd name="T29" fmla="*/ 16 h 93"/>
                <a:gd name="T30" fmla="*/ 25 w 91"/>
                <a:gd name="T31" fmla="*/ 6 h 93"/>
                <a:gd name="T32" fmla="*/ 43 w 91"/>
                <a:gd name="T33"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43" y="0"/>
                  </a:moveTo>
                  <a:lnTo>
                    <a:pt x="61" y="3"/>
                  </a:lnTo>
                  <a:lnTo>
                    <a:pt x="77" y="12"/>
                  </a:lnTo>
                  <a:lnTo>
                    <a:pt x="87" y="27"/>
                  </a:lnTo>
                  <a:lnTo>
                    <a:pt x="91" y="45"/>
                  </a:lnTo>
                  <a:lnTo>
                    <a:pt x="89" y="63"/>
                  </a:lnTo>
                  <a:lnTo>
                    <a:pt x="80" y="78"/>
                  </a:lnTo>
                  <a:lnTo>
                    <a:pt x="67" y="89"/>
                  </a:lnTo>
                  <a:lnTo>
                    <a:pt x="48" y="93"/>
                  </a:lnTo>
                  <a:lnTo>
                    <a:pt x="30" y="91"/>
                  </a:lnTo>
                  <a:lnTo>
                    <a:pt x="14" y="82"/>
                  </a:lnTo>
                  <a:lnTo>
                    <a:pt x="4" y="67"/>
                  </a:lnTo>
                  <a:lnTo>
                    <a:pt x="0" y="50"/>
                  </a:lnTo>
                  <a:lnTo>
                    <a:pt x="2" y="32"/>
                  </a:lnTo>
                  <a:lnTo>
                    <a:pt x="11" y="16"/>
                  </a:lnTo>
                  <a:lnTo>
                    <a:pt x="25" y="6"/>
                  </a:lnTo>
                  <a:lnTo>
                    <a:pt x="43"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23"/>
            <p:cNvSpPr>
              <a:spLocks noEditPoints="1"/>
            </p:cNvSpPr>
            <p:nvPr/>
          </p:nvSpPr>
          <p:spPr bwMode="auto">
            <a:xfrm>
              <a:off x="6127536" y="4290438"/>
              <a:ext cx="416904" cy="415515"/>
            </a:xfrm>
            <a:custGeom>
              <a:avLst/>
              <a:gdLst>
                <a:gd name="T0" fmla="*/ 124 w 300"/>
                <a:gd name="T1" fmla="*/ 70 h 299"/>
                <a:gd name="T2" fmla="*/ 88 w 300"/>
                <a:gd name="T3" fmla="*/ 94 h 299"/>
                <a:gd name="T4" fmla="*/ 69 w 300"/>
                <a:gd name="T5" fmla="*/ 132 h 299"/>
                <a:gd name="T6" fmla="*/ 71 w 300"/>
                <a:gd name="T7" fmla="*/ 176 h 299"/>
                <a:gd name="T8" fmla="*/ 95 w 300"/>
                <a:gd name="T9" fmla="*/ 212 h 299"/>
                <a:gd name="T10" fmla="*/ 133 w 300"/>
                <a:gd name="T11" fmla="*/ 231 h 299"/>
                <a:gd name="T12" fmla="*/ 177 w 300"/>
                <a:gd name="T13" fmla="*/ 229 h 299"/>
                <a:gd name="T14" fmla="*/ 214 w 300"/>
                <a:gd name="T15" fmla="*/ 205 h 299"/>
                <a:gd name="T16" fmla="*/ 234 w 300"/>
                <a:gd name="T17" fmla="*/ 167 h 299"/>
                <a:gd name="T18" fmla="*/ 231 w 300"/>
                <a:gd name="T19" fmla="*/ 123 h 299"/>
                <a:gd name="T20" fmla="*/ 207 w 300"/>
                <a:gd name="T21" fmla="*/ 87 h 299"/>
                <a:gd name="T22" fmla="*/ 168 w 300"/>
                <a:gd name="T23" fmla="*/ 68 h 299"/>
                <a:gd name="T24" fmla="*/ 162 w 300"/>
                <a:gd name="T25" fmla="*/ 0 h 299"/>
                <a:gd name="T26" fmla="*/ 188 w 300"/>
                <a:gd name="T27" fmla="*/ 34 h 299"/>
                <a:gd name="T28" fmla="*/ 235 w 300"/>
                <a:gd name="T29" fmla="*/ 24 h 299"/>
                <a:gd name="T30" fmla="*/ 231 w 300"/>
                <a:gd name="T31" fmla="*/ 60 h 299"/>
                <a:gd name="T32" fmla="*/ 265 w 300"/>
                <a:gd name="T33" fmla="*/ 52 h 299"/>
                <a:gd name="T34" fmla="*/ 261 w 300"/>
                <a:gd name="T35" fmla="*/ 99 h 299"/>
                <a:gd name="T36" fmla="*/ 299 w 300"/>
                <a:gd name="T37" fmla="*/ 123 h 299"/>
                <a:gd name="T38" fmla="*/ 272 w 300"/>
                <a:gd name="T39" fmla="*/ 162 h 299"/>
                <a:gd name="T40" fmla="*/ 293 w 300"/>
                <a:gd name="T41" fmla="*/ 200 h 299"/>
                <a:gd name="T42" fmla="*/ 249 w 300"/>
                <a:gd name="T43" fmla="*/ 221 h 299"/>
                <a:gd name="T44" fmla="*/ 232 w 300"/>
                <a:gd name="T45" fmla="*/ 239 h 299"/>
                <a:gd name="T46" fmla="*/ 217 w 300"/>
                <a:gd name="T47" fmla="*/ 285 h 299"/>
                <a:gd name="T48" fmla="*/ 176 w 300"/>
                <a:gd name="T49" fmla="*/ 268 h 299"/>
                <a:gd name="T50" fmla="*/ 141 w 300"/>
                <a:gd name="T51" fmla="*/ 299 h 299"/>
                <a:gd name="T52" fmla="*/ 113 w 300"/>
                <a:gd name="T53" fmla="*/ 265 h 299"/>
                <a:gd name="T54" fmla="*/ 67 w 300"/>
                <a:gd name="T55" fmla="*/ 275 h 299"/>
                <a:gd name="T56" fmla="*/ 70 w 300"/>
                <a:gd name="T57" fmla="*/ 241 h 299"/>
                <a:gd name="T58" fmla="*/ 36 w 300"/>
                <a:gd name="T59" fmla="*/ 247 h 299"/>
                <a:gd name="T60" fmla="*/ 40 w 300"/>
                <a:gd name="T61" fmla="*/ 200 h 299"/>
                <a:gd name="T62" fmla="*/ 3 w 300"/>
                <a:gd name="T63" fmla="*/ 176 h 299"/>
                <a:gd name="T64" fmla="*/ 31 w 300"/>
                <a:gd name="T65" fmla="*/ 138 h 299"/>
                <a:gd name="T66" fmla="*/ 10 w 300"/>
                <a:gd name="T67" fmla="*/ 99 h 299"/>
                <a:gd name="T68" fmla="*/ 53 w 300"/>
                <a:gd name="T69" fmla="*/ 79 h 299"/>
                <a:gd name="T70" fmla="*/ 70 w 300"/>
                <a:gd name="T71" fmla="*/ 60 h 299"/>
                <a:gd name="T72" fmla="*/ 84 w 300"/>
                <a:gd name="T73" fmla="*/ 14 h 299"/>
                <a:gd name="T74" fmla="*/ 125 w 300"/>
                <a:gd name="T75" fmla="*/ 31 h 299"/>
                <a:gd name="T76" fmla="*/ 162 w 300"/>
                <a:gd name="T7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0" h="299">
                  <a:moveTo>
                    <a:pt x="146" y="66"/>
                  </a:moveTo>
                  <a:lnTo>
                    <a:pt x="124" y="70"/>
                  </a:lnTo>
                  <a:lnTo>
                    <a:pt x="104" y="79"/>
                  </a:lnTo>
                  <a:lnTo>
                    <a:pt x="88" y="94"/>
                  </a:lnTo>
                  <a:lnTo>
                    <a:pt x="76" y="111"/>
                  </a:lnTo>
                  <a:lnTo>
                    <a:pt x="69" y="132"/>
                  </a:lnTo>
                  <a:lnTo>
                    <a:pt x="67" y="154"/>
                  </a:lnTo>
                  <a:lnTo>
                    <a:pt x="71" y="176"/>
                  </a:lnTo>
                  <a:lnTo>
                    <a:pt x="80" y="196"/>
                  </a:lnTo>
                  <a:lnTo>
                    <a:pt x="95" y="212"/>
                  </a:lnTo>
                  <a:lnTo>
                    <a:pt x="113" y="225"/>
                  </a:lnTo>
                  <a:lnTo>
                    <a:pt x="133" y="231"/>
                  </a:lnTo>
                  <a:lnTo>
                    <a:pt x="155" y="234"/>
                  </a:lnTo>
                  <a:lnTo>
                    <a:pt x="177" y="229"/>
                  </a:lnTo>
                  <a:lnTo>
                    <a:pt x="197" y="220"/>
                  </a:lnTo>
                  <a:lnTo>
                    <a:pt x="214" y="205"/>
                  </a:lnTo>
                  <a:lnTo>
                    <a:pt x="226" y="188"/>
                  </a:lnTo>
                  <a:lnTo>
                    <a:pt x="234" y="167"/>
                  </a:lnTo>
                  <a:lnTo>
                    <a:pt x="235" y="145"/>
                  </a:lnTo>
                  <a:lnTo>
                    <a:pt x="231" y="123"/>
                  </a:lnTo>
                  <a:lnTo>
                    <a:pt x="221" y="103"/>
                  </a:lnTo>
                  <a:lnTo>
                    <a:pt x="207" y="87"/>
                  </a:lnTo>
                  <a:lnTo>
                    <a:pt x="189" y="74"/>
                  </a:lnTo>
                  <a:lnTo>
                    <a:pt x="168" y="68"/>
                  </a:lnTo>
                  <a:lnTo>
                    <a:pt x="146" y="66"/>
                  </a:lnTo>
                  <a:close/>
                  <a:moveTo>
                    <a:pt x="162" y="0"/>
                  </a:moveTo>
                  <a:lnTo>
                    <a:pt x="163" y="28"/>
                  </a:lnTo>
                  <a:lnTo>
                    <a:pt x="188" y="34"/>
                  </a:lnTo>
                  <a:lnTo>
                    <a:pt x="201" y="7"/>
                  </a:lnTo>
                  <a:lnTo>
                    <a:pt x="235" y="24"/>
                  </a:lnTo>
                  <a:lnTo>
                    <a:pt x="222" y="51"/>
                  </a:lnTo>
                  <a:lnTo>
                    <a:pt x="231" y="60"/>
                  </a:lnTo>
                  <a:lnTo>
                    <a:pt x="242" y="69"/>
                  </a:lnTo>
                  <a:lnTo>
                    <a:pt x="265" y="52"/>
                  </a:lnTo>
                  <a:lnTo>
                    <a:pt x="286" y="83"/>
                  </a:lnTo>
                  <a:lnTo>
                    <a:pt x="261" y="99"/>
                  </a:lnTo>
                  <a:lnTo>
                    <a:pt x="269" y="124"/>
                  </a:lnTo>
                  <a:lnTo>
                    <a:pt x="299" y="123"/>
                  </a:lnTo>
                  <a:lnTo>
                    <a:pt x="300" y="159"/>
                  </a:lnTo>
                  <a:lnTo>
                    <a:pt x="272" y="162"/>
                  </a:lnTo>
                  <a:lnTo>
                    <a:pt x="266" y="187"/>
                  </a:lnTo>
                  <a:lnTo>
                    <a:pt x="293" y="200"/>
                  </a:lnTo>
                  <a:lnTo>
                    <a:pt x="276" y="234"/>
                  </a:lnTo>
                  <a:lnTo>
                    <a:pt x="249" y="221"/>
                  </a:lnTo>
                  <a:lnTo>
                    <a:pt x="242" y="230"/>
                  </a:lnTo>
                  <a:lnTo>
                    <a:pt x="232" y="239"/>
                  </a:lnTo>
                  <a:lnTo>
                    <a:pt x="248" y="264"/>
                  </a:lnTo>
                  <a:lnTo>
                    <a:pt x="217" y="285"/>
                  </a:lnTo>
                  <a:lnTo>
                    <a:pt x="201" y="260"/>
                  </a:lnTo>
                  <a:lnTo>
                    <a:pt x="176" y="268"/>
                  </a:lnTo>
                  <a:lnTo>
                    <a:pt x="177" y="298"/>
                  </a:lnTo>
                  <a:lnTo>
                    <a:pt x="141" y="299"/>
                  </a:lnTo>
                  <a:lnTo>
                    <a:pt x="139" y="271"/>
                  </a:lnTo>
                  <a:lnTo>
                    <a:pt x="113" y="265"/>
                  </a:lnTo>
                  <a:lnTo>
                    <a:pt x="100" y="292"/>
                  </a:lnTo>
                  <a:lnTo>
                    <a:pt x="67" y="275"/>
                  </a:lnTo>
                  <a:lnTo>
                    <a:pt x="80" y="248"/>
                  </a:lnTo>
                  <a:lnTo>
                    <a:pt x="70" y="241"/>
                  </a:lnTo>
                  <a:lnTo>
                    <a:pt x="61" y="231"/>
                  </a:lnTo>
                  <a:lnTo>
                    <a:pt x="36" y="247"/>
                  </a:lnTo>
                  <a:lnTo>
                    <a:pt x="16" y="216"/>
                  </a:lnTo>
                  <a:lnTo>
                    <a:pt x="40" y="200"/>
                  </a:lnTo>
                  <a:lnTo>
                    <a:pt x="32" y="175"/>
                  </a:lnTo>
                  <a:lnTo>
                    <a:pt x="3" y="176"/>
                  </a:lnTo>
                  <a:lnTo>
                    <a:pt x="0" y="140"/>
                  </a:lnTo>
                  <a:lnTo>
                    <a:pt x="31" y="138"/>
                  </a:lnTo>
                  <a:lnTo>
                    <a:pt x="36" y="112"/>
                  </a:lnTo>
                  <a:lnTo>
                    <a:pt x="10" y="99"/>
                  </a:lnTo>
                  <a:lnTo>
                    <a:pt x="25" y="66"/>
                  </a:lnTo>
                  <a:lnTo>
                    <a:pt x="53" y="79"/>
                  </a:lnTo>
                  <a:lnTo>
                    <a:pt x="61" y="69"/>
                  </a:lnTo>
                  <a:lnTo>
                    <a:pt x="70" y="60"/>
                  </a:lnTo>
                  <a:lnTo>
                    <a:pt x="53" y="35"/>
                  </a:lnTo>
                  <a:lnTo>
                    <a:pt x="84" y="14"/>
                  </a:lnTo>
                  <a:lnTo>
                    <a:pt x="101" y="39"/>
                  </a:lnTo>
                  <a:lnTo>
                    <a:pt x="125" y="31"/>
                  </a:lnTo>
                  <a:lnTo>
                    <a:pt x="124" y="2"/>
                  </a:lnTo>
                  <a:lnTo>
                    <a:pt x="16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24"/>
            <p:cNvSpPr>
              <a:spLocks/>
            </p:cNvSpPr>
            <p:nvPr/>
          </p:nvSpPr>
          <p:spPr bwMode="auto">
            <a:xfrm>
              <a:off x="6277621" y="4439133"/>
              <a:ext cx="118123" cy="118123"/>
            </a:xfrm>
            <a:custGeom>
              <a:avLst/>
              <a:gdLst>
                <a:gd name="T0" fmla="*/ 41 w 85"/>
                <a:gd name="T1" fmla="*/ 0 h 85"/>
                <a:gd name="T2" fmla="*/ 58 w 85"/>
                <a:gd name="T3" fmla="*/ 3 h 85"/>
                <a:gd name="T4" fmla="*/ 72 w 85"/>
                <a:gd name="T5" fmla="*/ 10 h 85"/>
                <a:gd name="T6" fmla="*/ 81 w 85"/>
                <a:gd name="T7" fmla="*/ 24 h 85"/>
                <a:gd name="T8" fmla="*/ 85 w 85"/>
                <a:gd name="T9" fmla="*/ 41 h 85"/>
                <a:gd name="T10" fmla="*/ 82 w 85"/>
                <a:gd name="T11" fmla="*/ 58 h 85"/>
                <a:gd name="T12" fmla="*/ 75 w 85"/>
                <a:gd name="T13" fmla="*/ 71 h 85"/>
                <a:gd name="T14" fmla="*/ 61 w 85"/>
                <a:gd name="T15" fmla="*/ 81 h 85"/>
                <a:gd name="T16" fmla="*/ 46 w 85"/>
                <a:gd name="T17" fmla="*/ 85 h 85"/>
                <a:gd name="T18" fmla="*/ 29 w 85"/>
                <a:gd name="T19" fmla="*/ 82 h 85"/>
                <a:gd name="T20" fmla="*/ 14 w 85"/>
                <a:gd name="T21" fmla="*/ 75 h 85"/>
                <a:gd name="T22" fmla="*/ 5 w 85"/>
                <a:gd name="T23" fmla="*/ 62 h 85"/>
                <a:gd name="T24" fmla="*/ 0 w 85"/>
                <a:gd name="T25" fmla="*/ 44 h 85"/>
                <a:gd name="T26" fmla="*/ 3 w 85"/>
                <a:gd name="T27" fmla="*/ 29 h 85"/>
                <a:gd name="T28" fmla="*/ 12 w 85"/>
                <a:gd name="T29" fmla="*/ 14 h 85"/>
                <a:gd name="T30" fmla="*/ 23 w 85"/>
                <a:gd name="T31" fmla="*/ 4 h 85"/>
                <a:gd name="T32" fmla="*/ 41 w 85"/>
                <a:gd name="T3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85">
                  <a:moveTo>
                    <a:pt x="41" y="0"/>
                  </a:moveTo>
                  <a:lnTo>
                    <a:pt x="58" y="3"/>
                  </a:lnTo>
                  <a:lnTo>
                    <a:pt x="72" y="10"/>
                  </a:lnTo>
                  <a:lnTo>
                    <a:pt x="81" y="24"/>
                  </a:lnTo>
                  <a:lnTo>
                    <a:pt x="85" y="41"/>
                  </a:lnTo>
                  <a:lnTo>
                    <a:pt x="82" y="58"/>
                  </a:lnTo>
                  <a:lnTo>
                    <a:pt x="75" y="71"/>
                  </a:lnTo>
                  <a:lnTo>
                    <a:pt x="61" y="81"/>
                  </a:lnTo>
                  <a:lnTo>
                    <a:pt x="46" y="85"/>
                  </a:lnTo>
                  <a:lnTo>
                    <a:pt x="29" y="82"/>
                  </a:lnTo>
                  <a:lnTo>
                    <a:pt x="14" y="75"/>
                  </a:lnTo>
                  <a:lnTo>
                    <a:pt x="5" y="62"/>
                  </a:lnTo>
                  <a:lnTo>
                    <a:pt x="0" y="44"/>
                  </a:lnTo>
                  <a:lnTo>
                    <a:pt x="3" y="29"/>
                  </a:lnTo>
                  <a:lnTo>
                    <a:pt x="12" y="14"/>
                  </a:lnTo>
                  <a:lnTo>
                    <a:pt x="23" y="4"/>
                  </a:lnTo>
                  <a:lnTo>
                    <a:pt x="4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25"/>
            <p:cNvSpPr>
              <a:spLocks noEditPoints="1"/>
            </p:cNvSpPr>
            <p:nvPr/>
          </p:nvSpPr>
          <p:spPr bwMode="auto">
            <a:xfrm>
              <a:off x="6502749" y="4222343"/>
              <a:ext cx="170931" cy="170931"/>
            </a:xfrm>
            <a:custGeom>
              <a:avLst/>
              <a:gdLst>
                <a:gd name="T0" fmla="*/ 46 w 123"/>
                <a:gd name="T1" fmla="*/ 30 h 123"/>
                <a:gd name="T2" fmla="*/ 29 w 123"/>
                <a:gd name="T3" fmla="*/ 50 h 123"/>
                <a:gd name="T4" fmla="*/ 30 w 123"/>
                <a:gd name="T5" fmla="*/ 77 h 123"/>
                <a:gd name="T6" fmla="*/ 50 w 123"/>
                <a:gd name="T7" fmla="*/ 94 h 123"/>
                <a:gd name="T8" fmla="*/ 78 w 123"/>
                <a:gd name="T9" fmla="*/ 93 h 123"/>
                <a:gd name="T10" fmla="*/ 95 w 123"/>
                <a:gd name="T11" fmla="*/ 73 h 123"/>
                <a:gd name="T12" fmla="*/ 93 w 123"/>
                <a:gd name="T13" fmla="*/ 46 h 123"/>
                <a:gd name="T14" fmla="*/ 74 w 123"/>
                <a:gd name="T15" fmla="*/ 29 h 123"/>
                <a:gd name="T16" fmla="*/ 66 w 123"/>
                <a:gd name="T17" fmla="*/ 0 h 123"/>
                <a:gd name="T18" fmla="*/ 72 w 123"/>
                <a:gd name="T19" fmla="*/ 13 h 123"/>
                <a:gd name="T20" fmla="*/ 83 w 123"/>
                <a:gd name="T21" fmla="*/ 3 h 123"/>
                <a:gd name="T22" fmla="*/ 91 w 123"/>
                <a:gd name="T23" fmla="*/ 21 h 123"/>
                <a:gd name="T24" fmla="*/ 99 w 123"/>
                <a:gd name="T25" fmla="*/ 28 h 123"/>
                <a:gd name="T26" fmla="*/ 117 w 123"/>
                <a:gd name="T27" fmla="*/ 34 h 123"/>
                <a:gd name="T28" fmla="*/ 109 w 123"/>
                <a:gd name="T29" fmla="*/ 46 h 123"/>
                <a:gd name="T30" fmla="*/ 123 w 123"/>
                <a:gd name="T31" fmla="*/ 51 h 123"/>
                <a:gd name="T32" fmla="*/ 112 w 123"/>
                <a:gd name="T33" fmla="*/ 67 h 123"/>
                <a:gd name="T34" fmla="*/ 109 w 123"/>
                <a:gd name="T35" fmla="*/ 77 h 123"/>
                <a:gd name="T36" fmla="*/ 113 w 123"/>
                <a:gd name="T37" fmla="*/ 97 h 123"/>
                <a:gd name="T38" fmla="*/ 99 w 123"/>
                <a:gd name="T39" fmla="*/ 96 h 123"/>
                <a:gd name="T40" fmla="*/ 102 w 123"/>
                <a:gd name="T41" fmla="*/ 109 h 123"/>
                <a:gd name="T42" fmla="*/ 83 w 123"/>
                <a:gd name="T43" fmla="*/ 108 h 123"/>
                <a:gd name="T44" fmla="*/ 72 w 123"/>
                <a:gd name="T45" fmla="*/ 110 h 123"/>
                <a:gd name="T46" fmla="*/ 58 w 123"/>
                <a:gd name="T47" fmla="*/ 123 h 123"/>
                <a:gd name="T48" fmla="*/ 51 w 123"/>
                <a:gd name="T49" fmla="*/ 111 h 123"/>
                <a:gd name="T50" fmla="*/ 41 w 123"/>
                <a:gd name="T51" fmla="*/ 121 h 123"/>
                <a:gd name="T52" fmla="*/ 33 w 123"/>
                <a:gd name="T53" fmla="*/ 102 h 123"/>
                <a:gd name="T54" fmla="*/ 24 w 123"/>
                <a:gd name="T55" fmla="*/ 96 h 123"/>
                <a:gd name="T56" fmla="*/ 6 w 123"/>
                <a:gd name="T57" fmla="*/ 89 h 123"/>
                <a:gd name="T58" fmla="*/ 15 w 123"/>
                <a:gd name="T59" fmla="*/ 77 h 123"/>
                <a:gd name="T60" fmla="*/ 0 w 123"/>
                <a:gd name="T61" fmla="*/ 73 h 123"/>
                <a:gd name="T62" fmla="*/ 12 w 123"/>
                <a:gd name="T63" fmla="*/ 56 h 123"/>
                <a:gd name="T64" fmla="*/ 13 w 123"/>
                <a:gd name="T65" fmla="*/ 46 h 123"/>
                <a:gd name="T66" fmla="*/ 9 w 123"/>
                <a:gd name="T67" fmla="*/ 28 h 123"/>
                <a:gd name="T68" fmla="*/ 24 w 123"/>
                <a:gd name="T69" fmla="*/ 29 h 123"/>
                <a:gd name="T70" fmla="*/ 21 w 123"/>
                <a:gd name="T71" fmla="*/ 15 h 123"/>
                <a:gd name="T72" fmla="*/ 41 w 123"/>
                <a:gd name="T73" fmla="*/ 16 h 123"/>
                <a:gd name="T74" fmla="*/ 51 w 123"/>
                <a:gd name="T75" fmla="*/ 13 h 123"/>
                <a:gd name="T76" fmla="*/ 66 w 123"/>
                <a:gd name="T7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 h="123">
                  <a:moveTo>
                    <a:pt x="59" y="28"/>
                  </a:moveTo>
                  <a:lnTo>
                    <a:pt x="46" y="30"/>
                  </a:lnTo>
                  <a:lnTo>
                    <a:pt x="36" y="38"/>
                  </a:lnTo>
                  <a:lnTo>
                    <a:pt x="29" y="50"/>
                  </a:lnTo>
                  <a:lnTo>
                    <a:pt x="27" y="64"/>
                  </a:lnTo>
                  <a:lnTo>
                    <a:pt x="30" y="77"/>
                  </a:lnTo>
                  <a:lnTo>
                    <a:pt x="38" y="88"/>
                  </a:lnTo>
                  <a:lnTo>
                    <a:pt x="50" y="94"/>
                  </a:lnTo>
                  <a:lnTo>
                    <a:pt x="63" y="97"/>
                  </a:lnTo>
                  <a:lnTo>
                    <a:pt x="78" y="93"/>
                  </a:lnTo>
                  <a:lnTo>
                    <a:pt x="88" y="85"/>
                  </a:lnTo>
                  <a:lnTo>
                    <a:pt x="95" y="73"/>
                  </a:lnTo>
                  <a:lnTo>
                    <a:pt x="96" y="60"/>
                  </a:lnTo>
                  <a:lnTo>
                    <a:pt x="93" y="46"/>
                  </a:lnTo>
                  <a:lnTo>
                    <a:pt x="84" y="35"/>
                  </a:lnTo>
                  <a:lnTo>
                    <a:pt x="74" y="29"/>
                  </a:lnTo>
                  <a:lnTo>
                    <a:pt x="59" y="28"/>
                  </a:lnTo>
                  <a:close/>
                  <a:moveTo>
                    <a:pt x="66" y="0"/>
                  </a:moveTo>
                  <a:lnTo>
                    <a:pt x="67" y="12"/>
                  </a:lnTo>
                  <a:lnTo>
                    <a:pt x="72" y="13"/>
                  </a:lnTo>
                  <a:lnTo>
                    <a:pt x="78" y="15"/>
                  </a:lnTo>
                  <a:lnTo>
                    <a:pt x="83" y="3"/>
                  </a:lnTo>
                  <a:lnTo>
                    <a:pt x="96" y="11"/>
                  </a:lnTo>
                  <a:lnTo>
                    <a:pt x="91" y="21"/>
                  </a:lnTo>
                  <a:lnTo>
                    <a:pt x="95" y="25"/>
                  </a:lnTo>
                  <a:lnTo>
                    <a:pt x="99" y="28"/>
                  </a:lnTo>
                  <a:lnTo>
                    <a:pt x="109" y="21"/>
                  </a:lnTo>
                  <a:lnTo>
                    <a:pt x="117" y="34"/>
                  </a:lnTo>
                  <a:lnTo>
                    <a:pt x="108" y="41"/>
                  </a:lnTo>
                  <a:lnTo>
                    <a:pt x="109" y="46"/>
                  </a:lnTo>
                  <a:lnTo>
                    <a:pt x="110" y="51"/>
                  </a:lnTo>
                  <a:lnTo>
                    <a:pt x="123" y="51"/>
                  </a:lnTo>
                  <a:lnTo>
                    <a:pt x="123" y="66"/>
                  </a:lnTo>
                  <a:lnTo>
                    <a:pt x="112" y="67"/>
                  </a:lnTo>
                  <a:lnTo>
                    <a:pt x="110" y="72"/>
                  </a:lnTo>
                  <a:lnTo>
                    <a:pt x="109" y="77"/>
                  </a:lnTo>
                  <a:lnTo>
                    <a:pt x="121" y="83"/>
                  </a:lnTo>
                  <a:lnTo>
                    <a:pt x="113" y="97"/>
                  </a:lnTo>
                  <a:lnTo>
                    <a:pt x="102" y="90"/>
                  </a:lnTo>
                  <a:lnTo>
                    <a:pt x="99" y="96"/>
                  </a:lnTo>
                  <a:lnTo>
                    <a:pt x="95" y="98"/>
                  </a:lnTo>
                  <a:lnTo>
                    <a:pt x="102" y="109"/>
                  </a:lnTo>
                  <a:lnTo>
                    <a:pt x="89" y="118"/>
                  </a:lnTo>
                  <a:lnTo>
                    <a:pt x="83" y="108"/>
                  </a:lnTo>
                  <a:lnTo>
                    <a:pt x="78" y="109"/>
                  </a:lnTo>
                  <a:lnTo>
                    <a:pt x="72" y="110"/>
                  </a:lnTo>
                  <a:lnTo>
                    <a:pt x="72" y="123"/>
                  </a:lnTo>
                  <a:lnTo>
                    <a:pt x="58" y="123"/>
                  </a:lnTo>
                  <a:lnTo>
                    <a:pt x="57" y="111"/>
                  </a:lnTo>
                  <a:lnTo>
                    <a:pt x="51" y="111"/>
                  </a:lnTo>
                  <a:lnTo>
                    <a:pt x="46" y="109"/>
                  </a:lnTo>
                  <a:lnTo>
                    <a:pt x="41" y="121"/>
                  </a:lnTo>
                  <a:lnTo>
                    <a:pt x="27" y="113"/>
                  </a:lnTo>
                  <a:lnTo>
                    <a:pt x="33" y="102"/>
                  </a:lnTo>
                  <a:lnTo>
                    <a:pt x="28" y="100"/>
                  </a:lnTo>
                  <a:lnTo>
                    <a:pt x="24" y="96"/>
                  </a:lnTo>
                  <a:lnTo>
                    <a:pt x="15" y="102"/>
                  </a:lnTo>
                  <a:lnTo>
                    <a:pt x="6" y="89"/>
                  </a:lnTo>
                  <a:lnTo>
                    <a:pt x="16" y="83"/>
                  </a:lnTo>
                  <a:lnTo>
                    <a:pt x="15" y="77"/>
                  </a:lnTo>
                  <a:lnTo>
                    <a:pt x="12" y="72"/>
                  </a:lnTo>
                  <a:lnTo>
                    <a:pt x="0" y="73"/>
                  </a:lnTo>
                  <a:lnTo>
                    <a:pt x="0" y="58"/>
                  </a:lnTo>
                  <a:lnTo>
                    <a:pt x="12" y="56"/>
                  </a:lnTo>
                  <a:lnTo>
                    <a:pt x="12" y="51"/>
                  </a:lnTo>
                  <a:lnTo>
                    <a:pt x="13" y="46"/>
                  </a:lnTo>
                  <a:lnTo>
                    <a:pt x="3" y="41"/>
                  </a:lnTo>
                  <a:lnTo>
                    <a:pt x="9" y="28"/>
                  </a:lnTo>
                  <a:lnTo>
                    <a:pt x="21" y="33"/>
                  </a:lnTo>
                  <a:lnTo>
                    <a:pt x="24" y="29"/>
                  </a:lnTo>
                  <a:lnTo>
                    <a:pt x="28" y="25"/>
                  </a:lnTo>
                  <a:lnTo>
                    <a:pt x="21" y="15"/>
                  </a:lnTo>
                  <a:lnTo>
                    <a:pt x="34" y="7"/>
                  </a:lnTo>
                  <a:lnTo>
                    <a:pt x="41" y="16"/>
                  </a:lnTo>
                  <a:lnTo>
                    <a:pt x="46" y="15"/>
                  </a:lnTo>
                  <a:lnTo>
                    <a:pt x="51" y="13"/>
                  </a:lnTo>
                  <a:lnTo>
                    <a:pt x="50" y="0"/>
                  </a:lnTo>
                  <a:lnTo>
                    <a:pt x="66" y="0"/>
                  </a:lnTo>
                  <a:close/>
                </a:path>
              </a:pathLst>
            </a:custGeom>
            <a:solidFill>
              <a:srgbClr val="FC0C0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226"/>
            <p:cNvSpPr>
              <a:spLocks/>
            </p:cNvSpPr>
            <p:nvPr/>
          </p:nvSpPr>
          <p:spPr bwMode="auto">
            <a:xfrm>
              <a:off x="6563895" y="4284879"/>
              <a:ext cx="48639" cy="48639"/>
            </a:xfrm>
            <a:custGeom>
              <a:avLst/>
              <a:gdLst>
                <a:gd name="T0" fmla="*/ 17 w 35"/>
                <a:gd name="T1" fmla="*/ 0 h 35"/>
                <a:gd name="T2" fmla="*/ 22 w 35"/>
                <a:gd name="T3" fmla="*/ 0 h 35"/>
                <a:gd name="T4" fmla="*/ 27 w 35"/>
                <a:gd name="T5" fmla="*/ 2 h 35"/>
                <a:gd name="T6" fmla="*/ 31 w 35"/>
                <a:gd name="T7" fmla="*/ 6 h 35"/>
                <a:gd name="T8" fmla="*/ 34 w 35"/>
                <a:gd name="T9" fmla="*/ 10 h 35"/>
                <a:gd name="T10" fmla="*/ 35 w 35"/>
                <a:gd name="T11" fmla="*/ 15 h 35"/>
                <a:gd name="T12" fmla="*/ 35 w 35"/>
                <a:gd name="T13" fmla="*/ 22 h 35"/>
                <a:gd name="T14" fmla="*/ 32 w 35"/>
                <a:gd name="T15" fmla="*/ 26 h 35"/>
                <a:gd name="T16" fmla="*/ 28 w 35"/>
                <a:gd name="T17" fmla="*/ 30 h 35"/>
                <a:gd name="T18" fmla="*/ 24 w 35"/>
                <a:gd name="T19" fmla="*/ 34 h 35"/>
                <a:gd name="T20" fmla="*/ 19 w 35"/>
                <a:gd name="T21" fmla="*/ 35 h 35"/>
                <a:gd name="T22" fmla="*/ 13 w 35"/>
                <a:gd name="T23" fmla="*/ 34 h 35"/>
                <a:gd name="T24" fmla="*/ 9 w 35"/>
                <a:gd name="T25" fmla="*/ 31 h 35"/>
                <a:gd name="T26" fmla="*/ 3 w 35"/>
                <a:gd name="T27" fmla="*/ 28 h 35"/>
                <a:gd name="T28" fmla="*/ 1 w 35"/>
                <a:gd name="T29" fmla="*/ 23 h 35"/>
                <a:gd name="T30" fmla="*/ 0 w 35"/>
                <a:gd name="T31" fmla="*/ 18 h 35"/>
                <a:gd name="T32" fmla="*/ 1 w 35"/>
                <a:gd name="T33" fmla="*/ 13 h 35"/>
                <a:gd name="T34" fmla="*/ 3 w 35"/>
                <a:gd name="T35" fmla="*/ 8 h 35"/>
                <a:gd name="T36" fmla="*/ 6 w 35"/>
                <a:gd name="T37" fmla="*/ 4 h 35"/>
                <a:gd name="T38" fmla="*/ 11 w 35"/>
                <a:gd name="T39" fmla="*/ 1 h 35"/>
                <a:gd name="T40" fmla="*/ 17 w 35"/>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7" y="0"/>
                  </a:moveTo>
                  <a:lnTo>
                    <a:pt x="22" y="0"/>
                  </a:lnTo>
                  <a:lnTo>
                    <a:pt x="27" y="2"/>
                  </a:lnTo>
                  <a:lnTo>
                    <a:pt x="31" y="6"/>
                  </a:lnTo>
                  <a:lnTo>
                    <a:pt x="34" y="10"/>
                  </a:lnTo>
                  <a:lnTo>
                    <a:pt x="35" y="15"/>
                  </a:lnTo>
                  <a:lnTo>
                    <a:pt x="35" y="22"/>
                  </a:lnTo>
                  <a:lnTo>
                    <a:pt x="32" y="26"/>
                  </a:lnTo>
                  <a:lnTo>
                    <a:pt x="28" y="30"/>
                  </a:lnTo>
                  <a:lnTo>
                    <a:pt x="24" y="34"/>
                  </a:lnTo>
                  <a:lnTo>
                    <a:pt x="19" y="35"/>
                  </a:lnTo>
                  <a:lnTo>
                    <a:pt x="13" y="34"/>
                  </a:lnTo>
                  <a:lnTo>
                    <a:pt x="9" y="31"/>
                  </a:lnTo>
                  <a:lnTo>
                    <a:pt x="3" y="28"/>
                  </a:lnTo>
                  <a:lnTo>
                    <a:pt x="1" y="23"/>
                  </a:lnTo>
                  <a:lnTo>
                    <a:pt x="0" y="18"/>
                  </a:lnTo>
                  <a:lnTo>
                    <a:pt x="1" y="13"/>
                  </a:lnTo>
                  <a:lnTo>
                    <a:pt x="3" y="8"/>
                  </a:lnTo>
                  <a:lnTo>
                    <a:pt x="6" y="4"/>
                  </a:lnTo>
                  <a:lnTo>
                    <a:pt x="11" y="1"/>
                  </a:lnTo>
                  <a:lnTo>
                    <a:pt x="17" y="0"/>
                  </a:lnTo>
                  <a:close/>
                </a:path>
              </a:pathLst>
            </a:custGeom>
            <a:solidFill>
              <a:srgbClr val="FC0C0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27"/>
            <p:cNvSpPr>
              <a:spLocks noEditPoints="1"/>
            </p:cNvSpPr>
            <p:nvPr/>
          </p:nvSpPr>
          <p:spPr bwMode="auto">
            <a:xfrm>
              <a:off x="6219255" y="4911624"/>
              <a:ext cx="193166" cy="193166"/>
            </a:xfrm>
            <a:custGeom>
              <a:avLst/>
              <a:gdLst>
                <a:gd name="T0" fmla="*/ 52 w 139"/>
                <a:gd name="T1" fmla="*/ 34 h 139"/>
                <a:gd name="T2" fmla="*/ 33 w 139"/>
                <a:gd name="T3" fmla="*/ 57 h 139"/>
                <a:gd name="T4" fmla="*/ 34 w 139"/>
                <a:gd name="T5" fmla="*/ 87 h 139"/>
                <a:gd name="T6" fmla="*/ 56 w 139"/>
                <a:gd name="T7" fmla="*/ 106 h 139"/>
                <a:gd name="T8" fmla="*/ 86 w 139"/>
                <a:gd name="T9" fmla="*/ 104 h 139"/>
                <a:gd name="T10" fmla="*/ 106 w 139"/>
                <a:gd name="T11" fmla="*/ 83 h 139"/>
                <a:gd name="T12" fmla="*/ 105 w 139"/>
                <a:gd name="T13" fmla="*/ 53 h 139"/>
                <a:gd name="T14" fmla="*/ 83 w 139"/>
                <a:gd name="T15" fmla="*/ 33 h 139"/>
                <a:gd name="T16" fmla="*/ 75 w 139"/>
                <a:gd name="T17" fmla="*/ 0 h 139"/>
                <a:gd name="T18" fmla="*/ 81 w 139"/>
                <a:gd name="T19" fmla="*/ 15 h 139"/>
                <a:gd name="T20" fmla="*/ 93 w 139"/>
                <a:gd name="T21" fmla="*/ 4 h 139"/>
                <a:gd name="T22" fmla="*/ 102 w 139"/>
                <a:gd name="T23" fmla="*/ 24 h 139"/>
                <a:gd name="T24" fmla="*/ 111 w 139"/>
                <a:gd name="T25" fmla="*/ 32 h 139"/>
                <a:gd name="T26" fmla="*/ 132 w 139"/>
                <a:gd name="T27" fmla="*/ 38 h 139"/>
                <a:gd name="T28" fmla="*/ 123 w 139"/>
                <a:gd name="T29" fmla="*/ 51 h 139"/>
                <a:gd name="T30" fmla="*/ 138 w 139"/>
                <a:gd name="T31" fmla="*/ 57 h 139"/>
                <a:gd name="T32" fmla="*/ 126 w 139"/>
                <a:gd name="T33" fmla="*/ 75 h 139"/>
                <a:gd name="T34" fmla="*/ 123 w 139"/>
                <a:gd name="T35" fmla="*/ 87 h 139"/>
                <a:gd name="T36" fmla="*/ 127 w 139"/>
                <a:gd name="T37" fmla="*/ 108 h 139"/>
                <a:gd name="T38" fmla="*/ 111 w 139"/>
                <a:gd name="T39" fmla="*/ 106 h 139"/>
                <a:gd name="T40" fmla="*/ 114 w 139"/>
                <a:gd name="T41" fmla="*/ 122 h 139"/>
                <a:gd name="T42" fmla="*/ 93 w 139"/>
                <a:gd name="T43" fmla="*/ 121 h 139"/>
                <a:gd name="T44" fmla="*/ 81 w 139"/>
                <a:gd name="T45" fmla="*/ 124 h 139"/>
                <a:gd name="T46" fmla="*/ 64 w 139"/>
                <a:gd name="T47" fmla="*/ 139 h 139"/>
                <a:gd name="T48" fmla="*/ 58 w 139"/>
                <a:gd name="T49" fmla="*/ 125 h 139"/>
                <a:gd name="T50" fmla="*/ 46 w 139"/>
                <a:gd name="T51" fmla="*/ 135 h 139"/>
                <a:gd name="T52" fmla="*/ 37 w 139"/>
                <a:gd name="T53" fmla="*/ 114 h 139"/>
                <a:gd name="T54" fmla="*/ 27 w 139"/>
                <a:gd name="T55" fmla="*/ 106 h 139"/>
                <a:gd name="T56" fmla="*/ 7 w 139"/>
                <a:gd name="T57" fmla="*/ 100 h 139"/>
                <a:gd name="T58" fmla="*/ 16 w 139"/>
                <a:gd name="T59" fmla="*/ 87 h 139"/>
                <a:gd name="T60" fmla="*/ 1 w 139"/>
                <a:gd name="T61" fmla="*/ 82 h 139"/>
                <a:gd name="T62" fmla="*/ 13 w 139"/>
                <a:gd name="T63" fmla="*/ 63 h 139"/>
                <a:gd name="T64" fmla="*/ 16 w 139"/>
                <a:gd name="T65" fmla="*/ 51 h 139"/>
                <a:gd name="T66" fmla="*/ 12 w 139"/>
                <a:gd name="T67" fmla="*/ 31 h 139"/>
                <a:gd name="T68" fmla="*/ 27 w 139"/>
                <a:gd name="T69" fmla="*/ 32 h 139"/>
                <a:gd name="T70" fmla="*/ 25 w 139"/>
                <a:gd name="T71" fmla="*/ 16 h 139"/>
                <a:gd name="T72" fmla="*/ 46 w 139"/>
                <a:gd name="T73" fmla="*/ 19 h 139"/>
                <a:gd name="T74" fmla="*/ 58 w 139"/>
                <a:gd name="T75" fmla="*/ 15 h 139"/>
                <a:gd name="T76" fmla="*/ 75 w 139"/>
                <a:gd name="T7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139">
                  <a:moveTo>
                    <a:pt x="67" y="31"/>
                  </a:moveTo>
                  <a:lnTo>
                    <a:pt x="52" y="34"/>
                  </a:lnTo>
                  <a:lnTo>
                    <a:pt x="41" y="44"/>
                  </a:lnTo>
                  <a:lnTo>
                    <a:pt x="33" y="57"/>
                  </a:lnTo>
                  <a:lnTo>
                    <a:pt x="30" y="71"/>
                  </a:lnTo>
                  <a:lnTo>
                    <a:pt x="34" y="87"/>
                  </a:lnTo>
                  <a:lnTo>
                    <a:pt x="43" y="99"/>
                  </a:lnTo>
                  <a:lnTo>
                    <a:pt x="56" y="106"/>
                  </a:lnTo>
                  <a:lnTo>
                    <a:pt x="72" y="108"/>
                  </a:lnTo>
                  <a:lnTo>
                    <a:pt x="86" y="104"/>
                  </a:lnTo>
                  <a:lnTo>
                    <a:pt x="98" y="95"/>
                  </a:lnTo>
                  <a:lnTo>
                    <a:pt x="106" y="83"/>
                  </a:lnTo>
                  <a:lnTo>
                    <a:pt x="109" y="67"/>
                  </a:lnTo>
                  <a:lnTo>
                    <a:pt x="105" y="53"/>
                  </a:lnTo>
                  <a:lnTo>
                    <a:pt x="96" y="40"/>
                  </a:lnTo>
                  <a:lnTo>
                    <a:pt x="83" y="33"/>
                  </a:lnTo>
                  <a:lnTo>
                    <a:pt x="67" y="31"/>
                  </a:lnTo>
                  <a:close/>
                  <a:moveTo>
                    <a:pt x="75" y="0"/>
                  </a:moveTo>
                  <a:lnTo>
                    <a:pt x="75" y="14"/>
                  </a:lnTo>
                  <a:lnTo>
                    <a:pt x="81" y="15"/>
                  </a:lnTo>
                  <a:lnTo>
                    <a:pt x="86" y="16"/>
                  </a:lnTo>
                  <a:lnTo>
                    <a:pt x="93" y="4"/>
                  </a:lnTo>
                  <a:lnTo>
                    <a:pt x="109" y="11"/>
                  </a:lnTo>
                  <a:lnTo>
                    <a:pt x="102" y="24"/>
                  </a:lnTo>
                  <a:lnTo>
                    <a:pt x="107" y="28"/>
                  </a:lnTo>
                  <a:lnTo>
                    <a:pt x="111" y="32"/>
                  </a:lnTo>
                  <a:lnTo>
                    <a:pt x="123" y="24"/>
                  </a:lnTo>
                  <a:lnTo>
                    <a:pt x="132" y="38"/>
                  </a:lnTo>
                  <a:lnTo>
                    <a:pt x="120" y="46"/>
                  </a:lnTo>
                  <a:lnTo>
                    <a:pt x="123" y="51"/>
                  </a:lnTo>
                  <a:lnTo>
                    <a:pt x="124" y="58"/>
                  </a:lnTo>
                  <a:lnTo>
                    <a:pt x="138" y="57"/>
                  </a:lnTo>
                  <a:lnTo>
                    <a:pt x="139" y="74"/>
                  </a:lnTo>
                  <a:lnTo>
                    <a:pt x="126" y="75"/>
                  </a:lnTo>
                  <a:lnTo>
                    <a:pt x="124" y="80"/>
                  </a:lnTo>
                  <a:lnTo>
                    <a:pt x="123" y="87"/>
                  </a:lnTo>
                  <a:lnTo>
                    <a:pt x="135" y="92"/>
                  </a:lnTo>
                  <a:lnTo>
                    <a:pt x="127" y="108"/>
                  </a:lnTo>
                  <a:lnTo>
                    <a:pt x="115" y="103"/>
                  </a:lnTo>
                  <a:lnTo>
                    <a:pt x="111" y="106"/>
                  </a:lnTo>
                  <a:lnTo>
                    <a:pt x="107" y="110"/>
                  </a:lnTo>
                  <a:lnTo>
                    <a:pt x="114" y="122"/>
                  </a:lnTo>
                  <a:lnTo>
                    <a:pt x="100" y="131"/>
                  </a:lnTo>
                  <a:lnTo>
                    <a:pt x="93" y="121"/>
                  </a:lnTo>
                  <a:lnTo>
                    <a:pt x="86" y="122"/>
                  </a:lnTo>
                  <a:lnTo>
                    <a:pt x="81" y="124"/>
                  </a:lnTo>
                  <a:lnTo>
                    <a:pt x="83" y="138"/>
                  </a:lnTo>
                  <a:lnTo>
                    <a:pt x="64" y="139"/>
                  </a:lnTo>
                  <a:lnTo>
                    <a:pt x="64" y="125"/>
                  </a:lnTo>
                  <a:lnTo>
                    <a:pt x="58" y="125"/>
                  </a:lnTo>
                  <a:lnTo>
                    <a:pt x="52" y="122"/>
                  </a:lnTo>
                  <a:lnTo>
                    <a:pt x="46" y="135"/>
                  </a:lnTo>
                  <a:lnTo>
                    <a:pt x="30" y="127"/>
                  </a:lnTo>
                  <a:lnTo>
                    <a:pt x="37" y="114"/>
                  </a:lnTo>
                  <a:lnTo>
                    <a:pt x="31" y="112"/>
                  </a:lnTo>
                  <a:lnTo>
                    <a:pt x="27" y="106"/>
                  </a:lnTo>
                  <a:lnTo>
                    <a:pt x="16" y="114"/>
                  </a:lnTo>
                  <a:lnTo>
                    <a:pt x="7" y="100"/>
                  </a:lnTo>
                  <a:lnTo>
                    <a:pt x="18" y="92"/>
                  </a:lnTo>
                  <a:lnTo>
                    <a:pt x="16" y="87"/>
                  </a:lnTo>
                  <a:lnTo>
                    <a:pt x="14" y="82"/>
                  </a:lnTo>
                  <a:lnTo>
                    <a:pt x="1" y="82"/>
                  </a:lnTo>
                  <a:lnTo>
                    <a:pt x="0" y="65"/>
                  </a:lnTo>
                  <a:lnTo>
                    <a:pt x="13" y="63"/>
                  </a:lnTo>
                  <a:lnTo>
                    <a:pt x="14" y="58"/>
                  </a:lnTo>
                  <a:lnTo>
                    <a:pt x="16" y="51"/>
                  </a:lnTo>
                  <a:lnTo>
                    <a:pt x="4" y="46"/>
                  </a:lnTo>
                  <a:lnTo>
                    <a:pt x="12" y="31"/>
                  </a:lnTo>
                  <a:lnTo>
                    <a:pt x="24" y="37"/>
                  </a:lnTo>
                  <a:lnTo>
                    <a:pt x="27" y="32"/>
                  </a:lnTo>
                  <a:lnTo>
                    <a:pt x="31" y="28"/>
                  </a:lnTo>
                  <a:lnTo>
                    <a:pt x="25" y="16"/>
                  </a:lnTo>
                  <a:lnTo>
                    <a:pt x="39" y="7"/>
                  </a:lnTo>
                  <a:lnTo>
                    <a:pt x="46" y="19"/>
                  </a:lnTo>
                  <a:lnTo>
                    <a:pt x="52" y="16"/>
                  </a:lnTo>
                  <a:lnTo>
                    <a:pt x="58" y="15"/>
                  </a:lnTo>
                  <a:lnTo>
                    <a:pt x="56" y="0"/>
                  </a:lnTo>
                  <a:lnTo>
                    <a:pt x="75"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28"/>
            <p:cNvSpPr>
              <a:spLocks/>
            </p:cNvSpPr>
            <p:nvPr/>
          </p:nvSpPr>
          <p:spPr bwMode="auto">
            <a:xfrm>
              <a:off x="6288739" y="4981108"/>
              <a:ext cx="54198" cy="54198"/>
            </a:xfrm>
            <a:custGeom>
              <a:avLst/>
              <a:gdLst>
                <a:gd name="T0" fmla="*/ 18 w 39"/>
                <a:gd name="T1" fmla="*/ 0 h 39"/>
                <a:gd name="T2" fmla="*/ 23 w 39"/>
                <a:gd name="T3" fmla="*/ 0 h 39"/>
                <a:gd name="T4" fmla="*/ 29 w 39"/>
                <a:gd name="T5" fmla="*/ 1 h 39"/>
                <a:gd name="T6" fmla="*/ 33 w 39"/>
                <a:gd name="T7" fmla="*/ 4 h 39"/>
                <a:gd name="T8" fmla="*/ 36 w 39"/>
                <a:gd name="T9" fmla="*/ 8 h 39"/>
                <a:gd name="T10" fmla="*/ 38 w 39"/>
                <a:gd name="T11" fmla="*/ 13 h 39"/>
                <a:gd name="T12" fmla="*/ 39 w 39"/>
                <a:gd name="T13" fmla="*/ 19 h 39"/>
                <a:gd name="T14" fmla="*/ 39 w 39"/>
                <a:gd name="T15" fmla="*/ 24 h 39"/>
                <a:gd name="T16" fmla="*/ 36 w 39"/>
                <a:gd name="T17" fmla="*/ 28 h 39"/>
                <a:gd name="T18" fmla="*/ 34 w 39"/>
                <a:gd name="T19" fmla="*/ 33 h 39"/>
                <a:gd name="T20" fmla="*/ 30 w 39"/>
                <a:gd name="T21" fmla="*/ 36 h 39"/>
                <a:gd name="T22" fmla="*/ 26 w 39"/>
                <a:gd name="T23" fmla="*/ 38 h 39"/>
                <a:gd name="T24" fmla="*/ 21 w 39"/>
                <a:gd name="T25" fmla="*/ 39 h 39"/>
                <a:gd name="T26" fmla="*/ 15 w 39"/>
                <a:gd name="T27" fmla="*/ 38 h 39"/>
                <a:gd name="T28" fmla="*/ 10 w 39"/>
                <a:gd name="T29" fmla="*/ 37 h 39"/>
                <a:gd name="T30" fmla="*/ 6 w 39"/>
                <a:gd name="T31" fmla="*/ 34 h 39"/>
                <a:gd name="T32" fmla="*/ 2 w 39"/>
                <a:gd name="T33" fmla="*/ 30 h 39"/>
                <a:gd name="T34" fmla="*/ 1 w 39"/>
                <a:gd name="T35" fmla="*/ 25 h 39"/>
                <a:gd name="T36" fmla="*/ 0 w 39"/>
                <a:gd name="T37" fmla="*/ 20 h 39"/>
                <a:gd name="T38" fmla="*/ 0 w 39"/>
                <a:gd name="T39" fmla="*/ 15 h 39"/>
                <a:gd name="T40" fmla="*/ 2 w 39"/>
                <a:gd name="T41" fmla="*/ 11 h 39"/>
                <a:gd name="T42" fmla="*/ 5 w 39"/>
                <a:gd name="T43" fmla="*/ 7 h 39"/>
                <a:gd name="T44" fmla="*/ 9 w 39"/>
                <a:gd name="T45" fmla="*/ 3 h 39"/>
                <a:gd name="T46" fmla="*/ 13 w 39"/>
                <a:gd name="T47" fmla="*/ 0 h 39"/>
                <a:gd name="T48" fmla="*/ 18 w 39"/>
                <a:gd name="T4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39">
                  <a:moveTo>
                    <a:pt x="18" y="0"/>
                  </a:moveTo>
                  <a:lnTo>
                    <a:pt x="23" y="0"/>
                  </a:lnTo>
                  <a:lnTo>
                    <a:pt x="29" y="1"/>
                  </a:lnTo>
                  <a:lnTo>
                    <a:pt x="33" y="4"/>
                  </a:lnTo>
                  <a:lnTo>
                    <a:pt x="36" y="8"/>
                  </a:lnTo>
                  <a:lnTo>
                    <a:pt x="38" y="13"/>
                  </a:lnTo>
                  <a:lnTo>
                    <a:pt x="39" y="19"/>
                  </a:lnTo>
                  <a:lnTo>
                    <a:pt x="39" y="24"/>
                  </a:lnTo>
                  <a:lnTo>
                    <a:pt x="36" y="28"/>
                  </a:lnTo>
                  <a:lnTo>
                    <a:pt x="34" y="33"/>
                  </a:lnTo>
                  <a:lnTo>
                    <a:pt x="30" y="36"/>
                  </a:lnTo>
                  <a:lnTo>
                    <a:pt x="26" y="38"/>
                  </a:lnTo>
                  <a:lnTo>
                    <a:pt x="21" y="39"/>
                  </a:lnTo>
                  <a:lnTo>
                    <a:pt x="15" y="38"/>
                  </a:lnTo>
                  <a:lnTo>
                    <a:pt x="10" y="37"/>
                  </a:lnTo>
                  <a:lnTo>
                    <a:pt x="6" y="34"/>
                  </a:lnTo>
                  <a:lnTo>
                    <a:pt x="2" y="30"/>
                  </a:lnTo>
                  <a:lnTo>
                    <a:pt x="1" y="25"/>
                  </a:lnTo>
                  <a:lnTo>
                    <a:pt x="0" y="20"/>
                  </a:lnTo>
                  <a:lnTo>
                    <a:pt x="0" y="15"/>
                  </a:lnTo>
                  <a:lnTo>
                    <a:pt x="2" y="11"/>
                  </a:lnTo>
                  <a:lnTo>
                    <a:pt x="5" y="7"/>
                  </a:lnTo>
                  <a:lnTo>
                    <a:pt x="9" y="3"/>
                  </a:lnTo>
                  <a:lnTo>
                    <a:pt x="13" y="0"/>
                  </a:lnTo>
                  <a:lnTo>
                    <a:pt x="18"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29"/>
            <p:cNvSpPr>
              <a:spLocks noEditPoints="1"/>
            </p:cNvSpPr>
            <p:nvPr/>
          </p:nvSpPr>
          <p:spPr bwMode="auto">
            <a:xfrm>
              <a:off x="5506349" y="4658703"/>
              <a:ext cx="157034" cy="158423"/>
            </a:xfrm>
            <a:custGeom>
              <a:avLst/>
              <a:gdLst>
                <a:gd name="T0" fmla="*/ 43 w 113"/>
                <a:gd name="T1" fmla="*/ 28 h 114"/>
                <a:gd name="T2" fmla="*/ 27 w 113"/>
                <a:gd name="T3" fmla="*/ 46 h 114"/>
                <a:gd name="T4" fmla="*/ 28 w 113"/>
                <a:gd name="T5" fmla="*/ 71 h 114"/>
                <a:gd name="T6" fmla="*/ 45 w 113"/>
                <a:gd name="T7" fmla="*/ 88 h 114"/>
                <a:gd name="T8" fmla="*/ 70 w 113"/>
                <a:gd name="T9" fmla="*/ 86 h 114"/>
                <a:gd name="T10" fmla="*/ 87 w 113"/>
                <a:gd name="T11" fmla="*/ 68 h 114"/>
                <a:gd name="T12" fmla="*/ 86 w 113"/>
                <a:gd name="T13" fmla="*/ 44 h 114"/>
                <a:gd name="T14" fmla="*/ 68 w 113"/>
                <a:gd name="T15" fmla="*/ 27 h 114"/>
                <a:gd name="T16" fmla="*/ 61 w 113"/>
                <a:gd name="T17" fmla="*/ 0 h 114"/>
                <a:gd name="T18" fmla="*/ 66 w 113"/>
                <a:gd name="T19" fmla="*/ 12 h 114"/>
                <a:gd name="T20" fmla="*/ 75 w 113"/>
                <a:gd name="T21" fmla="*/ 3 h 114"/>
                <a:gd name="T22" fmla="*/ 83 w 113"/>
                <a:gd name="T23" fmla="*/ 20 h 114"/>
                <a:gd name="T24" fmla="*/ 91 w 113"/>
                <a:gd name="T25" fmla="*/ 27 h 114"/>
                <a:gd name="T26" fmla="*/ 108 w 113"/>
                <a:gd name="T27" fmla="*/ 32 h 114"/>
                <a:gd name="T28" fmla="*/ 100 w 113"/>
                <a:gd name="T29" fmla="*/ 42 h 114"/>
                <a:gd name="T30" fmla="*/ 113 w 113"/>
                <a:gd name="T31" fmla="*/ 48 h 114"/>
                <a:gd name="T32" fmla="*/ 103 w 113"/>
                <a:gd name="T33" fmla="*/ 62 h 114"/>
                <a:gd name="T34" fmla="*/ 100 w 113"/>
                <a:gd name="T35" fmla="*/ 71 h 114"/>
                <a:gd name="T36" fmla="*/ 104 w 113"/>
                <a:gd name="T37" fmla="*/ 89 h 114"/>
                <a:gd name="T38" fmla="*/ 91 w 113"/>
                <a:gd name="T39" fmla="*/ 88 h 114"/>
                <a:gd name="T40" fmla="*/ 94 w 113"/>
                <a:gd name="T41" fmla="*/ 101 h 114"/>
                <a:gd name="T42" fmla="*/ 75 w 113"/>
                <a:gd name="T43" fmla="*/ 100 h 114"/>
                <a:gd name="T44" fmla="*/ 66 w 113"/>
                <a:gd name="T45" fmla="*/ 103 h 114"/>
                <a:gd name="T46" fmla="*/ 53 w 113"/>
                <a:gd name="T47" fmla="*/ 114 h 114"/>
                <a:gd name="T48" fmla="*/ 47 w 113"/>
                <a:gd name="T49" fmla="*/ 103 h 114"/>
                <a:gd name="T50" fmla="*/ 37 w 113"/>
                <a:gd name="T51" fmla="*/ 112 h 114"/>
                <a:gd name="T52" fmla="*/ 30 w 113"/>
                <a:gd name="T53" fmla="*/ 95 h 114"/>
                <a:gd name="T54" fmla="*/ 22 w 113"/>
                <a:gd name="T55" fmla="*/ 88 h 114"/>
                <a:gd name="T56" fmla="*/ 5 w 113"/>
                <a:gd name="T57" fmla="*/ 83 h 114"/>
                <a:gd name="T58" fmla="*/ 13 w 113"/>
                <a:gd name="T59" fmla="*/ 72 h 114"/>
                <a:gd name="T60" fmla="*/ 0 w 113"/>
                <a:gd name="T61" fmla="*/ 67 h 114"/>
                <a:gd name="T62" fmla="*/ 10 w 113"/>
                <a:gd name="T63" fmla="*/ 53 h 114"/>
                <a:gd name="T64" fmla="*/ 13 w 113"/>
                <a:gd name="T65" fmla="*/ 44 h 114"/>
                <a:gd name="T66" fmla="*/ 9 w 113"/>
                <a:gd name="T67" fmla="*/ 25 h 114"/>
                <a:gd name="T68" fmla="*/ 22 w 113"/>
                <a:gd name="T69" fmla="*/ 27 h 114"/>
                <a:gd name="T70" fmla="*/ 19 w 113"/>
                <a:gd name="T71" fmla="*/ 13 h 114"/>
                <a:gd name="T72" fmla="*/ 37 w 113"/>
                <a:gd name="T73" fmla="*/ 15 h 114"/>
                <a:gd name="T74" fmla="*/ 47 w 113"/>
                <a:gd name="T75" fmla="*/ 12 h 114"/>
                <a:gd name="T76" fmla="*/ 61 w 113"/>
                <a:gd name="T7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3" h="114">
                  <a:moveTo>
                    <a:pt x="55" y="25"/>
                  </a:moveTo>
                  <a:lnTo>
                    <a:pt x="43" y="28"/>
                  </a:lnTo>
                  <a:lnTo>
                    <a:pt x="32" y="36"/>
                  </a:lnTo>
                  <a:lnTo>
                    <a:pt x="27" y="46"/>
                  </a:lnTo>
                  <a:lnTo>
                    <a:pt x="24" y="59"/>
                  </a:lnTo>
                  <a:lnTo>
                    <a:pt x="28" y="71"/>
                  </a:lnTo>
                  <a:lnTo>
                    <a:pt x="35" y="82"/>
                  </a:lnTo>
                  <a:lnTo>
                    <a:pt x="45" y="88"/>
                  </a:lnTo>
                  <a:lnTo>
                    <a:pt x="58" y="89"/>
                  </a:lnTo>
                  <a:lnTo>
                    <a:pt x="70" y="86"/>
                  </a:lnTo>
                  <a:lnTo>
                    <a:pt x="81" y="79"/>
                  </a:lnTo>
                  <a:lnTo>
                    <a:pt x="87" y="68"/>
                  </a:lnTo>
                  <a:lnTo>
                    <a:pt x="89" y="55"/>
                  </a:lnTo>
                  <a:lnTo>
                    <a:pt x="86" y="44"/>
                  </a:lnTo>
                  <a:lnTo>
                    <a:pt x="78" y="33"/>
                  </a:lnTo>
                  <a:lnTo>
                    <a:pt x="68" y="27"/>
                  </a:lnTo>
                  <a:lnTo>
                    <a:pt x="55" y="25"/>
                  </a:lnTo>
                  <a:close/>
                  <a:moveTo>
                    <a:pt x="61" y="0"/>
                  </a:moveTo>
                  <a:lnTo>
                    <a:pt x="61" y="11"/>
                  </a:lnTo>
                  <a:lnTo>
                    <a:pt x="66" y="12"/>
                  </a:lnTo>
                  <a:lnTo>
                    <a:pt x="70" y="13"/>
                  </a:lnTo>
                  <a:lnTo>
                    <a:pt x="75" y="3"/>
                  </a:lnTo>
                  <a:lnTo>
                    <a:pt x="89" y="10"/>
                  </a:lnTo>
                  <a:lnTo>
                    <a:pt x="83" y="20"/>
                  </a:lnTo>
                  <a:lnTo>
                    <a:pt x="87" y="23"/>
                  </a:lnTo>
                  <a:lnTo>
                    <a:pt x="91" y="27"/>
                  </a:lnTo>
                  <a:lnTo>
                    <a:pt x="100" y="20"/>
                  </a:lnTo>
                  <a:lnTo>
                    <a:pt x="108" y="32"/>
                  </a:lnTo>
                  <a:lnTo>
                    <a:pt x="99" y="38"/>
                  </a:lnTo>
                  <a:lnTo>
                    <a:pt x="100" y="42"/>
                  </a:lnTo>
                  <a:lnTo>
                    <a:pt x="102" y="48"/>
                  </a:lnTo>
                  <a:lnTo>
                    <a:pt x="113" y="48"/>
                  </a:lnTo>
                  <a:lnTo>
                    <a:pt x="113" y="61"/>
                  </a:lnTo>
                  <a:lnTo>
                    <a:pt x="103" y="62"/>
                  </a:lnTo>
                  <a:lnTo>
                    <a:pt x="102" y="67"/>
                  </a:lnTo>
                  <a:lnTo>
                    <a:pt x="100" y="71"/>
                  </a:lnTo>
                  <a:lnTo>
                    <a:pt x="111" y="76"/>
                  </a:lnTo>
                  <a:lnTo>
                    <a:pt x="104" y="89"/>
                  </a:lnTo>
                  <a:lnTo>
                    <a:pt x="94" y="84"/>
                  </a:lnTo>
                  <a:lnTo>
                    <a:pt x="91" y="88"/>
                  </a:lnTo>
                  <a:lnTo>
                    <a:pt x="87" y="92"/>
                  </a:lnTo>
                  <a:lnTo>
                    <a:pt x="94" y="101"/>
                  </a:lnTo>
                  <a:lnTo>
                    <a:pt x="82" y="109"/>
                  </a:lnTo>
                  <a:lnTo>
                    <a:pt x="75" y="100"/>
                  </a:lnTo>
                  <a:lnTo>
                    <a:pt x="72" y="101"/>
                  </a:lnTo>
                  <a:lnTo>
                    <a:pt x="66" y="103"/>
                  </a:lnTo>
                  <a:lnTo>
                    <a:pt x="66" y="114"/>
                  </a:lnTo>
                  <a:lnTo>
                    <a:pt x="53" y="114"/>
                  </a:lnTo>
                  <a:lnTo>
                    <a:pt x="52" y="104"/>
                  </a:lnTo>
                  <a:lnTo>
                    <a:pt x="47" y="103"/>
                  </a:lnTo>
                  <a:lnTo>
                    <a:pt x="43" y="101"/>
                  </a:lnTo>
                  <a:lnTo>
                    <a:pt x="37" y="112"/>
                  </a:lnTo>
                  <a:lnTo>
                    <a:pt x="24" y="105"/>
                  </a:lnTo>
                  <a:lnTo>
                    <a:pt x="30" y="95"/>
                  </a:lnTo>
                  <a:lnTo>
                    <a:pt x="26" y="92"/>
                  </a:lnTo>
                  <a:lnTo>
                    <a:pt x="22" y="88"/>
                  </a:lnTo>
                  <a:lnTo>
                    <a:pt x="13" y="95"/>
                  </a:lnTo>
                  <a:lnTo>
                    <a:pt x="5" y="83"/>
                  </a:lnTo>
                  <a:lnTo>
                    <a:pt x="14" y="76"/>
                  </a:lnTo>
                  <a:lnTo>
                    <a:pt x="13" y="72"/>
                  </a:lnTo>
                  <a:lnTo>
                    <a:pt x="11" y="67"/>
                  </a:lnTo>
                  <a:lnTo>
                    <a:pt x="0" y="67"/>
                  </a:lnTo>
                  <a:lnTo>
                    <a:pt x="0" y="54"/>
                  </a:lnTo>
                  <a:lnTo>
                    <a:pt x="10" y="53"/>
                  </a:lnTo>
                  <a:lnTo>
                    <a:pt x="11" y="48"/>
                  </a:lnTo>
                  <a:lnTo>
                    <a:pt x="13" y="44"/>
                  </a:lnTo>
                  <a:lnTo>
                    <a:pt x="2" y="38"/>
                  </a:lnTo>
                  <a:lnTo>
                    <a:pt x="9" y="25"/>
                  </a:lnTo>
                  <a:lnTo>
                    <a:pt x="19" y="31"/>
                  </a:lnTo>
                  <a:lnTo>
                    <a:pt x="22" y="27"/>
                  </a:lnTo>
                  <a:lnTo>
                    <a:pt x="26" y="23"/>
                  </a:lnTo>
                  <a:lnTo>
                    <a:pt x="19" y="13"/>
                  </a:lnTo>
                  <a:lnTo>
                    <a:pt x="31" y="6"/>
                  </a:lnTo>
                  <a:lnTo>
                    <a:pt x="37" y="15"/>
                  </a:lnTo>
                  <a:lnTo>
                    <a:pt x="43" y="13"/>
                  </a:lnTo>
                  <a:lnTo>
                    <a:pt x="47" y="12"/>
                  </a:lnTo>
                  <a:lnTo>
                    <a:pt x="47" y="0"/>
                  </a:lnTo>
                  <a:lnTo>
                    <a:pt x="6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30"/>
            <p:cNvSpPr>
              <a:spLocks/>
            </p:cNvSpPr>
            <p:nvPr/>
          </p:nvSpPr>
          <p:spPr bwMode="auto">
            <a:xfrm>
              <a:off x="5561936" y="4715680"/>
              <a:ext cx="45860" cy="45860"/>
            </a:xfrm>
            <a:custGeom>
              <a:avLst/>
              <a:gdLst>
                <a:gd name="T0" fmla="*/ 16 w 33"/>
                <a:gd name="T1" fmla="*/ 0 h 33"/>
                <a:gd name="T2" fmla="*/ 21 w 33"/>
                <a:gd name="T3" fmla="*/ 0 h 33"/>
                <a:gd name="T4" fmla="*/ 25 w 33"/>
                <a:gd name="T5" fmla="*/ 3 h 33"/>
                <a:gd name="T6" fmla="*/ 29 w 33"/>
                <a:gd name="T7" fmla="*/ 7 h 33"/>
                <a:gd name="T8" fmla="*/ 32 w 33"/>
                <a:gd name="T9" fmla="*/ 10 h 33"/>
                <a:gd name="T10" fmla="*/ 33 w 33"/>
                <a:gd name="T11" fmla="*/ 16 h 33"/>
                <a:gd name="T12" fmla="*/ 33 w 33"/>
                <a:gd name="T13" fmla="*/ 21 h 33"/>
                <a:gd name="T14" fmla="*/ 30 w 33"/>
                <a:gd name="T15" fmla="*/ 25 h 33"/>
                <a:gd name="T16" fmla="*/ 26 w 33"/>
                <a:gd name="T17" fmla="*/ 29 h 33"/>
                <a:gd name="T18" fmla="*/ 22 w 33"/>
                <a:gd name="T19" fmla="*/ 31 h 33"/>
                <a:gd name="T20" fmla="*/ 17 w 33"/>
                <a:gd name="T21" fmla="*/ 33 h 33"/>
                <a:gd name="T22" fmla="*/ 12 w 33"/>
                <a:gd name="T23" fmla="*/ 31 h 33"/>
                <a:gd name="T24" fmla="*/ 8 w 33"/>
                <a:gd name="T25" fmla="*/ 30 h 33"/>
                <a:gd name="T26" fmla="*/ 4 w 33"/>
                <a:gd name="T27" fmla="*/ 26 h 33"/>
                <a:gd name="T28" fmla="*/ 1 w 33"/>
                <a:gd name="T29" fmla="*/ 22 h 33"/>
                <a:gd name="T30" fmla="*/ 0 w 33"/>
                <a:gd name="T31" fmla="*/ 17 h 33"/>
                <a:gd name="T32" fmla="*/ 1 w 33"/>
                <a:gd name="T33" fmla="*/ 12 h 33"/>
                <a:gd name="T34" fmla="*/ 3 w 33"/>
                <a:gd name="T35" fmla="*/ 8 h 33"/>
                <a:gd name="T36" fmla="*/ 7 w 33"/>
                <a:gd name="T37" fmla="*/ 4 h 33"/>
                <a:gd name="T38" fmla="*/ 11 w 33"/>
                <a:gd name="T39" fmla="*/ 1 h 33"/>
                <a:gd name="T40" fmla="*/ 16 w 33"/>
                <a:gd name="T4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16" y="0"/>
                  </a:moveTo>
                  <a:lnTo>
                    <a:pt x="21" y="0"/>
                  </a:lnTo>
                  <a:lnTo>
                    <a:pt x="25" y="3"/>
                  </a:lnTo>
                  <a:lnTo>
                    <a:pt x="29" y="7"/>
                  </a:lnTo>
                  <a:lnTo>
                    <a:pt x="32" y="10"/>
                  </a:lnTo>
                  <a:lnTo>
                    <a:pt x="33" y="16"/>
                  </a:lnTo>
                  <a:lnTo>
                    <a:pt x="33" y="21"/>
                  </a:lnTo>
                  <a:lnTo>
                    <a:pt x="30" y="25"/>
                  </a:lnTo>
                  <a:lnTo>
                    <a:pt x="26" y="29"/>
                  </a:lnTo>
                  <a:lnTo>
                    <a:pt x="22" y="31"/>
                  </a:lnTo>
                  <a:lnTo>
                    <a:pt x="17" y="33"/>
                  </a:lnTo>
                  <a:lnTo>
                    <a:pt x="12" y="31"/>
                  </a:lnTo>
                  <a:lnTo>
                    <a:pt x="8" y="30"/>
                  </a:lnTo>
                  <a:lnTo>
                    <a:pt x="4" y="26"/>
                  </a:lnTo>
                  <a:lnTo>
                    <a:pt x="1" y="22"/>
                  </a:lnTo>
                  <a:lnTo>
                    <a:pt x="0" y="17"/>
                  </a:lnTo>
                  <a:lnTo>
                    <a:pt x="1" y="12"/>
                  </a:lnTo>
                  <a:lnTo>
                    <a:pt x="3" y="8"/>
                  </a:lnTo>
                  <a:lnTo>
                    <a:pt x="7" y="4"/>
                  </a:lnTo>
                  <a:lnTo>
                    <a:pt x="11" y="1"/>
                  </a:lnTo>
                  <a:lnTo>
                    <a:pt x="16"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31"/>
            <p:cNvSpPr>
              <a:spLocks noEditPoints="1"/>
            </p:cNvSpPr>
            <p:nvPr/>
          </p:nvSpPr>
          <p:spPr bwMode="auto">
            <a:xfrm>
              <a:off x="4956036" y="4094493"/>
              <a:ext cx="211231" cy="214011"/>
            </a:xfrm>
            <a:custGeom>
              <a:avLst/>
              <a:gdLst>
                <a:gd name="T0" fmla="*/ 58 w 152"/>
                <a:gd name="T1" fmla="*/ 38 h 154"/>
                <a:gd name="T2" fmla="*/ 35 w 152"/>
                <a:gd name="T3" fmla="*/ 62 h 154"/>
                <a:gd name="T4" fmla="*/ 38 w 152"/>
                <a:gd name="T5" fmla="*/ 96 h 154"/>
                <a:gd name="T6" fmla="*/ 61 w 152"/>
                <a:gd name="T7" fmla="*/ 117 h 154"/>
                <a:gd name="T8" fmla="*/ 94 w 152"/>
                <a:gd name="T9" fmla="*/ 116 h 154"/>
                <a:gd name="T10" fmla="*/ 117 w 152"/>
                <a:gd name="T11" fmla="*/ 91 h 154"/>
                <a:gd name="T12" fmla="*/ 114 w 152"/>
                <a:gd name="T13" fmla="*/ 58 h 154"/>
                <a:gd name="T14" fmla="*/ 90 w 152"/>
                <a:gd name="T15" fmla="*/ 37 h 154"/>
                <a:gd name="T16" fmla="*/ 81 w 152"/>
                <a:gd name="T17" fmla="*/ 0 h 154"/>
                <a:gd name="T18" fmla="*/ 89 w 152"/>
                <a:gd name="T19" fmla="*/ 16 h 154"/>
                <a:gd name="T20" fmla="*/ 102 w 152"/>
                <a:gd name="T21" fmla="*/ 4 h 154"/>
                <a:gd name="T22" fmla="*/ 113 w 152"/>
                <a:gd name="T23" fmla="*/ 27 h 154"/>
                <a:gd name="T24" fmla="*/ 122 w 152"/>
                <a:gd name="T25" fmla="*/ 36 h 154"/>
                <a:gd name="T26" fmla="*/ 145 w 152"/>
                <a:gd name="T27" fmla="*/ 44 h 154"/>
                <a:gd name="T28" fmla="*/ 135 w 152"/>
                <a:gd name="T29" fmla="*/ 58 h 154"/>
                <a:gd name="T30" fmla="*/ 152 w 152"/>
                <a:gd name="T31" fmla="*/ 63 h 154"/>
                <a:gd name="T32" fmla="*/ 137 w 152"/>
                <a:gd name="T33" fmla="*/ 83 h 154"/>
                <a:gd name="T34" fmla="*/ 135 w 152"/>
                <a:gd name="T35" fmla="*/ 96 h 154"/>
                <a:gd name="T36" fmla="*/ 140 w 152"/>
                <a:gd name="T37" fmla="*/ 120 h 154"/>
                <a:gd name="T38" fmla="*/ 122 w 152"/>
                <a:gd name="T39" fmla="*/ 118 h 154"/>
                <a:gd name="T40" fmla="*/ 126 w 152"/>
                <a:gd name="T41" fmla="*/ 135 h 154"/>
                <a:gd name="T42" fmla="*/ 102 w 152"/>
                <a:gd name="T43" fmla="*/ 133 h 154"/>
                <a:gd name="T44" fmla="*/ 89 w 152"/>
                <a:gd name="T45" fmla="*/ 137 h 154"/>
                <a:gd name="T46" fmla="*/ 71 w 152"/>
                <a:gd name="T47" fmla="*/ 154 h 154"/>
                <a:gd name="T48" fmla="*/ 64 w 152"/>
                <a:gd name="T49" fmla="*/ 137 h 154"/>
                <a:gd name="T50" fmla="*/ 51 w 152"/>
                <a:gd name="T51" fmla="*/ 148 h 154"/>
                <a:gd name="T52" fmla="*/ 41 w 152"/>
                <a:gd name="T53" fmla="*/ 127 h 154"/>
                <a:gd name="T54" fmla="*/ 30 w 152"/>
                <a:gd name="T55" fmla="*/ 118 h 154"/>
                <a:gd name="T56" fmla="*/ 8 w 152"/>
                <a:gd name="T57" fmla="*/ 110 h 154"/>
                <a:gd name="T58" fmla="*/ 18 w 152"/>
                <a:gd name="T59" fmla="*/ 96 h 154"/>
                <a:gd name="T60" fmla="*/ 1 w 152"/>
                <a:gd name="T61" fmla="*/ 91 h 154"/>
                <a:gd name="T62" fmla="*/ 14 w 152"/>
                <a:gd name="T63" fmla="*/ 71 h 154"/>
                <a:gd name="T64" fmla="*/ 17 w 152"/>
                <a:gd name="T65" fmla="*/ 58 h 154"/>
                <a:gd name="T66" fmla="*/ 13 w 152"/>
                <a:gd name="T67" fmla="*/ 35 h 154"/>
                <a:gd name="T68" fmla="*/ 30 w 152"/>
                <a:gd name="T69" fmla="*/ 36 h 154"/>
                <a:gd name="T70" fmla="*/ 26 w 152"/>
                <a:gd name="T71" fmla="*/ 19 h 154"/>
                <a:gd name="T72" fmla="*/ 51 w 152"/>
                <a:gd name="T73" fmla="*/ 21 h 154"/>
                <a:gd name="T74" fmla="*/ 63 w 152"/>
                <a:gd name="T75" fmla="*/ 16 h 154"/>
                <a:gd name="T76" fmla="*/ 81 w 152"/>
                <a:gd name="T7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2" h="154">
                  <a:moveTo>
                    <a:pt x="73" y="35"/>
                  </a:moveTo>
                  <a:lnTo>
                    <a:pt x="58" y="38"/>
                  </a:lnTo>
                  <a:lnTo>
                    <a:pt x="44" y="49"/>
                  </a:lnTo>
                  <a:lnTo>
                    <a:pt x="35" y="62"/>
                  </a:lnTo>
                  <a:lnTo>
                    <a:pt x="34" y="79"/>
                  </a:lnTo>
                  <a:lnTo>
                    <a:pt x="38" y="96"/>
                  </a:lnTo>
                  <a:lnTo>
                    <a:pt x="47" y="109"/>
                  </a:lnTo>
                  <a:lnTo>
                    <a:pt x="61" y="117"/>
                  </a:lnTo>
                  <a:lnTo>
                    <a:pt x="79" y="120"/>
                  </a:lnTo>
                  <a:lnTo>
                    <a:pt x="94" y="116"/>
                  </a:lnTo>
                  <a:lnTo>
                    <a:pt x="107" y="105"/>
                  </a:lnTo>
                  <a:lnTo>
                    <a:pt x="117" y="91"/>
                  </a:lnTo>
                  <a:lnTo>
                    <a:pt x="119" y="75"/>
                  </a:lnTo>
                  <a:lnTo>
                    <a:pt x="114" y="58"/>
                  </a:lnTo>
                  <a:lnTo>
                    <a:pt x="105" y="45"/>
                  </a:lnTo>
                  <a:lnTo>
                    <a:pt x="90" y="37"/>
                  </a:lnTo>
                  <a:lnTo>
                    <a:pt x="73" y="35"/>
                  </a:lnTo>
                  <a:close/>
                  <a:moveTo>
                    <a:pt x="81" y="0"/>
                  </a:moveTo>
                  <a:lnTo>
                    <a:pt x="82" y="16"/>
                  </a:lnTo>
                  <a:lnTo>
                    <a:pt x="89" y="16"/>
                  </a:lnTo>
                  <a:lnTo>
                    <a:pt x="96" y="19"/>
                  </a:lnTo>
                  <a:lnTo>
                    <a:pt x="102" y="4"/>
                  </a:lnTo>
                  <a:lnTo>
                    <a:pt x="119" y="14"/>
                  </a:lnTo>
                  <a:lnTo>
                    <a:pt x="113" y="27"/>
                  </a:lnTo>
                  <a:lnTo>
                    <a:pt x="117" y="31"/>
                  </a:lnTo>
                  <a:lnTo>
                    <a:pt x="122" y="36"/>
                  </a:lnTo>
                  <a:lnTo>
                    <a:pt x="135" y="28"/>
                  </a:lnTo>
                  <a:lnTo>
                    <a:pt x="145" y="44"/>
                  </a:lnTo>
                  <a:lnTo>
                    <a:pt x="132" y="52"/>
                  </a:lnTo>
                  <a:lnTo>
                    <a:pt x="135" y="58"/>
                  </a:lnTo>
                  <a:lnTo>
                    <a:pt x="136" y="65"/>
                  </a:lnTo>
                  <a:lnTo>
                    <a:pt x="152" y="63"/>
                  </a:lnTo>
                  <a:lnTo>
                    <a:pt x="152" y="82"/>
                  </a:lnTo>
                  <a:lnTo>
                    <a:pt x="137" y="83"/>
                  </a:lnTo>
                  <a:lnTo>
                    <a:pt x="136" y="90"/>
                  </a:lnTo>
                  <a:lnTo>
                    <a:pt x="135" y="96"/>
                  </a:lnTo>
                  <a:lnTo>
                    <a:pt x="148" y="103"/>
                  </a:lnTo>
                  <a:lnTo>
                    <a:pt x="140" y="120"/>
                  </a:lnTo>
                  <a:lnTo>
                    <a:pt x="126" y="113"/>
                  </a:lnTo>
                  <a:lnTo>
                    <a:pt x="122" y="118"/>
                  </a:lnTo>
                  <a:lnTo>
                    <a:pt x="118" y="122"/>
                  </a:lnTo>
                  <a:lnTo>
                    <a:pt x="126" y="135"/>
                  </a:lnTo>
                  <a:lnTo>
                    <a:pt x="110" y="146"/>
                  </a:lnTo>
                  <a:lnTo>
                    <a:pt x="102" y="133"/>
                  </a:lnTo>
                  <a:lnTo>
                    <a:pt x="96" y="135"/>
                  </a:lnTo>
                  <a:lnTo>
                    <a:pt x="89" y="137"/>
                  </a:lnTo>
                  <a:lnTo>
                    <a:pt x="90" y="152"/>
                  </a:lnTo>
                  <a:lnTo>
                    <a:pt x="71" y="154"/>
                  </a:lnTo>
                  <a:lnTo>
                    <a:pt x="71" y="138"/>
                  </a:lnTo>
                  <a:lnTo>
                    <a:pt x="64" y="137"/>
                  </a:lnTo>
                  <a:lnTo>
                    <a:pt x="58" y="135"/>
                  </a:lnTo>
                  <a:lnTo>
                    <a:pt x="51" y="148"/>
                  </a:lnTo>
                  <a:lnTo>
                    <a:pt x="34" y="141"/>
                  </a:lnTo>
                  <a:lnTo>
                    <a:pt x="41" y="127"/>
                  </a:lnTo>
                  <a:lnTo>
                    <a:pt x="35" y="122"/>
                  </a:lnTo>
                  <a:lnTo>
                    <a:pt x="30" y="118"/>
                  </a:lnTo>
                  <a:lnTo>
                    <a:pt x="18" y="126"/>
                  </a:lnTo>
                  <a:lnTo>
                    <a:pt x="8" y="110"/>
                  </a:lnTo>
                  <a:lnTo>
                    <a:pt x="20" y="103"/>
                  </a:lnTo>
                  <a:lnTo>
                    <a:pt x="18" y="96"/>
                  </a:lnTo>
                  <a:lnTo>
                    <a:pt x="16" y="90"/>
                  </a:lnTo>
                  <a:lnTo>
                    <a:pt x="1" y="91"/>
                  </a:lnTo>
                  <a:lnTo>
                    <a:pt x="0" y="71"/>
                  </a:lnTo>
                  <a:lnTo>
                    <a:pt x="14" y="71"/>
                  </a:lnTo>
                  <a:lnTo>
                    <a:pt x="16" y="65"/>
                  </a:lnTo>
                  <a:lnTo>
                    <a:pt x="17" y="58"/>
                  </a:lnTo>
                  <a:lnTo>
                    <a:pt x="4" y="52"/>
                  </a:lnTo>
                  <a:lnTo>
                    <a:pt x="13" y="35"/>
                  </a:lnTo>
                  <a:lnTo>
                    <a:pt x="26" y="41"/>
                  </a:lnTo>
                  <a:lnTo>
                    <a:pt x="30" y="36"/>
                  </a:lnTo>
                  <a:lnTo>
                    <a:pt x="35" y="32"/>
                  </a:lnTo>
                  <a:lnTo>
                    <a:pt x="26" y="19"/>
                  </a:lnTo>
                  <a:lnTo>
                    <a:pt x="42" y="8"/>
                  </a:lnTo>
                  <a:lnTo>
                    <a:pt x="51" y="21"/>
                  </a:lnTo>
                  <a:lnTo>
                    <a:pt x="56" y="19"/>
                  </a:lnTo>
                  <a:lnTo>
                    <a:pt x="63" y="16"/>
                  </a:lnTo>
                  <a:lnTo>
                    <a:pt x="63" y="2"/>
                  </a:lnTo>
                  <a:lnTo>
                    <a:pt x="81"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32"/>
            <p:cNvSpPr>
              <a:spLocks/>
            </p:cNvSpPr>
            <p:nvPr/>
          </p:nvSpPr>
          <p:spPr bwMode="auto">
            <a:xfrm>
              <a:off x="5032469" y="4170926"/>
              <a:ext cx="59757" cy="61146"/>
            </a:xfrm>
            <a:custGeom>
              <a:avLst/>
              <a:gdLst>
                <a:gd name="T0" fmla="*/ 20 w 43"/>
                <a:gd name="T1" fmla="*/ 0 h 44"/>
                <a:gd name="T2" fmla="*/ 31 w 43"/>
                <a:gd name="T3" fmla="*/ 3 h 44"/>
                <a:gd name="T4" fmla="*/ 39 w 43"/>
                <a:gd name="T5" fmla="*/ 10 h 44"/>
                <a:gd name="T6" fmla="*/ 43 w 43"/>
                <a:gd name="T7" fmla="*/ 20 h 44"/>
                <a:gd name="T8" fmla="*/ 41 w 43"/>
                <a:gd name="T9" fmla="*/ 32 h 44"/>
                <a:gd name="T10" fmla="*/ 33 w 43"/>
                <a:gd name="T11" fmla="*/ 40 h 44"/>
                <a:gd name="T12" fmla="*/ 22 w 43"/>
                <a:gd name="T13" fmla="*/ 44 h 44"/>
                <a:gd name="T14" fmla="*/ 12 w 43"/>
                <a:gd name="T15" fmla="*/ 41 h 44"/>
                <a:gd name="T16" fmla="*/ 3 w 43"/>
                <a:gd name="T17" fmla="*/ 35 h 44"/>
                <a:gd name="T18" fmla="*/ 0 w 43"/>
                <a:gd name="T19" fmla="*/ 23 h 44"/>
                <a:gd name="T20" fmla="*/ 1 w 43"/>
                <a:gd name="T21" fmla="*/ 12 h 44"/>
                <a:gd name="T22" fmla="*/ 9 w 43"/>
                <a:gd name="T23" fmla="*/ 4 h 44"/>
                <a:gd name="T24" fmla="*/ 20 w 43"/>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4">
                  <a:moveTo>
                    <a:pt x="20" y="0"/>
                  </a:moveTo>
                  <a:lnTo>
                    <a:pt x="31" y="3"/>
                  </a:lnTo>
                  <a:lnTo>
                    <a:pt x="39" y="10"/>
                  </a:lnTo>
                  <a:lnTo>
                    <a:pt x="43" y="20"/>
                  </a:lnTo>
                  <a:lnTo>
                    <a:pt x="41" y="32"/>
                  </a:lnTo>
                  <a:lnTo>
                    <a:pt x="33" y="40"/>
                  </a:lnTo>
                  <a:lnTo>
                    <a:pt x="22" y="44"/>
                  </a:lnTo>
                  <a:lnTo>
                    <a:pt x="12" y="41"/>
                  </a:lnTo>
                  <a:lnTo>
                    <a:pt x="3" y="35"/>
                  </a:lnTo>
                  <a:lnTo>
                    <a:pt x="0" y="23"/>
                  </a:lnTo>
                  <a:lnTo>
                    <a:pt x="1" y="12"/>
                  </a:lnTo>
                  <a:lnTo>
                    <a:pt x="9" y="4"/>
                  </a:lnTo>
                  <a:lnTo>
                    <a:pt x="20"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6" name="Rectangle 55"/>
          <p:cNvSpPr/>
          <p:nvPr/>
        </p:nvSpPr>
        <p:spPr>
          <a:xfrm>
            <a:off x="210746" y="1962992"/>
            <a:ext cx="3061902" cy="1631216"/>
          </a:xfrm>
          <a:prstGeom prst="rect">
            <a:avLst/>
          </a:prstGeom>
        </p:spPr>
        <p:txBody>
          <a:bodyPr wrap="square">
            <a:spAutoFit/>
          </a:bodyPr>
          <a:lstStyle/>
          <a:p>
            <a:pPr algn="just"/>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Buy the SMART maintenance software as it’s simpler, in Arabic and can be connected with AL SHAMEL</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53" name="Oval 52"/>
          <p:cNvSpPr/>
          <p:nvPr/>
        </p:nvSpPr>
        <p:spPr>
          <a:xfrm>
            <a:off x="3334995" y="1965124"/>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a:cxnSpLocks/>
            <a:stCxn id="53" idx="6"/>
          </p:cNvCxnSpPr>
          <p:nvPr/>
        </p:nvCxnSpPr>
        <p:spPr>
          <a:xfrm>
            <a:off x="3445426" y="2020340"/>
            <a:ext cx="1298519" cy="0"/>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551385" y="5008207"/>
            <a:ext cx="2701862" cy="1631216"/>
          </a:xfrm>
          <a:prstGeom prst="rect">
            <a:avLst/>
          </a:prstGeom>
        </p:spPr>
        <p:txBody>
          <a:bodyPr wrap="square">
            <a:spAutoFit/>
          </a:bodyPr>
          <a:lstStyle/>
          <a:p>
            <a:pPr algn="just"/>
            <a:r>
              <a:rPr lang="en-US" sz="2000" dirty="0">
                <a:solidFill>
                  <a:schemeClr val="accent2">
                    <a:lumMod val="50000"/>
                  </a:schemeClr>
                </a:solidFill>
                <a:latin typeface="Times New Roman" panose="02020603050405020304" pitchFamily="18" charset="0"/>
                <a:cs typeface="Times New Roman" panose="02020603050405020304" pitchFamily="18" charset="0"/>
              </a:rPr>
              <a:t>To classify the spare parts based on the importance and the usage value as explained by the </a:t>
            </a:r>
            <a:r>
              <a:rPr lang="en-US" sz="2000" dirty="0" err="1">
                <a:solidFill>
                  <a:schemeClr val="accent2">
                    <a:lumMod val="50000"/>
                  </a:schemeClr>
                </a:solidFill>
                <a:latin typeface="Times New Roman" panose="02020603050405020304" pitchFamily="18" charset="0"/>
                <a:cs typeface="Times New Roman" panose="02020603050405020304" pitchFamily="18" charset="0"/>
              </a:rPr>
              <a:t>abc</a:t>
            </a:r>
            <a:r>
              <a:rPr lang="en-US" sz="2000" dirty="0">
                <a:solidFill>
                  <a:schemeClr val="accent2">
                    <a:lumMod val="50000"/>
                  </a:schemeClr>
                </a:solidFill>
                <a:latin typeface="Times New Roman" panose="02020603050405020304" pitchFamily="18" charset="0"/>
                <a:cs typeface="Times New Roman" panose="02020603050405020304" pitchFamily="18" charset="0"/>
              </a:rPr>
              <a:t> analysis</a:t>
            </a:r>
          </a:p>
        </p:txBody>
      </p:sp>
      <p:sp>
        <p:nvSpPr>
          <p:cNvPr id="65" name="Oval 64"/>
          <p:cNvSpPr/>
          <p:nvPr/>
        </p:nvSpPr>
        <p:spPr>
          <a:xfrm>
            <a:off x="3334995" y="3527920"/>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p:cNvCxnSpPr>
            <a:cxnSpLocks/>
            <a:stCxn id="65" idx="6"/>
          </p:cNvCxnSpPr>
          <p:nvPr/>
        </p:nvCxnSpPr>
        <p:spPr>
          <a:xfrm>
            <a:off x="3445426" y="3583136"/>
            <a:ext cx="850374" cy="0"/>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3334995" y="4068090"/>
            <a:ext cx="1969583" cy="1133056"/>
            <a:chOff x="3334995" y="4068090"/>
            <a:chExt cx="1969583" cy="1133056"/>
          </a:xfrm>
        </p:grpSpPr>
        <p:sp>
          <p:nvSpPr>
            <p:cNvPr id="71" name="Oval 70"/>
            <p:cNvSpPr/>
            <p:nvPr/>
          </p:nvSpPr>
          <p:spPr>
            <a:xfrm>
              <a:off x="3334995" y="5090715"/>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Connector: Elbow 78"/>
            <p:cNvCxnSpPr>
              <a:stCxn id="71" idx="6"/>
              <a:endCxn id="23" idx="31"/>
            </p:cNvCxnSpPr>
            <p:nvPr/>
          </p:nvCxnSpPr>
          <p:spPr>
            <a:xfrm flipV="1">
              <a:off x="3445426" y="4068090"/>
              <a:ext cx="1859152" cy="1077841"/>
            </a:xfrm>
            <a:prstGeom prst="bentConnector3">
              <a:avLst>
                <a:gd name="adj1" fmla="val 54113"/>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3" name="Rectangle 82"/>
          <p:cNvSpPr/>
          <p:nvPr/>
        </p:nvSpPr>
        <p:spPr>
          <a:xfrm>
            <a:off x="8798087" y="1896704"/>
            <a:ext cx="2377440" cy="1631216"/>
          </a:xfrm>
          <a:prstGeom prst="rect">
            <a:avLst/>
          </a:prstGeom>
        </p:spPr>
        <p:txBody>
          <a:bodyPr wrap="square">
            <a:spAutoFit/>
          </a:bodyPr>
          <a:lstStyle/>
          <a:p>
            <a:r>
              <a:rPr lang="en-US" sz="2000" dirty="0">
                <a:solidFill>
                  <a:schemeClr val="accent2">
                    <a:lumMod val="50000"/>
                  </a:schemeClr>
                </a:solidFill>
                <a:latin typeface="Times New Roman" panose="02020603050405020304" pitchFamily="18" charset="0"/>
                <a:cs typeface="Times New Roman" panose="02020603050405020304" pitchFamily="18" charset="0"/>
              </a:rPr>
              <a:t>Determine the availability </a:t>
            </a: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of </a:t>
            </a:r>
            <a:r>
              <a:rPr lang="en-US" sz="2000" dirty="0">
                <a:solidFill>
                  <a:schemeClr val="accent2">
                    <a:lumMod val="50000"/>
                  </a:schemeClr>
                </a:solidFill>
                <a:latin typeface="Times New Roman" panose="02020603050405020304" pitchFamily="18" charset="0"/>
                <a:cs typeface="Times New Roman" panose="02020603050405020304" pitchFamily="18" charset="0"/>
              </a:rPr>
              <a:t>the other machines and apply reliability analysis</a:t>
            </a:r>
          </a:p>
        </p:txBody>
      </p:sp>
      <p:grpSp>
        <p:nvGrpSpPr>
          <p:cNvPr id="88" name="Group 87"/>
          <p:cNvGrpSpPr/>
          <p:nvPr/>
        </p:nvGrpSpPr>
        <p:grpSpPr>
          <a:xfrm rot="10800000">
            <a:off x="7279338" y="1965123"/>
            <a:ext cx="1408950" cy="110431"/>
            <a:chOff x="7928597" y="1633696"/>
            <a:chExt cx="1408950" cy="110431"/>
          </a:xfrm>
        </p:grpSpPr>
        <p:sp>
          <p:nvSpPr>
            <p:cNvPr id="86" name="Oval 85"/>
            <p:cNvSpPr/>
            <p:nvPr/>
          </p:nvSpPr>
          <p:spPr>
            <a:xfrm>
              <a:off x="7928597" y="1633696"/>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Arrow Connector 86"/>
            <p:cNvCxnSpPr>
              <a:cxnSpLocks/>
              <a:stCxn id="86" idx="6"/>
            </p:cNvCxnSpPr>
            <p:nvPr/>
          </p:nvCxnSpPr>
          <p:spPr>
            <a:xfrm>
              <a:off x="8039028" y="1688912"/>
              <a:ext cx="1298519" cy="0"/>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91" name="Rectangle 90"/>
          <p:cNvSpPr/>
          <p:nvPr/>
        </p:nvSpPr>
        <p:spPr>
          <a:xfrm>
            <a:off x="8688288" y="3757998"/>
            <a:ext cx="3240360" cy="1015663"/>
          </a:xfrm>
          <a:prstGeom prst="rect">
            <a:avLst/>
          </a:prstGeom>
        </p:spPr>
        <p:txBody>
          <a:bodyPr wrap="square">
            <a:spAutoFit/>
          </a:bodyPr>
          <a:lstStyle/>
          <a:p>
            <a:r>
              <a:rPr lang="en-US" sz="2000" dirty="0">
                <a:solidFill>
                  <a:schemeClr val="accent2">
                    <a:lumMod val="50000"/>
                  </a:schemeClr>
                </a:solidFill>
                <a:latin typeface="Times New Roman" panose="02020603050405020304" pitchFamily="18" charset="0"/>
                <a:cs typeface="Times New Roman" panose="02020603050405020304" pitchFamily="18" charset="0"/>
              </a:rPr>
              <a:t>Implement the corrective maintenance report we constructed </a:t>
            </a:r>
          </a:p>
        </p:txBody>
      </p:sp>
      <p:sp>
        <p:nvSpPr>
          <p:cNvPr id="94" name="Rectangle 93"/>
          <p:cNvSpPr/>
          <p:nvPr/>
        </p:nvSpPr>
        <p:spPr>
          <a:xfrm>
            <a:off x="8688288" y="5320793"/>
            <a:ext cx="3240360" cy="1323439"/>
          </a:xfrm>
          <a:prstGeom prst="rect">
            <a:avLst/>
          </a:prstGeom>
        </p:spPr>
        <p:txBody>
          <a:bodyPr wrap="square">
            <a:spAutoFit/>
          </a:bodyPr>
          <a:lstStyle/>
          <a:p>
            <a:r>
              <a:rPr lang="en-US" sz="2000" dirty="0">
                <a:solidFill>
                  <a:schemeClr val="accent2">
                    <a:lumMod val="50000"/>
                  </a:schemeClr>
                </a:solidFill>
                <a:latin typeface="Times New Roman" panose="02020603050405020304" pitchFamily="18" charset="0"/>
                <a:cs typeface="Times New Roman" panose="02020603050405020304" pitchFamily="18" charset="0"/>
              </a:rPr>
              <a:t>Determine safety stock and reorder point based on physical data rather than </a:t>
            </a: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experience </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p:txBody>
      </p:sp>
      <p:grpSp>
        <p:nvGrpSpPr>
          <p:cNvPr id="97" name="Group 96"/>
          <p:cNvGrpSpPr/>
          <p:nvPr/>
        </p:nvGrpSpPr>
        <p:grpSpPr>
          <a:xfrm rot="10800000">
            <a:off x="7727483" y="3527920"/>
            <a:ext cx="960805" cy="110431"/>
            <a:chOff x="7401402" y="5830484"/>
            <a:chExt cx="960805" cy="110431"/>
          </a:xfrm>
        </p:grpSpPr>
        <p:sp>
          <p:nvSpPr>
            <p:cNvPr id="95" name="Oval 94"/>
            <p:cNvSpPr/>
            <p:nvPr/>
          </p:nvSpPr>
          <p:spPr>
            <a:xfrm>
              <a:off x="7401402" y="5830484"/>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Arrow Connector 95"/>
            <p:cNvCxnSpPr>
              <a:cxnSpLocks/>
              <a:stCxn id="95" idx="6"/>
            </p:cNvCxnSpPr>
            <p:nvPr/>
          </p:nvCxnSpPr>
          <p:spPr>
            <a:xfrm>
              <a:off x="7511833" y="5885700"/>
              <a:ext cx="850374" cy="0"/>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flipH="1">
            <a:off x="6722328" y="4068090"/>
            <a:ext cx="1965960" cy="1133056"/>
            <a:chOff x="3334995" y="4068090"/>
            <a:chExt cx="1969583" cy="1133056"/>
          </a:xfrm>
        </p:grpSpPr>
        <p:sp>
          <p:nvSpPr>
            <p:cNvPr id="100" name="Oval 99"/>
            <p:cNvSpPr/>
            <p:nvPr/>
          </p:nvSpPr>
          <p:spPr>
            <a:xfrm>
              <a:off x="3334995" y="5090715"/>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Connector: Elbow 100"/>
            <p:cNvCxnSpPr>
              <a:stCxn id="100" idx="6"/>
            </p:cNvCxnSpPr>
            <p:nvPr/>
          </p:nvCxnSpPr>
          <p:spPr>
            <a:xfrm flipV="1">
              <a:off x="3445426" y="4068090"/>
              <a:ext cx="1859152" cy="1077841"/>
            </a:xfrm>
            <a:prstGeom prst="bentConnector3">
              <a:avLst>
                <a:gd name="adj1" fmla="val 54113"/>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790964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solidFill>
                  <a:srgbClr val="222A35"/>
                </a:solidFill>
              </a:rPr>
              <a:t>T</a:t>
            </a:r>
            <a:r>
              <a:rPr lang="en-US" dirty="0"/>
              <a:t>hank        </a:t>
            </a:r>
            <a:r>
              <a:rPr lang="en-US" dirty="0">
                <a:solidFill>
                  <a:srgbClr val="222A35"/>
                </a:solidFill>
              </a:rPr>
              <a:t>Y</a:t>
            </a:r>
            <a:r>
              <a:rPr lang="en-US" dirty="0"/>
              <a:t>ou!</a:t>
            </a:r>
          </a:p>
        </p:txBody>
      </p:sp>
      <p:sp>
        <p:nvSpPr>
          <p:cNvPr id="2" name="Subtitle 1"/>
          <p:cNvSpPr>
            <a:spLocks noGrp="1"/>
          </p:cNvSpPr>
          <p:nvPr>
            <p:ph type="subTitle" idx="1"/>
          </p:nvPr>
        </p:nvSpPr>
        <p:spPr/>
        <p:txBody>
          <a:bodyPr anchor="ctr"/>
          <a:lstStyle/>
          <a:p>
            <a:endParaRPr lang="en-US" dirty="0"/>
          </a:p>
        </p:txBody>
      </p:sp>
      <p:grpSp>
        <p:nvGrpSpPr>
          <p:cNvPr id="7" name="Group 6"/>
          <p:cNvGrpSpPr>
            <a:grpSpLocks noChangeAspect="1"/>
          </p:cNvGrpSpPr>
          <p:nvPr/>
        </p:nvGrpSpPr>
        <p:grpSpPr>
          <a:xfrm>
            <a:off x="3143672" y="2188054"/>
            <a:ext cx="1291827" cy="1291827"/>
            <a:chOff x="1382807" y="174388"/>
            <a:chExt cx="3025589" cy="3025588"/>
          </a:xfrm>
        </p:grpSpPr>
        <p:sp>
          <p:nvSpPr>
            <p:cNvPr id="8" name="Rectangle 7"/>
            <p:cNvSpPr/>
            <p:nvPr/>
          </p:nvSpPr>
          <p:spPr>
            <a:xfrm>
              <a:off x="1382807" y="174388"/>
              <a:ext cx="3025588" cy="3025588"/>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Freeform 8"/>
            <p:cNvSpPr/>
            <p:nvPr/>
          </p:nvSpPr>
          <p:spPr>
            <a:xfrm>
              <a:off x="2163311" y="784634"/>
              <a:ext cx="1468794" cy="1928720"/>
            </a:xfrm>
            <a:custGeom>
              <a:avLst/>
              <a:gdLst/>
              <a:ahLst/>
              <a:cxnLst/>
              <a:rect l="l" t="t" r="r" b="b"/>
              <a:pathLst>
                <a:path w="1468794" h="1928720">
                  <a:moveTo>
                    <a:pt x="57861" y="0"/>
                  </a:moveTo>
                  <a:lnTo>
                    <a:pt x="1410932" y="0"/>
                  </a:lnTo>
                  <a:cubicBezTo>
                    <a:pt x="1419834" y="0"/>
                    <a:pt x="1427994" y="2720"/>
                    <a:pt x="1435412" y="8160"/>
                  </a:cubicBezTo>
                  <a:cubicBezTo>
                    <a:pt x="1442830" y="13600"/>
                    <a:pt x="1449012" y="22501"/>
                    <a:pt x="1453957" y="34865"/>
                  </a:cubicBezTo>
                  <a:cubicBezTo>
                    <a:pt x="1458903" y="47229"/>
                    <a:pt x="1462612" y="63796"/>
                    <a:pt x="1465085" y="84567"/>
                  </a:cubicBezTo>
                  <a:cubicBezTo>
                    <a:pt x="1467558" y="105338"/>
                    <a:pt x="1468794" y="130559"/>
                    <a:pt x="1468794" y="160232"/>
                  </a:cubicBezTo>
                  <a:cubicBezTo>
                    <a:pt x="1468794" y="188915"/>
                    <a:pt x="1467558" y="213395"/>
                    <a:pt x="1465085" y="233672"/>
                  </a:cubicBezTo>
                  <a:cubicBezTo>
                    <a:pt x="1462612" y="253948"/>
                    <a:pt x="1458903" y="270268"/>
                    <a:pt x="1453957" y="282631"/>
                  </a:cubicBezTo>
                  <a:cubicBezTo>
                    <a:pt x="1449012" y="294995"/>
                    <a:pt x="1442830" y="304144"/>
                    <a:pt x="1435412" y="310079"/>
                  </a:cubicBezTo>
                  <a:cubicBezTo>
                    <a:pt x="1427994" y="316013"/>
                    <a:pt x="1419834" y="318980"/>
                    <a:pt x="1410932" y="318980"/>
                  </a:cubicBezTo>
                  <a:lnTo>
                    <a:pt x="930236" y="318980"/>
                  </a:lnTo>
                  <a:lnTo>
                    <a:pt x="930236" y="1866407"/>
                  </a:lnTo>
                  <a:cubicBezTo>
                    <a:pt x="930236" y="1876298"/>
                    <a:pt x="927021" y="1885200"/>
                    <a:pt x="920592" y="1893112"/>
                  </a:cubicBezTo>
                  <a:cubicBezTo>
                    <a:pt x="914163" y="1901025"/>
                    <a:pt x="903531" y="1907454"/>
                    <a:pt x="888694" y="1912400"/>
                  </a:cubicBezTo>
                  <a:cubicBezTo>
                    <a:pt x="873858" y="1917345"/>
                    <a:pt x="853829" y="1921301"/>
                    <a:pt x="828607" y="1924269"/>
                  </a:cubicBezTo>
                  <a:cubicBezTo>
                    <a:pt x="803386" y="1927236"/>
                    <a:pt x="771982" y="1928720"/>
                    <a:pt x="734397" y="1928720"/>
                  </a:cubicBezTo>
                  <a:cubicBezTo>
                    <a:pt x="696811" y="1928720"/>
                    <a:pt x="665408" y="1927236"/>
                    <a:pt x="640186" y="1924269"/>
                  </a:cubicBezTo>
                  <a:cubicBezTo>
                    <a:pt x="614964" y="1921301"/>
                    <a:pt x="594935" y="1917345"/>
                    <a:pt x="580099" y="1912400"/>
                  </a:cubicBezTo>
                  <a:cubicBezTo>
                    <a:pt x="565263" y="1907454"/>
                    <a:pt x="554630" y="1901025"/>
                    <a:pt x="548201" y="1893112"/>
                  </a:cubicBezTo>
                  <a:cubicBezTo>
                    <a:pt x="541772" y="1885200"/>
                    <a:pt x="538558" y="1876298"/>
                    <a:pt x="538558" y="1866407"/>
                  </a:cubicBezTo>
                  <a:lnTo>
                    <a:pt x="538558" y="318980"/>
                  </a:lnTo>
                  <a:lnTo>
                    <a:pt x="57861" y="318980"/>
                  </a:lnTo>
                  <a:cubicBezTo>
                    <a:pt x="47970" y="318980"/>
                    <a:pt x="39563" y="316013"/>
                    <a:pt x="32640" y="310079"/>
                  </a:cubicBezTo>
                  <a:cubicBezTo>
                    <a:pt x="25716" y="304144"/>
                    <a:pt x="19781" y="294995"/>
                    <a:pt x="14836" y="282631"/>
                  </a:cubicBezTo>
                  <a:cubicBezTo>
                    <a:pt x="9891" y="270268"/>
                    <a:pt x="6181" y="253948"/>
                    <a:pt x="3709" y="233672"/>
                  </a:cubicBezTo>
                  <a:cubicBezTo>
                    <a:pt x="1236" y="213395"/>
                    <a:pt x="0" y="188915"/>
                    <a:pt x="0" y="160232"/>
                  </a:cubicBezTo>
                  <a:cubicBezTo>
                    <a:pt x="0" y="130559"/>
                    <a:pt x="1236" y="105338"/>
                    <a:pt x="3709" y="84567"/>
                  </a:cubicBezTo>
                  <a:cubicBezTo>
                    <a:pt x="6181" y="63796"/>
                    <a:pt x="9891" y="47229"/>
                    <a:pt x="14836" y="34865"/>
                  </a:cubicBezTo>
                  <a:cubicBezTo>
                    <a:pt x="19781" y="22501"/>
                    <a:pt x="25716" y="13600"/>
                    <a:pt x="32640" y="8160"/>
                  </a:cubicBezTo>
                  <a:cubicBezTo>
                    <a:pt x="39563" y="2720"/>
                    <a:pt x="47970" y="0"/>
                    <a:pt x="57861" y="0"/>
                  </a:cubicBezTo>
                  <a:close/>
                </a:path>
              </a:pathLst>
            </a:custGeom>
            <a:solidFill>
              <a:sysClr val="window" lastClr="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TextBox 9"/>
            <p:cNvSpPr txBox="1"/>
            <p:nvPr/>
          </p:nvSpPr>
          <p:spPr>
            <a:xfrm>
              <a:off x="2198867" y="802692"/>
              <a:ext cx="2209529" cy="2397284"/>
            </a:xfrm>
            <a:custGeom>
              <a:avLst/>
              <a:gdLst>
                <a:gd name="connsiteX0" fmla="*/ 0 w 2209529"/>
                <a:gd name="connsiteY0" fmla="*/ 293050 h 2397284"/>
                <a:gd name="connsiteX1" fmla="*/ 22306 w 2209529"/>
                <a:gd name="connsiteY1" fmla="*/ 300922 h 2397284"/>
                <a:gd name="connsiteX2" fmla="*/ 503003 w 2209529"/>
                <a:gd name="connsiteY2" fmla="*/ 300922 h 2397284"/>
                <a:gd name="connsiteX3" fmla="*/ 503003 w 2209529"/>
                <a:gd name="connsiteY3" fmla="*/ 729388 h 2397284"/>
                <a:gd name="connsiteX4" fmla="*/ 1406731 w 2209529"/>
                <a:gd name="connsiteY4" fmla="*/ 0 h 2397284"/>
                <a:gd name="connsiteX5" fmla="*/ 2209529 w 2209529"/>
                <a:gd name="connsiteY5" fmla="*/ 696401 h 2397284"/>
                <a:gd name="connsiteX6" fmla="*/ 2209529 w 2209529"/>
                <a:gd name="connsiteY6" fmla="*/ 2397284 h 2397284"/>
                <a:gd name="connsiteX7" fmla="*/ 1115822 w 2209529"/>
                <a:gd name="connsiteY7" fmla="*/ 2397284 h 2397284"/>
                <a:gd name="connsiteX8" fmla="*/ 516470 w 2209529"/>
                <a:gd name="connsiteY8" fmla="*/ 1877366 h 2397284"/>
                <a:gd name="connsiteX9" fmla="*/ 544544 w 2209529"/>
                <a:gd name="connsiteY9" fmla="*/ 1894342 h 2397284"/>
                <a:gd name="connsiteX10" fmla="*/ 604631 w 2209529"/>
                <a:gd name="connsiteY10" fmla="*/ 1906211 h 2397284"/>
                <a:gd name="connsiteX11" fmla="*/ 698842 w 2209529"/>
                <a:gd name="connsiteY11" fmla="*/ 1910662 h 2397284"/>
                <a:gd name="connsiteX12" fmla="*/ 793052 w 2209529"/>
                <a:gd name="connsiteY12" fmla="*/ 1906211 h 2397284"/>
                <a:gd name="connsiteX13" fmla="*/ 853139 w 2209529"/>
                <a:gd name="connsiteY13" fmla="*/ 1894342 h 2397284"/>
                <a:gd name="connsiteX14" fmla="*/ 885037 w 2209529"/>
                <a:gd name="connsiteY14" fmla="*/ 1875054 h 2397284"/>
                <a:gd name="connsiteX15" fmla="*/ 894681 w 2209529"/>
                <a:gd name="connsiteY15" fmla="*/ 1848349 h 2397284"/>
                <a:gd name="connsiteX16" fmla="*/ 894681 w 2209529"/>
                <a:gd name="connsiteY16" fmla="*/ 300922 h 2397284"/>
                <a:gd name="connsiteX17" fmla="*/ 1375377 w 2209529"/>
                <a:gd name="connsiteY17" fmla="*/ 300922 h 2397284"/>
                <a:gd name="connsiteX18" fmla="*/ 1399857 w 2209529"/>
                <a:gd name="connsiteY18" fmla="*/ 292021 h 2397284"/>
                <a:gd name="connsiteX19" fmla="*/ 1418402 w 2209529"/>
                <a:gd name="connsiteY19" fmla="*/ 264573 h 2397284"/>
                <a:gd name="connsiteX20" fmla="*/ 1429530 w 2209529"/>
                <a:gd name="connsiteY20" fmla="*/ 215614 h 2397284"/>
                <a:gd name="connsiteX21" fmla="*/ 1433239 w 2209529"/>
                <a:gd name="connsiteY21" fmla="*/ 142174 h 2397284"/>
                <a:gd name="connsiteX22" fmla="*/ 1429530 w 2209529"/>
                <a:gd name="connsiteY22" fmla="*/ 66509 h 2397284"/>
                <a:gd name="connsiteX23" fmla="*/ 1418402 w 2209529"/>
                <a:gd name="connsiteY23" fmla="*/ 16807 h 239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09529" h="2397284">
                  <a:moveTo>
                    <a:pt x="0" y="293050"/>
                  </a:moveTo>
                  <a:lnTo>
                    <a:pt x="22306" y="300922"/>
                  </a:lnTo>
                  <a:lnTo>
                    <a:pt x="503003" y="300922"/>
                  </a:lnTo>
                  <a:lnTo>
                    <a:pt x="503003" y="729388"/>
                  </a:lnTo>
                  <a:close/>
                  <a:moveTo>
                    <a:pt x="1406731" y="0"/>
                  </a:moveTo>
                  <a:lnTo>
                    <a:pt x="2209529" y="696401"/>
                  </a:lnTo>
                  <a:lnTo>
                    <a:pt x="2209529" y="2397284"/>
                  </a:lnTo>
                  <a:lnTo>
                    <a:pt x="1115822" y="2397284"/>
                  </a:lnTo>
                  <a:lnTo>
                    <a:pt x="516470" y="1877366"/>
                  </a:lnTo>
                  <a:lnTo>
                    <a:pt x="544544" y="1894342"/>
                  </a:lnTo>
                  <a:cubicBezTo>
                    <a:pt x="559380" y="1899287"/>
                    <a:pt x="579409" y="1903243"/>
                    <a:pt x="604631" y="1906211"/>
                  </a:cubicBezTo>
                  <a:cubicBezTo>
                    <a:pt x="629853" y="1909178"/>
                    <a:pt x="661256" y="1910662"/>
                    <a:pt x="698842" y="1910662"/>
                  </a:cubicBezTo>
                  <a:cubicBezTo>
                    <a:pt x="736427" y="1910662"/>
                    <a:pt x="767831" y="1909178"/>
                    <a:pt x="793052" y="1906211"/>
                  </a:cubicBezTo>
                  <a:cubicBezTo>
                    <a:pt x="818274" y="1903243"/>
                    <a:pt x="838303" y="1899287"/>
                    <a:pt x="853139" y="1894342"/>
                  </a:cubicBezTo>
                  <a:cubicBezTo>
                    <a:pt x="867976" y="1889396"/>
                    <a:pt x="878608" y="1882967"/>
                    <a:pt x="885037" y="1875054"/>
                  </a:cubicBezTo>
                  <a:cubicBezTo>
                    <a:pt x="891466" y="1867142"/>
                    <a:pt x="894681" y="1858240"/>
                    <a:pt x="894681" y="1848349"/>
                  </a:cubicBezTo>
                  <a:lnTo>
                    <a:pt x="894681" y="300922"/>
                  </a:lnTo>
                  <a:lnTo>
                    <a:pt x="1375377" y="300922"/>
                  </a:lnTo>
                  <a:cubicBezTo>
                    <a:pt x="1384279" y="300922"/>
                    <a:pt x="1392439" y="297955"/>
                    <a:pt x="1399857" y="292021"/>
                  </a:cubicBezTo>
                  <a:cubicBezTo>
                    <a:pt x="1407275" y="286086"/>
                    <a:pt x="1413457" y="276937"/>
                    <a:pt x="1418402" y="264573"/>
                  </a:cubicBezTo>
                  <a:cubicBezTo>
                    <a:pt x="1423348" y="252210"/>
                    <a:pt x="1427057" y="235890"/>
                    <a:pt x="1429530" y="215614"/>
                  </a:cubicBezTo>
                  <a:cubicBezTo>
                    <a:pt x="1432003" y="195337"/>
                    <a:pt x="1433239" y="170857"/>
                    <a:pt x="1433239" y="142174"/>
                  </a:cubicBezTo>
                  <a:cubicBezTo>
                    <a:pt x="1433239" y="112501"/>
                    <a:pt x="1432003" y="87280"/>
                    <a:pt x="1429530" y="66509"/>
                  </a:cubicBezTo>
                  <a:cubicBezTo>
                    <a:pt x="1427057" y="45738"/>
                    <a:pt x="1423348" y="29171"/>
                    <a:pt x="1418402" y="16807"/>
                  </a:cubicBez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1" name="Group 10"/>
          <p:cNvGrpSpPr>
            <a:grpSpLocks noChangeAspect="1"/>
          </p:cNvGrpSpPr>
          <p:nvPr/>
        </p:nvGrpSpPr>
        <p:grpSpPr>
          <a:xfrm>
            <a:off x="5888417" y="2163564"/>
            <a:ext cx="1291827" cy="1291827"/>
            <a:chOff x="1382807" y="174388"/>
            <a:chExt cx="3025589" cy="3025588"/>
          </a:xfrm>
        </p:grpSpPr>
        <p:sp>
          <p:nvSpPr>
            <p:cNvPr id="12" name="Rectangle 11"/>
            <p:cNvSpPr/>
            <p:nvPr/>
          </p:nvSpPr>
          <p:spPr>
            <a:xfrm>
              <a:off x="1382807" y="174388"/>
              <a:ext cx="3025588" cy="3025588"/>
            </a:xfrm>
            <a:prstGeom prst="rect">
              <a:avLst/>
            </a:prstGeom>
            <a:solidFill>
              <a:schemeClr val="accent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TextBox 12"/>
            <p:cNvSpPr txBox="1"/>
            <p:nvPr/>
          </p:nvSpPr>
          <p:spPr>
            <a:xfrm>
              <a:off x="2540121" y="810818"/>
              <a:ext cx="1868275" cy="2389158"/>
            </a:xfrm>
            <a:custGeom>
              <a:avLst/>
              <a:gdLst>
                <a:gd name="connsiteX0" fmla="*/ 0 w 1868275"/>
                <a:gd name="connsiteY0" fmla="*/ 1718 h 2389158"/>
                <a:gd name="connsiteX1" fmla="*/ 506810 w 1868275"/>
                <a:gd name="connsiteY1" fmla="*/ 441359 h 2389158"/>
                <a:gd name="connsiteX2" fmla="*/ 476232 w 1868275"/>
                <a:gd name="connsiteY2" fmla="*/ 509406 h 2389158"/>
                <a:gd name="connsiteX3" fmla="*/ 418370 w 1868275"/>
                <a:gd name="connsiteY3" fmla="*/ 653319 h 2389158"/>
                <a:gd name="connsiteX4" fmla="*/ 360509 w 1868275"/>
                <a:gd name="connsiteY4" fmla="*/ 809100 h 2389158"/>
                <a:gd name="connsiteX5" fmla="*/ 357541 w 1868275"/>
                <a:gd name="connsiteY5" fmla="*/ 809100 h 2389158"/>
                <a:gd name="connsiteX6" fmla="*/ 295971 w 1868275"/>
                <a:gd name="connsiteY6" fmla="*/ 650351 h 2389158"/>
                <a:gd name="connsiteX7" fmla="*/ 234400 w 1868275"/>
                <a:gd name="connsiteY7" fmla="*/ 506439 h 2389158"/>
                <a:gd name="connsiteX8" fmla="*/ 20757 w 1868275"/>
                <a:gd name="connsiteY8" fmla="*/ 34645 h 2389158"/>
                <a:gd name="connsiteX9" fmla="*/ 1103694 w 1868275"/>
                <a:gd name="connsiteY9" fmla="*/ 0 h 2389158"/>
                <a:gd name="connsiteX10" fmla="*/ 1868275 w 1868275"/>
                <a:gd name="connsiteY10" fmla="*/ 663249 h 2389158"/>
                <a:gd name="connsiteX11" fmla="*/ 1868275 w 1868275"/>
                <a:gd name="connsiteY11" fmla="*/ 2389158 h 2389158"/>
                <a:gd name="connsiteX12" fmla="*/ 768108 w 1868275"/>
                <a:gd name="connsiteY12" fmla="*/ 2389158 h 2389158"/>
                <a:gd name="connsiteX13" fmla="*/ 176188 w 1868275"/>
                <a:gd name="connsiteY13" fmla="*/ 1875688 h 2389158"/>
                <a:gd name="connsiteX14" fmla="*/ 193600 w 1868275"/>
                <a:gd name="connsiteY14" fmla="*/ 1886216 h 2389158"/>
                <a:gd name="connsiteX15" fmla="*/ 253687 w 1868275"/>
                <a:gd name="connsiteY15" fmla="*/ 1898085 h 2389158"/>
                <a:gd name="connsiteX16" fmla="*/ 348639 w 1868275"/>
                <a:gd name="connsiteY16" fmla="*/ 1902536 h 2389158"/>
                <a:gd name="connsiteX17" fmla="*/ 442850 w 1868275"/>
                <a:gd name="connsiteY17" fmla="*/ 1898085 h 2389158"/>
                <a:gd name="connsiteX18" fmla="*/ 502937 w 1868275"/>
                <a:gd name="connsiteY18" fmla="*/ 1886216 h 2389158"/>
                <a:gd name="connsiteX19" fmla="*/ 534835 w 1868275"/>
                <a:gd name="connsiteY19" fmla="*/ 1866928 h 2389158"/>
                <a:gd name="connsiteX20" fmla="*/ 544479 w 1868275"/>
                <a:gd name="connsiteY20" fmla="*/ 1840223 h 2389158"/>
                <a:gd name="connsiteX21" fmla="*/ 544479 w 1868275"/>
                <a:gd name="connsiteY21" fmla="*/ 1165171 h 2389158"/>
                <a:gd name="connsiteX22" fmla="*/ 1069684 w 1868275"/>
                <a:gd name="connsiteY22" fmla="*/ 119212 h 2389158"/>
                <a:gd name="connsiteX23" fmla="*/ 1105291 w 1868275"/>
                <a:gd name="connsiteY23" fmla="*/ 34645 h 2389158"/>
                <a:gd name="connsiteX24" fmla="*/ 1107702 w 1868275"/>
                <a:gd name="connsiteY24" fmla="*/ 7383 h 238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68275" h="2389158">
                  <a:moveTo>
                    <a:pt x="0" y="1718"/>
                  </a:moveTo>
                  <a:lnTo>
                    <a:pt x="506810" y="441359"/>
                  </a:lnTo>
                  <a:lnTo>
                    <a:pt x="476232" y="509406"/>
                  </a:lnTo>
                  <a:cubicBezTo>
                    <a:pt x="457439" y="554904"/>
                    <a:pt x="438152" y="602875"/>
                    <a:pt x="418370" y="653319"/>
                  </a:cubicBezTo>
                  <a:cubicBezTo>
                    <a:pt x="398588" y="703762"/>
                    <a:pt x="379301" y="755689"/>
                    <a:pt x="360509" y="809100"/>
                  </a:cubicBezTo>
                  <a:lnTo>
                    <a:pt x="357541" y="809100"/>
                  </a:lnTo>
                  <a:cubicBezTo>
                    <a:pt x="336770" y="753711"/>
                    <a:pt x="316247" y="700795"/>
                    <a:pt x="295971" y="650351"/>
                  </a:cubicBezTo>
                  <a:cubicBezTo>
                    <a:pt x="275694" y="599908"/>
                    <a:pt x="255171" y="551937"/>
                    <a:pt x="234400" y="506439"/>
                  </a:cubicBezTo>
                  <a:lnTo>
                    <a:pt x="20757" y="34645"/>
                  </a:lnTo>
                  <a:close/>
                  <a:moveTo>
                    <a:pt x="1103694" y="0"/>
                  </a:moveTo>
                  <a:lnTo>
                    <a:pt x="1868275" y="663249"/>
                  </a:lnTo>
                  <a:lnTo>
                    <a:pt x="1868275" y="2389158"/>
                  </a:lnTo>
                  <a:lnTo>
                    <a:pt x="768108" y="2389158"/>
                  </a:lnTo>
                  <a:lnTo>
                    <a:pt x="176188" y="1875688"/>
                  </a:lnTo>
                  <a:lnTo>
                    <a:pt x="193600" y="1886216"/>
                  </a:lnTo>
                  <a:cubicBezTo>
                    <a:pt x="208931" y="1891161"/>
                    <a:pt x="228960" y="1895117"/>
                    <a:pt x="253687" y="1898085"/>
                  </a:cubicBezTo>
                  <a:cubicBezTo>
                    <a:pt x="278414" y="1901052"/>
                    <a:pt x="310065" y="1902536"/>
                    <a:pt x="348639" y="1902536"/>
                  </a:cubicBezTo>
                  <a:cubicBezTo>
                    <a:pt x="386225" y="1902536"/>
                    <a:pt x="417628" y="1901052"/>
                    <a:pt x="442850" y="1898085"/>
                  </a:cubicBezTo>
                  <a:cubicBezTo>
                    <a:pt x="468072" y="1895117"/>
                    <a:pt x="488101" y="1891161"/>
                    <a:pt x="502937" y="1886216"/>
                  </a:cubicBezTo>
                  <a:cubicBezTo>
                    <a:pt x="517773" y="1881270"/>
                    <a:pt x="528406" y="1874841"/>
                    <a:pt x="534835" y="1866928"/>
                  </a:cubicBezTo>
                  <a:cubicBezTo>
                    <a:pt x="541264" y="1859016"/>
                    <a:pt x="544479" y="1850114"/>
                    <a:pt x="544479" y="1840223"/>
                  </a:cubicBezTo>
                  <a:lnTo>
                    <a:pt x="544479" y="1165171"/>
                  </a:lnTo>
                  <a:lnTo>
                    <a:pt x="1069684" y="119212"/>
                  </a:lnTo>
                  <a:cubicBezTo>
                    <a:pt x="1087488" y="83604"/>
                    <a:pt x="1099357" y="55416"/>
                    <a:pt x="1105291" y="34645"/>
                  </a:cubicBezTo>
                  <a:cubicBezTo>
                    <a:pt x="1108259" y="24260"/>
                    <a:pt x="1109062" y="15172"/>
                    <a:pt x="1107702" y="7383"/>
                  </a:cubicBezTo>
                  <a:close/>
                </a:path>
              </a:pathLst>
            </a:custGeom>
            <a:solidFill>
              <a:srgbClr val="000000">
                <a:alpha val="20000"/>
              </a:srgbClr>
            </a:solidFill>
            <a:ln w="12700" cap="flat" cmpd="sng" algn="ctr">
              <a:noFill/>
              <a:prstDash val="solid"/>
              <a:miter lim="800000"/>
            </a:ln>
            <a:effectLst/>
          </p:spPr>
          <p:txBody>
            <a:bodyPr wrap="square" rtlCol="0" anchor="ctr">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4" name="Freeform 13"/>
            <p:cNvSpPr/>
            <p:nvPr/>
          </p:nvSpPr>
          <p:spPr>
            <a:xfrm>
              <a:off x="2128726" y="775732"/>
              <a:ext cx="1519738" cy="1937622"/>
            </a:xfrm>
            <a:custGeom>
              <a:avLst/>
              <a:gdLst/>
              <a:ahLst/>
              <a:cxnLst/>
              <a:rect l="l" t="t" r="r" b="b"/>
              <a:pathLst>
                <a:path w="1519738" h="1937622">
                  <a:moveTo>
                    <a:pt x="202189" y="0"/>
                  </a:moveTo>
                  <a:cubicBezTo>
                    <a:pt x="247688" y="0"/>
                    <a:pt x="284036" y="989"/>
                    <a:pt x="311236" y="2967"/>
                  </a:cubicBezTo>
                  <a:cubicBezTo>
                    <a:pt x="338436" y="4946"/>
                    <a:pt x="359949" y="8655"/>
                    <a:pt x="375774" y="14095"/>
                  </a:cubicBezTo>
                  <a:cubicBezTo>
                    <a:pt x="391600" y="19534"/>
                    <a:pt x="403221" y="26705"/>
                    <a:pt x="410640" y="35607"/>
                  </a:cubicBezTo>
                  <a:cubicBezTo>
                    <a:pt x="418058" y="44509"/>
                    <a:pt x="425229" y="55883"/>
                    <a:pt x="432152" y="69731"/>
                  </a:cubicBezTo>
                  <a:lnTo>
                    <a:pt x="645795" y="541525"/>
                  </a:lnTo>
                  <a:cubicBezTo>
                    <a:pt x="666566" y="587023"/>
                    <a:pt x="687089" y="634994"/>
                    <a:pt x="707366" y="685437"/>
                  </a:cubicBezTo>
                  <a:cubicBezTo>
                    <a:pt x="727642" y="735881"/>
                    <a:pt x="748165" y="788797"/>
                    <a:pt x="768936" y="844186"/>
                  </a:cubicBezTo>
                  <a:lnTo>
                    <a:pt x="771904" y="844186"/>
                  </a:lnTo>
                  <a:cubicBezTo>
                    <a:pt x="790696" y="790775"/>
                    <a:pt x="809983" y="738848"/>
                    <a:pt x="829765" y="688405"/>
                  </a:cubicBezTo>
                  <a:cubicBezTo>
                    <a:pt x="849547" y="637961"/>
                    <a:pt x="868834" y="589990"/>
                    <a:pt x="887627" y="544492"/>
                  </a:cubicBezTo>
                  <a:lnTo>
                    <a:pt x="1098302" y="75665"/>
                  </a:lnTo>
                  <a:cubicBezTo>
                    <a:pt x="1103248" y="59840"/>
                    <a:pt x="1109430" y="47229"/>
                    <a:pt x="1116848" y="37833"/>
                  </a:cubicBezTo>
                  <a:cubicBezTo>
                    <a:pt x="1124266" y="28436"/>
                    <a:pt x="1135393" y="20771"/>
                    <a:pt x="1150229" y="14836"/>
                  </a:cubicBezTo>
                  <a:cubicBezTo>
                    <a:pt x="1165066" y="8902"/>
                    <a:pt x="1185342" y="4946"/>
                    <a:pt x="1211058" y="2967"/>
                  </a:cubicBezTo>
                  <a:cubicBezTo>
                    <a:pt x="1236774" y="989"/>
                    <a:pt x="1270898" y="0"/>
                    <a:pt x="1313429" y="0"/>
                  </a:cubicBezTo>
                  <a:cubicBezTo>
                    <a:pt x="1369807" y="0"/>
                    <a:pt x="1413574" y="1236"/>
                    <a:pt x="1444730" y="3709"/>
                  </a:cubicBezTo>
                  <a:cubicBezTo>
                    <a:pt x="1475886" y="6182"/>
                    <a:pt x="1497152" y="12611"/>
                    <a:pt x="1508526" y="22996"/>
                  </a:cubicBezTo>
                  <a:cubicBezTo>
                    <a:pt x="1519901" y="33382"/>
                    <a:pt x="1522621" y="48960"/>
                    <a:pt x="1516686" y="69731"/>
                  </a:cubicBezTo>
                  <a:cubicBezTo>
                    <a:pt x="1510752" y="90502"/>
                    <a:pt x="1498883" y="118690"/>
                    <a:pt x="1481079" y="154298"/>
                  </a:cubicBezTo>
                  <a:lnTo>
                    <a:pt x="955874" y="1200257"/>
                  </a:lnTo>
                  <a:lnTo>
                    <a:pt x="955874" y="1875309"/>
                  </a:lnTo>
                  <a:cubicBezTo>
                    <a:pt x="955874" y="1885200"/>
                    <a:pt x="952659" y="1894102"/>
                    <a:pt x="946230" y="1902014"/>
                  </a:cubicBezTo>
                  <a:cubicBezTo>
                    <a:pt x="939801" y="1909927"/>
                    <a:pt x="929168" y="1916356"/>
                    <a:pt x="914332" y="1921302"/>
                  </a:cubicBezTo>
                  <a:cubicBezTo>
                    <a:pt x="899496" y="1926247"/>
                    <a:pt x="879467" y="1930203"/>
                    <a:pt x="854245" y="1933171"/>
                  </a:cubicBezTo>
                  <a:cubicBezTo>
                    <a:pt x="829023" y="1936138"/>
                    <a:pt x="797620" y="1937622"/>
                    <a:pt x="760034" y="1937622"/>
                  </a:cubicBezTo>
                  <a:cubicBezTo>
                    <a:pt x="721460" y="1937622"/>
                    <a:pt x="689809" y="1936138"/>
                    <a:pt x="665082" y="1933171"/>
                  </a:cubicBezTo>
                  <a:cubicBezTo>
                    <a:pt x="640355" y="1930203"/>
                    <a:pt x="620326" y="1926247"/>
                    <a:pt x="604995" y="1921302"/>
                  </a:cubicBezTo>
                  <a:cubicBezTo>
                    <a:pt x="589664" y="1916356"/>
                    <a:pt x="579032" y="1909927"/>
                    <a:pt x="573097" y="1902014"/>
                  </a:cubicBezTo>
                  <a:cubicBezTo>
                    <a:pt x="567163" y="1894102"/>
                    <a:pt x="564195" y="1885200"/>
                    <a:pt x="564195" y="1875309"/>
                  </a:cubicBezTo>
                  <a:lnTo>
                    <a:pt x="564195" y="1200257"/>
                  </a:lnTo>
                  <a:lnTo>
                    <a:pt x="38990" y="154298"/>
                  </a:lnTo>
                  <a:cubicBezTo>
                    <a:pt x="20198" y="117701"/>
                    <a:pt x="8081" y="89265"/>
                    <a:pt x="2641" y="68989"/>
                  </a:cubicBezTo>
                  <a:cubicBezTo>
                    <a:pt x="-2799" y="48713"/>
                    <a:pt x="168" y="33382"/>
                    <a:pt x="11543" y="22996"/>
                  </a:cubicBezTo>
                  <a:cubicBezTo>
                    <a:pt x="22917" y="12611"/>
                    <a:pt x="43936" y="6182"/>
                    <a:pt x="74597" y="3709"/>
                  </a:cubicBezTo>
                  <a:cubicBezTo>
                    <a:pt x="105259" y="1236"/>
                    <a:pt x="147790" y="0"/>
                    <a:pt x="202189" y="0"/>
                  </a:cubicBezTo>
                  <a:close/>
                </a:path>
              </a:pathLst>
            </a:custGeom>
            <a:solidFill>
              <a:sysClr val="window" lastClr="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28385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6</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p:txBody>
          <a:bodyPr/>
          <a:lstStyle/>
          <a:p>
            <a:r>
              <a:rPr lang="en" dirty="0"/>
              <a:t>Problem Statement </a:t>
            </a:r>
            <a:endParaRPr lang="ar-JO" dirty="0"/>
          </a:p>
        </p:txBody>
      </p:sp>
      <p:sp>
        <p:nvSpPr>
          <p:cNvPr id="6" name="Shape 178"/>
          <p:cNvSpPr txBox="1">
            <a:spLocks/>
          </p:cNvSpPr>
          <p:nvPr/>
        </p:nvSpPr>
        <p:spPr>
          <a:xfrm>
            <a:off x="547789" y="1052736"/>
            <a:ext cx="3660300" cy="3158699"/>
          </a:xfrm>
          <a:prstGeom prst="rect">
            <a:avLst/>
          </a:prstGeom>
        </p:spPr>
        <p:txBody>
          <a:bodyPr lIns="91425" tIns="91425" rIns="91425" bIns="91425" anchor="t" anchorCtr="0">
            <a:noAutofit/>
          </a:bodyPr>
          <a:lstStyle>
            <a:lvl1pPr marL="342882" indent="-342882" algn="l" defTabSz="914354" rtl="0" eaLnBrk="1" latinLnBrk="0" hangingPunct="1">
              <a:spcBef>
                <a:spcPct val="20000"/>
              </a:spcBef>
              <a:buFont typeface="Arial" pitchFamily="34" charset="0"/>
              <a:buChar char="•"/>
              <a:defRPr sz="3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742913" indent="-285737" algn="l" defTabSz="914354" rtl="0" eaLnBrk="1" latinLnBrk="0" hangingPunct="1">
              <a:spcBef>
                <a:spcPct val="20000"/>
              </a:spcBef>
              <a:buFont typeface="Arial"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spcBef>
                <a:spcPct val="20000"/>
              </a:spcBef>
              <a:buFont typeface="Arial"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r>
              <a:rPr lang="en-US" sz="2000" dirty="0">
                <a:solidFill>
                  <a:srgbClr val="2F3A46"/>
                </a:solidFill>
                <a:latin typeface="+mn-lt"/>
                <a:ea typeface="+mn-ea"/>
                <a:cs typeface="+mj-cs"/>
              </a:rPr>
              <a:t>F</a:t>
            </a:r>
            <a:r>
              <a:rPr lang="en" sz="2000" dirty="0">
                <a:solidFill>
                  <a:srgbClr val="2F3A46"/>
                </a:solidFill>
                <a:latin typeface="+mn-lt"/>
                <a:ea typeface="+mn-ea"/>
                <a:cs typeface="+mj-cs"/>
              </a:rPr>
              <a:t>ew documentation</a:t>
            </a:r>
          </a:p>
          <a:p>
            <a:pPr marL="342900" indent="-342900"/>
            <a:endParaRPr lang="en" sz="2000" dirty="0">
              <a:solidFill>
                <a:srgbClr val="2F3A46"/>
              </a:solidFill>
              <a:latin typeface="+mn-lt"/>
              <a:ea typeface="+mn-ea"/>
              <a:cs typeface="+mj-cs"/>
            </a:endParaRPr>
          </a:p>
          <a:p>
            <a:pPr marL="342900" indent="-342900"/>
            <a:r>
              <a:rPr lang="en-US" sz="2000" dirty="0">
                <a:solidFill>
                  <a:srgbClr val="2F3A46"/>
                </a:solidFill>
                <a:latin typeface="+mn-lt"/>
                <a:ea typeface="+mn-ea"/>
                <a:cs typeface="+mj-cs"/>
              </a:rPr>
              <a:t>I</a:t>
            </a:r>
            <a:r>
              <a:rPr lang="en" sz="2000" dirty="0">
                <a:solidFill>
                  <a:srgbClr val="2F3A46"/>
                </a:solidFill>
                <a:latin typeface="+mn-lt"/>
                <a:ea typeface="+mn-ea"/>
                <a:cs typeface="+mj-cs"/>
              </a:rPr>
              <a:t>ncorrect documentation</a:t>
            </a:r>
          </a:p>
          <a:p>
            <a:pPr marL="342900" indent="-342900"/>
            <a:endParaRPr lang="en" sz="2000" dirty="0">
              <a:solidFill>
                <a:srgbClr val="2F3A46"/>
              </a:solidFill>
              <a:latin typeface="+mn-lt"/>
              <a:ea typeface="+mn-ea"/>
              <a:cs typeface="+mj-cs"/>
            </a:endParaRPr>
          </a:p>
          <a:p>
            <a:pPr marL="342900" indent="-342900"/>
            <a:r>
              <a:rPr lang="en-US" sz="2000" dirty="0">
                <a:solidFill>
                  <a:srgbClr val="2F3A46"/>
                </a:solidFill>
                <a:latin typeface="+mn-lt"/>
                <a:ea typeface="+mn-ea"/>
                <a:cs typeface="+mj-cs"/>
              </a:rPr>
              <a:t>T</a:t>
            </a:r>
            <a:r>
              <a:rPr lang="en" sz="2000" dirty="0">
                <a:solidFill>
                  <a:srgbClr val="2F3A46"/>
                </a:solidFill>
                <a:latin typeface="+mn-lt"/>
                <a:ea typeface="+mn-ea"/>
                <a:cs typeface="+mj-cs"/>
              </a:rPr>
              <a:t>he lack of maintenance reports</a:t>
            </a:r>
          </a:p>
          <a:p>
            <a:pPr marL="342900" indent="-342900"/>
            <a:endParaRPr lang="en" sz="2000" dirty="0">
              <a:solidFill>
                <a:srgbClr val="2F3A46"/>
              </a:solidFill>
              <a:latin typeface="+mn-lt"/>
              <a:ea typeface="+mn-ea"/>
              <a:cs typeface="+mj-cs"/>
            </a:endParaRPr>
          </a:p>
          <a:p>
            <a:pPr marL="342900" indent="-342900"/>
            <a:r>
              <a:rPr lang="en-US" sz="2000" dirty="0">
                <a:solidFill>
                  <a:srgbClr val="2F3A46"/>
                </a:solidFill>
                <a:latin typeface="+mn-lt"/>
                <a:ea typeface="+mn-ea"/>
                <a:cs typeface="+mj-cs"/>
              </a:rPr>
              <a:t>T</a:t>
            </a:r>
            <a:r>
              <a:rPr lang="en" sz="2000" dirty="0">
                <a:solidFill>
                  <a:srgbClr val="2F3A46"/>
                </a:solidFill>
                <a:latin typeface="+mn-lt"/>
                <a:ea typeface="+mn-ea"/>
                <a:cs typeface="+mj-cs"/>
              </a:rPr>
              <a:t>he lack of maintenance procedures</a:t>
            </a:r>
          </a:p>
          <a:p>
            <a:pPr marL="342900" indent="-342900"/>
            <a:endParaRPr lang="en" sz="2400" b="1" dirty="0" smtClean="0">
              <a:cs typeface="+mj-cs"/>
            </a:endParaRPr>
          </a:p>
          <a:p>
            <a:pPr marL="342900" indent="-342900"/>
            <a:endParaRPr lang="en" sz="2400" b="1" dirty="0" smtClean="0">
              <a:cs typeface="+mj-cs"/>
            </a:endParaRPr>
          </a:p>
          <a:p>
            <a:pPr>
              <a:spcBef>
                <a:spcPts val="0"/>
              </a:spcBef>
              <a:buFont typeface="Arial" pitchFamily="34" charset="0"/>
              <a:buNone/>
            </a:pPr>
            <a:endParaRPr lang="en" sz="2400" dirty="0">
              <a:cs typeface="+mj-cs"/>
            </a:endParaRPr>
          </a:p>
        </p:txBody>
      </p:sp>
      <p:sp>
        <p:nvSpPr>
          <p:cNvPr id="7" name="Shape 178"/>
          <p:cNvSpPr txBox="1">
            <a:spLocks/>
          </p:cNvSpPr>
          <p:nvPr/>
        </p:nvSpPr>
        <p:spPr>
          <a:xfrm>
            <a:off x="549875" y="4357454"/>
            <a:ext cx="3660300" cy="1759074"/>
          </a:xfrm>
          <a:prstGeom prst="rect">
            <a:avLst/>
          </a:prstGeom>
        </p:spPr>
        <p:txBody>
          <a:bodyPr lIns="91425" tIns="91425" rIns="91425" bIns="91425" anchor="t" anchorCtr="0">
            <a:noAutofit/>
          </a:bodyPr>
          <a:lstStyle>
            <a:lvl1pPr marL="342882" indent="-342882" algn="l" defTabSz="914354" rtl="0" eaLnBrk="1" latinLnBrk="0" hangingPunct="1">
              <a:spcBef>
                <a:spcPct val="20000"/>
              </a:spcBef>
              <a:buFont typeface="Arial" pitchFamily="34" charset="0"/>
              <a:buChar char="•"/>
              <a:defRPr sz="3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742913" indent="-285737" algn="l" defTabSz="914354" rtl="0" eaLnBrk="1" latinLnBrk="0" hangingPunct="1">
              <a:spcBef>
                <a:spcPct val="20000"/>
              </a:spcBef>
              <a:buFont typeface="Arial"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942" indent="-228589" algn="l" defTabSz="914354" rtl="0" eaLnBrk="1" latinLnBrk="0" hangingPunct="1">
              <a:spcBef>
                <a:spcPct val="20000"/>
              </a:spcBef>
              <a:buFont typeface="Arial"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120"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298" indent="-228589" algn="l" defTabSz="914354" rtl="0" eaLnBrk="1" latinLnBrk="0" hangingPunct="1">
              <a:spcBef>
                <a:spcPct val="20000"/>
              </a:spcBef>
              <a:buFont typeface="Arial"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r>
              <a:rPr lang="en-US" sz="2000" dirty="0">
                <a:solidFill>
                  <a:srgbClr val="2F3A46"/>
                </a:solidFill>
                <a:latin typeface="+mn-lt"/>
                <a:ea typeface="+mn-ea"/>
                <a:cs typeface="+mj-cs"/>
              </a:rPr>
              <a:t>The lack of maintenance department</a:t>
            </a:r>
          </a:p>
          <a:p>
            <a:pPr marL="342900" indent="-342900"/>
            <a:endParaRPr lang="en" sz="2000" dirty="0">
              <a:solidFill>
                <a:srgbClr val="2F3A46"/>
              </a:solidFill>
              <a:latin typeface="+mn-lt"/>
              <a:ea typeface="+mn-ea"/>
              <a:cs typeface="+mj-cs"/>
            </a:endParaRPr>
          </a:p>
          <a:p>
            <a:pPr marL="342900" indent="-342900"/>
            <a:r>
              <a:rPr lang="en-US" sz="2000" dirty="0">
                <a:solidFill>
                  <a:srgbClr val="2F3A46"/>
                </a:solidFill>
                <a:latin typeface="+mn-lt"/>
                <a:ea typeface="+mn-ea"/>
                <a:cs typeface="+mj-cs"/>
              </a:rPr>
              <a:t>Sudden breakdowns</a:t>
            </a:r>
            <a:endParaRPr lang="en" sz="2000" dirty="0">
              <a:solidFill>
                <a:srgbClr val="2F3A46"/>
              </a:solidFill>
              <a:latin typeface="+mn-lt"/>
              <a:ea typeface="+mn-ea"/>
              <a:cs typeface="+mj-cs"/>
            </a:endParaRPr>
          </a:p>
          <a:p>
            <a:pPr marL="342900" indent="-342900"/>
            <a:endParaRPr lang="en" b="1" dirty="0" smtClean="0"/>
          </a:p>
          <a:p>
            <a:pPr>
              <a:spcBef>
                <a:spcPts val="0"/>
              </a:spcBef>
              <a:buFont typeface="Arial" pitchFamily="34" charset="0"/>
              <a:buNone/>
            </a:pPr>
            <a:endParaRPr lang="en" dirty="0"/>
          </a:p>
        </p:txBody>
      </p:sp>
      <p:sp>
        <p:nvSpPr>
          <p:cNvPr id="9" name="Shape 178"/>
          <p:cNvSpPr txBox="1">
            <a:spLocks/>
          </p:cNvSpPr>
          <p:nvPr/>
        </p:nvSpPr>
        <p:spPr>
          <a:xfrm>
            <a:off x="6023992" y="1052735"/>
            <a:ext cx="3660300" cy="315869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114454"/>
              </a:buClr>
              <a:buSzPct val="100000"/>
              <a:buFont typeface="Nixie One"/>
              <a:buChar char="▪"/>
              <a:defRPr sz="2000" b="0" i="0" u="none" strike="noStrike" cap="none">
                <a:solidFill>
                  <a:srgbClr val="114454"/>
                </a:solidFill>
                <a:latin typeface="Nixie One"/>
                <a:ea typeface="Nixie One"/>
                <a:cs typeface="Nixie One"/>
                <a:sym typeface="Nixie One"/>
              </a:defRPr>
            </a:lvl1pPr>
            <a:lvl2pPr marR="0" lvl="1" algn="l" rtl="0">
              <a:lnSpc>
                <a:spcPct val="100000"/>
              </a:lnSpc>
              <a:spcBef>
                <a:spcPts val="0"/>
              </a:spcBef>
              <a:spcAft>
                <a:spcPts val="0"/>
              </a:spcAft>
              <a:buClr>
                <a:srgbClr val="114454"/>
              </a:buClr>
              <a:buSzPct val="100000"/>
              <a:buFont typeface="Nixie One"/>
              <a:buChar char="▫"/>
              <a:defRPr sz="2000" b="0" i="0" u="none" strike="noStrike" cap="none">
                <a:solidFill>
                  <a:srgbClr val="114454"/>
                </a:solidFill>
                <a:latin typeface="Nixie One"/>
                <a:ea typeface="Nixie One"/>
                <a:cs typeface="Nixie One"/>
                <a:sym typeface="Nixie One"/>
              </a:defRPr>
            </a:lvl2pPr>
            <a:lvl3pPr marR="0" lvl="2"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3pPr>
            <a:lvl4pPr marR="0" lvl="3"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4pPr>
            <a:lvl5pPr marR="0" lvl="4"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5pPr>
            <a:lvl6pPr marR="0" lvl="5"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6pPr>
            <a:lvl7pPr marR="0" lvl="6"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7pPr>
            <a:lvl8pPr marR="0" lvl="7"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8pPr>
            <a:lvl9pPr marR="0" lvl="8"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9pPr>
          </a:lstStyle>
          <a:p>
            <a:pPr marL="0" marR="0" lvl="0" indent="0" algn="l" defTabSz="914400" rtl="0" eaLnBrk="1" fontAlgn="auto" latinLnBrk="0" hangingPunct="1">
              <a:lnSpc>
                <a:spcPct val="100000"/>
              </a:lnSpc>
              <a:spcBef>
                <a:spcPts val="0"/>
              </a:spcBef>
              <a:spcAft>
                <a:spcPts val="0"/>
              </a:spcAft>
              <a:buClr>
                <a:srgbClr val="114454"/>
              </a:buClr>
              <a:buSzPct val="100000"/>
              <a:buFont typeface="Nixie One"/>
              <a:buNone/>
              <a:tabLst/>
              <a:defRPr/>
            </a:pPr>
            <a:endParaRPr kumimoji="0" lang="en" sz="2000" b="1" i="0" u="none" strike="noStrike" kern="0" cap="none" spc="0" normalizeH="0" baseline="0" noProof="0" dirty="0" smtClean="0">
              <a:ln>
                <a:noFill/>
              </a:ln>
              <a:solidFill>
                <a:srgbClr val="114454"/>
              </a:solidFill>
              <a:effectLst/>
              <a:uLnTx/>
              <a:uFillTx/>
              <a:latin typeface="Nixie One"/>
              <a:sym typeface="Nixie One"/>
            </a:endParaRP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r>
              <a:rPr lang="en-US" dirty="0">
                <a:solidFill>
                  <a:srgbClr val="2F3A46"/>
                </a:solidFill>
                <a:latin typeface="+mn-lt"/>
                <a:ea typeface="+mn-ea"/>
                <a:cs typeface="+mj-cs"/>
              </a:rPr>
              <a:t>N</a:t>
            </a:r>
            <a:r>
              <a:rPr lang="en" dirty="0">
                <a:solidFill>
                  <a:srgbClr val="2F3A46"/>
                </a:solidFill>
                <a:latin typeface="+mn-lt"/>
                <a:ea typeface="+mn-ea"/>
                <a:cs typeface="+mj-cs"/>
              </a:rPr>
              <a:t>o labeling system for spare parts</a:t>
            </a: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endParaRPr lang="en" dirty="0">
              <a:solidFill>
                <a:srgbClr val="2F3A46"/>
              </a:solidFill>
              <a:latin typeface="+mn-lt"/>
              <a:ea typeface="+mn-ea"/>
              <a:cs typeface="+mj-cs"/>
            </a:endParaRP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r>
              <a:rPr lang="en-US" dirty="0">
                <a:solidFill>
                  <a:srgbClr val="2F3A46"/>
                </a:solidFill>
                <a:latin typeface="+mn-lt"/>
                <a:ea typeface="+mn-ea"/>
                <a:cs typeface="+mj-cs"/>
              </a:rPr>
              <a:t>N</a:t>
            </a:r>
            <a:r>
              <a:rPr lang="en" dirty="0">
                <a:solidFill>
                  <a:srgbClr val="2F3A46"/>
                </a:solidFill>
                <a:latin typeface="+mn-lt"/>
                <a:ea typeface="+mn-ea"/>
                <a:cs typeface="+mj-cs"/>
              </a:rPr>
              <a:t>o coding system for spare parts</a:t>
            </a: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endParaRPr lang="en" dirty="0">
              <a:solidFill>
                <a:srgbClr val="2F3A46"/>
              </a:solidFill>
              <a:latin typeface="+mn-lt"/>
              <a:ea typeface="+mn-ea"/>
              <a:cs typeface="+mj-cs"/>
            </a:endParaRP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r>
              <a:rPr lang="en-US" dirty="0">
                <a:solidFill>
                  <a:srgbClr val="2F3A46"/>
                </a:solidFill>
                <a:latin typeface="+mn-lt"/>
                <a:ea typeface="+mn-ea"/>
                <a:cs typeface="+mj-cs"/>
              </a:rPr>
              <a:t>N</a:t>
            </a:r>
            <a:r>
              <a:rPr lang="en" dirty="0">
                <a:solidFill>
                  <a:srgbClr val="2F3A46"/>
                </a:solidFill>
                <a:latin typeface="+mn-lt"/>
                <a:ea typeface="+mn-ea"/>
                <a:cs typeface="+mj-cs"/>
              </a:rPr>
              <a:t>o computerized maintenance system</a:t>
            </a: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endParaRPr lang="en" dirty="0">
              <a:solidFill>
                <a:srgbClr val="2F3A46"/>
              </a:solidFill>
              <a:latin typeface="+mn-lt"/>
              <a:ea typeface="+mn-ea"/>
              <a:cs typeface="+mj-cs"/>
            </a:endParaRPr>
          </a:p>
          <a:p>
            <a:pPr marL="342900" marR="0" lvl="0" indent="-342900" fontAlgn="auto">
              <a:lnSpc>
                <a:spcPct val="100000"/>
              </a:lnSpc>
              <a:spcBef>
                <a:spcPct val="20000"/>
              </a:spcBef>
              <a:spcAft>
                <a:spcPts val="0"/>
              </a:spcAft>
              <a:buClr>
                <a:srgbClr val="114454"/>
              </a:buClr>
              <a:buSzPct val="100000"/>
              <a:buFont typeface="Arial" pitchFamily="34" charset="0"/>
              <a:buChar char="•"/>
              <a:tabLst/>
              <a:defRPr/>
            </a:pPr>
            <a:endParaRPr lang="en" dirty="0">
              <a:solidFill>
                <a:srgbClr val="2F3A46"/>
              </a:solidFill>
              <a:latin typeface="+mn-lt"/>
              <a:ea typeface="+mn-ea"/>
              <a:cs typeface="+mj-cs"/>
            </a:endParaRPr>
          </a:p>
        </p:txBody>
      </p:sp>
      <p:sp>
        <p:nvSpPr>
          <p:cNvPr id="10" name="Shape 178"/>
          <p:cNvSpPr txBox="1">
            <a:spLocks/>
          </p:cNvSpPr>
          <p:nvPr/>
        </p:nvSpPr>
        <p:spPr>
          <a:xfrm>
            <a:off x="6050076" y="4437112"/>
            <a:ext cx="3660300" cy="315869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114454"/>
              </a:buClr>
              <a:buSzPct val="100000"/>
              <a:buFont typeface="Nixie One"/>
              <a:buChar char="▪"/>
              <a:defRPr sz="2000" b="0" i="0" u="none" strike="noStrike" cap="none">
                <a:solidFill>
                  <a:srgbClr val="114454"/>
                </a:solidFill>
                <a:latin typeface="Nixie One"/>
                <a:ea typeface="Nixie One"/>
                <a:cs typeface="Nixie One"/>
                <a:sym typeface="Nixie One"/>
              </a:defRPr>
            </a:lvl1pPr>
            <a:lvl2pPr marR="0" lvl="1" algn="l" rtl="0">
              <a:lnSpc>
                <a:spcPct val="100000"/>
              </a:lnSpc>
              <a:spcBef>
                <a:spcPts val="0"/>
              </a:spcBef>
              <a:spcAft>
                <a:spcPts val="0"/>
              </a:spcAft>
              <a:buClr>
                <a:srgbClr val="114454"/>
              </a:buClr>
              <a:buSzPct val="100000"/>
              <a:buFont typeface="Nixie One"/>
              <a:buChar char="▫"/>
              <a:defRPr sz="2000" b="0" i="0" u="none" strike="noStrike" cap="none">
                <a:solidFill>
                  <a:srgbClr val="114454"/>
                </a:solidFill>
                <a:latin typeface="Nixie One"/>
                <a:ea typeface="Nixie One"/>
                <a:cs typeface="Nixie One"/>
                <a:sym typeface="Nixie One"/>
              </a:defRPr>
            </a:lvl2pPr>
            <a:lvl3pPr marR="0" lvl="2"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3pPr>
            <a:lvl4pPr marR="0" lvl="3"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4pPr>
            <a:lvl5pPr marR="0" lvl="4"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5pPr>
            <a:lvl6pPr marR="0" lvl="5"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6pPr>
            <a:lvl7pPr marR="0" lvl="6"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7pPr>
            <a:lvl8pPr marR="0" lvl="7"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8pPr>
            <a:lvl9pPr marR="0" lvl="8" algn="l" rtl="0">
              <a:lnSpc>
                <a:spcPct val="100000"/>
              </a:lnSpc>
              <a:spcBef>
                <a:spcPts val="0"/>
              </a:spcBef>
              <a:spcAft>
                <a:spcPts val="0"/>
              </a:spcAft>
              <a:buClr>
                <a:srgbClr val="114454"/>
              </a:buClr>
              <a:buSzPct val="100000"/>
              <a:buFont typeface="Nixie One"/>
              <a:buNone/>
              <a:defRPr sz="2000" b="0" i="0" u="none" strike="noStrike" cap="none">
                <a:solidFill>
                  <a:srgbClr val="114454"/>
                </a:solidFill>
                <a:latin typeface="Nixie One"/>
                <a:ea typeface="Nixie One"/>
                <a:cs typeface="Nixie One"/>
                <a:sym typeface="Nixie One"/>
              </a:defRPr>
            </a:lvl9pPr>
          </a:lstStyle>
          <a:p>
            <a:pPr marL="342900" marR="0" lvl="0" indent="-342900" algn="l" defTabSz="914400" rtl="0" eaLnBrk="1" fontAlgn="auto" latinLnBrk="0" hangingPunct="1">
              <a:lnSpc>
                <a:spcPct val="100000"/>
              </a:lnSpc>
              <a:spcBef>
                <a:spcPts val="0"/>
              </a:spcBef>
              <a:spcAft>
                <a:spcPts val="0"/>
              </a:spcAft>
              <a:buClr>
                <a:srgbClr val="114454"/>
              </a:buClr>
              <a:buSzPct val="100000"/>
              <a:buFont typeface="Nixie One"/>
              <a:buChar char="▪"/>
              <a:tabLst/>
              <a:defRPr/>
            </a:pPr>
            <a:r>
              <a:rPr lang="en-US" dirty="0">
                <a:solidFill>
                  <a:srgbClr val="2F3A46"/>
                </a:solidFill>
                <a:latin typeface="+mn-lt"/>
                <a:ea typeface="+mn-ea"/>
                <a:cs typeface="+mj-cs"/>
              </a:rPr>
              <a:t>N</a:t>
            </a:r>
            <a:r>
              <a:rPr lang="en" dirty="0">
                <a:solidFill>
                  <a:srgbClr val="2F3A46"/>
                </a:solidFill>
                <a:latin typeface="+mn-lt"/>
                <a:ea typeface="+mn-ea"/>
                <a:cs typeface="+mj-cs"/>
              </a:rPr>
              <a:t>o spare parts management</a:t>
            </a:r>
          </a:p>
          <a:p>
            <a:pPr marL="342900" marR="0" lvl="0" indent="-342900" algn="l" defTabSz="914400" rtl="0" eaLnBrk="1" fontAlgn="auto" latinLnBrk="0" hangingPunct="1">
              <a:lnSpc>
                <a:spcPct val="100000"/>
              </a:lnSpc>
              <a:spcBef>
                <a:spcPts val="0"/>
              </a:spcBef>
              <a:spcAft>
                <a:spcPts val="0"/>
              </a:spcAft>
              <a:buClr>
                <a:srgbClr val="114454"/>
              </a:buClr>
              <a:buSzPct val="100000"/>
              <a:buFont typeface="Nixie One"/>
              <a:buChar char="▪"/>
              <a:tabLst/>
              <a:defRPr/>
            </a:pPr>
            <a:endParaRPr lang="en" dirty="0">
              <a:solidFill>
                <a:srgbClr val="2F3A46"/>
              </a:solidFill>
              <a:latin typeface="+mn-lt"/>
              <a:ea typeface="+mn-ea"/>
              <a:cs typeface="+mj-cs"/>
            </a:endParaRPr>
          </a:p>
          <a:p>
            <a:pPr marL="342900" marR="0" lvl="0" indent="-342900" algn="l" defTabSz="914400" rtl="0" eaLnBrk="1" fontAlgn="auto" latinLnBrk="0" hangingPunct="1">
              <a:lnSpc>
                <a:spcPct val="100000"/>
              </a:lnSpc>
              <a:spcBef>
                <a:spcPts val="0"/>
              </a:spcBef>
              <a:spcAft>
                <a:spcPts val="0"/>
              </a:spcAft>
              <a:buClr>
                <a:srgbClr val="114454"/>
              </a:buClr>
              <a:buSzPct val="100000"/>
              <a:buFont typeface="Nixie One"/>
              <a:buChar char="▪"/>
              <a:tabLst/>
              <a:defRPr/>
            </a:pPr>
            <a:r>
              <a:rPr lang="en-US" dirty="0">
                <a:solidFill>
                  <a:srgbClr val="2F3A46"/>
                </a:solidFill>
                <a:latin typeface="+mn-lt"/>
                <a:ea typeface="+mn-ea"/>
                <a:cs typeface="+mj-cs"/>
              </a:rPr>
              <a:t>N</a:t>
            </a:r>
            <a:r>
              <a:rPr lang="en" dirty="0">
                <a:solidFill>
                  <a:srgbClr val="2F3A46"/>
                </a:solidFill>
                <a:latin typeface="+mn-lt"/>
                <a:ea typeface="+mn-ea"/>
                <a:cs typeface="+mj-cs"/>
              </a:rPr>
              <a:t>o spare parts sorting </a:t>
            </a:r>
          </a:p>
          <a:p>
            <a:pPr marL="0" marR="0" lvl="0" indent="0" algn="l" defTabSz="914400" rtl="0" eaLnBrk="1" fontAlgn="auto" latinLnBrk="0" hangingPunct="1">
              <a:lnSpc>
                <a:spcPct val="100000"/>
              </a:lnSpc>
              <a:spcBef>
                <a:spcPts val="0"/>
              </a:spcBef>
              <a:spcAft>
                <a:spcPts val="0"/>
              </a:spcAft>
              <a:buClr>
                <a:srgbClr val="114454"/>
              </a:buClr>
              <a:buSzPct val="100000"/>
              <a:buFont typeface="Nixie One"/>
              <a:buNone/>
              <a:tabLst/>
              <a:defRPr/>
            </a:pPr>
            <a:endParaRPr kumimoji="0" lang="en" sz="2000" b="0" i="0" u="none" strike="noStrike" kern="0" cap="none" spc="0" normalizeH="0" baseline="0" noProof="0" dirty="0">
              <a:ln>
                <a:noFill/>
              </a:ln>
              <a:solidFill>
                <a:srgbClr val="114454"/>
              </a:solidFill>
              <a:effectLst/>
              <a:uLnTx/>
              <a:uFillTx/>
              <a:latin typeface="Nixie One"/>
              <a:sym typeface="Nixie One"/>
            </a:endParaRPr>
          </a:p>
        </p:txBody>
      </p:sp>
    </p:spTree>
    <p:extLst>
      <p:ext uri="{BB962C8B-B14F-4D97-AF65-F5344CB8AC3E}">
        <p14:creationId xmlns:p14="http://schemas.microsoft.com/office/powerpoint/2010/main" val="3000646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7</a:t>
            </a:fld>
            <a:endParaRPr lang="en-US" dirty="0"/>
          </a:p>
        </p:txBody>
      </p:sp>
      <p:sp>
        <p:nvSpPr>
          <p:cNvPr id="4" name="Title 3"/>
          <p:cNvSpPr>
            <a:spLocks noGrp="1"/>
          </p:cNvSpPr>
          <p:nvPr>
            <p:ph type="title"/>
          </p:nvPr>
        </p:nvSpPr>
        <p:spPr/>
        <p:txBody>
          <a:bodyPr/>
          <a:lstStyle/>
          <a:p>
            <a:r>
              <a:rPr lang="en-US" dirty="0" smtClean="0"/>
              <a:t>Objectives </a:t>
            </a:r>
            <a:endParaRPr lang="en-US" dirty="0"/>
          </a:p>
        </p:txBody>
      </p:sp>
      <p:grpSp>
        <p:nvGrpSpPr>
          <p:cNvPr id="62" name="Group 61"/>
          <p:cNvGrpSpPr/>
          <p:nvPr/>
        </p:nvGrpSpPr>
        <p:grpSpPr>
          <a:xfrm>
            <a:off x="3501306" y="2462726"/>
            <a:ext cx="4772357" cy="2751043"/>
            <a:chOff x="3162212" y="2291960"/>
            <a:chExt cx="5425192" cy="3127373"/>
          </a:xfrm>
        </p:grpSpPr>
        <p:grpSp>
          <p:nvGrpSpPr>
            <p:cNvPr id="17" name="Group 385"/>
            <p:cNvGrpSpPr/>
            <p:nvPr/>
          </p:nvGrpSpPr>
          <p:grpSpPr>
            <a:xfrm>
              <a:off x="4872542" y="3521499"/>
              <a:ext cx="1894680" cy="1897834"/>
              <a:chOff x="162568" y="177766"/>
              <a:chExt cx="1894676" cy="1897830"/>
            </a:xfrm>
          </p:grpSpPr>
          <p:sp>
            <p:nvSpPr>
              <p:cNvPr id="18" name="Shape 383"/>
              <p:cNvSpPr/>
              <p:nvPr/>
            </p:nvSpPr>
            <p:spPr>
              <a:xfrm rot="10800000" flipH="1">
                <a:off x="162568" y="177766"/>
                <a:ext cx="1894676" cy="189783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3"/>
              </a:solidFill>
              <a:ln w="12700" cap="flat">
                <a:noFill/>
                <a:miter lim="400000"/>
              </a:ln>
              <a:effectLst/>
            </p:spPr>
            <p:txBody>
              <a:bodyPr wrap="square" lIns="45719" tIns="45719" rIns="45719" bIns="45719" numCol="1" anchor="t">
                <a:noAutofit/>
              </a:bodyPr>
              <a:lstStyle/>
              <a:p>
                <a:endParaRPr/>
              </a:p>
            </p:txBody>
          </p:sp>
          <p:sp>
            <p:nvSpPr>
              <p:cNvPr id="19" name="Shape 384"/>
              <p:cNvSpPr/>
              <p:nvPr/>
            </p:nvSpPr>
            <p:spPr>
              <a:xfrm rot="10800000" flipH="1">
                <a:off x="401728" y="417765"/>
                <a:ext cx="1418029" cy="1418905"/>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20" name="Group 385"/>
            <p:cNvGrpSpPr/>
            <p:nvPr/>
          </p:nvGrpSpPr>
          <p:grpSpPr>
            <a:xfrm>
              <a:off x="4015843" y="2612033"/>
              <a:ext cx="1391462" cy="1393778"/>
              <a:chOff x="162568" y="177766"/>
              <a:chExt cx="1894676" cy="1897830"/>
            </a:xfrm>
          </p:grpSpPr>
          <p:sp>
            <p:nvSpPr>
              <p:cNvPr id="21" name="Shape 383"/>
              <p:cNvSpPr/>
              <p:nvPr/>
            </p:nvSpPr>
            <p:spPr>
              <a:xfrm rot="10800000" flipH="1">
                <a:off x="162568" y="177766"/>
                <a:ext cx="1894676" cy="189783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1"/>
              </a:solidFill>
              <a:ln w="12700" cap="flat">
                <a:noFill/>
                <a:miter lim="400000"/>
              </a:ln>
              <a:effectLst/>
            </p:spPr>
            <p:txBody>
              <a:bodyPr wrap="square" lIns="45719" tIns="45719" rIns="45719" bIns="45719" numCol="1" anchor="t">
                <a:noAutofit/>
              </a:bodyPr>
              <a:lstStyle/>
              <a:p>
                <a:endParaRPr/>
              </a:p>
            </p:txBody>
          </p:sp>
          <p:sp>
            <p:nvSpPr>
              <p:cNvPr id="22" name="Shape 384"/>
              <p:cNvSpPr/>
              <p:nvPr/>
            </p:nvSpPr>
            <p:spPr>
              <a:xfrm rot="10800000" flipH="1">
                <a:off x="401728" y="417765"/>
                <a:ext cx="1418029" cy="1418905"/>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23" name="Group 385"/>
            <p:cNvGrpSpPr/>
            <p:nvPr/>
          </p:nvGrpSpPr>
          <p:grpSpPr>
            <a:xfrm>
              <a:off x="3162212" y="3547586"/>
              <a:ext cx="1175798" cy="1177755"/>
              <a:chOff x="162568" y="177766"/>
              <a:chExt cx="1894676" cy="1897830"/>
            </a:xfrm>
          </p:grpSpPr>
          <p:sp>
            <p:nvSpPr>
              <p:cNvPr id="24" name="Shape 383"/>
              <p:cNvSpPr/>
              <p:nvPr/>
            </p:nvSpPr>
            <p:spPr>
              <a:xfrm rot="10800000" flipH="1">
                <a:off x="162568" y="177766"/>
                <a:ext cx="1894676" cy="189783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2"/>
              </a:solidFill>
              <a:ln w="12700" cap="flat">
                <a:noFill/>
                <a:miter lim="400000"/>
              </a:ln>
              <a:effectLst/>
            </p:spPr>
            <p:txBody>
              <a:bodyPr wrap="square" lIns="45719" tIns="45719" rIns="45719" bIns="45719" numCol="1" anchor="t">
                <a:noAutofit/>
              </a:bodyPr>
              <a:lstStyle/>
              <a:p>
                <a:endParaRPr/>
              </a:p>
            </p:txBody>
          </p:sp>
          <p:sp>
            <p:nvSpPr>
              <p:cNvPr id="25" name="Shape 384"/>
              <p:cNvSpPr/>
              <p:nvPr/>
            </p:nvSpPr>
            <p:spPr>
              <a:xfrm rot="10800000" flipH="1">
                <a:off x="401728" y="417765"/>
                <a:ext cx="1418029" cy="1418905"/>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26" name="Group 385"/>
            <p:cNvGrpSpPr/>
            <p:nvPr/>
          </p:nvGrpSpPr>
          <p:grpSpPr>
            <a:xfrm>
              <a:off x="5897001" y="2291960"/>
              <a:ext cx="1509655" cy="1512168"/>
              <a:chOff x="162568" y="177766"/>
              <a:chExt cx="1894676" cy="1897830"/>
            </a:xfrm>
          </p:grpSpPr>
          <p:sp>
            <p:nvSpPr>
              <p:cNvPr id="27" name="Shape 383"/>
              <p:cNvSpPr/>
              <p:nvPr/>
            </p:nvSpPr>
            <p:spPr>
              <a:xfrm rot="10800000" flipH="1">
                <a:off x="162568" y="177766"/>
                <a:ext cx="1894676" cy="189783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4"/>
              </a:solidFill>
              <a:ln w="12700" cap="flat">
                <a:noFill/>
                <a:miter lim="400000"/>
              </a:ln>
              <a:effectLst/>
            </p:spPr>
            <p:txBody>
              <a:bodyPr wrap="square" lIns="45719" tIns="45719" rIns="45719" bIns="45719" numCol="1" anchor="t">
                <a:noAutofit/>
              </a:bodyPr>
              <a:lstStyle/>
              <a:p>
                <a:endParaRPr/>
              </a:p>
            </p:txBody>
          </p:sp>
          <p:sp>
            <p:nvSpPr>
              <p:cNvPr id="28" name="Shape 384"/>
              <p:cNvSpPr/>
              <p:nvPr/>
            </p:nvSpPr>
            <p:spPr>
              <a:xfrm rot="10800000" flipH="1">
                <a:off x="401728" y="417765"/>
                <a:ext cx="1418029" cy="1418905"/>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grpSp>
          <p:nvGrpSpPr>
            <p:cNvPr id="29" name="Group 385"/>
            <p:cNvGrpSpPr/>
            <p:nvPr/>
          </p:nvGrpSpPr>
          <p:grpSpPr>
            <a:xfrm>
              <a:off x="7322030" y="2723254"/>
              <a:ext cx="1265374" cy="1267480"/>
              <a:chOff x="162568" y="177766"/>
              <a:chExt cx="1894676" cy="1897830"/>
            </a:xfrm>
          </p:grpSpPr>
          <p:sp>
            <p:nvSpPr>
              <p:cNvPr id="30" name="Shape 383"/>
              <p:cNvSpPr/>
              <p:nvPr/>
            </p:nvSpPr>
            <p:spPr>
              <a:xfrm rot="10800000" flipH="1">
                <a:off x="162568" y="177766"/>
                <a:ext cx="1894676" cy="1897830"/>
              </a:xfrm>
              <a:custGeom>
                <a:avLst/>
                <a:gdLst/>
                <a:ahLst/>
                <a:cxnLst>
                  <a:cxn ang="0">
                    <a:pos x="wd2" y="hd2"/>
                  </a:cxn>
                  <a:cxn ang="5400000">
                    <a:pos x="wd2" y="hd2"/>
                  </a:cxn>
                  <a:cxn ang="10800000">
                    <a:pos x="wd2" y="hd2"/>
                  </a:cxn>
                  <a:cxn ang="16200000">
                    <a:pos x="wd2" y="hd2"/>
                  </a:cxn>
                </a:cxnLst>
                <a:rect l="0" t="0" r="r" b="b"/>
                <a:pathLst>
                  <a:path w="21546" h="21552" extrusionOk="0">
                    <a:moveTo>
                      <a:pt x="20733" y="11404"/>
                    </a:moveTo>
                    <a:cubicBezTo>
                      <a:pt x="20356" y="11263"/>
                      <a:pt x="19979" y="11122"/>
                      <a:pt x="19955" y="11098"/>
                    </a:cubicBezTo>
                    <a:cubicBezTo>
                      <a:pt x="19884" y="11027"/>
                      <a:pt x="19931" y="10792"/>
                      <a:pt x="19931" y="10792"/>
                    </a:cubicBezTo>
                    <a:cubicBezTo>
                      <a:pt x="19931" y="10768"/>
                      <a:pt x="19931" y="10768"/>
                      <a:pt x="19931" y="10768"/>
                    </a:cubicBezTo>
                    <a:cubicBezTo>
                      <a:pt x="19931" y="10768"/>
                      <a:pt x="19908" y="10509"/>
                      <a:pt x="19955" y="10462"/>
                    </a:cubicBezTo>
                    <a:cubicBezTo>
                      <a:pt x="19979" y="10415"/>
                      <a:pt x="20356" y="10321"/>
                      <a:pt x="20733" y="10179"/>
                    </a:cubicBezTo>
                    <a:cubicBezTo>
                      <a:pt x="21110" y="10038"/>
                      <a:pt x="21488" y="9897"/>
                      <a:pt x="21511" y="9826"/>
                    </a:cubicBezTo>
                    <a:cubicBezTo>
                      <a:pt x="21582" y="9732"/>
                      <a:pt x="21535" y="9355"/>
                      <a:pt x="21441" y="9261"/>
                    </a:cubicBezTo>
                    <a:cubicBezTo>
                      <a:pt x="21417" y="9214"/>
                      <a:pt x="21016" y="9143"/>
                      <a:pt x="20615" y="9096"/>
                    </a:cubicBezTo>
                    <a:cubicBezTo>
                      <a:pt x="20214" y="9049"/>
                      <a:pt x="19813" y="9002"/>
                      <a:pt x="19790" y="8978"/>
                    </a:cubicBezTo>
                    <a:cubicBezTo>
                      <a:pt x="19696" y="8931"/>
                      <a:pt x="19672" y="8672"/>
                      <a:pt x="19672" y="8672"/>
                    </a:cubicBezTo>
                    <a:cubicBezTo>
                      <a:pt x="19672" y="8672"/>
                      <a:pt x="19672" y="8672"/>
                      <a:pt x="19672" y="8672"/>
                    </a:cubicBezTo>
                    <a:cubicBezTo>
                      <a:pt x="19672" y="8672"/>
                      <a:pt x="19601" y="8436"/>
                      <a:pt x="19625" y="8366"/>
                    </a:cubicBezTo>
                    <a:cubicBezTo>
                      <a:pt x="19648" y="8318"/>
                      <a:pt x="19979" y="8130"/>
                      <a:pt x="20332" y="7918"/>
                    </a:cubicBezTo>
                    <a:cubicBezTo>
                      <a:pt x="20662" y="7706"/>
                      <a:pt x="20992" y="7447"/>
                      <a:pt x="21016" y="7400"/>
                    </a:cubicBezTo>
                    <a:cubicBezTo>
                      <a:pt x="21063" y="7259"/>
                      <a:pt x="20922" y="6929"/>
                      <a:pt x="20827" y="6858"/>
                    </a:cubicBezTo>
                    <a:cubicBezTo>
                      <a:pt x="20757" y="6811"/>
                      <a:pt x="20356" y="6835"/>
                      <a:pt x="19955" y="6882"/>
                    </a:cubicBezTo>
                    <a:cubicBezTo>
                      <a:pt x="19554" y="6929"/>
                      <a:pt x="19177" y="6976"/>
                      <a:pt x="19130" y="6952"/>
                    </a:cubicBezTo>
                    <a:cubicBezTo>
                      <a:pt x="19035" y="6929"/>
                      <a:pt x="18965" y="6693"/>
                      <a:pt x="18965" y="6693"/>
                    </a:cubicBezTo>
                    <a:cubicBezTo>
                      <a:pt x="18965" y="6693"/>
                      <a:pt x="18965" y="6693"/>
                      <a:pt x="18965" y="6693"/>
                    </a:cubicBezTo>
                    <a:cubicBezTo>
                      <a:pt x="18965" y="6693"/>
                      <a:pt x="18823" y="6458"/>
                      <a:pt x="18823" y="6387"/>
                    </a:cubicBezTo>
                    <a:cubicBezTo>
                      <a:pt x="18847" y="6363"/>
                      <a:pt x="19130" y="6081"/>
                      <a:pt x="19413" y="5798"/>
                    </a:cubicBezTo>
                    <a:cubicBezTo>
                      <a:pt x="19672" y="5515"/>
                      <a:pt x="19955" y="5209"/>
                      <a:pt x="19955" y="5139"/>
                    </a:cubicBezTo>
                    <a:cubicBezTo>
                      <a:pt x="19955" y="4997"/>
                      <a:pt x="19766" y="4691"/>
                      <a:pt x="19648" y="4667"/>
                    </a:cubicBezTo>
                    <a:cubicBezTo>
                      <a:pt x="19578" y="4644"/>
                      <a:pt x="19200" y="4738"/>
                      <a:pt x="18799" y="4879"/>
                    </a:cubicBezTo>
                    <a:cubicBezTo>
                      <a:pt x="18422" y="4997"/>
                      <a:pt x="18068" y="5162"/>
                      <a:pt x="18021" y="5162"/>
                    </a:cubicBezTo>
                    <a:cubicBezTo>
                      <a:pt x="17927" y="5139"/>
                      <a:pt x="17785" y="4927"/>
                      <a:pt x="17785" y="4927"/>
                    </a:cubicBezTo>
                    <a:cubicBezTo>
                      <a:pt x="17785" y="4927"/>
                      <a:pt x="17785" y="4927"/>
                      <a:pt x="17785" y="4927"/>
                    </a:cubicBezTo>
                    <a:cubicBezTo>
                      <a:pt x="17785" y="4927"/>
                      <a:pt x="17620" y="4738"/>
                      <a:pt x="17597" y="4667"/>
                    </a:cubicBezTo>
                    <a:cubicBezTo>
                      <a:pt x="17597" y="4620"/>
                      <a:pt x="17809" y="4291"/>
                      <a:pt x="18021" y="3961"/>
                    </a:cubicBezTo>
                    <a:cubicBezTo>
                      <a:pt x="18234" y="3607"/>
                      <a:pt x="18422" y="3254"/>
                      <a:pt x="18399" y="3183"/>
                    </a:cubicBezTo>
                    <a:cubicBezTo>
                      <a:pt x="18375" y="3042"/>
                      <a:pt x="18116" y="2807"/>
                      <a:pt x="17998" y="2783"/>
                    </a:cubicBezTo>
                    <a:cubicBezTo>
                      <a:pt x="17927" y="2783"/>
                      <a:pt x="17573" y="2971"/>
                      <a:pt x="17243" y="3183"/>
                    </a:cubicBezTo>
                    <a:cubicBezTo>
                      <a:pt x="16889" y="3395"/>
                      <a:pt x="16559" y="3631"/>
                      <a:pt x="16512" y="3631"/>
                    </a:cubicBezTo>
                    <a:cubicBezTo>
                      <a:pt x="16441" y="3655"/>
                      <a:pt x="16253" y="3466"/>
                      <a:pt x="16253" y="3466"/>
                    </a:cubicBezTo>
                    <a:cubicBezTo>
                      <a:pt x="16253" y="3466"/>
                      <a:pt x="16253" y="3466"/>
                      <a:pt x="16253" y="3466"/>
                    </a:cubicBezTo>
                    <a:cubicBezTo>
                      <a:pt x="16253" y="3466"/>
                      <a:pt x="16041" y="3325"/>
                      <a:pt x="16017" y="3254"/>
                    </a:cubicBezTo>
                    <a:cubicBezTo>
                      <a:pt x="15993" y="3231"/>
                      <a:pt x="16135" y="2854"/>
                      <a:pt x="16253" y="2477"/>
                    </a:cubicBezTo>
                    <a:cubicBezTo>
                      <a:pt x="16371" y="2100"/>
                      <a:pt x="16465" y="1700"/>
                      <a:pt x="16441" y="1629"/>
                    </a:cubicBezTo>
                    <a:cubicBezTo>
                      <a:pt x="16394" y="1511"/>
                      <a:pt x="16088" y="1346"/>
                      <a:pt x="15946" y="1346"/>
                    </a:cubicBezTo>
                    <a:cubicBezTo>
                      <a:pt x="15899" y="1346"/>
                      <a:pt x="15592" y="1629"/>
                      <a:pt x="15310" y="1912"/>
                    </a:cubicBezTo>
                    <a:cubicBezTo>
                      <a:pt x="15027" y="2194"/>
                      <a:pt x="14767" y="2500"/>
                      <a:pt x="14720" y="2524"/>
                    </a:cubicBezTo>
                    <a:cubicBezTo>
                      <a:pt x="14649" y="2548"/>
                      <a:pt x="14413" y="2406"/>
                      <a:pt x="14413" y="2406"/>
                    </a:cubicBezTo>
                    <a:cubicBezTo>
                      <a:pt x="14413" y="2406"/>
                      <a:pt x="14413" y="2406"/>
                      <a:pt x="14413" y="2406"/>
                    </a:cubicBezTo>
                    <a:cubicBezTo>
                      <a:pt x="14413" y="2406"/>
                      <a:pt x="14178" y="2336"/>
                      <a:pt x="14130" y="2265"/>
                    </a:cubicBezTo>
                    <a:cubicBezTo>
                      <a:pt x="14107" y="2218"/>
                      <a:pt x="14154" y="1841"/>
                      <a:pt x="14178" y="1440"/>
                    </a:cubicBezTo>
                    <a:cubicBezTo>
                      <a:pt x="14225" y="1040"/>
                      <a:pt x="14225" y="640"/>
                      <a:pt x="14178" y="592"/>
                    </a:cubicBezTo>
                    <a:cubicBezTo>
                      <a:pt x="14107" y="475"/>
                      <a:pt x="13753" y="380"/>
                      <a:pt x="13635" y="428"/>
                    </a:cubicBezTo>
                    <a:cubicBezTo>
                      <a:pt x="13588" y="428"/>
                      <a:pt x="13352" y="781"/>
                      <a:pt x="13140" y="1111"/>
                    </a:cubicBezTo>
                    <a:cubicBezTo>
                      <a:pt x="12928" y="1464"/>
                      <a:pt x="12739" y="1817"/>
                      <a:pt x="12716" y="1841"/>
                    </a:cubicBezTo>
                    <a:cubicBezTo>
                      <a:pt x="12645" y="1888"/>
                      <a:pt x="12385" y="1817"/>
                      <a:pt x="12385" y="1817"/>
                    </a:cubicBezTo>
                    <a:cubicBezTo>
                      <a:pt x="12385" y="1794"/>
                      <a:pt x="12385" y="1794"/>
                      <a:pt x="12385" y="1794"/>
                    </a:cubicBezTo>
                    <a:cubicBezTo>
                      <a:pt x="12385" y="1794"/>
                      <a:pt x="12126" y="1794"/>
                      <a:pt x="12079" y="1723"/>
                    </a:cubicBezTo>
                    <a:cubicBezTo>
                      <a:pt x="12055" y="1700"/>
                      <a:pt x="12008" y="1299"/>
                      <a:pt x="11937" y="922"/>
                    </a:cubicBezTo>
                    <a:cubicBezTo>
                      <a:pt x="11867" y="522"/>
                      <a:pt x="11796" y="121"/>
                      <a:pt x="11749" y="74"/>
                    </a:cubicBezTo>
                    <a:cubicBezTo>
                      <a:pt x="11631" y="-20"/>
                      <a:pt x="11277" y="-20"/>
                      <a:pt x="11159" y="51"/>
                    </a:cubicBezTo>
                    <a:cubicBezTo>
                      <a:pt x="11112" y="74"/>
                      <a:pt x="10971" y="451"/>
                      <a:pt x="10853" y="852"/>
                    </a:cubicBezTo>
                    <a:cubicBezTo>
                      <a:pt x="10735" y="1228"/>
                      <a:pt x="10617" y="1605"/>
                      <a:pt x="10593" y="1652"/>
                    </a:cubicBezTo>
                    <a:cubicBezTo>
                      <a:pt x="10523" y="1700"/>
                      <a:pt x="10287" y="1676"/>
                      <a:pt x="10287" y="1676"/>
                    </a:cubicBezTo>
                    <a:cubicBezTo>
                      <a:pt x="10263" y="1676"/>
                      <a:pt x="10263" y="1676"/>
                      <a:pt x="10263" y="1676"/>
                    </a:cubicBezTo>
                    <a:cubicBezTo>
                      <a:pt x="10263" y="1676"/>
                      <a:pt x="10027" y="1723"/>
                      <a:pt x="9957" y="1676"/>
                    </a:cubicBezTo>
                    <a:cubicBezTo>
                      <a:pt x="9910" y="1652"/>
                      <a:pt x="9792" y="1299"/>
                      <a:pt x="9627" y="922"/>
                    </a:cubicBezTo>
                    <a:cubicBezTo>
                      <a:pt x="9485" y="545"/>
                      <a:pt x="9296" y="192"/>
                      <a:pt x="9249" y="145"/>
                    </a:cubicBezTo>
                    <a:cubicBezTo>
                      <a:pt x="9131" y="98"/>
                      <a:pt x="8778" y="168"/>
                      <a:pt x="8683" y="263"/>
                    </a:cubicBezTo>
                    <a:cubicBezTo>
                      <a:pt x="8636" y="286"/>
                      <a:pt x="8589" y="710"/>
                      <a:pt x="8542" y="1087"/>
                    </a:cubicBezTo>
                    <a:cubicBezTo>
                      <a:pt x="8518" y="1511"/>
                      <a:pt x="8518" y="1888"/>
                      <a:pt x="8495" y="1935"/>
                    </a:cubicBezTo>
                    <a:cubicBezTo>
                      <a:pt x="8448" y="2006"/>
                      <a:pt x="8188" y="2053"/>
                      <a:pt x="8188" y="2053"/>
                    </a:cubicBezTo>
                    <a:cubicBezTo>
                      <a:pt x="8188" y="2053"/>
                      <a:pt x="8188" y="2053"/>
                      <a:pt x="8188" y="2053"/>
                    </a:cubicBezTo>
                    <a:cubicBezTo>
                      <a:pt x="8188" y="2053"/>
                      <a:pt x="7952" y="2147"/>
                      <a:pt x="7882" y="2124"/>
                    </a:cubicBezTo>
                    <a:cubicBezTo>
                      <a:pt x="7834" y="2100"/>
                      <a:pt x="7622" y="1770"/>
                      <a:pt x="7386" y="1464"/>
                    </a:cubicBezTo>
                    <a:cubicBezTo>
                      <a:pt x="7151" y="1134"/>
                      <a:pt x="6891" y="804"/>
                      <a:pt x="6820" y="804"/>
                    </a:cubicBezTo>
                    <a:cubicBezTo>
                      <a:pt x="6703" y="757"/>
                      <a:pt x="6372" y="922"/>
                      <a:pt x="6302" y="1016"/>
                    </a:cubicBezTo>
                    <a:cubicBezTo>
                      <a:pt x="6278" y="1087"/>
                      <a:pt x="6325" y="1488"/>
                      <a:pt x="6372" y="1888"/>
                    </a:cubicBezTo>
                    <a:cubicBezTo>
                      <a:pt x="6443" y="2265"/>
                      <a:pt x="6514" y="2665"/>
                      <a:pt x="6514" y="2712"/>
                    </a:cubicBezTo>
                    <a:cubicBezTo>
                      <a:pt x="6490" y="2783"/>
                      <a:pt x="6254" y="2877"/>
                      <a:pt x="6254" y="2877"/>
                    </a:cubicBezTo>
                    <a:cubicBezTo>
                      <a:pt x="6254" y="2877"/>
                      <a:pt x="6254" y="2877"/>
                      <a:pt x="6254" y="2877"/>
                    </a:cubicBezTo>
                    <a:cubicBezTo>
                      <a:pt x="6254" y="2877"/>
                      <a:pt x="6042" y="3042"/>
                      <a:pt x="5948" y="3019"/>
                    </a:cubicBezTo>
                    <a:cubicBezTo>
                      <a:pt x="5924" y="3019"/>
                      <a:pt x="5641" y="2759"/>
                      <a:pt x="5335" y="2500"/>
                    </a:cubicBezTo>
                    <a:cubicBezTo>
                      <a:pt x="5028" y="2241"/>
                      <a:pt x="4698" y="1982"/>
                      <a:pt x="4627" y="1982"/>
                    </a:cubicBezTo>
                    <a:cubicBezTo>
                      <a:pt x="4510" y="1982"/>
                      <a:pt x="4203" y="2218"/>
                      <a:pt x="4179" y="2336"/>
                    </a:cubicBezTo>
                    <a:cubicBezTo>
                      <a:pt x="4156" y="2383"/>
                      <a:pt x="4297" y="2759"/>
                      <a:pt x="4439" y="3136"/>
                    </a:cubicBezTo>
                    <a:cubicBezTo>
                      <a:pt x="4604" y="3513"/>
                      <a:pt x="4769" y="3867"/>
                      <a:pt x="4769" y="3914"/>
                    </a:cubicBezTo>
                    <a:cubicBezTo>
                      <a:pt x="4769" y="4008"/>
                      <a:pt x="4557" y="4149"/>
                      <a:pt x="4557" y="4149"/>
                    </a:cubicBezTo>
                    <a:cubicBezTo>
                      <a:pt x="4557" y="4149"/>
                      <a:pt x="4557" y="4149"/>
                      <a:pt x="4557" y="4149"/>
                    </a:cubicBezTo>
                    <a:cubicBezTo>
                      <a:pt x="4557" y="4149"/>
                      <a:pt x="4368" y="4338"/>
                      <a:pt x="4297" y="4361"/>
                    </a:cubicBezTo>
                    <a:cubicBezTo>
                      <a:pt x="4250" y="4361"/>
                      <a:pt x="3920" y="4173"/>
                      <a:pt x="3566" y="3984"/>
                    </a:cubicBezTo>
                    <a:cubicBezTo>
                      <a:pt x="3213" y="3796"/>
                      <a:pt x="2835" y="3631"/>
                      <a:pt x="2765" y="3655"/>
                    </a:cubicBezTo>
                    <a:cubicBezTo>
                      <a:pt x="2647" y="3678"/>
                      <a:pt x="2411" y="3961"/>
                      <a:pt x="2411" y="4079"/>
                    </a:cubicBezTo>
                    <a:cubicBezTo>
                      <a:pt x="2411" y="4149"/>
                      <a:pt x="2623" y="4479"/>
                      <a:pt x="2859" y="4809"/>
                    </a:cubicBezTo>
                    <a:cubicBezTo>
                      <a:pt x="3095" y="5139"/>
                      <a:pt x="3330" y="5445"/>
                      <a:pt x="3354" y="5492"/>
                    </a:cubicBezTo>
                    <a:cubicBezTo>
                      <a:pt x="3354" y="5586"/>
                      <a:pt x="3189" y="5775"/>
                      <a:pt x="3189" y="5775"/>
                    </a:cubicBezTo>
                    <a:cubicBezTo>
                      <a:pt x="3189" y="5775"/>
                      <a:pt x="3189" y="5775"/>
                      <a:pt x="3189" y="5775"/>
                    </a:cubicBezTo>
                    <a:cubicBezTo>
                      <a:pt x="3189" y="5775"/>
                      <a:pt x="3071" y="6010"/>
                      <a:pt x="3000" y="6034"/>
                    </a:cubicBezTo>
                    <a:cubicBezTo>
                      <a:pt x="2953" y="6034"/>
                      <a:pt x="2576" y="5939"/>
                      <a:pt x="2199" y="5822"/>
                    </a:cubicBezTo>
                    <a:cubicBezTo>
                      <a:pt x="1798" y="5727"/>
                      <a:pt x="1397" y="5657"/>
                      <a:pt x="1350" y="5680"/>
                    </a:cubicBezTo>
                    <a:cubicBezTo>
                      <a:pt x="1208" y="5751"/>
                      <a:pt x="1067" y="6081"/>
                      <a:pt x="1090" y="6199"/>
                    </a:cubicBezTo>
                    <a:cubicBezTo>
                      <a:pt x="1090" y="6246"/>
                      <a:pt x="1397" y="6552"/>
                      <a:pt x="1680" y="6811"/>
                    </a:cubicBezTo>
                    <a:cubicBezTo>
                      <a:pt x="1986" y="7070"/>
                      <a:pt x="2293" y="7306"/>
                      <a:pt x="2316" y="7353"/>
                    </a:cubicBezTo>
                    <a:cubicBezTo>
                      <a:pt x="2364" y="7447"/>
                      <a:pt x="2246" y="7659"/>
                      <a:pt x="2246" y="7659"/>
                    </a:cubicBezTo>
                    <a:cubicBezTo>
                      <a:pt x="2246" y="7659"/>
                      <a:pt x="2246" y="7659"/>
                      <a:pt x="2246" y="7659"/>
                    </a:cubicBezTo>
                    <a:cubicBezTo>
                      <a:pt x="2222" y="7659"/>
                      <a:pt x="2175" y="7918"/>
                      <a:pt x="2104" y="7965"/>
                    </a:cubicBezTo>
                    <a:cubicBezTo>
                      <a:pt x="2081" y="7989"/>
                      <a:pt x="1680" y="7965"/>
                      <a:pt x="1279" y="7942"/>
                    </a:cubicBezTo>
                    <a:cubicBezTo>
                      <a:pt x="878" y="7942"/>
                      <a:pt x="477" y="7965"/>
                      <a:pt x="430" y="8012"/>
                    </a:cubicBezTo>
                    <a:cubicBezTo>
                      <a:pt x="312" y="8083"/>
                      <a:pt x="241" y="8436"/>
                      <a:pt x="289" y="8554"/>
                    </a:cubicBezTo>
                    <a:cubicBezTo>
                      <a:pt x="312" y="8625"/>
                      <a:pt x="666" y="8837"/>
                      <a:pt x="1020" y="9002"/>
                    </a:cubicBezTo>
                    <a:cubicBezTo>
                      <a:pt x="1373" y="9190"/>
                      <a:pt x="1727" y="9355"/>
                      <a:pt x="1774" y="9402"/>
                    </a:cubicBezTo>
                    <a:cubicBezTo>
                      <a:pt x="1821" y="9473"/>
                      <a:pt x="1751" y="9708"/>
                      <a:pt x="1751" y="9708"/>
                    </a:cubicBezTo>
                    <a:cubicBezTo>
                      <a:pt x="1751" y="9732"/>
                      <a:pt x="1751" y="9732"/>
                      <a:pt x="1751" y="9732"/>
                    </a:cubicBezTo>
                    <a:cubicBezTo>
                      <a:pt x="1751" y="9732"/>
                      <a:pt x="1751" y="9967"/>
                      <a:pt x="1680" y="10038"/>
                    </a:cubicBezTo>
                    <a:cubicBezTo>
                      <a:pt x="1656" y="10062"/>
                      <a:pt x="1279" y="10132"/>
                      <a:pt x="878" y="10226"/>
                    </a:cubicBezTo>
                    <a:cubicBezTo>
                      <a:pt x="501" y="10321"/>
                      <a:pt x="100" y="10415"/>
                      <a:pt x="53" y="10462"/>
                    </a:cubicBezTo>
                    <a:cubicBezTo>
                      <a:pt x="-18" y="10580"/>
                      <a:pt x="-18" y="10933"/>
                      <a:pt x="53" y="11051"/>
                    </a:cubicBezTo>
                    <a:cubicBezTo>
                      <a:pt x="100" y="11098"/>
                      <a:pt x="477" y="11216"/>
                      <a:pt x="878" y="11310"/>
                    </a:cubicBezTo>
                    <a:cubicBezTo>
                      <a:pt x="1255" y="11404"/>
                      <a:pt x="1656" y="11498"/>
                      <a:pt x="1680" y="11522"/>
                    </a:cubicBezTo>
                    <a:cubicBezTo>
                      <a:pt x="1751" y="11569"/>
                      <a:pt x="1751" y="11828"/>
                      <a:pt x="1751" y="11828"/>
                    </a:cubicBezTo>
                    <a:cubicBezTo>
                      <a:pt x="1751" y="11828"/>
                      <a:pt x="1751" y="11828"/>
                      <a:pt x="1751" y="11828"/>
                    </a:cubicBezTo>
                    <a:cubicBezTo>
                      <a:pt x="1751" y="11828"/>
                      <a:pt x="1798" y="12087"/>
                      <a:pt x="1774" y="12158"/>
                    </a:cubicBezTo>
                    <a:cubicBezTo>
                      <a:pt x="1751" y="12205"/>
                      <a:pt x="1373" y="12346"/>
                      <a:pt x="1020" y="12535"/>
                    </a:cubicBezTo>
                    <a:cubicBezTo>
                      <a:pt x="666" y="12700"/>
                      <a:pt x="312" y="12888"/>
                      <a:pt x="289" y="12959"/>
                    </a:cubicBezTo>
                    <a:cubicBezTo>
                      <a:pt x="218" y="13077"/>
                      <a:pt x="312" y="13430"/>
                      <a:pt x="406" y="13501"/>
                    </a:cubicBezTo>
                    <a:cubicBezTo>
                      <a:pt x="454" y="13548"/>
                      <a:pt x="854" y="13571"/>
                      <a:pt x="1255" y="13595"/>
                    </a:cubicBezTo>
                    <a:cubicBezTo>
                      <a:pt x="1656" y="13595"/>
                      <a:pt x="2057" y="13571"/>
                      <a:pt x="2104" y="13595"/>
                    </a:cubicBezTo>
                    <a:cubicBezTo>
                      <a:pt x="2175" y="13642"/>
                      <a:pt x="2246" y="13901"/>
                      <a:pt x="2246" y="13901"/>
                    </a:cubicBezTo>
                    <a:cubicBezTo>
                      <a:pt x="2246" y="13901"/>
                      <a:pt x="2246" y="13901"/>
                      <a:pt x="2246" y="13901"/>
                    </a:cubicBezTo>
                    <a:cubicBezTo>
                      <a:pt x="2246" y="13901"/>
                      <a:pt x="2340" y="14137"/>
                      <a:pt x="2316" y="14207"/>
                    </a:cubicBezTo>
                    <a:cubicBezTo>
                      <a:pt x="2316" y="14254"/>
                      <a:pt x="2010" y="14466"/>
                      <a:pt x="1680" y="14725"/>
                    </a:cubicBezTo>
                    <a:cubicBezTo>
                      <a:pt x="1373" y="14985"/>
                      <a:pt x="1090" y="15267"/>
                      <a:pt x="1067" y="15314"/>
                    </a:cubicBezTo>
                    <a:cubicBezTo>
                      <a:pt x="1043" y="15456"/>
                      <a:pt x="1208" y="15785"/>
                      <a:pt x="1326" y="15833"/>
                    </a:cubicBezTo>
                    <a:cubicBezTo>
                      <a:pt x="1373" y="15856"/>
                      <a:pt x="1774" y="15809"/>
                      <a:pt x="2175" y="15715"/>
                    </a:cubicBezTo>
                    <a:cubicBezTo>
                      <a:pt x="2576" y="15621"/>
                      <a:pt x="2953" y="15526"/>
                      <a:pt x="3000" y="15526"/>
                    </a:cubicBezTo>
                    <a:cubicBezTo>
                      <a:pt x="3071" y="15550"/>
                      <a:pt x="3189" y="15785"/>
                      <a:pt x="3189" y="15785"/>
                    </a:cubicBezTo>
                    <a:cubicBezTo>
                      <a:pt x="3189" y="15785"/>
                      <a:pt x="3189" y="15785"/>
                      <a:pt x="3189" y="15785"/>
                    </a:cubicBezTo>
                    <a:cubicBezTo>
                      <a:pt x="3189" y="15785"/>
                      <a:pt x="3354" y="15997"/>
                      <a:pt x="3354" y="16068"/>
                    </a:cubicBezTo>
                    <a:cubicBezTo>
                      <a:pt x="3354" y="16115"/>
                      <a:pt x="3095" y="16398"/>
                      <a:pt x="2859" y="16728"/>
                    </a:cubicBezTo>
                    <a:cubicBezTo>
                      <a:pt x="2599" y="17034"/>
                      <a:pt x="2387" y="17387"/>
                      <a:pt x="2387" y="17434"/>
                    </a:cubicBezTo>
                    <a:cubicBezTo>
                      <a:pt x="2387" y="17576"/>
                      <a:pt x="2623" y="17858"/>
                      <a:pt x="2741" y="17882"/>
                    </a:cubicBezTo>
                    <a:cubicBezTo>
                      <a:pt x="2812" y="17905"/>
                      <a:pt x="3189" y="17741"/>
                      <a:pt x="3543" y="17576"/>
                    </a:cubicBezTo>
                    <a:cubicBezTo>
                      <a:pt x="3896" y="17387"/>
                      <a:pt x="4250" y="17199"/>
                      <a:pt x="4297" y="17199"/>
                    </a:cubicBezTo>
                    <a:cubicBezTo>
                      <a:pt x="4392" y="17199"/>
                      <a:pt x="4557" y="17411"/>
                      <a:pt x="4557" y="17411"/>
                    </a:cubicBezTo>
                    <a:cubicBezTo>
                      <a:pt x="4557" y="17411"/>
                      <a:pt x="4557" y="17411"/>
                      <a:pt x="4557" y="17411"/>
                    </a:cubicBezTo>
                    <a:cubicBezTo>
                      <a:pt x="4557" y="17411"/>
                      <a:pt x="4745" y="17576"/>
                      <a:pt x="4769" y="17646"/>
                    </a:cubicBezTo>
                    <a:cubicBezTo>
                      <a:pt x="4769" y="17670"/>
                      <a:pt x="4604" y="18023"/>
                      <a:pt x="4439" y="18400"/>
                    </a:cubicBezTo>
                    <a:cubicBezTo>
                      <a:pt x="4274" y="18753"/>
                      <a:pt x="4132" y="19130"/>
                      <a:pt x="4156" y="19201"/>
                    </a:cubicBezTo>
                    <a:cubicBezTo>
                      <a:pt x="4179" y="19342"/>
                      <a:pt x="4486" y="19554"/>
                      <a:pt x="4604" y="19554"/>
                    </a:cubicBezTo>
                    <a:cubicBezTo>
                      <a:pt x="4675" y="19554"/>
                      <a:pt x="5005" y="19319"/>
                      <a:pt x="5311" y="19060"/>
                    </a:cubicBezTo>
                    <a:cubicBezTo>
                      <a:pt x="5618" y="18801"/>
                      <a:pt x="5924" y="18541"/>
                      <a:pt x="5972" y="18518"/>
                    </a:cubicBezTo>
                    <a:cubicBezTo>
                      <a:pt x="6042" y="18518"/>
                      <a:pt x="6254" y="18659"/>
                      <a:pt x="6254" y="18659"/>
                    </a:cubicBezTo>
                    <a:cubicBezTo>
                      <a:pt x="6254" y="18659"/>
                      <a:pt x="6254" y="18659"/>
                      <a:pt x="6254" y="18659"/>
                    </a:cubicBezTo>
                    <a:cubicBezTo>
                      <a:pt x="6254" y="18659"/>
                      <a:pt x="6490" y="18777"/>
                      <a:pt x="6514" y="18848"/>
                    </a:cubicBezTo>
                    <a:cubicBezTo>
                      <a:pt x="6537" y="18895"/>
                      <a:pt x="6443" y="19272"/>
                      <a:pt x="6372" y="19648"/>
                    </a:cubicBezTo>
                    <a:cubicBezTo>
                      <a:pt x="6302" y="20049"/>
                      <a:pt x="6231" y="20449"/>
                      <a:pt x="6278" y="20520"/>
                    </a:cubicBezTo>
                    <a:cubicBezTo>
                      <a:pt x="6325" y="20638"/>
                      <a:pt x="6679" y="20779"/>
                      <a:pt x="6797" y="20732"/>
                    </a:cubicBezTo>
                    <a:cubicBezTo>
                      <a:pt x="6844" y="20732"/>
                      <a:pt x="7127" y="20426"/>
                      <a:pt x="7363" y="20096"/>
                    </a:cubicBezTo>
                    <a:cubicBezTo>
                      <a:pt x="7622" y="19790"/>
                      <a:pt x="7834" y="19460"/>
                      <a:pt x="7882" y="19436"/>
                    </a:cubicBezTo>
                    <a:cubicBezTo>
                      <a:pt x="7952" y="19389"/>
                      <a:pt x="8188" y="19507"/>
                      <a:pt x="8188" y="19507"/>
                    </a:cubicBezTo>
                    <a:cubicBezTo>
                      <a:pt x="8188" y="19507"/>
                      <a:pt x="8188" y="19507"/>
                      <a:pt x="8188" y="19507"/>
                    </a:cubicBezTo>
                    <a:cubicBezTo>
                      <a:pt x="8188" y="19507"/>
                      <a:pt x="8448" y="19554"/>
                      <a:pt x="8495" y="19625"/>
                    </a:cubicBezTo>
                    <a:cubicBezTo>
                      <a:pt x="8518" y="19648"/>
                      <a:pt x="8518" y="20049"/>
                      <a:pt x="8542" y="20449"/>
                    </a:cubicBezTo>
                    <a:cubicBezTo>
                      <a:pt x="8565" y="20850"/>
                      <a:pt x="8589" y="21250"/>
                      <a:pt x="8636" y="21297"/>
                    </a:cubicBezTo>
                    <a:cubicBezTo>
                      <a:pt x="8730" y="21392"/>
                      <a:pt x="9084" y="21462"/>
                      <a:pt x="9202" y="21392"/>
                    </a:cubicBezTo>
                    <a:cubicBezTo>
                      <a:pt x="9249" y="21368"/>
                      <a:pt x="9438" y="21015"/>
                      <a:pt x="9603" y="20638"/>
                    </a:cubicBezTo>
                    <a:cubicBezTo>
                      <a:pt x="9768" y="20284"/>
                      <a:pt x="9933" y="19908"/>
                      <a:pt x="9957" y="19884"/>
                    </a:cubicBezTo>
                    <a:cubicBezTo>
                      <a:pt x="10027" y="19813"/>
                      <a:pt x="10263" y="19860"/>
                      <a:pt x="10263" y="19860"/>
                    </a:cubicBezTo>
                    <a:cubicBezTo>
                      <a:pt x="10287" y="19884"/>
                      <a:pt x="10287" y="19884"/>
                      <a:pt x="10287" y="19884"/>
                    </a:cubicBezTo>
                    <a:cubicBezTo>
                      <a:pt x="10287" y="19884"/>
                      <a:pt x="10546" y="19860"/>
                      <a:pt x="10593" y="19908"/>
                    </a:cubicBezTo>
                    <a:cubicBezTo>
                      <a:pt x="10617" y="19931"/>
                      <a:pt x="10711" y="20332"/>
                      <a:pt x="10829" y="20708"/>
                    </a:cubicBezTo>
                    <a:cubicBezTo>
                      <a:pt x="10947" y="21085"/>
                      <a:pt x="11065" y="21462"/>
                      <a:pt x="11136" y="21509"/>
                    </a:cubicBezTo>
                    <a:cubicBezTo>
                      <a:pt x="11230" y="21580"/>
                      <a:pt x="11607" y="21556"/>
                      <a:pt x="11702" y="21486"/>
                    </a:cubicBezTo>
                    <a:cubicBezTo>
                      <a:pt x="11749" y="21439"/>
                      <a:pt x="11843" y="21038"/>
                      <a:pt x="11914" y="20661"/>
                    </a:cubicBezTo>
                    <a:cubicBezTo>
                      <a:pt x="12008" y="20261"/>
                      <a:pt x="12055" y="19860"/>
                      <a:pt x="12079" y="19837"/>
                    </a:cubicBezTo>
                    <a:cubicBezTo>
                      <a:pt x="12126" y="19766"/>
                      <a:pt x="12385" y="19743"/>
                      <a:pt x="12385" y="19743"/>
                    </a:cubicBezTo>
                    <a:cubicBezTo>
                      <a:pt x="12385" y="19743"/>
                      <a:pt x="12385" y="19743"/>
                      <a:pt x="12385" y="19743"/>
                    </a:cubicBezTo>
                    <a:cubicBezTo>
                      <a:pt x="12385" y="19743"/>
                      <a:pt x="12645" y="19696"/>
                      <a:pt x="12716" y="19719"/>
                    </a:cubicBezTo>
                    <a:cubicBezTo>
                      <a:pt x="12739" y="19743"/>
                      <a:pt x="12928" y="20096"/>
                      <a:pt x="13116" y="20426"/>
                    </a:cubicBezTo>
                    <a:cubicBezTo>
                      <a:pt x="13305" y="20779"/>
                      <a:pt x="13541" y="21132"/>
                      <a:pt x="13588" y="21156"/>
                    </a:cubicBezTo>
                    <a:cubicBezTo>
                      <a:pt x="13730" y="21203"/>
                      <a:pt x="14060" y="21085"/>
                      <a:pt x="14154" y="20991"/>
                    </a:cubicBezTo>
                    <a:cubicBezTo>
                      <a:pt x="14178" y="20944"/>
                      <a:pt x="14178" y="20544"/>
                      <a:pt x="14178" y="20120"/>
                    </a:cubicBezTo>
                    <a:cubicBezTo>
                      <a:pt x="14154" y="19719"/>
                      <a:pt x="14130" y="19342"/>
                      <a:pt x="14130" y="19295"/>
                    </a:cubicBezTo>
                    <a:cubicBezTo>
                      <a:pt x="14178" y="19201"/>
                      <a:pt x="14413" y="19154"/>
                      <a:pt x="14413" y="19154"/>
                    </a:cubicBezTo>
                    <a:cubicBezTo>
                      <a:pt x="14413" y="19154"/>
                      <a:pt x="14413" y="19154"/>
                      <a:pt x="14413" y="19154"/>
                    </a:cubicBezTo>
                    <a:cubicBezTo>
                      <a:pt x="14413" y="19154"/>
                      <a:pt x="14649" y="19012"/>
                      <a:pt x="14720" y="19036"/>
                    </a:cubicBezTo>
                    <a:cubicBezTo>
                      <a:pt x="14767" y="19036"/>
                      <a:pt x="15027" y="19342"/>
                      <a:pt x="15286" y="19648"/>
                    </a:cubicBezTo>
                    <a:cubicBezTo>
                      <a:pt x="15569" y="19931"/>
                      <a:pt x="15852" y="20214"/>
                      <a:pt x="15923" y="20237"/>
                    </a:cubicBezTo>
                    <a:cubicBezTo>
                      <a:pt x="16041" y="20237"/>
                      <a:pt x="16371" y="20049"/>
                      <a:pt x="16418" y="19931"/>
                    </a:cubicBezTo>
                    <a:cubicBezTo>
                      <a:pt x="16441" y="19884"/>
                      <a:pt x="16347" y="19484"/>
                      <a:pt x="16229" y="19107"/>
                    </a:cubicBezTo>
                    <a:cubicBezTo>
                      <a:pt x="16135" y="18706"/>
                      <a:pt x="15993" y="18329"/>
                      <a:pt x="16017" y="18306"/>
                    </a:cubicBezTo>
                    <a:cubicBezTo>
                      <a:pt x="16017" y="18212"/>
                      <a:pt x="16253" y="18094"/>
                      <a:pt x="16253" y="18094"/>
                    </a:cubicBezTo>
                    <a:cubicBezTo>
                      <a:pt x="16253" y="18094"/>
                      <a:pt x="16253" y="18094"/>
                      <a:pt x="16253" y="18094"/>
                    </a:cubicBezTo>
                    <a:cubicBezTo>
                      <a:pt x="16253" y="18094"/>
                      <a:pt x="16441" y="17905"/>
                      <a:pt x="16536" y="17905"/>
                    </a:cubicBezTo>
                    <a:cubicBezTo>
                      <a:pt x="16559" y="17905"/>
                      <a:pt x="16889" y="18141"/>
                      <a:pt x="17220" y="18377"/>
                    </a:cubicBezTo>
                    <a:cubicBezTo>
                      <a:pt x="17550" y="18589"/>
                      <a:pt x="17880" y="18801"/>
                      <a:pt x="17951" y="18801"/>
                    </a:cubicBezTo>
                    <a:cubicBezTo>
                      <a:pt x="18092" y="18777"/>
                      <a:pt x="18351" y="18518"/>
                      <a:pt x="18375" y="18400"/>
                    </a:cubicBezTo>
                    <a:cubicBezTo>
                      <a:pt x="18375" y="18353"/>
                      <a:pt x="18210" y="17976"/>
                      <a:pt x="18021" y="17623"/>
                    </a:cubicBezTo>
                    <a:cubicBezTo>
                      <a:pt x="17809" y="17269"/>
                      <a:pt x="17620" y="16940"/>
                      <a:pt x="17597" y="16893"/>
                    </a:cubicBezTo>
                    <a:cubicBezTo>
                      <a:pt x="17597" y="16798"/>
                      <a:pt x="17785" y="16633"/>
                      <a:pt x="17785" y="16633"/>
                    </a:cubicBezTo>
                    <a:cubicBezTo>
                      <a:pt x="17785" y="16633"/>
                      <a:pt x="17785" y="16633"/>
                      <a:pt x="17785" y="16633"/>
                    </a:cubicBezTo>
                    <a:cubicBezTo>
                      <a:pt x="17785" y="16633"/>
                      <a:pt x="17951" y="16421"/>
                      <a:pt x="18021" y="16398"/>
                    </a:cubicBezTo>
                    <a:cubicBezTo>
                      <a:pt x="18068" y="16398"/>
                      <a:pt x="18422" y="16539"/>
                      <a:pt x="18799" y="16681"/>
                    </a:cubicBezTo>
                    <a:cubicBezTo>
                      <a:pt x="19153" y="16822"/>
                      <a:pt x="19554" y="16963"/>
                      <a:pt x="19625" y="16940"/>
                    </a:cubicBezTo>
                    <a:cubicBezTo>
                      <a:pt x="19743" y="16893"/>
                      <a:pt x="19931" y="16586"/>
                      <a:pt x="19931" y="16445"/>
                    </a:cubicBezTo>
                    <a:cubicBezTo>
                      <a:pt x="19931" y="16398"/>
                      <a:pt x="19672" y="16068"/>
                      <a:pt x="19413" y="15785"/>
                    </a:cubicBezTo>
                    <a:cubicBezTo>
                      <a:pt x="19130" y="15479"/>
                      <a:pt x="18847" y="15197"/>
                      <a:pt x="18847" y="15173"/>
                    </a:cubicBezTo>
                    <a:cubicBezTo>
                      <a:pt x="18823" y="15079"/>
                      <a:pt x="18965" y="14867"/>
                      <a:pt x="18965" y="14867"/>
                    </a:cubicBezTo>
                    <a:cubicBezTo>
                      <a:pt x="18965" y="14867"/>
                      <a:pt x="18965" y="14867"/>
                      <a:pt x="18965" y="14867"/>
                    </a:cubicBezTo>
                    <a:cubicBezTo>
                      <a:pt x="18965" y="14867"/>
                      <a:pt x="19059" y="14631"/>
                      <a:pt x="19130" y="14584"/>
                    </a:cubicBezTo>
                    <a:cubicBezTo>
                      <a:pt x="19153" y="14561"/>
                      <a:pt x="19554" y="14631"/>
                      <a:pt x="19931" y="14678"/>
                    </a:cubicBezTo>
                    <a:cubicBezTo>
                      <a:pt x="20332" y="14749"/>
                      <a:pt x="20733" y="14773"/>
                      <a:pt x="20804" y="14725"/>
                    </a:cubicBezTo>
                    <a:cubicBezTo>
                      <a:pt x="20922" y="14678"/>
                      <a:pt x="21040" y="14325"/>
                      <a:pt x="20992" y="14207"/>
                    </a:cubicBezTo>
                    <a:cubicBezTo>
                      <a:pt x="20992" y="14137"/>
                      <a:pt x="20662" y="13901"/>
                      <a:pt x="20332" y="13665"/>
                    </a:cubicBezTo>
                    <a:cubicBezTo>
                      <a:pt x="20002" y="13430"/>
                      <a:pt x="19648" y="13242"/>
                      <a:pt x="19625" y="13194"/>
                    </a:cubicBezTo>
                    <a:cubicBezTo>
                      <a:pt x="19578" y="13124"/>
                      <a:pt x="19672" y="12888"/>
                      <a:pt x="19672" y="12888"/>
                    </a:cubicBezTo>
                    <a:cubicBezTo>
                      <a:pt x="19672" y="12888"/>
                      <a:pt x="19672" y="12888"/>
                      <a:pt x="19672" y="12888"/>
                    </a:cubicBezTo>
                    <a:cubicBezTo>
                      <a:pt x="19696" y="12888"/>
                      <a:pt x="19719" y="12629"/>
                      <a:pt x="19790" y="12582"/>
                    </a:cubicBezTo>
                    <a:cubicBezTo>
                      <a:pt x="19813" y="12535"/>
                      <a:pt x="20191" y="12535"/>
                      <a:pt x="20592" y="12488"/>
                    </a:cubicBezTo>
                    <a:cubicBezTo>
                      <a:pt x="20992" y="12441"/>
                      <a:pt x="21393" y="12370"/>
                      <a:pt x="21441" y="12323"/>
                    </a:cubicBezTo>
                    <a:cubicBezTo>
                      <a:pt x="21535" y="12229"/>
                      <a:pt x="21582" y="11875"/>
                      <a:pt x="21511" y="11758"/>
                    </a:cubicBezTo>
                    <a:cubicBezTo>
                      <a:pt x="21488" y="11710"/>
                      <a:pt x="21110" y="11546"/>
                      <a:pt x="20733" y="11404"/>
                    </a:cubicBezTo>
                    <a:close/>
                  </a:path>
                </a:pathLst>
              </a:custGeom>
              <a:solidFill>
                <a:schemeClr val="accent5"/>
              </a:solidFill>
              <a:ln w="12700" cap="flat">
                <a:noFill/>
                <a:miter lim="400000"/>
              </a:ln>
              <a:effectLst/>
            </p:spPr>
            <p:txBody>
              <a:bodyPr wrap="square" lIns="45719" tIns="45719" rIns="45719" bIns="45719" numCol="1" anchor="t">
                <a:noAutofit/>
              </a:bodyPr>
              <a:lstStyle/>
              <a:p>
                <a:endParaRPr/>
              </a:p>
            </p:txBody>
          </p:sp>
          <p:sp>
            <p:nvSpPr>
              <p:cNvPr id="31" name="Shape 384"/>
              <p:cNvSpPr/>
              <p:nvPr/>
            </p:nvSpPr>
            <p:spPr>
              <a:xfrm rot="10800000" flipH="1">
                <a:off x="401728" y="417765"/>
                <a:ext cx="1418029" cy="1418905"/>
              </a:xfrm>
              <a:prstGeom prst="ellipse">
                <a:avLst/>
              </a:prstGeom>
              <a:gradFill flip="none" rotWithShape="1">
                <a:gsLst>
                  <a:gs pos="0">
                    <a:srgbClr val="D9D9D9"/>
                  </a:gs>
                  <a:gs pos="100000">
                    <a:srgbClr val="FFFFFF"/>
                  </a:gs>
                </a:gsLst>
                <a:lin ang="9000000" scaled="0"/>
              </a:gradFill>
              <a:ln w="12700" cap="flat">
                <a:noFill/>
                <a:miter lim="400000"/>
              </a:ln>
              <a:effectLst/>
            </p:spPr>
            <p:txBody>
              <a:bodyPr wrap="square" lIns="45719" tIns="45719" rIns="45719" bIns="45719" numCol="1" anchor="t">
                <a:noAutofit/>
              </a:bodyPr>
              <a:lstStyle/>
              <a:p>
                <a:endParaRPr/>
              </a:p>
            </p:txBody>
          </p:sp>
        </p:grpSp>
        <p:sp>
          <p:nvSpPr>
            <p:cNvPr id="36" name="Freeform 305"/>
            <p:cNvSpPr/>
            <p:nvPr/>
          </p:nvSpPr>
          <p:spPr>
            <a:xfrm>
              <a:off x="5340023" y="4093046"/>
              <a:ext cx="959718" cy="754741"/>
            </a:xfrm>
            <a:custGeom>
              <a:avLst/>
              <a:gdLst>
                <a:gd name="connsiteX0" fmla="*/ 426228 w 504826"/>
                <a:gd name="connsiteY0" fmla="*/ 101417 h 396680"/>
                <a:gd name="connsiteX1" fmla="*/ 483697 w 504826"/>
                <a:gd name="connsiteY1" fmla="*/ 151561 h 396680"/>
                <a:gd name="connsiteX2" fmla="*/ 504826 w 504826"/>
                <a:gd name="connsiteY2" fmla="*/ 216354 h 396680"/>
                <a:gd name="connsiteX3" fmla="*/ 484824 w 504826"/>
                <a:gd name="connsiteY3" fmla="*/ 279598 h 396680"/>
                <a:gd name="connsiteX4" fmla="*/ 429891 w 504826"/>
                <a:gd name="connsiteY4" fmla="*/ 329320 h 396680"/>
                <a:gd name="connsiteX5" fmla="*/ 435666 w 504826"/>
                <a:gd name="connsiteY5" fmla="*/ 341716 h 396680"/>
                <a:gd name="connsiteX6" fmla="*/ 442709 w 504826"/>
                <a:gd name="connsiteY6" fmla="*/ 352561 h 396680"/>
                <a:gd name="connsiteX7" fmla="*/ 449047 w 504826"/>
                <a:gd name="connsiteY7" fmla="*/ 360731 h 396680"/>
                <a:gd name="connsiteX8" fmla="*/ 456371 w 504826"/>
                <a:gd name="connsiteY8" fmla="*/ 369042 h 396680"/>
                <a:gd name="connsiteX9" fmla="*/ 462851 w 504826"/>
                <a:gd name="connsiteY9" fmla="*/ 376084 h 396680"/>
                <a:gd name="connsiteX10" fmla="*/ 463977 w 504826"/>
                <a:gd name="connsiteY10" fmla="*/ 377352 h 396680"/>
                <a:gd name="connsiteX11" fmla="*/ 465245 w 504826"/>
                <a:gd name="connsiteY11" fmla="*/ 378761 h 396680"/>
                <a:gd name="connsiteX12" fmla="*/ 466373 w 504826"/>
                <a:gd name="connsiteY12" fmla="*/ 380169 h 396680"/>
                <a:gd name="connsiteX13" fmla="*/ 467359 w 504826"/>
                <a:gd name="connsiteY13" fmla="*/ 381718 h 396680"/>
                <a:gd name="connsiteX14" fmla="*/ 468063 w 504826"/>
                <a:gd name="connsiteY14" fmla="*/ 383127 h 396680"/>
                <a:gd name="connsiteX15" fmla="*/ 468625 w 504826"/>
                <a:gd name="connsiteY15" fmla="*/ 384817 h 396680"/>
                <a:gd name="connsiteX16" fmla="*/ 468767 w 504826"/>
                <a:gd name="connsiteY16" fmla="*/ 386648 h 396680"/>
                <a:gd name="connsiteX17" fmla="*/ 468485 w 504826"/>
                <a:gd name="connsiteY17" fmla="*/ 388479 h 396680"/>
                <a:gd name="connsiteX18" fmla="*/ 464823 w 504826"/>
                <a:gd name="connsiteY18" fmla="*/ 394677 h 396680"/>
                <a:gd name="connsiteX19" fmla="*/ 458625 w 504826"/>
                <a:gd name="connsiteY19" fmla="*/ 396649 h 396680"/>
                <a:gd name="connsiteX20" fmla="*/ 434398 w 504826"/>
                <a:gd name="connsiteY20" fmla="*/ 392142 h 396680"/>
                <a:gd name="connsiteX21" fmla="*/ 356083 w 504826"/>
                <a:gd name="connsiteY21" fmla="*/ 356083 h 396680"/>
                <a:gd name="connsiteX22" fmla="*/ 306502 w 504826"/>
                <a:gd name="connsiteY22" fmla="*/ 360590 h 396680"/>
                <a:gd name="connsiteX23" fmla="*/ 173535 w 504826"/>
                <a:gd name="connsiteY23" fmla="*/ 323404 h 396680"/>
                <a:gd name="connsiteX24" fmla="*/ 198325 w 504826"/>
                <a:gd name="connsiteY24" fmla="*/ 324531 h 396680"/>
                <a:gd name="connsiteX25" fmla="*/ 285373 w 504826"/>
                <a:gd name="connsiteY25" fmla="*/ 311854 h 396680"/>
                <a:gd name="connsiteX26" fmla="*/ 359745 w 504826"/>
                <a:gd name="connsiteY26" fmla="*/ 275514 h 396680"/>
                <a:gd name="connsiteX27" fmla="*/ 413833 w 504826"/>
                <a:gd name="connsiteY27" fmla="*/ 215791 h 396680"/>
                <a:gd name="connsiteX28" fmla="*/ 432708 w 504826"/>
                <a:gd name="connsiteY28" fmla="*/ 144237 h 396680"/>
                <a:gd name="connsiteX29" fmla="*/ 426228 w 504826"/>
                <a:gd name="connsiteY29" fmla="*/ 101417 h 396680"/>
                <a:gd name="connsiteX30" fmla="*/ 198324 w 504826"/>
                <a:gd name="connsiteY30" fmla="*/ 0 h 396680"/>
                <a:gd name="connsiteX31" fmla="*/ 297908 w 504826"/>
                <a:gd name="connsiteY31" fmla="*/ 19297 h 396680"/>
                <a:gd name="connsiteX32" fmla="*/ 370168 w 504826"/>
                <a:gd name="connsiteY32" fmla="*/ 71836 h 396680"/>
                <a:gd name="connsiteX33" fmla="*/ 396648 w 504826"/>
                <a:gd name="connsiteY33" fmla="*/ 144236 h 396680"/>
                <a:gd name="connsiteX34" fmla="*/ 370168 w 504826"/>
                <a:gd name="connsiteY34" fmla="*/ 216635 h 396680"/>
                <a:gd name="connsiteX35" fmla="*/ 297908 w 504826"/>
                <a:gd name="connsiteY35" fmla="*/ 269174 h 396680"/>
                <a:gd name="connsiteX36" fmla="*/ 198324 w 504826"/>
                <a:gd name="connsiteY36" fmla="*/ 288471 h 396680"/>
                <a:gd name="connsiteX37" fmla="*/ 148743 w 504826"/>
                <a:gd name="connsiteY37" fmla="*/ 283964 h 396680"/>
                <a:gd name="connsiteX38" fmla="*/ 70428 w 504826"/>
                <a:gd name="connsiteY38" fmla="*/ 320023 h 396680"/>
                <a:gd name="connsiteX39" fmla="*/ 46201 w 504826"/>
                <a:gd name="connsiteY39" fmla="*/ 324530 h 396680"/>
                <a:gd name="connsiteX40" fmla="*/ 45355 w 504826"/>
                <a:gd name="connsiteY40" fmla="*/ 324530 h 396680"/>
                <a:gd name="connsiteX41" fmla="*/ 39580 w 504826"/>
                <a:gd name="connsiteY41" fmla="*/ 322277 h 396680"/>
                <a:gd name="connsiteX42" fmla="*/ 36341 w 504826"/>
                <a:gd name="connsiteY42" fmla="*/ 316361 h 396680"/>
                <a:gd name="connsiteX43" fmla="*/ 36059 w 504826"/>
                <a:gd name="connsiteY43" fmla="*/ 314530 h 396680"/>
                <a:gd name="connsiteX44" fmla="*/ 36200 w 504826"/>
                <a:gd name="connsiteY44" fmla="*/ 312698 h 396680"/>
                <a:gd name="connsiteX45" fmla="*/ 36763 w 504826"/>
                <a:gd name="connsiteY45" fmla="*/ 311008 h 396680"/>
                <a:gd name="connsiteX46" fmla="*/ 37467 w 504826"/>
                <a:gd name="connsiteY46" fmla="*/ 309600 h 396680"/>
                <a:gd name="connsiteX47" fmla="*/ 38453 w 504826"/>
                <a:gd name="connsiteY47" fmla="*/ 308050 h 396680"/>
                <a:gd name="connsiteX48" fmla="*/ 39580 w 504826"/>
                <a:gd name="connsiteY48" fmla="*/ 306642 h 396680"/>
                <a:gd name="connsiteX49" fmla="*/ 40848 w 504826"/>
                <a:gd name="connsiteY49" fmla="*/ 305233 h 396680"/>
                <a:gd name="connsiteX50" fmla="*/ 41975 w 504826"/>
                <a:gd name="connsiteY50" fmla="*/ 303965 h 396680"/>
                <a:gd name="connsiteX51" fmla="*/ 48454 w 504826"/>
                <a:gd name="connsiteY51" fmla="*/ 296923 h 396680"/>
                <a:gd name="connsiteX52" fmla="*/ 55779 w 504826"/>
                <a:gd name="connsiteY52" fmla="*/ 288612 h 396680"/>
                <a:gd name="connsiteX53" fmla="*/ 62117 w 504826"/>
                <a:gd name="connsiteY53" fmla="*/ 280443 h 396680"/>
                <a:gd name="connsiteX54" fmla="*/ 69160 w 504826"/>
                <a:gd name="connsiteY54" fmla="*/ 269597 h 396680"/>
                <a:gd name="connsiteX55" fmla="*/ 74935 w 504826"/>
                <a:gd name="connsiteY55" fmla="*/ 257202 h 396680"/>
                <a:gd name="connsiteX56" fmla="*/ 20001 w 504826"/>
                <a:gd name="connsiteY56" fmla="*/ 207339 h 396680"/>
                <a:gd name="connsiteX57" fmla="*/ 0 w 504826"/>
                <a:gd name="connsiteY57" fmla="*/ 144236 h 396680"/>
                <a:gd name="connsiteX58" fmla="*/ 26481 w 504826"/>
                <a:gd name="connsiteY58" fmla="*/ 71836 h 396680"/>
                <a:gd name="connsiteX59" fmla="*/ 98739 w 504826"/>
                <a:gd name="connsiteY59" fmla="*/ 19297 h 396680"/>
                <a:gd name="connsiteX60" fmla="*/ 198324 w 504826"/>
                <a:gd name="connsiteY60" fmla="*/ 0 h 396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4826" h="396680">
                  <a:moveTo>
                    <a:pt x="426228" y="101417"/>
                  </a:moveTo>
                  <a:cubicBezTo>
                    <a:pt x="450456" y="114751"/>
                    <a:pt x="469611" y="131466"/>
                    <a:pt x="483697" y="151561"/>
                  </a:cubicBezTo>
                  <a:cubicBezTo>
                    <a:pt x="497783" y="171656"/>
                    <a:pt x="504826" y="193254"/>
                    <a:pt x="504826" y="216354"/>
                  </a:cubicBezTo>
                  <a:cubicBezTo>
                    <a:pt x="504826" y="238891"/>
                    <a:pt x="498159" y="259973"/>
                    <a:pt x="484824" y="279598"/>
                  </a:cubicBezTo>
                  <a:cubicBezTo>
                    <a:pt x="471490" y="299224"/>
                    <a:pt x="453179" y="315798"/>
                    <a:pt x="429891" y="329320"/>
                  </a:cubicBezTo>
                  <a:cubicBezTo>
                    <a:pt x="431769" y="333828"/>
                    <a:pt x="433694" y="337960"/>
                    <a:pt x="435666" y="341716"/>
                  </a:cubicBezTo>
                  <a:cubicBezTo>
                    <a:pt x="437638" y="345472"/>
                    <a:pt x="439985" y="349087"/>
                    <a:pt x="442709" y="352561"/>
                  </a:cubicBezTo>
                  <a:cubicBezTo>
                    <a:pt x="445431" y="356036"/>
                    <a:pt x="447545" y="358759"/>
                    <a:pt x="449047" y="360731"/>
                  </a:cubicBezTo>
                  <a:cubicBezTo>
                    <a:pt x="450549" y="362703"/>
                    <a:pt x="452991" y="365473"/>
                    <a:pt x="456371" y="369042"/>
                  </a:cubicBezTo>
                  <a:cubicBezTo>
                    <a:pt x="459752" y="372610"/>
                    <a:pt x="461911" y="374958"/>
                    <a:pt x="462851" y="376084"/>
                  </a:cubicBezTo>
                  <a:cubicBezTo>
                    <a:pt x="463038" y="376272"/>
                    <a:pt x="463415" y="376695"/>
                    <a:pt x="463977" y="377352"/>
                  </a:cubicBezTo>
                  <a:cubicBezTo>
                    <a:pt x="464541" y="378010"/>
                    <a:pt x="464963" y="378479"/>
                    <a:pt x="465245" y="378761"/>
                  </a:cubicBezTo>
                  <a:cubicBezTo>
                    <a:pt x="465527" y="379042"/>
                    <a:pt x="465903" y="379512"/>
                    <a:pt x="466373" y="380169"/>
                  </a:cubicBezTo>
                  <a:cubicBezTo>
                    <a:pt x="466841" y="380827"/>
                    <a:pt x="467171" y="381343"/>
                    <a:pt x="467359" y="381718"/>
                  </a:cubicBezTo>
                  <a:cubicBezTo>
                    <a:pt x="467546" y="382094"/>
                    <a:pt x="467781" y="382564"/>
                    <a:pt x="468063" y="383127"/>
                  </a:cubicBezTo>
                  <a:cubicBezTo>
                    <a:pt x="468345" y="383690"/>
                    <a:pt x="468532" y="384254"/>
                    <a:pt x="468625" y="384817"/>
                  </a:cubicBezTo>
                  <a:cubicBezTo>
                    <a:pt x="468720" y="385381"/>
                    <a:pt x="468767" y="385991"/>
                    <a:pt x="468767" y="386648"/>
                  </a:cubicBezTo>
                  <a:cubicBezTo>
                    <a:pt x="468767" y="387306"/>
                    <a:pt x="468673" y="387916"/>
                    <a:pt x="468485" y="388479"/>
                  </a:cubicBezTo>
                  <a:cubicBezTo>
                    <a:pt x="467921" y="391109"/>
                    <a:pt x="466701" y="393175"/>
                    <a:pt x="464823" y="394677"/>
                  </a:cubicBezTo>
                  <a:cubicBezTo>
                    <a:pt x="462945" y="396180"/>
                    <a:pt x="460879" y="396837"/>
                    <a:pt x="458625" y="396649"/>
                  </a:cubicBezTo>
                  <a:cubicBezTo>
                    <a:pt x="449235" y="395334"/>
                    <a:pt x="441159" y="393832"/>
                    <a:pt x="434398" y="392142"/>
                  </a:cubicBezTo>
                  <a:cubicBezTo>
                    <a:pt x="405476" y="384629"/>
                    <a:pt x="379371" y="372610"/>
                    <a:pt x="356083" y="356083"/>
                  </a:cubicBezTo>
                  <a:cubicBezTo>
                    <a:pt x="339180" y="359088"/>
                    <a:pt x="322653" y="360590"/>
                    <a:pt x="306502" y="360590"/>
                  </a:cubicBezTo>
                  <a:cubicBezTo>
                    <a:pt x="255606" y="360590"/>
                    <a:pt x="211283" y="348195"/>
                    <a:pt x="173535" y="323404"/>
                  </a:cubicBezTo>
                  <a:cubicBezTo>
                    <a:pt x="184427" y="324156"/>
                    <a:pt x="192691" y="324531"/>
                    <a:pt x="198325" y="324531"/>
                  </a:cubicBezTo>
                  <a:cubicBezTo>
                    <a:pt x="228562" y="324531"/>
                    <a:pt x="257578" y="320306"/>
                    <a:pt x="285373" y="311854"/>
                  </a:cubicBezTo>
                  <a:cubicBezTo>
                    <a:pt x="313169" y="303403"/>
                    <a:pt x="337959" y="291290"/>
                    <a:pt x="359745" y="275514"/>
                  </a:cubicBezTo>
                  <a:cubicBezTo>
                    <a:pt x="383221" y="258235"/>
                    <a:pt x="401250" y="238328"/>
                    <a:pt x="413833" y="215791"/>
                  </a:cubicBezTo>
                  <a:cubicBezTo>
                    <a:pt x="426416" y="193254"/>
                    <a:pt x="432708" y="169403"/>
                    <a:pt x="432708" y="144237"/>
                  </a:cubicBezTo>
                  <a:cubicBezTo>
                    <a:pt x="432708" y="129776"/>
                    <a:pt x="430549" y="115502"/>
                    <a:pt x="426228" y="101417"/>
                  </a:cubicBezTo>
                  <a:close/>
                  <a:moveTo>
                    <a:pt x="198324" y="0"/>
                  </a:moveTo>
                  <a:cubicBezTo>
                    <a:pt x="234196" y="0"/>
                    <a:pt x="267390" y="6432"/>
                    <a:pt x="297908" y="19297"/>
                  </a:cubicBezTo>
                  <a:cubicBezTo>
                    <a:pt x="328428" y="32162"/>
                    <a:pt x="352514" y="49675"/>
                    <a:pt x="370168" y="71836"/>
                  </a:cubicBezTo>
                  <a:cubicBezTo>
                    <a:pt x="387821" y="93997"/>
                    <a:pt x="396648" y="118130"/>
                    <a:pt x="396648" y="144236"/>
                  </a:cubicBezTo>
                  <a:cubicBezTo>
                    <a:pt x="396648" y="170341"/>
                    <a:pt x="387821" y="194474"/>
                    <a:pt x="370168" y="216635"/>
                  </a:cubicBezTo>
                  <a:cubicBezTo>
                    <a:pt x="352514" y="238796"/>
                    <a:pt x="328428" y="256310"/>
                    <a:pt x="297908" y="269174"/>
                  </a:cubicBezTo>
                  <a:cubicBezTo>
                    <a:pt x="267390" y="282039"/>
                    <a:pt x="234196" y="288471"/>
                    <a:pt x="198324" y="288471"/>
                  </a:cubicBezTo>
                  <a:cubicBezTo>
                    <a:pt x="182173" y="288471"/>
                    <a:pt x="165646" y="286969"/>
                    <a:pt x="148743" y="283964"/>
                  </a:cubicBezTo>
                  <a:cubicBezTo>
                    <a:pt x="125455" y="300491"/>
                    <a:pt x="99350" y="312511"/>
                    <a:pt x="70428" y="320023"/>
                  </a:cubicBezTo>
                  <a:cubicBezTo>
                    <a:pt x="63666" y="321713"/>
                    <a:pt x="55591" y="323216"/>
                    <a:pt x="46201" y="324530"/>
                  </a:cubicBezTo>
                  <a:lnTo>
                    <a:pt x="45355" y="324530"/>
                  </a:lnTo>
                  <a:cubicBezTo>
                    <a:pt x="43289" y="324530"/>
                    <a:pt x="41364" y="323779"/>
                    <a:pt x="39580" y="322277"/>
                  </a:cubicBezTo>
                  <a:cubicBezTo>
                    <a:pt x="37796" y="320774"/>
                    <a:pt x="36716" y="318802"/>
                    <a:pt x="36341" y="316361"/>
                  </a:cubicBezTo>
                  <a:cubicBezTo>
                    <a:pt x="36153" y="315797"/>
                    <a:pt x="36059" y="315187"/>
                    <a:pt x="36059" y="314530"/>
                  </a:cubicBezTo>
                  <a:cubicBezTo>
                    <a:pt x="36059" y="313872"/>
                    <a:pt x="36105" y="313262"/>
                    <a:pt x="36200" y="312698"/>
                  </a:cubicBezTo>
                  <a:cubicBezTo>
                    <a:pt x="36294" y="312135"/>
                    <a:pt x="36482" y="311571"/>
                    <a:pt x="36763" y="311008"/>
                  </a:cubicBezTo>
                  <a:cubicBezTo>
                    <a:pt x="37045" y="310445"/>
                    <a:pt x="37280" y="309975"/>
                    <a:pt x="37467" y="309600"/>
                  </a:cubicBezTo>
                  <a:cubicBezTo>
                    <a:pt x="37655" y="309224"/>
                    <a:pt x="37984" y="308707"/>
                    <a:pt x="38453" y="308050"/>
                  </a:cubicBezTo>
                  <a:cubicBezTo>
                    <a:pt x="38923" y="307393"/>
                    <a:pt x="39299" y="306923"/>
                    <a:pt x="39580" y="306642"/>
                  </a:cubicBezTo>
                  <a:cubicBezTo>
                    <a:pt x="39862" y="306360"/>
                    <a:pt x="40285" y="305890"/>
                    <a:pt x="40848" y="305233"/>
                  </a:cubicBezTo>
                  <a:cubicBezTo>
                    <a:pt x="41411" y="304576"/>
                    <a:pt x="41787" y="304153"/>
                    <a:pt x="41975" y="303965"/>
                  </a:cubicBezTo>
                  <a:cubicBezTo>
                    <a:pt x="42914" y="302839"/>
                    <a:pt x="45073" y="300491"/>
                    <a:pt x="48454" y="296923"/>
                  </a:cubicBezTo>
                  <a:cubicBezTo>
                    <a:pt x="51835" y="293354"/>
                    <a:pt x="54276" y="290584"/>
                    <a:pt x="55779" y="288612"/>
                  </a:cubicBezTo>
                  <a:cubicBezTo>
                    <a:pt x="57281" y="286640"/>
                    <a:pt x="59394" y="283917"/>
                    <a:pt x="62117" y="280443"/>
                  </a:cubicBezTo>
                  <a:cubicBezTo>
                    <a:pt x="64840" y="276968"/>
                    <a:pt x="67188" y="273353"/>
                    <a:pt x="69160" y="269597"/>
                  </a:cubicBezTo>
                  <a:cubicBezTo>
                    <a:pt x="71132" y="265840"/>
                    <a:pt x="73057" y="261709"/>
                    <a:pt x="74935" y="257202"/>
                  </a:cubicBezTo>
                  <a:cubicBezTo>
                    <a:pt x="51647" y="243680"/>
                    <a:pt x="33336" y="227058"/>
                    <a:pt x="20001" y="207339"/>
                  </a:cubicBezTo>
                  <a:cubicBezTo>
                    <a:pt x="6667" y="187619"/>
                    <a:pt x="0" y="166585"/>
                    <a:pt x="0" y="144236"/>
                  </a:cubicBezTo>
                  <a:cubicBezTo>
                    <a:pt x="0" y="118130"/>
                    <a:pt x="8827" y="93997"/>
                    <a:pt x="26481" y="71836"/>
                  </a:cubicBezTo>
                  <a:cubicBezTo>
                    <a:pt x="44135" y="49675"/>
                    <a:pt x="68221" y="32162"/>
                    <a:pt x="98739" y="19297"/>
                  </a:cubicBezTo>
                  <a:cubicBezTo>
                    <a:pt x="129258" y="6432"/>
                    <a:pt x="162453" y="0"/>
                    <a:pt x="19832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7" name="Freeform 309"/>
            <p:cNvSpPr/>
            <p:nvPr/>
          </p:nvSpPr>
          <p:spPr>
            <a:xfrm>
              <a:off x="4477491" y="3110689"/>
              <a:ext cx="468167" cy="396466"/>
            </a:xfrm>
            <a:custGeom>
              <a:avLst/>
              <a:gdLst>
                <a:gd name="connsiteX0" fmla="*/ 396649 w 468766"/>
                <a:gd name="connsiteY0" fmla="*/ 324530 h 396648"/>
                <a:gd name="connsiteX1" fmla="*/ 422003 w 468766"/>
                <a:gd name="connsiteY1" fmla="*/ 335235 h 396648"/>
                <a:gd name="connsiteX2" fmla="*/ 432708 w 468766"/>
                <a:gd name="connsiteY2" fmla="*/ 360589 h 396648"/>
                <a:gd name="connsiteX3" fmla="*/ 422003 w 468766"/>
                <a:gd name="connsiteY3" fmla="*/ 385943 h 396648"/>
                <a:gd name="connsiteX4" fmla="*/ 396649 w 468766"/>
                <a:gd name="connsiteY4" fmla="*/ 396648 h 396648"/>
                <a:gd name="connsiteX5" fmla="*/ 371295 w 468766"/>
                <a:gd name="connsiteY5" fmla="*/ 385943 h 396648"/>
                <a:gd name="connsiteX6" fmla="*/ 360591 w 468766"/>
                <a:gd name="connsiteY6" fmla="*/ 360589 h 396648"/>
                <a:gd name="connsiteX7" fmla="*/ 371295 w 468766"/>
                <a:gd name="connsiteY7" fmla="*/ 335235 h 396648"/>
                <a:gd name="connsiteX8" fmla="*/ 396649 w 468766"/>
                <a:gd name="connsiteY8" fmla="*/ 324530 h 396648"/>
                <a:gd name="connsiteX9" fmla="*/ 144236 w 468766"/>
                <a:gd name="connsiteY9" fmla="*/ 324530 h 396648"/>
                <a:gd name="connsiteX10" fmla="*/ 169590 w 468766"/>
                <a:gd name="connsiteY10" fmla="*/ 335235 h 396648"/>
                <a:gd name="connsiteX11" fmla="*/ 180295 w 468766"/>
                <a:gd name="connsiteY11" fmla="*/ 360589 h 396648"/>
                <a:gd name="connsiteX12" fmla="*/ 169590 w 468766"/>
                <a:gd name="connsiteY12" fmla="*/ 385943 h 396648"/>
                <a:gd name="connsiteX13" fmla="*/ 144236 w 468766"/>
                <a:gd name="connsiteY13" fmla="*/ 396648 h 396648"/>
                <a:gd name="connsiteX14" fmla="*/ 118882 w 468766"/>
                <a:gd name="connsiteY14" fmla="*/ 385943 h 396648"/>
                <a:gd name="connsiteX15" fmla="*/ 108177 w 468766"/>
                <a:gd name="connsiteY15" fmla="*/ 360589 h 396648"/>
                <a:gd name="connsiteX16" fmla="*/ 118882 w 468766"/>
                <a:gd name="connsiteY16" fmla="*/ 335235 h 396648"/>
                <a:gd name="connsiteX17" fmla="*/ 144236 w 468766"/>
                <a:gd name="connsiteY17" fmla="*/ 324530 h 396648"/>
                <a:gd name="connsiteX18" fmla="*/ 18030 w 468766"/>
                <a:gd name="connsiteY18" fmla="*/ 0 h 396648"/>
                <a:gd name="connsiteX19" fmla="*/ 90148 w 468766"/>
                <a:gd name="connsiteY19" fmla="*/ 0 h 396648"/>
                <a:gd name="connsiteX20" fmla="*/ 98176 w 468766"/>
                <a:gd name="connsiteY20" fmla="*/ 1831 h 396648"/>
                <a:gd name="connsiteX21" fmla="*/ 103670 w 468766"/>
                <a:gd name="connsiteY21" fmla="*/ 6198 h 396648"/>
                <a:gd name="connsiteX22" fmla="*/ 107332 w 468766"/>
                <a:gd name="connsiteY22" fmla="*/ 13100 h 396648"/>
                <a:gd name="connsiteX23" fmla="*/ 109586 w 468766"/>
                <a:gd name="connsiteY23" fmla="*/ 20424 h 396648"/>
                <a:gd name="connsiteX24" fmla="*/ 111135 w 468766"/>
                <a:gd name="connsiteY24" fmla="*/ 28734 h 396648"/>
                <a:gd name="connsiteX25" fmla="*/ 112403 w 468766"/>
                <a:gd name="connsiteY25" fmla="*/ 36059 h 396648"/>
                <a:gd name="connsiteX26" fmla="*/ 450737 w 468766"/>
                <a:gd name="connsiteY26" fmla="*/ 36059 h 396648"/>
                <a:gd name="connsiteX27" fmla="*/ 463414 w 468766"/>
                <a:gd name="connsiteY27" fmla="*/ 41411 h 396648"/>
                <a:gd name="connsiteX28" fmla="*/ 468766 w 468766"/>
                <a:gd name="connsiteY28" fmla="*/ 54088 h 396648"/>
                <a:gd name="connsiteX29" fmla="*/ 468766 w 468766"/>
                <a:gd name="connsiteY29" fmla="*/ 198324 h 396648"/>
                <a:gd name="connsiteX30" fmla="*/ 464118 w 468766"/>
                <a:gd name="connsiteY30" fmla="*/ 210297 h 396648"/>
                <a:gd name="connsiteX31" fmla="*/ 452709 w 468766"/>
                <a:gd name="connsiteY31" fmla="*/ 216353 h 396648"/>
                <a:gd name="connsiteX32" fmla="*/ 158603 w 468766"/>
                <a:gd name="connsiteY32" fmla="*/ 250722 h 396648"/>
                <a:gd name="connsiteX33" fmla="*/ 162265 w 468766"/>
                <a:gd name="connsiteY33" fmla="*/ 270442 h 396648"/>
                <a:gd name="connsiteX34" fmla="*/ 155504 w 468766"/>
                <a:gd name="connsiteY34" fmla="*/ 288471 h 396648"/>
                <a:gd name="connsiteX35" fmla="*/ 414678 w 468766"/>
                <a:gd name="connsiteY35" fmla="*/ 288471 h 396648"/>
                <a:gd name="connsiteX36" fmla="*/ 427355 w 468766"/>
                <a:gd name="connsiteY36" fmla="*/ 293824 h 396648"/>
                <a:gd name="connsiteX37" fmla="*/ 432707 w 468766"/>
                <a:gd name="connsiteY37" fmla="*/ 306501 h 396648"/>
                <a:gd name="connsiteX38" fmla="*/ 427355 w 468766"/>
                <a:gd name="connsiteY38" fmla="*/ 319178 h 396648"/>
                <a:gd name="connsiteX39" fmla="*/ 414678 w 468766"/>
                <a:gd name="connsiteY39" fmla="*/ 324530 h 396648"/>
                <a:gd name="connsiteX40" fmla="*/ 396649 w 468766"/>
                <a:gd name="connsiteY40" fmla="*/ 324530 h 396648"/>
                <a:gd name="connsiteX41" fmla="*/ 396648 w 468766"/>
                <a:gd name="connsiteY41" fmla="*/ 324530 h 396648"/>
                <a:gd name="connsiteX42" fmla="*/ 144236 w 468766"/>
                <a:gd name="connsiteY42" fmla="*/ 324530 h 396648"/>
                <a:gd name="connsiteX43" fmla="*/ 126206 w 468766"/>
                <a:gd name="connsiteY43" fmla="*/ 324530 h 396648"/>
                <a:gd name="connsiteX44" fmla="*/ 113530 w 468766"/>
                <a:gd name="connsiteY44" fmla="*/ 319178 h 396648"/>
                <a:gd name="connsiteX45" fmla="*/ 108177 w 468766"/>
                <a:gd name="connsiteY45" fmla="*/ 306501 h 396648"/>
                <a:gd name="connsiteX46" fmla="*/ 110431 w 468766"/>
                <a:gd name="connsiteY46" fmla="*/ 297627 h 396648"/>
                <a:gd name="connsiteX47" fmla="*/ 114938 w 468766"/>
                <a:gd name="connsiteY47" fmla="*/ 287485 h 396648"/>
                <a:gd name="connsiteX48" fmla="*/ 120995 w 468766"/>
                <a:gd name="connsiteY48" fmla="*/ 276217 h 396648"/>
                <a:gd name="connsiteX49" fmla="*/ 125361 w 468766"/>
                <a:gd name="connsiteY49" fmla="*/ 267907 h 396648"/>
                <a:gd name="connsiteX50" fmla="*/ 75499 w 468766"/>
                <a:gd name="connsiteY50" fmla="*/ 36059 h 396648"/>
                <a:gd name="connsiteX51" fmla="*/ 18030 w 468766"/>
                <a:gd name="connsiteY51" fmla="*/ 36059 h 396648"/>
                <a:gd name="connsiteX52" fmla="*/ 5353 w 468766"/>
                <a:gd name="connsiteY52" fmla="*/ 30706 h 396648"/>
                <a:gd name="connsiteX53" fmla="*/ 0 w 468766"/>
                <a:gd name="connsiteY53" fmla="*/ 18030 h 396648"/>
                <a:gd name="connsiteX54" fmla="*/ 5353 w 468766"/>
                <a:gd name="connsiteY54" fmla="*/ 5352 h 396648"/>
                <a:gd name="connsiteX55" fmla="*/ 18030 w 468766"/>
                <a:gd name="connsiteY55" fmla="*/ 0 h 39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68766" h="396648">
                  <a:moveTo>
                    <a:pt x="396649" y="324530"/>
                  </a:moveTo>
                  <a:cubicBezTo>
                    <a:pt x="406415" y="324530"/>
                    <a:pt x="414867" y="328099"/>
                    <a:pt x="422003" y="335235"/>
                  </a:cubicBezTo>
                  <a:cubicBezTo>
                    <a:pt x="429140" y="342372"/>
                    <a:pt x="432708" y="350823"/>
                    <a:pt x="432708" y="360589"/>
                  </a:cubicBezTo>
                  <a:cubicBezTo>
                    <a:pt x="432708" y="370355"/>
                    <a:pt x="429140" y="378806"/>
                    <a:pt x="422003" y="385943"/>
                  </a:cubicBezTo>
                  <a:cubicBezTo>
                    <a:pt x="414867" y="393080"/>
                    <a:pt x="406415" y="396648"/>
                    <a:pt x="396649" y="396648"/>
                  </a:cubicBezTo>
                  <a:cubicBezTo>
                    <a:pt x="386884" y="396648"/>
                    <a:pt x="378432" y="393080"/>
                    <a:pt x="371295" y="385943"/>
                  </a:cubicBezTo>
                  <a:cubicBezTo>
                    <a:pt x="364159" y="378806"/>
                    <a:pt x="360591" y="370355"/>
                    <a:pt x="360591" y="360589"/>
                  </a:cubicBezTo>
                  <a:cubicBezTo>
                    <a:pt x="360591" y="350823"/>
                    <a:pt x="364159" y="342372"/>
                    <a:pt x="371295" y="335235"/>
                  </a:cubicBezTo>
                  <a:cubicBezTo>
                    <a:pt x="378432" y="328099"/>
                    <a:pt x="386884" y="324530"/>
                    <a:pt x="396649" y="324530"/>
                  </a:cubicBezTo>
                  <a:close/>
                  <a:moveTo>
                    <a:pt x="144236" y="324530"/>
                  </a:moveTo>
                  <a:cubicBezTo>
                    <a:pt x="154002" y="324530"/>
                    <a:pt x="162453" y="328099"/>
                    <a:pt x="169590" y="335235"/>
                  </a:cubicBezTo>
                  <a:cubicBezTo>
                    <a:pt x="176727" y="342372"/>
                    <a:pt x="180295" y="350823"/>
                    <a:pt x="180295" y="360589"/>
                  </a:cubicBezTo>
                  <a:cubicBezTo>
                    <a:pt x="180295" y="370355"/>
                    <a:pt x="176727" y="378806"/>
                    <a:pt x="169590" y="385943"/>
                  </a:cubicBezTo>
                  <a:cubicBezTo>
                    <a:pt x="162453" y="393080"/>
                    <a:pt x="154002" y="396648"/>
                    <a:pt x="144236" y="396648"/>
                  </a:cubicBezTo>
                  <a:cubicBezTo>
                    <a:pt x="134470" y="396648"/>
                    <a:pt x="126019" y="393080"/>
                    <a:pt x="118882" y="385943"/>
                  </a:cubicBezTo>
                  <a:cubicBezTo>
                    <a:pt x="111745" y="378806"/>
                    <a:pt x="108177" y="370355"/>
                    <a:pt x="108177" y="360589"/>
                  </a:cubicBezTo>
                  <a:cubicBezTo>
                    <a:pt x="108177" y="350823"/>
                    <a:pt x="111745" y="342372"/>
                    <a:pt x="118882" y="335235"/>
                  </a:cubicBezTo>
                  <a:cubicBezTo>
                    <a:pt x="126019" y="328099"/>
                    <a:pt x="134470" y="324530"/>
                    <a:pt x="144236" y="324530"/>
                  </a:cubicBezTo>
                  <a:close/>
                  <a:moveTo>
                    <a:pt x="18030" y="0"/>
                  </a:moveTo>
                  <a:lnTo>
                    <a:pt x="90148" y="0"/>
                  </a:lnTo>
                  <a:cubicBezTo>
                    <a:pt x="93153" y="0"/>
                    <a:pt x="95829" y="610"/>
                    <a:pt x="98176" y="1831"/>
                  </a:cubicBezTo>
                  <a:cubicBezTo>
                    <a:pt x="100524" y="3052"/>
                    <a:pt x="102355" y="4507"/>
                    <a:pt x="103670" y="6198"/>
                  </a:cubicBezTo>
                  <a:cubicBezTo>
                    <a:pt x="104984" y="7888"/>
                    <a:pt x="106205" y="10189"/>
                    <a:pt x="107332" y="13100"/>
                  </a:cubicBezTo>
                  <a:cubicBezTo>
                    <a:pt x="108459" y="16010"/>
                    <a:pt x="109210" y="18452"/>
                    <a:pt x="109586" y="20424"/>
                  </a:cubicBezTo>
                  <a:cubicBezTo>
                    <a:pt x="109961" y="22396"/>
                    <a:pt x="110478" y="25166"/>
                    <a:pt x="111135" y="28734"/>
                  </a:cubicBezTo>
                  <a:cubicBezTo>
                    <a:pt x="111792" y="32303"/>
                    <a:pt x="112215" y="34744"/>
                    <a:pt x="112403" y="36059"/>
                  </a:cubicBezTo>
                  <a:lnTo>
                    <a:pt x="450737" y="36059"/>
                  </a:lnTo>
                  <a:cubicBezTo>
                    <a:pt x="455620" y="36059"/>
                    <a:pt x="459845" y="37843"/>
                    <a:pt x="463414" y="41411"/>
                  </a:cubicBezTo>
                  <a:cubicBezTo>
                    <a:pt x="466982" y="44980"/>
                    <a:pt x="468766" y="49205"/>
                    <a:pt x="468766" y="54088"/>
                  </a:cubicBezTo>
                  <a:lnTo>
                    <a:pt x="468766" y="198324"/>
                  </a:lnTo>
                  <a:cubicBezTo>
                    <a:pt x="468766" y="202831"/>
                    <a:pt x="467217" y="206822"/>
                    <a:pt x="464118" y="210297"/>
                  </a:cubicBezTo>
                  <a:cubicBezTo>
                    <a:pt x="461019" y="213771"/>
                    <a:pt x="457216" y="215790"/>
                    <a:pt x="452709" y="216353"/>
                  </a:cubicBezTo>
                  <a:lnTo>
                    <a:pt x="158603" y="250722"/>
                  </a:lnTo>
                  <a:cubicBezTo>
                    <a:pt x="161045" y="261991"/>
                    <a:pt x="162265" y="268564"/>
                    <a:pt x="162265" y="270442"/>
                  </a:cubicBezTo>
                  <a:cubicBezTo>
                    <a:pt x="162265" y="273447"/>
                    <a:pt x="160012" y="279457"/>
                    <a:pt x="155504" y="288471"/>
                  </a:cubicBezTo>
                  <a:lnTo>
                    <a:pt x="414678" y="288471"/>
                  </a:lnTo>
                  <a:cubicBezTo>
                    <a:pt x="419561" y="288471"/>
                    <a:pt x="423787" y="290255"/>
                    <a:pt x="427355" y="293824"/>
                  </a:cubicBezTo>
                  <a:cubicBezTo>
                    <a:pt x="430923" y="297392"/>
                    <a:pt x="432707" y="301618"/>
                    <a:pt x="432707" y="306501"/>
                  </a:cubicBezTo>
                  <a:cubicBezTo>
                    <a:pt x="432707" y="311384"/>
                    <a:pt x="430923" y="315609"/>
                    <a:pt x="427355" y="319178"/>
                  </a:cubicBezTo>
                  <a:cubicBezTo>
                    <a:pt x="423787" y="322746"/>
                    <a:pt x="419561" y="324530"/>
                    <a:pt x="414678" y="324530"/>
                  </a:cubicBezTo>
                  <a:lnTo>
                    <a:pt x="396649" y="324530"/>
                  </a:lnTo>
                  <a:lnTo>
                    <a:pt x="396648" y="324530"/>
                  </a:lnTo>
                  <a:lnTo>
                    <a:pt x="144236" y="324530"/>
                  </a:lnTo>
                  <a:lnTo>
                    <a:pt x="126206" y="324530"/>
                  </a:lnTo>
                  <a:cubicBezTo>
                    <a:pt x="121324" y="324530"/>
                    <a:pt x="117098" y="322746"/>
                    <a:pt x="113530" y="319178"/>
                  </a:cubicBezTo>
                  <a:cubicBezTo>
                    <a:pt x="109961" y="315609"/>
                    <a:pt x="108177" y="311384"/>
                    <a:pt x="108177" y="306501"/>
                  </a:cubicBezTo>
                  <a:cubicBezTo>
                    <a:pt x="108177" y="304435"/>
                    <a:pt x="108928" y="301477"/>
                    <a:pt x="110431" y="297627"/>
                  </a:cubicBezTo>
                  <a:cubicBezTo>
                    <a:pt x="111933" y="293777"/>
                    <a:pt x="113436" y="290397"/>
                    <a:pt x="114938" y="287485"/>
                  </a:cubicBezTo>
                  <a:cubicBezTo>
                    <a:pt x="116440" y="284574"/>
                    <a:pt x="118459" y="280818"/>
                    <a:pt x="120995" y="276217"/>
                  </a:cubicBezTo>
                  <a:cubicBezTo>
                    <a:pt x="123530" y="271616"/>
                    <a:pt x="124986" y="268846"/>
                    <a:pt x="125361" y="267907"/>
                  </a:cubicBezTo>
                  <a:lnTo>
                    <a:pt x="75499" y="36059"/>
                  </a:lnTo>
                  <a:lnTo>
                    <a:pt x="18030" y="36059"/>
                  </a:lnTo>
                  <a:cubicBezTo>
                    <a:pt x="13147" y="36059"/>
                    <a:pt x="8921" y="34275"/>
                    <a:pt x="5353" y="30706"/>
                  </a:cubicBezTo>
                  <a:cubicBezTo>
                    <a:pt x="1784" y="27138"/>
                    <a:pt x="0" y="22912"/>
                    <a:pt x="0" y="18030"/>
                  </a:cubicBezTo>
                  <a:cubicBezTo>
                    <a:pt x="0" y="13146"/>
                    <a:pt x="1784" y="8921"/>
                    <a:pt x="5353" y="5352"/>
                  </a:cubicBezTo>
                  <a:cubicBezTo>
                    <a:pt x="8921" y="1784"/>
                    <a:pt x="13147" y="0"/>
                    <a:pt x="1803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8" name="Freeform 435"/>
            <p:cNvSpPr/>
            <p:nvPr/>
          </p:nvSpPr>
          <p:spPr>
            <a:xfrm>
              <a:off x="3564690" y="3985255"/>
              <a:ext cx="370843" cy="302417"/>
            </a:xfrm>
            <a:custGeom>
              <a:avLst/>
              <a:gdLst/>
              <a:ahLst/>
              <a:cxnLst/>
              <a:rect l="l" t="t" r="r" b="b"/>
              <a:pathLst>
                <a:path w="486795" h="396648">
                  <a:moveTo>
                    <a:pt x="180295" y="0"/>
                  </a:moveTo>
                  <a:lnTo>
                    <a:pt x="468766" y="0"/>
                  </a:lnTo>
                  <a:cubicBezTo>
                    <a:pt x="473649" y="0"/>
                    <a:pt x="477875" y="1784"/>
                    <a:pt x="481444" y="5352"/>
                  </a:cubicBezTo>
                  <a:cubicBezTo>
                    <a:pt x="485012" y="8921"/>
                    <a:pt x="486795" y="13146"/>
                    <a:pt x="486795" y="18029"/>
                  </a:cubicBezTo>
                  <a:lnTo>
                    <a:pt x="486795" y="306501"/>
                  </a:lnTo>
                  <a:cubicBezTo>
                    <a:pt x="486795" y="309318"/>
                    <a:pt x="486420" y="311806"/>
                    <a:pt x="485669" y="313966"/>
                  </a:cubicBezTo>
                  <a:cubicBezTo>
                    <a:pt x="484918" y="316126"/>
                    <a:pt x="483650" y="317863"/>
                    <a:pt x="481866" y="319178"/>
                  </a:cubicBezTo>
                  <a:cubicBezTo>
                    <a:pt x="480081" y="320492"/>
                    <a:pt x="478532" y="321572"/>
                    <a:pt x="477218" y="322418"/>
                  </a:cubicBezTo>
                  <a:cubicBezTo>
                    <a:pt x="475903" y="323263"/>
                    <a:pt x="473696" y="323826"/>
                    <a:pt x="470598" y="324108"/>
                  </a:cubicBezTo>
                  <a:cubicBezTo>
                    <a:pt x="467499" y="324389"/>
                    <a:pt x="465386" y="324577"/>
                    <a:pt x="464259" y="324671"/>
                  </a:cubicBezTo>
                  <a:cubicBezTo>
                    <a:pt x="463132" y="324765"/>
                    <a:pt x="460738" y="324765"/>
                    <a:pt x="457076" y="324671"/>
                  </a:cubicBezTo>
                  <a:cubicBezTo>
                    <a:pt x="453414" y="324577"/>
                    <a:pt x="451300" y="324530"/>
                    <a:pt x="450737" y="324530"/>
                  </a:cubicBezTo>
                  <a:cubicBezTo>
                    <a:pt x="450737" y="344438"/>
                    <a:pt x="443694" y="361434"/>
                    <a:pt x="429608" y="375520"/>
                  </a:cubicBezTo>
                  <a:cubicBezTo>
                    <a:pt x="415523" y="389605"/>
                    <a:pt x="398527" y="396648"/>
                    <a:pt x="378619" y="396648"/>
                  </a:cubicBezTo>
                  <a:cubicBezTo>
                    <a:pt x="358711" y="396648"/>
                    <a:pt x="341716" y="389605"/>
                    <a:pt x="327630" y="375520"/>
                  </a:cubicBezTo>
                  <a:cubicBezTo>
                    <a:pt x="313545" y="361434"/>
                    <a:pt x="306501" y="344438"/>
                    <a:pt x="306501" y="324530"/>
                  </a:cubicBezTo>
                  <a:lnTo>
                    <a:pt x="198325" y="324530"/>
                  </a:lnTo>
                  <a:cubicBezTo>
                    <a:pt x="198325" y="344438"/>
                    <a:pt x="191281" y="361434"/>
                    <a:pt x="177196" y="375520"/>
                  </a:cubicBezTo>
                  <a:cubicBezTo>
                    <a:pt x="163110" y="389605"/>
                    <a:pt x="146115" y="396648"/>
                    <a:pt x="126206" y="396648"/>
                  </a:cubicBezTo>
                  <a:cubicBezTo>
                    <a:pt x="106299" y="396648"/>
                    <a:pt x="89303" y="389605"/>
                    <a:pt x="75218" y="375520"/>
                  </a:cubicBezTo>
                  <a:cubicBezTo>
                    <a:pt x="61132" y="361434"/>
                    <a:pt x="54089" y="344438"/>
                    <a:pt x="54089" y="324530"/>
                  </a:cubicBezTo>
                  <a:lnTo>
                    <a:pt x="36060" y="324530"/>
                  </a:lnTo>
                  <a:cubicBezTo>
                    <a:pt x="35496" y="324530"/>
                    <a:pt x="33383" y="324577"/>
                    <a:pt x="29721" y="324671"/>
                  </a:cubicBezTo>
                  <a:cubicBezTo>
                    <a:pt x="26059" y="324765"/>
                    <a:pt x="23664" y="324765"/>
                    <a:pt x="22537" y="324671"/>
                  </a:cubicBezTo>
                  <a:cubicBezTo>
                    <a:pt x="21411" y="324577"/>
                    <a:pt x="19298" y="324389"/>
                    <a:pt x="16199" y="324108"/>
                  </a:cubicBezTo>
                  <a:cubicBezTo>
                    <a:pt x="13100" y="323826"/>
                    <a:pt x="10893" y="323263"/>
                    <a:pt x="9578" y="322418"/>
                  </a:cubicBezTo>
                  <a:cubicBezTo>
                    <a:pt x="8264" y="321572"/>
                    <a:pt x="6714" y="320492"/>
                    <a:pt x="4930" y="319178"/>
                  </a:cubicBezTo>
                  <a:cubicBezTo>
                    <a:pt x="3146" y="317863"/>
                    <a:pt x="1878" y="316126"/>
                    <a:pt x="1127" y="313966"/>
                  </a:cubicBezTo>
                  <a:cubicBezTo>
                    <a:pt x="376" y="311806"/>
                    <a:pt x="0" y="309318"/>
                    <a:pt x="0" y="306501"/>
                  </a:cubicBezTo>
                  <a:cubicBezTo>
                    <a:pt x="0" y="301618"/>
                    <a:pt x="1785" y="297392"/>
                    <a:pt x="5353" y="293824"/>
                  </a:cubicBezTo>
                  <a:cubicBezTo>
                    <a:pt x="8921" y="290256"/>
                    <a:pt x="13147" y="288471"/>
                    <a:pt x="18030" y="288471"/>
                  </a:cubicBezTo>
                  <a:lnTo>
                    <a:pt x="18030" y="198324"/>
                  </a:lnTo>
                  <a:cubicBezTo>
                    <a:pt x="18030" y="196821"/>
                    <a:pt x="17982" y="193535"/>
                    <a:pt x="17888" y="188464"/>
                  </a:cubicBezTo>
                  <a:cubicBezTo>
                    <a:pt x="17795" y="183393"/>
                    <a:pt x="17795" y="179825"/>
                    <a:pt x="17888" y="177759"/>
                  </a:cubicBezTo>
                  <a:cubicBezTo>
                    <a:pt x="17982" y="175693"/>
                    <a:pt x="18217" y="172454"/>
                    <a:pt x="18594" y="168040"/>
                  </a:cubicBezTo>
                  <a:cubicBezTo>
                    <a:pt x="18969" y="163627"/>
                    <a:pt x="19579" y="160152"/>
                    <a:pt x="20424" y="157617"/>
                  </a:cubicBezTo>
                  <a:cubicBezTo>
                    <a:pt x="21270" y="155081"/>
                    <a:pt x="22583" y="152217"/>
                    <a:pt x="24368" y="149025"/>
                  </a:cubicBezTo>
                  <a:cubicBezTo>
                    <a:pt x="26153" y="145832"/>
                    <a:pt x="28265" y="143015"/>
                    <a:pt x="30706" y="140573"/>
                  </a:cubicBezTo>
                  <a:lnTo>
                    <a:pt x="86486" y="84795"/>
                  </a:lnTo>
                  <a:cubicBezTo>
                    <a:pt x="90053" y="81226"/>
                    <a:pt x="94797" y="78221"/>
                    <a:pt x="100712" y="75780"/>
                  </a:cubicBezTo>
                  <a:cubicBezTo>
                    <a:pt x="106628" y="73339"/>
                    <a:pt x="112121" y="72118"/>
                    <a:pt x="117192" y="72118"/>
                  </a:cubicBezTo>
                  <a:lnTo>
                    <a:pt x="162266" y="72118"/>
                  </a:lnTo>
                  <a:lnTo>
                    <a:pt x="162266" y="18029"/>
                  </a:lnTo>
                  <a:cubicBezTo>
                    <a:pt x="162266" y="13146"/>
                    <a:pt x="164050" y="8921"/>
                    <a:pt x="167618" y="5352"/>
                  </a:cubicBezTo>
                  <a:cubicBezTo>
                    <a:pt x="171187" y="1784"/>
                    <a:pt x="175412" y="0"/>
                    <a:pt x="180295" y="0"/>
                  </a:cubicBezTo>
                  <a:close/>
                  <a:moveTo>
                    <a:pt x="117755" y="108177"/>
                  </a:moveTo>
                  <a:cubicBezTo>
                    <a:pt x="115314" y="108177"/>
                    <a:pt x="113248" y="109022"/>
                    <a:pt x="111557" y="110712"/>
                  </a:cubicBezTo>
                  <a:lnTo>
                    <a:pt x="56624" y="165646"/>
                  </a:lnTo>
                  <a:cubicBezTo>
                    <a:pt x="54934" y="167336"/>
                    <a:pt x="54089" y="169402"/>
                    <a:pt x="54089" y="171843"/>
                  </a:cubicBezTo>
                  <a:lnTo>
                    <a:pt x="54089" y="180294"/>
                  </a:lnTo>
                  <a:lnTo>
                    <a:pt x="162266" y="180294"/>
                  </a:lnTo>
                  <a:lnTo>
                    <a:pt x="162266" y="108177"/>
                  </a:lnTo>
                  <a:lnTo>
                    <a:pt x="117755" y="108177"/>
                  </a:lnTo>
                  <a:close/>
                  <a:moveTo>
                    <a:pt x="126206" y="288471"/>
                  </a:moveTo>
                  <a:cubicBezTo>
                    <a:pt x="116440" y="288471"/>
                    <a:pt x="107990" y="292040"/>
                    <a:pt x="100852" y="299176"/>
                  </a:cubicBezTo>
                  <a:cubicBezTo>
                    <a:pt x="93716" y="306313"/>
                    <a:pt x="90148" y="314764"/>
                    <a:pt x="90148" y="324530"/>
                  </a:cubicBezTo>
                  <a:cubicBezTo>
                    <a:pt x="90148" y="334296"/>
                    <a:pt x="93716" y="342747"/>
                    <a:pt x="100852" y="349884"/>
                  </a:cubicBezTo>
                  <a:cubicBezTo>
                    <a:pt x="107990" y="357021"/>
                    <a:pt x="116440" y="360589"/>
                    <a:pt x="126206" y="360589"/>
                  </a:cubicBezTo>
                  <a:cubicBezTo>
                    <a:pt x="135973" y="360589"/>
                    <a:pt x="144424" y="357021"/>
                    <a:pt x="151560" y="349884"/>
                  </a:cubicBezTo>
                  <a:cubicBezTo>
                    <a:pt x="158697" y="342747"/>
                    <a:pt x="162266" y="334296"/>
                    <a:pt x="162266" y="324530"/>
                  </a:cubicBezTo>
                  <a:cubicBezTo>
                    <a:pt x="162266" y="314764"/>
                    <a:pt x="158697" y="306313"/>
                    <a:pt x="151560" y="299176"/>
                  </a:cubicBezTo>
                  <a:cubicBezTo>
                    <a:pt x="144424" y="292040"/>
                    <a:pt x="135973" y="288471"/>
                    <a:pt x="126206" y="288471"/>
                  </a:cubicBezTo>
                  <a:close/>
                  <a:moveTo>
                    <a:pt x="378619" y="288471"/>
                  </a:moveTo>
                  <a:cubicBezTo>
                    <a:pt x="368853" y="288471"/>
                    <a:pt x="360401" y="292040"/>
                    <a:pt x="353265" y="299176"/>
                  </a:cubicBezTo>
                  <a:cubicBezTo>
                    <a:pt x="346128" y="306313"/>
                    <a:pt x="342561" y="314764"/>
                    <a:pt x="342561" y="324530"/>
                  </a:cubicBezTo>
                  <a:cubicBezTo>
                    <a:pt x="342561" y="334296"/>
                    <a:pt x="346128" y="342747"/>
                    <a:pt x="353265" y="349884"/>
                  </a:cubicBezTo>
                  <a:cubicBezTo>
                    <a:pt x="360401" y="357021"/>
                    <a:pt x="368853" y="360589"/>
                    <a:pt x="378619" y="360589"/>
                  </a:cubicBezTo>
                  <a:cubicBezTo>
                    <a:pt x="388385" y="360589"/>
                    <a:pt x="396837" y="357021"/>
                    <a:pt x="403973" y="349884"/>
                  </a:cubicBezTo>
                  <a:cubicBezTo>
                    <a:pt x="411110" y="342747"/>
                    <a:pt x="414678" y="334296"/>
                    <a:pt x="414678" y="324530"/>
                  </a:cubicBezTo>
                  <a:cubicBezTo>
                    <a:pt x="414678" y="314764"/>
                    <a:pt x="411110" y="306313"/>
                    <a:pt x="403973" y="299176"/>
                  </a:cubicBezTo>
                  <a:cubicBezTo>
                    <a:pt x="396837" y="292040"/>
                    <a:pt x="388385" y="288471"/>
                    <a:pt x="378619" y="28847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Freeform 423"/>
            <p:cNvSpPr/>
            <p:nvPr/>
          </p:nvSpPr>
          <p:spPr>
            <a:xfrm>
              <a:off x="6379153" y="2814130"/>
              <a:ext cx="545351" cy="467828"/>
            </a:xfrm>
            <a:custGeom>
              <a:avLst/>
              <a:gdLst>
                <a:gd name="connsiteX0" fmla="*/ 216352 w 504825"/>
                <a:gd name="connsiteY0" fmla="*/ 252413 h 432708"/>
                <a:gd name="connsiteX1" fmla="*/ 288470 w 504825"/>
                <a:gd name="connsiteY1" fmla="*/ 252413 h 432708"/>
                <a:gd name="connsiteX2" fmla="*/ 288470 w 504825"/>
                <a:gd name="connsiteY2" fmla="*/ 288472 h 432708"/>
                <a:gd name="connsiteX3" fmla="*/ 216352 w 504825"/>
                <a:gd name="connsiteY3" fmla="*/ 288472 h 432708"/>
                <a:gd name="connsiteX4" fmla="*/ 0 w 504825"/>
                <a:gd name="connsiteY4" fmla="*/ 252413 h 432708"/>
                <a:gd name="connsiteX5" fmla="*/ 189309 w 504825"/>
                <a:gd name="connsiteY5" fmla="*/ 252413 h 432708"/>
                <a:gd name="connsiteX6" fmla="*/ 189309 w 504825"/>
                <a:gd name="connsiteY6" fmla="*/ 297487 h 432708"/>
                <a:gd name="connsiteX7" fmla="*/ 194661 w 504825"/>
                <a:gd name="connsiteY7" fmla="*/ 310164 h 432708"/>
                <a:gd name="connsiteX8" fmla="*/ 207339 w 504825"/>
                <a:gd name="connsiteY8" fmla="*/ 315517 h 432708"/>
                <a:gd name="connsiteX9" fmla="*/ 297486 w 504825"/>
                <a:gd name="connsiteY9" fmla="*/ 315517 h 432708"/>
                <a:gd name="connsiteX10" fmla="*/ 310163 w 504825"/>
                <a:gd name="connsiteY10" fmla="*/ 310164 h 432708"/>
                <a:gd name="connsiteX11" fmla="*/ 315515 w 504825"/>
                <a:gd name="connsiteY11" fmla="*/ 297487 h 432708"/>
                <a:gd name="connsiteX12" fmla="*/ 315515 w 504825"/>
                <a:gd name="connsiteY12" fmla="*/ 252413 h 432708"/>
                <a:gd name="connsiteX13" fmla="*/ 504825 w 504825"/>
                <a:gd name="connsiteY13" fmla="*/ 252413 h 432708"/>
                <a:gd name="connsiteX14" fmla="*/ 504825 w 504825"/>
                <a:gd name="connsiteY14" fmla="*/ 387634 h 432708"/>
                <a:gd name="connsiteX15" fmla="*/ 491585 w 504825"/>
                <a:gd name="connsiteY15" fmla="*/ 419468 h 432708"/>
                <a:gd name="connsiteX16" fmla="*/ 459751 w 504825"/>
                <a:gd name="connsiteY16" fmla="*/ 432708 h 432708"/>
                <a:gd name="connsiteX17" fmla="*/ 45074 w 504825"/>
                <a:gd name="connsiteY17" fmla="*/ 432708 h 432708"/>
                <a:gd name="connsiteX18" fmla="*/ 13240 w 504825"/>
                <a:gd name="connsiteY18" fmla="*/ 419468 h 432708"/>
                <a:gd name="connsiteX19" fmla="*/ 0 w 504825"/>
                <a:gd name="connsiteY19" fmla="*/ 387634 h 432708"/>
                <a:gd name="connsiteX20" fmla="*/ 180295 w 504825"/>
                <a:gd name="connsiteY20" fmla="*/ 36059 h 432708"/>
                <a:gd name="connsiteX21" fmla="*/ 180295 w 504825"/>
                <a:gd name="connsiteY21" fmla="*/ 72118 h 432708"/>
                <a:gd name="connsiteX22" fmla="*/ 324530 w 504825"/>
                <a:gd name="connsiteY22" fmla="*/ 72118 h 432708"/>
                <a:gd name="connsiteX23" fmla="*/ 324530 w 504825"/>
                <a:gd name="connsiteY23" fmla="*/ 36059 h 432708"/>
                <a:gd name="connsiteX24" fmla="*/ 171280 w 504825"/>
                <a:gd name="connsiteY24" fmla="*/ 0 h 432708"/>
                <a:gd name="connsiteX25" fmla="*/ 333545 w 504825"/>
                <a:gd name="connsiteY25" fmla="*/ 0 h 432708"/>
                <a:gd name="connsiteX26" fmla="*/ 352701 w 504825"/>
                <a:gd name="connsiteY26" fmla="*/ 7888 h 432708"/>
                <a:gd name="connsiteX27" fmla="*/ 360589 w 504825"/>
                <a:gd name="connsiteY27" fmla="*/ 27044 h 432708"/>
                <a:gd name="connsiteX28" fmla="*/ 360589 w 504825"/>
                <a:gd name="connsiteY28" fmla="*/ 72118 h 432708"/>
                <a:gd name="connsiteX29" fmla="*/ 459751 w 504825"/>
                <a:gd name="connsiteY29" fmla="*/ 72118 h 432708"/>
                <a:gd name="connsiteX30" fmla="*/ 491585 w 504825"/>
                <a:gd name="connsiteY30" fmla="*/ 85358 h 432708"/>
                <a:gd name="connsiteX31" fmla="*/ 504825 w 504825"/>
                <a:gd name="connsiteY31" fmla="*/ 117192 h 432708"/>
                <a:gd name="connsiteX32" fmla="*/ 504825 w 504825"/>
                <a:gd name="connsiteY32" fmla="*/ 225368 h 432708"/>
                <a:gd name="connsiteX33" fmla="*/ 0 w 504825"/>
                <a:gd name="connsiteY33" fmla="*/ 225368 h 432708"/>
                <a:gd name="connsiteX34" fmla="*/ 0 w 504825"/>
                <a:gd name="connsiteY34" fmla="*/ 117192 h 432708"/>
                <a:gd name="connsiteX35" fmla="*/ 13240 w 504825"/>
                <a:gd name="connsiteY35" fmla="*/ 85358 h 432708"/>
                <a:gd name="connsiteX36" fmla="*/ 45074 w 504825"/>
                <a:gd name="connsiteY36" fmla="*/ 72118 h 432708"/>
                <a:gd name="connsiteX37" fmla="*/ 144236 w 504825"/>
                <a:gd name="connsiteY37" fmla="*/ 72118 h 432708"/>
                <a:gd name="connsiteX38" fmla="*/ 144236 w 504825"/>
                <a:gd name="connsiteY38" fmla="*/ 27044 h 432708"/>
                <a:gd name="connsiteX39" fmla="*/ 152123 w 504825"/>
                <a:gd name="connsiteY39" fmla="*/ 7888 h 432708"/>
                <a:gd name="connsiteX40" fmla="*/ 171280 w 504825"/>
                <a:gd name="connsiteY40" fmla="*/ 0 h 43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04825" h="432708">
                  <a:moveTo>
                    <a:pt x="216352" y="252413"/>
                  </a:moveTo>
                  <a:lnTo>
                    <a:pt x="288470" y="252413"/>
                  </a:lnTo>
                  <a:lnTo>
                    <a:pt x="288470" y="288472"/>
                  </a:lnTo>
                  <a:lnTo>
                    <a:pt x="216352" y="288472"/>
                  </a:lnTo>
                  <a:close/>
                  <a:moveTo>
                    <a:pt x="0" y="252413"/>
                  </a:moveTo>
                  <a:lnTo>
                    <a:pt x="189309" y="252413"/>
                  </a:lnTo>
                  <a:lnTo>
                    <a:pt x="189309" y="297487"/>
                  </a:lnTo>
                  <a:cubicBezTo>
                    <a:pt x="189309" y="302370"/>
                    <a:pt x="191093" y="306596"/>
                    <a:pt x="194661" y="310164"/>
                  </a:cubicBezTo>
                  <a:cubicBezTo>
                    <a:pt x="198230" y="313732"/>
                    <a:pt x="202455" y="315517"/>
                    <a:pt x="207339" y="315517"/>
                  </a:cubicBezTo>
                  <a:lnTo>
                    <a:pt x="297486" y="315517"/>
                  </a:lnTo>
                  <a:cubicBezTo>
                    <a:pt x="302370" y="315517"/>
                    <a:pt x="306595" y="313732"/>
                    <a:pt x="310163" y="310164"/>
                  </a:cubicBezTo>
                  <a:cubicBezTo>
                    <a:pt x="313731" y="306596"/>
                    <a:pt x="315515" y="302370"/>
                    <a:pt x="315515" y="297487"/>
                  </a:cubicBezTo>
                  <a:lnTo>
                    <a:pt x="315515" y="252413"/>
                  </a:lnTo>
                  <a:lnTo>
                    <a:pt x="504825" y="252413"/>
                  </a:lnTo>
                  <a:lnTo>
                    <a:pt x="504825" y="387634"/>
                  </a:lnTo>
                  <a:cubicBezTo>
                    <a:pt x="504825" y="400030"/>
                    <a:pt x="500411" y="410641"/>
                    <a:pt x="491585" y="419468"/>
                  </a:cubicBezTo>
                  <a:cubicBezTo>
                    <a:pt x="482757" y="428295"/>
                    <a:pt x="472147" y="432708"/>
                    <a:pt x="459751" y="432708"/>
                  </a:cubicBezTo>
                  <a:lnTo>
                    <a:pt x="45074" y="432708"/>
                  </a:lnTo>
                  <a:cubicBezTo>
                    <a:pt x="32678" y="432708"/>
                    <a:pt x="22068" y="428295"/>
                    <a:pt x="13240" y="419468"/>
                  </a:cubicBezTo>
                  <a:cubicBezTo>
                    <a:pt x="4414" y="410641"/>
                    <a:pt x="0" y="400030"/>
                    <a:pt x="0" y="387634"/>
                  </a:cubicBezTo>
                  <a:close/>
                  <a:moveTo>
                    <a:pt x="180295" y="36059"/>
                  </a:moveTo>
                  <a:lnTo>
                    <a:pt x="180295" y="72118"/>
                  </a:lnTo>
                  <a:lnTo>
                    <a:pt x="324530" y="72118"/>
                  </a:lnTo>
                  <a:lnTo>
                    <a:pt x="324530" y="36059"/>
                  </a:lnTo>
                  <a:close/>
                  <a:moveTo>
                    <a:pt x="171280" y="0"/>
                  </a:moveTo>
                  <a:lnTo>
                    <a:pt x="333545" y="0"/>
                  </a:lnTo>
                  <a:cubicBezTo>
                    <a:pt x="341057" y="0"/>
                    <a:pt x="347443" y="2629"/>
                    <a:pt x="352701" y="7888"/>
                  </a:cubicBezTo>
                  <a:cubicBezTo>
                    <a:pt x="357959" y="13146"/>
                    <a:pt x="360589" y="19532"/>
                    <a:pt x="360589" y="27044"/>
                  </a:cubicBezTo>
                  <a:lnTo>
                    <a:pt x="360589" y="72118"/>
                  </a:lnTo>
                  <a:lnTo>
                    <a:pt x="459751" y="72118"/>
                  </a:lnTo>
                  <a:cubicBezTo>
                    <a:pt x="472147" y="72118"/>
                    <a:pt x="482757" y="76531"/>
                    <a:pt x="491585" y="85358"/>
                  </a:cubicBezTo>
                  <a:cubicBezTo>
                    <a:pt x="500411" y="94185"/>
                    <a:pt x="504825" y="104796"/>
                    <a:pt x="504825" y="117192"/>
                  </a:cubicBezTo>
                  <a:lnTo>
                    <a:pt x="504825" y="225368"/>
                  </a:lnTo>
                  <a:lnTo>
                    <a:pt x="0" y="225368"/>
                  </a:lnTo>
                  <a:lnTo>
                    <a:pt x="0" y="117192"/>
                  </a:lnTo>
                  <a:cubicBezTo>
                    <a:pt x="0" y="104796"/>
                    <a:pt x="4414" y="94185"/>
                    <a:pt x="13240" y="85358"/>
                  </a:cubicBezTo>
                  <a:cubicBezTo>
                    <a:pt x="22068" y="76531"/>
                    <a:pt x="32678" y="72118"/>
                    <a:pt x="45074" y="72118"/>
                  </a:cubicBezTo>
                  <a:lnTo>
                    <a:pt x="144236" y="72118"/>
                  </a:lnTo>
                  <a:lnTo>
                    <a:pt x="144236" y="27044"/>
                  </a:lnTo>
                  <a:cubicBezTo>
                    <a:pt x="144236" y="19532"/>
                    <a:pt x="146865" y="13146"/>
                    <a:pt x="152123" y="7888"/>
                  </a:cubicBezTo>
                  <a:cubicBezTo>
                    <a:pt x="157382" y="2629"/>
                    <a:pt x="163767" y="0"/>
                    <a:pt x="17128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40" name="Freeform 375"/>
            <p:cNvSpPr/>
            <p:nvPr/>
          </p:nvSpPr>
          <p:spPr>
            <a:xfrm>
              <a:off x="7792480" y="3140741"/>
              <a:ext cx="324475" cy="432507"/>
            </a:xfrm>
            <a:custGeom>
              <a:avLst/>
              <a:gdLst/>
              <a:ahLst/>
              <a:cxnLst/>
              <a:rect l="l" t="t" r="r" b="b"/>
              <a:pathLst>
                <a:path w="324530" h="432707">
                  <a:moveTo>
                    <a:pt x="162265" y="0"/>
                  </a:moveTo>
                  <a:cubicBezTo>
                    <a:pt x="197010" y="0"/>
                    <a:pt x="226730" y="12348"/>
                    <a:pt x="251427" y="37045"/>
                  </a:cubicBezTo>
                  <a:cubicBezTo>
                    <a:pt x="276123" y="61742"/>
                    <a:pt x="288472" y="91462"/>
                    <a:pt x="288472" y="126206"/>
                  </a:cubicBezTo>
                  <a:cubicBezTo>
                    <a:pt x="288472" y="131089"/>
                    <a:pt x="286688" y="135315"/>
                    <a:pt x="283119" y="138883"/>
                  </a:cubicBezTo>
                  <a:cubicBezTo>
                    <a:pt x="279551" y="142451"/>
                    <a:pt x="275325" y="144236"/>
                    <a:pt x="270442" y="144236"/>
                  </a:cubicBezTo>
                  <a:lnTo>
                    <a:pt x="252413" y="144236"/>
                  </a:lnTo>
                  <a:cubicBezTo>
                    <a:pt x="247530" y="144236"/>
                    <a:pt x="243304" y="142451"/>
                    <a:pt x="239736" y="138883"/>
                  </a:cubicBezTo>
                  <a:cubicBezTo>
                    <a:pt x="236168" y="135315"/>
                    <a:pt x="234383" y="131089"/>
                    <a:pt x="234383" y="126206"/>
                  </a:cubicBezTo>
                  <a:cubicBezTo>
                    <a:pt x="234383" y="106299"/>
                    <a:pt x="227341" y="89302"/>
                    <a:pt x="213255" y="75217"/>
                  </a:cubicBezTo>
                  <a:cubicBezTo>
                    <a:pt x="199169" y="61131"/>
                    <a:pt x="182173" y="54088"/>
                    <a:pt x="162265" y="54088"/>
                  </a:cubicBezTo>
                  <a:cubicBezTo>
                    <a:pt x="142358" y="54088"/>
                    <a:pt x="125361" y="61131"/>
                    <a:pt x="111275" y="75217"/>
                  </a:cubicBezTo>
                  <a:cubicBezTo>
                    <a:pt x="97190" y="89302"/>
                    <a:pt x="90148" y="106299"/>
                    <a:pt x="90148" y="126206"/>
                  </a:cubicBezTo>
                  <a:lnTo>
                    <a:pt x="90148" y="216354"/>
                  </a:lnTo>
                  <a:lnTo>
                    <a:pt x="297486" y="216354"/>
                  </a:lnTo>
                  <a:cubicBezTo>
                    <a:pt x="304999" y="216354"/>
                    <a:pt x="311384" y="218983"/>
                    <a:pt x="316642" y="224241"/>
                  </a:cubicBezTo>
                  <a:cubicBezTo>
                    <a:pt x="321901" y="229500"/>
                    <a:pt x="324530" y="235885"/>
                    <a:pt x="324530" y="243398"/>
                  </a:cubicBezTo>
                  <a:lnTo>
                    <a:pt x="324530" y="405663"/>
                  </a:lnTo>
                  <a:cubicBezTo>
                    <a:pt x="324530" y="413175"/>
                    <a:pt x="321901" y="419561"/>
                    <a:pt x="316642" y="424819"/>
                  </a:cubicBezTo>
                  <a:cubicBezTo>
                    <a:pt x="311384" y="430078"/>
                    <a:pt x="304999" y="432707"/>
                    <a:pt x="297486" y="432707"/>
                  </a:cubicBezTo>
                  <a:lnTo>
                    <a:pt x="27044" y="432707"/>
                  </a:lnTo>
                  <a:cubicBezTo>
                    <a:pt x="19532" y="432707"/>
                    <a:pt x="13147" y="430078"/>
                    <a:pt x="7888" y="424819"/>
                  </a:cubicBezTo>
                  <a:cubicBezTo>
                    <a:pt x="2629" y="419561"/>
                    <a:pt x="0" y="413175"/>
                    <a:pt x="0" y="405663"/>
                  </a:cubicBezTo>
                  <a:lnTo>
                    <a:pt x="0" y="243398"/>
                  </a:lnTo>
                  <a:cubicBezTo>
                    <a:pt x="0" y="235885"/>
                    <a:pt x="2629" y="229500"/>
                    <a:pt x="7888" y="224241"/>
                  </a:cubicBezTo>
                  <a:cubicBezTo>
                    <a:pt x="13147" y="218983"/>
                    <a:pt x="19532" y="216354"/>
                    <a:pt x="27044" y="216354"/>
                  </a:cubicBezTo>
                  <a:lnTo>
                    <a:pt x="36059" y="216354"/>
                  </a:lnTo>
                  <a:lnTo>
                    <a:pt x="36059" y="126206"/>
                  </a:lnTo>
                  <a:cubicBezTo>
                    <a:pt x="36059" y="91462"/>
                    <a:pt x="48408" y="61742"/>
                    <a:pt x="73104" y="37045"/>
                  </a:cubicBezTo>
                  <a:cubicBezTo>
                    <a:pt x="97801" y="12348"/>
                    <a:pt x="127521" y="0"/>
                    <a:pt x="16226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1" name="Rectangle 40"/>
          <p:cNvSpPr/>
          <p:nvPr/>
        </p:nvSpPr>
        <p:spPr>
          <a:xfrm>
            <a:off x="384553" y="4472857"/>
            <a:ext cx="2345623" cy="646331"/>
          </a:xfrm>
          <a:prstGeom prst="rect">
            <a:avLst/>
          </a:prstGeom>
          <a:noFill/>
        </p:spPr>
        <p:txBody>
          <a:bodyPr wrap="square">
            <a:spAutoFit/>
          </a:bodyPr>
          <a:lstStyle/>
          <a:p>
            <a:pPr algn="just"/>
            <a:r>
              <a:rPr lang="en-US" b="1" dirty="0" smtClean="0">
                <a:solidFill>
                  <a:schemeClr val="tx1">
                    <a:lumMod val="50000"/>
                  </a:schemeClr>
                </a:solidFill>
              </a:rPr>
              <a:t>Improve Maintenance System</a:t>
            </a:r>
            <a:endParaRPr lang="en-US" b="1" dirty="0">
              <a:solidFill>
                <a:schemeClr val="tx1">
                  <a:lumMod val="50000"/>
                </a:schemeClr>
              </a:solidFill>
            </a:endParaRPr>
          </a:p>
        </p:txBody>
      </p:sp>
      <p:sp>
        <p:nvSpPr>
          <p:cNvPr id="48" name="Rectangle 47"/>
          <p:cNvSpPr/>
          <p:nvPr/>
        </p:nvSpPr>
        <p:spPr>
          <a:xfrm>
            <a:off x="8400256" y="1596170"/>
            <a:ext cx="3269576" cy="552202"/>
          </a:xfrm>
          <a:prstGeom prst="rect">
            <a:avLst/>
          </a:prstGeom>
          <a:noFill/>
        </p:spPr>
        <p:txBody>
          <a:bodyPr wrap="square">
            <a:spAutoFit/>
          </a:bodyPr>
          <a:lstStyle/>
          <a:p>
            <a:pPr lvl="0">
              <a:lnSpc>
                <a:spcPct val="83333"/>
              </a:lnSpc>
              <a:buSzPct val="25000"/>
            </a:pPr>
            <a:r>
              <a:rPr lang="en-US" b="1" dirty="0">
                <a:solidFill>
                  <a:srgbClr val="2F3A46"/>
                </a:solidFill>
                <a:latin typeface="Nixie One"/>
                <a:ea typeface="Nixie One"/>
                <a:cs typeface="Nixie One"/>
                <a:sym typeface="Nixie One"/>
              </a:rPr>
              <a:t>Establish shelf and coding system</a:t>
            </a:r>
            <a:endParaRPr lang="en" sz="1200" dirty="0">
              <a:solidFill>
                <a:srgbClr val="2F3A46"/>
              </a:solidFill>
              <a:latin typeface="Nixie One"/>
              <a:ea typeface="Nixie One"/>
              <a:cs typeface="Nixie One"/>
              <a:sym typeface="Nixie One"/>
            </a:endParaRPr>
          </a:p>
        </p:txBody>
      </p:sp>
      <p:grpSp>
        <p:nvGrpSpPr>
          <p:cNvPr id="50" name="Group 49"/>
          <p:cNvGrpSpPr/>
          <p:nvPr/>
        </p:nvGrpSpPr>
        <p:grpSpPr>
          <a:xfrm>
            <a:off x="1165573" y="1809437"/>
            <a:ext cx="10692559" cy="1481458"/>
            <a:chOff x="633778" y="4478455"/>
            <a:chExt cx="10692559" cy="1481458"/>
          </a:xfrm>
        </p:grpSpPr>
        <p:sp>
          <p:nvSpPr>
            <p:cNvPr id="51" name="Rectangle 50"/>
            <p:cNvSpPr/>
            <p:nvPr/>
          </p:nvSpPr>
          <p:spPr>
            <a:xfrm>
              <a:off x="633778" y="4478455"/>
              <a:ext cx="2335732" cy="552202"/>
            </a:xfrm>
            <a:prstGeom prst="rect">
              <a:avLst/>
            </a:prstGeom>
            <a:noFill/>
          </p:spPr>
          <p:txBody>
            <a:bodyPr wrap="square">
              <a:spAutoFit/>
            </a:bodyPr>
            <a:lstStyle/>
            <a:p>
              <a:pPr lvl="0">
                <a:lnSpc>
                  <a:spcPct val="83333"/>
                </a:lnSpc>
                <a:buSzPct val="25000"/>
              </a:pPr>
              <a:r>
                <a:rPr lang="en-US" b="1" dirty="0">
                  <a:solidFill>
                    <a:schemeClr val="tx1">
                      <a:lumMod val="50000"/>
                    </a:schemeClr>
                  </a:solidFill>
                  <a:cs typeface="+mj-cs"/>
                  <a:sym typeface="Nixie One"/>
                </a:rPr>
                <a:t>A</a:t>
              </a:r>
              <a:r>
                <a:rPr lang="en" b="1" dirty="0">
                  <a:solidFill>
                    <a:schemeClr val="tx1">
                      <a:lumMod val="50000"/>
                    </a:schemeClr>
                  </a:solidFill>
                  <a:cs typeface="+mj-cs"/>
                  <a:sym typeface="Nixie One"/>
                </a:rPr>
                <a:t>pply spare parts management </a:t>
              </a:r>
            </a:p>
          </p:txBody>
        </p:sp>
        <p:sp>
          <p:nvSpPr>
            <p:cNvPr id="52" name="Rectangle 51"/>
            <p:cNvSpPr/>
            <p:nvPr/>
          </p:nvSpPr>
          <p:spPr>
            <a:xfrm>
              <a:off x="8980714" y="5652136"/>
              <a:ext cx="2345623" cy="307777"/>
            </a:xfrm>
            <a:prstGeom prst="rect">
              <a:avLst/>
            </a:prstGeom>
          </p:spPr>
          <p:txBody>
            <a:bodyPr wrap="square">
              <a:spAutoFit/>
            </a:bodyPr>
            <a:lstStyle/>
            <a:p>
              <a:pPr algn="just"/>
              <a:r>
                <a:rPr lang="en-US" sz="1400" dirty="0" smtClean="0">
                  <a:solidFill>
                    <a:schemeClr val="tx1">
                      <a:lumMod val="75000"/>
                    </a:schemeClr>
                  </a:solidFill>
                </a:rPr>
                <a:t>.</a:t>
              </a:r>
              <a:endParaRPr lang="en-US" sz="1400" dirty="0">
                <a:solidFill>
                  <a:schemeClr val="tx1">
                    <a:lumMod val="75000"/>
                  </a:schemeClr>
                </a:solidFill>
              </a:endParaRPr>
            </a:p>
          </p:txBody>
        </p:sp>
      </p:grpSp>
      <p:cxnSp>
        <p:nvCxnSpPr>
          <p:cNvPr id="71" name="Connector: Elbow 70"/>
          <p:cNvCxnSpPr>
            <a:cxnSpLocks/>
            <a:stCxn id="133" idx="6"/>
          </p:cNvCxnSpPr>
          <p:nvPr/>
        </p:nvCxnSpPr>
        <p:spPr>
          <a:xfrm flipV="1">
            <a:off x="2783632" y="4085555"/>
            <a:ext cx="526179" cy="595450"/>
          </a:xfrm>
          <a:prstGeom prst="bentConnector3">
            <a:avLst>
              <a:gd name="adj1" fmla="val 50000"/>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7" name="Connector: Elbow 76"/>
          <p:cNvCxnSpPr>
            <a:cxnSpLocks/>
            <a:stCxn id="108" idx="2"/>
          </p:cNvCxnSpPr>
          <p:nvPr/>
        </p:nvCxnSpPr>
        <p:spPr>
          <a:xfrm rot="10800000" flipV="1">
            <a:off x="6571002" y="1741066"/>
            <a:ext cx="1675816" cy="647251"/>
          </a:xfrm>
          <a:prstGeom prst="bentConnector2">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Connector: Elbow 69"/>
          <p:cNvCxnSpPr>
            <a:cxnSpLocks/>
            <a:stCxn id="94" idx="6"/>
          </p:cNvCxnSpPr>
          <p:nvPr/>
        </p:nvCxnSpPr>
        <p:spPr>
          <a:xfrm>
            <a:off x="3644156" y="2014909"/>
            <a:ext cx="1226065" cy="622312"/>
          </a:xfrm>
          <a:prstGeom prst="bentConnector2">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a:off x="3533725" y="1959693"/>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8246818" y="1685851"/>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9402078" y="3267866"/>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2673201" y="4625789"/>
            <a:ext cx="110431" cy="110431"/>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8" name="Straight Arrow Connector 137"/>
          <p:cNvCxnSpPr>
            <a:stCxn id="114" idx="2"/>
          </p:cNvCxnSpPr>
          <p:nvPr/>
        </p:nvCxnSpPr>
        <p:spPr>
          <a:xfrm flipH="1">
            <a:off x="8400256" y="3323082"/>
            <a:ext cx="1001822" cy="10511"/>
          </a:xfrm>
          <a:prstGeom prst="straightConnector1">
            <a:avLst/>
          </a:prstGeom>
          <a:ln>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Subtitle 5"/>
          <p:cNvSpPr>
            <a:spLocks noGrp="1"/>
          </p:cNvSpPr>
          <p:nvPr>
            <p:ph type="subTitle" idx="1"/>
          </p:nvPr>
        </p:nvSpPr>
        <p:spPr/>
        <p:txBody>
          <a:bodyPr/>
          <a:lstStyle/>
          <a:p>
            <a:endParaRPr lang="en-US" dirty="0"/>
          </a:p>
        </p:txBody>
      </p:sp>
      <p:grpSp>
        <p:nvGrpSpPr>
          <p:cNvPr id="63" name="Group 62"/>
          <p:cNvGrpSpPr/>
          <p:nvPr/>
        </p:nvGrpSpPr>
        <p:grpSpPr>
          <a:xfrm>
            <a:off x="338060" y="4483591"/>
            <a:ext cx="2345623" cy="688111"/>
            <a:chOff x="623887" y="4478455"/>
            <a:chExt cx="2345623" cy="688111"/>
          </a:xfrm>
        </p:grpSpPr>
        <p:sp>
          <p:nvSpPr>
            <p:cNvPr id="64" name="Rectangle 63"/>
            <p:cNvSpPr/>
            <p:nvPr/>
          </p:nvSpPr>
          <p:spPr>
            <a:xfrm>
              <a:off x="623887" y="4478455"/>
              <a:ext cx="2345623" cy="369332"/>
            </a:xfrm>
            <a:prstGeom prst="rect">
              <a:avLst/>
            </a:prstGeom>
            <a:noFill/>
          </p:spPr>
          <p:txBody>
            <a:bodyPr wrap="square">
              <a:spAutoFit/>
            </a:bodyPr>
            <a:lstStyle/>
            <a:p>
              <a:pPr algn="r"/>
              <a:endParaRPr lang="en-US" b="1" dirty="0">
                <a:solidFill>
                  <a:schemeClr val="tx1">
                    <a:lumMod val="50000"/>
                  </a:schemeClr>
                </a:solidFill>
              </a:endParaRPr>
            </a:p>
          </p:txBody>
        </p:sp>
        <p:sp>
          <p:nvSpPr>
            <p:cNvPr id="65" name="Rectangle 64"/>
            <p:cNvSpPr/>
            <p:nvPr/>
          </p:nvSpPr>
          <p:spPr>
            <a:xfrm>
              <a:off x="623887" y="4858789"/>
              <a:ext cx="2345623" cy="307777"/>
            </a:xfrm>
            <a:prstGeom prst="rect">
              <a:avLst/>
            </a:prstGeom>
          </p:spPr>
          <p:txBody>
            <a:bodyPr wrap="square">
              <a:spAutoFit/>
            </a:bodyPr>
            <a:lstStyle/>
            <a:p>
              <a:pPr algn="just"/>
              <a:endParaRPr lang="en-US" sz="1400" dirty="0">
                <a:solidFill>
                  <a:schemeClr val="tx1">
                    <a:lumMod val="75000"/>
                  </a:schemeClr>
                </a:solidFill>
              </a:endParaRPr>
            </a:p>
          </p:txBody>
        </p:sp>
      </p:grpSp>
      <p:sp>
        <p:nvSpPr>
          <p:cNvPr id="3" name="Rectangle 2"/>
          <p:cNvSpPr/>
          <p:nvPr/>
        </p:nvSpPr>
        <p:spPr>
          <a:xfrm>
            <a:off x="9512509" y="3058495"/>
            <a:ext cx="3041960" cy="552202"/>
          </a:xfrm>
          <a:prstGeom prst="rect">
            <a:avLst/>
          </a:prstGeom>
        </p:spPr>
        <p:txBody>
          <a:bodyPr wrap="square">
            <a:spAutoFit/>
          </a:bodyPr>
          <a:lstStyle/>
          <a:p>
            <a:pPr>
              <a:lnSpc>
                <a:spcPct val="83333"/>
              </a:lnSpc>
              <a:buSzPct val="25000"/>
            </a:pPr>
            <a:r>
              <a:rPr lang="en-US" b="1" dirty="0">
                <a:solidFill>
                  <a:srgbClr val="2F3A46"/>
                </a:solidFill>
                <a:latin typeface="Nixie One"/>
                <a:ea typeface="Nixie One"/>
                <a:cs typeface="Nixie One"/>
              </a:rPr>
              <a:t>Establish computerized maintenance system </a:t>
            </a:r>
          </a:p>
        </p:txBody>
      </p:sp>
    </p:spTree>
    <p:extLst>
      <p:ext uri="{BB962C8B-B14F-4D97-AF65-F5344CB8AC3E}">
        <p14:creationId xmlns:p14="http://schemas.microsoft.com/office/powerpoint/2010/main" val="21771760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8</a:t>
            </a:fld>
            <a:endParaRPr lang="en-US" dirty="0"/>
          </a:p>
        </p:txBody>
      </p:sp>
      <p:sp>
        <p:nvSpPr>
          <p:cNvPr id="3" name="Subtitle 2"/>
          <p:cNvSpPr>
            <a:spLocks noGrp="1"/>
          </p:cNvSpPr>
          <p:nvPr>
            <p:ph type="subTitle" idx="1"/>
          </p:nvPr>
        </p:nvSpPr>
        <p:spPr/>
        <p:txBody>
          <a:bodyPr/>
          <a:lstStyle/>
          <a:p>
            <a:endParaRPr lang="ar-JO"/>
          </a:p>
        </p:txBody>
      </p:sp>
      <p:sp>
        <p:nvSpPr>
          <p:cNvPr id="4" name="Title 3"/>
          <p:cNvSpPr>
            <a:spLocks noGrp="1"/>
          </p:cNvSpPr>
          <p:nvPr>
            <p:ph type="title"/>
          </p:nvPr>
        </p:nvSpPr>
        <p:spPr>
          <a:xfrm>
            <a:off x="591517" y="425438"/>
            <a:ext cx="9601200" cy="617612"/>
          </a:xfrm>
        </p:spPr>
        <p:txBody>
          <a:bodyPr/>
          <a:lstStyle/>
          <a:p>
            <a:r>
              <a:rPr lang="en-US" dirty="0">
                <a:latin typeface="Roboto Slab"/>
                <a:ea typeface="Roboto Slab"/>
                <a:cs typeface="Roboto Slab"/>
              </a:rPr>
              <a:t>Literature </a:t>
            </a:r>
            <a:r>
              <a:rPr lang="en-US" dirty="0">
                <a:latin typeface="Roboto Slab"/>
                <a:ea typeface="Roboto Slab"/>
                <a:cs typeface="Roboto Slab"/>
                <a:sym typeface="Roboto Slab"/>
              </a:rPr>
              <a:t>Review</a:t>
            </a:r>
            <a:br>
              <a:rPr lang="en-US" dirty="0">
                <a:latin typeface="Roboto Slab"/>
                <a:ea typeface="Roboto Slab"/>
                <a:cs typeface="Roboto Slab"/>
                <a:sym typeface="Roboto Slab"/>
              </a:rPr>
            </a:br>
            <a:endParaRPr lang="ar-JO" dirty="0"/>
          </a:p>
        </p:txBody>
      </p:sp>
      <p:pic>
        <p:nvPicPr>
          <p:cNvPr id="6" name="Picture 5"/>
          <p:cNvPicPr>
            <a:picLocks noChangeAspect="1"/>
          </p:cNvPicPr>
          <p:nvPr/>
        </p:nvPicPr>
        <p:blipFill>
          <a:blip r:embed="rId2"/>
          <a:stretch>
            <a:fillRect/>
          </a:stretch>
        </p:blipFill>
        <p:spPr>
          <a:xfrm>
            <a:off x="5586410" y="1382316"/>
            <a:ext cx="4638675" cy="3257550"/>
          </a:xfrm>
          <a:prstGeom prst="rect">
            <a:avLst/>
          </a:prstGeom>
        </p:spPr>
      </p:pic>
      <p:pic>
        <p:nvPicPr>
          <p:cNvPr id="7" name="Picture 6"/>
          <p:cNvPicPr>
            <a:picLocks noChangeAspect="1"/>
          </p:cNvPicPr>
          <p:nvPr/>
        </p:nvPicPr>
        <p:blipFill>
          <a:blip r:embed="rId3"/>
          <a:stretch>
            <a:fillRect/>
          </a:stretch>
        </p:blipFill>
        <p:spPr>
          <a:xfrm>
            <a:off x="890585" y="2060848"/>
            <a:ext cx="4695825" cy="4038600"/>
          </a:xfrm>
          <a:prstGeom prst="rect">
            <a:avLst/>
          </a:prstGeom>
        </p:spPr>
      </p:pic>
    </p:spTree>
    <p:extLst>
      <p:ext uri="{BB962C8B-B14F-4D97-AF65-F5344CB8AC3E}">
        <p14:creationId xmlns:p14="http://schemas.microsoft.com/office/powerpoint/2010/main" val="173677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68327C5-B821-4FE9-A59A-A60D9EB59A9A}" type="slidenum">
              <a:rPr lang="en-US" smtClean="0"/>
              <a:pPr/>
              <a:t>9</a:t>
            </a:fld>
            <a:endParaRPr lang="en-US" dirty="0"/>
          </a:p>
        </p:txBody>
      </p:sp>
      <p:sp>
        <p:nvSpPr>
          <p:cNvPr id="4" name="Title 3"/>
          <p:cNvSpPr>
            <a:spLocks noGrp="1"/>
          </p:cNvSpPr>
          <p:nvPr>
            <p:ph type="title"/>
          </p:nvPr>
        </p:nvSpPr>
        <p:spPr>
          <a:xfrm>
            <a:off x="119336" y="404664"/>
            <a:ext cx="9601200" cy="265774"/>
          </a:xfrm>
        </p:spPr>
        <p:txBody>
          <a:bodyPr/>
          <a:lstStyle/>
          <a:p>
            <a:r>
              <a:rPr lang="en-US" dirty="0">
                <a:latin typeface="Roboto Slab"/>
                <a:ea typeface="Roboto Slab"/>
                <a:cs typeface="Roboto Slab"/>
              </a:rPr>
              <a:t>Literature </a:t>
            </a:r>
            <a:r>
              <a:rPr lang="en-US" dirty="0">
                <a:latin typeface="Roboto Slab"/>
                <a:ea typeface="Roboto Slab"/>
                <a:cs typeface="Roboto Slab"/>
                <a:sym typeface="Roboto Slab"/>
              </a:rPr>
              <a:t>Review</a:t>
            </a:r>
            <a:br>
              <a:rPr lang="en-US" dirty="0">
                <a:latin typeface="Roboto Slab"/>
                <a:ea typeface="Roboto Slab"/>
                <a:cs typeface="Roboto Slab"/>
                <a:sym typeface="Roboto Slab"/>
              </a:rPr>
            </a:br>
            <a:endParaRPr lang="ar-JO"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4032" y="116632"/>
            <a:ext cx="4752528" cy="4615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ستطيل 9"/>
          <p:cNvSpPr/>
          <p:nvPr/>
        </p:nvSpPr>
        <p:spPr>
          <a:xfrm>
            <a:off x="7162660" y="362661"/>
            <a:ext cx="3387466" cy="400110"/>
          </a:xfrm>
          <a:prstGeom prst="rect">
            <a:avLst/>
          </a:prstGeom>
        </p:spPr>
        <p:txBody>
          <a:bodyPr wrap="none">
            <a:spAutoFit/>
          </a:bodyPr>
          <a:lstStyle/>
          <a:p>
            <a:pPr algn="ctr" defTabSz="914400"/>
            <a:r>
              <a:rPr lang="en-US" sz="2000" b="1" kern="0" dirty="0">
                <a:solidFill>
                  <a:srgbClr val="FFFFFF"/>
                </a:solidFill>
                <a:latin typeface="Times New Roman" panose="02020603050405020304" pitchFamily="18" charset="0"/>
                <a:ea typeface="Microsoft YaHei UI Light" panose="020B0502040204020203" pitchFamily="34" charset="-122"/>
                <a:cs typeface="Times New Roman" panose="02020603050405020304" pitchFamily="18" charset="0"/>
                <a:sym typeface="Arial"/>
              </a:rPr>
              <a:t>ABC Inventory Classification</a:t>
            </a:r>
          </a:p>
        </p:txBody>
      </p:sp>
      <p:sp>
        <p:nvSpPr>
          <p:cNvPr id="7" name="مستطيل 8"/>
          <p:cNvSpPr/>
          <p:nvPr/>
        </p:nvSpPr>
        <p:spPr>
          <a:xfrm>
            <a:off x="6813072" y="747413"/>
            <a:ext cx="4086641" cy="2554545"/>
          </a:xfrm>
          <a:prstGeom prst="rect">
            <a:avLst/>
          </a:prstGeom>
        </p:spPr>
        <p:txBody>
          <a:bodyPr wrap="square">
            <a:spAutoFit/>
          </a:bodyPr>
          <a:lstStyle/>
          <a:p>
            <a:r>
              <a:rPr lang="en-US" sz="1600" dirty="0">
                <a:solidFill>
                  <a:srgbClr val="FFFFFF"/>
                </a:solidFill>
                <a:latin typeface="Times New Roman" panose="02020603050405020304" pitchFamily="18" charset="0"/>
                <a:cs typeface="Times New Roman" panose="02020603050405020304" pitchFamily="18" charset="0"/>
              </a:rPr>
              <a:t>Inventory classification using ABC analysis is one of the most widely employed techniques in organizations. Normally, the items are classified based on the annual use value, which is the product of annual demand and average unit price. Class A items are relatively few in number but constitute a relatively large amount of annual use value, while class C items are relatively large in number but not used so often. </a:t>
            </a:r>
          </a:p>
        </p:txBody>
      </p:sp>
      <p:pic>
        <p:nvPicPr>
          <p:cNvPr id="8" name="Picture 7"/>
          <p:cNvPicPr>
            <a:picLocks noChangeAspect="1"/>
          </p:cNvPicPr>
          <p:nvPr/>
        </p:nvPicPr>
        <p:blipFill>
          <a:blip r:embed="rId3"/>
          <a:stretch>
            <a:fillRect/>
          </a:stretch>
        </p:blipFill>
        <p:spPr>
          <a:xfrm>
            <a:off x="1623158" y="712441"/>
            <a:ext cx="4800600" cy="3505200"/>
          </a:xfrm>
          <a:prstGeom prst="rect">
            <a:avLst/>
          </a:prstGeom>
        </p:spPr>
      </p:pic>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024" y="3859656"/>
            <a:ext cx="4824536" cy="2998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837418" y="4492190"/>
            <a:ext cx="3854824" cy="1600438"/>
          </a:xfrm>
          <a:prstGeom prst="rect">
            <a:avLst/>
          </a:prstGeom>
          <a:noFill/>
        </p:spPr>
        <p:txBody>
          <a:bodyPr wrap="square" rtlCol="0">
            <a:spAutoFit/>
          </a:bodyPr>
          <a:lstStyle/>
          <a:p>
            <a:r>
              <a:rPr lang="en-US" sz="1400" dirty="0">
                <a:solidFill>
                  <a:schemeClr val="bg1">
                    <a:lumMod val="50000"/>
                  </a:schemeClr>
                </a:solidFill>
                <a:latin typeface="Times New Roman" panose="02020603050405020304" pitchFamily="18" charset="0"/>
                <a:cs typeface="Times New Roman" panose="02020603050405020304" pitchFamily="18" charset="0"/>
              </a:rPr>
              <a:t>Strengths, weaknesses, opportunities and threats (SWOT) analysis is a device that helps business managers to evaluate the strengths, weaknesses, opportunities and threats involved in any business enterprise. A SWOT analysis can help them gain insights into the past and think of possible solutions to existing or potential problems</a:t>
            </a:r>
          </a:p>
        </p:txBody>
      </p:sp>
      <p:sp>
        <p:nvSpPr>
          <p:cNvPr id="11" name="مستطيل 10"/>
          <p:cNvSpPr/>
          <p:nvPr/>
        </p:nvSpPr>
        <p:spPr>
          <a:xfrm>
            <a:off x="7615000" y="4070613"/>
            <a:ext cx="1927131" cy="400110"/>
          </a:xfrm>
          <a:prstGeom prst="rect">
            <a:avLst/>
          </a:prstGeom>
        </p:spPr>
        <p:txBody>
          <a:bodyPr wrap="none">
            <a:spAutoFit/>
          </a:bodyPr>
          <a:lstStyle/>
          <a:p>
            <a:pPr algn="ctr"/>
            <a:r>
              <a:rPr lang="en-US" sz="2000" b="1" kern="0" dirty="0">
                <a:solidFill>
                  <a:srgbClr val="FFFFFF"/>
                </a:solidFill>
                <a:latin typeface="Times New Roman" panose="02020603050405020304" pitchFamily="18" charset="0"/>
                <a:ea typeface="Microsoft YaHei UI Light" panose="020B0502040204020203" pitchFamily="34" charset="-122"/>
                <a:cs typeface="Times New Roman" panose="02020603050405020304" pitchFamily="18" charset="0"/>
              </a:rPr>
              <a:t>SWOT</a:t>
            </a:r>
            <a:r>
              <a:rPr lang="en-US" sz="1350" b="1" dirty="0">
                <a:solidFill>
                  <a:srgbClr val="FFFFFF"/>
                </a:solidFill>
                <a:latin typeface="Nixie One" panose="020B0604020202020204" charset="0"/>
              </a:rPr>
              <a:t> </a:t>
            </a:r>
            <a:r>
              <a:rPr lang="en-US" sz="2000" b="1" kern="0" dirty="0">
                <a:solidFill>
                  <a:srgbClr val="FFFFFF"/>
                </a:solidFill>
                <a:latin typeface="Times New Roman" panose="02020603050405020304" pitchFamily="18" charset="0"/>
                <a:ea typeface="Microsoft YaHei UI Light" panose="020B0502040204020203" pitchFamily="34" charset="-122"/>
                <a:cs typeface="Times New Roman" panose="02020603050405020304" pitchFamily="18" charset="0"/>
              </a:rPr>
              <a:t>Analysis</a:t>
            </a:r>
          </a:p>
        </p:txBody>
      </p:sp>
    </p:spTree>
    <p:extLst>
      <p:ext uri="{BB962C8B-B14F-4D97-AF65-F5344CB8AC3E}">
        <p14:creationId xmlns:p14="http://schemas.microsoft.com/office/powerpoint/2010/main" val="1631810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Showeet theme">
  <a:themeElements>
    <a:clrScheme name="6">
      <a:dk1>
        <a:srgbClr val="95A5A6"/>
      </a:dk1>
      <a:lt1>
        <a:sysClr val="window" lastClr="FFFFFF"/>
      </a:lt1>
      <a:dk2>
        <a:srgbClr val="2C3E50"/>
      </a:dk2>
      <a:lt2>
        <a:srgbClr val="F2F2F2"/>
      </a:lt2>
      <a:accent1>
        <a:srgbClr val="2980B9"/>
      </a:accent1>
      <a:accent2>
        <a:srgbClr val="16A085"/>
      </a:accent2>
      <a:accent3>
        <a:srgbClr val="9BBB59"/>
      </a:accent3>
      <a:accent4>
        <a:srgbClr val="F39C12"/>
      </a:accent4>
      <a:accent5>
        <a:srgbClr val="C0392B"/>
      </a:accent5>
      <a:accent6>
        <a:srgbClr val="4B2C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a:themeElements>
    <a:clrScheme name="Sho-RETRO">
      <a:dk1>
        <a:srgbClr val="231F20"/>
      </a:dk1>
      <a:lt1>
        <a:sysClr val="window" lastClr="FFFFFF"/>
      </a:lt1>
      <a:dk2>
        <a:srgbClr val="1E2631"/>
      </a:dk2>
      <a:lt2>
        <a:srgbClr val="E9DEDB"/>
      </a:lt2>
      <a:accent1>
        <a:srgbClr val="CD5727"/>
      </a:accent1>
      <a:accent2>
        <a:srgbClr val="B54923"/>
      </a:accent2>
      <a:accent3>
        <a:srgbClr val="933416"/>
      </a:accent3>
      <a:accent4>
        <a:srgbClr val="231F20"/>
      </a:accent4>
      <a:accent5>
        <a:srgbClr val="E9DEDB"/>
      </a:accent5>
      <a:accent6>
        <a:srgbClr val="1E2631"/>
      </a:accent6>
      <a:hlink>
        <a:srgbClr val="7F7F7F"/>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arw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63936</TotalTime>
  <Words>1600</Words>
  <Application>Microsoft Office PowerPoint</Application>
  <PresentationFormat>Widescreen</PresentationFormat>
  <Paragraphs>356</Paragraphs>
  <Slides>58</Slides>
  <Notes>17</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58</vt:i4>
      </vt:variant>
    </vt:vector>
  </HeadingPairs>
  <TitlesOfParts>
    <vt:vector size="75" baseType="lpstr">
      <vt:lpstr>Microsoft YaHei UI Light</vt:lpstr>
      <vt:lpstr>Arial</vt:lpstr>
      <vt:lpstr>Calibri</vt:lpstr>
      <vt:lpstr>Calibri Light</vt:lpstr>
      <vt:lpstr>GeosansLight</vt:lpstr>
      <vt:lpstr>Gill Sans</vt:lpstr>
      <vt:lpstr>Helvetica</vt:lpstr>
      <vt:lpstr>Nixie One</vt:lpstr>
      <vt:lpstr>Open Sans</vt:lpstr>
      <vt:lpstr>Roboto Slab</vt:lpstr>
      <vt:lpstr>Source Sans Pro Light</vt:lpstr>
      <vt:lpstr>Symbol</vt:lpstr>
      <vt:lpstr>Times New Roman</vt:lpstr>
      <vt:lpstr>Wingdings</vt:lpstr>
      <vt:lpstr>Showeet theme</vt:lpstr>
      <vt:lpstr>showeet</vt:lpstr>
      <vt:lpstr>Warwick template</vt:lpstr>
      <vt:lpstr>                   </vt:lpstr>
      <vt:lpstr>Prepared By :</vt:lpstr>
      <vt:lpstr>OUTLINE</vt:lpstr>
      <vt:lpstr>About AL ARZ</vt:lpstr>
      <vt:lpstr>MARKET SHARE</vt:lpstr>
      <vt:lpstr>Problem Statement </vt:lpstr>
      <vt:lpstr>Objectives </vt:lpstr>
      <vt:lpstr>Literature Review </vt:lpstr>
      <vt:lpstr>Literature Review </vt:lpstr>
      <vt:lpstr>Methodology</vt:lpstr>
      <vt:lpstr>SWOT ANALYSIS</vt:lpstr>
      <vt:lpstr>CORRECTIVE MAINTENANCE REPORT</vt:lpstr>
      <vt:lpstr>RESULTS</vt:lpstr>
      <vt:lpstr>Shelving system </vt:lpstr>
      <vt:lpstr>PowerPoint Presentation</vt:lpstr>
      <vt:lpstr>AVAILABILITY </vt:lpstr>
      <vt:lpstr>Determining mean time to repair</vt:lpstr>
      <vt:lpstr>Determining mean time to repair</vt:lpstr>
      <vt:lpstr>PowerPoint Presentation</vt:lpstr>
      <vt:lpstr>PowerPoint Presentation</vt:lpstr>
      <vt:lpstr>Determining mean time between failure </vt:lpstr>
      <vt:lpstr>Determining mean time between failure </vt:lpstr>
      <vt:lpstr>Goodness of fit </vt:lpstr>
      <vt:lpstr>Goodness of fit </vt:lpstr>
      <vt:lpstr>Fish and bone diagram </vt:lpstr>
      <vt:lpstr>ABC ANALYSIS</vt:lpstr>
      <vt:lpstr>PowerPoint Presentation</vt:lpstr>
      <vt:lpstr>PowerPoint Presentation</vt:lpstr>
      <vt:lpstr>PowerPoint Presentation</vt:lpstr>
      <vt:lpstr>ABC ANALYSIS CONTROL</vt:lpstr>
      <vt:lpstr>Based on experience and judgment </vt:lpstr>
      <vt:lpstr>COMPUTERIZED MAINTENANCE MANAGEMENT SYSTEM</vt:lpstr>
      <vt:lpstr>Maintenance coordinator </vt:lpstr>
      <vt:lpstr>Maintenance coordinator </vt:lpstr>
      <vt:lpstr>Scheduling for maintenance activities</vt:lpstr>
      <vt:lpstr>Purchasing and receiving of spare parts</vt:lpstr>
      <vt:lpstr>listing all possible vendors and contractors </vt:lpstr>
      <vt:lpstr>Inventory management at spare parts warehouse </vt:lpstr>
      <vt:lpstr>Creating repair orders</vt:lpstr>
      <vt:lpstr>ADVANTAGES OF CM</vt:lpstr>
      <vt:lpstr>Disadvantages of cm</vt:lpstr>
      <vt:lpstr>smart</vt:lpstr>
      <vt:lpstr>MAIN PAGE</vt:lpstr>
      <vt:lpstr>Client’s information management</vt:lpstr>
      <vt:lpstr>Contracts management.</vt:lpstr>
      <vt:lpstr>Warehouse management system.</vt:lpstr>
      <vt:lpstr>Add a spare part</vt:lpstr>
      <vt:lpstr>Maintenance management system:</vt:lpstr>
      <vt:lpstr>maintenance procedures</vt:lpstr>
      <vt:lpstr>Adding a maintenance procedure</vt:lpstr>
      <vt:lpstr> Machines management. </vt:lpstr>
      <vt:lpstr>Areas where SMART can be used in</vt:lpstr>
      <vt:lpstr>SMART Characteristics:</vt:lpstr>
      <vt:lpstr>SMART advantages </vt:lpstr>
      <vt:lpstr>limitations</vt:lpstr>
      <vt:lpstr>Conclusion </vt:lpstr>
      <vt:lpstr>RECOMMENDATIONS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Gears Diagrams for PowerPoint</dc:title>
  <dc:creator>showeet.com</dc:creator>
  <dc:description>© Copyright Showeet.com</dc:description>
  <cp:lastModifiedBy>D.Ali</cp:lastModifiedBy>
  <cp:revision>50</cp:revision>
  <dcterms:created xsi:type="dcterms:W3CDTF">2011-05-09T14:18:21Z</dcterms:created>
  <dcterms:modified xsi:type="dcterms:W3CDTF">2017-05-22T17:57:48Z</dcterms:modified>
  <cp:category>Charts &amp; Diagrams</cp:category>
</cp:coreProperties>
</file>