
<file path=[Content_Types].xml><?xml version="1.0" encoding="utf-8"?>
<Types xmlns="http://schemas.openxmlformats.org/package/2006/content-types">
  <Override PartName="/ppt/notesSlides/notesSlide2.xml" ContentType="application/vnd.openxmlformats-officedocument.presentationml.notesSlide+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diagrams/quickStyle2.xml" ContentType="application/vnd.openxmlformats-officedocument.drawingml.diagramStyle+xml"/>
  <Override PartName="/ppt/drawings/drawing2.xml" ContentType="application/vnd.openxmlformats-officedocument.drawingml.chartshapes+xml"/>
  <Override PartName="/ppt/theme/themeOverride5.xml" ContentType="application/vnd.openxmlformats-officedocument.themeOverrid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theme/themeOverride3.xml" ContentType="application/vnd.openxmlformats-officedocument.themeOverr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theme/themeOverride1.xml" ContentType="application/vnd.openxmlformats-officedocument.themeOverride+xml"/>
  <Override PartName="/ppt/charts/chart13.xml" ContentType="application/vnd.openxmlformats-officedocument.drawingml.chart+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charts/chart9.xml" ContentType="application/vnd.openxmlformats-officedocument.drawingml.chart+xml"/>
  <Override PartName="/ppt/charts/chart11.xml" ContentType="application/vnd.openxmlformats-officedocument.drawingml.chart+xml"/>
  <Override PartName="/ppt/diagrams/layout3.xml" ContentType="application/vnd.openxmlformats-officedocument.drawingml.diagramLayout+xml"/>
  <Override PartName="/ppt/diagrams/data4.xml" ContentType="application/vnd.openxmlformats-officedocument.drawingml.diagramData+xml"/>
  <Override PartName="/ppt/charts/chart7.xml" ContentType="application/vnd.openxmlformats-officedocument.drawingml.chart+xml"/>
  <Override PartName="/ppt/diagrams/layout1.xml" ContentType="application/vnd.openxmlformats-officedocument.drawingml.diagramLayout+xml"/>
  <Override PartName="/ppt/diagrams/data2.xml" ContentType="application/vnd.openxmlformats-officedocument.drawingml.diagramData+xml"/>
  <Override PartName="/ppt/charts/chart3.xml" ContentType="application/vnd.openxmlformats-officedocument.drawingml.chart+xml"/>
  <Override PartName="/ppt/charts/chart5.xml" ContentType="application/vnd.openxmlformats-officedocument.drawingml.char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colors4.xml" ContentType="application/vnd.openxmlformats-officedocument.drawingml.diagramColors+xml"/>
  <Override PartName="/ppt/charts/chart1.xml" ContentType="application/vnd.openxmlformats-officedocument.drawingml.chart+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diagrams/colors2.xml" ContentType="application/vnd.openxmlformats-officedocument.drawingml.diagramColors+xml"/>
  <Default Extension="png" ContentType="image/png"/>
  <Override PartName="/ppt/diagrams/drawing3.xml" ContentType="application/vnd.ms-office.drawingml.diagramDrawing+xml"/>
  <Override PartName="/ppt/notesSlides/notesSlide3.xml" ContentType="application/vnd.openxmlformats-officedocument.presentationml.notesSlide+xml"/>
  <Override PartName="/ppt/drawings/drawing3.xml" ContentType="application/vnd.openxmlformats-officedocument.drawingml.chartshapes+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drawings/drawing1.xml" ContentType="application/vnd.openxmlformats-officedocument.drawingml.chartshapes+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diagrams/quickStyle1.xml" ContentType="application/vnd.openxmlformats-officedocument.drawingml.diagramStyle+xml"/>
  <Override PartName="/ppt/theme/themeOverride4.xml" ContentType="application/vnd.openxmlformats-officedocument.themeOverrid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theme/themeOverride2.xml" ContentType="application/vnd.openxmlformats-officedocument.themeOverride+xml"/>
  <Override PartName="/docProps/app.xml" ContentType="application/vnd.openxmlformats-officedocument.extended-properties+xml"/>
  <Override PartName="/ppt/slides/slide11.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diagrams/layout4.xml" ContentType="application/vnd.openxmlformats-officedocument.drawingml.diagramLayout+xml"/>
  <Override PartName="/ppt/charts/chart8.xml" ContentType="application/vnd.openxmlformats-officedocument.drawingml.chart+xml"/>
  <Override PartName="/ppt/charts/chart12.xml" ContentType="application/vnd.openxmlformats-officedocument.drawingml.chart+xml"/>
  <Override PartName="/ppt/slideLayouts/slideLayout10.xml" ContentType="application/vnd.openxmlformats-officedocument.presentationml.slideLayout+xml"/>
  <Override PartName="/ppt/diagrams/layout2.xml" ContentType="application/vnd.openxmlformats-officedocument.drawingml.diagramLayout+xml"/>
  <Override PartName="/ppt/charts/chart6.xml" ContentType="application/vnd.openxmlformats-officedocument.drawingml.chart+xml"/>
  <Override PartName="/ppt/charts/chart10.xml" ContentType="application/vnd.openxmlformats-officedocument.drawingml.chart+xml"/>
  <Override PartName="/ppt/diagrams/data3.xml" ContentType="application/vnd.openxmlformats-officedocument.drawingml.diagramData+xml"/>
  <Override PartName="/ppt/charts/chart4.xml" ContentType="application/vnd.openxmlformats-officedocument.drawingml.chart+xml"/>
  <Override PartName="/ppt/slides/slide8.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drawing4.xml" ContentType="application/vnd.ms-office.drawingml.diagramDrawing+xml"/>
  <Override PartName="/ppt/charts/chart2.xml" ContentType="application/vnd.openxmlformats-officedocument.drawingml.chart+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57">
  <p:sldMasterIdLst>
    <p:sldMasterId id="2147484020" r:id="rId1"/>
    <p:sldMasterId id="2147484032" r:id="rId2"/>
  </p:sldMasterIdLst>
  <p:notesMasterIdLst>
    <p:notesMasterId r:id="rId20"/>
  </p:notesMasterIdLst>
  <p:sldIdLst>
    <p:sldId id="287" r:id="rId3"/>
    <p:sldId id="259" r:id="rId4"/>
    <p:sldId id="299" r:id="rId5"/>
    <p:sldId id="293" r:id="rId6"/>
    <p:sldId id="262" r:id="rId7"/>
    <p:sldId id="298" r:id="rId8"/>
    <p:sldId id="300" r:id="rId9"/>
    <p:sldId id="303" r:id="rId10"/>
    <p:sldId id="304" r:id="rId11"/>
    <p:sldId id="305" r:id="rId12"/>
    <p:sldId id="302" r:id="rId13"/>
    <p:sldId id="306" r:id="rId14"/>
    <p:sldId id="307" r:id="rId15"/>
    <p:sldId id="301" r:id="rId16"/>
    <p:sldId id="296" r:id="rId17"/>
    <p:sldId id="308" r:id="rId18"/>
    <p:sldId id="309"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xmlns="">
        <p14:section name="Standardabschnitt" id="{B2746029-84B8-4A33-9830-73908591B6C6}">
          <p14:sldIdLst>
            <p14:sldId id="287"/>
          </p14:sldIdLst>
        </p14:section>
        <p14:section name="Abschnitt ohne Titel" id="{DBB0379E-C730-4AD7-998E-7876F9E8FF4B}">
          <p14:sldIdLst>
            <p14:sldId id="259"/>
            <p14:sldId id="260"/>
            <p14:sldId id="261"/>
            <p14:sldId id="262"/>
            <p14:sldId id="263"/>
            <p14:sldId id="264"/>
            <p14:sldId id="265"/>
            <p14:sldId id="282"/>
            <p14:sldId id="283"/>
            <p14:sldId id="266"/>
            <p14:sldId id="270"/>
            <p14:sldId id="271"/>
            <p14:sldId id="272"/>
            <p14:sldId id="273"/>
            <p14:sldId id="274"/>
            <p14:sldId id="289"/>
            <p14:sldId id="276"/>
          </p14:sldIdLst>
        </p14:section>
      </p14:sectionLst>
    </p:ex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29C11"/>
    <a:srgbClr val="517D21"/>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ittlere Formatvorlage 2 - Akz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ittlere Formatvorlage 2 - Akz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ittlere Formatvorlage 2 - Akz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616DA210-FB5B-4158-B5E0-FEB733F419BA}" styleName="Helle Formatvorlag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7E9639D4-E3E2-4D34-9284-5A2195B3D0D7}" styleName="Helle Formatvorlag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93D81CF-94F2-401A-BA57-92F5A7B2D0C5}" styleName="Mittlere Formatvorlag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ittlere Formatvorlag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8EC20E35-A176-4012-BC5E-935CFFF8708E}" styleName="Mittlere Formatvorlag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3B4B98B0-60AC-42C2-AFA5-B58CD77FA1E5}" styleName="نمط فاتح 1 - تمييز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9012ECD-51FC-41F1-AA8D-1B2483CD663E}" styleName="نمط فاتح 2 - تمييز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9D7B26C5-4107-4FEC-AEDC-1716B250A1EF}" styleName="النمط الفاتح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B301B821-A1FF-4177-AEE7-76D212191A09}" styleName="نمط متوسط 1 - تمييز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FABFCF23-3B69-468F-B69F-88F6DE6A72F2}" styleName="نمط متوسط 1 - تمييز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BC89EF96-8CEA-46FF-86C4-4CE0E7609802}" styleName="نمط فاتح 3 - تمييز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4444" autoAdjust="0"/>
  </p:normalViewPr>
  <p:slideViewPr>
    <p:cSldViewPr snapToGrid="0">
      <p:cViewPr>
        <p:scale>
          <a:sx n="60" d="100"/>
          <a:sy n="60" d="100"/>
        </p:scale>
        <p:origin x="-228" y="-276"/>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charts/_rels/chart1.xml.rels><?xml version="1.0" encoding="UTF-8" standalone="yes"?>
<Relationships xmlns="http://schemas.openxmlformats.org/package/2006/relationships"><Relationship Id="rId2" Type="http://schemas.openxmlformats.org/officeDocument/2006/relationships/oleObject" Target="file:///C:\Users\HP\Desktop\graduated%20project\Book1%20(&#1578;&#1605;%20&#1575;&#1604;&#1581;&#1601;&#1592;%20&#1578;&#1604;&#1602;&#1575;&#1574;&#1610;&#1575;&#1611;).xlsx" TargetMode="External"/><Relationship Id="rId1" Type="http://schemas.openxmlformats.org/officeDocument/2006/relationships/themeOverride" Target="../theme/themeOverride1.xml"/></Relationships>
</file>

<file path=ppt/charts/_rels/chart10.xml.rels><?xml version="1.0" encoding="UTF-8" standalone="yes"?>
<Relationships xmlns="http://schemas.openxmlformats.org/package/2006/relationships"><Relationship Id="rId1" Type="http://schemas.openxmlformats.org/officeDocument/2006/relationships/oleObject" Target="file:///C:\Users\HP\Desktop\graduated%20project\Book1%20(&#1578;&#1605;%20&#1575;&#1604;&#1581;&#1601;&#1592;%20&#1578;&#1604;&#1602;&#1575;&#1574;&#1610;&#1575;&#1611;).xlsx" TargetMode="External"/></Relationships>
</file>

<file path=ppt/charts/_rels/chart11.xml.rels><?xml version="1.0" encoding="UTF-8" standalone="yes"?>
<Relationships xmlns="http://schemas.openxmlformats.org/package/2006/relationships"><Relationship Id="rId1" Type="http://schemas.openxmlformats.org/officeDocument/2006/relationships/oleObject" Target="file:///C:\Users\HP\Desktop\graduated%20project\Book1%20(&#1578;&#1605;%20&#1575;&#1604;&#1581;&#1601;&#1592;%20&#1578;&#1604;&#1602;&#1575;&#1574;&#1610;&#1575;&#1611;).xlsx" TargetMode="External"/></Relationships>
</file>

<file path=ppt/charts/_rels/chart12.xml.rels><?xml version="1.0" encoding="UTF-8" standalone="yes"?>
<Relationships xmlns="http://schemas.openxmlformats.org/package/2006/relationships"><Relationship Id="rId1" Type="http://schemas.openxmlformats.org/officeDocument/2006/relationships/oleObject" Target="file:///C:\Users\HP\Desktop\graduated%20project\Book1%20(&#1578;&#1605;%20&#1575;&#1604;&#1581;&#1601;&#1592;%20&#1578;&#1604;&#1602;&#1575;&#1574;&#1610;&#1575;&#1611;).xlsx" TargetMode="External"/></Relationships>
</file>

<file path=ppt/charts/_rels/chart13.xml.rels><?xml version="1.0" encoding="UTF-8" standalone="yes"?>
<Relationships xmlns="http://schemas.openxmlformats.org/package/2006/relationships"><Relationship Id="rId2" Type="http://schemas.openxmlformats.org/officeDocument/2006/relationships/oleObject" Target="file:///C:\Users\HP\Desktop\graduated%20project\Book1%20(&#1578;&#1605;%20&#1575;&#1604;&#1581;&#1601;&#1592;%20&#1578;&#1604;&#1602;&#1575;&#1574;&#1610;&#1575;&#1611;).xlsx" TargetMode="External"/><Relationship Id="rId1" Type="http://schemas.openxmlformats.org/officeDocument/2006/relationships/themeOverride" Target="../theme/themeOverride5.xml"/></Relationships>
</file>

<file path=ppt/charts/_rels/chart2.xml.rels><?xml version="1.0" encoding="UTF-8" standalone="yes"?>
<Relationships xmlns="http://schemas.openxmlformats.org/package/2006/relationships"><Relationship Id="rId1" Type="http://schemas.openxmlformats.org/officeDocument/2006/relationships/oleObject" Target="file:///C:\Users\HP\Desktop\graduated%20project\Book1%20(&#1578;&#1605;%20&#1575;&#1604;&#1581;&#1601;&#1592;%20&#1578;&#1604;&#1602;&#1575;&#1574;&#1610;&#1575;&#1611;).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HP\Desktop\graduated%20project\Book1%20(&#1578;&#1605;%20&#1575;&#1604;&#1581;&#1601;&#1592;%20&#1578;&#1604;&#1602;&#1575;&#1574;&#1610;&#1575;&#1611;).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Users\HP\Desktop\graduated%20project\Book1%20(&#1578;&#1605;%20&#1575;&#1604;&#1581;&#1601;&#1592;%20&#1578;&#1604;&#1602;&#1575;&#1574;&#1610;&#1575;&#1611;).xlsx" TargetMode="External"/></Relationships>
</file>

<file path=ppt/charts/_rels/chart5.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C:\Users\HP\Desktop\graduated%20project\Book1%20(&#1578;&#1605;%20&#1575;&#1604;&#1581;&#1601;&#1592;%20&#1578;&#1604;&#1602;&#1575;&#1574;&#1610;&#1575;&#1611;).xlsx" TargetMode="External"/></Relationships>
</file>

<file path=ppt/charts/_rels/chart6.xml.rels><?xml version="1.0" encoding="UTF-8" standalone="yes"?>
<Relationships xmlns="http://schemas.openxmlformats.org/package/2006/relationships"><Relationship Id="rId3" Type="http://schemas.openxmlformats.org/officeDocument/2006/relationships/chartUserShapes" Target="../drawings/drawing2.xml"/><Relationship Id="rId2" Type="http://schemas.openxmlformats.org/officeDocument/2006/relationships/oleObject" Target="file:///C:\Users\HP\Desktop\graduated%20project\Book1%20(&#1578;&#1605;%20&#1575;&#1604;&#1581;&#1601;&#1592;%20&#1578;&#1604;&#1602;&#1575;&#1574;&#1610;&#1575;&#1611;).xlsx" TargetMode="External"/><Relationship Id="rId1" Type="http://schemas.openxmlformats.org/officeDocument/2006/relationships/themeOverride" Target="../theme/themeOverride2.xml"/></Relationships>
</file>

<file path=ppt/charts/_rels/chart7.xml.rels><?xml version="1.0" encoding="UTF-8" standalone="yes"?>
<Relationships xmlns="http://schemas.openxmlformats.org/package/2006/relationships"><Relationship Id="rId2" Type="http://schemas.openxmlformats.org/officeDocument/2006/relationships/oleObject" Target="file:///C:\Users\HP\Desktop\graduated%20project\Book1%20(&#1578;&#1605;%20&#1575;&#1604;&#1581;&#1601;&#1592;%20&#1578;&#1604;&#1602;&#1575;&#1574;&#1610;&#1575;&#1611;).xlsx" TargetMode="External"/><Relationship Id="rId1" Type="http://schemas.openxmlformats.org/officeDocument/2006/relationships/themeOverride" Target="../theme/themeOverride3.xml"/></Relationships>
</file>

<file path=ppt/charts/_rels/chart8.xml.rels><?xml version="1.0" encoding="UTF-8" standalone="yes"?>
<Relationships xmlns="http://schemas.openxmlformats.org/package/2006/relationships"><Relationship Id="rId3" Type="http://schemas.openxmlformats.org/officeDocument/2006/relationships/chartUserShapes" Target="../drawings/drawing3.xml"/><Relationship Id="rId2" Type="http://schemas.openxmlformats.org/officeDocument/2006/relationships/oleObject" Target="file:///C:\Users\HP\Desktop\graduated%20project\Book1%20(&#1578;&#1605;%20&#1575;&#1604;&#1581;&#1601;&#1592;%20&#1578;&#1604;&#1602;&#1575;&#1574;&#1610;&#1575;&#1611;).xlsx" TargetMode="External"/><Relationship Id="rId1" Type="http://schemas.openxmlformats.org/officeDocument/2006/relationships/themeOverride" Target="../theme/themeOverride4.xml"/></Relationships>
</file>

<file path=ppt/charts/_rels/chart9.xml.rels><?xml version="1.0" encoding="UTF-8" standalone="yes"?>
<Relationships xmlns="http://schemas.openxmlformats.org/package/2006/relationships"><Relationship Id="rId1" Type="http://schemas.openxmlformats.org/officeDocument/2006/relationships/oleObject" Target="file:///C:\Users\HP\Desktop\graduated%20project\Book1%20(&#1578;&#1605;%20&#1575;&#1604;&#1581;&#1601;&#1592;%20&#1578;&#1604;&#1602;&#1575;&#1574;&#1610;&#1575;&#1611;).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ar-SA"/>
  <c:clrMapOvr bg1="lt1" tx1="dk1" bg2="lt2" tx2="dk2" accent1="accent1" accent2="accent2" accent3="accent3" accent4="accent4" accent5="accent5" accent6="accent6" hlink="hlink" folHlink="folHlink"/>
  <c:chart>
    <c:autoTitleDeleted val="1"/>
    <c:view3D>
      <c:rotX val="30"/>
      <c:rotY val="360"/>
      <c:perspective val="30"/>
    </c:view3D>
    <c:plotArea>
      <c:layout>
        <c:manualLayout>
          <c:layoutTarget val="inner"/>
          <c:xMode val="edge"/>
          <c:yMode val="edge"/>
          <c:x val="6.9262401383707123E-2"/>
          <c:y val="2.0549583642225401E-2"/>
          <c:w val="0.87519461818372191"/>
          <c:h val="0.91102723135010366"/>
        </c:manualLayout>
      </c:layout>
      <c:pie3DChart>
        <c:varyColors val="1"/>
        <c:ser>
          <c:idx val="0"/>
          <c:order val="0"/>
          <c:dLbls>
            <c:dLbl>
              <c:idx val="0"/>
              <c:layout>
                <c:manualLayout>
                  <c:x val="-0.19814491065736992"/>
                  <c:y val="3.9071953855388052E-2"/>
                </c:manualLayout>
              </c:layout>
              <c:tx>
                <c:rich>
                  <a:bodyPr/>
                  <a:lstStyle/>
                  <a:p>
                    <a:r>
                      <a:rPr lang="en-US" sz="1400">
                        <a:cs typeface="+mj-cs"/>
                      </a:rPr>
                      <a:t>4</a:t>
                    </a:r>
                    <a:r>
                      <a:rPr lang="en-US"/>
                      <a:t>0.2%</a:t>
                    </a:r>
                  </a:p>
                </c:rich>
              </c:tx>
              <c:showPercent val="1"/>
            </c:dLbl>
            <c:dLbl>
              <c:idx val="1"/>
              <c:layout>
                <c:manualLayout>
                  <c:x val="0.24542982927568613"/>
                  <c:y val="-0.12754084736608709"/>
                </c:manualLayout>
              </c:layout>
              <c:tx>
                <c:rich>
                  <a:bodyPr/>
                  <a:lstStyle/>
                  <a:p>
                    <a:r>
                      <a:rPr lang="en-US" sz="1400">
                        <a:cs typeface="+mj-cs"/>
                      </a:rPr>
                      <a:t>5</a:t>
                    </a:r>
                    <a:r>
                      <a:rPr lang="en-US"/>
                      <a:t>9.8%</a:t>
                    </a:r>
                  </a:p>
                </c:rich>
              </c:tx>
              <c:showPercent val="1"/>
            </c:dLbl>
            <c:numFmt formatCode="General" sourceLinked="0"/>
            <c:txPr>
              <a:bodyPr/>
              <a:lstStyle/>
              <a:p>
                <a:pPr>
                  <a:defRPr sz="1400">
                    <a:cs typeface="+mj-cs"/>
                  </a:defRPr>
                </a:pPr>
                <a:endParaRPr lang="ar-SA"/>
              </a:p>
            </c:txPr>
            <c:showPercent val="1"/>
            <c:showLeaderLines val="1"/>
          </c:dLbls>
          <c:cat>
            <c:strRef>
              <c:f>ورقة1!$E$282:$E$283</c:f>
              <c:strCache>
                <c:ptCount val="2"/>
                <c:pt idx="0">
                  <c:v>male</c:v>
                </c:pt>
                <c:pt idx="1">
                  <c:v>female</c:v>
                </c:pt>
              </c:strCache>
            </c:strRef>
          </c:cat>
          <c:val>
            <c:numRef>
              <c:f>ورقة1!$F$282:$F$283</c:f>
              <c:numCache>
                <c:formatCode>0.00%</c:formatCode>
                <c:ptCount val="2"/>
                <c:pt idx="0">
                  <c:v>0.40200000000000002</c:v>
                </c:pt>
                <c:pt idx="1">
                  <c:v>0.59800000000000064</c:v>
                </c:pt>
              </c:numCache>
            </c:numRef>
          </c:val>
        </c:ser>
        <c:dLbls>
          <c:showPercent val="1"/>
        </c:dLbls>
      </c:pie3DChart>
    </c:plotArea>
    <c:legend>
      <c:legendPos val="r"/>
      <c:layout>
        <c:manualLayout>
          <c:xMode val="edge"/>
          <c:yMode val="edge"/>
          <c:x val="4.2512289403125222E-2"/>
          <c:y val="0.88140664181787554"/>
          <c:w val="0.94262796272666427"/>
          <c:h val="0.11859335818212455"/>
        </c:manualLayout>
      </c:layout>
      <c:txPr>
        <a:bodyPr/>
        <a:lstStyle/>
        <a:p>
          <a:pPr>
            <a:defRPr sz="1400">
              <a:cs typeface="+mj-cs"/>
            </a:defRPr>
          </a:pPr>
          <a:endParaRPr lang="ar-SA"/>
        </a:p>
      </c:txPr>
    </c:legend>
    <c:plotVisOnly val="1"/>
  </c:chart>
  <c:spPr>
    <a:ln>
      <a:solidFill>
        <a:schemeClr val="bg1"/>
      </a:solidFill>
    </a:ln>
  </c:spPr>
  <c:externalData r:id="rId2"/>
</c:chartSpace>
</file>

<file path=ppt/charts/chart10.xml><?xml version="1.0" encoding="utf-8"?>
<c:chartSpace xmlns:c="http://schemas.openxmlformats.org/drawingml/2006/chart" xmlns:a="http://schemas.openxmlformats.org/drawingml/2006/main" xmlns:r="http://schemas.openxmlformats.org/officeDocument/2006/relationships">
  <c:date1904 val="1"/>
  <c:lang val="ar-SA"/>
  <c:chart>
    <c:title>
      <c:tx>
        <c:rich>
          <a:bodyPr/>
          <a:lstStyle/>
          <a:p>
            <a:pPr>
              <a:defRPr sz="1200" b="0"/>
            </a:pPr>
            <a:r>
              <a:rPr lang="en-US" sz="1200" b="0"/>
              <a:t>Sourse of information</a:t>
            </a:r>
            <a:endParaRPr lang="ar-SA" sz="1200" b="0"/>
          </a:p>
        </c:rich>
      </c:tx>
      <c:layout>
        <c:manualLayout>
          <c:xMode val="edge"/>
          <c:yMode val="edge"/>
          <c:x val="0.35847446997359977"/>
          <c:y val="6.1988286491637887E-2"/>
        </c:manualLayout>
      </c:layout>
    </c:title>
    <c:view3D>
      <c:rotY val="340"/>
      <c:rAngAx val="1"/>
    </c:view3D>
    <c:plotArea>
      <c:layout>
        <c:manualLayout>
          <c:layoutTarget val="inner"/>
          <c:xMode val="edge"/>
          <c:yMode val="edge"/>
          <c:x val="1.397789659726608E-2"/>
          <c:y val="0.19815981335666372"/>
          <c:w val="0.85896572538792426"/>
          <c:h val="0.68864268023684083"/>
        </c:manualLayout>
      </c:layout>
      <c:bar3DChart>
        <c:barDir val="col"/>
        <c:grouping val="clustered"/>
        <c:ser>
          <c:idx val="0"/>
          <c:order val="0"/>
          <c:tx>
            <c:strRef>
              <c:f>ورقة1!$E$187</c:f>
              <c:strCache>
                <c:ptCount val="1"/>
                <c:pt idx="0">
                  <c:v>school</c:v>
                </c:pt>
              </c:strCache>
            </c:strRef>
          </c:tx>
          <c:cat>
            <c:strRef>
              <c:f>ورقة1!$F$186:$J$186</c:f>
              <c:strCache>
                <c:ptCount val="5"/>
                <c:pt idx="0">
                  <c:v>strongly disagree</c:v>
                </c:pt>
                <c:pt idx="1">
                  <c:v>disagree</c:v>
                </c:pt>
                <c:pt idx="2">
                  <c:v>undecided</c:v>
                </c:pt>
                <c:pt idx="3">
                  <c:v>agree</c:v>
                </c:pt>
                <c:pt idx="4">
                  <c:v>strongly agree</c:v>
                </c:pt>
              </c:strCache>
            </c:strRef>
          </c:cat>
          <c:val>
            <c:numRef>
              <c:f>ورقة1!$F$187:$J$187</c:f>
              <c:numCache>
                <c:formatCode>0.00%</c:formatCode>
                <c:ptCount val="5"/>
                <c:pt idx="0">
                  <c:v>7.6999999999999999E-2</c:v>
                </c:pt>
                <c:pt idx="1">
                  <c:v>0.126</c:v>
                </c:pt>
                <c:pt idx="2">
                  <c:v>0.15600000000000044</c:v>
                </c:pt>
                <c:pt idx="3">
                  <c:v>0.45100000000000001</c:v>
                </c:pt>
                <c:pt idx="4">
                  <c:v>0.18900000000000108</c:v>
                </c:pt>
              </c:numCache>
            </c:numRef>
          </c:val>
        </c:ser>
        <c:ser>
          <c:idx val="1"/>
          <c:order val="1"/>
          <c:tx>
            <c:strRef>
              <c:f>ورقة1!$E$188</c:f>
              <c:strCache>
                <c:ptCount val="1"/>
                <c:pt idx="0">
                  <c:v>university</c:v>
                </c:pt>
              </c:strCache>
            </c:strRef>
          </c:tx>
          <c:cat>
            <c:strRef>
              <c:f>ورقة1!$F$186:$J$186</c:f>
              <c:strCache>
                <c:ptCount val="5"/>
                <c:pt idx="0">
                  <c:v>strongly disagree</c:v>
                </c:pt>
                <c:pt idx="1">
                  <c:v>disagree</c:v>
                </c:pt>
                <c:pt idx="2">
                  <c:v>undecided</c:v>
                </c:pt>
                <c:pt idx="3">
                  <c:v>agree</c:v>
                </c:pt>
                <c:pt idx="4">
                  <c:v>strongly agree</c:v>
                </c:pt>
              </c:strCache>
            </c:strRef>
          </c:cat>
          <c:val>
            <c:numRef>
              <c:f>ورقة1!$F$188:$J$188</c:f>
              <c:numCache>
                <c:formatCode>0.00%</c:formatCode>
                <c:ptCount val="5"/>
                <c:pt idx="0">
                  <c:v>0.24000000000000021</c:v>
                </c:pt>
                <c:pt idx="1">
                  <c:v>0.30000000000000032</c:v>
                </c:pt>
                <c:pt idx="2">
                  <c:v>0.17400000000000004</c:v>
                </c:pt>
                <c:pt idx="3">
                  <c:v>0.20400000000000001</c:v>
                </c:pt>
                <c:pt idx="4">
                  <c:v>8.2000000000000003E-2</c:v>
                </c:pt>
              </c:numCache>
            </c:numRef>
          </c:val>
        </c:ser>
        <c:ser>
          <c:idx val="2"/>
          <c:order val="2"/>
          <c:tx>
            <c:strRef>
              <c:f>ورقة1!$E$189</c:f>
              <c:strCache>
                <c:ptCount val="1"/>
                <c:pt idx="0">
                  <c:v>others</c:v>
                </c:pt>
              </c:strCache>
            </c:strRef>
          </c:tx>
          <c:cat>
            <c:strRef>
              <c:f>ورقة1!$F$186:$J$186</c:f>
              <c:strCache>
                <c:ptCount val="5"/>
                <c:pt idx="0">
                  <c:v>strongly disagree</c:v>
                </c:pt>
                <c:pt idx="1">
                  <c:v>disagree</c:v>
                </c:pt>
                <c:pt idx="2">
                  <c:v>undecided</c:v>
                </c:pt>
                <c:pt idx="3">
                  <c:v>agree</c:v>
                </c:pt>
                <c:pt idx="4">
                  <c:v>strongly agree</c:v>
                </c:pt>
              </c:strCache>
            </c:strRef>
          </c:cat>
          <c:val>
            <c:numRef>
              <c:f>ورقة1!$F$189:$J$189</c:f>
              <c:numCache>
                <c:formatCode>0.00%</c:formatCode>
                <c:ptCount val="5"/>
                <c:pt idx="0">
                  <c:v>0.10900000000000012</c:v>
                </c:pt>
                <c:pt idx="1">
                  <c:v>0.19800000000000001</c:v>
                </c:pt>
                <c:pt idx="2">
                  <c:v>0.26700000000000002</c:v>
                </c:pt>
                <c:pt idx="3">
                  <c:v>0.23100000000000001</c:v>
                </c:pt>
                <c:pt idx="4">
                  <c:v>0.10500000000000002</c:v>
                </c:pt>
              </c:numCache>
            </c:numRef>
          </c:val>
        </c:ser>
        <c:shape val="cylinder"/>
        <c:axId val="65879040"/>
        <c:axId val="65889024"/>
        <c:axId val="0"/>
      </c:bar3DChart>
      <c:catAx>
        <c:axId val="65879040"/>
        <c:scaling>
          <c:orientation val="maxMin"/>
        </c:scaling>
        <c:axPos val="b"/>
        <c:majorTickMark val="none"/>
        <c:tickLblPos val="nextTo"/>
        <c:txPr>
          <a:bodyPr/>
          <a:lstStyle/>
          <a:p>
            <a:pPr>
              <a:defRPr sz="1050">
                <a:cs typeface="+mj-cs"/>
              </a:defRPr>
            </a:pPr>
            <a:endParaRPr lang="ar-SA"/>
          </a:p>
        </c:txPr>
        <c:crossAx val="65889024"/>
        <c:crosses val="autoZero"/>
        <c:auto val="1"/>
        <c:lblAlgn val="ctr"/>
        <c:lblOffset val="100"/>
      </c:catAx>
      <c:valAx>
        <c:axId val="65889024"/>
        <c:scaling>
          <c:orientation val="minMax"/>
        </c:scaling>
        <c:axPos val="r"/>
        <c:majorGridlines/>
        <c:numFmt formatCode="0.00%" sourceLinked="1"/>
        <c:majorTickMark val="none"/>
        <c:tickLblPos val="nextTo"/>
        <c:txPr>
          <a:bodyPr/>
          <a:lstStyle/>
          <a:p>
            <a:pPr>
              <a:defRPr sz="1100">
                <a:cs typeface="+mj-cs"/>
              </a:defRPr>
            </a:pPr>
            <a:endParaRPr lang="ar-SA"/>
          </a:p>
        </c:txPr>
        <c:crossAx val="65879040"/>
        <c:crosses val="autoZero"/>
        <c:crossBetween val="between"/>
      </c:valAx>
    </c:plotArea>
    <c:legend>
      <c:legendPos val="r"/>
      <c:layout>
        <c:manualLayout>
          <c:xMode val="edge"/>
          <c:yMode val="edge"/>
          <c:x val="0"/>
          <c:y val="0.20708747600664271"/>
          <c:w val="0.18278948922797808"/>
          <c:h val="0.31647022666983327"/>
        </c:manualLayout>
      </c:layout>
      <c:txPr>
        <a:bodyPr/>
        <a:lstStyle/>
        <a:p>
          <a:pPr>
            <a:defRPr sz="1100">
              <a:cs typeface="+mj-cs"/>
            </a:defRPr>
          </a:pPr>
          <a:endParaRPr lang="ar-SA"/>
        </a:p>
      </c:txPr>
    </c:legend>
    <c:plotVisOnly val="1"/>
  </c:chart>
  <c:externalData r:id="rId1"/>
</c:chartSpace>
</file>

<file path=ppt/charts/chart11.xml><?xml version="1.0" encoding="utf-8"?>
<c:chartSpace xmlns:c="http://schemas.openxmlformats.org/drawingml/2006/chart" xmlns:a="http://schemas.openxmlformats.org/drawingml/2006/main" xmlns:r="http://schemas.openxmlformats.org/officeDocument/2006/relationships">
  <c:date1904 val="1"/>
  <c:lang val="ar-SA"/>
  <c:style val="4"/>
  <c:chart>
    <c:title>
      <c:tx>
        <c:rich>
          <a:bodyPr/>
          <a:lstStyle/>
          <a:p>
            <a:pPr>
              <a:defRPr sz="1200" b="0">
                <a:cs typeface="+mj-cs"/>
              </a:defRPr>
            </a:pPr>
            <a:r>
              <a:rPr lang="en-US" sz="1200" b="0">
                <a:cs typeface="+mj-cs"/>
              </a:rPr>
              <a:t>Uses of solar energy</a:t>
            </a:r>
          </a:p>
        </c:rich>
      </c:tx>
      <c:layout>
        <c:manualLayout>
          <c:xMode val="edge"/>
          <c:yMode val="edge"/>
          <c:x val="0.29120856547448237"/>
          <c:y val="6.2224130590619797E-3"/>
        </c:manualLayout>
      </c:layout>
    </c:title>
    <c:view3D>
      <c:rotY val="340"/>
      <c:rAngAx val="1"/>
    </c:view3D>
    <c:plotArea>
      <c:layout>
        <c:manualLayout>
          <c:layoutTarget val="inner"/>
          <c:xMode val="edge"/>
          <c:yMode val="edge"/>
          <c:x val="3.0555555555555582E-2"/>
          <c:y val="0.17178793929260824"/>
          <c:w val="0.78640048118985129"/>
          <c:h val="0.56756362357506152"/>
        </c:manualLayout>
      </c:layout>
      <c:bar3DChart>
        <c:barDir val="col"/>
        <c:grouping val="clustered"/>
        <c:ser>
          <c:idx val="0"/>
          <c:order val="0"/>
          <c:tx>
            <c:strRef>
              <c:f>ورقة1!$K$159</c:f>
              <c:strCache>
                <c:ptCount val="1"/>
                <c:pt idx="0">
                  <c:v>Q12</c:v>
                </c:pt>
              </c:strCache>
            </c:strRef>
          </c:tx>
          <c:cat>
            <c:strRef>
              <c:f>ورقة1!$L$158:$P$158</c:f>
              <c:strCache>
                <c:ptCount val="5"/>
                <c:pt idx="0">
                  <c:v>strongly disagree</c:v>
                </c:pt>
                <c:pt idx="1">
                  <c:v>disagree</c:v>
                </c:pt>
                <c:pt idx="2">
                  <c:v>undecided</c:v>
                </c:pt>
                <c:pt idx="3">
                  <c:v>agree</c:v>
                </c:pt>
                <c:pt idx="4">
                  <c:v>strongly agree</c:v>
                </c:pt>
              </c:strCache>
            </c:strRef>
          </c:cat>
          <c:val>
            <c:numRef>
              <c:f>ورقة1!$L$159:$P$159</c:f>
              <c:numCache>
                <c:formatCode>0.00%</c:formatCode>
                <c:ptCount val="5"/>
                <c:pt idx="0">
                  <c:v>5.3999999999999999E-2</c:v>
                </c:pt>
                <c:pt idx="1">
                  <c:v>9.5000000000000043E-2</c:v>
                </c:pt>
                <c:pt idx="2">
                  <c:v>0.14700000000000021</c:v>
                </c:pt>
                <c:pt idx="3">
                  <c:v>0.40900000000000031</c:v>
                </c:pt>
                <c:pt idx="4">
                  <c:v>0.29500000000000032</c:v>
                </c:pt>
              </c:numCache>
            </c:numRef>
          </c:val>
        </c:ser>
        <c:shape val="cylinder"/>
        <c:axId val="65913216"/>
        <c:axId val="65914752"/>
        <c:axId val="0"/>
      </c:bar3DChart>
      <c:catAx>
        <c:axId val="65913216"/>
        <c:scaling>
          <c:orientation val="maxMin"/>
        </c:scaling>
        <c:axPos val="b"/>
        <c:tickLblPos val="nextTo"/>
        <c:txPr>
          <a:bodyPr/>
          <a:lstStyle/>
          <a:p>
            <a:pPr>
              <a:defRPr sz="1050">
                <a:cs typeface="+mj-cs"/>
              </a:defRPr>
            </a:pPr>
            <a:endParaRPr lang="ar-SA"/>
          </a:p>
        </c:txPr>
        <c:crossAx val="65914752"/>
        <c:crosses val="autoZero"/>
        <c:auto val="1"/>
        <c:lblAlgn val="ctr"/>
        <c:lblOffset val="100"/>
      </c:catAx>
      <c:valAx>
        <c:axId val="65914752"/>
        <c:scaling>
          <c:orientation val="minMax"/>
        </c:scaling>
        <c:axPos val="r"/>
        <c:majorGridlines/>
        <c:numFmt formatCode="0.00%" sourceLinked="1"/>
        <c:tickLblPos val="nextTo"/>
        <c:txPr>
          <a:bodyPr/>
          <a:lstStyle/>
          <a:p>
            <a:pPr>
              <a:defRPr sz="1100">
                <a:cs typeface="+mj-cs"/>
              </a:defRPr>
            </a:pPr>
            <a:endParaRPr lang="ar-SA"/>
          </a:p>
        </c:txPr>
        <c:crossAx val="65913216"/>
        <c:crosses val="autoZero"/>
        <c:crossBetween val="between"/>
      </c:valAx>
    </c:plotArea>
    <c:legend>
      <c:legendPos val="l"/>
      <c:layout>
        <c:manualLayout>
          <c:xMode val="edge"/>
          <c:yMode val="edge"/>
          <c:x val="0.6180695239967573"/>
          <c:y val="0.32031263189052755"/>
          <c:w val="0.12582890920264087"/>
          <c:h val="0.19680197112483869"/>
        </c:manualLayout>
      </c:layout>
      <c:txPr>
        <a:bodyPr/>
        <a:lstStyle/>
        <a:p>
          <a:pPr>
            <a:defRPr sz="1100">
              <a:cs typeface="+mj-cs"/>
            </a:defRPr>
          </a:pPr>
          <a:endParaRPr lang="ar-SA"/>
        </a:p>
      </c:txPr>
    </c:legend>
    <c:plotVisOnly val="1"/>
  </c:chart>
  <c:externalData r:id="rId1"/>
</c:chartSpace>
</file>

<file path=ppt/charts/chart12.xml><?xml version="1.0" encoding="utf-8"?>
<c:chartSpace xmlns:c="http://schemas.openxmlformats.org/drawingml/2006/chart" xmlns:a="http://schemas.openxmlformats.org/drawingml/2006/main" xmlns:r="http://schemas.openxmlformats.org/officeDocument/2006/relationships">
  <c:date1904 val="1"/>
  <c:lang val="ar-SA"/>
  <c:style val="4"/>
  <c:chart>
    <c:title>
      <c:tx>
        <c:rich>
          <a:bodyPr/>
          <a:lstStyle/>
          <a:p>
            <a:pPr>
              <a:defRPr sz="1200" b="0">
                <a:cs typeface="+mj-cs"/>
              </a:defRPr>
            </a:pPr>
            <a:r>
              <a:rPr lang="en-US" sz="1200" b="0">
                <a:cs typeface="+mj-cs"/>
              </a:rPr>
              <a:t>RE  Laws</a:t>
            </a:r>
          </a:p>
        </c:rich>
      </c:tx>
      <c:layout>
        <c:manualLayout>
          <c:xMode val="edge"/>
          <c:yMode val="edge"/>
          <c:x val="0.43655538266763588"/>
          <c:y val="0"/>
        </c:manualLayout>
      </c:layout>
    </c:title>
    <c:view3D>
      <c:rotY val="340"/>
      <c:rAngAx val="1"/>
    </c:view3D>
    <c:plotArea>
      <c:layout>
        <c:manualLayout>
          <c:layoutTarget val="inner"/>
          <c:xMode val="edge"/>
          <c:yMode val="edge"/>
          <c:x val="1.9639446059372213E-2"/>
          <c:y val="0.11840790790868159"/>
          <c:w val="0.8735718851419908"/>
          <c:h val="0.61455488388891377"/>
        </c:manualLayout>
      </c:layout>
      <c:bar3DChart>
        <c:barDir val="col"/>
        <c:grouping val="clustered"/>
        <c:ser>
          <c:idx val="0"/>
          <c:order val="0"/>
          <c:tx>
            <c:strRef>
              <c:f>ورقة1!$E$266</c:f>
              <c:strCache>
                <c:ptCount val="1"/>
                <c:pt idx="0">
                  <c:v>Q7</c:v>
                </c:pt>
              </c:strCache>
            </c:strRef>
          </c:tx>
          <c:cat>
            <c:strRef>
              <c:f>ورقة1!$F$265:$J$265</c:f>
              <c:strCache>
                <c:ptCount val="5"/>
                <c:pt idx="0">
                  <c:v>strongly disagree</c:v>
                </c:pt>
                <c:pt idx="1">
                  <c:v>disagree</c:v>
                </c:pt>
                <c:pt idx="2">
                  <c:v>undecided</c:v>
                </c:pt>
                <c:pt idx="3">
                  <c:v>agree</c:v>
                </c:pt>
                <c:pt idx="4">
                  <c:v>strongly agree</c:v>
                </c:pt>
              </c:strCache>
            </c:strRef>
          </c:cat>
          <c:val>
            <c:numRef>
              <c:f>ورقة1!$F$266:$J$266</c:f>
              <c:numCache>
                <c:formatCode>0.00%</c:formatCode>
                <c:ptCount val="5"/>
                <c:pt idx="0">
                  <c:v>0.22500000000000001</c:v>
                </c:pt>
                <c:pt idx="1">
                  <c:v>0.23600000000000004</c:v>
                </c:pt>
                <c:pt idx="2">
                  <c:v>0.26100000000000001</c:v>
                </c:pt>
                <c:pt idx="3">
                  <c:v>0.11799999999999998</c:v>
                </c:pt>
                <c:pt idx="4">
                  <c:v>7.0000000000000021E-2</c:v>
                </c:pt>
              </c:numCache>
            </c:numRef>
          </c:val>
        </c:ser>
        <c:shape val="cylinder"/>
        <c:axId val="65953152"/>
        <c:axId val="65963136"/>
        <c:axId val="0"/>
      </c:bar3DChart>
      <c:catAx>
        <c:axId val="65953152"/>
        <c:scaling>
          <c:orientation val="maxMin"/>
        </c:scaling>
        <c:axPos val="b"/>
        <c:tickLblPos val="nextTo"/>
        <c:txPr>
          <a:bodyPr/>
          <a:lstStyle/>
          <a:p>
            <a:pPr>
              <a:defRPr sz="1050">
                <a:cs typeface="+mj-cs"/>
              </a:defRPr>
            </a:pPr>
            <a:endParaRPr lang="ar-SA"/>
          </a:p>
        </c:txPr>
        <c:crossAx val="65963136"/>
        <c:crosses val="autoZero"/>
        <c:auto val="1"/>
        <c:lblAlgn val="ctr"/>
        <c:lblOffset val="100"/>
      </c:catAx>
      <c:valAx>
        <c:axId val="65963136"/>
        <c:scaling>
          <c:orientation val="minMax"/>
        </c:scaling>
        <c:axPos val="r"/>
        <c:majorGridlines/>
        <c:numFmt formatCode="0.00%" sourceLinked="1"/>
        <c:tickLblPos val="nextTo"/>
        <c:txPr>
          <a:bodyPr/>
          <a:lstStyle/>
          <a:p>
            <a:pPr>
              <a:defRPr sz="1100">
                <a:cs typeface="+mj-cs"/>
              </a:defRPr>
            </a:pPr>
            <a:endParaRPr lang="ar-SA"/>
          </a:p>
        </c:txPr>
        <c:crossAx val="65953152"/>
        <c:crosses val="autoZero"/>
        <c:crossBetween val="between"/>
      </c:valAx>
    </c:plotArea>
    <c:legend>
      <c:legendPos val="l"/>
      <c:legendEntry>
        <c:idx val="0"/>
        <c:txPr>
          <a:bodyPr/>
          <a:lstStyle/>
          <a:p>
            <a:pPr>
              <a:defRPr sz="1100">
                <a:cs typeface="+mj-cs"/>
              </a:defRPr>
            </a:pPr>
            <a:endParaRPr lang="ar-SA"/>
          </a:p>
        </c:txPr>
      </c:legendEntry>
      <c:layout>
        <c:manualLayout>
          <c:xMode val="edge"/>
          <c:yMode val="edge"/>
          <c:x val="3.8761037040072589E-2"/>
          <c:y val="0.31195628954762855"/>
          <c:w val="0.10319272443576299"/>
          <c:h val="0.1312802275596909"/>
        </c:manualLayout>
      </c:layout>
      <c:txPr>
        <a:bodyPr/>
        <a:lstStyle/>
        <a:p>
          <a:pPr>
            <a:defRPr sz="1100">
              <a:cs typeface="+mj-cs"/>
            </a:defRPr>
          </a:pPr>
          <a:endParaRPr lang="ar-SA"/>
        </a:p>
      </c:txPr>
    </c:legend>
    <c:plotVisOnly val="1"/>
  </c:chart>
  <c:externalData r:id="rId1"/>
</c:chartSpace>
</file>

<file path=ppt/charts/chart13.xml><?xml version="1.0" encoding="utf-8"?>
<c:chartSpace xmlns:c="http://schemas.openxmlformats.org/drawingml/2006/chart" xmlns:a="http://schemas.openxmlformats.org/drawingml/2006/main" xmlns:r="http://schemas.openxmlformats.org/officeDocument/2006/relationships">
  <c:date1904 val="1"/>
  <c:lang val="ar-SA"/>
  <c:clrMapOvr bg1="lt1" tx1="dk1" bg2="lt2" tx2="dk2" accent1="accent1" accent2="accent2" accent3="accent3" accent4="accent4" accent5="accent5" accent6="accent6" hlink="hlink" folHlink="folHlink"/>
  <c:chart>
    <c:view3D>
      <c:rotY val="340"/>
      <c:rAngAx val="1"/>
    </c:view3D>
    <c:plotArea>
      <c:layout>
        <c:manualLayout>
          <c:layoutTarget val="inner"/>
          <c:xMode val="edge"/>
          <c:yMode val="edge"/>
          <c:x val="0.19614666931952227"/>
          <c:y val="2.8233152291560801E-2"/>
          <c:w val="0.7084935979585768"/>
          <c:h val="0.81912595253673481"/>
        </c:manualLayout>
      </c:layout>
      <c:bar3DChart>
        <c:barDir val="col"/>
        <c:grouping val="percentStacked"/>
        <c:ser>
          <c:idx val="0"/>
          <c:order val="0"/>
          <c:tx>
            <c:strRef>
              <c:f>ورقة1!$E$20</c:f>
              <c:strCache>
                <c:ptCount val="1"/>
                <c:pt idx="0">
                  <c:v>strongly disagree</c:v>
                </c:pt>
              </c:strCache>
            </c:strRef>
          </c:tx>
          <c:dLbls>
            <c:dLbl>
              <c:idx val="0"/>
              <c:delete val="1"/>
            </c:dLbl>
            <c:dLbl>
              <c:idx val="1"/>
              <c:delete val="1"/>
            </c:dLbl>
            <c:dLbl>
              <c:idx val="2"/>
              <c:delete val="1"/>
            </c:dLbl>
            <c:dLbl>
              <c:idx val="3"/>
              <c:delete val="1"/>
            </c:dLbl>
            <c:dLbl>
              <c:idx val="4"/>
              <c:delete val="1"/>
            </c:dLbl>
            <c:dLbl>
              <c:idx val="5"/>
              <c:delete val="1"/>
            </c:dLbl>
            <c:dLbl>
              <c:idx val="6"/>
              <c:delete val="1"/>
            </c:dLbl>
            <c:dLbl>
              <c:idx val="7"/>
              <c:delete val="1"/>
            </c:dLbl>
            <c:dLbl>
              <c:idx val="8"/>
              <c:delete val="1"/>
            </c:dLbl>
            <c:dLbl>
              <c:idx val="9"/>
              <c:delete val="1"/>
            </c:dLbl>
            <c:dLbl>
              <c:idx val="10"/>
              <c:delete val="1"/>
            </c:dLbl>
            <c:dLbl>
              <c:idx val="11"/>
              <c:delete val="1"/>
            </c:dLbl>
            <c:dLbl>
              <c:idx val="12"/>
              <c:delete val="1"/>
            </c:dLbl>
            <c:dLbl>
              <c:idx val="13"/>
              <c:delete val="1"/>
            </c:dLbl>
            <c:dLbl>
              <c:idx val="14"/>
              <c:layout>
                <c:manualLayout>
                  <c:x val="5.5686190121519784E-2"/>
                  <c:y val="-2.2379596681414399E-2"/>
                </c:manualLayout>
              </c:layout>
              <c:showVal val="1"/>
            </c:dLbl>
            <c:txPr>
              <a:bodyPr/>
              <a:lstStyle/>
              <a:p>
                <a:pPr>
                  <a:defRPr sz="1200">
                    <a:cs typeface="+mj-cs"/>
                  </a:defRPr>
                </a:pPr>
                <a:endParaRPr lang="ar-SA"/>
              </a:p>
            </c:txPr>
            <c:showVal val="1"/>
          </c:dLbls>
          <c:cat>
            <c:strRef>
              <c:f>ورقة1!$D$21:$D$36</c:f>
              <c:strCache>
                <c:ptCount val="15"/>
                <c:pt idx="0">
                  <c:v>Q1</c:v>
                </c:pt>
                <c:pt idx="1">
                  <c:v>Q2</c:v>
                </c:pt>
                <c:pt idx="2">
                  <c:v>Q3</c:v>
                </c:pt>
                <c:pt idx="3">
                  <c:v>Q4</c:v>
                </c:pt>
                <c:pt idx="4">
                  <c:v>Q5</c:v>
                </c:pt>
                <c:pt idx="5">
                  <c:v>Q6</c:v>
                </c:pt>
                <c:pt idx="6">
                  <c:v>Q7</c:v>
                </c:pt>
                <c:pt idx="7">
                  <c:v>Q8</c:v>
                </c:pt>
                <c:pt idx="8">
                  <c:v>Q9</c:v>
                </c:pt>
                <c:pt idx="9">
                  <c:v>Q10</c:v>
                </c:pt>
                <c:pt idx="10">
                  <c:v>Q11</c:v>
                </c:pt>
                <c:pt idx="11">
                  <c:v>Q12</c:v>
                </c:pt>
                <c:pt idx="12">
                  <c:v>Q13</c:v>
                </c:pt>
                <c:pt idx="13">
                  <c:v>Q14</c:v>
                </c:pt>
                <c:pt idx="14">
                  <c:v>overall</c:v>
                </c:pt>
              </c:strCache>
            </c:strRef>
          </c:cat>
          <c:val>
            <c:numRef>
              <c:f>ورقة1!$E$21:$E$36</c:f>
              <c:numCache>
                <c:formatCode>0.00%</c:formatCode>
                <c:ptCount val="16"/>
                <c:pt idx="0" formatCode="0%">
                  <c:v>6.0000000000000032E-2</c:v>
                </c:pt>
                <c:pt idx="1">
                  <c:v>3.1000000000000052E-2</c:v>
                </c:pt>
                <c:pt idx="2" formatCode="0%">
                  <c:v>0.23</c:v>
                </c:pt>
                <c:pt idx="3">
                  <c:v>0.112</c:v>
                </c:pt>
                <c:pt idx="4">
                  <c:v>0.12100000000000002</c:v>
                </c:pt>
                <c:pt idx="5">
                  <c:v>6.3E-2</c:v>
                </c:pt>
                <c:pt idx="6">
                  <c:v>0.22500000000000001</c:v>
                </c:pt>
                <c:pt idx="7">
                  <c:v>7.6999999999999999E-2</c:v>
                </c:pt>
                <c:pt idx="8">
                  <c:v>0.24000000000000021</c:v>
                </c:pt>
                <c:pt idx="9">
                  <c:v>0.10900000000000012</c:v>
                </c:pt>
                <c:pt idx="10">
                  <c:v>0.14600000000000021</c:v>
                </c:pt>
                <c:pt idx="11">
                  <c:v>5.3999999999999999E-2</c:v>
                </c:pt>
                <c:pt idx="12">
                  <c:v>4.2000000000000023E-2</c:v>
                </c:pt>
                <c:pt idx="13">
                  <c:v>6.3E-2</c:v>
                </c:pt>
                <c:pt idx="14" formatCode="0.000%">
                  <c:v>0.11235714285714284</c:v>
                </c:pt>
              </c:numCache>
            </c:numRef>
          </c:val>
        </c:ser>
        <c:ser>
          <c:idx val="1"/>
          <c:order val="1"/>
          <c:tx>
            <c:strRef>
              <c:f>ورقة1!$F$20</c:f>
              <c:strCache>
                <c:ptCount val="1"/>
                <c:pt idx="0">
                  <c:v>disagree</c:v>
                </c:pt>
              </c:strCache>
            </c:strRef>
          </c:tx>
          <c:dLbls>
            <c:dLbl>
              <c:idx val="0"/>
              <c:delete val="1"/>
            </c:dLbl>
            <c:dLbl>
              <c:idx val="1"/>
              <c:delete val="1"/>
            </c:dLbl>
            <c:dLbl>
              <c:idx val="2"/>
              <c:delete val="1"/>
            </c:dLbl>
            <c:dLbl>
              <c:idx val="3"/>
              <c:delete val="1"/>
            </c:dLbl>
            <c:dLbl>
              <c:idx val="4"/>
              <c:delete val="1"/>
            </c:dLbl>
            <c:dLbl>
              <c:idx val="5"/>
              <c:delete val="1"/>
            </c:dLbl>
            <c:dLbl>
              <c:idx val="6"/>
              <c:delete val="1"/>
            </c:dLbl>
            <c:dLbl>
              <c:idx val="7"/>
              <c:delete val="1"/>
            </c:dLbl>
            <c:dLbl>
              <c:idx val="8"/>
              <c:delete val="1"/>
            </c:dLbl>
            <c:dLbl>
              <c:idx val="9"/>
              <c:delete val="1"/>
            </c:dLbl>
            <c:dLbl>
              <c:idx val="10"/>
              <c:delete val="1"/>
            </c:dLbl>
            <c:dLbl>
              <c:idx val="11"/>
              <c:delete val="1"/>
            </c:dLbl>
            <c:dLbl>
              <c:idx val="12"/>
              <c:delete val="1"/>
            </c:dLbl>
            <c:dLbl>
              <c:idx val="13"/>
              <c:delete val="1"/>
            </c:dLbl>
            <c:dLbl>
              <c:idx val="14"/>
              <c:layout>
                <c:manualLayout>
                  <c:x val="0.05"/>
                  <c:y val="-2.7777777777778335E-2"/>
                </c:manualLayout>
              </c:layout>
              <c:showVal val="1"/>
            </c:dLbl>
            <c:txPr>
              <a:bodyPr/>
              <a:lstStyle/>
              <a:p>
                <a:pPr>
                  <a:defRPr sz="1200">
                    <a:cs typeface="+mj-cs"/>
                  </a:defRPr>
                </a:pPr>
                <a:endParaRPr lang="ar-SA"/>
              </a:p>
            </c:txPr>
            <c:showVal val="1"/>
          </c:dLbls>
          <c:cat>
            <c:strRef>
              <c:f>ورقة1!$D$21:$D$36</c:f>
              <c:strCache>
                <c:ptCount val="15"/>
                <c:pt idx="0">
                  <c:v>Q1</c:v>
                </c:pt>
                <c:pt idx="1">
                  <c:v>Q2</c:v>
                </c:pt>
                <c:pt idx="2">
                  <c:v>Q3</c:v>
                </c:pt>
                <c:pt idx="3">
                  <c:v>Q4</c:v>
                </c:pt>
                <c:pt idx="4">
                  <c:v>Q5</c:v>
                </c:pt>
                <c:pt idx="5">
                  <c:v>Q6</c:v>
                </c:pt>
                <c:pt idx="6">
                  <c:v>Q7</c:v>
                </c:pt>
                <c:pt idx="7">
                  <c:v>Q8</c:v>
                </c:pt>
                <c:pt idx="8">
                  <c:v>Q9</c:v>
                </c:pt>
                <c:pt idx="9">
                  <c:v>Q10</c:v>
                </c:pt>
                <c:pt idx="10">
                  <c:v>Q11</c:v>
                </c:pt>
                <c:pt idx="11">
                  <c:v>Q12</c:v>
                </c:pt>
                <c:pt idx="12">
                  <c:v>Q13</c:v>
                </c:pt>
                <c:pt idx="13">
                  <c:v>Q14</c:v>
                </c:pt>
                <c:pt idx="14">
                  <c:v>overall</c:v>
                </c:pt>
              </c:strCache>
            </c:strRef>
          </c:cat>
          <c:val>
            <c:numRef>
              <c:f>ورقة1!$F$21:$F$36</c:f>
              <c:numCache>
                <c:formatCode>0.00%</c:formatCode>
                <c:ptCount val="16"/>
                <c:pt idx="0">
                  <c:v>0.15400000000000041</c:v>
                </c:pt>
                <c:pt idx="1">
                  <c:v>0.23900000000000021</c:v>
                </c:pt>
                <c:pt idx="2">
                  <c:v>0.34900000000000031</c:v>
                </c:pt>
                <c:pt idx="3">
                  <c:v>0.23900000000000021</c:v>
                </c:pt>
                <c:pt idx="4">
                  <c:v>0.30500000000000038</c:v>
                </c:pt>
                <c:pt idx="5">
                  <c:v>0.15300000000000041</c:v>
                </c:pt>
                <c:pt idx="6">
                  <c:v>0.23600000000000004</c:v>
                </c:pt>
                <c:pt idx="7">
                  <c:v>0.126</c:v>
                </c:pt>
                <c:pt idx="8">
                  <c:v>0.30000000000000032</c:v>
                </c:pt>
                <c:pt idx="9">
                  <c:v>0.19800000000000001</c:v>
                </c:pt>
                <c:pt idx="10">
                  <c:v>0.27700000000000002</c:v>
                </c:pt>
                <c:pt idx="11">
                  <c:v>9.5000000000000043E-2</c:v>
                </c:pt>
                <c:pt idx="12">
                  <c:v>0.114</c:v>
                </c:pt>
                <c:pt idx="13">
                  <c:v>7.9000000000000514E-2</c:v>
                </c:pt>
                <c:pt idx="14">
                  <c:v>0.20457142857143026</c:v>
                </c:pt>
              </c:numCache>
            </c:numRef>
          </c:val>
        </c:ser>
        <c:ser>
          <c:idx val="2"/>
          <c:order val="2"/>
          <c:tx>
            <c:strRef>
              <c:f>ورقة1!$G$20</c:f>
              <c:strCache>
                <c:ptCount val="1"/>
                <c:pt idx="0">
                  <c:v>undecided</c:v>
                </c:pt>
              </c:strCache>
            </c:strRef>
          </c:tx>
          <c:dLbls>
            <c:dLbl>
              <c:idx val="0"/>
              <c:delete val="1"/>
            </c:dLbl>
            <c:dLbl>
              <c:idx val="1"/>
              <c:delete val="1"/>
            </c:dLbl>
            <c:dLbl>
              <c:idx val="2"/>
              <c:delete val="1"/>
            </c:dLbl>
            <c:dLbl>
              <c:idx val="3"/>
              <c:delete val="1"/>
            </c:dLbl>
            <c:dLbl>
              <c:idx val="4"/>
              <c:delete val="1"/>
            </c:dLbl>
            <c:dLbl>
              <c:idx val="5"/>
              <c:delete val="1"/>
            </c:dLbl>
            <c:dLbl>
              <c:idx val="6"/>
              <c:delete val="1"/>
            </c:dLbl>
            <c:dLbl>
              <c:idx val="7"/>
              <c:delete val="1"/>
            </c:dLbl>
            <c:dLbl>
              <c:idx val="8"/>
              <c:delete val="1"/>
            </c:dLbl>
            <c:dLbl>
              <c:idx val="9"/>
              <c:delete val="1"/>
            </c:dLbl>
            <c:dLbl>
              <c:idx val="10"/>
              <c:delete val="1"/>
            </c:dLbl>
            <c:dLbl>
              <c:idx val="11"/>
              <c:delete val="1"/>
            </c:dLbl>
            <c:dLbl>
              <c:idx val="12"/>
              <c:delete val="1"/>
            </c:dLbl>
            <c:dLbl>
              <c:idx val="13"/>
              <c:delete val="1"/>
            </c:dLbl>
            <c:dLbl>
              <c:idx val="14"/>
              <c:layout>
                <c:manualLayout>
                  <c:x val="5.4803641995860165E-2"/>
                  <c:y val="-2.7812065992280002E-2"/>
                </c:manualLayout>
              </c:layout>
              <c:showVal val="1"/>
            </c:dLbl>
            <c:txPr>
              <a:bodyPr/>
              <a:lstStyle/>
              <a:p>
                <a:pPr>
                  <a:defRPr sz="1200">
                    <a:cs typeface="+mj-cs"/>
                  </a:defRPr>
                </a:pPr>
                <a:endParaRPr lang="ar-SA"/>
              </a:p>
            </c:txPr>
            <c:showVal val="1"/>
          </c:dLbls>
          <c:cat>
            <c:strRef>
              <c:f>ورقة1!$D$21:$D$36</c:f>
              <c:strCache>
                <c:ptCount val="15"/>
                <c:pt idx="0">
                  <c:v>Q1</c:v>
                </c:pt>
                <c:pt idx="1">
                  <c:v>Q2</c:v>
                </c:pt>
                <c:pt idx="2">
                  <c:v>Q3</c:v>
                </c:pt>
                <c:pt idx="3">
                  <c:v>Q4</c:v>
                </c:pt>
                <c:pt idx="4">
                  <c:v>Q5</c:v>
                </c:pt>
                <c:pt idx="5">
                  <c:v>Q6</c:v>
                </c:pt>
                <c:pt idx="6">
                  <c:v>Q7</c:v>
                </c:pt>
                <c:pt idx="7">
                  <c:v>Q8</c:v>
                </c:pt>
                <c:pt idx="8">
                  <c:v>Q9</c:v>
                </c:pt>
                <c:pt idx="9">
                  <c:v>Q10</c:v>
                </c:pt>
                <c:pt idx="10">
                  <c:v>Q11</c:v>
                </c:pt>
                <c:pt idx="11">
                  <c:v>Q12</c:v>
                </c:pt>
                <c:pt idx="12">
                  <c:v>Q13</c:v>
                </c:pt>
                <c:pt idx="13">
                  <c:v>Q14</c:v>
                </c:pt>
                <c:pt idx="14">
                  <c:v>overall</c:v>
                </c:pt>
              </c:strCache>
            </c:strRef>
          </c:cat>
          <c:val>
            <c:numRef>
              <c:f>ورقة1!$G$21:$G$36</c:f>
              <c:numCache>
                <c:formatCode>0.00%</c:formatCode>
                <c:ptCount val="16"/>
                <c:pt idx="0">
                  <c:v>0.3300000000000029</c:v>
                </c:pt>
                <c:pt idx="1">
                  <c:v>0.26800000000000002</c:v>
                </c:pt>
                <c:pt idx="2">
                  <c:v>0.193</c:v>
                </c:pt>
                <c:pt idx="3">
                  <c:v>0.27700000000000002</c:v>
                </c:pt>
                <c:pt idx="4">
                  <c:v>0.27</c:v>
                </c:pt>
                <c:pt idx="5">
                  <c:v>0.18100000000000024</c:v>
                </c:pt>
                <c:pt idx="6">
                  <c:v>0.26100000000000001</c:v>
                </c:pt>
                <c:pt idx="7">
                  <c:v>0.15600000000000044</c:v>
                </c:pt>
                <c:pt idx="8">
                  <c:v>0.17400000000000004</c:v>
                </c:pt>
                <c:pt idx="9">
                  <c:v>0.26700000000000002</c:v>
                </c:pt>
                <c:pt idx="10">
                  <c:v>0.23300000000000001</c:v>
                </c:pt>
                <c:pt idx="11">
                  <c:v>0.14700000000000021</c:v>
                </c:pt>
                <c:pt idx="12">
                  <c:v>0.16300000000000001</c:v>
                </c:pt>
                <c:pt idx="13">
                  <c:v>0.14600000000000021</c:v>
                </c:pt>
                <c:pt idx="14">
                  <c:v>0.21900000000000044</c:v>
                </c:pt>
              </c:numCache>
            </c:numRef>
          </c:val>
        </c:ser>
        <c:ser>
          <c:idx val="3"/>
          <c:order val="3"/>
          <c:tx>
            <c:strRef>
              <c:f>ورقة1!$H$20</c:f>
              <c:strCache>
                <c:ptCount val="1"/>
                <c:pt idx="0">
                  <c:v>agree</c:v>
                </c:pt>
              </c:strCache>
            </c:strRef>
          </c:tx>
          <c:dLbls>
            <c:dLbl>
              <c:idx val="0"/>
              <c:delete val="1"/>
            </c:dLbl>
            <c:dLbl>
              <c:idx val="1"/>
              <c:delete val="1"/>
            </c:dLbl>
            <c:dLbl>
              <c:idx val="2"/>
              <c:delete val="1"/>
            </c:dLbl>
            <c:dLbl>
              <c:idx val="3"/>
              <c:delete val="1"/>
            </c:dLbl>
            <c:dLbl>
              <c:idx val="4"/>
              <c:delete val="1"/>
            </c:dLbl>
            <c:dLbl>
              <c:idx val="5"/>
              <c:delete val="1"/>
            </c:dLbl>
            <c:dLbl>
              <c:idx val="6"/>
              <c:delete val="1"/>
            </c:dLbl>
            <c:dLbl>
              <c:idx val="7"/>
              <c:delete val="1"/>
            </c:dLbl>
            <c:dLbl>
              <c:idx val="8"/>
              <c:delete val="1"/>
            </c:dLbl>
            <c:dLbl>
              <c:idx val="9"/>
              <c:delete val="1"/>
            </c:dLbl>
            <c:dLbl>
              <c:idx val="10"/>
              <c:delete val="1"/>
            </c:dLbl>
            <c:dLbl>
              <c:idx val="11"/>
              <c:delete val="1"/>
            </c:dLbl>
            <c:dLbl>
              <c:idx val="12"/>
              <c:delete val="1"/>
            </c:dLbl>
            <c:dLbl>
              <c:idx val="13"/>
              <c:delete val="1"/>
            </c:dLbl>
            <c:dLbl>
              <c:idx val="14"/>
              <c:layout>
                <c:manualLayout>
                  <c:x val="5.5556430446194821E-2"/>
                  <c:y val="-4.9765602216389822E-2"/>
                </c:manualLayout>
              </c:layout>
              <c:showVal val="1"/>
            </c:dLbl>
            <c:txPr>
              <a:bodyPr/>
              <a:lstStyle/>
              <a:p>
                <a:pPr>
                  <a:defRPr sz="1200">
                    <a:cs typeface="+mj-cs"/>
                  </a:defRPr>
                </a:pPr>
                <a:endParaRPr lang="ar-SA"/>
              </a:p>
            </c:txPr>
            <c:showVal val="1"/>
          </c:dLbls>
          <c:cat>
            <c:strRef>
              <c:f>ورقة1!$D$21:$D$36</c:f>
              <c:strCache>
                <c:ptCount val="15"/>
                <c:pt idx="0">
                  <c:v>Q1</c:v>
                </c:pt>
                <c:pt idx="1">
                  <c:v>Q2</c:v>
                </c:pt>
                <c:pt idx="2">
                  <c:v>Q3</c:v>
                </c:pt>
                <c:pt idx="3">
                  <c:v>Q4</c:v>
                </c:pt>
                <c:pt idx="4">
                  <c:v>Q5</c:v>
                </c:pt>
                <c:pt idx="5">
                  <c:v>Q6</c:v>
                </c:pt>
                <c:pt idx="6">
                  <c:v>Q7</c:v>
                </c:pt>
                <c:pt idx="7">
                  <c:v>Q8</c:v>
                </c:pt>
                <c:pt idx="8">
                  <c:v>Q9</c:v>
                </c:pt>
                <c:pt idx="9">
                  <c:v>Q10</c:v>
                </c:pt>
                <c:pt idx="10">
                  <c:v>Q11</c:v>
                </c:pt>
                <c:pt idx="11">
                  <c:v>Q12</c:v>
                </c:pt>
                <c:pt idx="12">
                  <c:v>Q13</c:v>
                </c:pt>
                <c:pt idx="13">
                  <c:v>Q14</c:v>
                </c:pt>
                <c:pt idx="14">
                  <c:v>overall</c:v>
                </c:pt>
              </c:strCache>
            </c:strRef>
          </c:cat>
          <c:val>
            <c:numRef>
              <c:f>ورقة1!$H$21:$H$36</c:f>
              <c:numCache>
                <c:formatCode>0.00%</c:formatCode>
                <c:ptCount val="16"/>
                <c:pt idx="0">
                  <c:v>0.37400000000000233</c:v>
                </c:pt>
                <c:pt idx="1">
                  <c:v>0.30200000000000032</c:v>
                </c:pt>
                <c:pt idx="2">
                  <c:v>0.16</c:v>
                </c:pt>
                <c:pt idx="3">
                  <c:v>0.29500000000000032</c:v>
                </c:pt>
                <c:pt idx="4">
                  <c:v>0.23700000000000004</c:v>
                </c:pt>
                <c:pt idx="5">
                  <c:v>0.35400000000000031</c:v>
                </c:pt>
                <c:pt idx="6">
                  <c:v>0.11799999999999998</c:v>
                </c:pt>
                <c:pt idx="7">
                  <c:v>0.45100000000000001</c:v>
                </c:pt>
                <c:pt idx="8">
                  <c:v>0.20400000000000001</c:v>
                </c:pt>
                <c:pt idx="9">
                  <c:v>0.23100000000000001</c:v>
                </c:pt>
                <c:pt idx="10">
                  <c:v>0.25600000000000001</c:v>
                </c:pt>
                <c:pt idx="11">
                  <c:v>0.40900000000000031</c:v>
                </c:pt>
                <c:pt idx="12">
                  <c:v>0.35300000000000031</c:v>
                </c:pt>
                <c:pt idx="13">
                  <c:v>0.30200000000000032</c:v>
                </c:pt>
                <c:pt idx="14">
                  <c:v>0.28900000000000031</c:v>
                </c:pt>
              </c:numCache>
            </c:numRef>
          </c:val>
        </c:ser>
        <c:ser>
          <c:idx val="4"/>
          <c:order val="4"/>
          <c:tx>
            <c:strRef>
              <c:f>ورقة1!$I$20</c:f>
              <c:strCache>
                <c:ptCount val="1"/>
                <c:pt idx="0">
                  <c:v>strongly agree</c:v>
                </c:pt>
              </c:strCache>
            </c:strRef>
          </c:tx>
          <c:dLbls>
            <c:dLbl>
              <c:idx val="0"/>
              <c:delete val="1"/>
            </c:dLbl>
            <c:dLbl>
              <c:idx val="1"/>
              <c:delete val="1"/>
            </c:dLbl>
            <c:dLbl>
              <c:idx val="2"/>
              <c:delete val="1"/>
            </c:dLbl>
            <c:dLbl>
              <c:idx val="3"/>
              <c:delete val="1"/>
            </c:dLbl>
            <c:dLbl>
              <c:idx val="4"/>
              <c:delete val="1"/>
            </c:dLbl>
            <c:dLbl>
              <c:idx val="5"/>
              <c:delete val="1"/>
            </c:dLbl>
            <c:dLbl>
              <c:idx val="6"/>
              <c:delete val="1"/>
            </c:dLbl>
            <c:dLbl>
              <c:idx val="7"/>
              <c:delete val="1"/>
            </c:dLbl>
            <c:dLbl>
              <c:idx val="8"/>
              <c:delete val="1"/>
            </c:dLbl>
            <c:dLbl>
              <c:idx val="9"/>
              <c:delete val="1"/>
            </c:dLbl>
            <c:dLbl>
              <c:idx val="10"/>
              <c:delete val="1"/>
            </c:dLbl>
            <c:dLbl>
              <c:idx val="11"/>
              <c:delete val="1"/>
            </c:dLbl>
            <c:dLbl>
              <c:idx val="12"/>
              <c:delete val="1"/>
            </c:dLbl>
            <c:dLbl>
              <c:idx val="13"/>
              <c:delete val="1"/>
            </c:dLbl>
            <c:dLbl>
              <c:idx val="14"/>
              <c:layout>
                <c:manualLayout>
                  <c:x val="6.1111111111111123E-2"/>
                  <c:y val="-2.7777777777778335E-2"/>
                </c:manualLayout>
              </c:layout>
              <c:showVal val="1"/>
            </c:dLbl>
            <c:txPr>
              <a:bodyPr/>
              <a:lstStyle/>
              <a:p>
                <a:pPr>
                  <a:defRPr sz="1200">
                    <a:cs typeface="+mj-cs"/>
                  </a:defRPr>
                </a:pPr>
                <a:endParaRPr lang="ar-SA"/>
              </a:p>
            </c:txPr>
            <c:showVal val="1"/>
          </c:dLbls>
          <c:cat>
            <c:strRef>
              <c:f>ورقة1!$D$21:$D$36</c:f>
              <c:strCache>
                <c:ptCount val="15"/>
                <c:pt idx="0">
                  <c:v>Q1</c:v>
                </c:pt>
                <c:pt idx="1">
                  <c:v>Q2</c:v>
                </c:pt>
                <c:pt idx="2">
                  <c:v>Q3</c:v>
                </c:pt>
                <c:pt idx="3">
                  <c:v>Q4</c:v>
                </c:pt>
                <c:pt idx="4">
                  <c:v>Q5</c:v>
                </c:pt>
                <c:pt idx="5">
                  <c:v>Q6</c:v>
                </c:pt>
                <c:pt idx="6">
                  <c:v>Q7</c:v>
                </c:pt>
                <c:pt idx="7">
                  <c:v>Q8</c:v>
                </c:pt>
                <c:pt idx="8">
                  <c:v>Q9</c:v>
                </c:pt>
                <c:pt idx="9">
                  <c:v>Q10</c:v>
                </c:pt>
                <c:pt idx="10">
                  <c:v>Q11</c:v>
                </c:pt>
                <c:pt idx="11">
                  <c:v>Q12</c:v>
                </c:pt>
                <c:pt idx="12">
                  <c:v>Q13</c:v>
                </c:pt>
                <c:pt idx="13">
                  <c:v>Q14</c:v>
                </c:pt>
                <c:pt idx="14">
                  <c:v>overall</c:v>
                </c:pt>
              </c:strCache>
            </c:strRef>
          </c:cat>
          <c:val>
            <c:numRef>
              <c:f>ورقة1!$I$21:$I$36</c:f>
              <c:numCache>
                <c:formatCode>0%</c:formatCode>
                <c:ptCount val="16"/>
                <c:pt idx="0" formatCode="0.00%">
                  <c:v>8.2000000000000003E-2</c:v>
                </c:pt>
                <c:pt idx="1">
                  <c:v>0.1</c:v>
                </c:pt>
                <c:pt idx="2" formatCode="0.00%">
                  <c:v>6.8000000000000019E-2</c:v>
                </c:pt>
                <c:pt idx="3" formatCode="0.00%">
                  <c:v>8.1000000000000003E-2</c:v>
                </c:pt>
                <c:pt idx="4" formatCode="0.00%">
                  <c:v>6.7000000000000004E-2</c:v>
                </c:pt>
                <c:pt idx="5" formatCode="0.00%">
                  <c:v>0.24900000000000044</c:v>
                </c:pt>
                <c:pt idx="6" formatCode="0.00%">
                  <c:v>7.0000000000000021E-2</c:v>
                </c:pt>
                <c:pt idx="7" formatCode="0.00%">
                  <c:v>0.18900000000000125</c:v>
                </c:pt>
                <c:pt idx="8" formatCode="0.00%">
                  <c:v>8.2000000000000003E-2</c:v>
                </c:pt>
                <c:pt idx="9" formatCode="0.00%">
                  <c:v>0.10500000000000002</c:v>
                </c:pt>
                <c:pt idx="10" formatCode="0.00%">
                  <c:v>8.8000000000000064E-2</c:v>
                </c:pt>
                <c:pt idx="11" formatCode="0.00%">
                  <c:v>0.29500000000000032</c:v>
                </c:pt>
                <c:pt idx="12" formatCode="0.00%">
                  <c:v>0.32800000000000262</c:v>
                </c:pt>
                <c:pt idx="13" formatCode="0.00%">
                  <c:v>0.41100000000000031</c:v>
                </c:pt>
                <c:pt idx="14" formatCode="0.00%">
                  <c:v>0.15821428571428803</c:v>
                </c:pt>
              </c:numCache>
            </c:numRef>
          </c:val>
        </c:ser>
        <c:shape val="cylinder"/>
        <c:axId val="62305408"/>
        <c:axId val="62306944"/>
        <c:axId val="0"/>
      </c:bar3DChart>
      <c:catAx>
        <c:axId val="62305408"/>
        <c:scaling>
          <c:orientation val="maxMin"/>
        </c:scaling>
        <c:axPos val="b"/>
        <c:tickLblPos val="nextTo"/>
        <c:txPr>
          <a:bodyPr/>
          <a:lstStyle/>
          <a:p>
            <a:pPr>
              <a:defRPr sz="1100">
                <a:cs typeface="+mj-cs"/>
              </a:defRPr>
            </a:pPr>
            <a:endParaRPr lang="ar-SA"/>
          </a:p>
        </c:txPr>
        <c:crossAx val="62306944"/>
        <c:crosses val="autoZero"/>
        <c:auto val="1"/>
        <c:lblAlgn val="ctr"/>
        <c:lblOffset val="100"/>
      </c:catAx>
      <c:valAx>
        <c:axId val="62306944"/>
        <c:scaling>
          <c:orientation val="minMax"/>
        </c:scaling>
        <c:axPos val="r"/>
        <c:majorGridlines/>
        <c:numFmt formatCode="0%" sourceLinked="1"/>
        <c:tickLblPos val="nextTo"/>
        <c:txPr>
          <a:bodyPr/>
          <a:lstStyle/>
          <a:p>
            <a:pPr>
              <a:defRPr sz="1200"/>
            </a:pPr>
            <a:endParaRPr lang="ar-SA"/>
          </a:p>
        </c:txPr>
        <c:crossAx val="62305408"/>
        <c:crosses val="autoZero"/>
        <c:crossBetween val="between"/>
      </c:valAx>
      <c:spPr>
        <a:solidFill>
          <a:sysClr val="window" lastClr="FFFFFF"/>
        </a:solidFill>
      </c:spPr>
    </c:plotArea>
    <c:legend>
      <c:legendPos val="l"/>
      <c:legendEntry>
        <c:idx val="0"/>
        <c:txPr>
          <a:bodyPr/>
          <a:lstStyle/>
          <a:p>
            <a:pPr>
              <a:defRPr sz="1200">
                <a:cs typeface="+mj-cs"/>
              </a:defRPr>
            </a:pPr>
            <a:endParaRPr lang="ar-SA"/>
          </a:p>
        </c:txPr>
      </c:legendEntry>
      <c:legendEntry>
        <c:idx val="1"/>
        <c:txPr>
          <a:bodyPr/>
          <a:lstStyle/>
          <a:p>
            <a:pPr>
              <a:defRPr sz="1200">
                <a:cs typeface="+mj-cs"/>
              </a:defRPr>
            </a:pPr>
            <a:endParaRPr lang="ar-SA"/>
          </a:p>
        </c:txPr>
      </c:legendEntry>
      <c:legendEntry>
        <c:idx val="2"/>
        <c:txPr>
          <a:bodyPr/>
          <a:lstStyle/>
          <a:p>
            <a:pPr>
              <a:defRPr sz="1200">
                <a:cs typeface="+mj-cs"/>
              </a:defRPr>
            </a:pPr>
            <a:endParaRPr lang="ar-SA"/>
          </a:p>
        </c:txPr>
      </c:legendEntry>
      <c:legendEntry>
        <c:idx val="3"/>
        <c:txPr>
          <a:bodyPr/>
          <a:lstStyle/>
          <a:p>
            <a:pPr>
              <a:defRPr sz="1200">
                <a:cs typeface="+mj-cs"/>
              </a:defRPr>
            </a:pPr>
            <a:endParaRPr lang="ar-SA"/>
          </a:p>
        </c:txPr>
      </c:legendEntry>
      <c:legendEntry>
        <c:idx val="4"/>
        <c:txPr>
          <a:bodyPr/>
          <a:lstStyle/>
          <a:p>
            <a:pPr>
              <a:defRPr sz="1200">
                <a:cs typeface="+mj-cs"/>
              </a:defRPr>
            </a:pPr>
            <a:endParaRPr lang="ar-SA"/>
          </a:p>
        </c:txPr>
      </c:legendEntry>
      <c:layout>
        <c:manualLayout>
          <c:xMode val="edge"/>
          <c:yMode val="edge"/>
          <c:x val="2.8428376384540276E-2"/>
          <c:y val="0.21580688039811374"/>
          <c:w val="0.16910486123667737"/>
          <c:h val="0.5587529515442583"/>
        </c:manualLayout>
      </c:layout>
      <c:txPr>
        <a:bodyPr/>
        <a:lstStyle/>
        <a:p>
          <a:pPr>
            <a:defRPr sz="1200">
              <a:cs typeface="+mj-cs"/>
            </a:defRPr>
          </a:pPr>
          <a:endParaRPr lang="ar-SA"/>
        </a:p>
      </c:txPr>
    </c:legend>
    <c:plotVisOnly val="1"/>
  </c:chart>
  <c:spPr>
    <a:solidFill>
      <a:sysClr val="window" lastClr="FFFFFF"/>
    </a:solidFill>
    <a:ln w="0" cap="flat" cmpd="sng" algn="ctr">
      <a:solidFill>
        <a:prstClr val="black">
          <a:alpha val="49000"/>
        </a:prstClr>
      </a:solidFill>
      <a:prstDash val="solid"/>
    </a:ln>
    <a:effectLst/>
  </c:spPr>
  <c:txPr>
    <a:bodyPr/>
    <a:lstStyle/>
    <a:p>
      <a:pPr>
        <a:defRPr>
          <a:solidFill>
            <a:schemeClr val="dk1"/>
          </a:solidFill>
          <a:latin typeface="+mn-lt"/>
          <a:ea typeface="+mn-ea"/>
          <a:cs typeface="+mn-cs"/>
        </a:defRPr>
      </a:pPr>
      <a:endParaRPr lang="ar-SA"/>
    </a:p>
  </c:txPr>
  <c:externalData r:id="rId2"/>
</c:chartSpace>
</file>

<file path=ppt/charts/chart2.xml><?xml version="1.0" encoding="utf-8"?>
<c:chartSpace xmlns:c="http://schemas.openxmlformats.org/drawingml/2006/chart" xmlns:a="http://schemas.openxmlformats.org/drawingml/2006/main" xmlns:r="http://schemas.openxmlformats.org/officeDocument/2006/relationships">
  <c:date1904 val="1"/>
  <c:lang val="ar-SA"/>
  <c:style val="15"/>
  <c:chart>
    <c:autoTitleDeleted val="1"/>
    <c:plotArea>
      <c:layout/>
      <c:barChart>
        <c:barDir val="bar"/>
        <c:grouping val="clustered"/>
        <c:ser>
          <c:idx val="0"/>
          <c:order val="0"/>
          <c:dLbls>
            <c:txPr>
              <a:bodyPr/>
              <a:lstStyle/>
              <a:p>
                <a:pPr>
                  <a:defRPr sz="1200">
                    <a:cs typeface="+mj-cs"/>
                  </a:defRPr>
                </a:pPr>
                <a:endParaRPr lang="ar-SA"/>
              </a:p>
            </c:txPr>
            <c:showVal val="1"/>
          </c:dLbls>
          <c:cat>
            <c:strRef>
              <c:f>ورقة1!$M$296:$V$296</c:f>
              <c:strCache>
                <c:ptCount val="10"/>
                <c:pt idx="0">
                  <c:v>Engineering</c:v>
                </c:pt>
                <c:pt idx="1">
                  <c:v>Sciences</c:v>
                </c:pt>
                <c:pt idx="2">
                  <c:v> Medicine</c:v>
                </c:pt>
                <c:pt idx="3">
                  <c:v> Law</c:v>
                </c:pt>
                <c:pt idx="4">
                  <c:v> Arts</c:v>
                </c:pt>
                <c:pt idx="5">
                  <c:v> Sport</c:v>
                </c:pt>
                <c:pt idx="6">
                  <c:v>Economics</c:v>
                </c:pt>
                <c:pt idx="7">
                  <c:v>Sharia</c:v>
                </c:pt>
                <c:pt idx="8">
                  <c:v>Literatures</c:v>
                </c:pt>
                <c:pt idx="9">
                  <c:v>EHS</c:v>
                </c:pt>
              </c:strCache>
            </c:strRef>
          </c:cat>
          <c:val>
            <c:numRef>
              <c:f>ورقة1!$M$297:$V$297</c:f>
              <c:numCache>
                <c:formatCode>0.00%</c:formatCode>
                <c:ptCount val="10"/>
                <c:pt idx="0">
                  <c:v>0.12460000000000022</c:v>
                </c:pt>
                <c:pt idx="1">
                  <c:v>9.6500000000000044E-2</c:v>
                </c:pt>
                <c:pt idx="2">
                  <c:v>0.1053</c:v>
                </c:pt>
                <c:pt idx="3">
                  <c:v>9.8200000000000065E-2</c:v>
                </c:pt>
                <c:pt idx="4">
                  <c:v>8.4200000000000025E-2</c:v>
                </c:pt>
                <c:pt idx="5">
                  <c:v>8.0700000000000063E-2</c:v>
                </c:pt>
                <c:pt idx="6">
                  <c:v>0.12110000000000012</c:v>
                </c:pt>
                <c:pt idx="7">
                  <c:v>0.1018</c:v>
                </c:pt>
                <c:pt idx="8">
                  <c:v>9.1200000000000031E-2</c:v>
                </c:pt>
                <c:pt idx="9">
                  <c:v>9.6500000000000044E-2</c:v>
                </c:pt>
              </c:numCache>
            </c:numRef>
          </c:val>
        </c:ser>
        <c:dLbls>
          <c:showVal val="1"/>
        </c:dLbls>
        <c:gapWidth val="95"/>
        <c:axId val="62153856"/>
        <c:axId val="62155392"/>
      </c:barChart>
      <c:catAx>
        <c:axId val="62153856"/>
        <c:scaling>
          <c:orientation val="minMax"/>
        </c:scaling>
        <c:axPos val="r"/>
        <c:majorTickMark val="none"/>
        <c:tickLblPos val="nextTo"/>
        <c:txPr>
          <a:bodyPr/>
          <a:lstStyle/>
          <a:p>
            <a:pPr>
              <a:defRPr sz="1200"/>
            </a:pPr>
            <a:endParaRPr lang="ar-SA"/>
          </a:p>
        </c:txPr>
        <c:crossAx val="62155392"/>
        <c:crosses val="autoZero"/>
        <c:auto val="1"/>
        <c:lblAlgn val="ctr"/>
        <c:lblOffset val="100"/>
      </c:catAx>
      <c:valAx>
        <c:axId val="62155392"/>
        <c:scaling>
          <c:orientation val="maxMin"/>
        </c:scaling>
        <c:delete val="1"/>
        <c:axPos val="b"/>
        <c:numFmt formatCode="0.00%" sourceLinked="1"/>
        <c:majorTickMark val="none"/>
        <c:tickLblPos val="none"/>
        <c:crossAx val="62153856"/>
        <c:crosses val="autoZero"/>
        <c:crossBetween val="between"/>
      </c:valAx>
    </c:plotArea>
    <c:plotVisOnly val="1"/>
  </c:chart>
  <c:spPr>
    <a:ln>
      <a:noFill/>
    </a:ln>
  </c:sp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ar-SA"/>
  <c:chart>
    <c:autoTitleDeleted val="1"/>
    <c:view3D>
      <c:rotY val="340"/>
      <c:rAngAx val="1"/>
    </c:view3D>
    <c:plotArea>
      <c:layout>
        <c:manualLayout>
          <c:layoutTarget val="inner"/>
          <c:xMode val="edge"/>
          <c:yMode val="edge"/>
          <c:x val="0"/>
          <c:y val="4.8838274816577834E-2"/>
          <c:w val="0.85072999509352243"/>
          <c:h val="0.78990035034203954"/>
        </c:manualLayout>
      </c:layout>
      <c:bar3DChart>
        <c:barDir val="col"/>
        <c:grouping val="clustered"/>
        <c:ser>
          <c:idx val="0"/>
          <c:order val="0"/>
          <c:tx>
            <c:strRef>
              <c:f>ورقة1!$F$377</c:f>
              <c:strCache>
                <c:ptCount val="1"/>
                <c:pt idx="0">
                  <c:v>Village</c:v>
                </c:pt>
              </c:strCache>
            </c:strRef>
          </c:tx>
          <c:dLbls>
            <c:dLbl>
              <c:idx val="0"/>
              <c:layout>
                <c:manualLayout>
                  <c:x val="2.7777777777778382E-3"/>
                  <c:y val="-6.0066003478807563E-2"/>
                </c:manualLayout>
              </c:layout>
              <c:showVal val="1"/>
            </c:dLbl>
            <c:dLbl>
              <c:idx val="1"/>
              <c:layout>
                <c:manualLayout>
                  <c:x val="0"/>
                  <c:y val="-3.6963694448496946E-2"/>
                </c:manualLayout>
              </c:layout>
              <c:showVal val="1"/>
            </c:dLbl>
            <c:txPr>
              <a:bodyPr/>
              <a:lstStyle/>
              <a:p>
                <a:pPr>
                  <a:defRPr sz="1200">
                    <a:cs typeface="+mj-cs"/>
                  </a:defRPr>
                </a:pPr>
                <a:endParaRPr lang="ar-SA"/>
              </a:p>
            </c:txPr>
            <c:showVal val="1"/>
          </c:dLbls>
          <c:cat>
            <c:strRef>
              <c:f>ورقة1!$E$378:$E$379</c:f>
              <c:strCache>
                <c:ptCount val="2"/>
                <c:pt idx="0">
                  <c:v> male</c:v>
                </c:pt>
                <c:pt idx="1">
                  <c:v> female</c:v>
                </c:pt>
              </c:strCache>
            </c:strRef>
          </c:cat>
          <c:val>
            <c:numRef>
              <c:f>ورقة1!$F$378:$F$379</c:f>
              <c:numCache>
                <c:formatCode>0.00%</c:formatCode>
                <c:ptCount val="2"/>
                <c:pt idx="0">
                  <c:v>0.22109999999999999</c:v>
                </c:pt>
                <c:pt idx="1">
                  <c:v>0.34560000000000002</c:v>
                </c:pt>
              </c:numCache>
            </c:numRef>
          </c:val>
        </c:ser>
        <c:ser>
          <c:idx val="1"/>
          <c:order val="1"/>
          <c:tx>
            <c:strRef>
              <c:f>ورقة1!$G$377</c:f>
              <c:strCache>
                <c:ptCount val="1"/>
                <c:pt idx="0">
                  <c:v> Camp</c:v>
                </c:pt>
              </c:strCache>
            </c:strRef>
          </c:tx>
          <c:dLbls>
            <c:dLbl>
              <c:idx val="0"/>
              <c:layout>
                <c:manualLayout>
                  <c:x val="1.3888888888889055E-2"/>
                  <c:y val="-3.6963694448496946E-2"/>
                </c:manualLayout>
              </c:layout>
              <c:showVal val="1"/>
            </c:dLbl>
            <c:dLbl>
              <c:idx val="1"/>
              <c:layout>
                <c:manualLayout>
                  <c:x val="1.6667541557305383E-2"/>
                  <c:y val="-5.5445541672745416E-2"/>
                </c:manualLayout>
              </c:layout>
              <c:showVal val="1"/>
            </c:dLbl>
            <c:txPr>
              <a:bodyPr/>
              <a:lstStyle/>
              <a:p>
                <a:pPr>
                  <a:defRPr sz="1200">
                    <a:cs typeface="+mj-cs"/>
                  </a:defRPr>
                </a:pPr>
                <a:endParaRPr lang="ar-SA"/>
              </a:p>
            </c:txPr>
            <c:showVal val="1"/>
          </c:dLbls>
          <c:cat>
            <c:strRef>
              <c:f>ورقة1!$E$378:$E$379</c:f>
              <c:strCache>
                <c:ptCount val="2"/>
                <c:pt idx="0">
                  <c:v> male</c:v>
                </c:pt>
                <c:pt idx="1">
                  <c:v> female</c:v>
                </c:pt>
              </c:strCache>
            </c:strRef>
          </c:cat>
          <c:val>
            <c:numRef>
              <c:f>ورقة1!$G$378:$G$379</c:f>
              <c:numCache>
                <c:formatCode>0.00%</c:formatCode>
                <c:ptCount val="2"/>
                <c:pt idx="0">
                  <c:v>2.1100000000000001E-2</c:v>
                </c:pt>
                <c:pt idx="1">
                  <c:v>2.2800000000000212E-2</c:v>
                </c:pt>
              </c:numCache>
            </c:numRef>
          </c:val>
        </c:ser>
        <c:ser>
          <c:idx val="2"/>
          <c:order val="2"/>
          <c:tx>
            <c:strRef>
              <c:f>ورقة1!$H$377</c:f>
              <c:strCache>
                <c:ptCount val="1"/>
                <c:pt idx="0">
                  <c:v>City</c:v>
                </c:pt>
              </c:strCache>
            </c:strRef>
          </c:tx>
          <c:dLbls>
            <c:dLbl>
              <c:idx val="0"/>
              <c:layout>
                <c:manualLayout>
                  <c:x val="0"/>
                  <c:y val="-4.6204618060621185E-2"/>
                </c:manualLayout>
              </c:layout>
              <c:showVal val="1"/>
            </c:dLbl>
            <c:dLbl>
              <c:idx val="1"/>
              <c:layout>
                <c:manualLayout>
                  <c:x val="1.1111111111111141E-2"/>
                  <c:y val="-3.2343232642434896E-2"/>
                </c:manualLayout>
              </c:layout>
              <c:showVal val="1"/>
            </c:dLbl>
            <c:txPr>
              <a:bodyPr/>
              <a:lstStyle/>
              <a:p>
                <a:pPr>
                  <a:defRPr sz="1200">
                    <a:cs typeface="+mj-cs"/>
                  </a:defRPr>
                </a:pPr>
                <a:endParaRPr lang="ar-SA"/>
              </a:p>
            </c:txPr>
            <c:showVal val="1"/>
          </c:dLbls>
          <c:cat>
            <c:strRef>
              <c:f>ورقة1!$E$378:$E$379</c:f>
              <c:strCache>
                <c:ptCount val="2"/>
                <c:pt idx="0">
                  <c:v> male</c:v>
                </c:pt>
                <c:pt idx="1">
                  <c:v> female</c:v>
                </c:pt>
              </c:strCache>
            </c:strRef>
          </c:cat>
          <c:val>
            <c:numRef>
              <c:f>ورقة1!$H$378:$H$379</c:f>
              <c:numCache>
                <c:formatCode>0.00%</c:formatCode>
                <c:ptCount val="2"/>
                <c:pt idx="0">
                  <c:v>0.15960000000000021</c:v>
                </c:pt>
                <c:pt idx="1">
                  <c:v>0.2298</c:v>
                </c:pt>
              </c:numCache>
            </c:numRef>
          </c:val>
        </c:ser>
        <c:dLbls>
          <c:showVal val="1"/>
        </c:dLbls>
        <c:shape val="cylinder"/>
        <c:axId val="63386368"/>
        <c:axId val="63387904"/>
        <c:axId val="0"/>
      </c:bar3DChart>
      <c:catAx>
        <c:axId val="63386368"/>
        <c:scaling>
          <c:orientation val="maxMin"/>
        </c:scaling>
        <c:axPos val="b"/>
        <c:majorTickMark val="none"/>
        <c:tickLblPos val="nextTo"/>
        <c:txPr>
          <a:bodyPr/>
          <a:lstStyle/>
          <a:p>
            <a:pPr>
              <a:defRPr sz="1200">
                <a:cs typeface="+mj-cs"/>
              </a:defRPr>
            </a:pPr>
            <a:endParaRPr lang="ar-SA"/>
          </a:p>
        </c:txPr>
        <c:crossAx val="63387904"/>
        <c:crosses val="autoZero"/>
        <c:auto val="1"/>
        <c:lblAlgn val="ctr"/>
        <c:lblOffset val="100"/>
      </c:catAx>
      <c:valAx>
        <c:axId val="63387904"/>
        <c:scaling>
          <c:orientation val="minMax"/>
        </c:scaling>
        <c:delete val="1"/>
        <c:axPos val="r"/>
        <c:numFmt formatCode="0.00%" sourceLinked="1"/>
        <c:majorTickMark val="none"/>
        <c:tickLblPos val="none"/>
        <c:crossAx val="63386368"/>
        <c:crosses val="autoZero"/>
        <c:crossBetween val="between"/>
      </c:valAx>
    </c:plotArea>
    <c:legend>
      <c:legendPos val="t"/>
      <c:layout>
        <c:manualLayout>
          <c:xMode val="edge"/>
          <c:yMode val="edge"/>
          <c:x val="0.78029736562207752"/>
          <c:y val="0.20827824004887174"/>
          <c:w val="0.19897543339281445"/>
          <c:h val="0.5500077899341751"/>
        </c:manualLayout>
      </c:layout>
      <c:txPr>
        <a:bodyPr/>
        <a:lstStyle/>
        <a:p>
          <a:pPr>
            <a:defRPr sz="1200">
              <a:cs typeface="+mj-cs"/>
            </a:defRPr>
          </a:pPr>
          <a:endParaRPr lang="ar-SA"/>
        </a:p>
      </c:txPr>
    </c:legend>
    <c:plotVisOnly val="1"/>
  </c:chart>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ar-SA"/>
  <c:chart>
    <c:autoTitleDeleted val="1"/>
    <c:plotArea>
      <c:layout>
        <c:manualLayout>
          <c:layoutTarget val="inner"/>
          <c:xMode val="edge"/>
          <c:yMode val="edge"/>
          <c:x val="0"/>
          <c:y val="0.11908670420618597"/>
          <c:w val="0.81502028504400093"/>
          <c:h val="0.8478103872362085"/>
        </c:manualLayout>
      </c:layout>
      <c:barChart>
        <c:barDir val="bar"/>
        <c:grouping val="clustered"/>
        <c:ser>
          <c:idx val="0"/>
          <c:order val="0"/>
          <c:tx>
            <c:strRef>
              <c:f>ورقة1!$T$395</c:f>
              <c:strCache>
                <c:ptCount val="1"/>
                <c:pt idx="0">
                  <c:v>female</c:v>
                </c:pt>
              </c:strCache>
            </c:strRef>
          </c:tx>
          <c:dLbls>
            <c:delete val="1"/>
          </c:dLbls>
          <c:cat>
            <c:strRef>
              <c:f>ورقة1!$S$396:$S$405</c:f>
              <c:strCache>
                <c:ptCount val="10"/>
                <c:pt idx="0">
                  <c:v>Engineering</c:v>
                </c:pt>
                <c:pt idx="1">
                  <c:v>Sciences</c:v>
                </c:pt>
                <c:pt idx="2">
                  <c:v>Medicine</c:v>
                </c:pt>
                <c:pt idx="3">
                  <c:v>Law</c:v>
                </c:pt>
                <c:pt idx="4">
                  <c:v>Arts</c:v>
                </c:pt>
                <c:pt idx="5">
                  <c:v>Sport</c:v>
                </c:pt>
                <c:pt idx="6">
                  <c:v>Economics</c:v>
                </c:pt>
                <c:pt idx="7">
                  <c:v>Sharia</c:v>
                </c:pt>
                <c:pt idx="8">
                  <c:v>Literatures</c:v>
                </c:pt>
                <c:pt idx="9">
                  <c:v>EHS</c:v>
                </c:pt>
              </c:strCache>
            </c:strRef>
          </c:cat>
          <c:val>
            <c:numRef>
              <c:f>ورقة1!$T$396:$T$405</c:f>
              <c:numCache>
                <c:formatCode>0.00%</c:formatCode>
                <c:ptCount val="10"/>
                <c:pt idx="0">
                  <c:v>0.47900000000000031</c:v>
                </c:pt>
                <c:pt idx="1">
                  <c:v>0.41800000000000032</c:v>
                </c:pt>
                <c:pt idx="2" formatCode="0%">
                  <c:v>0.6500000000000048</c:v>
                </c:pt>
                <c:pt idx="3">
                  <c:v>0.67900000000000527</c:v>
                </c:pt>
                <c:pt idx="4">
                  <c:v>0.81299999999999994</c:v>
                </c:pt>
                <c:pt idx="5">
                  <c:v>0.71700000000000064</c:v>
                </c:pt>
                <c:pt idx="6">
                  <c:v>0.53600000000000003</c:v>
                </c:pt>
                <c:pt idx="7">
                  <c:v>0.67200000000000526</c:v>
                </c:pt>
                <c:pt idx="8">
                  <c:v>0.34600000000000031</c:v>
                </c:pt>
                <c:pt idx="9">
                  <c:v>0.7450000000000041</c:v>
                </c:pt>
              </c:numCache>
            </c:numRef>
          </c:val>
        </c:ser>
        <c:ser>
          <c:idx val="1"/>
          <c:order val="1"/>
          <c:tx>
            <c:strRef>
              <c:f>ورقة1!$U$395</c:f>
              <c:strCache>
                <c:ptCount val="1"/>
                <c:pt idx="0">
                  <c:v>male</c:v>
                </c:pt>
              </c:strCache>
            </c:strRef>
          </c:tx>
          <c:dLbls>
            <c:delete val="1"/>
          </c:dLbls>
          <c:cat>
            <c:strRef>
              <c:f>ورقة1!$S$396:$S$405</c:f>
              <c:strCache>
                <c:ptCount val="10"/>
                <c:pt idx="0">
                  <c:v>Engineering</c:v>
                </c:pt>
                <c:pt idx="1">
                  <c:v>Sciences</c:v>
                </c:pt>
                <c:pt idx="2">
                  <c:v>Medicine</c:v>
                </c:pt>
                <c:pt idx="3">
                  <c:v>Law</c:v>
                </c:pt>
                <c:pt idx="4">
                  <c:v>Arts</c:v>
                </c:pt>
                <c:pt idx="5">
                  <c:v>Sport</c:v>
                </c:pt>
                <c:pt idx="6">
                  <c:v>Economics</c:v>
                </c:pt>
                <c:pt idx="7">
                  <c:v>Sharia</c:v>
                </c:pt>
                <c:pt idx="8">
                  <c:v>Literatures</c:v>
                </c:pt>
                <c:pt idx="9">
                  <c:v>EHS</c:v>
                </c:pt>
              </c:strCache>
            </c:strRef>
          </c:cat>
          <c:val>
            <c:numRef>
              <c:f>ورقة1!$U$396:$U$405</c:f>
              <c:numCache>
                <c:formatCode>0.00%</c:formatCode>
                <c:ptCount val="10"/>
                <c:pt idx="0">
                  <c:v>0.52100000000000002</c:v>
                </c:pt>
                <c:pt idx="1">
                  <c:v>0.58199999999999996</c:v>
                </c:pt>
                <c:pt idx="2" formatCode="0%">
                  <c:v>0.35000000000000031</c:v>
                </c:pt>
                <c:pt idx="3">
                  <c:v>0.32100000000000234</c:v>
                </c:pt>
                <c:pt idx="4">
                  <c:v>0.18800000000000044</c:v>
                </c:pt>
                <c:pt idx="5">
                  <c:v>0.28300000000000008</c:v>
                </c:pt>
                <c:pt idx="6">
                  <c:v>0.46400000000000002</c:v>
                </c:pt>
                <c:pt idx="7">
                  <c:v>0.32800000000000235</c:v>
                </c:pt>
                <c:pt idx="8">
                  <c:v>0.65400000000000524</c:v>
                </c:pt>
                <c:pt idx="9">
                  <c:v>0.255</c:v>
                </c:pt>
              </c:numCache>
            </c:numRef>
          </c:val>
        </c:ser>
        <c:dLbls>
          <c:showVal val="1"/>
        </c:dLbls>
        <c:axId val="63408384"/>
        <c:axId val="63422464"/>
      </c:barChart>
      <c:catAx>
        <c:axId val="63408384"/>
        <c:scaling>
          <c:orientation val="minMax"/>
        </c:scaling>
        <c:axPos val="r"/>
        <c:majorTickMark val="none"/>
        <c:tickLblPos val="nextTo"/>
        <c:txPr>
          <a:bodyPr/>
          <a:lstStyle/>
          <a:p>
            <a:pPr>
              <a:defRPr sz="1200">
                <a:cs typeface="+mj-cs"/>
              </a:defRPr>
            </a:pPr>
            <a:endParaRPr lang="ar-SA"/>
          </a:p>
        </c:txPr>
        <c:crossAx val="63422464"/>
        <c:crosses val="autoZero"/>
        <c:auto val="1"/>
        <c:lblAlgn val="ctr"/>
        <c:lblOffset val="100"/>
      </c:catAx>
      <c:valAx>
        <c:axId val="63422464"/>
        <c:scaling>
          <c:orientation val="maxMin"/>
        </c:scaling>
        <c:delete val="1"/>
        <c:axPos val="b"/>
        <c:numFmt formatCode="0.00%" sourceLinked="1"/>
        <c:majorTickMark val="none"/>
        <c:tickLblPos val="none"/>
        <c:crossAx val="63408384"/>
        <c:crosses val="autoZero"/>
        <c:crossBetween val="between"/>
      </c:valAx>
    </c:plotArea>
    <c:legend>
      <c:legendPos val="t"/>
      <c:layout>
        <c:manualLayout>
          <c:xMode val="edge"/>
          <c:yMode val="edge"/>
          <c:x val="0.16054461417064039"/>
          <c:y val="5.4479381246408118E-3"/>
          <c:w val="0.49198407993565568"/>
          <c:h val="0.1059687478625306"/>
        </c:manualLayout>
      </c:layout>
      <c:txPr>
        <a:bodyPr/>
        <a:lstStyle/>
        <a:p>
          <a:pPr>
            <a:defRPr sz="1200">
              <a:cs typeface="+mj-cs"/>
            </a:defRPr>
          </a:pPr>
          <a:endParaRPr lang="ar-SA"/>
        </a:p>
      </c:txPr>
    </c:legend>
    <c:plotVisOnly val="1"/>
  </c:chart>
  <c:externalData r:id="rId1"/>
</c:chartSpace>
</file>

<file path=ppt/charts/chart5.xml><?xml version="1.0" encoding="utf-8"?>
<c:chartSpace xmlns:c="http://schemas.openxmlformats.org/drawingml/2006/chart" xmlns:a="http://schemas.openxmlformats.org/drawingml/2006/main" xmlns:r="http://schemas.openxmlformats.org/officeDocument/2006/relationships">
  <c:date1904 val="1"/>
  <c:lang val="ar-SA"/>
  <c:chart>
    <c:view3D>
      <c:rotY val="340"/>
      <c:rAngAx val="1"/>
    </c:view3D>
    <c:plotArea>
      <c:layout>
        <c:manualLayout>
          <c:layoutTarget val="inner"/>
          <c:xMode val="edge"/>
          <c:yMode val="edge"/>
          <c:x val="2.9286899512046889E-2"/>
          <c:y val="0.16678642296319321"/>
          <c:w val="0.87426638683320756"/>
          <c:h val="0.66573445533775044"/>
        </c:manualLayout>
      </c:layout>
      <c:bar3DChart>
        <c:barDir val="col"/>
        <c:grouping val="clustered"/>
        <c:ser>
          <c:idx val="0"/>
          <c:order val="0"/>
          <c:tx>
            <c:strRef>
              <c:f>ورقة1!$R$109</c:f>
              <c:strCache>
                <c:ptCount val="1"/>
                <c:pt idx="0">
                  <c:v>Wind</c:v>
                </c:pt>
              </c:strCache>
            </c:strRef>
          </c:tx>
          <c:cat>
            <c:strRef>
              <c:f>ورقة1!$S$108:$W$108</c:f>
              <c:strCache>
                <c:ptCount val="5"/>
                <c:pt idx="0">
                  <c:v>strongly disagree</c:v>
                </c:pt>
                <c:pt idx="1">
                  <c:v>disagree</c:v>
                </c:pt>
                <c:pt idx="2">
                  <c:v>undecided</c:v>
                </c:pt>
                <c:pt idx="3">
                  <c:v>agree</c:v>
                </c:pt>
                <c:pt idx="4">
                  <c:v>strongly agree</c:v>
                </c:pt>
              </c:strCache>
            </c:strRef>
          </c:cat>
          <c:val>
            <c:numRef>
              <c:f>ورقة1!$S$109:$W$109</c:f>
              <c:numCache>
                <c:formatCode>0.00%</c:formatCode>
                <c:ptCount val="5"/>
                <c:pt idx="0" formatCode="0%">
                  <c:v>6.0000000000000032E-2</c:v>
                </c:pt>
                <c:pt idx="1">
                  <c:v>0.15400000000000041</c:v>
                </c:pt>
                <c:pt idx="2">
                  <c:v>0.33000000000000257</c:v>
                </c:pt>
                <c:pt idx="3">
                  <c:v>0.37400000000000205</c:v>
                </c:pt>
                <c:pt idx="4">
                  <c:v>8.2000000000000003E-2</c:v>
                </c:pt>
              </c:numCache>
            </c:numRef>
          </c:val>
        </c:ser>
        <c:ser>
          <c:idx val="1"/>
          <c:order val="1"/>
          <c:tx>
            <c:strRef>
              <c:f>ورقة1!$R$110</c:f>
              <c:strCache>
                <c:ptCount val="1"/>
                <c:pt idx="0">
                  <c:v>Solar</c:v>
                </c:pt>
              </c:strCache>
            </c:strRef>
          </c:tx>
          <c:cat>
            <c:strRef>
              <c:f>ورقة1!$S$108:$W$108</c:f>
              <c:strCache>
                <c:ptCount val="5"/>
                <c:pt idx="0">
                  <c:v>strongly disagree</c:v>
                </c:pt>
                <c:pt idx="1">
                  <c:v>disagree</c:v>
                </c:pt>
                <c:pt idx="2">
                  <c:v>undecided</c:v>
                </c:pt>
                <c:pt idx="3">
                  <c:v>agree</c:v>
                </c:pt>
                <c:pt idx="4">
                  <c:v>strongly agree</c:v>
                </c:pt>
              </c:strCache>
            </c:strRef>
          </c:cat>
          <c:val>
            <c:numRef>
              <c:f>ورقة1!$S$110:$W$110</c:f>
              <c:numCache>
                <c:formatCode>0.00%</c:formatCode>
                <c:ptCount val="5"/>
                <c:pt idx="0">
                  <c:v>3.1000000000000052E-2</c:v>
                </c:pt>
                <c:pt idx="1">
                  <c:v>0.23900000000000021</c:v>
                </c:pt>
                <c:pt idx="2">
                  <c:v>0.26800000000000002</c:v>
                </c:pt>
                <c:pt idx="3">
                  <c:v>0.30200000000000032</c:v>
                </c:pt>
                <c:pt idx="4" formatCode="0%">
                  <c:v>0.1</c:v>
                </c:pt>
              </c:numCache>
            </c:numRef>
          </c:val>
        </c:ser>
        <c:shape val="cylinder"/>
        <c:axId val="63854848"/>
        <c:axId val="63881216"/>
        <c:axId val="0"/>
      </c:bar3DChart>
      <c:catAx>
        <c:axId val="63854848"/>
        <c:scaling>
          <c:orientation val="maxMin"/>
        </c:scaling>
        <c:axPos val="b"/>
        <c:tickLblPos val="nextTo"/>
        <c:txPr>
          <a:bodyPr/>
          <a:lstStyle/>
          <a:p>
            <a:pPr>
              <a:defRPr sz="1100">
                <a:cs typeface="+mj-cs"/>
              </a:defRPr>
            </a:pPr>
            <a:endParaRPr lang="ar-SA"/>
          </a:p>
        </c:txPr>
        <c:crossAx val="63881216"/>
        <c:crosses val="autoZero"/>
        <c:auto val="1"/>
        <c:lblAlgn val="ctr"/>
        <c:lblOffset val="100"/>
      </c:catAx>
      <c:valAx>
        <c:axId val="63881216"/>
        <c:scaling>
          <c:orientation val="minMax"/>
        </c:scaling>
        <c:axPos val="r"/>
        <c:majorGridlines/>
        <c:numFmt formatCode="0%" sourceLinked="1"/>
        <c:tickLblPos val="nextTo"/>
        <c:txPr>
          <a:bodyPr/>
          <a:lstStyle/>
          <a:p>
            <a:pPr>
              <a:defRPr sz="1100">
                <a:latin typeface="+mn-lt"/>
                <a:cs typeface="+mj-cs"/>
              </a:defRPr>
            </a:pPr>
            <a:endParaRPr lang="ar-SA"/>
          </a:p>
        </c:txPr>
        <c:crossAx val="63854848"/>
        <c:crosses val="autoZero"/>
        <c:crossBetween val="between"/>
      </c:valAx>
    </c:plotArea>
    <c:legend>
      <c:legendPos val="l"/>
      <c:layout>
        <c:manualLayout>
          <c:xMode val="edge"/>
          <c:yMode val="edge"/>
          <c:x val="4.110515973319108E-2"/>
          <c:y val="0.28337427164821416"/>
          <c:w val="0.14538489001315938"/>
          <c:h val="0.26764435756603588"/>
        </c:manualLayout>
      </c:layout>
      <c:txPr>
        <a:bodyPr/>
        <a:lstStyle/>
        <a:p>
          <a:pPr>
            <a:defRPr sz="1100">
              <a:cs typeface="+mj-cs"/>
            </a:defRPr>
          </a:pPr>
          <a:endParaRPr lang="ar-SA"/>
        </a:p>
      </c:txPr>
    </c:legend>
    <c:plotVisOnly val="1"/>
  </c:chart>
  <c:externalData r:id="rId1"/>
  <c:userShapes r:id="rId2"/>
</c:chartSpace>
</file>

<file path=ppt/charts/chart6.xml><?xml version="1.0" encoding="utf-8"?>
<c:chartSpace xmlns:c="http://schemas.openxmlformats.org/drawingml/2006/chart" xmlns:a="http://schemas.openxmlformats.org/drawingml/2006/main" xmlns:r="http://schemas.openxmlformats.org/officeDocument/2006/relationships">
  <c:date1904 val="1"/>
  <c:lang val="ar-SA"/>
  <c:clrMapOvr bg1="lt1" tx1="dk1" bg2="lt2" tx2="dk2" accent1="accent1" accent2="accent2" accent3="accent3" accent4="accent4" accent5="accent5" accent6="accent6" hlink="hlink" folHlink="folHlink"/>
  <c:chart>
    <c:view3D>
      <c:rotY val="340"/>
      <c:rAngAx val="1"/>
    </c:view3D>
    <c:plotArea>
      <c:layout>
        <c:manualLayout>
          <c:layoutTarget val="inner"/>
          <c:xMode val="edge"/>
          <c:yMode val="edge"/>
          <c:x val="0"/>
          <c:y val="0.13106364687867206"/>
          <c:w val="0.90897403607378235"/>
          <c:h val="0.66327160394835194"/>
        </c:manualLayout>
      </c:layout>
      <c:bar3DChart>
        <c:barDir val="col"/>
        <c:grouping val="clustered"/>
        <c:ser>
          <c:idx val="0"/>
          <c:order val="0"/>
          <c:tx>
            <c:strRef>
              <c:f>ورقة1!$P$130</c:f>
              <c:strCache>
                <c:ptCount val="1"/>
                <c:pt idx="0">
                  <c:v>Q3</c:v>
                </c:pt>
              </c:strCache>
            </c:strRef>
          </c:tx>
          <c:cat>
            <c:strRef>
              <c:f>ورقة1!$Q$129:$U$129</c:f>
              <c:strCache>
                <c:ptCount val="5"/>
                <c:pt idx="0">
                  <c:v>strongly disagree</c:v>
                </c:pt>
                <c:pt idx="1">
                  <c:v>disagree</c:v>
                </c:pt>
                <c:pt idx="2">
                  <c:v>undecided</c:v>
                </c:pt>
                <c:pt idx="3">
                  <c:v>agree</c:v>
                </c:pt>
                <c:pt idx="4">
                  <c:v>strongly agree</c:v>
                </c:pt>
              </c:strCache>
            </c:strRef>
          </c:cat>
          <c:val>
            <c:numRef>
              <c:f>ورقة1!$Q$130:$U$130</c:f>
              <c:numCache>
                <c:formatCode>0.00%</c:formatCode>
                <c:ptCount val="5"/>
                <c:pt idx="0" formatCode="0%">
                  <c:v>0.23</c:v>
                </c:pt>
                <c:pt idx="1">
                  <c:v>0.34900000000000031</c:v>
                </c:pt>
                <c:pt idx="2">
                  <c:v>0.193</c:v>
                </c:pt>
                <c:pt idx="3">
                  <c:v>0.16</c:v>
                </c:pt>
                <c:pt idx="4">
                  <c:v>6.8000000000000019E-2</c:v>
                </c:pt>
              </c:numCache>
            </c:numRef>
          </c:val>
        </c:ser>
        <c:ser>
          <c:idx val="1"/>
          <c:order val="1"/>
          <c:tx>
            <c:strRef>
              <c:f>ورقة1!$P$131</c:f>
              <c:strCache>
                <c:ptCount val="1"/>
                <c:pt idx="0">
                  <c:v>Q5</c:v>
                </c:pt>
              </c:strCache>
            </c:strRef>
          </c:tx>
          <c:cat>
            <c:strRef>
              <c:f>ورقة1!$Q$129:$U$129</c:f>
              <c:strCache>
                <c:ptCount val="5"/>
                <c:pt idx="0">
                  <c:v>strongly disagree</c:v>
                </c:pt>
                <c:pt idx="1">
                  <c:v>disagree</c:v>
                </c:pt>
                <c:pt idx="2">
                  <c:v>undecided</c:v>
                </c:pt>
                <c:pt idx="3">
                  <c:v>agree</c:v>
                </c:pt>
                <c:pt idx="4">
                  <c:v>strongly agree</c:v>
                </c:pt>
              </c:strCache>
            </c:strRef>
          </c:cat>
          <c:val>
            <c:numRef>
              <c:f>ورقة1!$Q$131:$U$131</c:f>
              <c:numCache>
                <c:formatCode>0.00%</c:formatCode>
                <c:ptCount val="5"/>
                <c:pt idx="0">
                  <c:v>0.12100000000000002</c:v>
                </c:pt>
                <c:pt idx="1">
                  <c:v>0.30500000000000038</c:v>
                </c:pt>
                <c:pt idx="2">
                  <c:v>0.27</c:v>
                </c:pt>
                <c:pt idx="3">
                  <c:v>0.23700000000000004</c:v>
                </c:pt>
                <c:pt idx="4">
                  <c:v>6.7000000000000004E-2</c:v>
                </c:pt>
              </c:numCache>
            </c:numRef>
          </c:val>
        </c:ser>
        <c:shape val="cylinder"/>
        <c:axId val="64319872"/>
        <c:axId val="64321408"/>
        <c:axId val="0"/>
      </c:bar3DChart>
      <c:catAx>
        <c:axId val="64319872"/>
        <c:scaling>
          <c:orientation val="maxMin"/>
        </c:scaling>
        <c:axPos val="b"/>
        <c:tickLblPos val="nextTo"/>
        <c:txPr>
          <a:bodyPr/>
          <a:lstStyle/>
          <a:p>
            <a:pPr>
              <a:defRPr sz="1100">
                <a:cs typeface="+mj-cs"/>
              </a:defRPr>
            </a:pPr>
            <a:endParaRPr lang="ar-SA"/>
          </a:p>
        </c:txPr>
        <c:crossAx val="64321408"/>
        <c:crosses val="autoZero"/>
        <c:auto val="1"/>
        <c:lblAlgn val="ctr"/>
        <c:lblOffset val="100"/>
      </c:catAx>
      <c:valAx>
        <c:axId val="64321408"/>
        <c:scaling>
          <c:orientation val="minMax"/>
        </c:scaling>
        <c:axPos val="r"/>
        <c:majorGridlines/>
        <c:numFmt formatCode="0%" sourceLinked="1"/>
        <c:tickLblPos val="nextTo"/>
        <c:txPr>
          <a:bodyPr/>
          <a:lstStyle/>
          <a:p>
            <a:pPr>
              <a:defRPr sz="1100">
                <a:cs typeface="+mj-cs"/>
              </a:defRPr>
            </a:pPr>
            <a:endParaRPr lang="ar-SA"/>
          </a:p>
        </c:txPr>
        <c:crossAx val="64319872"/>
        <c:crosses val="autoZero"/>
        <c:crossBetween val="between"/>
      </c:valAx>
    </c:plotArea>
    <c:legend>
      <c:legendPos val="l"/>
      <c:layout>
        <c:manualLayout>
          <c:xMode val="edge"/>
          <c:yMode val="edge"/>
          <c:x val="1.6906041051662643E-2"/>
          <c:y val="0.28727849206669087"/>
          <c:w val="0.14619728783902236"/>
          <c:h val="0.20429359538356895"/>
        </c:manualLayout>
      </c:layout>
      <c:txPr>
        <a:bodyPr/>
        <a:lstStyle/>
        <a:p>
          <a:pPr>
            <a:defRPr sz="1100">
              <a:cs typeface="+mj-cs"/>
            </a:defRPr>
          </a:pPr>
          <a:endParaRPr lang="ar-SA"/>
        </a:p>
      </c:txPr>
    </c:legend>
    <c:plotVisOnly val="1"/>
  </c:chart>
  <c:externalData r:id="rId2"/>
  <c:userShapes r:id="rId3"/>
</c:chartSpace>
</file>

<file path=ppt/charts/chart7.xml><?xml version="1.0" encoding="utf-8"?>
<c:chartSpace xmlns:c="http://schemas.openxmlformats.org/drawingml/2006/chart" xmlns:a="http://schemas.openxmlformats.org/drawingml/2006/main" xmlns:r="http://schemas.openxmlformats.org/officeDocument/2006/relationships">
  <c:date1904 val="1"/>
  <c:lang val="ar-SA"/>
  <c:style val="3"/>
  <c:clrMapOvr bg1="lt1" tx1="dk1" bg2="lt2" tx2="dk2" accent1="accent1" accent2="accent2" accent3="accent3" accent4="accent4" accent5="accent5" accent6="accent6" hlink="hlink" folHlink="folHlink"/>
  <c:chart>
    <c:title>
      <c:tx>
        <c:rich>
          <a:bodyPr/>
          <a:lstStyle/>
          <a:p>
            <a:pPr>
              <a:defRPr sz="1200" b="0"/>
            </a:pPr>
            <a:r>
              <a:rPr lang="en-US" sz="1200" b="0">
                <a:cs typeface="+mj-cs"/>
              </a:rPr>
              <a:t>Ability to use RE</a:t>
            </a:r>
          </a:p>
        </c:rich>
      </c:tx>
      <c:layout>
        <c:manualLayout>
          <c:xMode val="edge"/>
          <c:yMode val="edge"/>
          <c:x val="0.34060368184157791"/>
          <c:y val="2.497475444435425E-2"/>
        </c:manualLayout>
      </c:layout>
    </c:title>
    <c:view3D>
      <c:rotY val="340"/>
      <c:rAngAx val="1"/>
    </c:view3D>
    <c:plotArea>
      <c:layout>
        <c:manualLayout>
          <c:layoutTarget val="inner"/>
          <c:xMode val="edge"/>
          <c:yMode val="edge"/>
          <c:x val="2.2301133926891314E-5"/>
          <c:y val="0.13572580965313313"/>
          <c:w val="0.88063071009566429"/>
          <c:h val="0.63471913006852743"/>
        </c:manualLayout>
      </c:layout>
      <c:bar3DChart>
        <c:barDir val="col"/>
        <c:grouping val="clustered"/>
        <c:ser>
          <c:idx val="0"/>
          <c:order val="0"/>
          <c:tx>
            <c:strRef>
              <c:f>ورقة1!$N$142</c:f>
              <c:strCache>
                <c:ptCount val="1"/>
                <c:pt idx="0">
                  <c:v>Q4</c:v>
                </c:pt>
              </c:strCache>
            </c:strRef>
          </c:tx>
          <c:spPr>
            <a:ln>
              <a:solidFill>
                <a:srgbClr val="3D7FCF"/>
              </a:solidFill>
            </a:ln>
          </c:spPr>
          <c:cat>
            <c:strRef>
              <c:f>ورقة1!$O$141:$S$141</c:f>
              <c:strCache>
                <c:ptCount val="5"/>
                <c:pt idx="0">
                  <c:v>strongly disagree</c:v>
                </c:pt>
                <c:pt idx="1">
                  <c:v>disagree</c:v>
                </c:pt>
                <c:pt idx="2">
                  <c:v>undecided</c:v>
                </c:pt>
                <c:pt idx="3">
                  <c:v>agree</c:v>
                </c:pt>
                <c:pt idx="4">
                  <c:v>strongly agree</c:v>
                </c:pt>
              </c:strCache>
            </c:strRef>
          </c:cat>
          <c:val>
            <c:numRef>
              <c:f>ورقة1!$O$142:$S$142</c:f>
              <c:numCache>
                <c:formatCode>0.00%</c:formatCode>
                <c:ptCount val="5"/>
                <c:pt idx="0">
                  <c:v>0.112</c:v>
                </c:pt>
                <c:pt idx="1">
                  <c:v>0.23900000000000021</c:v>
                </c:pt>
                <c:pt idx="2">
                  <c:v>0.27700000000000002</c:v>
                </c:pt>
                <c:pt idx="3">
                  <c:v>0.29500000000000032</c:v>
                </c:pt>
                <c:pt idx="4">
                  <c:v>8.1000000000000003E-2</c:v>
                </c:pt>
              </c:numCache>
            </c:numRef>
          </c:val>
        </c:ser>
        <c:shape val="cylinder"/>
        <c:axId val="64390272"/>
        <c:axId val="64391808"/>
        <c:axId val="0"/>
      </c:bar3DChart>
      <c:catAx>
        <c:axId val="64390272"/>
        <c:scaling>
          <c:orientation val="maxMin"/>
        </c:scaling>
        <c:axPos val="b"/>
        <c:tickLblPos val="nextTo"/>
        <c:txPr>
          <a:bodyPr/>
          <a:lstStyle/>
          <a:p>
            <a:pPr>
              <a:defRPr sz="1050" b="0">
                <a:cs typeface="+mj-cs"/>
              </a:defRPr>
            </a:pPr>
            <a:endParaRPr lang="ar-SA"/>
          </a:p>
        </c:txPr>
        <c:crossAx val="64391808"/>
        <c:crosses val="autoZero"/>
        <c:auto val="1"/>
        <c:lblAlgn val="ctr"/>
        <c:lblOffset val="100"/>
      </c:catAx>
      <c:valAx>
        <c:axId val="64391808"/>
        <c:scaling>
          <c:orientation val="minMax"/>
        </c:scaling>
        <c:axPos val="r"/>
        <c:majorGridlines/>
        <c:numFmt formatCode="0%" sourceLinked="0"/>
        <c:tickLblPos val="nextTo"/>
        <c:txPr>
          <a:bodyPr/>
          <a:lstStyle/>
          <a:p>
            <a:pPr>
              <a:defRPr sz="1100" b="0">
                <a:cs typeface="+mj-cs"/>
              </a:defRPr>
            </a:pPr>
            <a:endParaRPr lang="ar-SA"/>
          </a:p>
        </c:txPr>
        <c:crossAx val="64390272"/>
        <c:crosses val="autoZero"/>
        <c:crossBetween val="between"/>
      </c:valAx>
    </c:plotArea>
    <c:legend>
      <c:legendPos val="l"/>
      <c:layout>
        <c:manualLayout>
          <c:xMode val="edge"/>
          <c:yMode val="edge"/>
          <c:x val="1.6324032666648381E-2"/>
          <c:y val="0.29273057326867191"/>
          <c:w val="0.12056223116809672"/>
          <c:h val="0.16651958767672476"/>
        </c:manualLayout>
      </c:layout>
      <c:txPr>
        <a:bodyPr/>
        <a:lstStyle/>
        <a:p>
          <a:pPr>
            <a:defRPr sz="1200" b="0">
              <a:cs typeface="+mj-cs"/>
            </a:defRPr>
          </a:pPr>
          <a:endParaRPr lang="ar-SA"/>
        </a:p>
      </c:txPr>
    </c:legend>
    <c:plotVisOnly val="1"/>
  </c:chart>
  <c:txPr>
    <a:bodyPr/>
    <a:lstStyle/>
    <a:p>
      <a:pPr>
        <a:defRPr b="1"/>
      </a:pPr>
      <a:endParaRPr lang="ar-SA"/>
    </a:p>
  </c:txPr>
  <c:externalData r:id="rId2"/>
</c:chartSpace>
</file>

<file path=ppt/charts/chart8.xml><?xml version="1.0" encoding="utf-8"?>
<c:chartSpace xmlns:c="http://schemas.openxmlformats.org/drawingml/2006/chart" xmlns:a="http://schemas.openxmlformats.org/drawingml/2006/main" xmlns:r="http://schemas.openxmlformats.org/officeDocument/2006/relationships">
  <c:date1904 val="1"/>
  <c:lang val="ar-SA"/>
  <c:clrMapOvr bg1="lt1" tx1="dk1" bg2="lt2" tx2="dk2" accent1="accent1" accent2="accent2" accent3="accent3" accent4="accent4" accent5="accent5" accent6="accent6" hlink="hlink" folHlink="folHlink"/>
  <c:chart>
    <c:view3D>
      <c:rotY val="340"/>
      <c:rAngAx val="1"/>
    </c:view3D>
    <c:plotArea>
      <c:layout>
        <c:manualLayout>
          <c:layoutTarget val="inner"/>
          <c:xMode val="edge"/>
          <c:yMode val="edge"/>
          <c:x val="9.1939183277765929E-3"/>
          <c:y val="0.16339771981627296"/>
          <c:w val="0.88518431817644416"/>
          <c:h val="0.64122026738845994"/>
        </c:manualLayout>
      </c:layout>
      <c:bar3DChart>
        <c:barDir val="col"/>
        <c:grouping val="clustered"/>
        <c:ser>
          <c:idx val="0"/>
          <c:order val="0"/>
          <c:tx>
            <c:strRef>
              <c:f>ورقة1!$M$147</c:f>
              <c:strCache>
                <c:ptCount val="1"/>
                <c:pt idx="0">
                  <c:v>Q6</c:v>
                </c:pt>
              </c:strCache>
            </c:strRef>
          </c:tx>
          <c:cat>
            <c:strRef>
              <c:f>ورقة1!$N$146:$R$146</c:f>
              <c:strCache>
                <c:ptCount val="5"/>
                <c:pt idx="0">
                  <c:v>strongly disagree</c:v>
                </c:pt>
                <c:pt idx="1">
                  <c:v>disagree</c:v>
                </c:pt>
                <c:pt idx="2">
                  <c:v>undecided</c:v>
                </c:pt>
                <c:pt idx="3">
                  <c:v>agree</c:v>
                </c:pt>
                <c:pt idx="4">
                  <c:v>strongly agree</c:v>
                </c:pt>
              </c:strCache>
            </c:strRef>
          </c:cat>
          <c:val>
            <c:numRef>
              <c:f>ورقة1!$N$147:$R$147</c:f>
              <c:numCache>
                <c:formatCode>0.00%</c:formatCode>
                <c:ptCount val="5"/>
                <c:pt idx="0">
                  <c:v>6.3E-2</c:v>
                </c:pt>
                <c:pt idx="1">
                  <c:v>0.15300000000000041</c:v>
                </c:pt>
                <c:pt idx="2">
                  <c:v>0.18100000000000024</c:v>
                </c:pt>
                <c:pt idx="3">
                  <c:v>0.35400000000000031</c:v>
                </c:pt>
                <c:pt idx="4">
                  <c:v>0.24900000000000044</c:v>
                </c:pt>
              </c:numCache>
            </c:numRef>
          </c:val>
        </c:ser>
        <c:ser>
          <c:idx val="1"/>
          <c:order val="1"/>
          <c:tx>
            <c:strRef>
              <c:f>ورقة1!$M$148</c:f>
              <c:strCache>
                <c:ptCount val="1"/>
                <c:pt idx="0">
                  <c:v>Q14</c:v>
                </c:pt>
              </c:strCache>
            </c:strRef>
          </c:tx>
          <c:cat>
            <c:strRef>
              <c:f>ورقة1!$N$146:$R$146</c:f>
              <c:strCache>
                <c:ptCount val="5"/>
                <c:pt idx="0">
                  <c:v>strongly disagree</c:v>
                </c:pt>
                <c:pt idx="1">
                  <c:v>disagree</c:v>
                </c:pt>
                <c:pt idx="2">
                  <c:v>undecided</c:v>
                </c:pt>
                <c:pt idx="3">
                  <c:v>agree</c:v>
                </c:pt>
                <c:pt idx="4">
                  <c:v>strongly agree</c:v>
                </c:pt>
              </c:strCache>
            </c:strRef>
          </c:cat>
          <c:val>
            <c:numRef>
              <c:f>ورقة1!$N$148:$R$148</c:f>
              <c:numCache>
                <c:formatCode>0.00%</c:formatCode>
                <c:ptCount val="5"/>
                <c:pt idx="0">
                  <c:v>6.3E-2</c:v>
                </c:pt>
                <c:pt idx="1">
                  <c:v>7.9000000000000514E-2</c:v>
                </c:pt>
                <c:pt idx="2">
                  <c:v>0.14600000000000021</c:v>
                </c:pt>
                <c:pt idx="3">
                  <c:v>0.30200000000000032</c:v>
                </c:pt>
                <c:pt idx="4">
                  <c:v>0.41100000000000031</c:v>
                </c:pt>
              </c:numCache>
            </c:numRef>
          </c:val>
        </c:ser>
        <c:shape val="cylinder"/>
        <c:axId val="65746048"/>
        <c:axId val="65747584"/>
        <c:axId val="0"/>
      </c:bar3DChart>
      <c:catAx>
        <c:axId val="65746048"/>
        <c:scaling>
          <c:orientation val="maxMin"/>
        </c:scaling>
        <c:axPos val="b"/>
        <c:tickLblPos val="nextTo"/>
        <c:txPr>
          <a:bodyPr/>
          <a:lstStyle/>
          <a:p>
            <a:pPr>
              <a:defRPr sz="1050">
                <a:cs typeface="+mj-cs"/>
              </a:defRPr>
            </a:pPr>
            <a:endParaRPr lang="ar-SA"/>
          </a:p>
        </c:txPr>
        <c:crossAx val="65747584"/>
        <c:crosses val="autoZero"/>
        <c:auto val="1"/>
        <c:lblAlgn val="ctr"/>
        <c:lblOffset val="100"/>
      </c:catAx>
      <c:valAx>
        <c:axId val="65747584"/>
        <c:scaling>
          <c:orientation val="minMax"/>
        </c:scaling>
        <c:axPos val="r"/>
        <c:majorGridlines/>
        <c:numFmt formatCode="0%" sourceLinked="0"/>
        <c:tickLblPos val="nextTo"/>
        <c:txPr>
          <a:bodyPr/>
          <a:lstStyle/>
          <a:p>
            <a:pPr>
              <a:defRPr sz="1100">
                <a:cs typeface="+mj-cs"/>
              </a:defRPr>
            </a:pPr>
            <a:endParaRPr lang="ar-SA"/>
          </a:p>
        </c:txPr>
        <c:crossAx val="65746048"/>
        <c:crosses val="autoZero"/>
        <c:crossBetween val="between"/>
      </c:valAx>
    </c:plotArea>
    <c:legend>
      <c:legendPos val="l"/>
      <c:layout>
        <c:manualLayout>
          <c:xMode val="edge"/>
          <c:yMode val="edge"/>
          <c:x val="0.71021021021021025"/>
          <c:y val="0.28014353674540676"/>
          <c:w val="9.853597692180556E-2"/>
          <c:h val="0.21716750178954897"/>
        </c:manualLayout>
      </c:layout>
      <c:txPr>
        <a:bodyPr/>
        <a:lstStyle/>
        <a:p>
          <a:pPr>
            <a:defRPr sz="1200">
              <a:cs typeface="+mj-cs"/>
            </a:defRPr>
          </a:pPr>
          <a:endParaRPr lang="ar-SA"/>
        </a:p>
      </c:txPr>
    </c:legend>
    <c:plotVisOnly val="1"/>
  </c:chart>
  <c:externalData r:id="rId2"/>
  <c:userShapes r:id="rId3"/>
</c:chartSpace>
</file>

<file path=ppt/charts/chart9.xml><?xml version="1.0" encoding="utf-8"?>
<c:chartSpace xmlns:c="http://schemas.openxmlformats.org/drawingml/2006/chart" xmlns:a="http://schemas.openxmlformats.org/drawingml/2006/main" xmlns:r="http://schemas.openxmlformats.org/officeDocument/2006/relationships">
  <c:date1904 val="1"/>
  <c:lang val="ar-SA"/>
  <c:style val="5"/>
  <c:chart>
    <c:title>
      <c:tx>
        <c:rich>
          <a:bodyPr/>
          <a:lstStyle/>
          <a:p>
            <a:pPr>
              <a:defRPr b="0">
                <a:cs typeface="+mj-cs"/>
              </a:defRPr>
            </a:pPr>
            <a:r>
              <a:rPr lang="en-US" sz="1200" b="0">
                <a:cs typeface="+mj-cs"/>
              </a:rPr>
              <a:t>Benifits</a:t>
            </a:r>
          </a:p>
        </c:rich>
      </c:tx>
      <c:layout/>
    </c:title>
    <c:view3D>
      <c:rotY val="340"/>
      <c:rAngAx val="1"/>
    </c:view3D>
    <c:plotArea>
      <c:layout>
        <c:manualLayout>
          <c:layoutTarget val="inner"/>
          <c:xMode val="edge"/>
          <c:yMode val="edge"/>
          <c:x val="0"/>
          <c:y val="0.21604843328378254"/>
          <c:w val="0.78376881014873789"/>
          <c:h val="0.55906729429559165"/>
        </c:manualLayout>
      </c:layout>
      <c:bar3DChart>
        <c:barDir val="col"/>
        <c:grouping val="clustered"/>
        <c:ser>
          <c:idx val="0"/>
          <c:order val="0"/>
          <c:tx>
            <c:strRef>
              <c:f>ورقة1!$K$166</c:f>
              <c:strCache>
                <c:ptCount val="1"/>
                <c:pt idx="0">
                  <c:v>Q13</c:v>
                </c:pt>
              </c:strCache>
            </c:strRef>
          </c:tx>
          <c:cat>
            <c:strRef>
              <c:f>ورقة1!$L$165:$P$165</c:f>
              <c:strCache>
                <c:ptCount val="5"/>
                <c:pt idx="0">
                  <c:v>strongly disagree</c:v>
                </c:pt>
                <c:pt idx="1">
                  <c:v>disagree</c:v>
                </c:pt>
                <c:pt idx="2">
                  <c:v>undecided</c:v>
                </c:pt>
                <c:pt idx="3">
                  <c:v>agree</c:v>
                </c:pt>
                <c:pt idx="4">
                  <c:v>strongly agree</c:v>
                </c:pt>
              </c:strCache>
            </c:strRef>
          </c:cat>
          <c:val>
            <c:numRef>
              <c:f>ورقة1!$L$166:$P$166</c:f>
              <c:numCache>
                <c:formatCode>0.00%</c:formatCode>
                <c:ptCount val="5"/>
                <c:pt idx="0">
                  <c:v>4.2000000000000023E-2</c:v>
                </c:pt>
                <c:pt idx="1">
                  <c:v>0.114</c:v>
                </c:pt>
                <c:pt idx="2">
                  <c:v>0.16300000000000001</c:v>
                </c:pt>
                <c:pt idx="3">
                  <c:v>0.35300000000000031</c:v>
                </c:pt>
                <c:pt idx="4">
                  <c:v>0.32800000000000235</c:v>
                </c:pt>
              </c:numCache>
            </c:numRef>
          </c:val>
        </c:ser>
        <c:shape val="cylinder"/>
        <c:axId val="64395904"/>
        <c:axId val="65775104"/>
        <c:axId val="0"/>
      </c:bar3DChart>
      <c:catAx>
        <c:axId val="64395904"/>
        <c:scaling>
          <c:orientation val="maxMin"/>
        </c:scaling>
        <c:axPos val="b"/>
        <c:tickLblPos val="nextTo"/>
        <c:txPr>
          <a:bodyPr/>
          <a:lstStyle/>
          <a:p>
            <a:pPr>
              <a:defRPr sz="1050">
                <a:cs typeface="+mj-cs"/>
              </a:defRPr>
            </a:pPr>
            <a:endParaRPr lang="ar-SA"/>
          </a:p>
        </c:txPr>
        <c:crossAx val="65775104"/>
        <c:crosses val="autoZero"/>
        <c:auto val="1"/>
        <c:lblAlgn val="ctr"/>
        <c:lblOffset val="100"/>
      </c:catAx>
      <c:valAx>
        <c:axId val="65775104"/>
        <c:scaling>
          <c:orientation val="minMax"/>
        </c:scaling>
        <c:axPos val="r"/>
        <c:majorGridlines/>
        <c:numFmt formatCode="0.00%" sourceLinked="1"/>
        <c:tickLblPos val="nextTo"/>
        <c:txPr>
          <a:bodyPr/>
          <a:lstStyle/>
          <a:p>
            <a:pPr>
              <a:defRPr sz="1100">
                <a:cs typeface="+mj-cs"/>
              </a:defRPr>
            </a:pPr>
            <a:endParaRPr lang="ar-SA"/>
          </a:p>
        </c:txPr>
        <c:crossAx val="64395904"/>
        <c:crosses val="autoZero"/>
        <c:crossBetween val="between"/>
      </c:valAx>
    </c:plotArea>
    <c:legend>
      <c:legendPos val="l"/>
      <c:layout>
        <c:manualLayout>
          <c:xMode val="edge"/>
          <c:yMode val="edge"/>
          <c:x val="0.64166666666666672"/>
          <c:y val="0.26589380367722681"/>
          <c:w val="0.11348468941382327"/>
          <c:h val="0.30835716114439093"/>
        </c:manualLayout>
      </c:layout>
      <c:txPr>
        <a:bodyPr/>
        <a:lstStyle/>
        <a:p>
          <a:pPr>
            <a:defRPr sz="1200"/>
          </a:pPr>
          <a:endParaRPr lang="ar-SA"/>
        </a:p>
      </c:txPr>
    </c:legend>
    <c:plotVisOnly val="1"/>
  </c:chart>
  <c:externalData r:id="rId1"/>
</c:chartSpace>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E838BD5-2F85-45B8-B253-C4ABE65C5389}" type="doc">
      <dgm:prSet loTypeId="urn:microsoft.com/office/officeart/2005/8/layout/hProcess9" loCatId="process" qsTypeId="urn:microsoft.com/office/officeart/2005/8/quickstyle/simple1" qsCatId="simple" csTypeId="urn:microsoft.com/office/officeart/2005/8/colors/colorful3" csCatId="colorful" phldr="1"/>
      <dgm:spPr/>
      <dgm:t>
        <a:bodyPr/>
        <a:lstStyle/>
        <a:p>
          <a:pPr rtl="1"/>
          <a:endParaRPr lang="ar-SA"/>
        </a:p>
      </dgm:t>
    </dgm:pt>
    <dgm:pt modelId="{98640D87-5803-4DBA-9082-F06A54CF53D1}">
      <dgm:prSet/>
      <dgm:spPr/>
      <dgm:t>
        <a:bodyPr/>
        <a:lstStyle/>
        <a:p>
          <a:pPr rtl="0"/>
          <a:r>
            <a:rPr lang="en-US" dirty="0" smtClean="0"/>
            <a:t>Are students of An-Najah National University aware of RE potential and its utilization in Palestine?</a:t>
          </a:r>
          <a:endParaRPr lang="ar-SA" dirty="0"/>
        </a:p>
      </dgm:t>
    </dgm:pt>
    <dgm:pt modelId="{254D428B-7580-4E63-AD8B-53535BB8467B}" type="parTrans" cxnId="{F045D50E-472A-4867-A946-8F32A647F6BD}">
      <dgm:prSet/>
      <dgm:spPr/>
      <dgm:t>
        <a:bodyPr/>
        <a:lstStyle/>
        <a:p>
          <a:pPr rtl="1"/>
          <a:endParaRPr lang="ar-SA"/>
        </a:p>
      </dgm:t>
    </dgm:pt>
    <dgm:pt modelId="{A02AC7C1-9E70-4AC3-87AF-B4312BDE29C9}" type="sibTrans" cxnId="{F045D50E-472A-4867-A946-8F32A647F6BD}">
      <dgm:prSet/>
      <dgm:spPr/>
      <dgm:t>
        <a:bodyPr/>
        <a:lstStyle/>
        <a:p>
          <a:pPr rtl="1"/>
          <a:endParaRPr lang="ar-SA"/>
        </a:p>
      </dgm:t>
    </dgm:pt>
    <dgm:pt modelId="{E4E2BB5C-129C-4896-AFBE-31FD3138391A}">
      <dgm:prSet/>
      <dgm:spPr/>
      <dgm:t>
        <a:bodyPr/>
        <a:lstStyle/>
        <a:p>
          <a:pPr rtl="0"/>
          <a:r>
            <a:rPr lang="en-US" dirty="0" smtClean="0"/>
            <a:t>Are students of An-Najah National University aware of RE laws and acts in Palestine?</a:t>
          </a:r>
          <a:endParaRPr lang="ar-SA" dirty="0"/>
        </a:p>
      </dgm:t>
    </dgm:pt>
    <dgm:pt modelId="{2936FF89-8E4B-4267-86E1-8F7717C9AB1C}" type="parTrans" cxnId="{EB999313-4AE3-426D-978B-40BC1F4E31ED}">
      <dgm:prSet/>
      <dgm:spPr/>
      <dgm:t>
        <a:bodyPr/>
        <a:lstStyle/>
        <a:p>
          <a:pPr rtl="1"/>
          <a:endParaRPr lang="ar-SA"/>
        </a:p>
      </dgm:t>
    </dgm:pt>
    <dgm:pt modelId="{6B608CC1-A887-4173-84BE-E42051791C86}" type="sibTrans" cxnId="{EB999313-4AE3-426D-978B-40BC1F4E31ED}">
      <dgm:prSet/>
      <dgm:spPr/>
      <dgm:t>
        <a:bodyPr/>
        <a:lstStyle/>
        <a:p>
          <a:pPr rtl="1"/>
          <a:endParaRPr lang="ar-SA"/>
        </a:p>
      </dgm:t>
    </dgm:pt>
    <dgm:pt modelId="{38AF49AD-B7C2-4651-8DEA-8F97A053FD57}">
      <dgm:prSet/>
      <dgm:spPr/>
      <dgm:t>
        <a:bodyPr/>
        <a:lstStyle/>
        <a:p>
          <a:pPr rtl="0"/>
          <a:r>
            <a:rPr lang="en-US" dirty="0" smtClean="0"/>
            <a:t>Do the students of An-Najah National University have positive attitude toward RE investment and jobs in Palestine?</a:t>
          </a:r>
          <a:endParaRPr lang="en-US" dirty="0"/>
        </a:p>
      </dgm:t>
    </dgm:pt>
    <dgm:pt modelId="{545CE284-1254-4925-9C18-96DEFA599044}" type="parTrans" cxnId="{70BE7232-9607-41F0-8EE6-1172CFBD67F6}">
      <dgm:prSet/>
      <dgm:spPr/>
      <dgm:t>
        <a:bodyPr/>
        <a:lstStyle/>
        <a:p>
          <a:pPr rtl="1"/>
          <a:endParaRPr lang="ar-SA"/>
        </a:p>
      </dgm:t>
    </dgm:pt>
    <dgm:pt modelId="{1952E095-944F-4916-BD42-BC142D280A5A}" type="sibTrans" cxnId="{70BE7232-9607-41F0-8EE6-1172CFBD67F6}">
      <dgm:prSet/>
      <dgm:spPr/>
      <dgm:t>
        <a:bodyPr/>
        <a:lstStyle/>
        <a:p>
          <a:pPr rtl="1"/>
          <a:endParaRPr lang="ar-SA"/>
        </a:p>
      </dgm:t>
    </dgm:pt>
    <dgm:pt modelId="{FA9E21B2-3817-4DE7-827F-C04812ED89DA}" type="pres">
      <dgm:prSet presAssocID="{7E838BD5-2F85-45B8-B253-C4ABE65C5389}" presName="CompostProcess" presStyleCnt="0">
        <dgm:presLayoutVars>
          <dgm:dir/>
          <dgm:resizeHandles val="exact"/>
        </dgm:presLayoutVars>
      </dgm:prSet>
      <dgm:spPr/>
      <dgm:t>
        <a:bodyPr/>
        <a:lstStyle/>
        <a:p>
          <a:pPr rtl="1"/>
          <a:endParaRPr lang="ar-SA"/>
        </a:p>
      </dgm:t>
    </dgm:pt>
    <dgm:pt modelId="{0092FFD9-F056-487E-B08A-1C77CCB1C8E3}" type="pres">
      <dgm:prSet presAssocID="{7E838BD5-2F85-45B8-B253-C4ABE65C5389}" presName="arrow" presStyleLbl="bgShp" presStyleIdx="0" presStyleCnt="1"/>
      <dgm:spPr/>
    </dgm:pt>
    <dgm:pt modelId="{953C12E1-9F43-4CA1-88F0-B9D81AFD90B4}" type="pres">
      <dgm:prSet presAssocID="{7E838BD5-2F85-45B8-B253-C4ABE65C5389}" presName="linearProcess" presStyleCnt="0"/>
      <dgm:spPr/>
    </dgm:pt>
    <dgm:pt modelId="{24791902-F2F3-447B-AC78-4259EBEDB01F}" type="pres">
      <dgm:prSet presAssocID="{98640D87-5803-4DBA-9082-F06A54CF53D1}" presName="textNode" presStyleLbl="node1" presStyleIdx="0" presStyleCnt="3">
        <dgm:presLayoutVars>
          <dgm:bulletEnabled val="1"/>
        </dgm:presLayoutVars>
      </dgm:prSet>
      <dgm:spPr/>
      <dgm:t>
        <a:bodyPr/>
        <a:lstStyle/>
        <a:p>
          <a:pPr rtl="1"/>
          <a:endParaRPr lang="ar-SA"/>
        </a:p>
      </dgm:t>
    </dgm:pt>
    <dgm:pt modelId="{224147E8-5A26-418D-AF94-365716468F70}" type="pres">
      <dgm:prSet presAssocID="{A02AC7C1-9E70-4AC3-87AF-B4312BDE29C9}" presName="sibTrans" presStyleCnt="0"/>
      <dgm:spPr/>
    </dgm:pt>
    <dgm:pt modelId="{B744E92B-5260-4CA5-97B5-E9C95C99160B}" type="pres">
      <dgm:prSet presAssocID="{E4E2BB5C-129C-4896-AFBE-31FD3138391A}" presName="textNode" presStyleLbl="node1" presStyleIdx="1" presStyleCnt="3">
        <dgm:presLayoutVars>
          <dgm:bulletEnabled val="1"/>
        </dgm:presLayoutVars>
      </dgm:prSet>
      <dgm:spPr/>
      <dgm:t>
        <a:bodyPr/>
        <a:lstStyle/>
        <a:p>
          <a:pPr rtl="1"/>
          <a:endParaRPr lang="ar-SA"/>
        </a:p>
      </dgm:t>
    </dgm:pt>
    <dgm:pt modelId="{4B991DD6-C621-4E5B-8E98-00830C2EDFEB}" type="pres">
      <dgm:prSet presAssocID="{6B608CC1-A887-4173-84BE-E42051791C86}" presName="sibTrans" presStyleCnt="0"/>
      <dgm:spPr/>
    </dgm:pt>
    <dgm:pt modelId="{613A50BB-89D0-4872-AAEC-2EEFE5B902C1}" type="pres">
      <dgm:prSet presAssocID="{38AF49AD-B7C2-4651-8DEA-8F97A053FD57}" presName="textNode" presStyleLbl="node1" presStyleIdx="2" presStyleCnt="3">
        <dgm:presLayoutVars>
          <dgm:bulletEnabled val="1"/>
        </dgm:presLayoutVars>
      </dgm:prSet>
      <dgm:spPr/>
      <dgm:t>
        <a:bodyPr/>
        <a:lstStyle/>
        <a:p>
          <a:pPr rtl="1"/>
          <a:endParaRPr lang="ar-SA"/>
        </a:p>
      </dgm:t>
    </dgm:pt>
  </dgm:ptLst>
  <dgm:cxnLst>
    <dgm:cxn modelId="{661F80D9-54EF-4D77-A5F8-2AEF5C2D69C0}" type="presOf" srcId="{7E838BD5-2F85-45B8-B253-C4ABE65C5389}" destId="{FA9E21B2-3817-4DE7-827F-C04812ED89DA}" srcOrd="0" destOrd="0" presId="urn:microsoft.com/office/officeart/2005/8/layout/hProcess9"/>
    <dgm:cxn modelId="{F045D50E-472A-4867-A946-8F32A647F6BD}" srcId="{7E838BD5-2F85-45B8-B253-C4ABE65C5389}" destId="{98640D87-5803-4DBA-9082-F06A54CF53D1}" srcOrd="0" destOrd="0" parTransId="{254D428B-7580-4E63-AD8B-53535BB8467B}" sibTransId="{A02AC7C1-9E70-4AC3-87AF-B4312BDE29C9}"/>
    <dgm:cxn modelId="{51AD3D87-49F2-4791-B223-82829CEAE215}" type="presOf" srcId="{E4E2BB5C-129C-4896-AFBE-31FD3138391A}" destId="{B744E92B-5260-4CA5-97B5-E9C95C99160B}" srcOrd="0" destOrd="0" presId="urn:microsoft.com/office/officeart/2005/8/layout/hProcess9"/>
    <dgm:cxn modelId="{F20653C2-E265-4CA4-9EAF-C492E1FC3734}" type="presOf" srcId="{98640D87-5803-4DBA-9082-F06A54CF53D1}" destId="{24791902-F2F3-447B-AC78-4259EBEDB01F}" srcOrd="0" destOrd="0" presId="urn:microsoft.com/office/officeart/2005/8/layout/hProcess9"/>
    <dgm:cxn modelId="{EB999313-4AE3-426D-978B-40BC1F4E31ED}" srcId="{7E838BD5-2F85-45B8-B253-C4ABE65C5389}" destId="{E4E2BB5C-129C-4896-AFBE-31FD3138391A}" srcOrd="1" destOrd="0" parTransId="{2936FF89-8E4B-4267-86E1-8F7717C9AB1C}" sibTransId="{6B608CC1-A887-4173-84BE-E42051791C86}"/>
    <dgm:cxn modelId="{70BE7232-9607-41F0-8EE6-1172CFBD67F6}" srcId="{7E838BD5-2F85-45B8-B253-C4ABE65C5389}" destId="{38AF49AD-B7C2-4651-8DEA-8F97A053FD57}" srcOrd="2" destOrd="0" parTransId="{545CE284-1254-4925-9C18-96DEFA599044}" sibTransId="{1952E095-944F-4916-BD42-BC142D280A5A}"/>
    <dgm:cxn modelId="{E91A5A22-33E6-4ECB-98C4-C28BFE570378}" type="presOf" srcId="{38AF49AD-B7C2-4651-8DEA-8F97A053FD57}" destId="{613A50BB-89D0-4872-AAEC-2EEFE5B902C1}" srcOrd="0" destOrd="0" presId="urn:microsoft.com/office/officeart/2005/8/layout/hProcess9"/>
    <dgm:cxn modelId="{C255E900-A52E-4193-853E-D1F331D46645}" type="presParOf" srcId="{FA9E21B2-3817-4DE7-827F-C04812ED89DA}" destId="{0092FFD9-F056-487E-B08A-1C77CCB1C8E3}" srcOrd="0" destOrd="0" presId="urn:microsoft.com/office/officeart/2005/8/layout/hProcess9"/>
    <dgm:cxn modelId="{9B1EFBB1-FCC7-422F-A878-4308266B28CD}" type="presParOf" srcId="{FA9E21B2-3817-4DE7-827F-C04812ED89DA}" destId="{953C12E1-9F43-4CA1-88F0-B9D81AFD90B4}" srcOrd="1" destOrd="0" presId="urn:microsoft.com/office/officeart/2005/8/layout/hProcess9"/>
    <dgm:cxn modelId="{8B11A94B-0D97-4035-9D10-918729FA3C17}" type="presParOf" srcId="{953C12E1-9F43-4CA1-88F0-B9D81AFD90B4}" destId="{24791902-F2F3-447B-AC78-4259EBEDB01F}" srcOrd="0" destOrd="0" presId="urn:microsoft.com/office/officeart/2005/8/layout/hProcess9"/>
    <dgm:cxn modelId="{065320AC-3D63-46F0-8E58-72A8A50DE642}" type="presParOf" srcId="{953C12E1-9F43-4CA1-88F0-B9D81AFD90B4}" destId="{224147E8-5A26-418D-AF94-365716468F70}" srcOrd="1" destOrd="0" presId="urn:microsoft.com/office/officeart/2005/8/layout/hProcess9"/>
    <dgm:cxn modelId="{6EE8484A-8ECA-41EE-9694-25F1926373B3}" type="presParOf" srcId="{953C12E1-9F43-4CA1-88F0-B9D81AFD90B4}" destId="{B744E92B-5260-4CA5-97B5-E9C95C99160B}" srcOrd="2" destOrd="0" presId="urn:microsoft.com/office/officeart/2005/8/layout/hProcess9"/>
    <dgm:cxn modelId="{4A681249-6A27-4051-B964-34C09E1C5286}" type="presParOf" srcId="{953C12E1-9F43-4CA1-88F0-B9D81AFD90B4}" destId="{4B991DD6-C621-4E5B-8E98-00830C2EDFEB}" srcOrd="3" destOrd="0" presId="urn:microsoft.com/office/officeart/2005/8/layout/hProcess9"/>
    <dgm:cxn modelId="{13719974-CDD1-4D8C-BD46-0BC0828D98B7}" type="presParOf" srcId="{953C12E1-9F43-4CA1-88F0-B9D81AFD90B4}" destId="{613A50BB-89D0-4872-AAEC-2EEFE5B902C1}" srcOrd="4" destOrd="0" presId="urn:microsoft.com/office/officeart/2005/8/layout/hProcess9"/>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DFF7433-04BB-409A-8D2C-24C2C878B6ED}" type="doc">
      <dgm:prSet loTypeId="urn:microsoft.com/office/officeart/2005/8/layout/process3" loCatId="process" qsTypeId="urn:microsoft.com/office/officeart/2005/8/quickstyle/simple2" qsCatId="simple" csTypeId="urn:microsoft.com/office/officeart/2005/8/colors/colorful1" csCatId="colorful" phldr="1"/>
      <dgm:spPr/>
    </dgm:pt>
    <dgm:pt modelId="{F1E6E4C7-DCE0-40A1-A615-CD47F3FC5485}">
      <dgm:prSet phldrT="[نص]" custT="1"/>
      <dgm:spPr/>
      <dgm:t>
        <a:bodyPr/>
        <a:lstStyle/>
        <a:p>
          <a:pPr rtl="1"/>
          <a:r>
            <a:rPr lang="en-US" sz="2000" dirty="0" smtClean="0"/>
            <a:t>Pilot test 1 </a:t>
          </a:r>
          <a:endParaRPr lang="ar-SA" sz="2000" dirty="0"/>
        </a:p>
      </dgm:t>
    </dgm:pt>
    <dgm:pt modelId="{E7810CAB-DC55-41C1-86CA-D16BA379FAB6}" type="parTrans" cxnId="{8B0EA099-5C1E-4395-AEA6-501EC102DB73}">
      <dgm:prSet/>
      <dgm:spPr/>
      <dgm:t>
        <a:bodyPr/>
        <a:lstStyle/>
        <a:p>
          <a:pPr rtl="1"/>
          <a:endParaRPr lang="ar-SA"/>
        </a:p>
      </dgm:t>
    </dgm:pt>
    <dgm:pt modelId="{24FA0CCC-C2B6-4011-9BEA-1D7EF5B14989}" type="sibTrans" cxnId="{8B0EA099-5C1E-4395-AEA6-501EC102DB73}">
      <dgm:prSet/>
      <dgm:spPr/>
      <dgm:t>
        <a:bodyPr/>
        <a:lstStyle/>
        <a:p>
          <a:pPr rtl="1"/>
          <a:endParaRPr lang="ar-SA"/>
        </a:p>
      </dgm:t>
    </dgm:pt>
    <dgm:pt modelId="{68287A70-D364-4CEC-A7F3-292563F57AEB}">
      <dgm:prSet phldrT="[نص]" custT="1"/>
      <dgm:spPr/>
      <dgm:t>
        <a:bodyPr/>
        <a:lstStyle/>
        <a:p>
          <a:pPr rtl="1"/>
          <a:r>
            <a:rPr lang="en-US" sz="2000" dirty="0" smtClean="0"/>
            <a:t>Pilot test 2</a:t>
          </a:r>
          <a:endParaRPr lang="ar-SA" sz="2000" dirty="0"/>
        </a:p>
      </dgm:t>
    </dgm:pt>
    <dgm:pt modelId="{9B92B400-C2C6-473C-9A42-6FE568D8CBE4}" type="parTrans" cxnId="{9170E595-7972-4B90-BC39-138EAF725949}">
      <dgm:prSet/>
      <dgm:spPr/>
      <dgm:t>
        <a:bodyPr/>
        <a:lstStyle/>
        <a:p>
          <a:pPr rtl="1"/>
          <a:endParaRPr lang="ar-SA"/>
        </a:p>
      </dgm:t>
    </dgm:pt>
    <dgm:pt modelId="{F018C5E6-FFC4-4686-B4D9-B709AEB38D74}" type="sibTrans" cxnId="{9170E595-7972-4B90-BC39-138EAF725949}">
      <dgm:prSet/>
      <dgm:spPr/>
      <dgm:t>
        <a:bodyPr/>
        <a:lstStyle/>
        <a:p>
          <a:pPr rtl="1"/>
          <a:endParaRPr lang="ar-SA"/>
        </a:p>
      </dgm:t>
    </dgm:pt>
    <dgm:pt modelId="{EF421B6A-48F9-42F2-9436-B1283774A9BC}">
      <dgm:prSet phldrT="[نص]" custT="1"/>
      <dgm:spPr/>
      <dgm:t>
        <a:bodyPr/>
        <a:lstStyle/>
        <a:p>
          <a:pPr algn="ctr" rtl="1"/>
          <a:r>
            <a:rPr lang="en-US" sz="2000" dirty="0" smtClean="0"/>
            <a:t>Pilot test 3</a:t>
          </a:r>
          <a:endParaRPr lang="ar-SA" sz="2000" dirty="0"/>
        </a:p>
      </dgm:t>
    </dgm:pt>
    <dgm:pt modelId="{D6D9DD6D-C0E6-43BE-B718-5889C372DA14}" type="parTrans" cxnId="{1B454963-1899-4509-BC0B-AC8F2C3B390C}">
      <dgm:prSet/>
      <dgm:spPr/>
      <dgm:t>
        <a:bodyPr/>
        <a:lstStyle/>
        <a:p>
          <a:pPr rtl="1"/>
          <a:endParaRPr lang="ar-SA"/>
        </a:p>
      </dgm:t>
    </dgm:pt>
    <dgm:pt modelId="{DCA90A03-F8B4-47C8-9502-1A33D48DBAE7}" type="sibTrans" cxnId="{1B454963-1899-4509-BC0B-AC8F2C3B390C}">
      <dgm:prSet/>
      <dgm:spPr/>
      <dgm:t>
        <a:bodyPr/>
        <a:lstStyle/>
        <a:p>
          <a:pPr rtl="1"/>
          <a:endParaRPr lang="ar-SA"/>
        </a:p>
      </dgm:t>
    </dgm:pt>
    <dgm:pt modelId="{29FA6B87-ACB4-462F-96DD-D3BFC4C84512}">
      <dgm:prSet/>
      <dgm:spPr/>
      <dgm:t>
        <a:bodyPr/>
        <a:lstStyle/>
        <a:p>
          <a:pPr algn="ctr" rtl="0"/>
          <a:r>
            <a:rPr lang="en-US" b="0" dirty="0" smtClean="0"/>
            <a:t>cronbach's alpha 0.611 </a:t>
          </a:r>
          <a:endParaRPr lang="ar-SA" b="0" dirty="0"/>
        </a:p>
      </dgm:t>
    </dgm:pt>
    <dgm:pt modelId="{11C2E3E7-4530-4CC9-81CF-DEE9436B467F}" type="parTrans" cxnId="{0EBE87DC-BDED-47DC-85F8-E14717FEA348}">
      <dgm:prSet/>
      <dgm:spPr/>
      <dgm:t>
        <a:bodyPr/>
        <a:lstStyle/>
        <a:p>
          <a:pPr rtl="1"/>
          <a:endParaRPr lang="ar-SA"/>
        </a:p>
      </dgm:t>
    </dgm:pt>
    <dgm:pt modelId="{4EA5C1C2-5A39-4712-926F-FC36391B7C5D}" type="sibTrans" cxnId="{0EBE87DC-BDED-47DC-85F8-E14717FEA348}">
      <dgm:prSet/>
      <dgm:spPr/>
      <dgm:t>
        <a:bodyPr/>
        <a:lstStyle/>
        <a:p>
          <a:pPr rtl="1"/>
          <a:endParaRPr lang="ar-SA"/>
        </a:p>
      </dgm:t>
    </dgm:pt>
    <dgm:pt modelId="{E8350F44-932E-4F84-AAF2-41A9BE2F2F6B}">
      <dgm:prSet/>
      <dgm:spPr/>
      <dgm:t>
        <a:bodyPr/>
        <a:lstStyle/>
        <a:p>
          <a:pPr rtl="1"/>
          <a:r>
            <a:rPr lang="en-US" dirty="0" smtClean="0"/>
            <a:t>Pilot test 4</a:t>
          </a:r>
          <a:endParaRPr lang="ar-SA" dirty="0"/>
        </a:p>
      </dgm:t>
    </dgm:pt>
    <dgm:pt modelId="{A5E0D305-45FB-403E-AA35-0CC8D6D468C3}" type="parTrans" cxnId="{C3BC4D54-7A6B-47B6-BDF1-2FBA83B3E5B9}">
      <dgm:prSet/>
      <dgm:spPr/>
      <dgm:t>
        <a:bodyPr/>
        <a:lstStyle/>
        <a:p>
          <a:pPr rtl="1"/>
          <a:endParaRPr lang="ar-SA"/>
        </a:p>
      </dgm:t>
    </dgm:pt>
    <dgm:pt modelId="{7C0023E4-D98B-4CF3-9118-0047EA0C638D}" type="sibTrans" cxnId="{C3BC4D54-7A6B-47B6-BDF1-2FBA83B3E5B9}">
      <dgm:prSet/>
      <dgm:spPr/>
      <dgm:t>
        <a:bodyPr/>
        <a:lstStyle/>
        <a:p>
          <a:pPr rtl="1"/>
          <a:endParaRPr lang="ar-SA"/>
        </a:p>
      </dgm:t>
    </dgm:pt>
    <dgm:pt modelId="{12994CA2-6FA6-49D6-8198-C0D40AF12587}">
      <dgm:prSet/>
      <dgm:spPr/>
      <dgm:t>
        <a:bodyPr/>
        <a:lstStyle/>
        <a:p>
          <a:pPr rtl="0"/>
          <a:r>
            <a:rPr lang="en-US" dirty="0" smtClean="0"/>
            <a:t>Cronbach’s alpha 0.516</a:t>
          </a:r>
          <a:endParaRPr lang="ar-SA" dirty="0"/>
        </a:p>
      </dgm:t>
    </dgm:pt>
    <dgm:pt modelId="{AEA07191-206F-4EEE-BF0E-A47BDC2494C3}" type="parTrans" cxnId="{264F5D80-F72B-49BE-8008-1B6ED24F848E}">
      <dgm:prSet/>
      <dgm:spPr/>
      <dgm:t>
        <a:bodyPr/>
        <a:lstStyle/>
        <a:p>
          <a:pPr rtl="1"/>
          <a:endParaRPr lang="ar-SA"/>
        </a:p>
      </dgm:t>
    </dgm:pt>
    <dgm:pt modelId="{116B9AB2-9BC3-4CEC-9385-A07A9763CE0F}" type="sibTrans" cxnId="{264F5D80-F72B-49BE-8008-1B6ED24F848E}">
      <dgm:prSet/>
      <dgm:spPr/>
      <dgm:t>
        <a:bodyPr/>
        <a:lstStyle/>
        <a:p>
          <a:pPr rtl="1"/>
          <a:endParaRPr lang="ar-SA"/>
        </a:p>
      </dgm:t>
    </dgm:pt>
    <dgm:pt modelId="{8BD87D3C-D1C0-4043-8973-5B61BFBDBB66}">
      <dgm:prSet/>
      <dgm:spPr/>
      <dgm:t>
        <a:bodyPr/>
        <a:lstStyle/>
        <a:p>
          <a:pPr algn="ctr" rtl="0"/>
          <a:r>
            <a:rPr lang="en-US" dirty="0" smtClean="0"/>
            <a:t>Cronbach’s alpha 0.578</a:t>
          </a:r>
          <a:endParaRPr lang="ar-SA" dirty="0"/>
        </a:p>
      </dgm:t>
    </dgm:pt>
    <dgm:pt modelId="{A60450AD-9AF1-423B-9A56-C30AE7E37276}" type="parTrans" cxnId="{4B25F5EA-8FB7-45C9-ADF4-05593E09C324}">
      <dgm:prSet/>
      <dgm:spPr/>
      <dgm:t>
        <a:bodyPr/>
        <a:lstStyle/>
        <a:p>
          <a:pPr rtl="1"/>
          <a:endParaRPr lang="ar-SA"/>
        </a:p>
      </dgm:t>
    </dgm:pt>
    <dgm:pt modelId="{A86B3436-90C4-4822-9C0A-721ADAEE4C08}" type="sibTrans" cxnId="{4B25F5EA-8FB7-45C9-ADF4-05593E09C324}">
      <dgm:prSet/>
      <dgm:spPr/>
      <dgm:t>
        <a:bodyPr/>
        <a:lstStyle/>
        <a:p>
          <a:pPr rtl="1"/>
          <a:endParaRPr lang="ar-SA"/>
        </a:p>
      </dgm:t>
    </dgm:pt>
    <dgm:pt modelId="{789A2DCC-AC8D-4F4F-A219-6073BAB0DC4D}">
      <dgm:prSet/>
      <dgm:spPr/>
      <dgm:t>
        <a:bodyPr/>
        <a:lstStyle/>
        <a:p>
          <a:pPr algn="ctr" rtl="0"/>
          <a:r>
            <a:rPr lang="en-US" b="0" dirty="0" smtClean="0"/>
            <a:t>cronbach's alpha 0.729 </a:t>
          </a:r>
          <a:endParaRPr lang="ar-SA" dirty="0"/>
        </a:p>
      </dgm:t>
    </dgm:pt>
    <dgm:pt modelId="{19F2A71B-9F90-487E-BDE9-05497C94838A}" type="parTrans" cxnId="{8ECBB94E-A8BC-4525-82B4-59A2984B4871}">
      <dgm:prSet/>
      <dgm:spPr/>
      <dgm:t>
        <a:bodyPr/>
        <a:lstStyle/>
        <a:p>
          <a:pPr rtl="1"/>
          <a:endParaRPr lang="ar-SA"/>
        </a:p>
      </dgm:t>
    </dgm:pt>
    <dgm:pt modelId="{F4636A92-F1EE-45BF-9496-6453257F048A}" type="sibTrans" cxnId="{8ECBB94E-A8BC-4525-82B4-59A2984B4871}">
      <dgm:prSet/>
      <dgm:spPr/>
      <dgm:t>
        <a:bodyPr/>
        <a:lstStyle/>
        <a:p>
          <a:pPr rtl="1"/>
          <a:endParaRPr lang="ar-SA"/>
        </a:p>
      </dgm:t>
    </dgm:pt>
    <dgm:pt modelId="{3FD29B13-EC38-4647-BF12-508404442D2C}" type="pres">
      <dgm:prSet presAssocID="{DDFF7433-04BB-409A-8D2C-24C2C878B6ED}" presName="linearFlow" presStyleCnt="0">
        <dgm:presLayoutVars>
          <dgm:dir/>
          <dgm:animLvl val="lvl"/>
          <dgm:resizeHandles val="exact"/>
        </dgm:presLayoutVars>
      </dgm:prSet>
      <dgm:spPr/>
    </dgm:pt>
    <dgm:pt modelId="{940E102F-A091-4BD5-8900-9ABC7444E3D3}" type="pres">
      <dgm:prSet presAssocID="{F1E6E4C7-DCE0-40A1-A615-CD47F3FC5485}" presName="composite" presStyleCnt="0"/>
      <dgm:spPr/>
    </dgm:pt>
    <dgm:pt modelId="{A01807E5-4E3E-4BF7-9C28-A5863828C4C6}" type="pres">
      <dgm:prSet presAssocID="{F1E6E4C7-DCE0-40A1-A615-CD47F3FC5485}" presName="parTx" presStyleLbl="node1" presStyleIdx="0" presStyleCnt="4">
        <dgm:presLayoutVars>
          <dgm:chMax val="0"/>
          <dgm:chPref val="0"/>
          <dgm:bulletEnabled val="1"/>
        </dgm:presLayoutVars>
      </dgm:prSet>
      <dgm:spPr/>
      <dgm:t>
        <a:bodyPr/>
        <a:lstStyle/>
        <a:p>
          <a:pPr rtl="1"/>
          <a:endParaRPr lang="ar-SA"/>
        </a:p>
      </dgm:t>
    </dgm:pt>
    <dgm:pt modelId="{F6A50E29-9CEC-4287-BCA7-6ECBDF644B47}" type="pres">
      <dgm:prSet presAssocID="{F1E6E4C7-DCE0-40A1-A615-CD47F3FC5485}" presName="parSh" presStyleLbl="node1" presStyleIdx="0" presStyleCnt="4"/>
      <dgm:spPr/>
      <dgm:t>
        <a:bodyPr/>
        <a:lstStyle/>
        <a:p>
          <a:pPr rtl="1"/>
          <a:endParaRPr lang="ar-SA"/>
        </a:p>
      </dgm:t>
    </dgm:pt>
    <dgm:pt modelId="{4A124701-0798-43A6-96EE-B9CFB3852279}" type="pres">
      <dgm:prSet presAssocID="{F1E6E4C7-DCE0-40A1-A615-CD47F3FC5485}" presName="desTx" presStyleLbl="fgAcc1" presStyleIdx="0" presStyleCnt="4">
        <dgm:presLayoutVars>
          <dgm:bulletEnabled val="1"/>
        </dgm:presLayoutVars>
      </dgm:prSet>
      <dgm:spPr/>
      <dgm:t>
        <a:bodyPr/>
        <a:lstStyle/>
        <a:p>
          <a:pPr rtl="1"/>
          <a:endParaRPr lang="ar-SA"/>
        </a:p>
      </dgm:t>
    </dgm:pt>
    <dgm:pt modelId="{6B8C6901-3517-4A2F-AEA0-A90078992277}" type="pres">
      <dgm:prSet presAssocID="{24FA0CCC-C2B6-4011-9BEA-1D7EF5B14989}" presName="sibTrans" presStyleLbl="sibTrans2D1" presStyleIdx="0" presStyleCnt="3"/>
      <dgm:spPr/>
      <dgm:t>
        <a:bodyPr/>
        <a:lstStyle/>
        <a:p>
          <a:pPr rtl="1"/>
          <a:endParaRPr lang="ar-SA"/>
        </a:p>
      </dgm:t>
    </dgm:pt>
    <dgm:pt modelId="{7DD364BB-A346-4F46-9F7E-C86227F1F649}" type="pres">
      <dgm:prSet presAssocID="{24FA0CCC-C2B6-4011-9BEA-1D7EF5B14989}" presName="connTx" presStyleLbl="sibTrans2D1" presStyleIdx="0" presStyleCnt="3"/>
      <dgm:spPr/>
      <dgm:t>
        <a:bodyPr/>
        <a:lstStyle/>
        <a:p>
          <a:pPr rtl="1"/>
          <a:endParaRPr lang="ar-SA"/>
        </a:p>
      </dgm:t>
    </dgm:pt>
    <dgm:pt modelId="{31E30723-5B08-4D9A-BBCA-A31A3078C99C}" type="pres">
      <dgm:prSet presAssocID="{68287A70-D364-4CEC-A7F3-292563F57AEB}" presName="composite" presStyleCnt="0"/>
      <dgm:spPr/>
    </dgm:pt>
    <dgm:pt modelId="{5BD9F770-FEDC-46B8-82A6-43BA64F4E0BD}" type="pres">
      <dgm:prSet presAssocID="{68287A70-D364-4CEC-A7F3-292563F57AEB}" presName="parTx" presStyleLbl="node1" presStyleIdx="0" presStyleCnt="4">
        <dgm:presLayoutVars>
          <dgm:chMax val="0"/>
          <dgm:chPref val="0"/>
          <dgm:bulletEnabled val="1"/>
        </dgm:presLayoutVars>
      </dgm:prSet>
      <dgm:spPr/>
      <dgm:t>
        <a:bodyPr/>
        <a:lstStyle/>
        <a:p>
          <a:pPr rtl="1"/>
          <a:endParaRPr lang="ar-SA"/>
        </a:p>
      </dgm:t>
    </dgm:pt>
    <dgm:pt modelId="{66BE0E82-6B6E-4B4C-81AB-36AA7E68A9A8}" type="pres">
      <dgm:prSet presAssocID="{68287A70-D364-4CEC-A7F3-292563F57AEB}" presName="parSh" presStyleLbl="node1" presStyleIdx="1" presStyleCnt="4"/>
      <dgm:spPr/>
      <dgm:t>
        <a:bodyPr/>
        <a:lstStyle/>
        <a:p>
          <a:pPr rtl="1"/>
          <a:endParaRPr lang="ar-SA"/>
        </a:p>
      </dgm:t>
    </dgm:pt>
    <dgm:pt modelId="{8FA5F9FD-491C-42D4-A4FF-82FB00BFB1E8}" type="pres">
      <dgm:prSet presAssocID="{68287A70-D364-4CEC-A7F3-292563F57AEB}" presName="desTx" presStyleLbl="fgAcc1" presStyleIdx="1" presStyleCnt="4">
        <dgm:presLayoutVars>
          <dgm:bulletEnabled val="1"/>
        </dgm:presLayoutVars>
      </dgm:prSet>
      <dgm:spPr/>
      <dgm:t>
        <a:bodyPr/>
        <a:lstStyle/>
        <a:p>
          <a:pPr rtl="1"/>
          <a:endParaRPr lang="ar-SA"/>
        </a:p>
      </dgm:t>
    </dgm:pt>
    <dgm:pt modelId="{F8908CAF-AC91-461D-AB52-C6DB433B0638}" type="pres">
      <dgm:prSet presAssocID="{F018C5E6-FFC4-4686-B4D9-B709AEB38D74}" presName="sibTrans" presStyleLbl="sibTrans2D1" presStyleIdx="1" presStyleCnt="3"/>
      <dgm:spPr/>
      <dgm:t>
        <a:bodyPr/>
        <a:lstStyle/>
        <a:p>
          <a:pPr rtl="1"/>
          <a:endParaRPr lang="ar-SA"/>
        </a:p>
      </dgm:t>
    </dgm:pt>
    <dgm:pt modelId="{2BADA28C-AB8C-4087-B12B-F2934DFB5D74}" type="pres">
      <dgm:prSet presAssocID="{F018C5E6-FFC4-4686-B4D9-B709AEB38D74}" presName="connTx" presStyleLbl="sibTrans2D1" presStyleIdx="1" presStyleCnt="3"/>
      <dgm:spPr/>
      <dgm:t>
        <a:bodyPr/>
        <a:lstStyle/>
        <a:p>
          <a:pPr rtl="1"/>
          <a:endParaRPr lang="ar-SA"/>
        </a:p>
      </dgm:t>
    </dgm:pt>
    <dgm:pt modelId="{38A74BE0-58C7-46DA-B22C-8020F1371BA4}" type="pres">
      <dgm:prSet presAssocID="{EF421B6A-48F9-42F2-9436-B1283774A9BC}" presName="composite" presStyleCnt="0"/>
      <dgm:spPr/>
    </dgm:pt>
    <dgm:pt modelId="{ED91FF41-2F58-4EE8-BADB-6814BD9E8542}" type="pres">
      <dgm:prSet presAssocID="{EF421B6A-48F9-42F2-9436-B1283774A9BC}" presName="parTx" presStyleLbl="node1" presStyleIdx="1" presStyleCnt="4">
        <dgm:presLayoutVars>
          <dgm:chMax val="0"/>
          <dgm:chPref val="0"/>
          <dgm:bulletEnabled val="1"/>
        </dgm:presLayoutVars>
      </dgm:prSet>
      <dgm:spPr/>
      <dgm:t>
        <a:bodyPr/>
        <a:lstStyle/>
        <a:p>
          <a:pPr rtl="1"/>
          <a:endParaRPr lang="ar-SA"/>
        </a:p>
      </dgm:t>
    </dgm:pt>
    <dgm:pt modelId="{061488F4-7B55-46C6-9CE4-1B86DEF288BC}" type="pres">
      <dgm:prSet presAssocID="{EF421B6A-48F9-42F2-9436-B1283774A9BC}" presName="parSh" presStyleLbl="node1" presStyleIdx="2" presStyleCnt="4"/>
      <dgm:spPr/>
      <dgm:t>
        <a:bodyPr/>
        <a:lstStyle/>
        <a:p>
          <a:pPr rtl="1"/>
          <a:endParaRPr lang="ar-SA"/>
        </a:p>
      </dgm:t>
    </dgm:pt>
    <dgm:pt modelId="{23AE7A3E-6489-4019-AF8E-5C9C1ED767C8}" type="pres">
      <dgm:prSet presAssocID="{EF421B6A-48F9-42F2-9436-B1283774A9BC}" presName="desTx" presStyleLbl="fgAcc1" presStyleIdx="2" presStyleCnt="4">
        <dgm:presLayoutVars>
          <dgm:bulletEnabled val="1"/>
        </dgm:presLayoutVars>
      </dgm:prSet>
      <dgm:spPr/>
      <dgm:t>
        <a:bodyPr/>
        <a:lstStyle/>
        <a:p>
          <a:pPr rtl="1"/>
          <a:endParaRPr lang="ar-SA"/>
        </a:p>
      </dgm:t>
    </dgm:pt>
    <dgm:pt modelId="{F0572495-6EF4-42C0-ABA2-B09248A32675}" type="pres">
      <dgm:prSet presAssocID="{DCA90A03-F8B4-47C8-9502-1A33D48DBAE7}" presName="sibTrans" presStyleLbl="sibTrans2D1" presStyleIdx="2" presStyleCnt="3"/>
      <dgm:spPr/>
      <dgm:t>
        <a:bodyPr/>
        <a:lstStyle/>
        <a:p>
          <a:pPr rtl="1"/>
          <a:endParaRPr lang="ar-SA"/>
        </a:p>
      </dgm:t>
    </dgm:pt>
    <dgm:pt modelId="{9680AB13-14A7-43D3-AC8A-DC2DE07B68CD}" type="pres">
      <dgm:prSet presAssocID="{DCA90A03-F8B4-47C8-9502-1A33D48DBAE7}" presName="connTx" presStyleLbl="sibTrans2D1" presStyleIdx="2" presStyleCnt="3"/>
      <dgm:spPr/>
      <dgm:t>
        <a:bodyPr/>
        <a:lstStyle/>
        <a:p>
          <a:pPr rtl="1"/>
          <a:endParaRPr lang="ar-SA"/>
        </a:p>
      </dgm:t>
    </dgm:pt>
    <dgm:pt modelId="{F11B38A5-00D9-4045-959D-FAD0E6BBE517}" type="pres">
      <dgm:prSet presAssocID="{E8350F44-932E-4F84-AAF2-41A9BE2F2F6B}" presName="composite" presStyleCnt="0"/>
      <dgm:spPr/>
    </dgm:pt>
    <dgm:pt modelId="{CB832307-D8A7-47BF-8759-71A86DB01587}" type="pres">
      <dgm:prSet presAssocID="{E8350F44-932E-4F84-AAF2-41A9BE2F2F6B}" presName="parTx" presStyleLbl="node1" presStyleIdx="2" presStyleCnt="4">
        <dgm:presLayoutVars>
          <dgm:chMax val="0"/>
          <dgm:chPref val="0"/>
          <dgm:bulletEnabled val="1"/>
        </dgm:presLayoutVars>
      </dgm:prSet>
      <dgm:spPr/>
      <dgm:t>
        <a:bodyPr/>
        <a:lstStyle/>
        <a:p>
          <a:pPr rtl="1"/>
          <a:endParaRPr lang="ar-SA"/>
        </a:p>
      </dgm:t>
    </dgm:pt>
    <dgm:pt modelId="{CF7F640B-BA07-4EA6-A97E-B189ED4E0F2C}" type="pres">
      <dgm:prSet presAssocID="{E8350F44-932E-4F84-AAF2-41A9BE2F2F6B}" presName="parSh" presStyleLbl="node1" presStyleIdx="3" presStyleCnt="4"/>
      <dgm:spPr/>
      <dgm:t>
        <a:bodyPr/>
        <a:lstStyle/>
        <a:p>
          <a:pPr rtl="1"/>
          <a:endParaRPr lang="ar-SA"/>
        </a:p>
      </dgm:t>
    </dgm:pt>
    <dgm:pt modelId="{B5D4D439-23F8-42DA-8A6B-9FC84FFA44F6}" type="pres">
      <dgm:prSet presAssocID="{E8350F44-932E-4F84-AAF2-41A9BE2F2F6B}" presName="desTx" presStyleLbl="fgAcc1" presStyleIdx="3" presStyleCnt="4">
        <dgm:presLayoutVars>
          <dgm:bulletEnabled val="1"/>
        </dgm:presLayoutVars>
      </dgm:prSet>
      <dgm:spPr/>
      <dgm:t>
        <a:bodyPr/>
        <a:lstStyle/>
        <a:p>
          <a:pPr rtl="1"/>
          <a:endParaRPr lang="ar-SA"/>
        </a:p>
      </dgm:t>
    </dgm:pt>
  </dgm:ptLst>
  <dgm:cxnLst>
    <dgm:cxn modelId="{70BFEE39-67FC-4D23-A86E-4B8E36425A70}" type="presOf" srcId="{F018C5E6-FFC4-4686-B4D9-B709AEB38D74}" destId="{F8908CAF-AC91-461D-AB52-C6DB433B0638}" srcOrd="0" destOrd="0" presId="urn:microsoft.com/office/officeart/2005/8/layout/process3"/>
    <dgm:cxn modelId="{D38C2194-88AE-402D-8417-264DA5566204}" type="presOf" srcId="{68287A70-D364-4CEC-A7F3-292563F57AEB}" destId="{5BD9F770-FEDC-46B8-82A6-43BA64F4E0BD}" srcOrd="0" destOrd="0" presId="urn:microsoft.com/office/officeart/2005/8/layout/process3"/>
    <dgm:cxn modelId="{B996150E-A426-40C3-A60A-EB49B651FB57}" type="presOf" srcId="{E8350F44-932E-4F84-AAF2-41A9BE2F2F6B}" destId="{CB832307-D8A7-47BF-8759-71A86DB01587}" srcOrd="0" destOrd="0" presId="urn:microsoft.com/office/officeart/2005/8/layout/process3"/>
    <dgm:cxn modelId="{B9855C94-178A-4A7F-811B-F0133BBB6317}" type="presOf" srcId="{F1E6E4C7-DCE0-40A1-A615-CD47F3FC5485}" destId="{A01807E5-4E3E-4BF7-9C28-A5863828C4C6}" srcOrd="0" destOrd="0" presId="urn:microsoft.com/office/officeart/2005/8/layout/process3"/>
    <dgm:cxn modelId="{7F74E354-FE0D-4674-B6B5-26B643E94419}" type="presOf" srcId="{EF421B6A-48F9-42F2-9436-B1283774A9BC}" destId="{ED91FF41-2F58-4EE8-BADB-6814BD9E8542}" srcOrd="0" destOrd="0" presId="urn:microsoft.com/office/officeart/2005/8/layout/process3"/>
    <dgm:cxn modelId="{33C81A0A-7A6E-4990-8310-65B90DD5FD93}" type="presOf" srcId="{29FA6B87-ACB4-462F-96DD-D3BFC4C84512}" destId="{23AE7A3E-6489-4019-AF8E-5C9C1ED767C8}" srcOrd="0" destOrd="0" presId="urn:microsoft.com/office/officeart/2005/8/layout/process3"/>
    <dgm:cxn modelId="{9575BA95-3207-40DF-A745-E44CC0CDD3C6}" type="presOf" srcId="{F018C5E6-FFC4-4686-B4D9-B709AEB38D74}" destId="{2BADA28C-AB8C-4087-B12B-F2934DFB5D74}" srcOrd="1" destOrd="0" presId="urn:microsoft.com/office/officeart/2005/8/layout/process3"/>
    <dgm:cxn modelId="{8B0EA099-5C1E-4395-AEA6-501EC102DB73}" srcId="{DDFF7433-04BB-409A-8D2C-24C2C878B6ED}" destId="{F1E6E4C7-DCE0-40A1-A615-CD47F3FC5485}" srcOrd="0" destOrd="0" parTransId="{E7810CAB-DC55-41C1-86CA-D16BA379FAB6}" sibTransId="{24FA0CCC-C2B6-4011-9BEA-1D7EF5B14989}"/>
    <dgm:cxn modelId="{1B454963-1899-4509-BC0B-AC8F2C3B390C}" srcId="{DDFF7433-04BB-409A-8D2C-24C2C878B6ED}" destId="{EF421B6A-48F9-42F2-9436-B1283774A9BC}" srcOrd="2" destOrd="0" parTransId="{D6D9DD6D-C0E6-43BE-B718-5889C372DA14}" sibTransId="{DCA90A03-F8B4-47C8-9502-1A33D48DBAE7}"/>
    <dgm:cxn modelId="{0D7C9B4E-2842-48F9-BC25-715FBB76FF85}" type="presOf" srcId="{EF421B6A-48F9-42F2-9436-B1283774A9BC}" destId="{061488F4-7B55-46C6-9CE4-1B86DEF288BC}" srcOrd="1" destOrd="0" presId="urn:microsoft.com/office/officeart/2005/8/layout/process3"/>
    <dgm:cxn modelId="{4B25F5EA-8FB7-45C9-ADF4-05593E09C324}" srcId="{68287A70-D364-4CEC-A7F3-292563F57AEB}" destId="{8BD87D3C-D1C0-4043-8973-5B61BFBDBB66}" srcOrd="0" destOrd="0" parTransId="{A60450AD-9AF1-423B-9A56-C30AE7E37276}" sibTransId="{A86B3436-90C4-4822-9C0A-721ADAEE4C08}"/>
    <dgm:cxn modelId="{ABEE5649-7F77-4858-86F1-DB18F00AE6BF}" type="presOf" srcId="{DCA90A03-F8B4-47C8-9502-1A33D48DBAE7}" destId="{F0572495-6EF4-42C0-ABA2-B09248A32675}" srcOrd="0" destOrd="0" presId="urn:microsoft.com/office/officeart/2005/8/layout/process3"/>
    <dgm:cxn modelId="{9170E595-7972-4B90-BC39-138EAF725949}" srcId="{DDFF7433-04BB-409A-8D2C-24C2C878B6ED}" destId="{68287A70-D364-4CEC-A7F3-292563F57AEB}" srcOrd="1" destOrd="0" parTransId="{9B92B400-C2C6-473C-9A42-6FE568D8CBE4}" sibTransId="{F018C5E6-FFC4-4686-B4D9-B709AEB38D74}"/>
    <dgm:cxn modelId="{1258EB5C-0031-4E45-AF9E-6ABF124A5216}" type="presOf" srcId="{12994CA2-6FA6-49D6-8198-C0D40AF12587}" destId="{4A124701-0798-43A6-96EE-B9CFB3852279}" srcOrd="0" destOrd="0" presId="urn:microsoft.com/office/officeart/2005/8/layout/process3"/>
    <dgm:cxn modelId="{8ECBB94E-A8BC-4525-82B4-59A2984B4871}" srcId="{E8350F44-932E-4F84-AAF2-41A9BE2F2F6B}" destId="{789A2DCC-AC8D-4F4F-A219-6073BAB0DC4D}" srcOrd="0" destOrd="0" parTransId="{19F2A71B-9F90-487E-BDE9-05497C94838A}" sibTransId="{F4636A92-F1EE-45BF-9496-6453257F048A}"/>
    <dgm:cxn modelId="{C249248B-7803-46EB-8147-AADDBC33C75F}" type="presOf" srcId="{F1E6E4C7-DCE0-40A1-A615-CD47F3FC5485}" destId="{F6A50E29-9CEC-4287-BCA7-6ECBDF644B47}" srcOrd="1" destOrd="0" presId="urn:microsoft.com/office/officeart/2005/8/layout/process3"/>
    <dgm:cxn modelId="{73120C0F-F47D-4F7A-AE46-D0171F906C07}" type="presOf" srcId="{24FA0CCC-C2B6-4011-9BEA-1D7EF5B14989}" destId="{7DD364BB-A346-4F46-9F7E-C86227F1F649}" srcOrd="1" destOrd="0" presId="urn:microsoft.com/office/officeart/2005/8/layout/process3"/>
    <dgm:cxn modelId="{6D9F2DDA-1C00-4B20-AADF-A858A94AF01F}" type="presOf" srcId="{DCA90A03-F8B4-47C8-9502-1A33D48DBAE7}" destId="{9680AB13-14A7-43D3-AC8A-DC2DE07B68CD}" srcOrd="1" destOrd="0" presId="urn:microsoft.com/office/officeart/2005/8/layout/process3"/>
    <dgm:cxn modelId="{20A54918-C6E4-4A63-822E-017ABB10161F}" type="presOf" srcId="{DDFF7433-04BB-409A-8D2C-24C2C878B6ED}" destId="{3FD29B13-EC38-4647-BF12-508404442D2C}" srcOrd="0" destOrd="0" presId="urn:microsoft.com/office/officeart/2005/8/layout/process3"/>
    <dgm:cxn modelId="{C3BC4D54-7A6B-47B6-BDF1-2FBA83B3E5B9}" srcId="{DDFF7433-04BB-409A-8D2C-24C2C878B6ED}" destId="{E8350F44-932E-4F84-AAF2-41A9BE2F2F6B}" srcOrd="3" destOrd="0" parTransId="{A5E0D305-45FB-403E-AA35-0CC8D6D468C3}" sibTransId="{7C0023E4-D98B-4CF3-9118-0047EA0C638D}"/>
    <dgm:cxn modelId="{264F5D80-F72B-49BE-8008-1B6ED24F848E}" srcId="{F1E6E4C7-DCE0-40A1-A615-CD47F3FC5485}" destId="{12994CA2-6FA6-49D6-8198-C0D40AF12587}" srcOrd="0" destOrd="0" parTransId="{AEA07191-206F-4EEE-BF0E-A47BDC2494C3}" sibTransId="{116B9AB2-9BC3-4CEC-9385-A07A9763CE0F}"/>
    <dgm:cxn modelId="{32F4C36D-F46F-4CC2-8422-F1D19C794D04}" type="presOf" srcId="{24FA0CCC-C2B6-4011-9BEA-1D7EF5B14989}" destId="{6B8C6901-3517-4A2F-AEA0-A90078992277}" srcOrd="0" destOrd="0" presId="urn:microsoft.com/office/officeart/2005/8/layout/process3"/>
    <dgm:cxn modelId="{1A3B1B12-C6DC-4B78-AA23-5620919D844C}" type="presOf" srcId="{789A2DCC-AC8D-4F4F-A219-6073BAB0DC4D}" destId="{B5D4D439-23F8-42DA-8A6B-9FC84FFA44F6}" srcOrd="0" destOrd="0" presId="urn:microsoft.com/office/officeart/2005/8/layout/process3"/>
    <dgm:cxn modelId="{45903D02-DABC-46E2-8EAE-E092C383A7C4}" type="presOf" srcId="{E8350F44-932E-4F84-AAF2-41A9BE2F2F6B}" destId="{CF7F640B-BA07-4EA6-A97E-B189ED4E0F2C}" srcOrd="1" destOrd="0" presId="urn:microsoft.com/office/officeart/2005/8/layout/process3"/>
    <dgm:cxn modelId="{0D8270AA-F81D-4DBC-A2DD-7FB8E34D07D6}" type="presOf" srcId="{68287A70-D364-4CEC-A7F3-292563F57AEB}" destId="{66BE0E82-6B6E-4B4C-81AB-36AA7E68A9A8}" srcOrd="1" destOrd="0" presId="urn:microsoft.com/office/officeart/2005/8/layout/process3"/>
    <dgm:cxn modelId="{0EBE87DC-BDED-47DC-85F8-E14717FEA348}" srcId="{EF421B6A-48F9-42F2-9436-B1283774A9BC}" destId="{29FA6B87-ACB4-462F-96DD-D3BFC4C84512}" srcOrd="0" destOrd="0" parTransId="{11C2E3E7-4530-4CC9-81CF-DEE9436B467F}" sibTransId="{4EA5C1C2-5A39-4712-926F-FC36391B7C5D}"/>
    <dgm:cxn modelId="{8646988B-FEF8-4299-BE91-BAB2E703090D}" type="presOf" srcId="{8BD87D3C-D1C0-4043-8973-5B61BFBDBB66}" destId="{8FA5F9FD-491C-42D4-A4FF-82FB00BFB1E8}" srcOrd="0" destOrd="0" presId="urn:microsoft.com/office/officeart/2005/8/layout/process3"/>
    <dgm:cxn modelId="{6B0A38B7-B228-4E4E-9C4C-F29DA4BDB860}" type="presParOf" srcId="{3FD29B13-EC38-4647-BF12-508404442D2C}" destId="{940E102F-A091-4BD5-8900-9ABC7444E3D3}" srcOrd="0" destOrd="0" presId="urn:microsoft.com/office/officeart/2005/8/layout/process3"/>
    <dgm:cxn modelId="{41BF6FB9-5812-428F-9D9C-37A811B0261E}" type="presParOf" srcId="{940E102F-A091-4BD5-8900-9ABC7444E3D3}" destId="{A01807E5-4E3E-4BF7-9C28-A5863828C4C6}" srcOrd="0" destOrd="0" presId="urn:microsoft.com/office/officeart/2005/8/layout/process3"/>
    <dgm:cxn modelId="{032FCBF5-3349-42A1-9929-BA70D6936C95}" type="presParOf" srcId="{940E102F-A091-4BD5-8900-9ABC7444E3D3}" destId="{F6A50E29-9CEC-4287-BCA7-6ECBDF644B47}" srcOrd="1" destOrd="0" presId="urn:microsoft.com/office/officeart/2005/8/layout/process3"/>
    <dgm:cxn modelId="{3350B54D-B09F-48E7-B1A2-48F7C8AD9EBE}" type="presParOf" srcId="{940E102F-A091-4BD5-8900-9ABC7444E3D3}" destId="{4A124701-0798-43A6-96EE-B9CFB3852279}" srcOrd="2" destOrd="0" presId="urn:microsoft.com/office/officeart/2005/8/layout/process3"/>
    <dgm:cxn modelId="{99DA4209-F4A1-4CFD-A5A1-6F4AFA21AA4E}" type="presParOf" srcId="{3FD29B13-EC38-4647-BF12-508404442D2C}" destId="{6B8C6901-3517-4A2F-AEA0-A90078992277}" srcOrd="1" destOrd="0" presId="urn:microsoft.com/office/officeart/2005/8/layout/process3"/>
    <dgm:cxn modelId="{89D0BA61-166D-4F56-B3F8-7D9F0BD9FC7A}" type="presParOf" srcId="{6B8C6901-3517-4A2F-AEA0-A90078992277}" destId="{7DD364BB-A346-4F46-9F7E-C86227F1F649}" srcOrd="0" destOrd="0" presId="urn:microsoft.com/office/officeart/2005/8/layout/process3"/>
    <dgm:cxn modelId="{D004A476-F5EF-4714-AF58-401DB0D3B416}" type="presParOf" srcId="{3FD29B13-EC38-4647-BF12-508404442D2C}" destId="{31E30723-5B08-4D9A-BBCA-A31A3078C99C}" srcOrd="2" destOrd="0" presId="urn:microsoft.com/office/officeart/2005/8/layout/process3"/>
    <dgm:cxn modelId="{2E229DB3-172E-43CC-A612-18A10184812C}" type="presParOf" srcId="{31E30723-5B08-4D9A-BBCA-A31A3078C99C}" destId="{5BD9F770-FEDC-46B8-82A6-43BA64F4E0BD}" srcOrd="0" destOrd="0" presId="urn:microsoft.com/office/officeart/2005/8/layout/process3"/>
    <dgm:cxn modelId="{A910CD4E-A3C2-4D57-898C-FE5BCCFB2AD8}" type="presParOf" srcId="{31E30723-5B08-4D9A-BBCA-A31A3078C99C}" destId="{66BE0E82-6B6E-4B4C-81AB-36AA7E68A9A8}" srcOrd="1" destOrd="0" presId="urn:microsoft.com/office/officeart/2005/8/layout/process3"/>
    <dgm:cxn modelId="{826E513D-312E-4533-8069-37492258EA9A}" type="presParOf" srcId="{31E30723-5B08-4D9A-BBCA-A31A3078C99C}" destId="{8FA5F9FD-491C-42D4-A4FF-82FB00BFB1E8}" srcOrd="2" destOrd="0" presId="urn:microsoft.com/office/officeart/2005/8/layout/process3"/>
    <dgm:cxn modelId="{BE98DDD1-14E2-4B74-B4F2-870CBDACE4BA}" type="presParOf" srcId="{3FD29B13-EC38-4647-BF12-508404442D2C}" destId="{F8908CAF-AC91-461D-AB52-C6DB433B0638}" srcOrd="3" destOrd="0" presId="urn:microsoft.com/office/officeart/2005/8/layout/process3"/>
    <dgm:cxn modelId="{07DE00AA-6B13-48F2-B24F-489DFEE8E707}" type="presParOf" srcId="{F8908CAF-AC91-461D-AB52-C6DB433B0638}" destId="{2BADA28C-AB8C-4087-B12B-F2934DFB5D74}" srcOrd="0" destOrd="0" presId="urn:microsoft.com/office/officeart/2005/8/layout/process3"/>
    <dgm:cxn modelId="{CAFF640A-F543-4E43-AD7C-547E692DC80F}" type="presParOf" srcId="{3FD29B13-EC38-4647-BF12-508404442D2C}" destId="{38A74BE0-58C7-46DA-B22C-8020F1371BA4}" srcOrd="4" destOrd="0" presId="urn:microsoft.com/office/officeart/2005/8/layout/process3"/>
    <dgm:cxn modelId="{9B02F4E4-1EBD-4591-A0B1-EEAE6F7271F5}" type="presParOf" srcId="{38A74BE0-58C7-46DA-B22C-8020F1371BA4}" destId="{ED91FF41-2F58-4EE8-BADB-6814BD9E8542}" srcOrd="0" destOrd="0" presId="urn:microsoft.com/office/officeart/2005/8/layout/process3"/>
    <dgm:cxn modelId="{09E12362-BB58-42F9-9121-7DAA83DB0FDB}" type="presParOf" srcId="{38A74BE0-58C7-46DA-B22C-8020F1371BA4}" destId="{061488F4-7B55-46C6-9CE4-1B86DEF288BC}" srcOrd="1" destOrd="0" presId="urn:microsoft.com/office/officeart/2005/8/layout/process3"/>
    <dgm:cxn modelId="{CB9E74E5-E0CF-4181-9A85-D248406C4CAC}" type="presParOf" srcId="{38A74BE0-58C7-46DA-B22C-8020F1371BA4}" destId="{23AE7A3E-6489-4019-AF8E-5C9C1ED767C8}" srcOrd="2" destOrd="0" presId="urn:microsoft.com/office/officeart/2005/8/layout/process3"/>
    <dgm:cxn modelId="{7C5506C2-8FA4-40E1-9DFA-05F98298796D}" type="presParOf" srcId="{3FD29B13-EC38-4647-BF12-508404442D2C}" destId="{F0572495-6EF4-42C0-ABA2-B09248A32675}" srcOrd="5" destOrd="0" presId="urn:microsoft.com/office/officeart/2005/8/layout/process3"/>
    <dgm:cxn modelId="{0632187A-DA4A-4EE6-953A-D7F552A04EC6}" type="presParOf" srcId="{F0572495-6EF4-42C0-ABA2-B09248A32675}" destId="{9680AB13-14A7-43D3-AC8A-DC2DE07B68CD}" srcOrd="0" destOrd="0" presId="urn:microsoft.com/office/officeart/2005/8/layout/process3"/>
    <dgm:cxn modelId="{9C4E49BC-6208-4EA5-A426-0FD7CBC38C1A}" type="presParOf" srcId="{3FD29B13-EC38-4647-BF12-508404442D2C}" destId="{F11B38A5-00D9-4045-959D-FAD0E6BBE517}" srcOrd="6" destOrd="0" presId="urn:microsoft.com/office/officeart/2005/8/layout/process3"/>
    <dgm:cxn modelId="{68ADD32A-C2BE-4826-A35E-1F252093E2E2}" type="presParOf" srcId="{F11B38A5-00D9-4045-959D-FAD0E6BBE517}" destId="{CB832307-D8A7-47BF-8759-71A86DB01587}" srcOrd="0" destOrd="0" presId="urn:microsoft.com/office/officeart/2005/8/layout/process3"/>
    <dgm:cxn modelId="{1E7CD852-26E4-4EBA-9480-10E69024C7A7}" type="presParOf" srcId="{F11B38A5-00D9-4045-959D-FAD0E6BBE517}" destId="{CF7F640B-BA07-4EA6-A97E-B189ED4E0F2C}" srcOrd="1" destOrd="0" presId="urn:microsoft.com/office/officeart/2005/8/layout/process3"/>
    <dgm:cxn modelId="{381AF648-5C8E-4C87-A229-B3577E1E296A}" type="presParOf" srcId="{F11B38A5-00D9-4045-959D-FAD0E6BBE517}" destId="{B5D4D439-23F8-42DA-8A6B-9FC84FFA44F6}" srcOrd="2" destOrd="0" presId="urn:microsoft.com/office/officeart/2005/8/layout/process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DFF7433-04BB-409A-8D2C-24C2C878B6ED}" type="doc">
      <dgm:prSet loTypeId="urn:microsoft.com/office/officeart/2005/8/layout/arrow2" loCatId="process" qsTypeId="urn:microsoft.com/office/officeart/2005/8/quickstyle/simple1" qsCatId="simple" csTypeId="urn:microsoft.com/office/officeart/2005/8/colors/accent2_2" csCatId="accent2" phldr="1"/>
      <dgm:spPr/>
    </dgm:pt>
    <dgm:pt modelId="{F1E6E4C7-DCE0-40A1-A615-CD47F3FC5485}">
      <dgm:prSet phldrT="[نص]" custT="1"/>
      <dgm:spPr/>
      <dgm:t>
        <a:bodyPr/>
        <a:lstStyle/>
        <a:p>
          <a:pPr rtl="1"/>
          <a:r>
            <a:rPr lang="en-US" sz="2000" dirty="0" smtClean="0"/>
            <a:t>Final form  </a:t>
          </a:r>
          <a:endParaRPr lang="ar-SA" sz="2000" dirty="0"/>
        </a:p>
      </dgm:t>
    </dgm:pt>
    <dgm:pt modelId="{E7810CAB-DC55-41C1-86CA-D16BA379FAB6}" type="parTrans" cxnId="{8B0EA099-5C1E-4395-AEA6-501EC102DB73}">
      <dgm:prSet/>
      <dgm:spPr/>
      <dgm:t>
        <a:bodyPr/>
        <a:lstStyle/>
        <a:p>
          <a:pPr rtl="1"/>
          <a:endParaRPr lang="ar-SA"/>
        </a:p>
      </dgm:t>
    </dgm:pt>
    <dgm:pt modelId="{24FA0CCC-C2B6-4011-9BEA-1D7EF5B14989}" type="sibTrans" cxnId="{8B0EA099-5C1E-4395-AEA6-501EC102DB73}">
      <dgm:prSet/>
      <dgm:spPr/>
      <dgm:t>
        <a:bodyPr/>
        <a:lstStyle/>
        <a:p>
          <a:pPr rtl="1"/>
          <a:endParaRPr lang="ar-SA"/>
        </a:p>
      </dgm:t>
    </dgm:pt>
    <dgm:pt modelId="{68287A70-D364-4CEC-A7F3-292563F57AEB}">
      <dgm:prSet phldrT="[نص]" custT="1"/>
      <dgm:spPr/>
      <dgm:t>
        <a:bodyPr/>
        <a:lstStyle/>
        <a:p>
          <a:pPr rtl="1"/>
          <a:r>
            <a:rPr lang="en-US" sz="2000" dirty="0" smtClean="0"/>
            <a:t>of</a:t>
          </a:r>
          <a:endParaRPr lang="ar-SA" sz="2000" dirty="0"/>
        </a:p>
      </dgm:t>
    </dgm:pt>
    <dgm:pt modelId="{9B92B400-C2C6-473C-9A42-6FE568D8CBE4}" type="parTrans" cxnId="{9170E595-7972-4B90-BC39-138EAF725949}">
      <dgm:prSet/>
      <dgm:spPr/>
      <dgm:t>
        <a:bodyPr/>
        <a:lstStyle/>
        <a:p>
          <a:pPr rtl="1"/>
          <a:endParaRPr lang="ar-SA"/>
        </a:p>
      </dgm:t>
    </dgm:pt>
    <dgm:pt modelId="{F018C5E6-FFC4-4686-B4D9-B709AEB38D74}" type="sibTrans" cxnId="{9170E595-7972-4B90-BC39-138EAF725949}">
      <dgm:prSet/>
      <dgm:spPr/>
      <dgm:t>
        <a:bodyPr/>
        <a:lstStyle/>
        <a:p>
          <a:pPr rtl="1"/>
          <a:endParaRPr lang="ar-SA"/>
        </a:p>
      </dgm:t>
    </dgm:pt>
    <dgm:pt modelId="{EF421B6A-48F9-42F2-9436-B1283774A9BC}">
      <dgm:prSet phldrT="[نص]" custT="1"/>
      <dgm:spPr/>
      <dgm:t>
        <a:bodyPr/>
        <a:lstStyle/>
        <a:p>
          <a:pPr rtl="1"/>
          <a:r>
            <a:rPr lang="en-US" sz="2000" dirty="0" smtClean="0"/>
            <a:t>questionnaire</a:t>
          </a:r>
          <a:endParaRPr lang="ar-SA" sz="2000" dirty="0"/>
        </a:p>
      </dgm:t>
    </dgm:pt>
    <dgm:pt modelId="{D6D9DD6D-C0E6-43BE-B718-5889C372DA14}" type="parTrans" cxnId="{1B454963-1899-4509-BC0B-AC8F2C3B390C}">
      <dgm:prSet/>
      <dgm:spPr/>
      <dgm:t>
        <a:bodyPr/>
        <a:lstStyle/>
        <a:p>
          <a:pPr rtl="1"/>
          <a:endParaRPr lang="ar-SA"/>
        </a:p>
      </dgm:t>
    </dgm:pt>
    <dgm:pt modelId="{DCA90A03-F8B4-47C8-9502-1A33D48DBAE7}" type="sibTrans" cxnId="{1B454963-1899-4509-BC0B-AC8F2C3B390C}">
      <dgm:prSet/>
      <dgm:spPr/>
      <dgm:t>
        <a:bodyPr/>
        <a:lstStyle/>
        <a:p>
          <a:pPr rtl="1"/>
          <a:endParaRPr lang="ar-SA"/>
        </a:p>
      </dgm:t>
    </dgm:pt>
    <dgm:pt modelId="{7D949A46-9E83-4587-8CD3-118CA5307515}" type="pres">
      <dgm:prSet presAssocID="{DDFF7433-04BB-409A-8D2C-24C2C878B6ED}" presName="arrowDiagram" presStyleCnt="0">
        <dgm:presLayoutVars>
          <dgm:chMax val="5"/>
          <dgm:dir/>
          <dgm:resizeHandles val="exact"/>
        </dgm:presLayoutVars>
      </dgm:prSet>
      <dgm:spPr/>
    </dgm:pt>
    <dgm:pt modelId="{CADAF2BC-0F41-4FF1-9A6A-D68EEC389B21}" type="pres">
      <dgm:prSet presAssocID="{DDFF7433-04BB-409A-8D2C-24C2C878B6ED}" presName="arrow" presStyleLbl="bgShp" presStyleIdx="0" presStyleCnt="1"/>
      <dgm:spPr/>
    </dgm:pt>
    <dgm:pt modelId="{3A5B91D0-D0B6-46F0-84B4-4777EF441573}" type="pres">
      <dgm:prSet presAssocID="{DDFF7433-04BB-409A-8D2C-24C2C878B6ED}" presName="arrowDiagram3" presStyleCnt="0"/>
      <dgm:spPr/>
    </dgm:pt>
    <dgm:pt modelId="{374B5987-C7FA-416E-97A0-744183E2D79B}" type="pres">
      <dgm:prSet presAssocID="{F1E6E4C7-DCE0-40A1-A615-CD47F3FC5485}" presName="bullet3a" presStyleLbl="node1" presStyleIdx="0" presStyleCnt="3"/>
      <dgm:spPr/>
    </dgm:pt>
    <dgm:pt modelId="{6F41679A-70B6-491B-AC1A-EA19BD298827}" type="pres">
      <dgm:prSet presAssocID="{F1E6E4C7-DCE0-40A1-A615-CD47F3FC5485}" presName="textBox3a" presStyleLbl="revTx" presStyleIdx="0" presStyleCnt="3" custScaleX="156745">
        <dgm:presLayoutVars>
          <dgm:bulletEnabled val="1"/>
        </dgm:presLayoutVars>
      </dgm:prSet>
      <dgm:spPr/>
      <dgm:t>
        <a:bodyPr/>
        <a:lstStyle/>
        <a:p>
          <a:pPr rtl="1"/>
          <a:endParaRPr lang="ar-SA"/>
        </a:p>
      </dgm:t>
    </dgm:pt>
    <dgm:pt modelId="{DCE30ABC-554A-4CBD-85B3-34A677C11110}" type="pres">
      <dgm:prSet presAssocID="{68287A70-D364-4CEC-A7F3-292563F57AEB}" presName="bullet3b" presStyleLbl="node1" presStyleIdx="1" presStyleCnt="3"/>
      <dgm:spPr/>
    </dgm:pt>
    <dgm:pt modelId="{5E7BFDD6-FB8A-45BE-A0B5-F3D8A6CE37B8}" type="pres">
      <dgm:prSet presAssocID="{68287A70-D364-4CEC-A7F3-292563F57AEB}" presName="textBox3b" presStyleLbl="revTx" presStyleIdx="1" presStyleCnt="3" custScaleX="112890" custScaleY="62511" custLinFactNeighborX="17604" custLinFactNeighborY="9667">
        <dgm:presLayoutVars>
          <dgm:bulletEnabled val="1"/>
        </dgm:presLayoutVars>
      </dgm:prSet>
      <dgm:spPr/>
      <dgm:t>
        <a:bodyPr/>
        <a:lstStyle/>
        <a:p>
          <a:pPr rtl="1"/>
          <a:endParaRPr lang="ar-SA"/>
        </a:p>
      </dgm:t>
    </dgm:pt>
    <dgm:pt modelId="{69FC849F-3C2B-4498-8423-97364ABF2E11}" type="pres">
      <dgm:prSet presAssocID="{EF421B6A-48F9-42F2-9436-B1283774A9BC}" presName="bullet3c" presStyleLbl="node1" presStyleIdx="2" presStyleCnt="3"/>
      <dgm:spPr/>
    </dgm:pt>
    <dgm:pt modelId="{CDB44BBF-E2DE-44FA-8A0A-9A61BB22B91B}" type="pres">
      <dgm:prSet presAssocID="{EF421B6A-48F9-42F2-9436-B1283774A9BC}" presName="textBox3c" presStyleLbl="revTx" presStyleIdx="2" presStyleCnt="3" custScaleX="250411" custLinFactNeighborY="41712">
        <dgm:presLayoutVars>
          <dgm:bulletEnabled val="1"/>
        </dgm:presLayoutVars>
      </dgm:prSet>
      <dgm:spPr/>
      <dgm:t>
        <a:bodyPr/>
        <a:lstStyle/>
        <a:p>
          <a:pPr rtl="1"/>
          <a:endParaRPr lang="ar-SA"/>
        </a:p>
      </dgm:t>
    </dgm:pt>
  </dgm:ptLst>
  <dgm:cxnLst>
    <dgm:cxn modelId="{8B0EA099-5C1E-4395-AEA6-501EC102DB73}" srcId="{DDFF7433-04BB-409A-8D2C-24C2C878B6ED}" destId="{F1E6E4C7-DCE0-40A1-A615-CD47F3FC5485}" srcOrd="0" destOrd="0" parTransId="{E7810CAB-DC55-41C1-86CA-D16BA379FAB6}" sibTransId="{24FA0CCC-C2B6-4011-9BEA-1D7EF5B14989}"/>
    <dgm:cxn modelId="{E821A399-FADD-4255-AC1E-379CEFC9A03C}" type="presOf" srcId="{EF421B6A-48F9-42F2-9436-B1283774A9BC}" destId="{CDB44BBF-E2DE-44FA-8A0A-9A61BB22B91B}" srcOrd="0" destOrd="0" presId="urn:microsoft.com/office/officeart/2005/8/layout/arrow2"/>
    <dgm:cxn modelId="{115D3294-2781-42CB-A4B9-1BDCFE39C3D3}" type="presOf" srcId="{68287A70-D364-4CEC-A7F3-292563F57AEB}" destId="{5E7BFDD6-FB8A-45BE-A0B5-F3D8A6CE37B8}" srcOrd="0" destOrd="0" presId="urn:microsoft.com/office/officeart/2005/8/layout/arrow2"/>
    <dgm:cxn modelId="{9170E595-7972-4B90-BC39-138EAF725949}" srcId="{DDFF7433-04BB-409A-8D2C-24C2C878B6ED}" destId="{68287A70-D364-4CEC-A7F3-292563F57AEB}" srcOrd="1" destOrd="0" parTransId="{9B92B400-C2C6-473C-9A42-6FE568D8CBE4}" sibTransId="{F018C5E6-FFC4-4686-B4D9-B709AEB38D74}"/>
    <dgm:cxn modelId="{1B454963-1899-4509-BC0B-AC8F2C3B390C}" srcId="{DDFF7433-04BB-409A-8D2C-24C2C878B6ED}" destId="{EF421B6A-48F9-42F2-9436-B1283774A9BC}" srcOrd="2" destOrd="0" parTransId="{D6D9DD6D-C0E6-43BE-B718-5889C372DA14}" sibTransId="{DCA90A03-F8B4-47C8-9502-1A33D48DBAE7}"/>
    <dgm:cxn modelId="{31AAD3D3-C0F9-4582-84F1-7016E0861329}" type="presOf" srcId="{F1E6E4C7-DCE0-40A1-A615-CD47F3FC5485}" destId="{6F41679A-70B6-491B-AC1A-EA19BD298827}" srcOrd="0" destOrd="0" presId="urn:microsoft.com/office/officeart/2005/8/layout/arrow2"/>
    <dgm:cxn modelId="{A52FCAD7-A20A-4BC1-85BC-72FEDC2F2296}" type="presOf" srcId="{DDFF7433-04BB-409A-8D2C-24C2C878B6ED}" destId="{7D949A46-9E83-4587-8CD3-118CA5307515}" srcOrd="0" destOrd="0" presId="urn:microsoft.com/office/officeart/2005/8/layout/arrow2"/>
    <dgm:cxn modelId="{236A873C-D2E3-4952-BB28-A83F6FD4F5D6}" type="presParOf" srcId="{7D949A46-9E83-4587-8CD3-118CA5307515}" destId="{CADAF2BC-0F41-4FF1-9A6A-D68EEC389B21}" srcOrd="0" destOrd="0" presId="urn:microsoft.com/office/officeart/2005/8/layout/arrow2"/>
    <dgm:cxn modelId="{70765875-E511-4DAB-BD87-77698B6068D9}" type="presParOf" srcId="{7D949A46-9E83-4587-8CD3-118CA5307515}" destId="{3A5B91D0-D0B6-46F0-84B4-4777EF441573}" srcOrd="1" destOrd="0" presId="urn:microsoft.com/office/officeart/2005/8/layout/arrow2"/>
    <dgm:cxn modelId="{02A86591-12EF-4D99-A476-3F4498CE0484}" type="presParOf" srcId="{3A5B91D0-D0B6-46F0-84B4-4777EF441573}" destId="{374B5987-C7FA-416E-97A0-744183E2D79B}" srcOrd="0" destOrd="0" presId="urn:microsoft.com/office/officeart/2005/8/layout/arrow2"/>
    <dgm:cxn modelId="{5238F3EB-A5BE-466D-B561-258F4B97D052}" type="presParOf" srcId="{3A5B91D0-D0B6-46F0-84B4-4777EF441573}" destId="{6F41679A-70B6-491B-AC1A-EA19BD298827}" srcOrd="1" destOrd="0" presId="urn:microsoft.com/office/officeart/2005/8/layout/arrow2"/>
    <dgm:cxn modelId="{5189D607-DA8F-41A1-AC97-6910F66B1EF3}" type="presParOf" srcId="{3A5B91D0-D0B6-46F0-84B4-4777EF441573}" destId="{DCE30ABC-554A-4CBD-85B3-34A677C11110}" srcOrd="2" destOrd="0" presId="urn:microsoft.com/office/officeart/2005/8/layout/arrow2"/>
    <dgm:cxn modelId="{7704FCB7-EC43-4A33-BE3D-AE16B14F3D81}" type="presParOf" srcId="{3A5B91D0-D0B6-46F0-84B4-4777EF441573}" destId="{5E7BFDD6-FB8A-45BE-A0B5-F3D8A6CE37B8}" srcOrd="3" destOrd="0" presId="urn:microsoft.com/office/officeart/2005/8/layout/arrow2"/>
    <dgm:cxn modelId="{111524DA-0B69-4E0E-9006-434234CC8B23}" type="presParOf" srcId="{3A5B91D0-D0B6-46F0-84B4-4777EF441573}" destId="{69FC849F-3C2B-4498-8423-97364ABF2E11}" srcOrd="4" destOrd="0" presId="urn:microsoft.com/office/officeart/2005/8/layout/arrow2"/>
    <dgm:cxn modelId="{CEACF761-7CF8-4895-BCB6-2F0E872732A0}" type="presParOf" srcId="{3A5B91D0-D0B6-46F0-84B4-4777EF441573}" destId="{CDB44BBF-E2DE-44FA-8A0A-9A61BB22B91B}" srcOrd="5" destOrd="0" presId="urn:microsoft.com/office/officeart/2005/8/layout/arrow2"/>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7F92F54-E35A-4D20-ADD8-E64072995EAA}" type="doc">
      <dgm:prSet loTypeId="urn:microsoft.com/office/officeart/2005/8/layout/hProcess11" loCatId="process" qsTypeId="urn:microsoft.com/office/officeart/2005/8/quickstyle/simple1" qsCatId="simple" csTypeId="urn:microsoft.com/office/officeart/2005/8/colors/accent2_2" csCatId="accent2" phldr="1"/>
      <dgm:spPr/>
      <dgm:t>
        <a:bodyPr/>
        <a:lstStyle/>
        <a:p>
          <a:pPr rtl="1"/>
          <a:endParaRPr lang="ar-SA"/>
        </a:p>
      </dgm:t>
    </dgm:pt>
    <dgm:pt modelId="{E396A436-1B83-446C-9AD6-6FE38025D8B4}">
      <dgm:prSet phldrT="[نص]"/>
      <dgm:spPr/>
      <dgm:t>
        <a:bodyPr/>
        <a:lstStyle/>
        <a:p>
          <a:pPr rtl="1"/>
          <a:r>
            <a:rPr lang="en-US" dirty="0" smtClean="0"/>
            <a:t>t-test</a:t>
          </a:r>
          <a:endParaRPr lang="ar-SA" dirty="0"/>
        </a:p>
      </dgm:t>
    </dgm:pt>
    <dgm:pt modelId="{85821B63-F5DE-4AAC-A54C-18D83749247D}" type="parTrans" cxnId="{AC7E642F-1B9A-47FC-B08D-B2D0C700BCCB}">
      <dgm:prSet/>
      <dgm:spPr/>
      <dgm:t>
        <a:bodyPr/>
        <a:lstStyle/>
        <a:p>
          <a:pPr rtl="1"/>
          <a:endParaRPr lang="ar-SA"/>
        </a:p>
      </dgm:t>
    </dgm:pt>
    <dgm:pt modelId="{1D084DFA-E373-49E0-A4A2-C6E834104D6D}" type="sibTrans" cxnId="{AC7E642F-1B9A-47FC-B08D-B2D0C700BCCB}">
      <dgm:prSet/>
      <dgm:spPr/>
      <dgm:t>
        <a:bodyPr/>
        <a:lstStyle/>
        <a:p>
          <a:pPr rtl="1"/>
          <a:endParaRPr lang="ar-SA"/>
        </a:p>
      </dgm:t>
    </dgm:pt>
    <dgm:pt modelId="{3945840D-CF7E-42E5-9CFF-E424473303C3}">
      <dgm:prSet phldrT="[نص]"/>
      <dgm:spPr/>
      <dgm:t>
        <a:bodyPr/>
        <a:lstStyle/>
        <a:p>
          <a:pPr rtl="1"/>
          <a:r>
            <a:rPr lang="en-US" dirty="0" smtClean="0"/>
            <a:t>Post hoc comparisons</a:t>
          </a:r>
          <a:endParaRPr lang="ar-SA" dirty="0"/>
        </a:p>
      </dgm:t>
    </dgm:pt>
    <dgm:pt modelId="{4321C8EC-7DD1-4372-93DB-C5168FB6689A}" type="parTrans" cxnId="{E2992078-36FE-40D6-B781-88F5831ABCB0}">
      <dgm:prSet/>
      <dgm:spPr/>
      <dgm:t>
        <a:bodyPr/>
        <a:lstStyle/>
        <a:p>
          <a:pPr rtl="1"/>
          <a:endParaRPr lang="ar-SA"/>
        </a:p>
      </dgm:t>
    </dgm:pt>
    <dgm:pt modelId="{CF11FBC3-6817-4875-9897-AC7227A6258D}" type="sibTrans" cxnId="{E2992078-36FE-40D6-B781-88F5831ABCB0}">
      <dgm:prSet/>
      <dgm:spPr/>
      <dgm:t>
        <a:bodyPr/>
        <a:lstStyle/>
        <a:p>
          <a:pPr rtl="1"/>
          <a:endParaRPr lang="ar-SA"/>
        </a:p>
      </dgm:t>
    </dgm:pt>
    <dgm:pt modelId="{31A664EA-4332-4348-8CEA-F5865F180D15}">
      <dgm:prSet phldrT="[نص]"/>
      <dgm:spPr/>
      <dgm:t>
        <a:bodyPr/>
        <a:lstStyle/>
        <a:p>
          <a:pPr rtl="1"/>
          <a:r>
            <a:rPr lang="en-US" dirty="0" smtClean="0"/>
            <a:t>ANOVA test</a:t>
          </a:r>
          <a:endParaRPr lang="ar-SA" dirty="0"/>
        </a:p>
      </dgm:t>
    </dgm:pt>
    <dgm:pt modelId="{3AD4CF4C-60EB-4992-8FBC-23D007F32216}" type="parTrans" cxnId="{0CCBE5EF-CBBF-436E-B14B-1AEE9FC0CE72}">
      <dgm:prSet/>
      <dgm:spPr/>
      <dgm:t>
        <a:bodyPr/>
        <a:lstStyle/>
        <a:p>
          <a:pPr rtl="1"/>
          <a:endParaRPr lang="ar-SA"/>
        </a:p>
      </dgm:t>
    </dgm:pt>
    <dgm:pt modelId="{EDA6D2CC-BC5F-44F4-8809-B25C2B006DBF}" type="sibTrans" cxnId="{0CCBE5EF-CBBF-436E-B14B-1AEE9FC0CE72}">
      <dgm:prSet/>
      <dgm:spPr/>
      <dgm:t>
        <a:bodyPr/>
        <a:lstStyle/>
        <a:p>
          <a:pPr rtl="1"/>
          <a:endParaRPr lang="ar-SA"/>
        </a:p>
      </dgm:t>
    </dgm:pt>
    <dgm:pt modelId="{F19CC51D-C0DB-4D28-9F93-13CA7694FA0B}">
      <dgm:prSet/>
      <dgm:spPr/>
      <dgm:t>
        <a:bodyPr/>
        <a:lstStyle/>
        <a:p>
          <a:pPr rtl="0"/>
          <a:r>
            <a:rPr lang="en-US" dirty="0" smtClean="0"/>
            <a:t>Tukey HSD test </a:t>
          </a:r>
          <a:endParaRPr lang="ar-SA" dirty="0"/>
        </a:p>
      </dgm:t>
    </dgm:pt>
    <dgm:pt modelId="{12E1419F-D30C-4F42-BC17-1E5189151C8A}" type="parTrans" cxnId="{4F5637D4-8315-48CC-B2EB-9F2BE57A326C}">
      <dgm:prSet/>
      <dgm:spPr/>
      <dgm:t>
        <a:bodyPr/>
        <a:lstStyle/>
        <a:p>
          <a:pPr rtl="1"/>
          <a:endParaRPr lang="ar-SA"/>
        </a:p>
      </dgm:t>
    </dgm:pt>
    <dgm:pt modelId="{A8022F46-E0F6-438C-A593-2C09055F7CC1}" type="sibTrans" cxnId="{4F5637D4-8315-48CC-B2EB-9F2BE57A326C}">
      <dgm:prSet/>
      <dgm:spPr/>
      <dgm:t>
        <a:bodyPr/>
        <a:lstStyle/>
        <a:p>
          <a:pPr rtl="1"/>
          <a:endParaRPr lang="ar-SA"/>
        </a:p>
      </dgm:t>
    </dgm:pt>
    <dgm:pt modelId="{97D4F883-3F3A-46ED-AFA0-D0FD78241A33}">
      <dgm:prSet/>
      <dgm:spPr/>
      <dgm:t>
        <a:bodyPr/>
        <a:lstStyle/>
        <a:p>
          <a:pPr rtl="1"/>
          <a:r>
            <a:rPr lang="en-US" dirty="0" smtClean="0"/>
            <a:t>Chi-square test</a:t>
          </a:r>
          <a:endParaRPr lang="ar-SA" dirty="0"/>
        </a:p>
      </dgm:t>
    </dgm:pt>
    <dgm:pt modelId="{38F64AE3-BB0F-4D95-93DC-68EB09F823DA}" type="parTrans" cxnId="{0A7823A5-D137-496B-A761-13A097631110}">
      <dgm:prSet/>
      <dgm:spPr/>
      <dgm:t>
        <a:bodyPr/>
        <a:lstStyle/>
        <a:p>
          <a:pPr rtl="1"/>
          <a:endParaRPr lang="ar-SA"/>
        </a:p>
      </dgm:t>
    </dgm:pt>
    <dgm:pt modelId="{AEB7E289-4467-4C87-8E56-FB383EEB07C7}" type="sibTrans" cxnId="{0A7823A5-D137-496B-A761-13A097631110}">
      <dgm:prSet/>
      <dgm:spPr/>
      <dgm:t>
        <a:bodyPr/>
        <a:lstStyle/>
        <a:p>
          <a:pPr rtl="1"/>
          <a:endParaRPr lang="ar-SA"/>
        </a:p>
      </dgm:t>
    </dgm:pt>
    <dgm:pt modelId="{3D07506C-D44C-4E02-B40D-812E1FB4D5A9}" type="pres">
      <dgm:prSet presAssocID="{47F92F54-E35A-4D20-ADD8-E64072995EAA}" presName="Name0" presStyleCnt="0">
        <dgm:presLayoutVars>
          <dgm:dir/>
          <dgm:resizeHandles val="exact"/>
        </dgm:presLayoutVars>
      </dgm:prSet>
      <dgm:spPr/>
      <dgm:t>
        <a:bodyPr/>
        <a:lstStyle/>
        <a:p>
          <a:pPr rtl="1"/>
          <a:endParaRPr lang="ar-SA"/>
        </a:p>
      </dgm:t>
    </dgm:pt>
    <dgm:pt modelId="{C902CE01-6920-4688-AA3A-263868D4191B}" type="pres">
      <dgm:prSet presAssocID="{47F92F54-E35A-4D20-ADD8-E64072995EAA}" presName="arrow" presStyleLbl="bgShp" presStyleIdx="0" presStyleCnt="1"/>
      <dgm:spPr/>
    </dgm:pt>
    <dgm:pt modelId="{FED87D3D-8DF0-42C7-AA9D-2EF771CE0003}" type="pres">
      <dgm:prSet presAssocID="{47F92F54-E35A-4D20-ADD8-E64072995EAA}" presName="points" presStyleCnt="0"/>
      <dgm:spPr/>
    </dgm:pt>
    <dgm:pt modelId="{AEAC709C-F867-4897-97A6-66D857BF4335}" type="pres">
      <dgm:prSet presAssocID="{E396A436-1B83-446C-9AD6-6FE38025D8B4}" presName="compositeA" presStyleCnt="0"/>
      <dgm:spPr/>
    </dgm:pt>
    <dgm:pt modelId="{3BFDE417-A204-4DAA-BDB8-F0F68F7CAA52}" type="pres">
      <dgm:prSet presAssocID="{E396A436-1B83-446C-9AD6-6FE38025D8B4}" presName="textA" presStyleLbl="revTx" presStyleIdx="0" presStyleCnt="5">
        <dgm:presLayoutVars>
          <dgm:bulletEnabled val="1"/>
        </dgm:presLayoutVars>
      </dgm:prSet>
      <dgm:spPr/>
      <dgm:t>
        <a:bodyPr/>
        <a:lstStyle/>
        <a:p>
          <a:pPr rtl="1"/>
          <a:endParaRPr lang="ar-SA"/>
        </a:p>
      </dgm:t>
    </dgm:pt>
    <dgm:pt modelId="{9D8EB961-7BA9-471D-B780-B818622FBD34}" type="pres">
      <dgm:prSet presAssocID="{E396A436-1B83-446C-9AD6-6FE38025D8B4}" presName="circleA" presStyleLbl="node1" presStyleIdx="0" presStyleCnt="5"/>
      <dgm:spPr/>
    </dgm:pt>
    <dgm:pt modelId="{E523A716-8917-45BC-B292-E3258B356D22}" type="pres">
      <dgm:prSet presAssocID="{E396A436-1B83-446C-9AD6-6FE38025D8B4}" presName="spaceA" presStyleCnt="0"/>
      <dgm:spPr/>
    </dgm:pt>
    <dgm:pt modelId="{60A08F08-1FF2-43BE-AC49-C669D69E5305}" type="pres">
      <dgm:prSet presAssocID="{1D084DFA-E373-49E0-A4A2-C6E834104D6D}" presName="space" presStyleCnt="0"/>
      <dgm:spPr/>
    </dgm:pt>
    <dgm:pt modelId="{C7BF599A-20E9-40F3-8BC9-44688E790C3F}" type="pres">
      <dgm:prSet presAssocID="{3945840D-CF7E-42E5-9CFF-E424473303C3}" presName="compositeB" presStyleCnt="0"/>
      <dgm:spPr/>
    </dgm:pt>
    <dgm:pt modelId="{0175239A-0355-45BB-A242-D83EE634334B}" type="pres">
      <dgm:prSet presAssocID="{3945840D-CF7E-42E5-9CFF-E424473303C3}" presName="textB" presStyleLbl="revTx" presStyleIdx="1" presStyleCnt="5">
        <dgm:presLayoutVars>
          <dgm:bulletEnabled val="1"/>
        </dgm:presLayoutVars>
      </dgm:prSet>
      <dgm:spPr/>
      <dgm:t>
        <a:bodyPr/>
        <a:lstStyle/>
        <a:p>
          <a:pPr rtl="1"/>
          <a:endParaRPr lang="ar-SA"/>
        </a:p>
      </dgm:t>
    </dgm:pt>
    <dgm:pt modelId="{E59FCA9A-CA62-4901-84FF-134E63ACC834}" type="pres">
      <dgm:prSet presAssocID="{3945840D-CF7E-42E5-9CFF-E424473303C3}" presName="circleB" presStyleLbl="node1" presStyleIdx="1" presStyleCnt="5"/>
      <dgm:spPr/>
    </dgm:pt>
    <dgm:pt modelId="{6B2FAC6B-20A0-49A4-8163-0B3C27353A41}" type="pres">
      <dgm:prSet presAssocID="{3945840D-CF7E-42E5-9CFF-E424473303C3}" presName="spaceB" presStyleCnt="0"/>
      <dgm:spPr/>
    </dgm:pt>
    <dgm:pt modelId="{BFF165F9-278D-470E-AE33-306836D81733}" type="pres">
      <dgm:prSet presAssocID="{CF11FBC3-6817-4875-9897-AC7227A6258D}" presName="space" presStyleCnt="0"/>
      <dgm:spPr/>
    </dgm:pt>
    <dgm:pt modelId="{22F7CEC6-C4AA-4739-8D0E-82AD79F25EBC}" type="pres">
      <dgm:prSet presAssocID="{31A664EA-4332-4348-8CEA-F5865F180D15}" presName="compositeA" presStyleCnt="0"/>
      <dgm:spPr/>
    </dgm:pt>
    <dgm:pt modelId="{BDAB28A2-DF7C-43D5-8B4D-8E9A5E6AA5BC}" type="pres">
      <dgm:prSet presAssocID="{31A664EA-4332-4348-8CEA-F5865F180D15}" presName="textA" presStyleLbl="revTx" presStyleIdx="2" presStyleCnt="5">
        <dgm:presLayoutVars>
          <dgm:bulletEnabled val="1"/>
        </dgm:presLayoutVars>
      </dgm:prSet>
      <dgm:spPr/>
      <dgm:t>
        <a:bodyPr/>
        <a:lstStyle/>
        <a:p>
          <a:pPr rtl="1"/>
          <a:endParaRPr lang="ar-SA"/>
        </a:p>
      </dgm:t>
    </dgm:pt>
    <dgm:pt modelId="{0467FC2B-9B59-482F-8B30-BA1FEF111727}" type="pres">
      <dgm:prSet presAssocID="{31A664EA-4332-4348-8CEA-F5865F180D15}" presName="circleA" presStyleLbl="node1" presStyleIdx="2" presStyleCnt="5"/>
      <dgm:spPr/>
    </dgm:pt>
    <dgm:pt modelId="{0A86A243-1F3E-4508-B960-A947D173B24A}" type="pres">
      <dgm:prSet presAssocID="{31A664EA-4332-4348-8CEA-F5865F180D15}" presName="spaceA" presStyleCnt="0"/>
      <dgm:spPr/>
    </dgm:pt>
    <dgm:pt modelId="{1651FAEE-7C47-4CF1-861D-B99554B336CB}" type="pres">
      <dgm:prSet presAssocID="{EDA6D2CC-BC5F-44F4-8809-B25C2B006DBF}" presName="space" presStyleCnt="0"/>
      <dgm:spPr/>
    </dgm:pt>
    <dgm:pt modelId="{752DCDF5-B9B8-45BF-AF73-CB80AC9DCCEA}" type="pres">
      <dgm:prSet presAssocID="{F19CC51D-C0DB-4D28-9F93-13CA7694FA0B}" presName="compositeB" presStyleCnt="0"/>
      <dgm:spPr/>
    </dgm:pt>
    <dgm:pt modelId="{D522CF51-44F6-4DA4-88F1-D7BB6ECB3F6A}" type="pres">
      <dgm:prSet presAssocID="{F19CC51D-C0DB-4D28-9F93-13CA7694FA0B}" presName="textB" presStyleLbl="revTx" presStyleIdx="3" presStyleCnt="5">
        <dgm:presLayoutVars>
          <dgm:bulletEnabled val="1"/>
        </dgm:presLayoutVars>
      </dgm:prSet>
      <dgm:spPr/>
      <dgm:t>
        <a:bodyPr/>
        <a:lstStyle/>
        <a:p>
          <a:pPr rtl="1"/>
          <a:endParaRPr lang="ar-SA"/>
        </a:p>
      </dgm:t>
    </dgm:pt>
    <dgm:pt modelId="{5826B70A-0AC0-456C-B57B-F4785E427DA7}" type="pres">
      <dgm:prSet presAssocID="{F19CC51D-C0DB-4D28-9F93-13CA7694FA0B}" presName="circleB" presStyleLbl="node1" presStyleIdx="3" presStyleCnt="5"/>
      <dgm:spPr/>
    </dgm:pt>
    <dgm:pt modelId="{1E5D71ED-DE13-41DE-BD0A-3212FEAD1850}" type="pres">
      <dgm:prSet presAssocID="{F19CC51D-C0DB-4D28-9F93-13CA7694FA0B}" presName="spaceB" presStyleCnt="0"/>
      <dgm:spPr/>
    </dgm:pt>
    <dgm:pt modelId="{16B1AF58-B099-454A-9EBD-107209D0C1C9}" type="pres">
      <dgm:prSet presAssocID="{A8022F46-E0F6-438C-A593-2C09055F7CC1}" presName="space" presStyleCnt="0"/>
      <dgm:spPr/>
    </dgm:pt>
    <dgm:pt modelId="{9D2C1864-4505-4D38-A54B-25A427318E09}" type="pres">
      <dgm:prSet presAssocID="{97D4F883-3F3A-46ED-AFA0-D0FD78241A33}" presName="compositeA" presStyleCnt="0"/>
      <dgm:spPr/>
    </dgm:pt>
    <dgm:pt modelId="{8C7AD2A9-09E1-4559-A701-35E91652D0D6}" type="pres">
      <dgm:prSet presAssocID="{97D4F883-3F3A-46ED-AFA0-D0FD78241A33}" presName="textA" presStyleLbl="revTx" presStyleIdx="4" presStyleCnt="5">
        <dgm:presLayoutVars>
          <dgm:bulletEnabled val="1"/>
        </dgm:presLayoutVars>
      </dgm:prSet>
      <dgm:spPr/>
      <dgm:t>
        <a:bodyPr/>
        <a:lstStyle/>
        <a:p>
          <a:pPr rtl="1"/>
          <a:endParaRPr lang="ar-SA"/>
        </a:p>
      </dgm:t>
    </dgm:pt>
    <dgm:pt modelId="{46BDA2DC-1D57-4C1D-97D4-1DEBB9FDAB54}" type="pres">
      <dgm:prSet presAssocID="{97D4F883-3F3A-46ED-AFA0-D0FD78241A33}" presName="circleA" presStyleLbl="node1" presStyleIdx="4" presStyleCnt="5"/>
      <dgm:spPr/>
    </dgm:pt>
    <dgm:pt modelId="{53B15869-3856-4160-B8B6-9AA8A99132C2}" type="pres">
      <dgm:prSet presAssocID="{97D4F883-3F3A-46ED-AFA0-D0FD78241A33}" presName="spaceA" presStyleCnt="0"/>
      <dgm:spPr/>
    </dgm:pt>
  </dgm:ptLst>
  <dgm:cxnLst>
    <dgm:cxn modelId="{A9F8169D-EBD2-48C7-A59D-CF5C8E16506A}" type="presOf" srcId="{E396A436-1B83-446C-9AD6-6FE38025D8B4}" destId="{3BFDE417-A204-4DAA-BDB8-F0F68F7CAA52}" srcOrd="0" destOrd="0" presId="urn:microsoft.com/office/officeart/2005/8/layout/hProcess11"/>
    <dgm:cxn modelId="{E2992078-36FE-40D6-B781-88F5831ABCB0}" srcId="{47F92F54-E35A-4D20-ADD8-E64072995EAA}" destId="{3945840D-CF7E-42E5-9CFF-E424473303C3}" srcOrd="1" destOrd="0" parTransId="{4321C8EC-7DD1-4372-93DB-C5168FB6689A}" sibTransId="{CF11FBC3-6817-4875-9897-AC7227A6258D}"/>
    <dgm:cxn modelId="{0A7823A5-D137-496B-A761-13A097631110}" srcId="{47F92F54-E35A-4D20-ADD8-E64072995EAA}" destId="{97D4F883-3F3A-46ED-AFA0-D0FD78241A33}" srcOrd="4" destOrd="0" parTransId="{38F64AE3-BB0F-4D95-93DC-68EB09F823DA}" sibTransId="{AEB7E289-4467-4C87-8E56-FB383EEB07C7}"/>
    <dgm:cxn modelId="{20B3A07D-4D79-47DC-97F7-5F10ACE395F2}" type="presOf" srcId="{97D4F883-3F3A-46ED-AFA0-D0FD78241A33}" destId="{8C7AD2A9-09E1-4559-A701-35E91652D0D6}" srcOrd="0" destOrd="0" presId="urn:microsoft.com/office/officeart/2005/8/layout/hProcess11"/>
    <dgm:cxn modelId="{4F5637D4-8315-48CC-B2EB-9F2BE57A326C}" srcId="{47F92F54-E35A-4D20-ADD8-E64072995EAA}" destId="{F19CC51D-C0DB-4D28-9F93-13CA7694FA0B}" srcOrd="3" destOrd="0" parTransId="{12E1419F-D30C-4F42-BC17-1E5189151C8A}" sibTransId="{A8022F46-E0F6-438C-A593-2C09055F7CC1}"/>
    <dgm:cxn modelId="{B18CB075-17AC-4186-9C41-737C27067BC7}" type="presOf" srcId="{F19CC51D-C0DB-4D28-9F93-13CA7694FA0B}" destId="{D522CF51-44F6-4DA4-88F1-D7BB6ECB3F6A}" srcOrd="0" destOrd="0" presId="urn:microsoft.com/office/officeart/2005/8/layout/hProcess11"/>
    <dgm:cxn modelId="{92B40C67-0B95-4AB2-92CD-690FE8A61F0E}" type="presOf" srcId="{3945840D-CF7E-42E5-9CFF-E424473303C3}" destId="{0175239A-0355-45BB-A242-D83EE634334B}" srcOrd="0" destOrd="0" presId="urn:microsoft.com/office/officeart/2005/8/layout/hProcess11"/>
    <dgm:cxn modelId="{0CCBE5EF-CBBF-436E-B14B-1AEE9FC0CE72}" srcId="{47F92F54-E35A-4D20-ADD8-E64072995EAA}" destId="{31A664EA-4332-4348-8CEA-F5865F180D15}" srcOrd="2" destOrd="0" parTransId="{3AD4CF4C-60EB-4992-8FBC-23D007F32216}" sibTransId="{EDA6D2CC-BC5F-44F4-8809-B25C2B006DBF}"/>
    <dgm:cxn modelId="{B5399BAF-2DA6-4136-96A4-3FA578E804F2}" type="presOf" srcId="{47F92F54-E35A-4D20-ADD8-E64072995EAA}" destId="{3D07506C-D44C-4E02-B40D-812E1FB4D5A9}" srcOrd="0" destOrd="0" presId="urn:microsoft.com/office/officeart/2005/8/layout/hProcess11"/>
    <dgm:cxn modelId="{C3D78B14-4AF0-4E21-8CCF-F0E057E4C3CA}" type="presOf" srcId="{31A664EA-4332-4348-8CEA-F5865F180D15}" destId="{BDAB28A2-DF7C-43D5-8B4D-8E9A5E6AA5BC}" srcOrd="0" destOrd="0" presId="urn:microsoft.com/office/officeart/2005/8/layout/hProcess11"/>
    <dgm:cxn modelId="{AC7E642F-1B9A-47FC-B08D-B2D0C700BCCB}" srcId="{47F92F54-E35A-4D20-ADD8-E64072995EAA}" destId="{E396A436-1B83-446C-9AD6-6FE38025D8B4}" srcOrd="0" destOrd="0" parTransId="{85821B63-F5DE-4AAC-A54C-18D83749247D}" sibTransId="{1D084DFA-E373-49E0-A4A2-C6E834104D6D}"/>
    <dgm:cxn modelId="{55671492-EA73-4528-9544-70C50E8FD596}" type="presParOf" srcId="{3D07506C-D44C-4E02-B40D-812E1FB4D5A9}" destId="{C902CE01-6920-4688-AA3A-263868D4191B}" srcOrd="0" destOrd="0" presId="urn:microsoft.com/office/officeart/2005/8/layout/hProcess11"/>
    <dgm:cxn modelId="{E523C8F3-A45E-444A-B02E-78A596AF5458}" type="presParOf" srcId="{3D07506C-D44C-4E02-B40D-812E1FB4D5A9}" destId="{FED87D3D-8DF0-42C7-AA9D-2EF771CE0003}" srcOrd="1" destOrd="0" presId="urn:microsoft.com/office/officeart/2005/8/layout/hProcess11"/>
    <dgm:cxn modelId="{0C3E17F6-90CB-4673-B173-6B580E82A890}" type="presParOf" srcId="{FED87D3D-8DF0-42C7-AA9D-2EF771CE0003}" destId="{AEAC709C-F867-4897-97A6-66D857BF4335}" srcOrd="0" destOrd="0" presId="urn:microsoft.com/office/officeart/2005/8/layout/hProcess11"/>
    <dgm:cxn modelId="{A5B54E86-824C-430D-84E5-1BB57F9C9405}" type="presParOf" srcId="{AEAC709C-F867-4897-97A6-66D857BF4335}" destId="{3BFDE417-A204-4DAA-BDB8-F0F68F7CAA52}" srcOrd="0" destOrd="0" presId="urn:microsoft.com/office/officeart/2005/8/layout/hProcess11"/>
    <dgm:cxn modelId="{34CD334B-9E90-44D9-A45F-58465EB49FC7}" type="presParOf" srcId="{AEAC709C-F867-4897-97A6-66D857BF4335}" destId="{9D8EB961-7BA9-471D-B780-B818622FBD34}" srcOrd="1" destOrd="0" presId="urn:microsoft.com/office/officeart/2005/8/layout/hProcess11"/>
    <dgm:cxn modelId="{67625060-6575-4076-89E1-9BB7793FAB81}" type="presParOf" srcId="{AEAC709C-F867-4897-97A6-66D857BF4335}" destId="{E523A716-8917-45BC-B292-E3258B356D22}" srcOrd="2" destOrd="0" presId="urn:microsoft.com/office/officeart/2005/8/layout/hProcess11"/>
    <dgm:cxn modelId="{2B35DB5B-9794-47A0-9FF6-81ECB21588D9}" type="presParOf" srcId="{FED87D3D-8DF0-42C7-AA9D-2EF771CE0003}" destId="{60A08F08-1FF2-43BE-AC49-C669D69E5305}" srcOrd="1" destOrd="0" presId="urn:microsoft.com/office/officeart/2005/8/layout/hProcess11"/>
    <dgm:cxn modelId="{D66BBB04-7C51-4E10-8A00-82655A3CC18A}" type="presParOf" srcId="{FED87D3D-8DF0-42C7-AA9D-2EF771CE0003}" destId="{C7BF599A-20E9-40F3-8BC9-44688E790C3F}" srcOrd="2" destOrd="0" presId="urn:microsoft.com/office/officeart/2005/8/layout/hProcess11"/>
    <dgm:cxn modelId="{94F85D63-56EE-45AC-B99D-45C7B250F56F}" type="presParOf" srcId="{C7BF599A-20E9-40F3-8BC9-44688E790C3F}" destId="{0175239A-0355-45BB-A242-D83EE634334B}" srcOrd="0" destOrd="0" presId="urn:microsoft.com/office/officeart/2005/8/layout/hProcess11"/>
    <dgm:cxn modelId="{DC80903B-04F1-4603-A2AE-46635C69B2E0}" type="presParOf" srcId="{C7BF599A-20E9-40F3-8BC9-44688E790C3F}" destId="{E59FCA9A-CA62-4901-84FF-134E63ACC834}" srcOrd="1" destOrd="0" presId="urn:microsoft.com/office/officeart/2005/8/layout/hProcess11"/>
    <dgm:cxn modelId="{5A99A444-BE01-4195-8C69-964687CF1417}" type="presParOf" srcId="{C7BF599A-20E9-40F3-8BC9-44688E790C3F}" destId="{6B2FAC6B-20A0-49A4-8163-0B3C27353A41}" srcOrd="2" destOrd="0" presId="urn:microsoft.com/office/officeart/2005/8/layout/hProcess11"/>
    <dgm:cxn modelId="{175C7E90-91B6-428B-B031-078BDDF9105D}" type="presParOf" srcId="{FED87D3D-8DF0-42C7-AA9D-2EF771CE0003}" destId="{BFF165F9-278D-470E-AE33-306836D81733}" srcOrd="3" destOrd="0" presId="urn:microsoft.com/office/officeart/2005/8/layout/hProcess11"/>
    <dgm:cxn modelId="{C1B5D997-BB65-41E7-9B01-98F7E0EF9766}" type="presParOf" srcId="{FED87D3D-8DF0-42C7-AA9D-2EF771CE0003}" destId="{22F7CEC6-C4AA-4739-8D0E-82AD79F25EBC}" srcOrd="4" destOrd="0" presId="urn:microsoft.com/office/officeart/2005/8/layout/hProcess11"/>
    <dgm:cxn modelId="{04BED5BF-2DCF-4C07-AC32-D2C6E785FE6E}" type="presParOf" srcId="{22F7CEC6-C4AA-4739-8D0E-82AD79F25EBC}" destId="{BDAB28A2-DF7C-43D5-8B4D-8E9A5E6AA5BC}" srcOrd="0" destOrd="0" presId="urn:microsoft.com/office/officeart/2005/8/layout/hProcess11"/>
    <dgm:cxn modelId="{2D0AEFAB-B9A8-4E1E-B462-19AEB73588E5}" type="presParOf" srcId="{22F7CEC6-C4AA-4739-8D0E-82AD79F25EBC}" destId="{0467FC2B-9B59-482F-8B30-BA1FEF111727}" srcOrd="1" destOrd="0" presId="urn:microsoft.com/office/officeart/2005/8/layout/hProcess11"/>
    <dgm:cxn modelId="{7A9E2D55-06D7-4CB5-88B6-DA8E36DD7EFC}" type="presParOf" srcId="{22F7CEC6-C4AA-4739-8D0E-82AD79F25EBC}" destId="{0A86A243-1F3E-4508-B960-A947D173B24A}" srcOrd="2" destOrd="0" presId="urn:microsoft.com/office/officeart/2005/8/layout/hProcess11"/>
    <dgm:cxn modelId="{AAAC20D7-594A-435A-9AE4-D0E7104543B7}" type="presParOf" srcId="{FED87D3D-8DF0-42C7-AA9D-2EF771CE0003}" destId="{1651FAEE-7C47-4CF1-861D-B99554B336CB}" srcOrd="5" destOrd="0" presId="urn:microsoft.com/office/officeart/2005/8/layout/hProcess11"/>
    <dgm:cxn modelId="{C8412D7E-D3CE-4AE4-A751-C95B75234309}" type="presParOf" srcId="{FED87D3D-8DF0-42C7-AA9D-2EF771CE0003}" destId="{752DCDF5-B9B8-45BF-AF73-CB80AC9DCCEA}" srcOrd="6" destOrd="0" presId="urn:microsoft.com/office/officeart/2005/8/layout/hProcess11"/>
    <dgm:cxn modelId="{EAE66B5F-15AF-4364-957D-6F11AEBBB2B6}" type="presParOf" srcId="{752DCDF5-B9B8-45BF-AF73-CB80AC9DCCEA}" destId="{D522CF51-44F6-4DA4-88F1-D7BB6ECB3F6A}" srcOrd="0" destOrd="0" presId="urn:microsoft.com/office/officeart/2005/8/layout/hProcess11"/>
    <dgm:cxn modelId="{3D37008B-8E16-4C5F-ADA9-BB5840D98F2A}" type="presParOf" srcId="{752DCDF5-B9B8-45BF-AF73-CB80AC9DCCEA}" destId="{5826B70A-0AC0-456C-B57B-F4785E427DA7}" srcOrd="1" destOrd="0" presId="urn:microsoft.com/office/officeart/2005/8/layout/hProcess11"/>
    <dgm:cxn modelId="{2857CA63-4CB6-4DA5-87B7-269E43754A79}" type="presParOf" srcId="{752DCDF5-B9B8-45BF-AF73-CB80AC9DCCEA}" destId="{1E5D71ED-DE13-41DE-BD0A-3212FEAD1850}" srcOrd="2" destOrd="0" presId="urn:microsoft.com/office/officeart/2005/8/layout/hProcess11"/>
    <dgm:cxn modelId="{57BD6B38-2EFA-4DBD-8E1F-57F486AE5F57}" type="presParOf" srcId="{FED87D3D-8DF0-42C7-AA9D-2EF771CE0003}" destId="{16B1AF58-B099-454A-9EBD-107209D0C1C9}" srcOrd="7" destOrd="0" presId="urn:microsoft.com/office/officeart/2005/8/layout/hProcess11"/>
    <dgm:cxn modelId="{777242A0-B5D2-4263-B25F-4F7A4484DC09}" type="presParOf" srcId="{FED87D3D-8DF0-42C7-AA9D-2EF771CE0003}" destId="{9D2C1864-4505-4D38-A54B-25A427318E09}" srcOrd="8" destOrd="0" presId="urn:microsoft.com/office/officeart/2005/8/layout/hProcess11"/>
    <dgm:cxn modelId="{01EFB6A6-E202-4E11-A392-D284D1866EC7}" type="presParOf" srcId="{9D2C1864-4505-4D38-A54B-25A427318E09}" destId="{8C7AD2A9-09E1-4559-A701-35E91652D0D6}" srcOrd="0" destOrd="0" presId="urn:microsoft.com/office/officeart/2005/8/layout/hProcess11"/>
    <dgm:cxn modelId="{A1C6AFCE-E9FC-4A11-B386-7DF5F3E9CEB1}" type="presParOf" srcId="{9D2C1864-4505-4D38-A54B-25A427318E09}" destId="{46BDA2DC-1D57-4C1D-97D4-1DEBB9FDAB54}" srcOrd="1" destOrd="0" presId="urn:microsoft.com/office/officeart/2005/8/layout/hProcess11"/>
    <dgm:cxn modelId="{ACA3680C-0100-47B6-84F0-A21A0BA8918D}" type="presParOf" srcId="{9D2C1864-4505-4D38-A54B-25A427318E09}" destId="{53B15869-3856-4160-B8B6-9AA8A99132C2}" srcOrd="2" destOrd="0" presId="urn:microsoft.com/office/officeart/2005/8/layout/hProcess1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092FFD9-F056-487E-B08A-1C77CCB1C8E3}">
      <dsp:nvSpPr>
        <dsp:cNvPr id="0" name=""/>
        <dsp:cNvSpPr/>
      </dsp:nvSpPr>
      <dsp:spPr>
        <a:xfrm>
          <a:off x="822959" y="0"/>
          <a:ext cx="9326880" cy="4525963"/>
        </a:xfrm>
        <a:prstGeom prst="rightArrow">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4791902-F2F3-447B-AC78-4259EBEDB01F}">
      <dsp:nvSpPr>
        <dsp:cNvPr id="0" name=""/>
        <dsp:cNvSpPr/>
      </dsp:nvSpPr>
      <dsp:spPr>
        <a:xfrm>
          <a:off x="371832" y="1357788"/>
          <a:ext cx="3291840" cy="1810385"/>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rtl="0">
            <a:lnSpc>
              <a:spcPct val="90000"/>
            </a:lnSpc>
            <a:spcBef>
              <a:spcPct val="0"/>
            </a:spcBef>
            <a:spcAft>
              <a:spcPct val="35000"/>
            </a:spcAft>
          </a:pPr>
          <a:r>
            <a:rPr lang="en-US" sz="2100" kern="1200" dirty="0" smtClean="0"/>
            <a:t>Are students of An-Najah National University aware of RE potential and its utilization in Palestine?</a:t>
          </a:r>
          <a:endParaRPr lang="ar-SA" sz="2100" kern="1200" dirty="0"/>
        </a:p>
      </dsp:txBody>
      <dsp:txXfrm>
        <a:off x="371832" y="1357788"/>
        <a:ext cx="3291840" cy="1810385"/>
      </dsp:txXfrm>
    </dsp:sp>
    <dsp:sp modelId="{B744E92B-5260-4CA5-97B5-E9C95C99160B}">
      <dsp:nvSpPr>
        <dsp:cNvPr id="0" name=""/>
        <dsp:cNvSpPr/>
      </dsp:nvSpPr>
      <dsp:spPr>
        <a:xfrm>
          <a:off x="3840480" y="1357788"/>
          <a:ext cx="3291840" cy="1810385"/>
        </a:xfrm>
        <a:prstGeom prst="roundRect">
          <a:avLst/>
        </a:prstGeom>
        <a:solidFill>
          <a:schemeClr val="accent3">
            <a:hueOff val="5625132"/>
            <a:satOff val="-8440"/>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rtl="0">
            <a:lnSpc>
              <a:spcPct val="90000"/>
            </a:lnSpc>
            <a:spcBef>
              <a:spcPct val="0"/>
            </a:spcBef>
            <a:spcAft>
              <a:spcPct val="35000"/>
            </a:spcAft>
          </a:pPr>
          <a:r>
            <a:rPr lang="en-US" sz="2100" kern="1200" dirty="0" smtClean="0"/>
            <a:t>Are students of An-Najah National University aware of RE laws and acts in Palestine?</a:t>
          </a:r>
          <a:endParaRPr lang="ar-SA" sz="2100" kern="1200" dirty="0"/>
        </a:p>
      </dsp:txBody>
      <dsp:txXfrm>
        <a:off x="3840480" y="1357788"/>
        <a:ext cx="3291840" cy="1810385"/>
      </dsp:txXfrm>
    </dsp:sp>
    <dsp:sp modelId="{613A50BB-89D0-4872-AAEC-2EEFE5B902C1}">
      <dsp:nvSpPr>
        <dsp:cNvPr id="0" name=""/>
        <dsp:cNvSpPr/>
      </dsp:nvSpPr>
      <dsp:spPr>
        <a:xfrm>
          <a:off x="7309127" y="1357788"/>
          <a:ext cx="3291840" cy="1810385"/>
        </a:xfrm>
        <a:prstGeom prst="roundRect">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rtl="0">
            <a:lnSpc>
              <a:spcPct val="90000"/>
            </a:lnSpc>
            <a:spcBef>
              <a:spcPct val="0"/>
            </a:spcBef>
            <a:spcAft>
              <a:spcPct val="35000"/>
            </a:spcAft>
          </a:pPr>
          <a:r>
            <a:rPr lang="en-US" sz="2100" kern="1200" dirty="0" smtClean="0"/>
            <a:t>Do the students of An-Najah National University have positive attitude toward RE investment and jobs in Palestine?</a:t>
          </a:r>
          <a:endParaRPr lang="en-US" sz="2100" kern="1200" dirty="0"/>
        </a:p>
      </dsp:txBody>
      <dsp:txXfrm>
        <a:off x="7309127" y="1357788"/>
        <a:ext cx="3291840" cy="1810385"/>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6A50E29-9CEC-4287-BCA7-6ECBDF644B47}">
      <dsp:nvSpPr>
        <dsp:cNvPr id="0" name=""/>
        <dsp:cNvSpPr/>
      </dsp:nvSpPr>
      <dsp:spPr>
        <a:xfrm>
          <a:off x="1331" y="926977"/>
          <a:ext cx="1673061" cy="820800"/>
        </a:xfrm>
        <a:prstGeom prst="roundRect">
          <a:avLst>
            <a:gd name="adj" fmla="val 10000"/>
          </a:avLst>
        </a:prstGeom>
        <a:solidFill>
          <a:schemeClr val="accent2">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42240" tIns="142240" rIns="142240" bIns="76200" numCol="1" spcCol="1270" anchor="t" anchorCtr="0">
          <a:noAutofit/>
        </a:bodyPr>
        <a:lstStyle/>
        <a:p>
          <a:pPr lvl="0" algn="r" defTabSz="889000" rtl="1">
            <a:lnSpc>
              <a:spcPct val="90000"/>
            </a:lnSpc>
            <a:spcBef>
              <a:spcPct val="0"/>
            </a:spcBef>
            <a:spcAft>
              <a:spcPct val="35000"/>
            </a:spcAft>
          </a:pPr>
          <a:r>
            <a:rPr lang="en-US" sz="2000" kern="1200" dirty="0" smtClean="0"/>
            <a:t>Pilot test 1 </a:t>
          </a:r>
          <a:endParaRPr lang="ar-SA" sz="2000" kern="1200" dirty="0"/>
        </a:p>
      </dsp:txBody>
      <dsp:txXfrm>
        <a:off x="1331" y="926977"/>
        <a:ext cx="1673061" cy="547200"/>
      </dsp:txXfrm>
    </dsp:sp>
    <dsp:sp modelId="{4A124701-0798-43A6-96EE-B9CFB3852279}">
      <dsp:nvSpPr>
        <dsp:cNvPr id="0" name=""/>
        <dsp:cNvSpPr/>
      </dsp:nvSpPr>
      <dsp:spPr>
        <a:xfrm>
          <a:off x="344006" y="1474178"/>
          <a:ext cx="1673061" cy="1094400"/>
        </a:xfrm>
        <a:prstGeom prst="roundRect">
          <a:avLst>
            <a:gd name="adj" fmla="val 10000"/>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5128" tIns="135128" rIns="135128" bIns="135128" numCol="1" spcCol="1270" anchor="t" anchorCtr="0">
          <a:noAutofit/>
        </a:bodyPr>
        <a:lstStyle/>
        <a:p>
          <a:pPr marL="171450" lvl="1" indent="-171450" algn="l" defTabSz="844550" rtl="0">
            <a:lnSpc>
              <a:spcPct val="90000"/>
            </a:lnSpc>
            <a:spcBef>
              <a:spcPct val="0"/>
            </a:spcBef>
            <a:spcAft>
              <a:spcPct val="15000"/>
            </a:spcAft>
            <a:buChar char="••"/>
          </a:pPr>
          <a:r>
            <a:rPr lang="en-US" sz="1900" kern="1200" dirty="0" smtClean="0"/>
            <a:t>Cronbach’s alpha 0.516</a:t>
          </a:r>
          <a:endParaRPr lang="ar-SA" sz="1900" kern="1200" dirty="0"/>
        </a:p>
      </dsp:txBody>
      <dsp:txXfrm>
        <a:off x="344006" y="1474178"/>
        <a:ext cx="1673061" cy="1094400"/>
      </dsp:txXfrm>
    </dsp:sp>
    <dsp:sp modelId="{6B8C6901-3517-4A2F-AEA0-A90078992277}">
      <dsp:nvSpPr>
        <dsp:cNvPr id="0" name=""/>
        <dsp:cNvSpPr/>
      </dsp:nvSpPr>
      <dsp:spPr>
        <a:xfrm>
          <a:off x="1928023" y="992305"/>
          <a:ext cx="537695" cy="416544"/>
        </a:xfrm>
        <a:prstGeom prst="rightArrow">
          <a:avLst>
            <a:gd name="adj1" fmla="val 60000"/>
            <a:gd name="adj2" fmla="val 50000"/>
          </a:avLst>
        </a:prstGeom>
        <a:solidFill>
          <a:schemeClr val="accent2">
            <a:hueOff val="0"/>
            <a:satOff val="0"/>
            <a:lumOff val="0"/>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lvl="0" algn="ctr" defTabSz="666750" rtl="1">
            <a:lnSpc>
              <a:spcPct val="90000"/>
            </a:lnSpc>
            <a:spcBef>
              <a:spcPct val="0"/>
            </a:spcBef>
            <a:spcAft>
              <a:spcPct val="35000"/>
            </a:spcAft>
          </a:pPr>
          <a:endParaRPr lang="ar-SA" sz="1500" kern="1200"/>
        </a:p>
      </dsp:txBody>
      <dsp:txXfrm>
        <a:off x="1928023" y="992305"/>
        <a:ext cx="537695" cy="416544"/>
      </dsp:txXfrm>
    </dsp:sp>
    <dsp:sp modelId="{66BE0E82-6B6E-4B4C-81AB-36AA7E68A9A8}">
      <dsp:nvSpPr>
        <dsp:cNvPr id="0" name=""/>
        <dsp:cNvSpPr/>
      </dsp:nvSpPr>
      <dsp:spPr>
        <a:xfrm>
          <a:off x="2688913" y="926977"/>
          <a:ext cx="1673061" cy="820800"/>
        </a:xfrm>
        <a:prstGeom prst="roundRect">
          <a:avLst>
            <a:gd name="adj" fmla="val 10000"/>
          </a:avLst>
        </a:prstGeom>
        <a:solidFill>
          <a:schemeClr val="accent3">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42240" tIns="142240" rIns="142240" bIns="76200" numCol="1" spcCol="1270" anchor="t" anchorCtr="0">
          <a:noAutofit/>
        </a:bodyPr>
        <a:lstStyle/>
        <a:p>
          <a:pPr lvl="0" algn="r" defTabSz="889000" rtl="1">
            <a:lnSpc>
              <a:spcPct val="90000"/>
            </a:lnSpc>
            <a:spcBef>
              <a:spcPct val="0"/>
            </a:spcBef>
            <a:spcAft>
              <a:spcPct val="35000"/>
            </a:spcAft>
          </a:pPr>
          <a:r>
            <a:rPr lang="en-US" sz="2000" kern="1200" dirty="0" smtClean="0"/>
            <a:t>Pilot test 2</a:t>
          </a:r>
          <a:endParaRPr lang="ar-SA" sz="2000" kern="1200" dirty="0"/>
        </a:p>
      </dsp:txBody>
      <dsp:txXfrm>
        <a:off x="2688913" y="926977"/>
        <a:ext cx="1673061" cy="547200"/>
      </dsp:txXfrm>
    </dsp:sp>
    <dsp:sp modelId="{8FA5F9FD-491C-42D4-A4FF-82FB00BFB1E8}">
      <dsp:nvSpPr>
        <dsp:cNvPr id="0" name=""/>
        <dsp:cNvSpPr/>
      </dsp:nvSpPr>
      <dsp:spPr>
        <a:xfrm>
          <a:off x="3031589" y="1474178"/>
          <a:ext cx="1673061" cy="1094400"/>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5128" tIns="135128" rIns="135128" bIns="135128" numCol="1" spcCol="1270" anchor="t" anchorCtr="0">
          <a:noAutofit/>
        </a:bodyPr>
        <a:lstStyle/>
        <a:p>
          <a:pPr marL="171450" lvl="1" indent="-171450" algn="ctr" defTabSz="844550" rtl="0">
            <a:lnSpc>
              <a:spcPct val="90000"/>
            </a:lnSpc>
            <a:spcBef>
              <a:spcPct val="0"/>
            </a:spcBef>
            <a:spcAft>
              <a:spcPct val="15000"/>
            </a:spcAft>
            <a:buChar char="••"/>
          </a:pPr>
          <a:r>
            <a:rPr lang="en-US" sz="1900" kern="1200" dirty="0" smtClean="0"/>
            <a:t>Cronbach’s alpha 0.578</a:t>
          </a:r>
          <a:endParaRPr lang="ar-SA" sz="1900" kern="1200" dirty="0"/>
        </a:p>
      </dsp:txBody>
      <dsp:txXfrm>
        <a:off x="3031589" y="1474178"/>
        <a:ext cx="1673061" cy="1094400"/>
      </dsp:txXfrm>
    </dsp:sp>
    <dsp:sp modelId="{F8908CAF-AC91-461D-AB52-C6DB433B0638}">
      <dsp:nvSpPr>
        <dsp:cNvPr id="0" name=""/>
        <dsp:cNvSpPr/>
      </dsp:nvSpPr>
      <dsp:spPr>
        <a:xfrm>
          <a:off x="4615605" y="992305"/>
          <a:ext cx="537695" cy="416544"/>
        </a:xfrm>
        <a:prstGeom prst="rightArrow">
          <a:avLst>
            <a:gd name="adj1" fmla="val 60000"/>
            <a:gd name="adj2" fmla="val 50000"/>
          </a:avLst>
        </a:prstGeom>
        <a:solidFill>
          <a:schemeClr val="accent3">
            <a:hueOff val="0"/>
            <a:satOff val="0"/>
            <a:lumOff val="0"/>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lvl="0" algn="ctr" defTabSz="666750" rtl="1">
            <a:lnSpc>
              <a:spcPct val="90000"/>
            </a:lnSpc>
            <a:spcBef>
              <a:spcPct val="0"/>
            </a:spcBef>
            <a:spcAft>
              <a:spcPct val="35000"/>
            </a:spcAft>
          </a:pPr>
          <a:endParaRPr lang="ar-SA" sz="1500" kern="1200"/>
        </a:p>
      </dsp:txBody>
      <dsp:txXfrm>
        <a:off x="4615605" y="992305"/>
        <a:ext cx="537695" cy="416544"/>
      </dsp:txXfrm>
    </dsp:sp>
    <dsp:sp modelId="{061488F4-7B55-46C6-9CE4-1B86DEF288BC}">
      <dsp:nvSpPr>
        <dsp:cNvPr id="0" name=""/>
        <dsp:cNvSpPr/>
      </dsp:nvSpPr>
      <dsp:spPr>
        <a:xfrm>
          <a:off x="5376496" y="926977"/>
          <a:ext cx="1673061" cy="820800"/>
        </a:xfrm>
        <a:prstGeom prst="roundRect">
          <a:avLst>
            <a:gd name="adj" fmla="val 10000"/>
          </a:avLst>
        </a:prstGeom>
        <a:solidFill>
          <a:schemeClr val="accent4">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42240" tIns="142240" rIns="142240" bIns="76200" numCol="1" spcCol="1270" anchor="t" anchorCtr="0">
          <a:noAutofit/>
        </a:bodyPr>
        <a:lstStyle/>
        <a:p>
          <a:pPr lvl="0" algn="ctr" defTabSz="889000" rtl="1">
            <a:lnSpc>
              <a:spcPct val="90000"/>
            </a:lnSpc>
            <a:spcBef>
              <a:spcPct val="0"/>
            </a:spcBef>
            <a:spcAft>
              <a:spcPct val="35000"/>
            </a:spcAft>
          </a:pPr>
          <a:r>
            <a:rPr lang="en-US" sz="2000" kern="1200" dirty="0" smtClean="0"/>
            <a:t>Pilot test 3</a:t>
          </a:r>
          <a:endParaRPr lang="ar-SA" sz="2000" kern="1200" dirty="0"/>
        </a:p>
      </dsp:txBody>
      <dsp:txXfrm>
        <a:off x="5376496" y="926977"/>
        <a:ext cx="1673061" cy="547200"/>
      </dsp:txXfrm>
    </dsp:sp>
    <dsp:sp modelId="{23AE7A3E-6489-4019-AF8E-5C9C1ED767C8}">
      <dsp:nvSpPr>
        <dsp:cNvPr id="0" name=""/>
        <dsp:cNvSpPr/>
      </dsp:nvSpPr>
      <dsp:spPr>
        <a:xfrm>
          <a:off x="5719171" y="1474178"/>
          <a:ext cx="1673061" cy="1094400"/>
        </a:xfrm>
        <a:prstGeom prst="roundRect">
          <a:avLst>
            <a:gd name="adj" fmla="val 10000"/>
          </a:avLst>
        </a:prstGeom>
        <a:solidFill>
          <a:schemeClr val="lt1">
            <a:alpha val="90000"/>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5128" tIns="135128" rIns="135128" bIns="135128" numCol="1" spcCol="1270" anchor="t" anchorCtr="0">
          <a:noAutofit/>
        </a:bodyPr>
        <a:lstStyle/>
        <a:p>
          <a:pPr marL="171450" lvl="1" indent="-171450" algn="ctr" defTabSz="844550" rtl="0">
            <a:lnSpc>
              <a:spcPct val="90000"/>
            </a:lnSpc>
            <a:spcBef>
              <a:spcPct val="0"/>
            </a:spcBef>
            <a:spcAft>
              <a:spcPct val="15000"/>
            </a:spcAft>
            <a:buChar char="••"/>
          </a:pPr>
          <a:r>
            <a:rPr lang="en-US" sz="1900" b="0" kern="1200" dirty="0" smtClean="0"/>
            <a:t>cronbach's alpha 0.611 </a:t>
          </a:r>
          <a:endParaRPr lang="ar-SA" sz="1900" b="0" kern="1200" dirty="0"/>
        </a:p>
      </dsp:txBody>
      <dsp:txXfrm>
        <a:off x="5719171" y="1474178"/>
        <a:ext cx="1673061" cy="1094400"/>
      </dsp:txXfrm>
    </dsp:sp>
    <dsp:sp modelId="{F0572495-6EF4-42C0-ABA2-B09248A32675}">
      <dsp:nvSpPr>
        <dsp:cNvPr id="0" name=""/>
        <dsp:cNvSpPr/>
      </dsp:nvSpPr>
      <dsp:spPr>
        <a:xfrm>
          <a:off x="7303188" y="992305"/>
          <a:ext cx="537695" cy="416544"/>
        </a:xfrm>
        <a:prstGeom prst="rightArrow">
          <a:avLst>
            <a:gd name="adj1" fmla="val 60000"/>
            <a:gd name="adj2" fmla="val 50000"/>
          </a:avLst>
        </a:prstGeom>
        <a:solidFill>
          <a:schemeClr val="accent4">
            <a:hueOff val="0"/>
            <a:satOff val="0"/>
            <a:lumOff val="0"/>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lvl="0" algn="ctr" defTabSz="666750" rtl="1">
            <a:lnSpc>
              <a:spcPct val="90000"/>
            </a:lnSpc>
            <a:spcBef>
              <a:spcPct val="0"/>
            </a:spcBef>
            <a:spcAft>
              <a:spcPct val="35000"/>
            </a:spcAft>
          </a:pPr>
          <a:endParaRPr lang="ar-SA" sz="1500" kern="1200"/>
        </a:p>
      </dsp:txBody>
      <dsp:txXfrm>
        <a:off x="7303188" y="992305"/>
        <a:ext cx="537695" cy="416544"/>
      </dsp:txXfrm>
    </dsp:sp>
    <dsp:sp modelId="{CF7F640B-BA07-4EA6-A97E-B189ED4E0F2C}">
      <dsp:nvSpPr>
        <dsp:cNvPr id="0" name=""/>
        <dsp:cNvSpPr/>
      </dsp:nvSpPr>
      <dsp:spPr>
        <a:xfrm>
          <a:off x="8064078" y="926977"/>
          <a:ext cx="1673061" cy="820800"/>
        </a:xfrm>
        <a:prstGeom prst="roundRect">
          <a:avLst>
            <a:gd name="adj" fmla="val 10000"/>
          </a:avLst>
        </a:prstGeom>
        <a:solidFill>
          <a:schemeClr val="accent5">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35128" tIns="135128" rIns="135128" bIns="72390" numCol="1" spcCol="1270" anchor="t" anchorCtr="0">
          <a:noAutofit/>
        </a:bodyPr>
        <a:lstStyle/>
        <a:p>
          <a:pPr lvl="0" algn="r" defTabSz="844550" rtl="1">
            <a:lnSpc>
              <a:spcPct val="90000"/>
            </a:lnSpc>
            <a:spcBef>
              <a:spcPct val="0"/>
            </a:spcBef>
            <a:spcAft>
              <a:spcPct val="35000"/>
            </a:spcAft>
          </a:pPr>
          <a:r>
            <a:rPr lang="en-US" sz="1900" kern="1200" dirty="0" smtClean="0"/>
            <a:t>Pilot test 4</a:t>
          </a:r>
          <a:endParaRPr lang="ar-SA" sz="1900" kern="1200" dirty="0"/>
        </a:p>
      </dsp:txBody>
      <dsp:txXfrm>
        <a:off x="8064078" y="926977"/>
        <a:ext cx="1673061" cy="547200"/>
      </dsp:txXfrm>
    </dsp:sp>
    <dsp:sp modelId="{B5D4D439-23F8-42DA-8A6B-9FC84FFA44F6}">
      <dsp:nvSpPr>
        <dsp:cNvPr id="0" name=""/>
        <dsp:cNvSpPr/>
      </dsp:nvSpPr>
      <dsp:spPr>
        <a:xfrm>
          <a:off x="8406753" y="1474178"/>
          <a:ext cx="1673061" cy="1094400"/>
        </a:xfrm>
        <a:prstGeom prst="roundRect">
          <a:avLst>
            <a:gd name="adj" fmla="val 10000"/>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5128" tIns="135128" rIns="135128" bIns="135128" numCol="1" spcCol="1270" anchor="t" anchorCtr="0">
          <a:noAutofit/>
        </a:bodyPr>
        <a:lstStyle/>
        <a:p>
          <a:pPr marL="171450" lvl="1" indent="-171450" algn="ctr" defTabSz="844550" rtl="0">
            <a:lnSpc>
              <a:spcPct val="90000"/>
            </a:lnSpc>
            <a:spcBef>
              <a:spcPct val="0"/>
            </a:spcBef>
            <a:spcAft>
              <a:spcPct val="15000"/>
            </a:spcAft>
            <a:buChar char="••"/>
          </a:pPr>
          <a:r>
            <a:rPr lang="en-US" sz="1900" b="0" kern="1200" dirty="0" smtClean="0"/>
            <a:t>cronbach's alpha 0.729 </a:t>
          </a:r>
          <a:endParaRPr lang="ar-SA" sz="1900" kern="1200" dirty="0"/>
        </a:p>
      </dsp:txBody>
      <dsp:txXfrm>
        <a:off x="8406753" y="1474178"/>
        <a:ext cx="1673061" cy="1094400"/>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ADAF2BC-0F41-4FF1-9A6A-D68EEC389B21}">
      <dsp:nvSpPr>
        <dsp:cNvPr id="0" name=""/>
        <dsp:cNvSpPr/>
      </dsp:nvSpPr>
      <dsp:spPr>
        <a:xfrm>
          <a:off x="-143545" y="661166"/>
          <a:ext cx="3358054" cy="2098784"/>
        </a:xfrm>
        <a:prstGeom prst="swooshArrow">
          <a:avLst>
            <a:gd name="adj1" fmla="val 25000"/>
            <a:gd name="adj2" fmla="val 25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74B5987-C7FA-416E-97A0-744183E2D79B}">
      <dsp:nvSpPr>
        <dsp:cNvPr id="0" name=""/>
        <dsp:cNvSpPr/>
      </dsp:nvSpPr>
      <dsp:spPr>
        <a:xfrm>
          <a:off x="282927" y="2109747"/>
          <a:ext cx="87309" cy="87309"/>
        </a:xfrm>
        <a:prstGeom prst="ellips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F41679A-70B6-491B-AC1A-EA19BD298827}">
      <dsp:nvSpPr>
        <dsp:cNvPr id="0" name=""/>
        <dsp:cNvSpPr/>
      </dsp:nvSpPr>
      <dsp:spPr>
        <a:xfrm>
          <a:off x="104588" y="2153402"/>
          <a:ext cx="1226414" cy="60654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6263" tIns="0" rIns="0" bIns="0" numCol="1" spcCol="1270" anchor="t" anchorCtr="0">
          <a:noAutofit/>
        </a:bodyPr>
        <a:lstStyle/>
        <a:p>
          <a:pPr lvl="0" algn="l" defTabSz="889000" rtl="1">
            <a:lnSpc>
              <a:spcPct val="90000"/>
            </a:lnSpc>
            <a:spcBef>
              <a:spcPct val="0"/>
            </a:spcBef>
            <a:spcAft>
              <a:spcPct val="35000"/>
            </a:spcAft>
          </a:pPr>
          <a:r>
            <a:rPr lang="en-US" sz="2000" kern="1200" dirty="0" smtClean="0"/>
            <a:t>Final form  </a:t>
          </a:r>
          <a:endParaRPr lang="ar-SA" sz="2000" kern="1200" dirty="0"/>
        </a:p>
      </dsp:txBody>
      <dsp:txXfrm>
        <a:off x="104588" y="2153402"/>
        <a:ext cx="1226414" cy="606548"/>
      </dsp:txXfrm>
    </dsp:sp>
    <dsp:sp modelId="{DCE30ABC-554A-4CBD-85B3-34A677C11110}">
      <dsp:nvSpPr>
        <dsp:cNvPr id="0" name=""/>
        <dsp:cNvSpPr/>
      </dsp:nvSpPr>
      <dsp:spPr>
        <a:xfrm>
          <a:off x="1053601" y="1539297"/>
          <a:ext cx="157828" cy="157828"/>
        </a:xfrm>
        <a:prstGeom prst="ellips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E7BFDD6-FB8A-45BE-A0B5-F3D8A6CE37B8}">
      <dsp:nvSpPr>
        <dsp:cNvPr id="0" name=""/>
        <dsp:cNvSpPr/>
      </dsp:nvSpPr>
      <dsp:spPr>
        <a:xfrm>
          <a:off x="1222449" y="1942597"/>
          <a:ext cx="909817" cy="7137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630" tIns="0" rIns="0" bIns="0" numCol="1" spcCol="1270" anchor="t" anchorCtr="0">
          <a:noAutofit/>
        </a:bodyPr>
        <a:lstStyle/>
        <a:p>
          <a:pPr lvl="0" algn="l" defTabSz="889000" rtl="1">
            <a:lnSpc>
              <a:spcPct val="90000"/>
            </a:lnSpc>
            <a:spcBef>
              <a:spcPct val="0"/>
            </a:spcBef>
            <a:spcAft>
              <a:spcPct val="35000"/>
            </a:spcAft>
          </a:pPr>
          <a:r>
            <a:rPr lang="en-US" sz="2000" kern="1200" dirty="0" smtClean="0"/>
            <a:t>of</a:t>
          </a:r>
          <a:endParaRPr lang="ar-SA" sz="2000" kern="1200" dirty="0"/>
        </a:p>
      </dsp:txBody>
      <dsp:txXfrm>
        <a:off x="1222449" y="1942597"/>
        <a:ext cx="909817" cy="713712"/>
      </dsp:txXfrm>
    </dsp:sp>
    <dsp:sp modelId="{69FC849F-3C2B-4498-8423-97364ABF2E11}">
      <dsp:nvSpPr>
        <dsp:cNvPr id="0" name=""/>
        <dsp:cNvSpPr/>
      </dsp:nvSpPr>
      <dsp:spPr>
        <a:xfrm>
          <a:off x="1980424" y="1192158"/>
          <a:ext cx="218273" cy="218273"/>
        </a:xfrm>
        <a:prstGeom prst="ellips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DB44BBF-E2DE-44FA-8A0A-9A61BB22B91B}">
      <dsp:nvSpPr>
        <dsp:cNvPr id="0" name=""/>
        <dsp:cNvSpPr/>
      </dsp:nvSpPr>
      <dsp:spPr>
        <a:xfrm>
          <a:off x="1483455" y="1909729"/>
          <a:ext cx="2018145" cy="14586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5659" tIns="0" rIns="0" bIns="0" numCol="1" spcCol="1270" anchor="t" anchorCtr="0">
          <a:noAutofit/>
        </a:bodyPr>
        <a:lstStyle/>
        <a:p>
          <a:pPr lvl="0" algn="l" defTabSz="889000" rtl="1">
            <a:lnSpc>
              <a:spcPct val="90000"/>
            </a:lnSpc>
            <a:spcBef>
              <a:spcPct val="0"/>
            </a:spcBef>
            <a:spcAft>
              <a:spcPct val="35000"/>
            </a:spcAft>
          </a:pPr>
          <a:r>
            <a:rPr lang="en-US" sz="2000" kern="1200" dirty="0" smtClean="0"/>
            <a:t>questionnaire</a:t>
          </a:r>
          <a:endParaRPr lang="ar-SA" sz="2000" kern="1200" dirty="0"/>
        </a:p>
      </dsp:txBody>
      <dsp:txXfrm>
        <a:off x="1483455" y="1909729"/>
        <a:ext cx="2018145" cy="1458655"/>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902CE01-6920-4688-AA3A-263868D4191B}">
      <dsp:nvSpPr>
        <dsp:cNvPr id="0" name=""/>
        <dsp:cNvSpPr/>
      </dsp:nvSpPr>
      <dsp:spPr>
        <a:xfrm>
          <a:off x="0" y="978040"/>
          <a:ext cx="8761862" cy="1304053"/>
        </a:xfrm>
        <a:prstGeom prst="notchedRightArrow">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BFDE417-A204-4DAA-BDB8-F0F68F7CAA52}">
      <dsp:nvSpPr>
        <dsp:cNvPr id="0" name=""/>
        <dsp:cNvSpPr/>
      </dsp:nvSpPr>
      <dsp:spPr>
        <a:xfrm>
          <a:off x="3465" y="0"/>
          <a:ext cx="1515143" cy="13040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5128" tIns="135128" rIns="135128" bIns="135128" numCol="1" spcCol="1270" anchor="b" anchorCtr="0">
          <a:noAutofit/>
        </a:bodyPr>
        <a:lstStyle/>
        <a:p>
          <a:pPr lvl="0" algn="ctr" defTabSz="844550" rtl="1">
            <a:lnSpc>
              <a:spcPct val="90000"/>
            </a:lnSpc>
            <a:spcBef>
              <a:spcPct val="0"/>
            </a:spcBef>
            <a:spcAft>
              <a:spcPct val="35000"/>
            </a:spcAft>
          </a:pPr>
          <a:r>
            <a:rPr lang="en-US" sz="1900" kern="1200" dirty="0" smtClean="0"/>
            <a:t>t-test</a:t>
          </a:r>
          <a:endParaRPr lang="ar-SA" sz="1900" kern="1200" dirty="0"/>
        </a:p>
      </dsp:txBody>
      <dsp:txXfrm>
        <a:off x="3465" y="0"/>
        <a:ext cx="1515143" cy="1304053"/>
      </dsp:txXfrm>
    </dsp:sp>
    <dsp:sp modelId="{9D8EB961-7BA9-471D-B780-B818622FBD34}">
      <dsp:nvSpPr>
        <dsp:cNvPr id="0" name=""/>
        <dsp:cNvSpPr/>
      </dsp:nvSpPr>
      <dsp:spPr>
        <a:xfrm>
          <a:off x="598030" y="1467060"/>
          <a:ext cx="326013" cy="326013"/>
        </a:xfrm>
        <a:prstGeom prst="ellips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175239A-0355-45BB-A242-D83EE634334B}">
      <dsp:nvSpPr>
        <dsp:cNvPr id="0" name=""/>
        <dsp:cNvSpPr/>
      </dsp:nvSpPr>
      <dsp:spPr>
        <a:xfrm>
          <a:off x="1594365" y="1956080"/>
          <a:ext cx="1515143" cy="13040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5128" tIns="135128" rIns="135128" bIns="135128" numCol="1" spcCol="1270" anchor="t" anchorCtr="0">
          <a:noAutofit/>
        </a:bodyPr>
        <a:lstStyle/>
        <a:p>
          <a:pPr lvl="0" algn="ctr" defTabSz="844550" rtl="1">
            <a:lnSpc>
              <a:spcPct val="90000"/>
            </a:lnSpc>
            <a:spcBef>
              <a:spcPct val="0"/>
            </a:spcBef>
            <a:spcAft>
              <a:spcPct val="35000"/>
            </a:spcAft>
          </a:pPr>
          <a:r>
            <a:rPr lang="en-US" sz="1900" kern="1200" dirty="0" smtClean="0"/>
            <a:t>Post hoc comparisons</a:t>
          </a:r>
          <a:endParaRPr lang="ar-SA" sz="1900" kern="1200" dirty="0"/>
        </a:p>
      </dsp:txBody>
      <dsp:txXfrm>
        <a:off x="1594365" y="1956080"/>
        <a:ext cx="1515143" cy="1304053"/>
      </dsp:txXfrm>
    </dsp:sp>
    <dsp:sp modelId="{E59FCA9A-CA62-4901-84FF-134E63ACC834}">
      <dsp:nvSpPr>
        <dsp:cNvPr id="0" name=""/>
        <dsp:cNvSpPr/>
      </dsp:nvSpPr>
      <dsp:spPr>
        <a:xfrm>
          <a:off x="2188930" y="1467060"/>
          <a:ext cx="326013" cy="326013"/>
        </a:xfrm>
        <a:prstGeom prst="ellips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DAB28A2-DF7C-43D5-8B4D-8E9A5E6AA5BC}">
      <dsp:nvSpPr>
        <dsp:cNvPr id="0" name=""/>
        <dsp:cNvSpPr/>
      </dsp:nvSpPr>
      <dsp:spPr>
        <a:xfrm>
          <a:off x="3185266" y="0"/>
          <a:ext cx="1515143" cy="13040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5128" tIns="135128" rIns="135128" bIns="135128" numCol="1" spcCol="1270" anchor="b" anchorCtr="0">
          <a:noAutofit/>
        </a:bodyPr>
        <a:lstStyle/>
        <a:p>
          <a:pPr lvl="0" algn="ctr" defTabSz="844550" rtl="1">
            <a:lnSpc>
              <a:spcPct val="90000"/>
            </a:lnSpc>
            <a:spcBef>
              <a:spcPct val="0"/>
            </a:spcBef>
            <a:spcAft>
              <a:spcPct val="35000"/>
            </a:spcAft>
          </a:pPr>
          <a:r>
            <a:rPr lang="en-US" sz="1900" kern="1200" dirty="0" smtClean="0"/>
            <a:t>ANOVA test</a:t>
          </a:r>
          <a:endParaRPr lang="ar-SA" sz="1900" kern="1200" dirty="0"/>
        </a:p>
      </dsp:txBody>
      <dsp:txXfrm>
        <a:off x="3185266" y="0"/>
        <a:ext cx="1515143" cy="1304053"/>
      </dsp:txXfrm>
    </dsp:sp>
    <dsp:sp modelId="{0467FC2B-9B59-482F-8B30-BA1FEF111727}">
      <dsp:nvSpPr>
        <dsp:cNvPr id="0" name=""/>
        <dsp:cNvSpPr/>
      </dsp:nvSpPr>
      <dsp:spPr>
        <a:xfrm>
          <a:off x="3779831" y="1467060"/>
          <a:ext cx="326013" cy="326013"/>
        </a:xfrm>
        <a:prstGeom prst="ellips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522CF51-44F6-4DA4-88F1-D7BB6ECB3F6A}">
      <dsp:nvSpPr>
        <dsp:cNvPr id="0" name=""/>
        <dsp:cNvSpPr/>
      </dsp:nvSpPr>
      <dsp:spPr>
        <a:xfrm>
          <a:off x="4776166" y="1956080"/>
          <a:ext cx="1515143" cy="13040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5128" tIns="135128" rIns="135128" bIns="135128" numCol="1" spcCol="1270" anchor="t" anchorCtr="0">
          <a:noAutofit/>
        </a:bodyPr>
        <a:lstStyle/>
        <a:p>
          <a:pPr lvl="0" algn="ctr" defTabSz="844550" rtl="0">
            <a:lnSpc>
              <a:spcPct val="90000"/>
            </a:lnSpc>
            <a:spcBef>
              <a:spcPct val="0"/>
            </a:spcBef>
            <a:spcAft>
              <a:spcPct val="35000"/>
            </a:spcAft>
          </a:pPr>
          <a:r>
            <a:rPr lang="en-US" sz="1900" kern="1200" dirty="0" smtClean="0"/>
            <a:t>Tukey HSD test </a:t>
          </a:r>
          <a:endParaRPr lang="ar-SA" sz="1900" kern="1200" dirty="0"/>
        </a:p>
      </dsp:txBody>
      <dsp:txXfrm>
        <a:off x="4776166" y="1956080"/>
        <a:ext cx="1515143" cy="1304053"/>
      </dsp:txXfrm>
    </dsp:sp>
    <dsp:sp modelId="{5826B70A-0AC0-456C-B57B-F4785E427DA7}">
      <dsp:nvSpPr>
        <dsp:cNvPr id="0" name=""/>
        <dsp:cNvSpPr/>
      </dsp:nvSpPr>
      <dsp:spPr>
        <a:xfrm>
          <a:off x="5370731" y="1467060"/>
          <a:ext cx="326013" cy="326013"/>
        </a:xfrm>
        <a:prstGeom prst="ellips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C7AD2A9-09E1-4559-A701-35E91652D0D6}">
      <dsp:nvSpPr>
        <dsp:cNvPr id="0" name=""/>
        <dsp:cNvSpPr/>
      </dsp:nvSpPr>
      <dsp:spPr>
        <a:xfrm>
          <a:off x="6367067" y="0"/>
          <a:ext cx="1515143" cy="13040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5128" tIns="135128" rIns="135128" bIns="135128" numCol="1" spcCol="1270" anchor="b" anchorCtr="0">
          <a:noAutofit/>
        </a:bodyPr>
        <a:lstStyle/>
        <a:p>
          <a:pPr lvl="0" algn="ctr" defTabSz="844550" rtl="1">
            <a:lnSpc>
              <a:spcPct val="90000"/>
            </a:lnSpc>
            <a:spcBef>
              <a:spcPct val="0"/>
            </a:spcBef>
            <a:spcAft>
              <a:spcPct val="35000"/>
            </a:spcAft>
          </a:pPr>
          <a:r>
            <a:rPr lang="en-US" sz="1900" kern="1200" dirty="0" smtClean="0"/>
            <a:t>Chi-square test</a:t>
          </a:r>
          <a:endParaRPr lang="ar-SA" sz="1900" kern="1200" dirty="0"/>
        </a:p>
      </dsp:txBody>
      <dsp:txXfrm>
        <a:off x="6367067" y="0"/>
        <a:ext cx="1515143" cy="1304053"/>
      </dsp:txXfrm>
    </dsp:sp>
    <dsp:sp modelId="{46BDA2DC-1D57-4C1D-97D4-1DEBB9FDAB54}">
      <dsp:nvSpPr>
        <dsp:cNvPr id="0" name=""/>
        <dsp:cNvSpPr/>
      </dsp:nvSpPr>
      <dsp:spPr>
        <a:xfrm>
          <a:off x="6961632" y="1467060"/>
          <a:ext cx="326013" cy="326013"/>
        </a:xfrm>
        <a:prstGeom prst="ellips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4.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0.29837</cdr:x>
      <cdr:y>0.01612</cdr:y>
    </cdr:from>
    <cdr:to>
      <cdr:x>0.73366</cdr:x>
      <cdr:y>0.1729</cdr:y>
    </cdr:to>
    <cdr:sp macro="" textlink="">
      <cdr:nvSpPr>
        <cdr:cNvPr id="2" name="مربع نص 1"/>
        <cdr:cNvSpPr txBox="1"/>
      </cdr:nvSpPr>
      <cdr:spPr>
        <a:xfrm xmlns:a="http://schemas.openxmlformats.org/drawingml/2006/main">
          <a:off x="1473320" y="29758"/>
          <a:ext cx="2149467" cy="289419"/>
        </a:xfrm>
        <a:prstGeom xmlns:a="http://schemas.openxmlformats.org/drawingml/2006/main" prst="rect">
          <a:avLst/>
        </a:prstGeom>
      </cdr:spPr>
      <cdr:txBody>
        <a:bodyPr xmlns:a="http://schemas.openxmlformats.org/drawingml/2006/main" vertOverflow="clip" wrap="square" rtlCol="1"/>
        <a:lstStyle xmlns:a="http://schemas.openxmlformats.org/drawingml/2006/main"/>
        <a:p xmlns:a="http://schemas.openxmlformats.org/drawingml/2006/main">
          <a:pPr algn="ctr"/>
          <a:r>
            <a:rPr lang="en-US" sz="1200" b="0">
              <a:cs typeface="+mj-cs"/>
            </a:rPr>
            <a:t>RE potential</a:t>
          </a:r>
          <a:endParaRPr lang="ar-SA" sz="1200" b="0">
            <a:cs typeface="+mj-cs"/>
          </a:endParaRPr>
        </a:p>
      </cdr:txBody>
    </cdr:sp>
  </cdr:relSizeAnchor>
</c:userShapes>
</file>

<file path=ppt/drawings/drawing2.xml><?xml version="1.0" encoding="utf-8"?>
<c:userShapes xmlns:c="http://schemas.openxmlformats.org/drawingml/2006/chart">
  <cdr:relSizeAnchor xmlns:cdr="http://schemas.openxmlformats.org/drawingml/2006/chartDrawing">
    <cdr:from>
      <cdr:x>0.28571</cdr:x>
      <cdr:y>0</cdr:y>
    </cdr:from>
    <cdr:to>
      <cdr:x>0.68067</cdr:x>
      <cdr:y>0.17742</cdr:y>
    </cdr:to>
    <cdr:sp macro="" textlink="">
      <cdr:nvSpPr>
        <cdr:cNvPr id="3" name="مربع نص 1"/>
        <cdr:cNvSpPr txBox="1"/>
      </cdr:nvSpPr>
      <cdr:spPr>
        <a:xfrm xmlns:a="http://schemas.openxmlformats.org/drawingml/2006/main">
          <a:off x="2590800" y="-152400"/>
          <a:ext cx="3581400" cy="838200"/>
        </a:xfrm>
        <a:prstGeom xmlns:a="http://schemas.openxmlformats.org/drawingml/2006/main" prst="rect">
          <a:avLst/>
        </a:prstGeom>
      </cdr:spPr>
      <cdr:txBody>
        <a:bodyPr xmlns:a="http://schemas.openxmlformats.org/drawingml/2006/main" vertOverflow="clip" wrap="square" rtlCol="1"/>
        <a:lstStyle xmlns:a="http://schemas.openxmlformats.org/drawingml/2006/main"/>
        <a:p xmlns:a="http://schemas.openxmlformats.org/drawingml/2006/main">
          <a:r>
            <a:rPr lang="en-US" sz="1200" dirty="0">
              <a:cs typeface="+mj-cs"/>
            </a:rPr>
            <a:t>Solar utilization</a:t>
          </a:r>
          <a:endParaRPr lang="ar-SA" sz="1200" dirty="0">
            <a:cs typeface="+mj-cs"/>
          </a:endParaRPr>
        </a:p>
      </cdr:txBody>
    </cdr:sp>
  </cdr:relSizeAnchor>
</c:userShapes>
</file>

<file path=ppt/drawings/drawing3.xml><?xml version="1.0" encoding="utf-8"?>
<c:userShapes xmlns:c="http://schemas.openxmlformats.org/drawingml/2006/chart">
  <cdr:relSizeAnchor xmlns:cdr="http://schemas.openxmlformats.org/drawingml/2006/chartDrawing">
    <cdr:from>
      <cdr:x>0.20635</cdr:x>
      <cdr:y>0.00922</cdr:y>
    </cdr:from>
    <cdr:to>
      <cdr:x>0.68563</cdr:x>
      <cdr:y>0.16364</cdr:y>
    </cdr:to>
    <cdr:sp macro="" textlink="">
      <cdr:nvSpPr>
        <cdr:cNvPr id="3" name="مربع نص 2"/>
        <cdr:cNvSpPr txBox="1"/>
      </cdr:nvSpPr>
      <cdr:spPr>
        <a:xfrm xmlns:a="http://schemas.openxmlformats.org/drawingml/2006/main">
          <a:off x="957471" y="22002"/>
          <a:ext cx="2223879" cy="368501"/>
        </a:xfrm>
        <a:prstGeom xmlns:a="http://schemas.openxmlformats.org/drawingml/2006/main" prst="rect">
          <a:avLst/>
        </a:prstGeom>
      </cdr:spPr>
      <cdr:txBody>
        <a:bodyPr xmlns:a="http://schemas.openxmlformats.org/drawingml/2006/main" vertOverflow="clip" wrap="square" rtlCol="1"/>
        <a:lstStyle xmlns:a="http://schemas.openxmlformats.org/drawingml/2006/main"/>
        <a:p xmlns:a="http://schemas.openxmlformats.org/drawingml/2006/main">
          <a:pPr algn="ctr"/>
          <a:r>
            <a:rPr lang="en-US" sz="1200" dirty="0">
              <a:cs typeface="+mj-cs"/>
            </a:rPr>
            <a:t>Investment in RE</a:t>
          </a:r>
          <a:endParaRPr lang="ar-SA" sz="1200" dirty="0">
            <a:cs typeface="+mj-cs"/>
          </a:endParaRP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D7092F2-FCD5-43BB-8BEF-E2A57E064F3A}" type="datetimeFigureOut">
              <a:rPr lang="en-US" smtClean="0"/>
              <a:pPr/>
              <a:t>5/21/2018</a:t>
            </a:fld>
            <a:endParaRPr lang="en-US" dirty="0"/>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F4BFE6C-B78D-4E12-AFE9-F14A1972EF6F}" type="slidenum">
              <a:rPr lang="en-US" smtClean="0"/>
              <a:pPr/>
              <a:t>‹#›</a:t>
            </a:fld>
            <a:endParaRPr lang="en-US" dirty="0"/>
          </a:p>
        </p:txBody>
      </p:sp>
    </p:spTree>
    <p:extLst>
      <p:ext uri="{BB962C8B-B14F-4D97-AF65-F5344CB8AC3E}">
        <p14:creationId xmlns:p14="http://schemas.microsoft.com/office/powerpoint/2010/main" xmlns="" val="25295696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pPr algn="l" rtl="0">
              <a:buFont typeface="Wingdings" pitchFamily="2" charset="2"/>
              <a:buChar char="Ø"/>
            </a:pPr>
            <a:endParaRPr lang="en-US" sz="1000" b="0" dirty="0" smtClean="0"/>
          </a:p>
        </p:txBody>
      </p:sp>
      <p:sp>
        <p:nvSpPr>
          <p:cNvPr id="4" name="عنصر نائب لرقم الشريحة 3"/>
          <p:cNvSpPr>
            <a:spLocks noGrp="1"/>
          </p:cNvSpPr>
          <p:nvPr>
            <p:ph type="sldNum" sz="quarter" idx="10"/>
          </p:nvPr>
        </p:nvSpPr>
        <p:spPr/>
        <p:txBody>
          <a:bodyPr/>
          <a:lstStyle/>
          <a:p>
            <a:fld id="{4F4BFE6C-B78D-4E12-AFE9-F14A1972EF6F}" type="slidenum">
              <a:rPr lang="en-US" smtClean="0"/>
              <a:pPr/>
              <a:t>2</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pPr algn="l" rtl="0">
              <a:buFont typeface="Wingdings" pitchFamily="2" charset="2"/>
              <a:buChar char="Ø"/>
            </a:pPr>
            <a:r>
              <a:rPr lang="en-US" sz="1200" b="0" dirty="0" smtClean="0"/>
              <a:t>a questionnaire was created to determine the relationship between demographic variables and level of knowledge of university students regarding to renewable energy (RE).</a:t>
            </a:r>
          </a:p>
          <a:p>
            <a:pPr algn="l" rtl="0">
              <a:buFont typeface="Wingdings" pitchFamily="2" charset="2"/>
              <a:buChar char="Ø"/>
            </a:pPr>
            <a:r>
              <a:rPr lang="en-US" sz="1200" b="0" dirty="0" smtClean="0"/>
              <a:t>According to the analysis cronbach's alpha is 0.729 which shows an acceptable reliability level of the questionnaire. </a:t>
            </a:r>
          </a:p>
          <a:p>
            <a:r>
              <a:rPr lang="en-US" dirty="0" smtClean="0"/>
              <a:t> </a:t>
            </a:r>
            <a:endParaRPr lang="ar-SA" dirty="0"/>
          </a:p>
        </p:txBody>
      </p:sp>
      <p:sp>
        <p:nvSpPr>
          <p:cNvPr id="4" name="عنصر نائب لرقم الشريحة 3"/>
          <p:cNvSpPr>
            <a:spLocks noGrp="1"/>
          </p:cNvSpPr>
          <p:nvPr>
            <p:ph type="sldNum" sz="quarter" idx="10"/>
          </p:nvPr>
        </p:nvSpPr>
        <p:spPr/>
        <p:txBody>
          <a:bodyPr/>
          <a:lstStyle/>
          <a:p>
            <a:fld id="{4F4BFE6C-B78D-4E12-AFE9-F14A1972EF6F}" type="slidenum">
              <a:rPr lang="en-US" smtClean="0"/>
              <a:pPr/>
              <a:t>4</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4F4BFE6C-B78D-4E12-AFE9-F14A1972EF6F}" type="slidenum">
              <a:rPr lang="en-US" smtClean="0"/>
              <a:pPr/>
              <a:t>6</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4F4BFE6C-B78D-4E12-AFE9-F14A1972EF6F}" type="slidenum">
              <a:rPr lang="en-US" smtClean="0"/>
              <a:pPr/>
              <a:t>15</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914400" y="2130432"/>
            <a:ext cx="103632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F6DEA2EB-2576-4244-8283-44582BBD9600}" type="datetimeFigureOut">
              <a:rPr lang="en-US" smtClean="0"/>
              <a:pPr/>
              <a:t>5/21/2018</a:t>
            </a:fld>
            <a:endParaRPr lang="en-US" dirty="0"/>
          </a:p>
        </p:txBody>
      </p:sp>
      <p:sp>
        <p:nvSpPr>
          <p:cNvPr id="5" name="عنصر نائب للتذييل 4"/>
          <p:cNvSpPr>
            <a:spLocks noGrp="1"/>
          </p:cNvSpPr>
          <p:nvPr>
            <p:ph type="ftr" sz="quarter" idx="11"/>
          </p:nvPr>
        </p:nvSpPr>
        <p:spPr/>
        <p:txBody>
          <a:bodyPr/>
          <a:lstStyle/>
          <a:p>
            <a:endParaRPr lang="en-US" dirty="0"/>
          </a:p>
        </p:txBody>
      </p:sp>
      <p:sp>
        <p:nvSpPr>
          <p:cNvPr id="6" name="عنصر نائب لرقم الشريحة 5"/>
          <p:cNvSpPr>
            <a:spLocks noGrp="1"/>
          </p:cNvSpPr>
          <p:nvPr>
            <p:ph type="sldNum" sz="quarter" idx="12"/>
          </p:nvPr>
        </p:nvSpPr>
        <p:spPr/>
        <p:txBody>
          <a:bodyPr/>
          <a:lstStyle/>
          <a:p>
            <a:fld id="{BE409032-DDA3-479F-97CD-3190EA06D014}"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F6DEA2EB-2576-4244-8283-44582BBD9600}" type="datetimeFigureOut">
              <a:rPr lang="en-US" smtClean="0"/>
              <a:pPr/>
              <a:t>5/21/2018</a:t>
            </a:fld>
            <a:endParaRPr lang="en-US" dirty="0"/>
          </a:p>
        </p:txBody>
      </p:sp>
      <p:sp>
        <p:nvSpPr>
          <p:cNvPr id="5" name="عنصر نائب للتذييل 4"/>
          <p:cNvSpPr>
            <a:spLocks noGrp="1"/>
          </p:cNvSpPr>
          <p:nvPr>
            <p:ph type="ftr" sz="quarter" idx="11"/>
          </p:nvPr>
        </p:nvSpPr>
        <p:spPr/>
        <p:txBody>
          <a:bodyPr/>
          <a:lstStyle/>
          <a:p>
            <a:endParaRPr lang="en-US" dirty="0"/>
          </a:p>
        </p:txBody>
      </p:sp>
      <p:sp>
        <p:nvSpPr>
          <p:cNvPr id="6" name="عنصر نائب لرقم الشريحة 5"/>
          <p:cNvSpPr>
            <a:spLocks noGrp="1"/>
          </p:cNvSpPr>
          <p:nvPr>
            <p:ph type="sldNum" sz="quarter" idx="12"/>
          </p:nvPr>
        </p:nvSpPr>
        <p:spPr/>
        <p:txBody>
          <a:bodyPr/>
          <a:lstStyle/>
          <a:p>
            <a:fld id="{BE409032-DDA3-479F-97CD-3190EA06D014}"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11785600" y="274639"/>
            <a:ext cx="36576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812800" y="274639"/>
            <a:ext cx="107696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F6DEA2EB-2576-4244-8283-44582BBD9600}" type="datetimeFigureOut">
              <a:rPr lang="en-US" smtClean="0"/>
              <a:pPr/>
              <a:t>5/21/2018</a:t>
            </a:fld>
            <a:endParaRPr lang="en-US" dirty="0"/>
          </a:p>
        </p:txBody>
      </p:sp>
      <p:sp>
        <p:nvSpPr>
          <p:cNvPr id="5" name="عنصر نائب للتذييل 4"/>
          <p:cNvSpPr>
            <a:spLocks noGrp="1"/>
          </p:cNvSpPr>
          <p:nvPr>
            <p:ph type="ftr" sz="quarter" idx="11"/>
          </p:nvPr>
        </p:nvSpPr>
        <p:spPr/>
        <p:txBody>
          <a:bodyPr/>
          <a:lstStyle/>
          <a:p>
            <a:endParaRPr lang="en-US" dirty="0"/>
          </a:p>
        </p:txBody>
      </p:sp>
      <p:sp>
        <p:nvSpPr>
          <p:cNvPr id="6" name="عنصر نائب لرقم الشريحة 5"/>
          <p:cNvSpPr>
            <a:spLocks noGrp="1"/>
          </p:cNvSpPr>
          <p:nvPr>
            <p:ph type="sldNum" sz="quarter" idx="12"/>
          </p:nvPr>
        </p:nvSpPr>
        <p:spPr/>
        <p:txBody>
          <a:bodyPr/>
          <a:lstStyle/>
          <a:p>
            <a:fld id="{BE409032-DDA3-479F-97CD-3190EA06D014}"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8" name="عنوان 7"/>
          <p:cNvSpPr>
            <a:spLocks noGrp="1"/>
          </p:cNvSpPr>
          <p:nvPr>
            <p:ph type="ctrTitle"/>
          </p:nvPr>
        </p:nvSpPr>
        <p:spPr>
          <a:xfrm>
            <a:off x="1625600" y="3886200"/>
            <a:ext cx="9144000" cy="990600"/>
          </a:xfrm>
        </p:spPr>
        <p:txBody>
          <a:bodyPr anchor="t" anchorCtr="0"/>
          <a:lstStyle>
            <a:lvl1pPr algn="r">
              <a:defRPr sz="3200">
                <a:solidFill>
                  <a:schemeClr val="tx1"/>
                </a:solidFill>
              </a:defRPr>
            </a:lvl1pPr>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1625600" y="5124450"/>
            <a:ext cx="9144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a:xfrm>
            <a:off x="8534400" y="6355080"/>
            <a:ext cx="3048000" cy="365760"/>
          </a:xfrm>
        </p:spPr>
        <p:txBody>
          <a:bodyPr/>
          <a:lstStyle>
            <a:lvl1pPr>
              <a:defRPr sz="1400"/>
            </a:lvl1pPr>
          </a:lstStyle>
          <a:p>
            <a:fld id="{F6DEA2EB-2576-4244-8283-44582BBD9600}" type="datetimeFigureOut">
              <a:rPr lang="en-US" smtClean="0"/>
              <a:pPr/>
              <a:t>5/21/2018</a:t>
            </a:fld>
            <a:endParaRPr lang="en-US" dirty="0"/>
          </a:p>
        </p:txBody>
      </p:sp>
      <p:sp>
        <p:nvSpPr>
          <p:cNvPr id="17" name="عنصر نائب للتذييل 16"/>
          <p:cNvSpPr>
            <a:spLocks noGrp="1"/>
          </p:cNvSpPr>
          <p:nvPr>
            <p:ph type="ftr" sz="quarter" idx="11"/>
          </p:nvPr>
        </p:nvSpPr>
        <p:spPr>
          <a:xfrm>
            <a:off x="3864864" y="6355080"/>
            <a:ext cx="4632960" cy="365760"/>
          </a:xfrm>
        </p:spPr>
        <p:txBody>
          <a:bodyPr/>
          <a:lstStyle/>
          <a:p>
            <a:endParaRPr lang="en-US" dirty="0"/>
          </a:p>
        </p:txBody>
      </p:sp>
      <p:sp>
        <p:nvSpPr>
          <p:cNvPr id="29" name="عنصر نائب لرقم الشريحة 28"/>
          <p:cNvSpPr>
            <a:spLocks noGrp="1"/>
          </p:cNvSpPr>
          <p:nvPr>
            <p:ph type="sldNum" sz="quarter" idx="12"/>
          </p:nvPr>
        </p:nvSpPr>
        <p:spPr>
          <a:xfrm>
            <a:off x="1621536" y="6355080"/>
            <a:ext cx="1625600" cy="365760"/>
          </a:xfrm>
        </p:spPr>
        <p:txBody>
          <a:bodyPr/>
          <a:lstStyle/>
          <a:p>
            <a:fld id="{BE409032-DDA3-479F-97CD-3190EA06D014}" type="slidenum">
              <a:rPr lang="en-US" smtClean="0"/>
              <a:pPr/>
              <a:t>‹#›</a:t>
            </a:fld>
            <a:endParaRPr lang="en-US" dirty="0"/>
          </a:p>
        </p:txBody>
      </p:sp>
      <p:sp>
        <p:nvSpPr>
          <p:cNvPr id="21" name="مستطيل 20"/>
          <p:cNvSpPr/>
          <p:nvPr/>
        </p:nvSpPr>
        <p:spPr>
          <a:xfrm>
            <a:off x="1206500" y="3648075"/>
            <a:ext cx="97536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مستطيل 32"/>
          <p:cNvSpPr/>
          <p:nvPr/>
        </p:nvSpPr>
        <p:spPr>
          <a:xfrm>
            <a:off x="1219200" y="5048250"/>
            <a:ext cx="97536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مستطيل 21"/>
          <p:cNvSpPr/>
          <p:nvPr/>
        </p:nvSpPr>
        <p:spPr>
          <a:xfrm>
            <a:off x="1206500" y="3648075"/>
            <a:ext cx="3048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مستطيل 31"/>
          <p:cNvSpPr/>
          <p:nvPr/>
        </p:nvSpPr>
        <p:spPr>
          <a:xfrm>
            <a:off x="1219200" y="5048250"/>
            <a:ext cx="3048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4" name="عنصر نائب للتاريخ 3"/>
          <p:cNvSpPr>
            <a:spLocks noGrp="1"/>
          </p:cNvSpPr>
          <p:nvPr>
            <p:ph type="dt" sz="half" idx="10"/>
          </p:nvPr>
        </p:nvSpPr>
        <p:spPr/>
        <p:txBody>
          <a:bodyPr/>
          <a:lstStyle/>
          <a:p>
            <a:fld id="{F6DEA2EB-2576-4244-8283-44582BBD9600}" type="datetimeFigureOut">
              <a:rPr lang="en-US" smtClean="0"/>
              <a:pPr/>
              <a:t>5/21/2018</a:t>
            </a:fld>
            <a:endParaRPr lang="en-US" dirty="0"/>
          </a:p>
        </p:txBody>
      </p:sp>
      <p:sp>
        <p:nvSpPr>
          <p:cNvPr id="5" name="عنصر نائب للتذييل 4"/>
          <p:cNvSpPr>
            <a:spLocks noGrp="1"/>
          </p:cNvSpPr>
          <p:nvPr>
            <p:ph type="ftr" sz="quarter" idx="11"/>
          </p:nvPr>
        </p:nvSpPr>
        <p:spPr/>
        <p:txBody>
          <a:bodyPr/>
          <a:lstStyle/>
          <a:p>
            <a:endParaRPr lang="en-US" dirty="0"/>
          </a:p>
        </p:txBody>
      </p:sp>
      <p:sp>
        <p:nvSpPr>
          <p:cNvPr id="6" name="عنصر نائب لرقم الشريحة 5"/>
          <p:cNvSpPr>
            <a:spLocks noGrp="1"/>
          </p:cNvSpPr>
          <p:nvPr>
            <p:ph type="sldNum" sz="quarter" idx="12"/>
          </p:nvPr>
        </p:nvSpPr>
        <p:spPr/>
        <p:txBody>
          <a:bodyPr/>
          <a:lstStyle/>
          <a:p>
            <a:fld id="{BE409032-DDA3-479F-97CD-3190EA06D014}" type="slidenum">
              <a:rPr lang="en-US" smtClean="0"/>
              <a:pPr/>
              <a:t>‹#›</a:t>
            </a:fld>
            <a:endParaRPr lang="en-US" dirty="0"/>
          </a:p>
        </p:txBody>
      </p:sp>
      <p:sp>
        <p:nvSpPr>
          <p:cNvPr id="8" name="عنصر نائب للمحتوى 7"/>
          <p:cNvSpPr>
            <a:spLocks noGrp="1"/>
          </p:cNvSpPr>
          <p:nvPr>
            <p:ph sz="quarter" idx="1"/>
          </p:nvPr>
        </p:nvSpPr>
        <p:spPr>
          <a:xfrm>
            <a:off x="609600" y="1219200"/>
            <a:ext cx="10972800" cy="493776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1">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1625600" y="2971800"/>
            <a:ext cx="9144000" cy="1066800"/>
          </a:xfrm>
        </p:spPr>
        <p:txBody>
          <a:bodyPr anchor="t" anchorCtr="0"/>
          <a:lstStyle>
            <a:lvl1pPr algn="r">
              <a:buNone/>
              <a:defRPr sz="3200" b="0" cap="none"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1727200" y="4267200"/>
            <a:ext cx="90424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a:xfrm>
            <a:off x="8534400" y="6355080"/>
            <a:ext cx="3048000" cy="365760"/>
          </a:xfrm>
        </p:spPr>
        <p:txBody>
          <a:bodyPr/>
          <a:lstStyle/>
          <a:p>
            <a:fld id="{F6DEA2EB-2576-4244-8283-44582BBD9600}" type="datetimeFigureOut">
              <a:rPr lang="en-US" smtClean="0"/>
              <a:pPr/>
              <a:t>5/21/2018</a:t>
            </a:fld>
            <a:endParaRPr lang="en-US" dirty="0"/>
          </a:p>
        </p:txBody>
      </p:sp>
      <p:sp>
        <p:nvSpPr>
          <p:cNvPr id="5" name="عنصر نائب للتذييل 4"/>
          <p:cNvSpPr>
            <a:spLocks noGrp="1"/>
          </p:cNvSpPr>
          <p:nvPr>
            <p:ph type="ftr" sz="quarter" idx="11"/>
          </p:nvPr>
        </p:nvSpPr>
        <p:spPr>
          <a:xfrm>
            <a:off x="3864864" y="6355080"/>
            <a:ext cx="4632960" cy="365760"/>
          </a:xfrm>
        </p:spPr>
        <p:txBody>
          <a:bodyPr/>
          <a:lstStyle/>
          <a:p>
            <a:endParaRPr lang="en-US" dirty="0"/>
          </a:p>
        </p:txBody>
      </p:sp>
      <p:sp>
        <p:nvSpPr>
          <p:cNvPr id="6" name="عنصر نائب لرقم الشريحة 5"/>
          <p:cNvSpPr>
            <a:spLocks noGrp="1"/>
          </p:cNvSpPr>
          <p:nvPr>
            <p:ph type="sldNum" sz="quarter" idx="12"/>
          </p:nvPr>
        </p:nvSpPr>
        <p:spPr>
          <a:xfrm>
            <a:off x="1426464" y="6355080"/>
            <a:ext cx="2027936" cy="365760"/>
          </a:xfrm>
        </p:spPr>
        <p:txBody>
          <a:bodyPr/>
          <a:lstStyle/>
          <a:p>
            <a:fld id="{BE409032-DDA3-479F-97CD-3190EA06D014}" type="slidenum">
              <a:rPr lang="en-US" smtClean="0"/>
              <a:pPr/>
              <a:t>‹#›</a:t>
            </a:fld>
            <a:endParaRPr lang="en-US" dirty="0"/>
          </a:p>
        </p:txBody>
      </p:sp>
      <p:sp>
        <p:nvSpPr>
          <p:cNvPr id="7" name="مستطيل 6"/>
          <p:cNvSpPr/>
          <p:nvPr/>
        </p:nvSpPr>
        <p:spPr>
          <a:xfrm>
            <a:off x="1219200" y="2819400"/>
            <a:ext cx="97536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مستطيل 7"/>
          <p:cNvSpPr/>
          <p:nvPr/>
        </p:nvSpPr>
        <p:spPr>
          <a:xfrm>
            <a:off x="1219200" y="2819400"/>
            <a:ext cx="3048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609600" y="228600"/>
            <a:ext cx="10972800" cy="914400"/>
          </a:xfrm>
        </p:spPr>
        <p:txBody>
          <a:bodyPr/>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p>
            <a:fld id="{F6DEA2EB-2576-4244-8283-44582BBD9600}" type="datetimeFigureOut">
              <a:rPr lang="en-US" smtClean="0"/>
              <a:pPr/>
              <a:t>5/21/2018</a:t>
            </a:fld>
            <a:endParaRPr lang="en-US" dirty="0"/>
          </a:p>
        </p:txBody>
      </p:sp>
      <p:sp>
        <p:nvSpPr>
          <p:cNvPr id="6" name="عنصر نائب للتذييل 5"/>
          <p:cNvSpPr>
            <a:spLocks noGrp="1"/>
          </p:cNvSpPr>
          <p:nvPr>
            <p:ph type="ftr" sz="quarter" idx="11"/>
          </p:nvPr>
        </p:nvSpPr>
        <p:spPr/>
        <p:txBody>
          <a:bodyPr/>
          <a:lstStyle/>
          <a:p>
            <a:endParaRPr lang="en-US" dirty="0"/>
          </a:p>
        </p:txBody>
      </p:sp>
      <p:sp>
        <p:nvSpPr>
          <p:cNvPr id="7" name="عنصر نائب لرقم الشريحة 6"/>
          <p:cNvSpPr>
            <a:spLocks noGrp="1"/>
          </p:cNvSpPr>
          <p:nvPr>
            <p:ph type="sldNum" sz="quarter" idx="12"/>
          </p:nvPr>
        </p:nvSpPr>
        <p:spPr/>
        <p:txBody>
          <a:bodyPr/>
          <a:lstStyle/>
          <a:p>
            <a:fld id="{BE409032-DDA3-479F-97CD-3190EA06D014}" type="slidenum">
              <a:rPr lang="en-US" smtClean="0"/>
              <a:pPr/>
              <a:t>‹#›</a:t>
            </a:fld>
            <a:endParaRPr lang="en-US" dirty="0"/>
          </a:p>
        </p:txBody>
      </p:sp>
      <p:sp>
        <p:nvSpPr>
          <p:cNvPr id="9" name="عنصر نائب للمحتوى 8"/>
          <p:cNvSpPr>
            <a:spLocks noGrp="1"/>
          </p:cNvSpPr>
          <p:nvPr>
            <p:ph sz="quarter" idx="1"/>
          </p:nvPr>
        </p:nvSpPr>
        <p:spPr>
          <a:xfrm>
            <a:off x="609600" y="1219200"/>
            <a:ext cx="5388864" cy="493776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1" name="عنصر نائب للمحتوى 10"/>
          <p:cNvSpPr>
            <a:spLocks noGrp="1"/>
          </p:cNvSpPr>
          <p:nvPr>
            <p:ph sz="quarter" idx="2"/>
          </p:nvPr>
        </p:nvSpPr>
        <p:spPr>
          <a:xfrm>
            <a:off x="6176264" y="1216152"/>
            <a:ext cx="5388864" cy="493776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609600" y="228600"/>
            <a:ext cx="10972800" cy="914400"/>
          </a:xfrm>
        </p:spPr>
        <p:txBody>
          <a:bodyPr anchor="ctr"/>
          <a:lstStyle>
            <a:lvl1pPr>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609600" y="1285875"/>
            <a:ext cx="5386917"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6197601" y="1295400"/>
            <a:ext cx="5389033"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7" name="عنصر نائب للتاريخ 6"/>
          <p:cNvSpPr>
            <a:spLocks noGrp="1"/>
          </p:cNvSpPr>
          <p:nvPr>
            <p:ph type="dt" sz="half" idx="10"/>
          </p:nvPr>
        </p:nvSpPr>
        <p:spPr/>
        <p:txBody>
          <a:bodyPr/>
          <a:lstStyle/>
          <a:p>
            <a:fld id="{F6DEA2EB-2576-4244-8283-44582BBD9600}" type="datetimeFigureOut">
              <a:rPr lang="en-US" smtClean="0"/>
              <a:pPr/>
              <a:t>5/21/2018</a:t>
            </a:fld>
            <a:endParaRPr lang="en-US" dirty="0"/>
          </a:p>
        </p:txBody>
      </p:sp>
      <p:sp>
        <p:nvSpPr>
          <p:cNvPr id="8" name="عنصر نائب للتذييل 7"/>
          <p:cNvSpPr>
            <a:spLocks noGrp="1"/>
          </p:cNvSpPr>
          <p:nvPr>
            <p:ph type="ftr" sz="quarter" idx="11"/>
          </p:nvPr>
        </p:nvSpPr>
        <p:spPr/>
        <p:txBody>
          <a:bodyPr/>
          <a:lstStyle/>
          <a:p>
            <a:endParaRPr lang="en-US" dirty="0"/>
          </a:p>
        </p:txBody>
      </p:sp>
      <p:sp>
        <p:nvSpPr>
          <p:cNvPr id="9" name="عنصر نائب لرقم الشريحة 8"/>
          <p:cNvSpPr>
            <a:spLocks noGrp="1"/>
          </p:cNvSpPr>
          <p:nvPr>
            <p:ph type="sldNum" sz="quarter" idx="12"/>
          </p:nvPr>
        </p:nvSpPr>
        <p:spPr/>
        <p:txBody>
          <a:bodyPr/>
          <a:lstStyle/>
          <a:p>
            <a:fld id="{BE409032-DDA3-479F-97CD-3190EA06D014}" type="slidenum">
              <a:rPr lang="en-US" smtClean="0"/>
              <a:pPr/>
              <a:t>‹#›</a:t>
            </a:fld>
            <a:endParaRPr lang="en-US" dirty="0"/>
          </a:p>
        </p:txBody>
      </p:sp>
      <p:sp>
        <p:nvSpPr>
          <p:cNvPr id="11" name="عنصر نائب للمحتوى 10"/>
          <p:cNvSpPr>
            <a:spLocks noGrp="1"/>
          </p:cNvSpPr>
          <p:nvPr>
            <p:ph sz="quarter" idx="2"/>
          </p:nvPr>
        </p:nvSpPr>
        <p:spPr>
          <a:xfrm>
            <a:off x="609600" y="2133600"/>
            <a:ext cx="5384800" cy="40386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3" name="عنصر نائب للمحتوى 12"/>
          <p:cNvSpPr>
            <a:spLocks noGrp="1"/>
          </p:cNvSpPr>
          <p:nvPr>
            <p:ph sz="quarter" idx="4"/>
          </p:nvPr>
        </p:nvSpPr>
        <p:spPr>
          <a:xfrm>
            <a:off x="6197600" y="2133600"/>
            <a:ext cx="5384800" cy="40386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609600" y="228600"/>
            <a:ext cx="10972800" cy="914400"/>
          </a:xfrm>
        </p:spPr>
        <p:txBody>
          <a:body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F6DEA2EB-2576-4244-8283-44582BBD9600}" type="datetimeFigureOut">
              <a:rPr lang="en-US" smtClean="0"/>
              <a:pPr/>
              <a:t>5/21/2018</a:t>
            </a:fld>
            <a:endParaRPr lang="en-US" dirty="0"/>
          </a:p>
        </p:txBody>
      </p:sp>
      <p:sp>
        <p:nvSpPr>
          <p:cNvPr id="4" name="عنصر نائب للتذييل 3"/>
          <p:cNvSpPr>
            <a:spLocks noGrp="1"/>
          </p:cNvSpPr>
          <p:nvPr>
            <p:ph type="ftr" sz="quarter" idx="11"/>
          </p:nvPr>
        </p:nvSpPr>
        <p:spPr/>
        <p:txBody>
          <a:bodyPr/>
          <a:lstStyle/>
          <a:p>
            <a:endParaRPr lang="en-US" dirty="0"/>
          </a:p>
        </p:txBody>
      </p:sp>
      <p:sp>
        <p:nvSpPr>
          <p:cNvPr id="5" name="عنصر نائب لرقم الشريحة 4"/>
          <p:cNvSpPr>
            <a:spLocks noGrp="1"/>
          </p:cNvSpPr>
          <p:nvPr>
            <p:ph type="sldNum" sz="quarter" idx="12"/>
          </p:nvPr>
        </p:nvSpPr>
        <p:spPr/>
        <p:txBody>
          <a:bodyPr/>
          <a:lstStyle/>
          <a:p>
            <a:fld id="{BE409032-DDA3-479F-97CD-3190EA06D014}" type="slidenum">
              <a:rPr lang="en-US" smtClean="0"/>
              <a:pPr/>
              <a:t>‹#›</a:t>
            </a:fld>
            <a:endParaRPr lang="en-US" dirty="0"/>
          </a:p>
        </p:txBody>
      </p:sp>
      <p:sp>
        <p:nvSpPr>
          <p:cNvPr id="6" name="مثلث متساوي الساقين 5"/>
          <p:cNvSpPr>
            <a:spLocks noChangeAspect="1"/>
          </p:cNvSpPr>
          <p:nvPr/>
        </p:nvSpPr>
        <p:spPr>
          <a:xfrm rot="5400000">
            <a:off x="590609" y="6447423"/>
            <a:ext cx="190849" cy="160419"/>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F6DEA2EB-2576-4244-8283-44582BBD9600}" type="datetimeFigureOut">
              <a:rPr lang="en-US" smtClean="0"/>
              <a:pPr/>
              <a:t>5/21/2018</a:t>
            </a:fld>
            <a:endParaRPr lang="en-US" dirty="0"/>
          </a:p>
        </p:txBody>
      </p:sp>
      <p:sp>
        <p:nvSpPr>
          <p:cNvPr id="3" name="عنصر نائب للتذييل 2"/>
          <p:cNvSpPr>
            <a:spLocks noGrp="1"/>
          </p:cNvSpPr>
          <p:nvPr>
            <p:ph type="ftr" sz="quarter" idx="11"/>
          </p:nvPr>
        </p:nvSpPr>
        <p:spPr/>
        <p:txBody>
          <a:bodyPr/>
          <a:lstStyle/>
          <a:p>
            <a:endParaRPr lang="en-US" dirty="0"/>
          </a:p>
        </p:txBody>
      </p:sp>
      <p:sp>
        <p:nvSpPr>
          <p:cNvPr id="4" name="عنصر نائب لرقم الشريحة 3"/>
          <p:cNvSpPr>
            <a:spLocks noGrp="1"/>
          </p:cNvSpPr>
          <p:nvPr>
            <p:ph type="sldNum" sz="quarter" idx="12"/>
          </p:nvPr>
        </p:nvSpPr>
        <p:spPr/>
        <p:txBody>
          <a:bodyPr/>
          <a:lstStyle/>
          <a:p>
            <a:fld id="{BE409032-DDA3-479F-97CD-3190EA06D014}" type="slidenum">
              <a:rPr lang="en-US" smtClean="0"/>
              <a:pPr/>
              <a:t>‹#›</a:t>
            </a:fld>
            <a:endParaRPr lang="en-US" dirty="0"/>
          </a:p>
        </p:txBody>
      </p:sp>
      <p:sp>
        <p:nvSpPr>
          <p:cNvPr id="5" name="رابط مستقيم 4"/>
          <p:cNvSpPr>
            <a:spLocks noChangeShapeType="1"/>
          </p:cNvSpPr>
          <p:nvPr/>
        </p:nvSpPr>
        <p:spPr bwMode="auto">
          <a:xfrm>
            <a:off x="609600" y="6353175"/>
            <a:ext cx="109728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مثلث متساوي الساقين 5"/>
          <p:cNvSpPr>
            <a:spLocks noChangeAspect="1"/>
          </p:cNvSpPr>
          <p:nvPr/>
        </p:nvSpPr>
        <p:spPr>
          <a:xfrm rot="5400000">
            <a:off x="590609" y="6447423"/>
            <a:ext cx="190849" cy="160419"/>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8432800" y="304800"/>
            <a:ext cx="3352800" cy="838200"/>
          </a:xfrm>
        </p:spPr>
        <p:txBody>
          <a:bodyPr anchor="b" anchorCtr="0">
            <a:noAutofit/>
          </a:bodyPr>
          <a:lstStyle>
            <a:lvl1pPr algn="l">
              <a:buNone/>
              <a:defRPr sz="2000" b="1">
                <a:solidFill>
                  <a:schemeClr val="tx2"/>
                </a:solidFill>
                <a:latin typeface="+mn-lt"/>
                <a:ea typeface="+mn-ea"/>
                <a:cs typeface="+mn-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8432800" y="1219201"/>
            <a:ext cx="33528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F6DEA2EB-2576-4244-8283-44582BBD9600}" type="datetimeFigureOut">
              <a:rPr lang="en-US" smtClean="0"/>
              <a:pPr/>
              <a:t>5/21/2018</a:t>
            </a:fld>
            <a:endParaRPr lang="en-US" dirty="0"/>
          </a:p>
        </p:txBody>
      </p:sp>
      <p:sp>
        <p:nvSpPr>
          <p:cNvPr id="6" name="عنصر نائب للتذييل 5"/>
          <p:cNvSpPr>
            <a:spLocks noGrp="1"/>
          </p:cNvSpPr>
          <p:nvPr>
            <p:ph type="ftr" sz="quarter" idx="11"/>
          </p:nvPr>
        </p:nvSpPr>
        <p:spPr/>
        <p:txBody>
          <a:bodyPr/>
          <a:lstStyle/>
          <a:p>
            <a:endParaRPr lang="en-US" dirty="0"/>
          </a:p>
        </p:txBody>
      </p:sp>
      <p:sp>
        <p:nvSpPr>
          <p:cNvPr id="7" name="عنصر نائب لرقم الشريحة 6"/>
          <p:cNvSpPr>
            <a:spLocks noGrp="1"/>
          </p:cNvSpPr>
          <p:nvPr>
            <p:ph type="sldNum" sz="quarter" idx="12"/>
          </p:nvPr>
        </p:nvSpPr>
        <p:spPr/>
        <p:txBody>
          <a:bodyPr/>
          <a:lstStyle/>
          <a:p>
            <a:fld id="{BE409032-DDA3-479F-97CD-3190EA06D014}" type="slidenum">
              <a:rPr lang="en-US" smtClean="0"/>
              <a:pPr/>
              <a:t>‹#›</a:t>
            </a:fld>
            <a:endParaRPr lang="en-US" dirty="0"/>
          </a:p>
        </p:txBody>
      </p:sp>
      <p:sp>
        <p:nvSpPr>
          <p:cNvPr id="8" name="رابط مستقيم 7"/>
          <p:cNvSpPr>
            <a:spLocks noChangeShapeType="1"/>
          </p:cNvSpPr>
          <p:nvPr/>
        </p:nvSpPr>
        <p:spPr bwMode="auto">
          <a:xfrm>
            <a:off x="609600" y="6353175"/>
            <a:ext cx="109728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رابط مستقيم 9"/>
          <p:cNvSpPr>
            <a:spLocks noChangeShapeType="1"/>
          </p:cNvSpPr>
          <p:nvPr/>
        </p:nvSpPr>
        <p:spPr bwMode="auto">
          <a:xfrm rot="5400000">
            <a:off x="5220033"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مثلث متساوي الساقين 8"/>
          <p:cNvSpPr>
            <a:spLocks noChangeAspect="1"/>
          </p:cNvSpPr>
          <p:nvPr/>
        </p:nvSpPr>
        <p:spPr>
          <a:xfrm rot="5400000">
            <a:off x="590609" y="6447423"/>
            <a:ext cx="190849" cy="160419"/>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عنصر نائب للمحتوى 11"/>
          <p:cNvSpPr>
            <a:spLocks noGrp="1"/>
          </p:cNvSpPr>
          <p:nvPr>
            <p:ph sz="quarter" idx="1"/>
          </p:nvPr>
        </p:nvSpPr>
        <p:spPr>
          <a:xfrm>
            <a:off x="406400" y="304800"/>
            <a:ext cx="7620000" cy="5715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F6DEA2EB-2576-4244-8283-44582BBD9600}" type="datetimeFigureOut">
              <a:rPr lang="en-US" smtClean="0"/>
              <a:pPr/>
              <a:t>5/21/2018</a:t>
            </a:fld>
            <a:endParaRPr lang="en-US" dirty="0"/>
          </a:p>
        </p:txBody>
      </p:sp>
      <p:sp>
        <p:nvSpPr>
          <p:cNvPr id="5" name="عنصر نائب للتذييل 4"/>
          <p:cNvSpPr>
            <a:spLocks noGrp="1"/>
          </p:cNvSpPr>
          <p:nvPr>
            <p:ph type="ftr" sz="quarter" idx="11"/>
          </p:nvPr>
        </p:nvSpPr>
        <p:spPr/>
        <p:txBody>
          <a:bodyPr/>
          <a:lstStyle/>
          <a:p>
            <a:endParaRPr lang="en-US" dirty="0"/>
          </a:p>
        </p:txBody>
      </p:sp>
      <p:sp>
        <p:nvSpPr>
          <p:cNvPr id="6" name="عنصر نائب لرقم الشريحة 5"/>
          <p:cNvSpPr>
            <a:spLocks noGrp="1"/>
          </p:cNvSpPr>
          <p:nvPr>
            <p:ph type="sldNum" sz="quarter" idx="12"/>
          </p:nvPr>
        </p:nvSpPr>
        <p:spPr/>
        <p:txBody>
          <a:bodyPr/>
          <a:lstStyle/>
          <a:p>
            <a:fld id="{BE409032-DDA3-479F-97CD-3190EA06D014}" type="slidenum">
              <a:rPr lang="en-US" smtClean="0"/>
              <a:pPr/>
              <a:t>‹#›</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bg>
      <p:bgRef idx="1001">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609600" y="500856"/>
            <a:ext cx="10972800" cy="674688"/>
          </a:xfrm>
          <a:ln>
            <a:solidFill>
              <a:schemeClr val="accent1"/>
            </a:solidFill>
          </a:ln>
        </p:spPr>
        <p:txBody>
          <a:bodyPr lIns="274320" anchor="ctr"/>
          <a:lstStyle>
            <a:lvl1pPr algn="r">
              <a:buNone/>
              <a:defRPr sz="2000" b="0">
                <a:solidFill>
                  <a:schemeClr val="tx1"/>
                </a:solidFill>
              </a:defRPr>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609600" y="1905000"/>
            <a:ext cx="10972800" cy="4270248"/>
          </a:xfrm>
          <a:solidFill>
            <a:schemeClr val="tx1">
              <a:shade val="50000"/>
            </a:schemeClr>
          </a:solidFill>
          <a:ln>
            <a:noFill/>
          </a:ln>
          <a:effectLst/>
        </p:spPr>
        <p:txBody>
          <a:bodyPr/>
          <a:lstStyle>
            <a:lvl1pPr marL="0" indent="0">
              <a:spcBef>
                <a:spcPts val="600"/>
              </a:spcBef>
              <a:buNone/>
              <a:defRPr sz="3200"/>
            </a:lvl1pPr>
          </a:lstStyle>
          <a:p>
            <a:r>
              <a:rPr kumimoji="0" lang="ar-SA" smtClean="0"/>
              <a:t>انقر فوق الرمز لإضافة صورة</a:t>
            </a:r>
            <a:endParaRPr kumimoji="0" lang="en-US" dirty="0"/>
          </a:p>
        </p:txBody>
      </p:sp>
      <p:sp>
        <p:nvSpPr>
          <p:cNvPr id="4" name="عنصر نائب للنص 3"/>
          <p:cNvSpPr>
            <a:spLocks noGrp="1"/>
          </p:cNvSpPr>
          <p:nvPr>
            <p:ph type="body" sz="half" idx="2"/>
          </p:nvPr>
        </p:nvSpPr>
        <p:spPr>
          <a:xfrm>
            <a:off x="609600" y="1219200"/>
            <a:ext cx="109728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F6DEA2EB-2576-4244-8283-44582BBD9600}" type="datetimeFigureOut">
              <a:rPr lang="en-US" smtClean="0"/>
              <a:pPr/>
              <a:t>5/21/2018</a:t>
            </a:fld>
            <a:endParaRPr lang="en-US" dirty="0"/>
          </a:p>
        </p:txBody>
      </p:sp>
      <p:sp>
        <p:nvSpPr>
          <p:cNvPr id="6" name="عنصر نائب للتذييل 5"/>
          <p:cNvSpPr>
            <a:spLocks noGrp="1"/>
          </p:cNvSpPr>
          <p:nvPr>
            <p:ph type="ftr" sz="quarter" idx="11"/>
          </p:nvPr>
        </p:nvSpPr>
        <p:spPr/>
        <p:txBody>
          <a:bodyPr/>
          <a:lstStyle/>
          <a:p>
            <a:endParaRPr lang="en-US" dirty="0"/>
          </a:p>
        </p:txBody>
      </p:sp>
      <p:sp>
        <p:nvSpPr>
          <p:cNvPr id="7" name="عنصر نائب لرقم الشريحة 6"/>
          <p:cNvSpPr>
            <a:spLocks noGrp="1"/>
          </p:cNvSpPr>
          <p:nvPr>
            <p:ph type="sldNum" sz="quarter" idx="12"/>
          </p:nvPr>
        </p:nvSpPr>
        <p:spPr/>
        <p:txBody>
          <a:bodyPr/>
          <a:lstStyle/>
          <a:p>
            <a:fld id="{BE409032-DDA3-479F-97CD-3190EA06D014}" type="slidenum">
              <a:rPr lang="en-US" smtClean="0"/>
              <a:pPr/>
              <a:t>‹#›</a:t>
            </a:fld>
            <a:endParaRPr lang="en-US" dirty="0"/>
          </a:p>
        </p:txBody>
      </p:sp>
      <p:sp>
        <p:nvSpPr>
          <p:cNvPr id="8" name="رابط مستقيم 7"/>
          <p:cNvSpPr>
            <a:spLocks noChangeShapeType="1"/>
          </p:cNvSpPr>
          <p:nvPr/>
        </p:nvSpPr>
        <p:spPr bwMode="auto">
          <a:xfrm>
            <a:off x="609600" y="6353175"/>
            <a:ext cx="109728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مثلث متساوي الساقين 8"/>
          <p:cNvSpPr>
            <a:spLocks noChangeAspect="1"/>
          </p:cNvSpPr>
          <p:nvPr/>
        </p:nvSpPr>
        <p:spPr>
          <a:xfrm rot="5400000">
            <a:off x="590609" y="6447423"/>
            <a:ext cx="190849" cy="160419"/>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a:xfrm>
            <a:off x="609600" y="500856"/>
            <a:ext cx="24384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F6DEA2EB-2576-4244-8283-44582BBD9600}" type="datetimeFigureOut">
              <a:rPr lang="en-US" smtClean="0"/>
              <a:pPr/>
              <a:t>5/21/2018</a:t>
            </a:fld>
            <a:endParaRPr lang="en-US" dirty="0"/>
          </a:p>
        </p:txBody>
      </p:sp>
      <p:sp>
        <p:nvSpPr>
          <p:cNvPr id="5" name="عنصر نائب للتذييل 4"/>
          <p:cNvSpPr>
            <a:spLocks noGrp="1"/>
          </p:cNvSpPr>
          <p:nvPr>
            <p:ph type="ftr" sz="quarter" idx="11"/>
          </p:nvPr>
        </p:nvSpPr>
        <p:spPr/>
        <p:txBody>
          <a:bodyPr/>
          <a:lstStyle/>
          <a:p>
            <a:endParaRPr lang="en-US" dirty="0"/>
          </a:p>
        </p:txBody>
      </p:sp>
      <p:sp>
        <p:nvSpPr>
          <p:cNvPr id="6" name="عنصر نائب لرقم الشريحة 5"/>
          <p:cNvSpPr>
            <a:spLocks noGrp="1"/>
          </p:cNvSpPr>
          <p:nvPr>
            <p:ph type="sldNum" sz="quarter" idx="12"/>
          </p:nvPr>
        </p:nvSpPr>
        <p:spPr/>
        <p:txBody>
          <a:bodyPr/>
          <a:lstStyle/>
          <a:p>
            <a:fld id="{BE409032-DDA3-479F-97CD-3190EA06D014}" type="slidenum">
              <a:rPr lang="en-US" smtClean="0"/>
              <a:pPr/>
              <a:t>‹#›</a:t>
            </a:fld>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8839200" y="274639"/>
            <a:ext cx="2743200" cy="5851525"/>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609600" y="274639"/>
            <a:ext cx="8026400" cy="5851525"/>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F6DEA2EB-2576-4244-8283-44582BBD9600}" type="datetimeFigureOut">
              <a:rPr lang="en-US" smtClean="0"/>
              <a:pPr/>
              <a:t>5/21/2018</a:t>
            </a:fld>
            <a:endParaRPr lang="en-US" dirty="0"/>
          </a:p>
        </p:txBody>
      </p:sp>
      <p:sp>
        <p:nvSpPr>
          <p:cNvPr id="5" name="عنصر نائب للتذييل 4"/>
          <p:cNvSpPr>
            <a:spLocks noGrp="1"/>
          </p:cNvSpPr>
          <p:nvPr>
            <p:ph type="ftr" sz="quarter" idx="11"/>
          </p:nvPr>
        </p:nvSpPr>
        <p:spPr/>
        <p:txBody>
          <a:bodyPr/>
          <a:lstStyle/>
          <a:p>
            <a:endParaRPr lang="en-US" dirty="0"/>
          </a:p>
        </p:txBody>
      </p:sp>
      <p:sp>
        <p:nvSpPr>
          <p:cNvPr id="6" name="عنصر نائب لرقم الشريحة 5"/>
          <p:cNvSpPr>
            <a:spLocks noGrp="1"/>
          </p:cNvSpPr>
          <p:nvPr>
            <p:ph type="sldNum" sz="quarter" idx="12"/>
          </p:nvPr>
        </p:nvSpPr>
        <p:spPr/>
        <p:txBody>
          <a:bodyPr/>
          <a:lstStyle/>
          <a:p>
            <a:fld id="{BE409032-DDA3-479F-97CD-3190EA06D014}" type="slidenum">
              <a:rPr lang="en-US" smtClean="0"/>
              <a:pPr/>
              <a:t>‹#›</a:t>
            </a:fld>
            <a:endParaRPr lang="en-US" dirty="0"/>
          </a:p>
        </p:txBody>
      </p:sp>
      <p:sp>
        <p:nvSpPr>
          <p:cNvPr id="7" name="رابط مستقيم 6"/>
          <p:cNvSpPr>
            <a:spLocks noChangeShapeType="1"/>
          </p:cNvSpPr>
          <p:nvPr/>
        </p:nvSpPr>
        <p:spPr bwMode="auto">
          <a:xfrm>
            <a:off x="609600" y="6353175"/>
            <a:ext cx="109728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مثلث متساوي الساقين 7"/>
          <p:cNvSpPr>
            <a:spLocks noChangeAspect="1"/>
          </p:cNvSpPr>
          <p:nvPr/>
        </p:nvSpPr>
        <p:spPr>
          <a:xfrm rot="5400000">
            <a:off x="590609" y="6447423"/>
            <a:ext cx="190849" cy="160419"/>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رابط مستقيم 8"/>
          <p:cNvSpPr>
            <a:spLocks noChangeShapeType="1"/>
          </p:cNvSpPr>
          <p:nvPr/>
        </p:nvSpPr>
        <p:spPr bwMode="auto">
          <a:xfrm rot="5400000">
            <a:off x="5814836"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963084" y="4406907"/>
            <a:ext cx="103632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F6DEA2EB-2576-4244-8283-44582BBD9600}" type="datetimeFigureOut">
              <a:rPr lang="en-US" smtClean="0"/>
              <a:pPr/>
              <a:t>5/21/2018</a:t>
            </a:fld>
            <a:endParaRPr lang="en-US" dirty="0"/>
          </a:p>
        </p:txBody>
      </p:sp>
      <p:sp>
        <p:nvSpPr>
          <p:cNvPr id="5" name="عنصر نائب للتذييل 4"/>
          <p:cNvSpPr>
            <a:spLocks noGrp="1"/>
          </p:cNvSpPr>
          <p:nvPr>
            <p:ph type="ftr" sz="quarter" idx="11"/>
          </p:nvPr>
        </p:nvSpPr>
        <p:spPr/>
        <p:txBody>
          <a:bodyPr/>
          <a:lstStyle/>
          <a:p>
            <a:endParaRPr lang="en-US" dirty="0"/>
          </a:p>
        </p:txBody>
      </p:sp>
      <p:sp>
        <p:nvSpPr>
          <p:cNvPr id="6" name="عنصر نائب لرقم الشريحة 5"/>
          <p:cNvSpPr>
            <a:spLocks noGrp="1"/>
          </p:cNvSpPr>
          <p:nvPr>
            <p:ph type="sldNum" sz="quarter" idx="12"/>
          </p:nvPr>
        </p:nvSpPr>
        <p:spPr/>
        <p:txBody>
          <a:bodyPr/>
          <a:lstStyle/>
          <a:p>
            <a:fld id="{BE409032-DDA3-479F-97CD-3190EA06D014}"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812800" y="1600204"/>
            <a:ext cx="7213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8229600" y="1600204"/>
            <a:ext cx="7213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F6DEA2EB-2576-4244-8283-44582BBD9600}" type="datetimeFigureOut">
              <a:rPr lang="en-US" smtClean="0"/>
              <a:pPr/>
              <a:t>5/21/2018</a:t>
            </a:fld>
            <a:endParaRPr lang="en-US" dirty="0"/>
          </a:p>
        </p:txBody>
      </p:sp>
      <p:sp>
        <p:nvSpPr>
          <p:cNvPr id="6" name="عنصر نائب للتذييل 5"/>
          <p:cNvSpPr>
            <a:spLocks noGrp="1"/>
          </p:cNvSpPr>
          <p:nvPr>
            <p:ph type="ftr" sz="quarter" idx="11"/>
          </p:nvPr>
        </p:nvSpPr>
        <p:spPr/>
        <p:txBody>
          <a:bodyPr/>
          <a:lstStyle/>
          <a:p>
            <a:endParaRPr lang="en-US" dirty="0"/>
          </a:p>
        </p:txBody>
      </p:sp>
      <p:sp>
        <p:nvSpPr>
          <p:cNvPr id="7" name="عنصر نائب لرقم الشريحة 6"/>
          <p:cNvSpPr>
            <a:spLocks noGrp="1"/>
          </p:cNvSpPr>
          <p:nvPr>
            <p:ph type="sldNum" sz="quarter" idx="12"/>
          </p:nvPr>
        </p:nvSpPr>
        <p:spPr/>
        <p:txBody>
          <a:bodyPr/>
          <a:lstStyle/>
          <a:p>
            <a:fld id="{BE409032-DDA3-479F-97CD-3190EA06D014}"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609600" y="274638"/>
            <a:ext cx="10972800" cy="1143000"/>
          </a:xfrm>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6193372"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6193372"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F6DEA2EB-2576-4244-8283-44582BBD9600}" type="datetimeFigureOut">
              <a:rPr lang="en-US" smtClean="0"/>
              <a:pPr/>
              <a:t>5/21/2018</a:t>
            </a:fld>
            <a:endParaRPr lang="en-US" dirty="0"/>
          </a:p>
        </p:txBody>
      </p:sp>
      <p:sp>
        <p:nvSpPr>
          <p:cNvPr id="8" name="عنصر نائب للتذييل 7"/>
          <p:cNvSpPr>
            <a:spLocks noGrp="1"/>
          </p:cNvSpPr>
          <p:nvPr>
            <p:ph type="ftr" sz="quarter" idx="11"/>
          </p:nvPr>
        </p:nvSpPr>
        <p:spPr/>
        <p:txBody>
          <a:bodyPr/>
          <a:lstStyle/>
          <a:p>
            <a:endParaRPr lang="en-US" dirty="0"/>
          </a:p>
        </p:txBody>
      </p:sp>
      <p:sp>
        <p:nvSpPr>
          <p:cNvPr id="9" name="عنصر نائب لرقم الشريحة 8"/>
          <p:cNvSpPr>
            <a:spLocks noGrp="1"/>
          </p:cNvSpPr>
          <p:nvPr>
            <p:ph type="sldNum" sz="quarter" idx="12"/>
          </p:nvPr>
        </p:nvSpPr>
        <p:spPr/>
        <p:txBody>
          <a:bodyPr/>
          <a:lstStyle/>
          <a:p>
            <a:fld id="{BE409032-DDA3-479F-97CD-3190EA06D014}"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F6DEA2EB-2576-4244-8283-44582BBD9600}" type="datetimeFigureOut">
              <a:rPr lang="en-US" smtClean="0"/>
              <a:pPr/>
              <a:t>5/21/2018</a:t>
            </a:fld>
            <a:endParaRPr lang="en-US" dirty="0"/>
          </a:p>
        </p:txBody>
      </p:sp>
      <p:sp>
        <p:nvSpPr>
          <p:cNvPr id="4" name="عنصر نائب للتذييل 3"/>
          <p:cNvSpPr>
            <a:spLocks noGrp="1"/>
          </p:cNvSpPr>
          <p:nvPr>
            <p:ph type="ftr" sz="quarter" idx="11"/>
          </p:nvPr>
        </p:nvSpPr>
        <p:spPr/>
        <p:txBody>
          <a:bodyPr/>
          <a:lstStyle/>
          <a:p>
            <a:endParaRPr lang="en-US" dirty="0"/>
          </a:p>
        </p:txBody>
      </p:sp>
      <p:sp>
        <p:nvSpPr>
          <p:cNvPr id="5" name="عنصر نائب لرقم الشريحة 4"/>
          <p:cNvSpPr>
            <a:spLocks noGrp="1"/>
          </p:cNvSpPr>
          <p:nvPr>
            <p:ph type="sldNum" sz="quarter" idx="12"/>
          </p:nvPr>
        </p:nvSpPr>
        <p:spPr/>
        <p:txBody>
          <a:bodyPr/>
          <a:lstStyle/>
          <a:p>
            <a:fld id="{BE409032-DDA3-479F-97CD-3190EA06D014}"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F6DEA2EB-2576-4244-8283-44582BBD9600}" type="datetimeFigureOut">
              <a:rPr lang="en-US" smtClean="0"/>
              <a:pPr/>
              <a:t>5/21/2018</a:t>
            </a:fld>
            <a:endParaRPr lang="en-US" dirty="0"/>
          </a:p>
        </p:txBody>
      </p:sp>
      <p:sp>
        <p:nvSpPr>
          <p:cNvPr id="3" name="عنصر نائب للتذييل 2"/>
          <p:cNvSpPr>
            <a:spLocks noGrp="1"/>
          </p:cNvSpPr>
          <p:nvPr>
            <p:ph type="ftr" sz="quarter" idx="11"/>
          </p:nvPr>
        </p:nvSpPr>
        <p:spPr/>
        <p:txBody>
          <a:bodyPr/>
          <a:lstStyle/>
          <a:p>
            <a:endParaRPr lang="en-US" dirty="0"/>
          </a:p>
        </p:txBody>
      </p:sp>
      <p:sp>
        <p:nvSpPr>
          <p:cNvPr id="4" name="عنصر نائب لرقم الشريحة 3"/>
          <p:cNvSpPr>
            <a:spLocks noGrp="1"/>
          </p:cNvSpPr>
          <p:nvPr>
            <p:ph type="sldNum" sz="quarter" idx="12"/>
          </p:nvPr>
        </p:nvSpPr>
        <p:spPr/>
        <p:txBody>
          <a:bodyPr/>
          <a:lstStyle/>
          <a:p>
            <a:fld id="{BE409032-DDA3-479F-97CD-3190EA06D014}"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09603" y="273050"/>
            <a:ext cx="4011084"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4766733" y="273052"/>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609603" y="1435102"/>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F6DEA2EB-2576-4244-8283-44582BBD9600}" type="datetimeFigureOut">
              <a:rPr lang="en-US" smtClean="0"/>
              <a:pPr/>
              <a:t>5/21/2018</a:t>
            </a:fld>
            <a:endParaRPr lang="en-US" dirty="0"/>
          </a:p>
        </p:txBody>
      </p:sp>
      <p:sp>
        <p:nvSpPr>
          <p:cNvPr id="6" name="عنصر نائب للتذييل 5"/>
          <p:cNvSpPr>
            <a:spLocks noGrp="1"/>
          </p:cNvSpPr>
          <p:nvPr>
            <p:ph type="ftr" sz="quarter" idx="11"/>
          </p:nvPr>
        </p:nvSpPr>
        <p:spPr/>
        <p:txBody>
          <a:bodyPr/>
          <a:lstStyle/>
          <a:p>
            <a:endParaRPr lang="en-US" dirty="0"/>
          </a:p>
        </p:txBody>
      </p:sp>
      <p:sp>
        <p:nvSpPr>
          <p:cNvPr id="7" name="عنصر نائب لرقم الشريحة 6"/>
          <p:cNvSpPr>
            <a:spLocks noGrp="1"/>
          </p:cNvSpPr>
          <p:nvPr>
            <p:ph type="sldNum" sz="quarter" idx="12"/>
          </p:nvPr>
        </p:nvSpPr>
        <p:spPr/>
        <p:txBody>
          <a:bodyPr/>
          <a:lstStyle/>
          <a:p>
            <a:fld id="{BE409032-DDA3-479F-97CD-3190EA06D014}"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2389717" y="4800600"/>
            <a:ext cx="73152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dirty="0"/>
          </a:p>
        </p:txBody>
      </p:sp>
      <p:sp>
        <p:nvSpPr>
          <p:cNvPr id="4" name="عنصر نائب للنص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F6DEA2EB-2576-4244-8283-44582BBD9600}" type="datetimeFigureOut">
              <a:rPr lang="en-US" smtClean="0"/>
              <a:pPr/>
              <a:t>5/21/2018</a:t>
            </a:fld>
            <a:endParaRPr lang="en-US" dirty="0"/>
          </a:p>
        </p:txBody>
      </p:sp>
      <p:sp>
        <p:nvSpPr>
          <p:cNvPr id="6" name="عنصر نائب للتذييل 5"/>
          <p:cNvSpPr>
            <a:spLocks noGrp="1"/>
          </p:cNvSpPr>
          <p:nvPr>
            <p:ph type="ftr" sz="quarter" idx="11"/>
          </p:nvPr>
        </p:nvSpPr>
        <p:spPr/>
        <p:txBody>
          <a:bodyPr/>
          <a:lstStyle/>
          <a:p>
            <a:endParaRPr lang="en-US" dirty="0"/>
          </a:p>
        </p:txBody>
      </p:sp>
      <p:sp>
        <p:nvSpPr>
          <p:cNvPr id="7" name="عنصر نائب لرقم الشريحة 6"/>
          <p:cNvSpPr>
            <a:spLocks noGrp="1"/>
          </p:cNvSpPr>
          <p:nvPr>
            <p:ph type="sldNum" sz="quarter" idx="12"/>
          </p:nvPr>
        </p:nvSpPr>
        <p:spPr/>
        <p:txBody>
          <a:bodyPr/>
          <a:lstStyle/>
          <a:p>
            <a:fld id="{BE409032-DDA3-479F-97CD-3190EA06D014}"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609600" y="274638"/>
            <a:ext cx="109728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609600" y="1600204"/>
            <a:ext cx="109728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8737600" y="6356357"/>
            <a:ext cx="28448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F6DEA2EB-2576-4244-8283-44582BBD9600}" type="datetimeFigureOut">
              <a:rPr lang="en-US" smtClean="0"/>
              <a:pPr/>
              <a:t>5/21/2018</a:t>
            </a:fld>
            <a:endParaRPr lang="en-US" dirty="0"/>
          </a:p>
        </p:txBody>
      </p:sp>
      <p:sp>
        <p:nvSpPr>
          <p:cNvPr id="5" name="عنصر نائب للتذييل 4"/>
          <p:cNvSpPr>
            <a:spLocks noGrp="1"/>
          </p:cNvSpPr>
          <p:nvPr>
            <p:ph type="ftr" sz="quarter" idx="3"/>
          </p:nvPr>
        </p:nvSpPr>
        <p:spPr>
          <a:xfrm>
            <a:off x="4165600" y="6356357"/>
            <a:ext cx="3860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en-US" dirty="0"/>
          </a:p>
        </p:txBody>
      </p:sp>
      <p:sp>
        <p:nvSpPr>
          <p:cNvPr id="6" name="عنصر نائب لرقم الشريحة 5"/>
          <p:cNvSpPr>
            <a:spLocks noGrp="1"/>
          </p:cNvSpPr>
          <p:nvPr>
            <p:ph type="sldNum" sz="quarter" idx="4"/>
          </p:nvPr>
        </p:nvSpPr>
        <p:spPr>
          <a:xfrm>
            <a:off x="609600" y="6356357"/>
            <a:ext cx="28448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BE409032-DDA3-479F-97CD-3190EA06D014}"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4021" r:id="rId1"/>
    <p:sldLayoutId id="2147484022" r:id="rId2"/>
    <p:sldLayoutId id="2147484023" r:id="rId3"/>
    <p:sldLayoutId id="2147484024" r:id="rId4"/>
    <p:sldLayoutId id="2147484025" r:id="rId5"/>
    <p:sldLayoutId id="2147484026" r:id="rId6"/>
    <p:sldLayoutId id="2147484027" r:id="rId7"/>
    <p:sldLayoutId id="2147484028" r:id="rId8"/>
    <p:sldLayoutId id="2147484029" r:id="rId9"/>
    <p:sldLayoutId id="2147484030" r:id="rId10"/>
    <p:sldLayoutId id="2147484031"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عنصر نائب للعنوان 21"/>
          <p:cNvSpPr>
            <a:spLocks noGrp="1"/>
          </p:cNvSpPr>
          <p:nvPr>
            <p:ph type="title"/>
          </p:nvPr>
        </p:nvSpPr>
        <p:spPr>
          <a:xfrm>
            <a:off x="609600" y="152400"/>
            <a:ext cx="10972800" cy="990600"/>
          </a:xfrm>
          <a:prstGeom prst="rect">
            <a:avLst/>
          </a:prstGeom>
        </p:spPr>
        <p:txBody>
          <a:bodyPr vert="horz" anchor="b" anchorCtr="0">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609600" y="1219200"/>
            <a:ext cx="10972800" cy="4910328"/>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a:off x="8534400" y="6356350"/>
            <a:ext cx="3052064" cy="365760"/>
          </a:xfrm>
          <a:prstGeom prst="rect">
            <a:avLst/>
          </a:prstGeom>
        </p:spPr>
        <p:txBody>
          <a:bodyPr vert="horz"/>
          <a:lstStyle>
            <a:lvl1pPr algn="l" eaLnBrk="1" latinLnBrk="0" hangingPunct="1">
              <a:defRPr kumimoji="0" sz="1400">
                <a:solidFill>
                  <a:schemeClr val="tx2"/>
                </a:solidFill>
              </a:defRPr>
            </a:lvl1pPr>
          </a:lstStyle>
          <a:p>
            <a:fld id="{F6DEA2EB-2576-4244-8283-44582BBD9600}" type="datetimeFigureOut">
              <a:rPr lang="en-US" smtClean="0"/>
              <a:pPr/>
              <a:t>5/21/2018</a:t>
            </a:fld>
            <a:endParaRPr lang="en-US" dirty="0"/>
          </a:p>
        </p:txBody>
      </p:sp>
      <p:sp>
        <p:nvSpPr>
          <p:cNvPr id="3" name="عنصر نائب للتذييل 2"/>
          <p:cNvSpPr>
            <a:spLocks noGrp="1"/>
          </p:cNvSpPr>
          <p:nvPr>
            <p:ph type="ftr" sz="quarter" idx="3"/>
          </p:nvPr>
        </p:nvSpPr>
        <p:spPr>
          <a:xfrm>
            <a:off x="3864864" y="6356350"/>
            <a:ext cx="4673600" cy="365760"/>
          </a:xfrm>
          <a:prstGeom prst="rect">
            <a:avLst/>
          </a:prstGeom>
        </p:spPr>
        <p:txBody>
          <a:bodyPr vert="horz"/>
          <a:lstStyle>
            <a:lvl1pPr algn="r" eaLnBrk="1" latinLnBrk="0" hangingPunct="1">
              <a:defRPr kumimoji="0" sz="1400">
                <a:solidFill>
                  <a:schemeClr val="tx2"/>
                </a:solidFill>
              </a:defRPr>
            </a:lvl1pPr>
          </a:lstStyle>
          <a:p>
            <a:endParaRPr lang="en-US" dirty="0"/>
          </a:p>
        </p:txBody>
      </p:sp>
      <p:sp>
        <p:nvSpPr>
          <p:cNvPr id="23" name="عنصر نائب لرقم الشريحة 22"/>
          <p:cNvSpPr>
            <a:spLocks noGrp="1"/>
          </p:cNvSpPr>
          <p:nvPr>
            <p:ph type="sldNum" sz="quarter" idx="4"/>
          </p:nvPr>
        </p:nvSpPr>
        <p:spPr>
          <a:xfrm>
            <a:off x="816864" y="6356350"/>
            <a:ext cx="2641600" cy="365760"/>
          </a:xfrm>
          <a:prstGeom prst="rect">
            <a:avLst/>
          </a:prstGeom>
        </p:spPr>
        <p:txBody>
          <a:bodyPr vert="horz"/>
          <a:lstStyle>
            <a:lvl1pPr algn="l" eaLnBrk="1" latinLnBrk="0" hangingPunct="1">
              <a:defRPr kumimoji="0" sz="1400">
                <a:solidFill>
                  <a:schemeClr val="tx2"/>
                </a:solidFill>
              </a:defRPr>
            </a:lvl1pPr>
          </a:lstStyle>
          <a:p>
            <a:fld id="{BE409032-DDA3-479F-97CD-3190EA06D014}" type="slidenum">
              <a:rPr lang="en-US" smtClean="0"/>
              <a:pPr/>
              <a:t>‹#›</a:t>
            </a:fld>
            <a:endParaRPr lang="en-US" dirty="0"/>
          </a:p>
        </p:txBody>
      </p:sp>
      <p:sp>
        <p:nvSpPr>
          <p:cNvPr id="28" name="رابط مستقيم 27"/>
          <p:cNvSpPr>
            <a:spLocks noChangeShapeType="1"/>
          </p:cNvSpPr>
          <p:nvPr/>
        </p:nvSpPr>
        <p:spPr bwMode="auto">
          <a:xfrm>
            <a:off x="609600" y="6353175"/>
            <a:ext cx="109728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رابط مستقيم 28"/>
          <p:cNvSpPr>
            <a:spLocks noChangeShapeType="1"/>
          </p:cNvSpPr>
          <p:nvPr/>
        </p:nvSpPr>
        <p:spPr bwMode="auto">
          <a:xfrm>
            <a:off x="609600" y="1143000"/>
            <a:ext cx="109728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مثلث متساوي الساقين 9"/>
          <p:cNvSpPr>
            <a:spLocks noChangeAspect="1"/>
          </p:cNvSpPr>
          <p:nvPr/>
        </p:nvSpPr>
        <p:spPr>
          <a:xfrm rot="5400000">
            <a:off x="590609" y="6447423"/>
            <a:ext cx="190849" cy="160419"/>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4033" r:id="rId1"/>
    <p:sldLayoutId id="2147484034" r:id="rId2"/>
    <p:sldLayoutId id="2147484035" r:id="rId3"/>
    <p:sldLayoutId id="2147484036" r:id="rId4"/>
    <p:sldLayoutId id="2147484037" r:id="rId5"/>
    <p:sldLayoutId id="2147484038" r:id="rId6"/>
    <p:sldLayoutId id="2147484039" r:id="rId7"/>
    <p:sldLayoutId id="2147484040" r:id="rId8"/>
    <p:sldLayoutId id="2147484041" r:id="rId9"/>
    <p:sldLayoutId id="2147484042" r:id="rId10"/>
    <p:sldLayoutId id="2147484043" r:id="rId11"/>
  </p:sldLayoutIdLst>
  <p:txStyles>
    <p:titleStyle>
      <a:lvl1pPr algn="l" rtl="1" eaLnBrk="1" latinLnBrk="0" hangingPunct="1">
        <a:spcBef>
          <a:spcPct val="0"/>
        </a:spcBef>
        <a:buNone/>
        <a:defRPr kumimoji="0" sz="3200" kern="1200">
          <a:solidFill>
            <a:schemeClr val="tx2"/>
          </a:solidFill>
          <a:latin typeface="+mj-lt"/>
          <a:ea typeface="+mj-ea"/>
          <a:cs typeface="+mj-cs"/>
        </a:defRPr>
      </a:lvl1pPr>
    </p:titleStyle>
    <p:bodyStyle>
      <a:lvl1pPr marL="274320" indent="-274320" algn="r" rtl="1"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r" rtl="1"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r" rtl="1"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r" rtl="1"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r" rtl="1"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r" rtl="1"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r" rtl="1"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r" rtl="1"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r" rtl="1"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chart" Target="../charts/chart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4.png"/><Relationship Id="rId7" Type="http://schemas.openxmlformats.org/officeDocument/2006/relationships/diagramColors" Target="../diagrams/colors3.xml"/><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 Id="rId5" Type="http://schemas.openxmlformats.org/officeDocument/2006/relationships/chart" Target="../charts/chart4.xml"/><Relationship Id="rId4" Type="http://schemas.openxmlformats.org/officeDocument/2006/relationships/chart" Target="../charts/chart3.xml"/></Relationships>
</file>

<file path=ppt/slides/_rels/slide8.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chart" Target="../charts/chart5.xml"/><Relationship Id="rId1" Type="http://schemas.openxmlformats.org/officeDocument/2006/relationships/slideLayout" Target="../slideLayouts/slideLayout2.xml"/><Relationship Id="rId5" Type="http://schemas.openxmlformats.org/officeDocument/2006/relationships/chart" Target="../charts/chart8.xml"/><Relationship Id="rId4" Type="http://schemas.openxmlformats.org/officeDocument/2006/relationships/chart" Target="../charts/chart7.xml"/></Relationships>
</file>

<file path=ppt/slides/_rels/slide9.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chart" Target="../charts/chart9.xml"/><Relationship Id="rId1" Type="http://schemas.openxmlformats.org/officeDocument/2006/relationships/slideLayout" Target="../slideLayouts/slideLayout2.xml"/><Relationship Id="rId5" Type="http://schemas.openxmlformats.org/officeDocument/2006/relationships/chart" Target="../charts/chart12.xml"/><Relationship Id="rId4" Type="http://schemas.openxmlformats.org/officeDocument/2006/relationships/chart" Target="../charts/char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eck 5"/>
          <p:cNvSpPr/>
          <p:nvPr/>
        </p:nvSpPr>
        <p:spPr>
          <a:xfrm>
            <a:off x="1682968" y="2072666"/>
            <a:ext cx="9477081" cy="2308324"/>
          </a:xfrm>
          <a:prstGeom prst="rect">
            <a:avLst/>
          </a:prstGeom>
        </p:spPr>
        <p:txBody>
          <a:bodyPr wrap="square">
            <a:spAutoFit/>
          </a:bodyPr>
          <a:lstStyle/>
          <a:p>
            <a:pPr algn="ctr"/>
            <a:r>
              <a:rPr lang="en-US" sz="3600" dirty="0" smtClean="0"/>
              <a:t>“</a:t>
            </a:r>
            <a:r>
              <a:rPr lang="en-US" sz="3600" b="1" dirty="0" smtClean="0"/>
              <a:t>Measuring Palestinian Youth’s awareness level of renewable energy</a:t>
            </a:r>
            <a:r>
              <a:rPr lang="en-US" sz="3600" dirty="0" smtClean="0"/>
              <a:t>”.  </a:t>
            </a:r>
          </a:p>
          <a:p>
            <a:r>
              <a:rPr lang="en-US" sz="3600" cap="all" dirty="0" smtClean="0"/>
              <a:t/>
            </a:r>
            <a:br>
              <a:rPr lang="en-US" sz="3600" cap="all" dirty="0" smtClean="0"/>
            </a:br>
            <a:endParaRPr lang="ar-SA" sz="3600" dirty="0"/>
          </a:p>
        </p:txBody>
      </p:sp>
      <p:sp>
        <p:nvSpPr>
          <p:cNvPr id="7" name="Rechteck 6"/>
          <p:cNvSpPr/>
          <p:nvPr/>
        </p:nvSpPr>
        <p:spPr>
          <a:xfrm>
            <a:off x="2665274" y="4321805"/>
            <a:ext cx="6096000" cy="1015663"/>
          </a:xfrm>
          <a:prstGeom prst="rect">
            <a:avLst/>
          </a:prstGeom>
        </p:spPr>
        <p:txBody>
          <a:bodyPr>
            <a:spAutoFit/>
          </a:bodyPr>
          <a:lstStyle/>
          <a:p>
            <a:pPr algn="ctr"/>
            <a:r>
              <a:rPr lang="en-US" sz="2000" dirty="0">
                <a:solidFill>
                  <a:srgbClr val="517D21"/>
                </a:solidFill>
                <a:latin typeface="David" panose="020E0502060401010101" pitchFamily="34" charset="-79"/>
              </a:rPr>
              <a:t>Prepared by </a:t>
            </a:r>
            <a:r>
              <a:rPr lang="en-US" sz="2000" dirty="0" smtClean="0">
                <a:latin typeface="David" panose="020E0502060401010101" pitchFamily="34" charset="-79"/>
              </a:rPr>
              <a:t>:Angham Najjar</a:t>
            </a:r>
            <a:endParaRPr lang="en-US" sz="2000" dirty="0">
              <a:latin typeface="David" panose="020E0502060401010101" pitchFamily="34" charset="-79"/>
            </a:endParaRPr>
          </a:p>
          <a:p>
            <a:pPr algn="ctr"/>
            <a:r>
              <a:rPr lang="en-US" sz="2000" dirty="0" smtClean="0">
                <a:solidFill>
                  <a:srgbClr val="517D21"/>
                </a:solidFill>
                <a:latin typeface="David" panose="020E0502060401010101" pitchFamily="34" charset="-79"/>
              </a:rPr>
              <a:t>     Supervisor</a:t>
            </a:r>
            <a:r>
              <a:rPr lang="en-US" sz="2000" dirty="0" smtClean="0">
                <a:latin typeface="David" panose="020E0502060401010101" pitchFamily="34" charset="-79"/>
              </a:rPr>
              <a:t> :Prof. Tamer  </a:t>
            </a:r>
            <a:r>
              <a:rPr lang="en-US" sz="2000" dirty="0" err="1" smtClean="0">
                <a:latin typeface="David" panose="020E0502060401010101" pitchFamily="34" charset="-79"/>
              </a:rPr>
              <a:t>khatib</a:t>
            </a:r>
            <a:endParaRPr lang="en-US" sz="2000" dirty="0" smtClean="0">
              <a:latin typeface="David" panose="020E0502060401010101" pitchFamily="34" charset="-79"/>
            </a:endParaRPr>
          </a:p>
          <a:p>
            <a:pPr algn="ctr"/>
            <a:r>
              <a:rPr lang="en-US" sz="2000" dirty="0" smtClean="0">
                <a:latin typeface="David" panose="020E0502060401010101" pitchFamily="34" charset="-79"/>
              </a:rPr>
              <a:t>                     Dr. Alia  </a:t>
            </a:r>
            <a:r>
              <a:rPr lang="en-US" sz="2000" dirty="0" err="1" smtClean="0">
                <a:latin typeface="David" panose="020E0502060401010101" pitchFamily="34" charset="-79"/>
              </a:rPr>
              <a:t>Assali</a:t>
            </a:r>
            <a:r>
              <a:rPr lang="en-US" sz="2000" dirty="0" smtClean="0">
                <a:latin typeface="David" panose="020E0502060401010101" pitchFamily="34" charset="-79"/>
              </a:rPr>
              <a:t> </a:t>
            </a:r>
            <a:endParaRPr lang="ar-SA" sz="2000" dirty="0">
              <a:latin typeface="David" panose="020E0502060401010101" pitchFamily="34" charset="-79"/>
            </a:endParaRPr>
          </a:p>
        </p:txBody>
      </p:sp>
      <p:sp>
        <p:nvSpPr>
          <p:cNvPr id="4" name="مستطيل 3"/>
          <p:cNvSpPr/>
          <p:nvPr/>
        </p:nvSpPr>
        <p:spPr>
          <a:xfrm>
            <a:off x="378371" y="5213479"/>
            <a:ext cx="11498317" cy="1262910"/>
          </a:xfrm>
          <a:prstGeom prst="rect">
            <a:avLst/>
          </a:prstGeom>
        </p:spPr>
        <p:txBody>
          <a:bodyPr wrap="square">
            <a:spAutoFit/>
          </a:bodyPr>
          <a:lstStyle/>
          <a:p>
            <a:pPr indent="180340" algn="ctr">
              <a:lnSpc>
                <a:spcPct val="115000"/>
              </a:lnSpc>
              <a:spcAft>
                <a:spcPts val="1000"/>
              </a:spcAft>
            </a:pPr>
            <a:r>
              <a:rPr lang="en-US" b="1" dirty="0" smtClean="0">
                <a:latin typeface="Times New Roman"/>
                <a:ea typeface="Calibri"/>
                <a:cs typeface="Arial"/>
              </a:rPr>
              <a:t> </a:t>
            </a:r>
            <a:endParaRPr lang="en-US" sz="1600" dirty="0" smtClean="0">
              <a:latin typeface="Calibri"/>
              <a:ea typeface="Calibri"/>
              <a:cs typeface="Arial"/>
            </a:endParaRPr>
          </a:p>
          <a:p>
            <a:pPr indent="180340" algn="ctr">
              <a:lnSpc>
                <a:spcPct val="115000"/>
              </a:lnSpc>
              <a:spcAft>
                <a:spcPts val="1000"/>
              </a:spcAft>
            </a:pPr>
            <a:r>
              <a:rPr lang="en-US" sz="1600" b="1" dirty="0" smtClean="0">
                <a:latin typeface="Times New Roman"/>
                <a:ea typeface="Calibri"/>
                <a:cs typeface="Arial"/>
              </a:rPr>
              <a:t>This research was financially supported by AN-Najah </a:t>
            </a:r>
            <a:r>
              <a:rPr lang="en-US" b="1" dirty="0" smtClean="0">
                <a:latin typeface="Times New Roman"/>
                <a:ea typeface="Calibri"/>
                <a:cs typeface="Arial"/>
              </a:rPr>
              <a:t>National</a:t>
            </a:r>
            <a:r>
              <a:rPr lang="en-US" sz="1600" b="1" dirty="0" smtClean="0">
                <a:latin typeface="Times New Roman"/>
                <a:ea typeface="Calibri"/>
                <a:cs typeface="Arial"/>
              </a:rPr>
              <a:t> University, Grant number ANNU-1718-So004.</a:t>
            </a:r>
            <a:endParaRPr lang="en-US" sz="1600" dirty="0" smtClean="0">
              <a:latin typeface="Calibri"/>
              <a:ea typeface="Calibri"/>
              <a:cs typeface="Arial"/>
            </a:endParaRPr>
          </a:p>
          <a:p>
            <a:endParaRPr lang="ar-SA" dirty="0"/>
          </a:p>
        </p:txBody>
      </p:sp>
    </p:spTree>
    <p:extLst>
      <p:ext uri="{BB962C8B-B14F-4D97-AF65-F5344CB8AC3E}">
        <p14:creationId xmlns:p14="http://schemas.microsoft.com/office/powerpoint/2010/main" xmlns="" val="199928308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27456" y="1489309"/>
            <a:ext cx="10972800" cy="5716729"/>
          </a:xfrm>
          <a:ln>
            <a:solidFill>
              <a:schemeClr val="accent3"/>
            </a:solidFill>
          </a:ln>
        </p:spPr>
        <p:txBody>
          <a:bodyPr/>
          <a:lstStyle/>
          <a:p>
            <a:endParaRPr lang="ar-SA" dirty="0"/>
          </a:p>
        </p:txBody>
      </p:sp>
      <p:graphicFrame>
        <p:nvGraphicFramePr>
          <p:cNvPr id="4" name="عنصر نائب للمحتوى 3"/>
          <p:cNvGraphicFramePr>
            <a:graphicFrameLocks noGrp="1"/>
          </p:cNvGraphicFramePr>
          <p:nvPr>
            <p:ph idx="1"/>
          </p:nvPr>
        </p:nvGraphicFramePr>
        <p:xfrm>
          <a:off x="778226" y="2462920"/>
          <a:ext cx="8906101" cy="3291840"/>
        </p:xfrm>
        <a:graphic>
          <a:graphicData uri="http://schemas.openxmlformats.org/drawingml/2006/table">
            <a:tbl>
              <a:tblPr>
                <a:tableStyleId>{FABFCF23-3B69-468F-B69F-88F6DE6A72F2}</a:tableStyleId>
              </a:tblPr>
              <a:tblGrid>
                <a:gridCol w="1647318"/>
                <a:gridCol w="1168286"/>
                <a:gridCol w="952894"/>
                <a:gridCol w="1120038"/>
                <a:gridCol w="1120038"/>
                <a:gridCol w="1068344"/>
                <a:gridCol w="1068344"/>
                <a:gridCol w="760839"/>
              </a:tblGrid>
              <a:tr h="0">
                <a:tc>
                  <a:txBody>
                    <a:bodyPr/>
                    <a:lstStyle/>
                    <a:p>
                      <a:pPr indent="180340" algn="ctr" rtl="0">
                        <a:lnSpc>
                          <a:spcPct val="150000"/>
                        </a:lnSpc>
                        <a:spcAft>
                          <a:spcPts val="0"/>
                        </a:spcAft>
                      </a:pPr>
                      <a:r>
                        <a:rPr lang="en-US" sz="1200" dirty="0"/>
                        <a:t>Item</a:t>
                      </a:r>
                      <a:endParaRPr lang="en-US" sz="1100" dirty="0">
                        <a:latin typeface="Calibri"/>
                        <a:ea typeface="Calibri"/>
                        <a:cs typeface="Arial"/>
                      </a:endParaRPr>
                    </a:p>
                  </a:txBody>
                  <a:tcPr marL="68580" marR="68580" marT="0" marB="0"/>
                </a:tc>
                <a:tc>
                  <a:txBody>
                    <a:bodyPr/>
                    <a:lstStyle/>
                    <a:p>
                      <a:pPr marL="38100" marR="38100" indent="180340" algn="ctr" rtl="0">
                        <a:lnSpc>
                          <a:spcPct val="150000"/>
                        </a:lnSpc>
                        <a:spcAft>
                          <a:spcPts val="0"/>
                        </a:spcAft>
                      </a:pPr>
                      <a:r>
                        <a:rPr lang="en-US" sz="1200"/>
                        <a:t>Gender</a:t>
                      </a:r>
                      <a:endParaRPr lang="en-US" sz="1100">
                        <a:latin typeface="Calibri"/>
                        <a:ea typeface="Calibri"/>
                        <a:cs typeface="Arial"/>
                      </a:endParaRPr>
                    </a:p>
                  </a:txBody>
                  <a:tcPr marL="68580" marR="68580" marT="0" marB="0"/>
                </a:tc>
                <a:tc>
                  <a:txBody>
                    <a:bodyPr/>
                    <a:lstStyle/>
                    <a:p>
                      <a:pPr marL="38100" marR="38100" indent="180340" algn="ctr" rtl="0">
                        <a:lnSpc>
                          <a:spcPct val="150000"/>
                        </a:lnSpc>
                        <a:spcAft>
                          <a:spcPts val="0"/>
                        </a:spcAft>
                      </a:pPr>
                      <a:r>
                        <a:rPr lang="en-US" sz="1200"/>
                        <a:t>N</a:t>
                      </a:r>
                      <a:endParaRPr lang="en-US" sz="1100">
                        <a:latin typeface="Calibri"/>
                        <a:ea typeface="Calibri"/>
                        <a:cs typeface="Arial"/>
                      </a:endParaRPr>
                    </a:p>
                  </a:txBody>
                  <a:tcPr marL="68580" marR="68580" marT="0" marB="0"/>
                </a:tc>
                <a:tc>
                  <a:txBody>
                    <a:bodyPr/>
                    <a:lstStyle/>
                    <a:p>
                      <a:pPr marL="38100" marR="38100" indent="180340" algn="ctr" rtl="0">
                        <a:lnSpc>
                          <a:spcPct val="150000"/>
                        </a:lnSpc>
                        <a:spcAft>
                          <a:spcPts val="0"/>
                        </a:spcAft>
                      </a:pPr>
                      <a:r>
                        <a:rPr lang="en-US" sz="1200"/>
                        <a:t>Mean</a:t>
                      </a:r>
                      <a:endParaRPr lang="en-US" sz="1100">
                        <a:latin typeface="Calibri"/>
                        <a:ea typeface="Calibri"/>
                        <a:cs typeface="Arial"/>
                      </a:endParaRPr>
                    </a:p>
                  </a:txBody>
                  <a:tcPr marL="68580" marR="68580" marT="0" marB="0"/>
                </a:tc>
                <a:tc>
                  <a:txBody>
                    <a:bodyPr/>
                    <a:lstStyle/>
                    <a:p>
                      <a:pPr marL="38100" marR="38100" indent="180340" algn="ctr" rtl="0">
                        <a:lnSpc>
                          <a:spcPct val="150000"/>
                        </a:lnSpc>
                        <a:spcAft>
                          <a:spcPts val="0"/>
                        </a:spcAft>
                      </a:pPr>
                      <a:r>
                        <a:rPr lang="en-US" sz="1200"/>
                        <a:t>Std. Deviation</a:t>
                      </a:r>
                      <a:endParaRPr lang="en-US" sz="1100">
                        <a:latin typeface="Calibri"/>
                        <a:ea typeface="Calibri"/>
                        <a:cs typeface="Arial"/>
                      </a:endParaRPr>
                    </a:p>
                  </a:txBody>
                  <a:tcPr marL="68580" marR="68580" marT="0" marB="0"/>
                </a:tc>
                <a:tc>
                  <a:txBody>
                    <a:bodyPr/>
                    <a:lstStyle/>
                    <a:p>
                      <a:pPr marL="38100" marR="38100" indent="180340" algn="ctr" rtl="0">
                        <a:lnSpc>
                          <a:spcPct val="150000"/>
                        </a:lnSpc>
                        <a:spcAft>
                          <a:spcPts val="0"/>
                        </a:spcAft>
                      </a:pPr>
                      <a:r>
                        <a:rPr lang="en-US" sz="1200"/>
                        <a:t>Df</a:t>
                      </a:r>
                      <a:endParaRPr lang="en-US" sz="1100">
                        <a:latin typeface="Calibri"/>
                        <a:ea typeface="Calibri"/>
                        <a:cs typeface="Arial"/>
                      </a:endParaRPr>
                    </a:p>
                  </a:txBody>
                  <a:tcPr marL="68580" marR="68580" marT="0" marB="0"/>
                </a:tc>
                <a:tc>
                  <a:txBody>
                    <a:bodyPr/>
                    <a:lstStyle/>
                    <a:p>
                      <a:pPr marL="38100" marR="38100" indent="180340" algn="ctr" rtl="0">
                        <a:lnSpc>
                          <a:spcPct val="150000"/>
                        </a:lnSpc>
                        <a:spcAft>
                          <a:spcPts val="0"/>
                        </a:spcAft>
                      </a:pPr>
                      <a:r>
                        <a:rPr lang="en-US" sz="1200" dirty="0"/>
                        <a:t>T</a:t>
                      </a:r>
                      <a:endParaRPr lang="en-US" sz="1100" dirty="0">
                        <a:latin typeface="Calibri"/>
                        <a:ea typeface="Calibri"/>
                        <a:cs typeface="Arial"/>
                      </a:endParaRPr>
                    </a:p>
                  </a:txBody>
                  <a:tcPr marL="68580" marR="68580" marT="0" marB="0"/>
                </a:tc>
                <a:tc>
                  <a:txBody>
                    <a:bodyPr/>
                    <a:lstStyle/>
                    <a:p>
                      <a:pPr marL="38100" marR="38100" indent="180340" algn="ctr" rtl="0">
                        <a:lnSpc>
                          <a:spcPct val="150000"/>
                        </a:lnSpc>
                        <a:spcAft>
                          <a:spcPts val="0"/>
                        </a:spcAft>
                      </a:pPr>
                      <a:r>
                        <a:rPr lang="en-US" sz="1200"/>
                        <a:t>Sig.</a:t>
                      </a:r>
                      <a:endParaRPr lang="en-US" sz="1100">
                        <a:latin typeface="Calibri"/>
                        <a:ea typeface="Calibri"/>
                        <a:cs typeface="Arial"/>
                      </a:endParaRPr>
                    </a:p>
                  </a:txBody>
                  <a:tcPr marL="68580" marR="68580" marT="0" marB="0"/>
                </a:tc>
              </a:tr>
              <a:tr h="0">
                <a:tc rowSpan="2">
                  <a:txBody>
                    <a:bodyPr/>
                    <a:lstStyle/>
                    <a:p>
                      <a:pPr marL="38100" marR="90170" indent="180340" algn="ctr" rtl="0">
                        <a:lnSpc>
                          <a:spcPct val="150000"/>
                        </a:lnSpc>
                        <a:spcAft>
                          <a:spcPts val="0"/>
                        </a:spcAft>
                      </a:pPr>
                      <a:r>
                        <a:rPr lang="en-US" sz="1200" dirty="0"/>
                        <a:t>Solar utilization(3)</a:t>
                      </a:r>
                      <a:endParaRPr lang="en-US" sz="1100" dirty="0">
                        <a:latin typeface="Calibri"/>
                        <a:ea typeface="Calibri"/>
                        <a:cs typeface="Arial"/>
                      </a:endParaRPr>
                    </a:p>
                  </a:txBody>
                  <a:tcPr marL="68580" marR="68580" marT="0" marB="0"/>
                </a:tc>
                <a:tc>
                  <a:txBody>
                    <a:bodyPr/>
                    <a:lstStyle/>
                    <a:p>
                      <a:pPr marL="38100" marR="38100" indent="180340" algn="ctr" rtl="0">
                        <a:lnSpc>
                          <a:spcPct val="150000"/>
                        </a:lnSpc>
                        <a:spcAft>
                          <a:spcPts val="0"/>
                        </a:spcAft>
                      </a:pPr>
                      <a:r>
                        <a:rPr lang="en-US" sz="1200" dirty="0"/>
                        <a:t>Male</a:t>
                      </a:r>
                      <a:endParaRPr lang="en-US" sz="1100" dirty="0">
                        <a:latin typeface="Calibri"/>
                        <a:ea typeface="Calibri"/>
                        <a:cs typeface="Arial"/>
                      </a:endParaRPr>
                    </a:p>
                  </a:txBody>
                  <a:tcPr marL="68580" marR="68580" marT="0" marB="0"/>
                </a:tc>
                <a:tc>
                  <a:txBody>
                    <a:bodyPr/>
                    <a:lstStyle/>
                    <a:p>
                      <a:pPr marL="38100" marR="38100" indent="180340" algn="ctr" rtl="0">
                        <a:lnSpc>
                          <a:spcPct val="150000"/>
                        </a:lnSpc>
                        <a:spcAft>
                          <a:spcPts val="0"/>
                        </a:spcAft>
                      </a:pPr>
                      <a:r>
                        <a:rPr lang="en-US" sz="1200"/>
                        <a:t>229</a:t>
                      </a:r>
                      <a:endParaRPr lang="en-US" sz="1100">
                        <a:latin typeface="Calibri"/>
                        <a:ea typeface="Calibri"/>
                        <a:cs typeface="Arial"/>
                      </a:endParaRPr>
                    </a:p>
                  </a:txBody>
                  <a:tcPr marL="68580" marR="68580" marT="0" marB="0"/>
                </a:tc>
                <a:tc>
                  <a:txBody>
                    <a:bodyPr/>
                    <a:lstStyle/>
                    <a:p>
                      <a:pPr marL="38100" marR="38100" indent="180340" algn="ctr" rtl="0">
                        <a:lnSpc>
                          <a:spcPct val="150000"/>
                        </a:lnSpc>
                        <a:spcAft>
                          <a:spcPts val="0"/>
                        </a:spcAft>
                      </a:pPr>
                      <a:r>
                        <a:rPr lang="en-US" sz="1200"/>
                        <a:t>2.42</a:t>
                      </a:r>
                      <a:endParaRPr lang="en-US" sz="1100">
                        <a:latin typeface="Calibri"/>
                        <a:ea typeface="Calibri"/>
                        <a:cs typeface="Arial"/>
                      </a:endParaRPr>
                    </a:p>
                  </a:txBody>
                  <a:tcPr marL="68580" marR="68580" marT="0" marB="0"/>
                </a:tc>
                <a:tc>
                  <a:txBody>
                    <a:bodyPr/>
                    <a:lstStyle/>
                    <a:p>
                      <a:pPr marL="38100" marR="38100" indent="180340" algn="ctr" rtl="0">
                        <a:lnSpc>
                          <a:spcPct val="150000"/>
                        </a:lnSpc>
                        <a:spcAft>
                          <a:spcPts val="0"/>
                        </a:spcAft>
                      </a:pPr>
                      <a:r>
                        <a:rPr lang="en-US" sz="1200"/>
                        <a:t>1.287</a:t>
                      </a:r>
                      <a:endParaRPr lang="en-US" sz="1100">
                        <a:latin typeface="Calibri"/>
                        <a:ea typeface="Calibri"/>
                        <a:cs typeface="Arial"/>
                      </a:endParaRPr>
                    </a:p>
                  </a:txBody>
                  <a:tcPr marL="68580" marR="68580" marT="0" marB="0"/>
                </a:tc>
                <a:tc>
                  <a:txBody>
                    <a:bodyPr/>
                    <a:lstStyle/>
                    <a:p>
                      <a:pPr marL="38100" marR="38100" indent="180340" algn="ctr" rtl="0">
                        <a:lnSpc>
                          <a:spcPct val="150000"/>
                        </a:lnSpc>
                        <a:spcAft>
                          <a:spcPts val="0"/>
                        </a:spcAft>
                      </a:pPr>
                      <a:r>
                        <a:rPr lang="en-US" sz="1200"/>
                        <a:t>568</a:t>
                      </a:r>
                      <a:endParaRPr lang="en-US" sz="1100">
                        <a:latin typeface="Calibri"/>
                        <a:ea typeface="Calibri"/>
                        <a:cs typeface="Arial"/>
                      </a:endParaRPr>
                    </a:p>
                  </a:txBody>
                  <a:tcPr marL="68580" marR="68580" marT="0" marB="0"/>
                </a:tc>
                <a:tc>
                  <a:txBody>
                    <a:bodyPr/>
                    <a:lstStyle/>
                    <a:p>
                      <a:pPr marL="38100" marR="38100" indent="180340" algn="ctr" rtl="0">
                        <a:lnSpc>
                          <a:spcPct val="150000"/>
                        </a:lnSpc>
                        <a:spcAft>
                          <a:spcPts val="0"/>
                        </a:spcAft>
                      </a:pPr>
                      <a:r>
                        <a:rPr lang="en-US" sz="1200"/>
                        <a:t>-1.045-</a:t>
                      </a:r>
                      <a:endParaRPr lang="en-US" sz="1100">
                        <a:latin typeface="Calibri"/>
                        <a:ea typeface="Calibri"/>
                        <a:cs typeface="Arial"/>
                      </a:endParaRPr>
                    </a:p>
                  </a:txBody>
                  <a:tcPr marL="68580" marR="68580" marT="0" marB="0"/>
                </a:tc>
                <a:tc rowSpan="2">
                  <a:txBody>
                    <a:bodyPr/>
                    <a:lstStyle/>
                    <a:p>
                      <a:pPr marL="38100" marR="38100" indent="180340" algn="ctr" rtl="0">
                        <a:lnSpc>
                          <a:spcPct val="150000"/>
                        </a:lnSpc>
                        <a:spcAft>
                          <a:spcPts val="0"/>
                        </a:spcAft>
                      </a:pPr>
                      <a:r>
                        <a:rPr lang="en-US" sz="1200"/>
                        <a:t>.014</a:t>
                      </a:r>
                      <a:endParaRPr lang="en-US" sz="1100">
                        <a:latin typeface="Calibri"/>
                        <a:ea typeface="Calibri"/>
                        <a:cs typeface="Arial"/>
                      </a:endParaRPr>
                    </a:p>
                  </a:txBody>
                  <a:tcPr marL="68580" marR="68580" marT="0" marB="0"/>
                </a:tc>
              </a:tr>
              <a:tr h="0">
                <a:tc vMerge="1">
                  <a:txBody>
                    <a:bodyPr/>
                    <a:lstStyle/>
                    <a:p>
                      <a:pPr rtl="1"/>
                      <a:endParaRPr lang="ar-SA"/>
                    </a:p>
                  </a:txBody>
                  <a:tcPr/>
                </a:tc>
                <a:tc>
                  <a:txBody>
                    <a:bodyPr/>
                    <a:lstStyle/>
                    <a:p>
                      <a:pPr marL="38100" marR="38100" indent="180340" algn="ctr" rtl="0">
                        <a:lnSpc>
                          <a:spcPct val="150000"/>
                        </a:lnSpc>
                        <a:spcAft>
                          <a:spcPts val="0"/>
                        </a:spcAft>
                      </a:pPr>
                      <a:r>
                        <a:rPr lang="en-US" sz="1200" dirty="0"/>
                        <a:t>Female</a:t>
                      </a:r>
                      <a:endParaRPr lang="en-US" sz="1100" dirty="0">
                        <a:latin typeface="Calibri"/>
                        <a:ea typeface="Calibri"/>
                        <a:cs typeface="Arial"/>
                      </a:endParaRPr>
                    </a:p>
                  </a:txBody>
                  <a:tcPr marL="68580" marR="68580" marT="0" marB="0"/>
                </a:tc>
                <a:tc>
                  <a:txBody>
                    <a:bodyPr/>
                    <a:lstStyle/>
                    <a:p>
                      <a:pPr marL="38100" marR="38100" indent="180340" algn="ctr" rtl="0">
                        <a:lnSpc>
                          <a:spcPct val="150000"/>
                        </a:lnSpc>
                        <a:spcAft>
                          <a:spcPts val="0"/>
                        </a:spcAft>
                      </a:pPr>
                      <a:r>
                        <a:rPr lang="en-US" sz="1200" dirty="0"/>
                        <a:t>341</a:t>
                      </a:r>
                      <a:endParaRPr lang="en-US" sz="1100" dirty="0">
                        <a:latin typeface="Calibri"/>
                        <a:ea typeface="Calibri"/>
                        <a:cs typeface="Arial"/>
                      </a:endParaRPr>
                    </a:p>
                  </a:txBody>
                  <a:tcPr marL="68580" marR="68580" marT="0" marB="0"/>
                </a:tc>
                <a:tc>
                  <a:txBody>
                    <a:bodyPr/>
                    <a:lstStyle/>
                    <a:p>
                      <a:pPr marL="38100" marR="38100" indent="180340" algn="ctr" rtl="0">
                        <a:lnSpc>
                          <a:spcPct val="150000"/>
                        </a:lnSpc>
                        <a:spcAft>
                          <a:spcPts val="0"/>
                        </a:spcAft>
                      </a:pPr>
                      <a:r>
                        <a:rPr lang="en-US" sz="1200"/>
                        <a:t>2.53</a:t>
                      </a:r>
                      <a:endParaRPr lang="en-US" sz="1100">
                        <a:latin typeface="Calibri"/>
                        <a:ea typeface="Calibri"/>
                        <a:cs typeface="Arial"/>
                      </a:endParaRPr>
                    </a:p>
                  </a:txBody>
                  <a:tcPr marL="68580" marR="68580" marT="0" marB="0"/>
                </a:tc>
                <a:tc>
                  <a:txBody>
                    <a:bodyPr/>
                    <a:lstStyle/>
                    <a:p>
                      <a:pPr marL="38100" marR="38100" indent="180340" algn="ctr" rtl="0">
                        <a:lnSpc>
                          <a:spcPct val="150000"/>
                        </a:lnSpc>
                        <a:spcAft>
                          <a:spcPts val="0"/>
                        </a:spcAft>
                      </a:pPr>
                      <a:r>
                        <a:rPr lang="en-US" sz="1200"/>
                        <a:t>1.139</a:t>
                      </a:r>
                      <a:endParaRPr lang="en-US" sz="1100">
                        <a:latin typeface="Calibri"/>
                        <a:ea typeface="Calibri"/>
                        <a:cs typeface="Arial"/>
                      </a:endParaRPr>
                    </a:p>
                  </a:txBody>
                  <a:tcPr marL="68580" marR="68580" marT="0" marB="0"/>
                </a:tc>
                <a:tc>
                  <a:txBody>
                    <a:bodyPr/>
                    <a:lstStyle/>
                    <a:p>
                      <a:pPr marL="38100" marR="38100" indent="180340" algn="ctr" rtl="0">
                        <a:lnSpc>
                          <a:spcPct val="150000"/>
                        </a:lnSpc>
                        <a:spcAft>
                          <a:spcPts val="0"/>
                        </a:spcAft>
                      </a:pPr>
                      <a:r>
                        <a:rPr lang="en-US" sz="1200"/>
                        <a:t>447.663</a:t>
                      </a:r>
                      <a:endParaRPr lang="en-US" sz="1100">
                        <a:latin typeface="Calibri"/>
                        <a:ea typeface="Calibri"/>
                        <a:cs typeface="Arial"/>
                      </a:endParaRPr>
                    </a:p>
                  </a:txBody>
                  <a:tcPr marL="68580" marR="68580" marT="0" marB="0"/>
                </a:tc>
                <a:tc>
                  <a:txBody>
                    <a:bodyPr/>
                    <a:lstStyle/>
                    <a:p>
                      <a:pPr marL="38100" marR="38100" indent="180340" algn="ctr" rtl="0">
                        <a:lnSpc>
                          <a:spcPct val="150000"/>
                        </a:lnSpc>
                        <a:spcAft>
                          <a:spcPts val="0"/>
                        </a:spcAft>
                      </a:pPr>
                      <a:r>
                        <a:rPr lang="en-US" sz="1200"/>
                        <a:t>-1.020-</a:t>
                      </a:r>
                      <a:endParaRPr lang="en-US" sz="1100">
                        <a:latin typeface="Calibri"/>
                        <a:ea typeface="Calibri"/>
                        <a:cs typeface="Arial"/>
                      </a:endParaRPr>
                    </a:p>
                  </a:txBody>
                  <a:tcPr marL="68580" marR="68580" marT="0" marB="0"/>
                </a:tc>
                <a:tc vMerge="1">
                  <a:txBody>
                    <a:bodyPr/>
                    <a:lstStyle/>
                    <a:p>
                      <a:pPr rtl="1"/>
                      <a:endParaRPr lang="ar-SA"/>
                    </a:p>
                  </a:txBody>
                  <a:tcPr/>
                </a:tc>
              </a:tr>
              <a:tr h="0">
                <a:tc rowSpan="2">
                  <a:txBody>
                    <a:bodyPr/>
                    <a:lstStyle/>
                    <a:p>
                      <a:pPr marL="38100" marR="38100" indent="180340" algn="ctr" rtl="0">
                        <a:lnSpc>
                          <a:spcPct val="150000"/>
                        </a:lnSpc>
                        <a:spcAft>
                          <a:spcPts val="0"/>
                        </a:spcAft>
                      </a:pPr>
                      <a:r>
                        <a:rPr lang="en-US" sz="1200" dirty="0"/>
                        <a:t>Source of information(8)</a:t>
                      </a:r>
                      <a:endParaRPr lang="en-US" sz="1100" dirty="0">
                        <a:latin typeface="Calibri"/>
                        <a:ea typeface="Calibri"/>
                        <a:cs typeface="Arial"/>
                      </a:endParaRPr>
                    </a:p>
                  </a:txBody>
                  <a:tcPr marL="68580" marR="68580" marT="0" marB="0"/>
                </a:tc>
                <a:tc>
                  <a:txBody>
                    <a:bodyPr/>
                    <a:lstStyle/>
                    <a:p>
                      <a:pPr marL="38100" marR="38100" indent="180340" algn="ctr" rtl="0">
                        <a:lnSpc>
                          <a:spcPct val="150000"/>
                        </a:lnSpc>
                        <a:spcAft>
                          <a:spcPts val="0"/>
                        </a:spcAft>
                      </a:pPr>
                      <a:r>
                        <a:rPr lang="en-US" sz="1200"/>
                        <a:t>Male</a:t>
                      </a:r>
                      <a:endParaRPr lang="en-US" sz="1100">
                        <a:latin typeface="Calibri"/>
                        <a:ea typeface="Calibri"/>
                        <a:cs typeface="Arial"/>
                      </a:endParaRPr>
                    </a:p>
                  </a:txBody>
                  <a:tcPr marL="68580" marR="68580" marT="0" marB="0"/>
                </a:tc>
                <a:tc>
                  <a:txBody>
                    <a:bodyPr/>
                    <a:lstStyle/>
                    <a:p>
                      <a:pPr marL="38100" marR="38100" indent="180340" algn="ctr" rtl="0">
                        <a:lnSpc>
                          <a:spcPct val="150000"/>
                        </a:lnSpc>
                        <a:spcAft>
                          <a:spcPts val="0"/>
                        </a:spcAft>
                      </a:pPr>
                      <a:r>
                        <a:rPr lang="en-US" sz="1200" dirty="0"/>
                        <a:t>229</a:t>
                      </a:r>
                      <a:endParaRPr lang="en-US" sz="1100" dirty="0">
                        <a:latin typeface="Calibri"/>
                        <a:ea typeface="Calibri"/>
                        <a:cs typeface="Arial"/>
                      </a:endParaRPr>
                    </a:p>
                  </a:txBody>
                  <a:tcPr marL="68580" marR="68580" marT="0" marB="0"/>
                </a:tc>
                <a:tc>
                  <a:txBody>
                    <a:bodyPr/>
                    <a:lstStyle/>
                    <a:p>
                      <a:pPr marL="38100" marR="38100" indent="180340" algn="ctr" rtl="0">
                        <a:lnSpc>
                          <a:spcPct val="150000"/>
                        </a:lnSpc>
                        <a:spcAft>
                          <a:spcPts val="0"/>
                        </a:spcAft>
                      </a:pPr>
                      <a:r>
                        <a:rPr lang="en-US" sz="1200" dirty="0"/>
                        <a:t>3.41</a:t>
                      </a:r>
                      <a:endParaRPr lang="en-US" sz="1100" dirty="0">
                        <a:latin typeface="Calibri"/>
                        <a:ea typeface="Calibri"/>
                        <a:cs typeface="Arial"/>
                      </a:endParaRPr>
                    </a:p>
                  </a:txBody>
                  <a:tcPr marL="68580" marR="68580" marT="0" marB="0"/>
                </a:tc>
                <a:tc>
                  <a:txBody>
                    <a:bodyPr/>
                    <a:lstStyle/>
                    <a:p>
                      <a:pPr marL="38100" marR="38100" indent="180340" algn="ctr" rtl="0">
                        <a:lnSpc>
                          <a:spcPct val="150000"/>
                        </a:lnSpc>
                        <a:spcAft>
                          <a:spcPts val="0"/>
                        </a:spcAft>
                      </a:pPr>
                      <a:r>
                        <a:rPr lang="en-US" sz="1200"/>
                        <a:t>1.25</a:t>
                      </a:r>
                      <a:endParaRPr lang="en-US" sz="1100">
                        <a:latin typeface="Calibri"/>
                        <a:ea typeface="Calibri"/>
                        <a:cs typeface="Arial"/>
                      </a:endParaRPr>
                    </a:p>
                  </a:txBody>
                  <a:tcPr marL="68580" marR="68580" marT="0" marB="0"/>
                </a:tc>
                <a:tc>
                  <a:txBody>
                    <a:bodyPr/>
                    <a:lstStyle/>
                    <a:p>
                      <a:pPr marL="38100" marR="38100" indent="180340" algn="ctr" rtl="0">
                        <a:lnSpc>
                          <a:spcPct val="150000"/>
                        </a:lnSpc>
                        <a:spcAft>
                          <a:spcPts val="0"/>
                        </a:spcAft>
                      </a:pPr>
                      <a:r>
                        <a:rPr lang="en-US" sz="1200"/>
                        <a:t>568</a:t>
                      </a:r>
                      <a:endParaRPr lang="en-US" sz="1100">
                        <a:latin typeface="Calibri"/>
                        <a:ea typeface="Calibri"/>
                        <a:cs typeface="Arial"/>
                      </a:endParaRPr>
                    </a:p>
                  </a:txBody>
                  <a:tcPr marL="68580" marR="68580" marT="0" marB="0"/>
                </a:tc>
                <a:tc>
                  <a:txBody>
                    <a:bodyPr/>
                    <a:lstStyle/>
                    <a:p>
                      <a:pPr marL="38100" marR="38100" indent="180340" algn="ctr" rtl="0">
                        <a:lnSpc>
                          <a:spcPct val="150000"/>
                        </a:lnSpc>
                        <a:spcAft>
                          <a:spcPts val="0"/>
                        </a:spcAft>
                      </a:pPr>
                      <a:r>
                        <a:rPr lang="en-US" sz="1200"/>
                        <a:t>-1.076-</a:t>
                      </a:r>
                      <a:endParaRPr lang="en-US" sz="1100">
                        <a:latin typeface="Calibri"/>
                        <a:ea typeface="Calibri"/>
                        <a:cs typeface="Arial"/>
                      </a:endParaRPr>
                    </a:p>
                  </a:txBody>
                  <a:tcPr marL="68580" marR="68580" marT="0" marB="0"/>
                </a:tc>
                <a:tc rowSpan="2">
                  <a:txBody>
                    <a:bodyPr/>
                    <a:lstStyle/>
                    <a:p>
                      <a:pPr marL="38100" marR="38100" indent="180340" algn="ctr" rtl="0">
                        <a:lnSpc>
                          <a:spcPct val="150000"/>
                        </a:lnSpc>
                        <a:spcAft>
                          <a:spcPts val="0"/>
                        </a:spcAft>
                      </a:pPr>
                      <a:r>
                        <a:rPr lang="en-US" sz="1200"/>
                        <a:t>.000</a:t>
                      </a:r>
                      <a:endParaRPr lang="en-US" sz="1100">
                        <a:latin typeface="Calibri"/>
                        <a:ea typeface="Calibri"/>
                        <a:cs typeface="Arial"/>
                      </a:endParaRPr>
                    </a:p>
                  </a:txBody>
                  <a:tcPr marL="68580" marR="68580" marT="0" marB="0"/>
                </a:tc>
              </a:tr>
              <a:tr h="0">
                <a:tc vMerge="1">
                  <a:txBody>
                    <a:bodyPr/>
                    <a:lstStyle/>
                    <a:p>
                      <a:pPr rtl="1"/>
                      <a:endParaRPr lang="ar-SA"/>
                    </a:p>
                  </a:txBody>
                  <a:tcPr/>
                </a:tc>
                <a:tc>
                  <a:txBody>
                    <a:bodyPr/>
                    <a:lstStyle/>
                    <a:p>
                      <a:pPr marL="38100" marR="38100" indent="180340" algn="ctr" rtl="0">
                        <a:lnSpc>
                          <a:spcPct val="150000"/>
                        </a:lnSpc>
                        <a:spcAft>
                          <a:spcPts val="0"/>
                        </a:spcAft>
                      </a:pPr>
                      <a:r>
                        <a:rPr lang="en-US" sz="1200"/>
                        <a:t>Female</a:t>
                      </a:r>
                      <a:endParaRPr lang="en-US" sz="1100">
                        <a:latin typeface="Calibri"/>
                        <a:ea typeface="Calibri"/>
                        <a:cs typeface="Arial"/>
                      </a:endParaRPr>
                    </a:p>
                  </a:txBody>
                  <a:tcPr marL="68580" marR="68580" marT="0" marB="0"/>
                </a:tc>
                <a:tc>
                  <a:txBody>
                    <a:bodyPr/>
                    <a:lstStyle/>
                    <a:p>
                      <a:pPr marL="38100" marR="38100" indent="180340" algn="ctr" rtl="0">
                        <a:lnSpc>
                          <a:spcPct val="150000"/>
                        </a:lnSpc>
                        <a:spcAft>
                          <a:spcPts val="0"/>
                        </a:spcAft>
                      </a:pPr>
                      <a:r>
                        <a:rPr lang="en-US" sz="1200"/>
                        <a:t>341</a:t>
                      </a:r>
                      <a:endParaRPr lang="en-US" sz="1100">
                        <a:latin typeface="Calibri"/>
                        <a:ea typeface="Calibri"/>
                        <a:cs typeface="Arial"/>
                      </a:endParaRPr>
                    </a:p>
                  </a:txBody>
                  <a:tcPr marL="68580" marR="68580" marT="0" marB="0"/>
                </a:tc>
                <a:tc>
                  <a:txBody>
                    <a:bodyPr/>
                    <a:lstStyle/>
                    <a:p>
                      <a:pPr marL="38100" marR="38100" indent="180340" algn="ctr" rtl="0">
                        <a:lnSpc>
                          <a:spcPct val="150000"/>
                        </a:lnSpc>
                        <a:spcAft>
                          <a:spcPts val="0"/>
                        </a:spcAft>
                      </a:pPr>
                      <a:r>
                        <a:rPr lang="en-US" sz="1200" dirty="0"/>
                        <a:t>3.64</a:t>
                      </a:r>
                      <a:endParaRPr lang="en-US" sz="1100" dirty="0">
                        <a:latin typeface="Calibri"/>
                        <a:ea typeface="Calibri"/>
                        <a:cs typeface="Arial"/>
                      </a:endParaRPr>
                    </a:p>
                  </a:txBody>
                  <a:tcPr marL="68580" marR="68580" marT="0" marB="0"/>
                </a:tc>
                <a:tc>
                  <a:txBody>
                    <a:bodyPr/>
                    <a:lstStyle/>
                    <a:p>
                      <a:pPr marL="38100" marR="38100" indent="180340" algn="ctr" rtl="0">
                        <a:lnSpc>
                          <a:spcPct val="150000"/>
                        </a:lnSpc>
                        <a:spcAft>
                          <a:spcPts val="0"/>
                        </a:spcAft>
                      </a:pPr>
                      <a:r>
                        <a:rPr lang="en-US" sz="1200" dirty="0"/>
                        <a:t>1.08</a:t>
                      </a:r>
                      <a:endParaRPr lang="en-US" sz="1100" dirty="0">
                        <a:latin typeface="Calibri"/>
                        <a:ea typeface="Calibri"/>
                        <a:cs typeface="Arial"/>
                      </a:endParaRPr>
                    </a:p>
                  </a:txBody>
                  <a:tcPr marL="68580" marR="68580" marT="0" marB="0"/>
                </a:tc>
                <a:tc>
                  <a:txBody>
                    <a:bodyPr/>
                    <a:lstStyle/>
                    <a:p>
                      <a:pPr marL="38100" marR="38100" indent="180340" algn="ctr" rtl="0">
                        <a:lnSpc>
                          <a:spcPct val="150000"/>
                        </a:lnSpc>
                        <a:spcAft>
                          <a:spcPts val="0"/>
                        </a:spcAft>
                      </a:pPr>
                      <a:r>
                        <a:rPr lang="en-US" sz="1200"/>
                        <a:t>437.29</a:t>
                      </a:r>
                      <a:endParaRPr lang="en-US" sz="1100">
                        <a:latin typeface="Calibri"/>
                        <a:ea typeface="Calibri"/>
                        <a:cs typeface="Arial"/>
                      </a:endParaRPr>
                    </a:p>
                  </a:txBody>
                  <a:tcPr marL="68580" marR="68580" marT="0" marB="0"/>
                </a:tc>
                <a:tc>
                  <a:txBody>
                    <a:bodyPr/>
                    <a:lstStyle/>
                    <a:p>
                      <a:pPr marL="38100" marR="38100" indent="180340" algn="ctr" rtl="0">
                        <a:lnSpc>
                          <a:spcPct val="150000"/>
                        </a:lnSpc>
                        <a:spcAft>
                          <a:spcPts val="0"/>
                        </a:spcAft>
                      </a:pPr>
                      <a:r>
                        <a:rPr lang="en-US" sz="1200"/>
                        <a:t>-1.072-</a:t>
                      </a:r>
                      <a:endParaRPr lang="en-US" sz="1100">
                        <a:latin typeface="Calibri"/>
                        <a:ea typeface="Calibri"/>
                        <a:cs typeface="Arial"/>
                      </a:endParaRPr>
                    </a:p>
                  </a:txBody>
                  <a:tcPr marL="68580" marR="68580" marT="0" marB="0"/>
                </a:tc>
                <a:tc vMerge="1">
                  <a:txBody>
                    <a:bodyPr/>
                    <a:lstStyle/>
                    <a:p>
                      <a:pPr rtl="1"/>
                      <a:endParaRPr lang="ar-SA"/>
                    </a:p>
                  </a:txBody>
                  <a:tcPr/>
                </a:tc>
              </a:tr>
              <a:tr h="0">
                <a:tc rowSpan="2">
                  <a:txBody>
                    <a:bodyPr/>
                    <a:lstStyle/>
                    <a:p>
                      <a:pPr indent="180340" algn="ctr" rtl="0">
                        <a:lnSpc>
                          <a:spcPct val="150000"/>
                        </a:lnSpc>
                        <a:spcAft>
                          <a:spcPts val="0"/>
                        </a:spcAft>
                      </a:pPr>
                      <a:r>
                        <a:rPr lang="en-US" sz="1200" dirty="0"/>
                        <a:t>Source of information(9)</a:t>
                      </a:r>
                      <a:endParaRPr lang="en-US" sz="1100" dirty="0">
                        <a:latin typeface="Calibri"/>
                        <a:ea typeface="Calibri"/>
                        <a:cs typeface="Arial"/>
                      </a:endParaRPr>
                    </a:p>
                  </a:txBody>
                  <a:tcPr marL="68580" marR="68580" marT="0" marB="0"/>
                </a:tc>
                <a:tc>
                  <a:txBody>
                    <a:bodyPr/>
                    <a:lstStyle/>
                    <a:p>
                      <a:pPr marL="38100" marR="38100" indent="180340" algn="ctr" rtl="0">
                        <a:lnSpc>
                          <a:spcPct val="150000"/>
                        </a:lnSpc>
                        <a:spcAft>
                          <a:spcPts val="0"/>
                        </a:spcAft>
                      </a:pPr>
                      <a:r>
                        <a:rPr lang="en-US" sz="1200" dirty="0"/>
                        <a:t>Male</a:t>
                      </a:r>
                      <a:endParaRPr lang="en-US" sz="1100" dirty="0">
                        <a:latin typeface="Calibri"/>
                        <a:ea typeface="Calibri"/>
                        <a:cs typeface="Arial"/>
                      </a:endParaRPr>
                    </a:p>
                  </a:txBody>
                  <a:tcPr marL="68580" marR="68580" marT="0" marB="0"/>
                </a:tc>
                <a:tc>
                  <a:txBody>
                    <a:bodyPr/>
                    <a:lstStyle/>
                    <a:p>
                      <a:pPr marL="38100" marR="38100" indent="180340" algn="ctr" rtl="0">
                        <a:lnSpc>
                          <a:spcPct val="150000"/>
                        </a:lnSpc>
                        <a:spcAft>
                          <a:spcPts val="0"/>
                        </a:spcAft>
                      </a:pPr>
                      <a:r>
                        <a:rPr lang="en-US" sz="1200"/>
                        <a:t>229</a:t>
                      </a:r>
                      <a:endParaRPr lang="en-US" sz="1100">
                        <a:latin typeface="Calibri"/>
                        <a:ea typeface="Calibri"/>
                        <a:cs typeface="Arial"/>
                      </a:endParaRPr>
                    </a:p>
                  </a:txBody>
                  <a:tcPr marL="68580" marR="68580" marT="0" marB="0"/>
                </a:tc>
                <a:tc>
                  <a:txBody>
                    <a:bodyPr/>
                    <a:lstStyle/>
                    <a:p>
                      <a:pPr marL="38100" marR="38100" indent="180340" algn="ctr" rtl="0">
                        <a:lnSpc>
                          <a:spcPct val="150000"/>
                        </a:lnSpc>
                        <a:spcAft>
                          <a:spcPts val="0"/>
                        </a:spcAft>
                      </a:pPr>
                      <a:r>
                        <a:rPr lang="en-US" sz="1200"/>
                        <a:t>2.71</a:t>
                      </a:r>
                      <a:endParaRPr lang="en-US" sz="1100">
                        <a:latin typeface="Calibri"/>
                        <a:ea typeface="Calibri"/>
                        <a:cs typeface="Arial"/>
                      </a:endParaRPr>
                    </a:p>
                  </a:txBody>
                  <a:tcPr marL="68580" marR="68580" marT="0" marB="0"/>
                </a:tc>
                <a:tc>
                  <a:txBody>
                    <a:bodyPr/>
                    <a:lstStyle/>
                    <a:p>
                      <a:pPr marL="38100" marR="38100" indent="180340" algn="ctr" rtl="0">
                        <a:lnSpc>
                          <a:spcPct val="150000"/>
                        </a:lnSpc>
                        <a:spcAft>
                          <a:spcPts val="0"/>
                        </a:spcAft>
                      </a:pPr>
                      <a:r>
                        <a:rPr lang="en-US" sz="1200" dirty="0"/>
                        <a:t>1.34</a:t>
                      </a:r>
                      <a:endParaRPr lang="en-US" sz="1100" dirty="0">
                        <a:latin typeface="Calibri"/>
                        <a:ea typeface="Calibri"/>
                        <a:cs typeface="Arial"/>
                      </a:endParaRPr>
                    </a:p>
                  </a:txBody>
                  <a:tcPr marL="68580" marR="68580" marT="0" marB="0"/>
                </a:tc>
                <a:tc>
                  <a:txBody>
                    <a:bodyPr/>
                    <a:lstStyle/>
                    <a:p>
                      <a:pPr marL="38100" marR="38100" indent="180340" algn="ctr" rtl="0">
                        <a:lnSpc>
                          <a:spcPct val="150000"/>
                        </a:lnSpc>
                        <a:spcAft>
                          <a:spcPts val="0"/>
                        </a:spcAft>
                      </a:pPr>
                      <a:r>
                        <a:rPr lang="en-US" sz="1200"/>
                        <a:t>568</a:t>
                      </a:r>
                      <a:endParaRPr lang="en-US" sz="1100">
                        <a:latin typeface="Calibri"/>
                        <a:ea typeface="Calibri"/>
                        <a:cs typeface="Arial"/>
                      </a:endParaRPr>
                    </a:p>
                  </a:txBody>
                  <a:tcPr marL="68580" marR="68580" marT="0" marB="0"/>
                </a:tc>
                <a:tc>
                  <a:txBody>
                    <a:bodyPr/>
                    <a:lstStyle/>
                    <a:p>
                      <a:pPr marL="38100" marR="38100" indent="180340" algn="ctr" rtl="0">
                        <a:lnSpc>
                          <a:spcPct val="150000"/>
                        </a:lnSpc>
                        <a:spcAft>
                          <a:spcPts val="0"/>
                        </a:spcAft>
                      </a:pPr>
                      <a:r>
                        <a:rPr lang="en-US" sz="1200"/>
                        <a:t>-1.907-</a:t>
                      </a:r>
                      <a:endParaRPr lang="en-US" sz="1100">
                        <a:latin typeface="Calibri"/>
                        <a:ea typeface="Calibri"/>
                        <a:cs typeface="Arial"/>
                      </a:endParaRPr>
                    </a:p>
                  </a:txBody>
                  <a:tcPr marL="68580" marR="68580" marT="0" marB="0"/>
                </a:tc>
                <a:tc rowSpan="2">
                  <a:txBody>
                    <a:bodyPr/>
                    <a:lstStyle/>
                    <a:p>
                      <a:pPr marL="38100" marR="38100" indent="180340" algn="ctr" rtl="0">
                        <a:lnSpc>
                          <a:spcPct val="150000"/>
                        </a:lnSpc>
                        <a:spcAft>
                          <a:spcPts val="0"/>
                        </a:spcAft>
                      </a:pPr>
                      <a:r>
                        <a:rPr lang="en-US" sz="1200"/>
                        <a:t>.014</a:t>
                      </a:r>
                      <a:endParaRPr lang="en-US" sz="1100">
                        <a:latin typeface="Calibri"/>
                        <a:ea typeface="Calibri"/>
                        <a:cs typeface="Arial"/>
                      </a:endParaRPr>
                    </a:p>
                  </a:txBody>
                  <a:tcPr marL="68580" marR="68580" marT="0" marB="0"/>
                </a:tc>
              </a:tr>
              <a:tr h="0">
                <a:tc vMerge="1">
                  <a:txBody>
                    <a:bodyPr/>
                    <a:lstStyle/>
                    <a:p>
                      <a:pPr rtl="1"/>
                      <a:endParaRPr lang="ar-SA"/>
                    </a:p>
                  </a:txBody>
                  <a:tcPr/>
                </a:tc>
                <a:tc>
                  <a:txBody>
                    <a:bodyPr/>
                    <a:lstStyle/>
                    <a:p>
                      <a:pPr marL="38100" marR="38100" indent="180340" algn="ctr" rtl="0">
                        <a:lnSpc>
                          <a:spcPct val="150000"/>
                        </a:lnSpc>
                        <a:spcAft>
                          <a:spcPts val="0"/>
                        </a:spcAft>
                      </a:pPr>
                      <a:r>
                        <a:rPr lang="en-US" sz="1200" dirty="0"/>
                        <a:t>Female</a:t>
                      </a:r>
                      <a:endParaRPr lang="en-US" sz="1100" dirty="0">
                        <a:latin typeface="Calibri"/>
                        <a:ea typeface="Calibri"/>
                        <a:cs typeface="Arial"/>
                      </a:endParaRPr>
                    </a:p>
                  </a:txBody>
                  <a:tcPr marL="68580" marR="68580" marT="0" marB="0"/>
                </a:tc>
                <a:tc>
                  <a:txBody>
                    <a:bodyPr/>
                    <a:lstStyle/>
                    <a:p>
                      <a:pPr marL="38100" marR="38100" indent="180340" algn="ctr" rtl="0">
                        <a:lnSpc>
                          <a:spcPct val="150000"/>
                        </a:lnSpc>
                        <a:spcAft>
                          <a:spcPts val="0"/>
                        </a:spcAft>
                      </a:pPr>
                      <a:r>
                        <a:rPr lang="en-US" sz="1200"/>
                        <a:t>341</a:t>
                      </a:r>
                      <a:endParaRPr lang="en-US" sz="1100">
                        <a:latin typeface="Calibri"/>
                        <a:ea typeface="Calibri"/>
                        <a:cs typeface="Arial"/>
                      </a:endParaRPr>
                    </a:p>
                  </a:txBody>
                  <a:tcPr marL="68580" marR="68580" marT="0" marB="0"/>
                </a:tc>
                <a:tc>
                  <a:txBody>
                    <a:bodyPr/>
                    <a:lstStyle/>
                    <a:p>
                      <a:pPr marL="38100" marR="38100" indent="180340" algn="ctr" rtl="0">
                        <a:lnSpc>
                          <a:spcPct val="150000"/>
                        </a:lnSpc>
                        <a:spcAft>
                          <a:spcPts val="0"/>
                        </a:spcAft>
                      </a:pPr>
                      <a:r>
                        <a:rPr lang="en-US" sz="1200"/>
                        <a:t>2.50</a:t>
                      </a:r>
                      <a:endParaRPr lang="en-US" sz="1100">
                        <a:latin typeface="Calibri"/>
                        <a:ea typeface="Calibri"/>
                        <a:cs typeface="Arial"/>
                      </a:endParaRPr>
                    </a:p>
                  </a:txBody>
                  <a:tcPr marL="68580" marR="68580" marT="0" marB="0"/>
                </a:tc>
                <a:tc>
                  <a:txBody>
                    <a:bodyPr/>
                    <a:lstStyle/>
                    <a:p>
                      <a:pPr marL="38100" marR="38100" indent="180340" algn="ctr" rtl="0">
                        <a:lnSpc>
                          <a:spcPct val="150000"/>
                        </a:lnSpc>
                        <a:spcAft>
                          <a:spcPts val="0"/>
                        </a:spcAft>
                      </a:pPr>
                      <a:r>
                        <a:rPr lang="en-US" sz="1200" dirty="0"/>
                        <a:t>1.219</a:t>
                      </a:r>
                      <a:endParaRPr lang="en-US" sz="1100" dirty="0">
                        <a:latin typeface="Calibri"/>
                        <a:ea typeface="Calibri"/>
                        <a:cs typeface="Arial"/>
                      </a:endParaRPr>
                    </a:p>
                  </a:txBody>
                  <a:tcPr marL="68580" marR="68580" marT="0" marB="0"/>
                </a:tc>
                <a:tc>
                  <a:txBody>
                    <a:bodyPr/>
                    <a:lstStyle/>
                    <a:p>
                      <a:pPr marL="38100" marR="38100" indent="180340" algn="ctr" rtl="0">
                        <a:lnSpc>
                          <a:spcPct val="150000"/>
                        </a:lnSpc>
                        <a:spcAft>
                          <a:spcPts val="0"/>
                        </a:spcAft>
                      </a:pPr>
                      <a:r>
                        <a:rPr lang="en-US" sz="1200"/>
                        <a:t>454.865</a:t>
                      </a:r>
                      <a:endParaRPr lang="en-US" sz="1100">
                        <a:latin typeface="Calibri"/>
                        <a:ea typeface="Calibri"/>
                        <a:cs typeface="Arial"/>
                      </a:endParaRPr>
                    </a:p>
                  </a:txBody>
                  <a:tcPr marL="68580" marR="68580" marT="0" marB="0"/>
                </a:tc>
                <a:tc>
                  <a:txBody>
                    <a:bodyPr/>
                    <a:lstStyle/>
                    <a:p>
                      <a:pPr marL="38100" marR="38100" indent="180340" algn="ctr" rtl="0">
                        <a:lnSpc>
                          <a:spcPct val="150000"/>
                        </a:lnSpc>
                        <a:spcAft>
                          <a:spcPts val="0"/>
                        </a:spcAft>
                      </a:pPr>
                      <a:r>
                        <a:rPr lang="en-US" sz="1200"/>
                        <a:t>-1.87-</a:t>
                      </a:r>
                      <a:endParaRPr lang="en-US" sz="1100">
                        <a:latin typeface="Calibri"/>
                        <a:ea typeface="Calibri"/>
                        <a:cs typeface="Arial"/>
                      </a:endParaRPr>
                    </a:p>
                  </a:txBody>
                  <a:tcPr marL="68580" marR="68580" marT="0" marB="0"/>
                </a:tc>
                <a:tc vMerge="1">
                  <a:txBody>
                    <a:bodyPr/>
                    <a:lstStyle/>
                    <a:p>
                      <a:pPr rtl="1"/>
                      <a:endParaRPr lang="ar-SA"/>
                    </a:p>
                  </a:txBody>
                  <a:tcPr/>
                </a:tc>
              </a:tr>
              <a:tr h="0">
                <a:tc rowSpan="2">
                  <a:txBody>
                    <a:bodyPr/>
                    <a:lstStyle/>
                    <a:p>
                      <a:pPr indent="180340" algn="ctr" rtl="0">
                        <a:lnSpc>
                          <a:spcPct val="150000"/>
                        </a:lnSpc>
                        <a:spcAft>
                          <a:spcPts val="0"/>
                        </a:spcAft>
                      </a:pPr>
                      <a:r>
                        <a:rPr lang="en-US" sz="1200"/>
                        <a:t>See RE project(11)</a:t>
                      </a:r>
                      <a:endParaRPr lang="en-US" sz="1100">
                        <a:latin typeface="Calibri"/>
                        <a:ea typeface="Calibri"/>
                        <a:cs typeface="Arial"/>
                      </a:endParaRPr>
                    </a:p>
                  </a:txBody>
                  <a:tcPr marL="68580" marR="68580" marT="0" marB="0"/>
                </a:tc>
                <a:tc>
                  <a:txBody>
                    <a:bodyPr/>
                    <a:lstStyle/>
                    <a:p>
                      <a:pPr marL="38100" marR="38100" indent="180340" algn="ctr" rtl="0">
                        <a:lnSpc>
                          <a:spcPct val="150000"/>
                        </a:lnSpc>
                        <a:spcAft>
                          <a:spcPts val="0"/>
                        </a:spcAft>
                      </a:pPr>
                      <a:r>
                        <a:rPr lang="en-US" sz="1200"/>
                        <a:t>Male</a:t>
                      </a:r>
                      <a:endParaRPr lang="en-US" sz="1100">
                        <a:latin typeface="Calibri"/>
                        <a:ea typeface="Calibri"/>
                        <a:cs typeface="Arial"/>
                      </a:endParaRPr>
                    </a:p>
                  </a:txBody>
                  <a:tcPr marL="68580" marR="68580" marT="0" marB="0"/>
                </a:tc>
                <a:tc>
                  <a:txBody>
                    <a:bodyPr/>
                    <a:lstStyle/>
                    <a:p>
                      <a:pPr marL="38100" marR="38100" indent="180340" algn="ctr" rtl="0">
                        <a:lnSpc>
                          <a:spcPct val="150000"/>
                        </a:lnSpc>
                        <a:spcAft>
                          <a:spcPts val="0"/>
                        </a:spcAft>
                      </a:pPr>
                      <a:r>
                        <a:rPr lang="en-US" sz="1200"/>
                        <a:t>229</a:t>
                      </a:r>
                      <a:endParaRPr lang="en-US" sz="1100">
                        <a:latin typeface="Calibri"/>
                        <a:ea typeface="Calibri"/>
                        <a:cs typeface="Arial"/>
                      </a:endParaRPr>
                    </a:p>
                  </a:txBody>
                  <a:tcPr marL="68580" marR="68580" marT="0" marB="0"/>
                </a:tc>
                <a:tc>
                  <a:txBody>
                    <a:bodyPr/>
                    <a:lstStyle/>
                    <a:p>
                      <a:pPr marL="38100" marR="38100" indent="180340" algn="ctr" rtl="0">
                        <a:lnSpc>
                          <a:spcPct val="150000"/>
                        </a:lnSpc>
                        <a:spcAft>
                          <a:spcPts val="0"/>
                        </a:spcAft>
                      </a:pPr>
                      <a:r>
                        <a:rPr lang="en-US" sz="1200"/>
                        <a:t>2.98</a:t>
                      </a:r>
                      <a:endParaRPr lang="en-US" sz="1100">
                        <a:latin typeface="Calibri"/>
                        <a:ea typeface="Calibri"/>
                        <a:cs typeface="Arial"/>
                      </a:endParaRPr>
                    </a:p>
                  </a:txBody>
                  <a:tcPr marL="68580" marR="68580" marT="0" marB="0"/>
                </a:tc>
                <a:tc>
                  <a:txBody>
                    <a:bodyPr/>
                    <a:lstStyle/>
                    <a:p>
                      <a:pPr marL="38100" marR="38100" indent="180340" algn="ctr" rtl="0">
                        <a:lnSpc>
                          <a:spcPct val="150000"/>
                        </a:lnSpc>
                        <a:spcAft>
                          <a:spcPts val="0"/>
                        </a:spcAft>
                      </a:pPr>
                      <a:r>
                        <a:rPr lang="en-US" sz="1200"/>
                        <a:t>1.29</a:t>
                      </a:r>
                      <a:endParaRPr lang="en-US" sz="1100">
                        <a:latin typeface="Calibri"/>
                        <a:ea typeface="Calibri"/>
                        <a:cs typeface="Arial"/>
                      </a:endParaRPr>
                    </a:p>
                  </a:txBody>
                  <a:tcPr marL="68580" marR="68580" marT="0" marB="0"/>
                </a:tc>
                <a:tc>
                  <a:txBody>
                    <a:bodyPr/>
                    <a:lstStyle/>
                    <a:p>
                      <a:pPr marL="38100" marR="38100" indent="180340" algn="ctr" rtl="0">
                        <a:lnSpc>
                          <a:spcPct val="150000"/>
                        </a:lnSpc>
                        <a:spcAft>
                          <a:spcPts val="0"/>
                        </a:spcAft>
                      </a:pPr>
                      <a:r>
                        <a:rPr lang="en-US" sz="1200" dirty="0"/>
                        <a:t>568</a:t>
                      </a:r>
                      <a:endParaRPr lang="en-US" sz="1100" dirty="0">
                        <a:latin typeface="Calibri"/>
                        <a:ea typeface="Calibri"/>
                        <a:cs typeface="Arial"/>
                      </a:endParaRPr>
                    </a:p>
                  </a:txBody>
                  <a:tcPr marL="68580" marR="68580" marT="0" marB="0"/>
                </a:tc>
                <a:tc>
                  <a:txBody>
                    <a:bodyPr/>
                    <a:lstStyle/>
                    <a:p>
                      <a:pPr marL="38100" marR="38100" indent="180340" algn="ctr" rtl="0">
                        <a:lnSpc>
                          <a:spcPct val="150000"/>
                        </a:lnSpc>
                        <a:spcAft>
                          <a:spcPts val="0"/>
                        </a:spcAft>
                      </a:pPr>
                      <a:r>
                        <a:rPr lang="en-US" sz="1200"/>
                        <a:t>-1.87-</a:t>
                      </a:r>
                      <a:endParaRPr lang="en-US" sz="1100">
                        <a:latin typeface="Calibri"/>
                        <a:ea typeface="Calibri"/>
                        <a:cs typeface="Arial"/>
                      </a:endParaRPr>
                    </a:p>
                  </a:txBody>
                  <a:tcPr marL="68580" marR="68580" marT="0" marB="0"/>
                </a:tc>
                <a:tc rowSpan="2">
                  <a:txBody>
                    <a:bodyPr/>
                    <a:lstStyle/>
                    <a:p>
                      <a:pPr marL="38100" marR="38100" indent="180340" algn="ctr" rtl="0">
                        <a:lnSpc>
                          <a:spcPct val="150000"/>
                        </a:lnSpc>
                        <a:spcAft>
                          <a:spcPts val="0"/>
                        </a:spcAft>
                      </a:pPr>
                      <a:r>
                        <a:rPr lang="en-US" sz="1200"/>
                        <a:t>.009</a:t>
                      </a:r>
                      <a:endParaRPr lang="en-US" sz="1100">
                        <a:latin typeface="Calibri"/>
                        <a:ea typeface="Calibri"/>
                        <a:cs typeface="Arial"/>
                      </a:endParaRPr>
                    </a:p>
                  </a:txBody>
                  <a:tcPr marL="68580" marR="68580" marT="0" marB="0"/>
                </a:tc>
              </a:tr>
              <a:tr h="158750">
                <a:tc vMerge="1">
                  <a:txBody>
                    <a:bodyPr/>
                    <a:lstStyle/>
                    <a:p>
                      <a:pPr rtl="1"/>
                      <a:endParaRPr lang="ar-SA"/>
                    </a:p>
                  </a:txBody>
                  <a:tcPr/>
                </a:tc>
                <a:tc>
                  <a:txBody>
                    <a:bodyPr/>
                    <a:lstStyle/>
                    <a:p>
                      <a:pPr marL="38100" marR="38100" indent="180340" algn="ctr" rtl="0">
                        <a:lnSpc>
                          <a:spcPct val="150000"/>
                        </a:lnSpc>
                        <a:spcAft>
                          <a:spcPts val="0"/>
                        </a:spcAft>
                      </a:pPr>
                      <a:r>
                        <a:rPr lang="en-US" sz="1200"/>
                        <a:t>Female</a:t>
                      </a:r>
                      <a:endParaRPr lang="en-US" sz="1100">
                        <a:latin typeface="Calibri"/>
                        <a:ea typeface="Calibri"/>
                        <a:cs typeface="Arial"/>
                      </a:endParaRPr>
                    </a:p>
                  </a:txBody>
                  <a:tcPr marL="68580" marR="68580" marT="0" marB="0"/>
                </a:tc>
                <a:tc>
                  <a:txBody>
                    <a:bodyPr/>
                    <a:lstStyle/>
                    <a:p>
                      <a:pPr marL="38100" marR="38100" indent="180340" algn="ctr" rtl="0">
                        <a:lnSpc>
                          <a:spcPct val="150000"/>
                        </a:lnSpc>
                        <a:spcAft>
                          <a:spcPts val="0"/>
                        </a:spcAft>
                      </a:pPr>
                      <a:r>
                        <a:rPr lang="en-US" sz="1200" dirty="0"/>
                        <a:t>341</a:t>
                      </a:r>
                      <a:endParaRPr lang="en-US" sz="1100" dirty="0">
                        <a:latin typeface="Calibri"/>
                        <a:ea typeface="Calibri"/>
                        <a:cs typeface="Arial"/>
                      </a:endParaRPr>
                    </a:p>
                  </a:txBody>
                  <a:tcPr marL="68580" marR="68580" marT="0" marB="0"/>
                </a:tc>
                <a:tc>
                  <a:txBody>
                    <a:bodyPr/>
                    <a:lstStyle/>
                    <a:p>
                      <a:pPr marL="38100" marR="38100" indent="180340" algn="ctr" rtl="0">
                        <a:lnSpc>
                          <a:spcPct val="150000"/>
                        </a:lnSpc>
                        <a:spcAft>
                          <a:spcPts val="0"/>
                        </a:spcAft>
                      </a:pPr>
                      <a:r>
                        <a:rPr lang="en-US" sz="1200"/>
                        <a:t>2.79</a:t>
                      </a:r>
                      <a:endParaRPr lang="en-US" sz="1100">
                        <a:latin typeface="Calibri"/>
                        <a:ea typeface="Calibri"/>
                        <a:cs typeface="Arial"/>
                      </a:endParaRPr>
                    </a:p>
                  </a:txBody>
                  <a:tcPr marL="68580" marR="68580" marT="0" marB="0"/>
                </a:tc>
                <a:tc>
                  <a:txBody>
                    <a:bodyPr/>
                    <a:lstStyle/>
                    <a:p>
                      <a:pPr marL="38100" marR="38100" indent="180340" algn="ctr" rtl="0">
                        <a:lnSpc>
                          <a:spcPct val="150000"/>
                        </a:lnSpc>
                        <a:spcAft>
                          <a:spcPts val="0"/>
                        </a:spcAft>
                      </a:pPr>
                      <a:r>
                        <a:rPr lang="en-US" sz="1200"/>
                        <a:t>1.13</a:t>
                      </a:r>
                      <a:endParaRPr lang="en-US" sz="1100">
                        <a:latin typeface="Calibri"/>
                        <a:ea typeface="Calibri"/>
                        <a:cs typeface="Arial"/>
                      </a:endParaRPr>
                    </a:p>
                  </a:txBody>
                  <a:tcPr marL="68580" marR="68580" marT="0" marB="0"/>
                </a:tc>
                <a:tc>
                  <a:txBody>
                    <a:bodyPr/>
                    <a:lstStyle/>
                    <a:p>
                      <a:pPr marL="38100" marR="38100" indent="180340" algn="ctr" rtl="0">
                        <a:lnSpc>
                          <a:spcPct val="150000"/>
                        </a:lnSpc>
                        <a:spcAft>
                          <a:spcPts val="0"/>
                        </a:spcAft>
                      </a:pPr>
                      <a:r>
                        <a:rPr lang="en-US" sz="1200" dirty="0"/>
                        <a:t>444.1</a:t>
                      </a:r>
                      <a:endParaRPr lang="en-US" sz="1100" dirty="0">
                        <a:latin typeface="Calibri"/>
                        <a:ea typeface="Calibri"/>
                        <a:cs typeface="Arial"/>
                      </a:endParaRPr>
                    </a:p>
                  </a:txBody>
                  <a:tcPr marL="68580" marR="68580" marT="0" marB="0"/>
                </a:tc>
                <a:tc>
                  <a:txBody>
                    <a:bodyPr/>
                    <a:lstStyle/>
                    <a:p>
                      <a:pPr marL="38100" marR="38100" indent="180340" algn="ctr" rtl="0">
                        <a:lnSpc>
                          <a:spcPct val="150000"/>
                        </a:lnSpc>
                        <a:spcAft>
                          <a:spcPts val="0"/>
                        </a:spcAft>
                      </a:pPr>
                      <a:r>
                        <a:rPr lang="en-US" sz="1200"/>
                        <a:t>-1.82-</a:t>
                      </a:r>
                      <a:endParaRPr lang="en-US" sz="1100">
                        <a:latin typeface="Calibri"/>
                        <a:ea typeface="Calibri"/>
                        <a:cs typeface="Arial"/>
                      </a:endParaRPr>
                    </a:p>
                  </a:txBody>
                  <a:tcPr marL="68580" marR="68580" marT="0" marB="0"/>
                </a:tc>
                <a:tc vMerge="1">
                  <a:txBody>
                    <a:bodyPr/>
                    <a:lstStyle/>
                    <a:p>
                      <a:pPr rtl="1"/>
                      <a:endParaRPr lang="ar-SA"/>
                    </a:p>
                  </a:txBody>
                  <a:tcPr/>
                </a:tc>
              </a:tr>
              <a:tr h="0">
                <a:tc rowSpan="2">
                  <a:txBody>
                    <a:bodyPr/>
                    <a:lstStyle/>
                    <a:p>
                      <a:pPr indent="180340" algn="ctr" rtl="0">
                        <a:lnSpc>
                          <a:spcPct val="150000"/>
                        </a:lnSpc>
                        <a:spcAft>
                          <a:spcPts val="0"/>
                        </a:spcAft>
                      </a:pPr>
                      <a:r>
                        <a:rPr lang="en-US" sz="1200"/>
                        <a:t>Solar uses(12)</a:t>
                      </a:r>
                      <a:endParaRPr lang="en-US" sz="1100">
                        <a:latin typeface="Calibri"/>
                        <a:ea typeface="Calibri"/>
                        <a:cs typeface="Arial"/>
                      </a:endParaRPr>
                    </a:p>
                  </a:txBody>
                  <a:tcPr marL="68580" marR="68580" marT="0" marB="0"/>
                </a:tc>
                <a:tc>
                  <a:txBody>
                    <a:bodyPr/>
                    <a:lstStyle/>
                    <a:p>
                      <a:pPr marL="38100" marR="38100" indent="180340" algn="ctr" rtl="0">
                        <a:lnSpc>
                          <a:spcPct val="150000"/>
                        </a:lnSpc>
                        <a:spcAft>
                          <a:spcPts val="0"/>
                        </a:spcAft>
                      </a:pPr>
                      <a:r>
                        <a:rPr lang="en-US" sz="1200"/>
                        <a:t>Male</a:t>
                      </a:r>
                      <a:endParaRPr lang="en-US" sz="1100">
                        <a:latin typeface="Calibri"/>
                        <a:ea typeface="Calibri"/>
                        <a:cs typeface="Arial"/>
                      </a:endParaRPr>
                    </a:p>
                  </a:txBody>
                  <a:tcPr marL="68580" marR="68580" marT="0" marB="0"/>
                </a:tc>
                <a:tc>
                  <a:txBody>
                    <a:bodyPr/>
                    <a:lstStyle/>
                    <a:p>
                      <a:pPr marL="38100" marR="38100" indent="180340" algn="ctr" rtl="0">
                        <a:lnSpc>
                          <a:spcPct val="150000"/>
                        </a:lnSpc>
                        <a:spcAft>
                          <a:spcPts val="0"/>
                        </a:spcAft>
                      </a:pPr>
                      <a:r>
                        <a:rPr lang="en-US" sz="1200" dirty="0"/>
                        <a:t>229</a:t>
                      </a:r>
                      <a:endParaRPr lang="en-US" sz="1100" dirty="0">
                        <a:latin typeface="Calibri"/>
                        <a:ea typeface="Calibri"/>
                        <a:cs typeface="Arial"/>
                      </a:endParaRPr>
                    </a:p>
                  </a:txBody>
                  <a:tcPr marL="68580" marR="68580" marT="0" marB="0"/>
                </a:tc>
                <a:tc>
                  <a:txBody>
                    <a:bodyPr/>
                    <a:lstStyle/>
                    <a:p>
                      <a:pPr marL="38100" marR="38100" indent="180340" algn="ctr" rtl="0">
                        <a:lnSpc>
                          <a:spcPct val="150000"/>
                        </a:lnSpc>
                        <a:spcAft>
                          <a:spcPts val="0"/>
                        </a:spcAft>
                      </a:pPr>
                      <a:r>
                        <a:rPr lang="en-US" sz="1200" dirty="0"/>
                        <a:t>3.76</a:t>
                      </a:r>
                      <a:endParaRPr lang="en-US" sz="1100" dirty="0">
                        <a:latin typeface="Calibri"/>
                        <a:ea typeface="Calibri"/>
                        <a:cs typeface="Arial"/>
                      </a:endParaRPr>
                    </a:p>
                  </a:txBody>
                  <a:tcPr marL="68580" marR="68580" marT="0" marB="0"/>
                </a:tc>
                <a:tc>
                  <a:txBody>
                    <a:bodyPr/>
                    <a:lstStyle/>
                    <a:p>
                      <a:pPr marL="38100" marR="38100" indent="180340" algn="ctr" rtl="0">
                        <a:lnSpc>
                          <a:spcPct val="150000"/>
                        </a:lnSpc>
                        <a:spcAft>
                          <a:spcPts val="0"/>
                        </a:spcAft>
                      </a:pPr>
                      <a:r>
                        <a:rPr lang="en-US" sz="1200"/>
                        <a:t>1.254</a:t>
                      </a:r>
                      <a:endParaRPr lang="en-US" sz="1100">
                        <a:latin typeface="Calibri"/>
                        <a:ea typeface="Calibri"/>
                        <a:cs typeface="Arial"/>
                      </a:endParaRPr>
                    </a:p>
                  </a:txBody>
                  <a:tcPr marL="68580" marR="68580" marT="0" marB="0"/>
                </a:tc>
                <a:tc>
                  <a:txBody>
                    <a:bodyPr/>
                    <a:lstStyle/>
                    <a:p>
                      <a:pPr marL="38100" marR="38100" indent="180340" algn="ctr" rtl="0">
                        <a:lnSpc>
                          <a:spcPct val="150000"/>
                        </a:lnSpc>
                        <a:spcAft>
                          <a:spcPts val="0"/>
                        </a:spcAft>
                      </a:pPr>
                      <a:r>
                        <a:rPr lang="en-US" sz="1200" dirty="0"/>
                        <a:t>568</a:t>
                      </a:r>
                      <a:endParaRPr lang="en-US" sz="1100" dirty="0">
                        <a:latin typeface="Calibri"/>
                        <a:ea typeface="Calibri"/>
                        <a:cs typeface="Arial"/>
                      </a:endParaRPr>
                    </a:p>
                  </a:txBody>
                  <a:tcPr marL="68580" marR="68580" marT="0" marB="0"/>
                </a:tc>
                <a:tc>
                  <a:txBody>
                    <a:bodyPr/>
                    <a:lstStyle/>
                    <a:p>
                      <a:pPr marL="38100" marR="38100" indent="180340" algn="ctr" rtl="0">
                        <a:lnSpc>
                          <a:spcPct val="150000"/>
                        </a:lnSpc>
                        <a:spcAft>
                          <a:spcPts val="0"/>
                        </a:spcAft>
                      </a:pPr>
                      <a:r>
                        <a:rPr lang="en-US" sz="1200" dirty="0"/>
                        <a:t>-.681-</a:t>
                      </a:r>
                      <a:endParaRPr lang="en-US" sz="1100" dirty="0">
                        <a:latin typeface="Calibri"/>
                        <a:ea typeface="Calibri"/>
                        <a:cs typeface="Arial"/>
                      </a:endParaRPr>
                    </a:p>
                  </a:txBody>
                  <a:tcPr marL="68580" marR="68580" marT="0" marB="0"/>
                </a:tc>
                <a:tc rowSpan="2">
                  <a:txBody>
                    <a:bodyPr/>
                    <a:lstStyle/>
                    <a:p>
                      <a:pPr marL="38100" marR="38100" indent="180340" algn="ctr" rtl="0">
                        <a:lnSpc>
                          <a:spcPct val="150000"/>
                        </a:lnSpc>
                        <a:spcAft>
                          <a:spcPts val="0"/>
                        </a:spcAft>
                      </a:pPr>
                      <a:r>
                        <a:rPr lang="en-US" sz="1200"/>
                        <a:t>.000</a:t>
                      </a:r>
                      <a:endParaRPr lang="en-US" sz="1100">
                        <a:latin typeface="Calibri"/>
                        <a:ea typeface="Calibri"/>
                        <a:cs typeface="Arial"/>
                      </a:endParaRPr>
                    </a:p>
                  </a:txBody>
                  <a:tcPr marL="68580" marR="68580" marT="0" marB="0"/>
                </a:tc>
              </a:tr>
              <a:tr h="0">
                <a:tc vMerge="1">
                  <a:txBody>
                    <a:bodyPr/>
                    <a:lstStyle/>
                    <a:p>
                      <a:pPr rtl="1"/>
                      <a:endParaRPr lang="ar-SA"/>
                    </a:p>
                  </a:txBody>
                  <a:tcPr/>
                </a:tc>
                <a:tc>
                  <a:txBody>
                    <a:bodyPr/>
                    <a:lstStyle/>
                    <a:p>
                      <a:pPr marL="38100" marR="38100" indent="180340" algn="r" rtl="1">
                        <a:lnSpc>
                          <a:spcPct val="150000"/>
                        </a:lnSpc>
                        <a:spcAft>
                          <a:spcPts val="0"/>
                        </a:spcAft>
                      </a:pPr>
                      <a:r>
                        <a:rPr lang="en-US" sz="1200" dirty="0"/>
                        <a:t>Female</a:t>
                      </a:r>
                      <a:endParaRPr lang="en-US" sz="1100" dirty="0">
                        <a:latin typeface="Calibri"/>
                        <a:ea typeface="Calibri"/>
                        <a:cs typeface="Arial"/>
                      </a:endParaRPr>
                    </a:p>
                  </a:txBody>
                  <a:tcPr marL="68580" marR="68580" marT="0" marB="0"/>
                </a:tc>
                <a:tc>
                  <a:txBody>
                    <a:bodyPr/>
                    <a:lstStyle/>
                    <a:p>
                      <a:pPr marL="38100" marR="38100" indent="180340" algn="ctr" rtl="0">
                        <a:lnSpc>
                          <a:spcPct val="150000"/>
                        </a:lnSpc>
                        <a:spcAft>
                          <a:spcPts val="0"/>
                        </a:spcAft>
                      </a:pPr>
                      <a:r>
                        <a:rPr lang="en-US" sz="1200"/>
                        <a:t>341</a:t>
                      </a:r>
                      <a:endParaRPr lang="en-US" sz="1100">
                        <a:latin typeface="Calibri"/>
                        <a:ea typeface="Calibri"/>
                        <a:cs typeface="Arial"/>
                      </a:endParaRPr>
                    </a:p>
                  </a:txBody>
                  <a:tcPr marL="68580" marR="68580" marT="0" marB="0"/>
                </a:tc>
                <a:tc>
                  <a:txBody>
                    <a:bodyPr/>
                    <a:lstStyle/>
                    <a:p>
                      <a:pPr marL="38100" marR="38100" indent="180340" algn="r" rtl="1">
                        <a:lnSpc>
                          <a:spcPct val="150000"/>
                        </a:lnSpc>
                        <a:spcAft>
                          <a:spcPts val="0"/>
                        </a:spcAft>
                      </a:pPr>
                      <a:r>
                        <a:rPr lang="en-US" sz="1200" dirty="0"/>
                        <a:t>3.82</a:t>
                      </a:r>
                      <a:endParaRPr lang="en-US" sz="1100" dirty="0">
                        <a:latin typeface="Calibri"/>
                        <a:ea typeface="Calibri"/>
                        <a:cs typeface="Arial"/>
                      </a:endParaRPr>
                    </a:p>
                  </a:txBody>
                  <a:tcPr marL="68580" marR="68580" marT="0" marB="0"/>
                </a:tc>
                <a:tc>
                  <a:txBody>
                    <a:bodyPr/>
                    <a:lstStyle/>
                    <a:p>
                      <a:pPr marL="38100" marR="38100" indent="180340" algn="r" rtl="1">
                        <a:lnSpc>
                          <a:spcPct val="150000"/>
                        </a:lnSpc>
                        <a:spcAft>
                          <a:spcPts val="0"/>
                        </a:spcAft>
                      </a:pPr>
                      <a:r>
                        <a:rPr lang="en-US" sz="1200" dirty="0"/>
                        <a:t>1.035</a:t>
                      </a:r>
                      <a:endParaRPr lang="en-US" sz="1100" dirty="0">
                        <a:latin typeface="Calibri"/>
                        <a:ea typeface="Calibri"/>
                        <a:cs typeface="Arial"/>
                      </a:endParaRPr>
                    </a:p>
                  </a:txBody>
                  <a:tcPr marL="68580" marR="68580" marT="0" marB="0"/>
                </a:tc>
                <a:tc>
                  <a:txBody>
                    <a:bodyPr/>
                    <a:lstStyle/>
                    <a:p>
                      <a:pPr marL="38100" marR="38100" indent="180340" algn="r" rtl="1">
                        <a:lnSpc>
                          <a:spcPct val="150000"/>
                        </a:lnSpc>
                        <a:spcAft>
                          <a:spcPts val="0"/>
                        </a:spcAft>
                      </a:pPr>
                      <a:r>
                        <a:rPr lang="en-US" sz="1200" dirty="0"/>
                        <a:t>424.7</a:t>
                      </a:r>
                      <a:endParaRPr lang="en-US" sz="1100" dirty="0">
                        <a:latin typeface="Calibri"/>
                        <a:ea typeface="Calibri"/>
                        <a:cs typeface="Arial"/>
                      </a:endParaRPr>
                    </a:p>
                  </a:txBody>
                  <a:tcPr marL="68580" marR="68580" marT="0" marB="0"/>
                </a:tc>
                <a:tc>
                  <a:txBody>
                    <a:bodyPr/>
                    <a:lstStyle/>
                    <a:p>
                      <a:pPr marL="38100" marR="38100" indent="180340" algn="r" rtl="1">
                        <a:lnSpc>
                          <a:spcPct val="150000"/>
                        </a:lnSpc>
                        <a:spcAft>
                          <a:spcPts val="0"/>
                        </a:spcAft>
                      </a:pPr>
                      <a:r>
                        <a:rPr lang="en-US" sz="1200" dirty="0"/>
                        <a:t>-.656-</a:t>
                      </a:r>
                      <a:endParaRPr lang="en-US" sz="1100" dirty="0">
                        <a:latin typeface="Calibri"/>
                        <a:ea typeface="Calibri"/>
                        <a:cs typeface="Arial"/>
                      </a:endParaRPr>
                    </a:p>
                  </a:txBody>
                  <a:tcPr marL="68580" marR="68580" marT="0" marB="0"/>
                </a:tc>
                <a:tc vMerge="1">
                  <a:txBody>
                    <a:bodyPr/>
                    <a:lstStyle/>
                    <a:p>
                      <a:pPr rtl="1"/>
                      <a:endParaRPr lang="ar-SA"/>
                    </a:p>
                  </a:txBody>
                  <a:tcPr/>
                </a:tc>
              </a:tr>
            </a:tbl>
          </a:graphicData>
        </a:graphic>
      </p:graphicFrame>
      <p:sp>
        <p:nvSpPr>
          <p:cNvPr id="46081" name="Rectangle 1"/>
          <p:cNvSpPr>
            <a:spLocks noChangeArrowheads="1"/>
          </p:cNvSpPr>
          <p:nvPr/>
        </p:nvSpPr>
        <p:spPr bwMode="auto">
          <a:xfrm>
            <a:off x="1392071" y="1940067"/>
            <a:ext cx="4890447" cy="2769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bmk="_Toc513530278">
                <a:ln>
                  <a:noFill/>
                </a:ln>
                <a:solidFill>
                  <a:srgbClr val="00B0F0"/>
                </a:solidFill>
                <a:effectLst/>
                <a:latin typeface="Times New Roman" pitchFamily="18" charset="0"/>
                <a:ea typeface="Calibri" pitchFamily="34" charset="0"/>
                <a:cs typeface="Times New Roman" pitchFamily="18" charset="0"/>
              </a:rPr>
              <a:t>Table :  t-test results according to sexuality.</a:t>
            </a:r>
            <a:endParaRPr kumimoji="0" lang="en-US" sz="1800" b="0" i="0" u="none" strike="noStrike" cap="none" normalizeH="0" baseline="0" dirty="0" smtClean="0">
              <a:ln>
                <a:noFill/>
              </a:ln>
              <a:solidFill>
                <a:srgbClr val="00B0F0"/>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graphicFrame>
        <p:nvGraphicFramePr>
          <p:cNvPr id="4" name="عنصر نائب للمحتوى 3"/>
          <p:cNvGraphicFramePr>
            <a:graphicFrameLocks noGrp="1"/>
          </p:cNvGraphicFramePr>
          <p:nvPr>
            <p:ph idx="1"/>
          </p:nvPr>
        </p:nvGraphicFramePr>
        <p:xfrm>
          <a:off x="624761" y="1625846"/>
          <a:ext cx="4626592" cy="4937760"/>
        </p:xfrm>
        <a:graphic>
          <a:graphicData uri="http://schemas.openxmlformats.org/drawingml/2006/table">
            <a:tbl>
              <a:tblPr>
                <a:tableStyleId>{69012ECD-51FC-41F1-AA8D-1B2483CD663E}</a:tableStyleId>
              </a:tblPr>
              <a:tblGrid>
                <a:gridCol w="661603"/>
                <a:gridCol w="661603"/>
                <a:gridCol w="880903"/>
                <a:gridCol w="770790"/>
                <a:gridCol w="770790"/>
                <a:gridCol w="880903"/>
              </a:tblGrid>
              <a:tr h="225224">
                <a:tc gridSpan="6">
                  <a:txBody>
                    <a:bodyPr/>
                    <a:lstStyle/>
                    <a:p>
                      <a:pPr marL="38100" marR="38100" indent="-38100" algn="ctr" rtl="0">
                        <a:lnSpc>
                          <a:spcPct val="150000"/>
                        </a:lnSpc>
                        <a:spcAft>
                          <a:spcPts val="0"/>
                        </a:spcAft>
                      </a:pPr>
                      <a:r>
                        <a:rPr lang="en-US" sz="1200" dirty="0"/>
                        <a:t>Sig.</a:t>
                      </a:r>
                      <a:endParaRPr lang="en-US" sz="1200" b="1" dirty="0">
                        <a:solidFill>
                          <a:schemeClr val="tx1"/>
                        </a:solidFill>
                        <a:latin typeface="Calibri"/>
                        <a:ea typeface="Calibri"/>
                        <a:cs typeface="Arial"/>
                      </a:endParaRPr>
                    </a:p>
                  </a:txBody>
                  <a:tcPr marL="44376" marR="44376" marT="0" marB="0"/>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r h="476377">
                <a:tc>
                  <a:txBody>
                    <a:bodyPr/>
                    <a:lstStyle/>
                    <a:p>
                      <a:pPr marL="38100" marR="38100" indent="-38100" algn="ctr" rtl="0">
                        <a:lnSpc>
                          <a:spcPct val="150000"/>
                        </a:lnSpc>
                        <a:spcAft>
                          <a:spcPts val="0"/>
                        </a:spcAft>
                      </a:pPr>
                      <a:r>
                        <a:rPr lang="en-US" sz="1200" dirty="0"/>
                        <a:t>Item</a:t>
                      </a:r>
                      <a:endParaRPr lang="en-US" sz="1200" dirty="0">
                        <a:solidFill>
                          <a:schemeClr val="tx1"/>
                        </a:solidFill>
                        <a:latin typeface="Calibri"/>
                        <a:ea typeface="Calibri"/>
                        <a:cs typeface="Arial"/>
                      </a:endParaRPr>
                    </a:p>
                  </a:txBody>
                  <a:tcPr marL="44376" marR="44376" marT="0" marB="0">
                    <a:lnB w="12700" cap="flat" cmpd="sng" algn="ctr">
                      <a:solidFill>
                        <a:srgbClr val="0070C0"/>
                      </a:solidFill>
                      <a:prstDash val="solid"/>
                      <a:round/>
                      <a:headEnd type="none" w="med" len="med"/>
                      <a:tailEnd type="none" w="med" len="med"/>
                    </a:lnB>
                  </a:tcPr>
                </a:tc>
                <a:tc>
                  <a:txBody>
                    <a:bodyPr/>
                    <a:lstStyle/>
                    <a:p>
                      <a:pPr marL="38100" marR="38100" indent="-38100" algn="ctr" rtl="0">
                        <a:lnSpc>
                          <a:spcPct val="150000"/>
                        </a:lnSpc>
                        <a:spcAft>
                          <a:spcPts val="0"/>
                        </a:spcAft>
                      </a:pPr>
                      <a:r>
                        <a:rPr lang="en-US" sz="1200" dirty="0"/>
                        <a:t>G</a:t>
                      </a:r>
                      <a:r>
                        <a:rPr lang="en-US" sz="1200" dirty="0" smtClean="0"/>
                        <a:t>ender</a:t>
                      </a:r>
                      <a:endParaRPr lang="en-US" sz="1200" dirty="0">
                        <a:solidFill>
                          <a:schemeClr val="tx1"/>
                        </a:solidFill>
                        <a:latin typeface="Calibri"/>
                        <a:ea typeface="Calibri"/>
                        <a:cs typeface="Arial"/>
                      </a:endParaRPr>
                    </a:p>
                  </a:txBody>
                  <a:tcPr marL="44376" marR="44376" marT="0" marB="0">
                    <a:lnB w="12700" cap="flat" cmpd="sng" algn="ctr">
                      <a:solidFill>
                        <a:srgbClr val="0070C0"/>
                      </a:solidFill>
                      <a:prstDash val="solid"/>
                      <a:round/>
                      <a:headEnd type="none" w="med" len="med"/>
                      <a:tailEnd type="none" w="med" len="med"/>
                    </a:lnB>
                  </a:tcPr>
                </a:tc>
                <a:tc>
                  <a:txBody>
                    <a:bodyPr/>
                    <a:lstStyle/>
                    <a:p>
                      <a:pPr marL="38100" marR="38100" indent="-38100" algn="ctr" rtl="0">
                        <a:lnSpc>
                          <a:spcPct val="150000"/>
                        </a:lnSpc>
                        <a:spcAft>
                          <a:spcPts val="0"/>
                        </a:spcAft>
                      </a:pPr>
                      <a:r>
                        <a:rPr lang="en-US" sz="1200" dirty="0"/>
                        <a:t>University level</a:t>
                      </a:r>
                      <a:endParaRPr lang="en-US" sz="1200" dirty="0">
                        <a:solidFill>
                          <a:schemeClr val="tx1"/>
                        </a:solidFill>
                        <a:latin typeface="Calibri"/>
                        <a:ea typeface="Calibri"/>
                        <a:cs typeface="Arial"/>
                      </a:endParaRPr>
                    </a:p>
                  </a:txBody>
                  <a:tcPr marL="44376" marR="44376" marT="0" marB="0">
                    <a:lnB w="12700" cap="flat" cmpd="sng" algn="ctr">
                      <a:solidFill>
                        <a:srgbClr val="0070C0"/>
                      </a:solidFill>
                      <a:prstDash val="solid"/>
                      <a:round/>
                      <a:headEnd type="none" w="med" len="med"/>
                      <a:tailEnd type="none" w="med" len="med"/>
                    </a:lnB>
                  </a:tcPr>
                </a:tc>
                <a:tc>
                  <a:txBody>
                    <a:bodyPr/>
                    <a:lstStyle/>
                    <a:p>
                      <a:pPr marL="38100" marR="38100" indent="-38100" algn="ctr" rtl="0">
                        <a:lnSpc>
                          <a:spcPct val="150000"/>
                        </a:lnSpc>
                        <a:spcAft>
                          <a:spcPts val="0"/>
                        </a:spcAft>
                      </a:pPr>
                      <a:r>
                        <a:rPr lang="en-US" sz="1200" dirty="0"/>
                        <a:t>Faculty</a:t>
                      </a:r>
                      <a:endParaRPr lang="en-US" sz="1200" dirty="0">
                        <a:solidFill>
                          <a:schemeClr val="tx1"/>
                        </a:solidFill>
                        <a:latin typeface="Calibri"/>
                        <a:ea typeface="Calibri"/>
                        <a:cs typeface="Arial"/>
                      </a:endParaRPr>
                    </a:p>
                  </a:txBody>
                  <a:tcPr marL="44376" marR="44376" marT="0" marB="0">
                    <a:lnB w="12700" cap="flat" cmpd="sng" algn="ctr">
                      <a:solidFill>
                        <a:srgbClr val="0070C0"/>
                      </a:solidFill>
                      <a:prstDash val="solid"/>
                      <a:round/>
                      <a:headEnd type="none" w="med" len="med"/>
                      <a:tailEnd type="none" w="med" len="med"/>
                    </a:lnB>
                  </a:tcPr>
                </a:tc>
                <a:tc>
                  <a:txBody>
                    <a:bodyPr/>
                    <a:lstStyle/>
                    <a:p>
                      <a:pPr marL="38100" marR="38100" indent="-38100" algn="ctr" rtl="0">
                        <a:lnSpc>
                          <a:spcPct val="150000"/>
                        </a:lnSpc>
                        <a:spcAft>
                          <a:spcPts val="0"/>
                        </a:spcAft>
                      </a:pPr>
                      <a:r>
                        <a:rPr lang="en-US" sz="1200" dirty="0"/>
                        <a:t>Edu. of mother</a:t>
                      </a:r>
                      <a:endParaRPr lang="en-US" sz="1200" dirty="0">
                        <a:solidFill>
                          <a:schemeClr val="tx1"/>
                        </a:solidFill>
                        <a:latin typeface="Calibri"/>
                        <a:ea typeface="Calibri"/>
                        <a:cs typeface="Arial"/>
                      </a:endParaRPr>
                    </a:p>
                  </a:txBody>
                  <a:tcPr marL="44376" marR="44376" marT="0" marB="0">
                    <a:lnB w="12700" cap="flat" cmpd="sng" algn="ctr">
                      <a:solidFill>
                        <a:srgbClr val="0070C0"/>
                      </a:solidFill>
                      <a:prstDash val="solid"/>
                      <a:round/>
                      <a:headEnd type="none" w="med" len="med"/>
                      <a:tailEnd type="none" w="med" len="med"/>
                    </a:lnB>
                  </a:tcPr>
                </a:tc>
                <a:tc>
                  <a:txBody>
                    <a:bodyPr/>
                    <a:lstStyle/>
                    <a:p>
                      <a:pPr marL="38100" marR="38100" indent="-38100" algn="ctr" rtl="0">
                        <a:lnSpc>
                          <a:spcPct val="150000"/>
                        </a:lnSpc>
                        <a:spcAft>
                          <a:spcPts val="0"/>
                        </a:spcAft>
                      </a:pPr>
                      <a:r>
                        <a:rPr lang="en-US" sz="1200" dirty="0"/>
                        <a:t>Edu.  of father</a:t>
                      </a:r>
                      <a:endParaRPr lang="en-US" sz="1200" dirty="0">
                        <a:solidFill>
                          <a:schemeClr val="tx1"/>
                        </a:solidFill>
                        <a:latin typeface="Calibri"/>
                        <a:ea typeface="Calibri"/>
                        <a:cs typeface="Arial"/>
                      </a:endParaRPr>
                    </a:p>
                  </a:txBody>
                  <a:tcPr marL="44376" marR="44376" marT="0" marB="0">
                    <a:lnB w="12700" cap="flat" cmpd="sng" algn="ctr">
                      <a:solidFill>
                        <a:srgbClr val="0070C0"/>
                      </a:solidFill>
                      <a:prstDash val="solid"/>
                      <a:round/>
                      <a:headEnd type="none" w="med" len="med"/>
                      <a:tailEnd type="none" w="med" len="med"/>
                    </a:lnB>
                  </a:tcPr>
                </a:tc>
              </a:tr>
              <a:tr h="225224">
                <a:tc>
                  <a:txBody>
                    <a:bodyPr/>
                    <a:lstStyle/>
                    <a:p>
                      <a:pPr marR="38100" indent="-38100" algn="ctr" rtl="0">
                        <a:lnSpc>
                          <a:spcPct val="150000"/>
                        </a:lnSpc>
                        <a:spcAft>
                          <a:spcPts val="0"/>
                        </a:spcAft>
                      </a:pPr>
                      <a:r>
                        <a:rPr lang="en-US" sz="1200" dirty="0"/>
                        <a:t>Q1</a:t>
                      </a:r>
                      <a:endParaRPr lang="en-US" sz="1200" dirty="0">
                        <a:solidFill>
                          <a:schemeClr val="tx1"/>
                        </a:solidFill>
                        <a:latin typeface="Calibri"/>
                        <a:ea typeface="Calibri"/>
                        <a:cs typeface="Arial"/>
                      </a:endParaRPr>
                    </a:p>
                  </a:txBody>
                  <a:tcPr marL="44376" marR="44376" marT="0" marB="0">
                    <a:lnT w="12700" cap="flat" cmpd="sng" algn="ctr">
                      <a:solidFill>
                        <a:srgbClr val="0070C0"/>
                      </a:solidFill>
                      <a:prstDash val="solid"/>
                      <a:round/>
                      <a:headEnd type="none" w="med" len="med"/>
                      <a:tailEnd type="none" w="med" len="med"/>
                    </a:lnT>
                  </a:tcPr>
                </a:tc>
                <a:tc>
                  <a:txBody>
                    <a:bodyPr/>
                    <a:lstStyle/>
                    <a:p>
                      <a:pPr marL="38100" marR="38100" indent="-38100" algn="ctr" rtl="0">
                        <a:lnSpc>
                          <a:spcPct val="150000"/>
                        </a:lnSpc>
                        <a:spcAft>
                          <a:spcPts val="0"/>
                        </a:spcAft>
                      </a:pPr>
                      <a:r>
                        <a:rPr lang="en-US" sz="1200"/>
                        <a:t>.253</a:t>
                      </a:r>
                      <a:endParaRPr lang="en-US" sz="1200">
                        <a:solidFill>
                          <a:schemeClr val="tx1"/>
                        </a:solidFill>
                        <a:latin typeface="Calibri"/>
                        <a:ea typeface="Calibri"/>
                        <a:cs typeface="Arial"/>
                      </a:endParaRPr>
                    </a:p>
                  </a:txBody>
                  <a:tcPr marL="44376" marR="44376" marT="0" marB="0">
                    <a:lnT w="12700" cap="flat" cmpd="sng" algn="ctr">
                      <a:solidFill>
                        <a:srgbClr val="0070C0"/>
                      </a:solidFill>
                      <a:prstDash val="solid"/>
                      <a:round/>
                      <a:headEnd type="none" w="med" len="med"/>
                      <a:tailEnd type="none" w="med" len="med"/>
                    </a:lnT>
                  </a:tcPr>
                </a:tc>
                <a:tc>
                  <a:txBody>
                    <a:bodyPr/>
                    <a:lstStyle/>
                    <a:p>
                      <a:pPr marL="38100" marR="38100" indent="-38100" algn="ctr" rtl="0">
                        <a:lnSpc>
                          <a:spcPct val="150000"/>
                        </a:lnSpc>
                        <a:spcAft>
                          <a:spcPts val="0"/>
                        </a:spcAft>
                      </a:pPr>
                      <a:r>
                        <a:rPr lang="en-US" sz="1200"/>
                        <a:t>.352</a:t>
                      </a:r>
                      <a:endParaRPr lang="en-US" sz="1200">
                        <a:solidFill>
                          <a:schemeClr val="tx1"/>
                        </a:solidFill>
                        <a:latin typeface="Calibri"/>
                        <a:ea typeface="Calibri"/>
                        <a:cs typeface="Arial"/>
                      </a:endParaRPr>
                    </a:p>
                  </a:txBody>
                  <a:tcPr marL="44376" marR="44376" marT="0" marB="0">
                    <a:lnT w="12700" cap="flat" cmpd="sng" algn="ctr">
                      <a:solidFill>
                        <a:srgbClr val="0070C0"/>
                      </a:solidFill>
                      <a:prstDash val="solid"/>
                      <a:round/>
                      <a:headEnd type="none" w="med" len="med"/>
                      <a:tailEnd type="none" w="med" len="med"/>
                    </a:lnT>
                  </a:tcPr>
                </a:tc>
                <a:tc>
                  <a:txBody>
                    <a:bodyPr/>
                    <a:lstStyle/>
                    <a:p>
                      <a:pPr marL="38100" marR="38100" indent="-38100" algn="ctr" rtl="0">
                        <a:lnSpc>
                          <a:spcPct val="150000"/>
                        </a:lnSpc>
                        <a:spcAft>
                          <a:spcPts val="0"/>
                        </a:spcAft>
                      </a:pPr>
                      <a:r>
                        <a:rPr lang="en-US" sz="1200" b="1" dirty="0"/>
                        <a:t>.045</a:t>
                      </a:r>
                      <a:endParaRPr lang="en-US" sz="1200" b="1" dirty="0">
                        <a:solidFill>
                          <a:schemeClr val="tx1"/>
                        </a:solidFill>
                        <a:latin typeface="Calibri"/>
                        <a:ea typeface="Calibri"/>
                        <a:cs typeface="Arial"/>
                      </a:endParaRPr>
                    </a:p>
                  </a:txBody>
                  <a:tcPr marL="44376" marR="44376" marT="0" marB="0">
                    <a:lnT w="12700" cap="flat" cmpd="sng" algn="ctr">
                      <a:solidFill>
                        <a:srgbClr val="0070C0"/>
                      </a:solidFill>
                      <a:prstDash val="solid"/>
                      <a:round/>
                      <a:headEnd type="none" w="med" len="med"/>
                      <a:tailEnd type="none" w="med" len="med"/>
                    </a:lnT>
                  </a:tcPr>
                </a:tc>
                <a:tc>
                  <a:txBody>
                    <a:bodyPr/>
                    <a:lstStyle/>
                    <a:p>
                      <a:pPr marL="38100" marR="38100" indent="-38100" algn="ctr" rtl="0">
                        <a:lnSpc>
                          <a:spcPct val="150000"/>
                        </a:lnSpc>
                        <a:spcAft>
                          <a:spcPts val="0"/>
                        </a:spcAft>
                      </a:pPr>
                      <a:r>
                        <a:rPr lang="en-US" sz="1200"/>
                        <a:t>.383</a:t>
                      </a:r>
                      <a:endParaRPr lang="en-US" sz="1200">
                        <a:solidFill>
                          <a:schemeClr val="tx1"/>
                        </a:solidFill>
                        <a:latin typeface="Calibri"/>
                        <a:ea typeface="Calibri"/>
                        <a:cs typeface="Arial"/>
                      </a:endParaRPr>
                    </a:p>
                  </a:txBody>
                  <a:tcPr marL="44376" marR="44376" marT="0" marB="0">
                    <a:lnT w="12700" cap="flat" cmpd="sng" algn="ctr">
                      <a:solidFill>
                        <a:srgbClr val="0070C0"/>
                      </a:solidFill>
                      <a:prstDash val="solid"/>
                      <a:round/>
                      <a:headEnd type="none" w="med" len="med"/>
                      <a:tailEnd type="none" w="med" len="med"/>
                    </a:lnT>
                  </a:tcPr>
                </a:tc>
                <a:tc>
                  <a:txBody>
                    <a:bodyPr/>
                    <a:lstStyle/>
                    <a:p>
                      <a:pPr marL="38100" marR="38100" indent="-38100" algn="ctr" rtl="0">
                        <a:lnSpc>
                          <a:spcPct val="150000"/>
                        </a:lnSpc>
                        <a:spcAft>
                          <a:spcPts val="0"/>
                        </a:spcAft>
                      </a:pPr>
                      <a:r>
                        <a:rPr lang="en-US" sz="1200" dirty="0"/>
                        <a:t>.097</a:t>
                      </a:r>
                      <a:endParaRPr lang="en-US" sz="1200" dirty="0">
                        <a:solidFill>
                          <a:schemeClr val="tx1"/>
                        </a:solidFill>
                        <a:latin typeface="Calibri"/>
                        <a:ea typeface="Calibri"/>
                        <a:cs typeface="Arial"/>
                      </a:endParaRPr>
                    </a:p>
                  </a:txBody>
                  <a:tcPr marL="44376" marR="44376" marT="0" marB="0">
                    <a:lnT w="12700" cap="flat" cmpd="sng" algn="ctr">
                      <a:solidFill>
                        <a:srgbClr val="0070C0"/>
                      </a:solidFill>
                      <a:prstDash val="solid"/>
                      <a:round/>
                      <a:headEnd type="none" w="med" len="med"/>
                      <a:tailEnd type="none" w="med" len="med"/>
                    </a:lnT>
                  </a:tcPr>
                </a:tc>
              </a:tr>
              <a:tr h="225224">
                <a:tc>
                  <a:txBody>
                    <a:bodyPr/>
                    <a:lstStyle/>
                    <a:p>
                      <a:pPr marR="38100" indent="-38100" algn="ctr" rtl="0">
                        <a:lnSpc>
                          <a:spcPct val="150000"/>
                        </a:lnSpc>
                        <a:spcAft>
                          <a:spcPts val="0"/>
                        </a:spcAft>
                      </a:pPr>
                      <a:r>
                        <a:rPr lang="en-US" sz="1200" dirty="0"/>
                        <a:t>Q2</a:t>
                      </a:r>
                      <a:endParaRPr lang="en-US" sz="1200" dirty="0">
                        <a:solidFill>
                          <a:schemeClr val="tx1"/>
                        </a:solidFill>
                        <a:latin typeface="Calibri"/>
                        <a:ea typeface="Calibri"/>
                        <a:cs typeface="Arial"/>
                      </a:endParaRPr>
                    </a:p>
                  </a:txBody>
                  <a:tcPr marL="44376" marR="44376" marT="0" marB="0"/>
                </a:tc>
                <a:tc>
                  <a:txBody>
                    <a:bodyPr/>
                    <a:lstStyle/>
                    <a:p>
                      <a:pPr marL="38100" marR="38100" indent="-38100" algn="ctr" rtl="0">
                        <a:lnSpc>
                          <a:spcPct val="150000"/>
                        </a:lnSpc>
                        <a:spcAft>
                          <a:spcPts val="0"/>
                        </a:spcAft>
                      </a:pPr>
                      <a:r>
                        <a:rPr lang="en-US" sz="1200"/>
                        <a:t>.326</a:t>
                      </a:r>
                      <a:endParaRPr lang="en-US" sz="1200">
                        <a:solidFill>
                          <a:schemeClr val="tx1"/>
                        </a:solidFill>
                        <a:latin typeface="Calibri"/>
                        <a:ea typeface="Calibri"/>
                        <a:cs typeface="Arial"/>
                      </a:endParaRPr>
                    </a:p>
                  </a:txBody>
                  <a:tcPr marL="44376" marR="44376" marT="0" marB="0"/>
                </a:tc>
                <a:tc>
                  <a:txBody>
                    <a:bodyPr/>
                    <a:lstStyle/>
                    <a:p>
                      <a:pPr marL="38100" marR="38100" indent="-38100" algn="ctr" rtl="0">
                        <a:lnSpc>
                          <a:spcPct val="150000"/>
                        </a:lnSpc>
                        <a:spcAft>
                          <a:spcPts val="0"/>
                        </a:spcAft>
                      </a:pPr>
                      <a:r>
                        <a:rPr lang="en-US" sz="1200"/>
                        <a:t>.127</a:t>
                      </a:r>
                      <a:endParaRPr lang="en-US" sz="1200">
                        <a:solidFill>
                          <a:schemeClr val="tx1"/>
                        </a:solidFill>
                        <a:latin typeface="Calibri"/>
                        <a:ea typeface="Calibri"/>
                        <a:cs typeface="Arial"/>
                      </a:endParaRPr>
                    </a:p>
                  </a:txBody>
                  <a:tcPr marL="44376" marR="44376" marT="0" marB="0"/>
                </a:tc>
                <a:tc>
                  <a:txBody>
                    <a:bodyPr/>
                    <a:lstStyle/>
                    <a:p>
                      <a:pPr marL="38100" marR="38100" indent="-38100" algn="ctr" rtl="0">
                        <a:lnSpc>
                          <a:spcPct val="150000"/>
                        </a:lnSpc>
                        <a:spcAft>
                          <a:spcPts val="0"/>
                        </a:spcAft>
                      </a:pPr>
                      <a:r>
                        <a:rPr lang="en-US" sz="1200"/>
                        <a:t>.125</a:t>
                      </a:r>
                      <a:endParaRPr lang="en-US" sz="1200">
                        <a:solidFill>
                          <a:schemeClr val="tx1"/>
                        </a:solidFill>
                        <a:latin typeface="Calibri"/>
                        <a:ea typeface="Calibri"/>
                        <a:cs typeface="Arial"/>
                      </a:endParaRPr>
                    </a:p>
                  </a:txBody>
                  <a:tcPr marL="44376" marR="44376" marT="0" marB="0"/>
                </a:tc>
                <a:tc>
                  <a:txBody>
                    <a:bodyPr/>
                    <a:lstStyle/>
                    <a:p>
                      <a:pPr marL="38100" marR="38100" indent="-38100" algn="ctr" rtl="0">
                        <a:lnSpc>
                          <a:spcPct val="150000"/>
                        </a:lnSpc>
                        <a:spcAft>
                          <a:spcPts val="0"/>
                        </a:spcAft>
                      </a:pPr>
                      <a:r>
                        <a:rPr lang="en-US" sz="1200"/>
                        <a:t>.237</a:t>
                      </a:r>
                      <a:endParaRPr lang="en-US" sz="1200">
                        <a:solidFill>
                          <a:schemeClr val="tx1"/>
                        </a:solidFill>
                        <a:latin typeface="Calibri"/>
                        <a:ea typeface="Calibri"/>
                        <a:cs typeface="Arial"/>
                      </a:endParaRPr>
                    </a:p>
                  </a:txBody>
                  <a:tcPr marL="44376" marR="44376" marT="0" marB="0"/>
                </a:tc>
                <a:tc>
                  <a:txBody>
                    <a:bodyPr/>
                    <a:lstStyle/>
                    <a:p>
                      <a:pPr marL="38100" marR="38100" indent="-38100" algn="ctr" rtl="0">
                        <a:lnSpc>
                          <a:spcPct val="150000"/>
                        </a:lnSpc>
                        <a:spcAft>
                          <a:spcPts val="0"/>
                        </a:spcAft>
                      </a:pPr>
                      <a:r>
                        <a:rPr lang="en-US" sz="1200" dirty="0"/>
                        <a:t>.255</a:t>
                      </a:r>
                      <a:endParaRPr lang="en-US" sz="1200" dirty="0">
                        <a:solidFill>
                          <a:schemeClr val="tx1"/>
                        </a:solidFill>
                        <a:latin typeface="Calibri"/>
                        <a:ea typeface="Calibri"/>
                        <a:cs typeface="Arial"/>
                      </a:endParaRPr>
                    </a:p>
                  </a:txBody>
                  <a:tcPr marL="44376" marR="44376" marT="0" marB="0"/>
                </a:tc>
              </a:tr>
              <a:tr h="225224">
                <a:tc>
                  <a:txBody>
                    <a:bodyPr/>
                    <a:lstStyle/>
                    <a:p>
                      <a:pPr marR="38100" indent="-38100" algn="ctr" rtl="0">
                        <a:lnSpc>
                          <a:spcPct val="150000"/>
                        </a:lnSpc>
                        <a:spcAft>
                          <a:spcPts val="0"/>
                        </a:spcAft>
                      </a:pPr>
                      <a:r>
                        <a:rPr lang="en-US" sz="1200" dirty="0"/>
                        <a:t>Q3</a:t>
                      </a:r>
                      <a:endParaRPr lang="en-US" sz="1200" dirty="0">
                        <a:solidFill>
                          <a:schemeClr val="tx1"/>
                        </a:solidFill>
                        <a:latin typeface="Calibri"/>
                        <a:ea typeface="Calibri"/>
                        <a:cs typeface="Arial"/>
                      </a:endParaRPr>
                    </a:p>
                  </a:txBody>
                  <a:tcPr marL="44376" marR="44376" marT="0" marB="0"/>
                </a:tc>
                <a:tc>
                  <a:txBody>
                    <a:bodyPr/>
                    <a:lstStyle/>
                    <a:p>
                      <a:pPr marL="38100" marR="38100" indent="-38100" algn="ctr" rtl="0">
                        <a:lnSpc>
                          <a:spcPct val="150000"/>
                        </a:lnSpc>
                        <a:spcAft>
                          <a:spcPts val="0"/>
                        </a:spcAft>
                      </a:pPr>
                      <a:r>
                        <a:rPr lang="en-US" sz="1200" dirty="0"/>
                        <a:t>.014</a:t>
                      </a:r>
                      <a:endParaRPr lang="en-US" sz="1200" dirty="0">
                        <a:solidFill>
                          <a:schemeClr val="tx1"/>
                        </a:solidFill>
                        <a:latin typeface="Calibri"/>
                        <a:ea typeface="Calibri"/>
                        <a:cs typeface="Arial"/>
                      </a:endParaRPr>
                    </a:p>
                  </a:txBody>
                  <a:tcPr marL="44376" marR="44376" marT="0" marB="0"/>
                </a:tc>
                <a:tc>
                  <a:txBody>
                    <a:bodyPr/>
                    <a:lstStyle/>
                    <a:p>
                      <a:pPr marL="38100" marR="38100" indent="-38100" algn="ctr" rtl="0">
                        <a:lnSpc>
                          <a:spcPct val="150000"/>
                        </a:lnSpc>
                        <a:spcAft>
                          <a:spcPts val="0"/>
                        </a:spcAft>
                      </a:pPr>
                      <a:r>
                        <a:rPr lang="en-US" sz="1200"/>
                        <a:t>.589</a:t>
                      </a:r>
                      <a:endParaRPr lang="en-US" sz="1200">
                        <a:solidFill>
                          <a:schemeClr val="tx1"/>
                        </a:solidFill>
                        <a:latin typeface="Calibri"/>
                        <a:ea typeface="Calibri"/>
                        <a:cs typeface="Arial"/>
                      </a:endParaRPr>
                    </a:p>
                  </a:txBody>
                  <a:tcPr marL="44376" marR="44376" marT="0" marB="0"/>
                </a:tc>
                <a:tc>
                  <a:txBody>
                    <a:bodyPr/>
                    <a:lstStyle/>
                    <a:p>
                      <a:pPr marL="38100" marR="38100" indent="-38100" algn="ctr" rtl="0">
                        <a:lnSpc>
                          <a:spcPct val="150000"/>
                        </a:lnSpc>
                        <a:spcAft>
                          <a:spcPts val="0"/>
                        </a:spcAft>
                      </a:pPr>
                      <a:r>
                        <a:rPr lang="en-US" sz="1200" b="1" dirty="0"/>
                        <a:t>.001</a:t>
                      </a:r>
                      <a:endParaRPr lang="en-US" sz="1200" b="1" dirty="0">
                        <a:solidFill>
                          <a:schemeClr val="tx1"/>
                        </a:solidFill>
                        <a:latin typeface="Calibri"/>
                        <a:ea typeface="Calibri"/>
                        <a:cs typeface="Arial"/>
                      </a:endParaRPr>
                    </a:p>
                  </a:txBody>
                  <a:tcPr marL="44376" marR="44376" marT="0" marB="0"/>
                </a:tc>
                <a:tc>
                  <a:txBody>
                    <a:bodyPr/>
                    <a:lstStyle/>
                    <a:p>
                      <a:pPr marL="38100" marR="38100" indent="-38100" algn="ctr" rtl="0">
                        <a:lnSpc>
                          <a:spcPct val="150000"/>
                        </a:lnSpc>
                        <a:spcAft>
                          <a:spcPts val="0"/>
                        </a:spcAft>
                      </a:pPr>
                      <a:r>
                        <a:rPr lang="en-US" sz="1200"/>
                        <a:t>.204</a:t>
                      </a:r>
                      <a:endParaRPr lang="en-US" sz="1200">
                        <a:solidFill>
                          <a:schemeClr val="tx1"/>
                        </a:solidFill>
                        <a:latin typeface="Calibri"/>
                        <a:ea typeface="Calibri"/>
                        <a:cs typeface="Arial"/>
                      </a:endParaRPr>
                    </a:p>
                  </a:txBody>
                  <a:tcPr marL="44376" marR="44376" marT="0" marB="0"/>
                </a:tc>
                <a:tc>
                  <a:txBody>
                    <a:bodyPr/>
                    <a:lstStyle/>
                    <a:p>
                      <a:pPr marL="38100" marR="38100" indent="-38100" algn="ctr" rtl="0">
                        <a:lnSpc>
                          <a:spcPct val="150000"/>
                        </a:lnSpc>
                        <a:spcAft>
                          <a:spcPts val="0"/>
                        </a:spcAft>
                      </a:pPr>
                      <a:r>
                        <a:rPr lang="en-US" sz="1200" dirty="0"/>
                        <a:t>.529</a:t>
                      </a:r>
                      <a:endParaRPr lang="en-US" sz="1200" dirty="0">
                        <a:solidFill>
                          <a:schemeClr val="tx1"/>
                        </a:solidFill>
                        <a:latin typeface="Calibri"/>
                        <a:ea typeface="Calibri"/>
                        <a:cs typeface="Arial"/>
                      </a:endParaRPr>
                    </a:p>
                  </a:txBody>
                  <a:tcPr marL="44376" marR="44376" marT="0" marB="0"/>
                </a:tc>
              </a:tr>
              <a:tr h="225224">
                <a:tc>
                  <a:txBody>
                    <a:bodyPr/>
                    <a:lstStyle/>
                    <a:p>
                      <a:pPr marR="38100" indent="-38100" algn="ctr" rtl="0">
                        <a:lnSpc>
                          <a:spcPct val="150000"/>
                        </a:lnSpc>
                        <a:spcAft>
                          <a:spcPts val="0"/>
                        </a:spcAft>
                      </a:pPr>
                      <a:r>
                        <a:rPr lang="en-US" sz="1200" dirty="0"/>
                        <a:t>Q4</a:t>
                      </a:r>
                      <a:endParaRPr lang="en-US" sz="1200" dirty="0">
                        <a:solidFill>
                          <a:schemeClr val="tx1"/>
                        </a:solidFill>
                        <a:latin typeface="Calibri"/>
                        <a:ea typeface="Calibri"/>
                        <a:cs typeface="Arial"/>
                      </a:endParaRPr>
                    </a:p>
                  </a:txBody>
                  <a:tcPr marL="44376" marR="44376" marT="0" marB="0"/>
                </a:tc>
                <a:tc>
                  <a:txBody>
                    <a:bodyPr/>
                    <a:lstStyle/>
                    <a:p>
                      <a:pPr marL="38100" marR="38100" indent="-38100" algn="ctr" rtl="0">
                        <a:lnSpc>
                          <a:spcPct val="150000"/>
                        </a:lnSpc>
                        <a:spcAft>
                          <a:spcPts val="0"/>
                        </a:spcAft>
                      </a:pPr>
                      <a:r>
                        <a:rPr lang="en-US" sz="1200" dirty="0"/>
                        <a:t>.718</a:t>
                      </a:r>
                      <a:endParaRPr lang="en-US" sz="1200" dirty="0">
                        <a:solidFill>
                          <a:schemeClr val="tx1"/>
                        </a:solidFill>
                        <a:latin typeface="Calibri"/>
                        <a:ea typeface="Calibri"/>
                        <a:cs typeface="Arial"/>
                      </a:endParaRPr>
                    </a:p>
                  </a:txBody>
                  <a:tcPr marL="44376" marR="44376" marT="0" marB="0"/>
                </a:tc>
                <a:tc>
                  <a:txBody>
                    <a:bodyPr/>
                    <a:lstStyle/>
                    <a:p>
                      <a:pPr marL="38100" marR="38100" indent="-38100" algn="ctr" rtl="0">
                        <a:lnSpc>
                          <a:spcPct val="150000"/>
                        </a:lnSpc>
                        <a:spcAft>
                          <a:spcPts val="0"/>
                        </a:spcAft>
                      </a:pPr>
                      <a:r>
                        <a:rPr lang="en-US" sz="1200" dirty="0"/>
                        <a:t>.406</a:t>
                      </a:r>
                      <a:endParaRPr lang="en-US" sz="1200" dirty="0">
                        <a:solidFill>
                          <a:schemeClr val="tx1"/>
                        </a:solidFill>
                        <a:latin typeface="Calibri"/>
                        <a:ea typeface="Calibri"/>
                        <a:cs typeface="Arial"/>
                      </a:endParaRPr>
                    </a:p>
                  </a:txBody>
                  <a:tcPr marL="44376" marR="44376" marT="0" marB="0"/>
                </a:tc>
                <a:tc>
                  <a:txBody>
                    <a:bodyPr/>
                    <a:lstStyle/>
                    <a:p>
                      <a:pPr marL="38100" marR="38100" indent="-38100" algn="ctr" rtl="0">
                        <a:lnSpc>
                          <a:spcPct val="150000"/>
                        </a:lnSpc>
                        <a:spcAft>
                          <a:spcPts val="0"/>
                        </a:spcAft>
                      </a:pPr>
                      <a:r>
                        <a:rPr lang="en-US" sz="1200"/>
                        <a:t>.839</a:t>
                      </a:r>
                      <a:endParaRPr lang="en-US" sz="1200">
                        <a:solidFill>
                          <a:schemeClr val="tx1"/>
                        </a:solidFill>
                        <a:latin typeface="Calibri"/>
                        <a:ea typeface="Calibri"/>
                        <a:cs typeface="Arial"/>
                      </a:endParaRPr>
                    </a:p>
                  </a:txBody>
                  <a:tcPr marL="44376" marR="44376" marT="0" marB="0"/>
                </a:tc>
                <a:tc>
                  <a:txBody>
                    <a:bodyPr/>
                    <a:lstStyle/>
                    <a:p>
                      <a:pPr marL="38100" marR="38100" indent="-38100" algn="ctr" rtl="0">
                        <a:lnSpc>
                          <a:spcPct val="150000"/>
                        </a:lnSpc>
                        <a:spcAft>
                          <a:spcPts val="0"/>
                        </a:spcAft>
                      </a:pPr>
                      <a:r>
                        <a:rPr lang="en-US" sz="1200"/>
                        <a:t>.767</a:t>
                      </a:r>
                      <a:endParaRPr lang="en-US" sz="1200">
                        <a:solidFill>
                          <a:schemeClr val="tx1"/>
                        </a:solidFill>
                        <a:latin typeface="Calibri"/>
                        <a:ea typeface="Calibri"/>
                        <a:cs typeface="Arial"/>
                      </a:endParaRPr>
                    </a:p>
                  </a:txBody>
                  <a:tcPr marL="44376" marR="44376" marT="0" marB="0"/>
                </a:tc>
                <a:tc>
                  <a:txBody>
                    <a:bodyPr/>
                    <a:lstStyle/>
                    <a:p>
                      <a:pPr marL="38100" marR="38100" indent="-38100" algn="ctr" rtl="0">
                        <a:lnSpc>
                          <a:spcPct val="150000"/>
                        </a:lnSpc>
                        <a:spcAft>
                          <a:spcPts val="0"/>
                        </a:spcAft>
                      </a:pPr>
                      <a:r>
                        <a:rPr lang="en-US" sz="1200" dirty="0"/>
                        <a:t>.475</a:t>
                      </a:r>
                      <a:endParaRPr lang="en-US" sz="1200" dirty="0">
                        <a:solidFill>
                          <a:schemeClr val="tx1"/>
                        </a:solidFill>
                        <a:latin typeface="Calibri"/>
                        <a:ea typeface="Calibri"/>
                        <a:cs typeface="Arial"/>
                      </a:endParaRPr>
                    </a:p>
                  </a:txBody>
                  <a:tcPr marL="44376" marR="44376" marT="0" marB="0"/>
                </a:tc>
              </a:tr>
              <a:tr h="225224">
                <a:tc>
                  <a:txBody>
                    <a:bodyPr/>
                    <a:lstStyle/>
                    <a:p>
                      <a:pPr marR="38100" indent="-38100" algn="ctr" rtl="0">
                        <a:lnSpc>
                          <a:spcPct val="150000"/>
                        </a:lnSpc>
                        <a:spcAft>
                          <a:spcPts val="0"/>
                        </a:spcAft>
                      </a:pPr>
                      <a:r>
                        <a:rPr lang="en-US" sz="1200" dirty="0"/>
                        <a:t>Q5</a:t>
                      </a:r>
                      <a:endParaRPr lang="en-US" sz="1200" dirty="0">
                        <a:solidFill>
                          <a:schemeClr val="tx1"/>
                        </a:solidFill>
                        <a:latin typeface="Calibri"/>
                        <a:ea typeface="Calibri"/>
                        <a:cs typeface="Arial"/>
                      </a:endParaRPr>
                    </a:p>
                  </a:txBody>
                  <a:tcPr marL="44376" marR="44376" marT="0" marB="0"/>
                </a:tc>
                <a:tc>
                  <a:txBody>
                    <a:bodyPr/>
                    <a:lstStyle/>
                    <a:p>
                      <a:pPr marL="38100" marR="38100" indent="-38100" algn="ctr" rtl="0">
                        <a:lnSpc>
                          <a:spcPct val="150000"/>
                        </a:lnSpc>
                        <a:spcAft>
                          <a:spcPts val="0"/>
                        </a:spcAft>
                      </a:pPr>
                      <a:r>
                        <a:rPr lang="en-US" sz="1200" dirty="0"/>
                        <a:t>.412</a:t>
                      </a:r>
                      <a:endParaRPr lang="en-US" sz="1200" dirty="0">
                        <a:solidFill>
                          <a:schemeClr val="tx1"/>
                        </a:solidFill>
                        <a:latin typeface="Calibri"/>
                        <a:ea typeface="Calibri"/>
                        <a:cs typeface="Arial"/>
                      </a:endParaRPr>
                    </a:p>
                  </a:txBody>
                  <a:tcPr marL="44376" marR="44376" marT="0" marB="0"/>
                </a:tc>
                <a:tc>
                  <a:txBody>
                    <a:bodyPr/>
                    <a:lstStyle/>
                    <a:p>
                      <a:pPr marL="38100" marR="38100" indent="-38100" algn="ctr" rtl="0">
                        <a:lnSpc>
                          <a:spcPct val="150000"/>
                        </a:lnSpc>
                        <a:spcAft>
                          <a:spcPts val="0"/>
                        </a:spcAft>
                      </a:pPr>
                      <a:r>
                        <a:rPr lang="en-US" sz="1200" dirty="0"/>
                        <a:t>.606</a:t>
                      </a:r>
                      <a:endParaRPr lang="en-US" sz="1200" dirty="0">
                        <a:solidFill>
                          <a:schemeClr val="tx1"/>
                        </a:solidFill>
                        <a:latin typeface="Calibri"/>
                        <a:ea typeface="Calibri"/>
                        <a:cs typeface="Arial"/>
                      </a:endParaRPr>
                    </a:p>
                  </a:txBody>
                  <a:tcPr marL="44376" marR="44376" marT="0" marB="0"/>
                </a:tc>
                <a:tc>
                  <a:txBody>
                    <a:bodyPr/>
                    <a:lstStyle/>
                    <a:p>
                      <a:pPr marL="38100" marR="38100" indent="-38100" algn="ctr" rtl="0">
                        <a:lnSpc>
                          <a:spcPct val="150000"/>
                        </a:lnSpc>
                        <a:spcAft>
                          <a:spcPts val="0"/>
                        </a:spcAft>
                      </a:pPr>
                      <a:r>
                        <a:rPr lang="en-US" sz="1200" b="1" dirty="0"/>
                        <a:t>.028</a:t>
                      </a:r>
                      <a:endParaRPr lang="en-US" sz="1200" b="1" dirty="0">
                        <a:solidFill>
                          <a:schemeClr val="tx1"/>
                        </a:solidFill>
                        <a:latin typeface="Calibri"/>
                        <a:ea typeface="Calibri"/>
                        <a:cs typeface="Arial"/>
                      </a:endParaRPr>
                    </a:p>
                  </a:txBody>
                  <a:tcPr marL="44376" marR="44376" marT="0" marB="0"/>
                </a:tc>
                <a:tc>
                  <a:txBody>
                    <a:bodyPr/>
                    <a:lstStyle/>
                    <a:p>
                      <a:pPr marL="38100" marR="38100" indent="-38100" algn="ctr" rtl="0">
                        <a:lnSpc>
                          <a:spcPct val="150000"/>
                        </a:lnSpc>
                        <a:spcAft>
                          <a:spcPts val="0"/>
                        </a:spcAft>
                      </a:pPr>
                      <a:r>
                        <a:rPr lang="en-US" sz="1200"/>
                        <a:t>.510</a:t>
                      </a:r>
                      <a:endParaRPr lang="en-US" sz="1200">
                        <a:solidFill>
                          <a:schemeClr val="tx1"/>
                        </a:solidFill>
                        <a:latin typeface="Calibri"/>
                        <a:ea typeface="Calibri"/>
                        <a:cs typeface="Arial"/>
                      </a:endParaRPr>
                    </a:p>
                  </a:txBody>
                  <a:tcPr marL="44376" marR="44376" marT="0" marB="0"/>
                </a:tc>
                <a:tc>
                  <a:txBody>
                    <a:bodyPr/>
                    <a:lstStyle/>
                    <a:p>
                      <a:pPr marL="38100" marR="38100" indent="-38100" algn="ctr" rtl="0">
                        <a:lnSpc>
                          <a:spcPct val="150000"/>
                        </a:lnSpc>
                        <a:spcAft>
                          <a:spcPts val="0"/>
                        </a:spcAft>
                      </a:pPr>
                      <a:r>
                        <a:rPr lang="en-US" sz="1200" dirty="0"/>
                        <a:t>.692</a:t>
                      </a:r>
                      <a:endParaRPr lang="en-US" sz="1200" dirty="0">
                        <a:solidFill>
                          <a:schemeClr val="tx1"/>
                        </a:solidFill>
                        <a:latin typeface="Calibri"/>
                        <a:ea typeface="Calibri"/>
                        <a:cs typeface="Arial"/>
                      </a:endParaRPr>
                    </a:p>
                  </a:txBody>
                  <a:tcPr marL="44376" marR="44376" marT="0" marB="0"/>
                </a:tc>
              </a:tr>
              <a:tr h="225224">
                <a:tc>
                  <a:txBody>
                    <a:bodyPr/>
                    <a:lstStyle/>
                    <a:p>
                      <a:pPr marR="38100" indent="-38100" algn="ctr" rtl="0">
                        <a:lnSpc>
                          <a:spcPct val="150000"/>
                        </a:lnSpc>
                        <a:spcAft>
                          <a:spcPts val="0"/>
                        </a:spcAft>
                      </a:pPr>
                      <a:r>
                        <a:rPr lang="en-US" sz="1200" dirty="0"/>
                        <a:t>Q6</a:t>
                      </a:r>
                      <a:endParaRPr lang="en-US" sz="1200" dirty="0">
                        <a:solidFill>
                          <a:schemeClr val="tx1"/>
                        </a:solidFill>
                        <a:latin typeface="Calibri"/>
                        <a:ea typeface="Calibri"/>
                        <a:cs typeface="Arial"/>
                      </a:endParaRPr>
                    </a:p>
                  </a:txBody>
                  <a:tcPr marL="44376" marR="44376" marT="0" marB="0"/>
                </a:tc>
                <a:tc>
                  <a:txBody>
                    <a:bodyPr/>
                    <a:lstStyle/>
                    <a:p>
                      <a:pPr marL="38100" marR="38100" indent="-38100" algn="ctr" rtl="0">
                        <a:lnSpc>
                          <a:spcPct val="150000"/>
                        </a:lnSpc>
                        <a:spcAft>
                          <a:spcPts val="0"/>
                        </a:spcAft>
                      </a:pPr>
                      <a:r>
                        <a:rPr lang="en-US" sz="1200" dirty="0"/>
                        <a:t>.166</a:t>
                      </a:r>
                      <a:endParaRPr lang="en-US" sz="1200" dirty="0">
                        <a:solidFill>
                          <a:schemeClr val="tx1"/>
                        </a:solidFill>
                        <a:latin typeface="Calibri"/>
                        <a:ea typeface="Calibri"/>
                        <a:cs typeface="Arial"/>
                      </a:endParaRPr>
                    </a:p>
                  </a:txBody>
                  <a:tcPr marL="44376" marR="44376" marT="0" marB="0"/>
                </a:tc>
                <a:tc>
                  <a:txBody>
                    <a:bodyPr/>
                    <a:lstStyle/>
                    <a:p>
                      <a:pPr marL="38100" marR="38100" indent="-38100" algn="ctr" rtl="0">
                        <a:lnSpc>
                          <a:spcPct val="150000"/>
                        </a:lnSpc>
                        <a:spcAft>
                          <a:spcPts val="0"/>
                        </a:spcAft>
                      </a:pPr>
                      <a:r>
                        <a:rPr lang="en-US" sz="1200"/>
                        <a:t>.336</a:t>
                      </a:r>
                      <a:endParaRPr lang="en-US" sz="1200">
                        <a:solidFill>
                          <a:schemeClr val="tx1"/>
                        </a:solidFill>
                        <a:latin typeface="Calibri"/>
                        <a:ea typeface="Calibri"/>
                        <a:cs typeface="Arial"/>
                      </a:endParaRPr>
                    </a:p>
                  </a:txBody>
                  <a:tcPr marL="44376" marR="44376" marT="0" marB="0"/>
                </a:tc>
                <a:tc>
                  <a:txBody>
                    <a:bodyPr/>
                    <a:lstStyle/>
                    <a:p>
                      <a:pPr marL="38100" marR="38100" indent="-38100" algn="ctr" rtl="0">
                        <a:lnSpc>
                          <a:spcPct val="150000"/>
                        </a:lnSpc>
                        <a:spcAft>
                          <a:spcPts val="0"/>
                        </a:spcAft>
                      </a:pPr>
                      <a:r>
                        <a:rPr lang="en-US" sz="1200" dirty="0"/>
                        <a:t>.290</a:t>
                      </a:r>
                      <a:endParaRPr lang="en-US" sz="1200" dirty="0">
                        <a:solidFill>
                          <a:schemeClr val="tx1"/>
                        </a:solidFill>
                        <a:latin typeface="Calibri"/>
                        <a:ea typeface="Calibri"/>
                        <a:cs typeface="Arial"/>
                      </a:endParaRPr>
                    </a:p>
                  </a:txBody>
                  <a:tcPr marL="44376" marR="44376" marT="0" marB="0"/>
                </a:tc>
                <a:tc>
                  <a:txBody>
                    <a:bodyPr/>
                    <a:lstStyle/>
                    <a:p>
                      <a:pPr marL="38100" marR="38100" indent="-38100" algn="ctr" rtl="0">
                        <a:lnSpc>
                          <a:spcPct val="150000"/>
                        </a:lnSpc>
                        <a:spcAft>
                          <a:spcPts val="0"/>
                        </a:spcAft>
                      </a:pPr>
                      <a:r>
                        <a:rPr lang="en-US" sz="1200" dirty="0"/>
                        <a:t>.413</a:t>
                      </a:r>
                      <a:endParaRPr lang="en-US" sz="1200" dirty="0">
                        <a:solidFill>
                          <a:schemeClr val="tx1"/>
                        </a:solidFill>
                        <a:latin typeface="Calibri"/>
                        <a:ea typeface="Calibri"/>
                        <a:cs typeface="Arial"/>
                      </a:endParaRPr>
                    </a:p>
                  </a:txBody>
                  <a:tcPr marL="44376" marR="44376" marT="0" marB="0"/>
                </a:tc>
                <a:tc>
                  <a:txBody>
                    <a:bodyPr/>
                    <a:lstStyle/>
                    <a:p>
                      <a:pPr marL="38100" marR="38100" indent="-38100" algn="ctr" rtl="0">
                        <a:lnSpc>
                          <a:spcPct val="150000"/>
                        </a:lnSpc>
                        <a:spcAft>
                          <a:spcPts val="0"/>
                        </a:spcAft>
                      </a:pPr>
                      <a:r>
                        <a:rPr lang="en-US" sz="1200" dirty="0"/>
                        <a:t>.144</a:t>
                      </a:r>
                      <a:endParaRPr lang="en-US" sz="1200" dirty="0">
                        <a:solidFill>
                          <a:schemeClr val="tx1"/>
                        </a:solidFill>
                        <a:latin typeface="Calibri"/>
                        <a:ea typeface="Calibri"/>
                        <a:cs typeface="Arial"/>
                      </a:endParaRPr>
                    </a:p>
                  </a:txBody>
                  <a:tcPr marL="44376" marR="44376" marT="0" marB="0"/>
                </a:tc>
              </a:tr>
              <a:tr h="225224">
                <a:tc>
                  <a:txBody>
                    <a:bodyPr/>
                    <a:lstStyle/>
                    <a:p>
                      <a:pPr marR="38100" indent="-38100" algn="ctr" rtl="0">
                        <a:lnSpc>
                          <a:spcPct val="150000"/>
                        </a:lnSpc>
                        <a:spcAft>
                          <a:spcPts val="0"/>
                        </a:spcAft>
                      </a:pPr>
                      <a:r>
                        <a:rPr lang="en-US" sz="1200" dirty="0"/>
                        <a:t>Q7</a:t>
                      </a:r>
                      <a:endParaRPr lang="en-US" sz="1200" dirty="0">
                        <a:solidFill>
                          <a:schemeClr val="tx1"/>
                        </a:solidFill>
                        <a:latin typeface="Calibri"/>
                        <a:ea typeface="Calibri"/>
                        <a:cs typeface="Arial"/>
                      </a:endParaRPr>
                    </a:p>
                  </a:txBody>
                  <a:tcPr marL="44376" marR="44376" marT="0" marB="0"/>
                </a:tc>
                <a:tc>
                  <a:txBody>
                    <a:bodyPr/>
                    <a:lstStyle/>
                    <a:p>
                      <a:pPr marL="38100" marR="38100" indent="-38100" algn="ctr" rtl="0">
                        <a:lnSpc>
                          <a:spcPct val="150000"/>
                        </a:lnSpc>
                        <a:spcAft>
                          <a:spcPts val="0"/>
                        </a:spcAft>
                      </a:pPr>
                      <a:r>
                        <a:rPr lang="en-US" sz="1200"/>
                        <a:t>.194</a:t>
                      </a:r>
                      <a:endParaRPr lang="en-US" sz="1200">
                        <a:solidFill>
                          <a:schemeClr val="tx1"/>
                        </a:solidFill>
                        <a:latin typeface="Calibri"/>
                        <a:ea typeface="Calibri"/>
                        <a:cs typeface="Arial"/>
                      </a:endParaRPr>
                    </a:p>
                  </a:txBody>
                  <a:tcPr marL="44376" marR="44376" marT="0" marB="0"/>
                </a:tc>
                <a:tc>
                  <a:txBody>
                    <a:bodyPr/>
                    <a:lstStyle/>
                    <a:p>
                      <a:pPr marL="38100" marR="38100" indent="-38100" algn="ctr" rtl="0">
                        <a:lnSpc>
                          <a:spcPct val="150000"/>
                        </a:lnSpc>
                        <a:spcAft>
                          <a:spcPts val="0"/>
                        </a:spcAft>
                      </a:pPr>
                      <a:r>
                        <a:rPr lang="en-US" sz="1200" dirty="0"/>
                        <a:t>.791</a:t>
                      </a:r>
                      <a:endParaRPr lang="en-US" sz="1200" dirty="0">
                        <a:solidFill>
                          <a:schemeClr val="tx1"/>
                        </a:solidFill>
                        <a:latin typeface="Calibri"/>
                        <a:ea typeface="Calibri"/>
                        <a:cs typeface="Arial"/>
                      </a:endParaRPr>
                    </a:p>
                  </a:txBody>
                  <a:tcPr marL="44376" marR="44376" marT="0" marB="0"/>
                </a:tc>
                <a:tc>
                  <a:txBody>
                    <a:bodyPr/>
                    <a:lstStyle/>
                    <a:p>
                      <a:pPr marL="38100" marR="38100" indent="-38100" algn="ctr" rtl="0">
                        <a:lnSpc>
                          <a:spcPct val="150000"/>
                        </a:lnSpc>
                        <a:spcAft>
                          <a:spcPts val="0"/>
                        </a:spcAft>
                      </a:pPr>
                      <a:r>
                        <a:rPr lang="en-US" sz="1200" b="1" dirty="0"/>
                        <a:t>.002</a:t>
                      </a:r>
                      <a:endParaRPr lang="en-US" sz="1200" b="1" dirty="0">
                        <a:solidFill>
                          <a:schemeClr val="tx1"/>
                        </a:solidFill>
                        <a:latin typeface="Calibri"/>
                        <a:ea typeface="Calibri"/>
                        <a:cs typeface="Arial"/>
                      </a:endParaRPr>
                    </a:p>
                  </a:txBody>
                  <a:tcPr marL="44376" marR="44376" marT="0" marB="0"/>
                </a:tc>
                <a:tc>
                  <a:txBody>
                    <a:bodyPr/>
                    <a:lstStyle/>
                    <a:p>
                      <a:pPr marL="38100" marR="38100" indent="-38100" algn="ctr" rtl="0">
                        <a:lnSpc>
                          <a:spcPct val="150000"/>
                        </a:lnSpc>
                        <a:spcAft>
                          <a:spcPts val="0"/>
                        </a:spcAft>
                      </a:pPr>
                      <a:r>
                        <a:rPr lang="en-US" sz="1200"/>
                        <a:t>.762</a:t>
                      </a:r>
                      <a:endParaRPr lang="en-US" sz="1200">
                        <a:solidFill>
                          <a:schemeClr val="tx1"/>
                        </a:solidFill>
                        <a:latin typeface="Calibri"/>
                        <a:ea typeface="Calibri"/>
                        <a:cs typeface="Arial"/>
                      </a:endParaRPr>
                    </a:p>
                  </a:txBody>
                  <a:tcPr marL="44376" marR="44376" marT="0" marB="0"/>
                </a:tc>
                <a:tc>
                  <a:txBody>
                    <a:bodyPr/>
                    <a:lstStyle/>
                    <a:p>
                      <a:pPr marL="38100" marR="38100" indent="-38100" algn="ctr" rtl="0">
                        <a:lnSpc>
                          <a:spcPct val="150000"/>
                        </a:lnSpc>
                        <a:spcAft>
                          <a:spcPts val="0"/>
                        </a:spcAft>
                      </a:pPr>
                      <a:r>
                        <a:rPr lang="en-US" sz="1200" dirty="0"/>
                        <a:t>.955</a:t>
                      </a:r>
                      <a:endParaRPr lang="en-US" sz="1200" dirty="0">
                        <a:solidFill>
                          <a:schemeClr val="tx1"/>
                        </a:solidFill>
                        <a:latin typeface="Calibri"/>
                        <a:ea typeface="Calibri"/>
                        <a:cs typeface="Arial"/>
                      </a:endParaRPr>
                    </a:p>
                  </a:txBody>
                  <a:tcPr marL="44376" marR="44376" marT="0" marB="0"/>
                </a:tc>
              </a:tr>
              <a:tr h="225224">
                <a:tc>
                  <a:txBody>
                    <a:bodyPr/>
                    <a:lstStyle/>
                    <a:p>
                      <a:pPr marR="38100" indent="-38100" algn="ctr" rtl="0">
                        <a:lnSpc>
                          <a:spcPct val="150000"/>
                        </a:lnSpc>
                        <a:spcAft>
                          <a:spcPts val="0"/>
                        </a:spcAft>
                      </a:pPr>
                      <a:r>
                        <a:rPr lang="en-US" sz="1200" dirty="0"/>
                        <a:t>Q8</a:t>
                      </a:r>
                      <a:endParaRPr lang="en-US" sz="1200" dirty="0">
                        <a:solidFill>
                          <a:schemeClr val="tx1"/>
                        </a:solidFill>
                        <a:latin typeface="Calibri"/>
                        <a:ea typeface="Calibri"/>
                        <a:cs typeface="Arial"/>
                      </a:endParaRPr>
                    </a:p>
                  </a:txBody>
                  <a:tcPr marL="44376" marR="44376" marT="0" marB="0"/>
                </a:tc>
                <a:tc>
                  <a:txBody>
                    <a:bodyPr/>
                    <a:lstStyle/>
                    <a:p>
                      <a:pPr marL="38100" marR="38100" indent="-38100" algn="ctr" rtl="0">
                        <a:lnSpc>
                          <a:spcPct val="150000"/>
                        </a:lnSpc>
                        <a:spcAft>
                          <a:spcPts val="0"/>
                        </a:spcAft>
                      </a:pPr>
                      <a:r>
                        <a:rPr lang="en-US" sz="1200"/>
                        <a:t>.000</a:t>
                      </a:r>
                      <a:endParaRPr lang="en-US" sz="1200">
                        <a:solidFill>
                          <a:schemeClr val="tx1"/>
                        </a:solidFill>
                        <a:latin typeface="Calibri"/>
                        <a:ea typeface="Calibri"/>
                        <a:cs typeface="Arial"/>
                      </a:endParaRPr>
                    </a:p>
                  </a:txBody>
                  <a:tcPr marL="44376" marR="44376" marT="0" marB="0"/>
                </a:tc>
                <a:tc>
                  <a:txBody>
                    <a:bodyPr/>
                    <a:lstStyle/>
                    <a:p>
                      <a:pPr marL="38100" marR="38100" indent="-38100" algn="ctr" rtl="0">
                        <a:lnSpc>
                          <a:spcPct val="150000"/>
                        </a:lnSpc>
                        <a:spcAft>
                          <a:spcPts val="0"/>
                        </a:spcAft>
                      </a:pPr>
                      <a:r>
                        <a:rPr lang="en-US" sz="1200" b="1" dirty="0"/>
                        <a:t>.002</a:t>
                      </a:r>
                      <a:endParaRPr lang="en-US" sz="1200" b="1" dirty="0">
                        <a:solidFill>
                          <a:schemeClr val="tx1"/>
                        </a:solidFill>
                        <a:latin typeface="Calibri"/>
                        <a:ea typeface="Calibri"/>
                        <a:cs typeface="Arial"/>
                      </a:endParaRPr>
                    </a:p>
                  </a:txBody>
                  <a:tcPr marL="44376" marR="44376" marT="0" marB="0"/>
                </a:tc>
                <a:tc>
                  <a:txBody>
                    <a:bodyPr/>
                    <a:lstStyle/>
                    <a:p>
                      <a:pPr marL="38100" marR="38100" indent="-38100" algn="ctr" rtl="0">
                        <a:lnSpc>
                          <a:spcPct val="150000"/>
                        </a:lnSpc>
                        <a:spcAft>
                          <a:spcPts val="0"/>
                        </a:spcAft>
                      </a:pPr>
                      <a:r>
                        <a:rPr lang="en-US" sz="1200" dirty="0"/>
                        <a:t>.063</a:t>
                      </a:r>
                      <a:endParaRPr lang="en-US" sz="1200" dirty="0">
                        <a:solidFill>
                          <a:schemeClr val="tx1"/>
                        </a:solidFill>
                        <a:latin typeface="Calibri"/>
                        <a:ea typeface="Calibri"/>
                        <a:cs typeface="Arial"/>
                      </a:endParaRPr>
                    </a:p>
                  </a:txBody>
                  <a:tcPr marL="44376" marR="44376" marT="0" marB="0"/>
                </a:tc>
                <a:tc>
                  <a:txBody>
                    <a:bodyPr/>
                    <a:lstStyle/>
                    <a:p>
                      <a:pPr marL="38100" marR="38100" indent="-38100" algn="ctr" rtl="0">
                        <a:lnSpc>
                          <a:spcPct val="150000"/>
                        </a:lnSpc>
                        <a:spcAft>
                          <a:spcPts val="0"/>
                        </a:spcAft>
                      </a:pPr>
                      <a:r>
                        <a:rPr lang="en-US" sz="1200"/>
                        <a:t>.687</a:t>
                      </a:r>
                      <a:endParaRPr lang="en-US" sz="1200">
                        <a:solidFill>
                          <a:schemeClr val="tx1"/>
                        </a:solidFill>
                        <a:latin typeface="Calibri"/>
                        <a:ea typeface="Calibri"/>
                        <a:cs typeface="Arial"/>
                      </a:endParaRPr>
                    </a:p>
                  </a:txBody>
                  <a:tcPr marL="44376" marR="44376" marT="0" marB="0"/>
                </a:tc>
                <a:tc>
                  <a:txBody>
                    <a:bodyPr/>
                    <a:lstStyle/>
                    <a:p>
                      <a:pPr marL="38100" marR="38100" indent="-38100" algn="ctr" rtl="0">
                        <a:lnSpc>
                          <a:spcPct val="150000"/>
                        </a:lnSpc>
                        <a:spcAft>
                          <a:spcPts val="0"/>
                        </a:spcAft>
                      </a:pPr>
                      <a:r>
                        <a:rPr lang="en-US" sz="1200"/>
                        <a:t>.327</a:t>
                      </a:r>
                      <a:endParaRPr lang="en-US" sz="1200">
                        <a:solidFill>
                          <a:schemeClr val="tx1"/>
                        </a:solidFill>
                        <a:latin typeface="Calibri"/>
                        <a:ea typeface="Calibri"/>
                        <a:cs typeface="Arial"/>
                      </a:endParaRPr>
                    </a:p>
                  </a:txBody>
                  <a:tcPr marL="44376" marR="44376" marT="0" marB="0"/>
                </a:tc>
              </a:tr>
              <a:tr h="225224">
                <a:tc>
                  <a:txBody>
                    <a:bodyPr/>
                    <a:lstStyle/>
                    <a:p>
                      <a:pPr marR="38100" indent="-38100" algn="ctr" rtl="0">
                        <a:lnSpc>
                          <a:spcPct val="150000"/>
                        </a:lnSpc>
                        <a:spcAft>
                          <a:spcPts val="0"/>
                        </a:spcAft>
                      </a:pPr>
                      <a:r>
                        <a:rPr lang="en-US" sz="1200" dirty="0"/>
                        <a:t>Q9</a:t>
                      </a:r>
                      <a:endParaRPr lang="en-US" sz="1200" dirty="0">
                        <a:solidFill>
                          <a:schemeClr val="tx1"/>
                        </a:solidFill>
                        <a:latin typeface="Calibri"/>
                        <a:ea typeface="Calibri"/>
                        <a:cs typeface="Arial"/>
                      </a:endParaRPr>
                    </a:p>
                  </a:txBody>
                  <a:tcPr marL="44376" marR="44376" marT="0" marB="0"/>
                </a:tc>
                <a:tc>
                  <a:txBody>
                    <a:bodyPr/>
                    <a:lstStyle/>
                    <a:p>
                      <a:pPr marL="38100" marR="38100" indent="-38100" algn="ctr" rtl="0">
                        <a:lnSpc>
                          <a:spcPct val="150000"/>
                        </a:lnSpc>
                        <a:spcAft>
                          <a:spcPts val="0"/>
                        </a:spcAft>
                      </a:pPr>
                      <a:r>
                        <a:rPr lang="en-US" sz="1200"/>
                        <a:t>.014</a:t>
                      </a:r>
                      <a:endParaRPr lang="en-US" sz="1200">
                        <a:solidFill>
                          <a:schemeClr val="tx1"/>
                        </a:solidFill>
                        <a:latin typeface="Calibri"/>
                        <a:ea typeface="Calibri"/>
                        <a:cs typeface="Arial"/>
                      </a:endParaRPr>
                    </a:p>
                  </a:txBody>
                  <a:tcPr marL="44376" marR="44376" marT="0" marB="0"/>
                </a:tc>
                <a:tc>
                  <a:txBody>
                    <a:bodyPr/>
                    <a:lstStyle/>
                    <a:p>
                      <a:pPr marL="38100" marR="38100" indent="-38100" algn="ctr" rtl="0">
                        <a:lnSpc>
                          <a:spcPct val="150000"/>
                        </a:lnSpc>
                        <a:spcAft>
                          <a:spcPts val="0"/>
                        </a:spcAft>
                      </a:pPr>
                      <a:r>
                        <a:rPr lang="en-US" sz="1200"/>
                        <a:t>.066</a:t>
                      </a:r>
                      <a:endParaRPr lang="en-US" sz="1200">
                        <a:solidFill>
                          <a:schemeClr val="tx1"/>
                        </a:solidFill>
                        <a:latin typeface="Calibri"/>
                        <a:ea typeface="Calibri"/>
                        <a:cs typeface="Arial"/>
                      </a:endParaRPr>
                    </a:p>
                  </a:txBody>
                  <a:tcPr marL="44376" marR="44376" marT="0" marB="0"/>
                </a:tc>
                <a:tc>
                  <a:txBody>
                    <a:bodyPr/>
                    <a:lstStyle/>
                    <a:p>
                      <a:pPr marL="38100" marR="38100" indent="-38100" algn="ctr" rtl="0">
                        <a:lnSpc>
                          <a:spcPct val="150000"/>
                        </a:lnSpc>
                        <a:spcAft>
                          <a:spcPts val="0"/>
                        </a:spcAft>
                      </a:pPr>
                      <a:r>
                        <a:rPr lang="en-US" sz="1200" b="1" dirty="0"/>
                        <a:t>.000</a:t>
                      </a:r>
                      <a:endParaRPr lang="en-US" sz="1200" b="1" dirty="0">
                        <a:solidFill>
                          <a:schemeClr val="tx1"/>
                        </a:solidFill>
                        <a:latin typeface="Calibri"/>
                        <a:ea typeface="Calibri"/>
                        <a:cs typeface="Arial"/>
                      </a:endParaRPr>
                    </a:p>
                  </a:txBody>
                  <a:tcPr marL="44376" marR="44376" marT="0" marB="0"/>
                </a:tc>
                <a:tc>
                  <a:txBody>
                    <a:bodyPr/>
                    <a:lstStyle/>
                    <a:p>
                      <a:pPr marL="38100" marR="38100" indent="-38100" algn="ctr" rtl="0">
                        <a:lnSpc>
                          <a:spcPct val="150000"/>
                        </a:lnSpc>
                        <a:spcAft>
                          <a:spcPts val="0"/>
                        </a:spcAft>
                      </a:pPr>
                      <a:r>
                        <a:rPr lang="en-US" sz="1200" dirty="0"/>
                        <a:t>.519</a:t>
                      </a:r>
                      <a:endParaRPr lang="en-US" sz="1200" dirty="0">
                        <a:solidFill>
                          <a:schemeClr val="tx1"/>
                        </a:solidFill>
                        <a:latin typeface="Calibri"/>
                        <a:ea typeface="Calibri"/>
                        <a:cs typeface="Arial"/>
                      </a:endParaRPr>
                    </a:p>
                  </a:txBody>
                  <a:tcPr marL="44376" marR="44376" marT="0" marB="0"/>
                </a:tc>
                <a:tc>
                  <a:txBody>
                    <a:bodyPr/>
                    <a:lstStyle/>
                    <a:p>
                      <a:pPr marL="38100" marR="38100" indent="-38100" algn="ctr" rtl="0">
                        <a:lnSpc>
                          <a:spcPct val="150000"/>
                        </a:lnSpc>
                        <a:spcAft>
                          <a:spcPts val="0"/>
                        </a:spcAft>
                      </a:pPr>
                      <a:r>
                        <a:rPr lang="en-US" sz="1200" dirty="0"/>
                        <a:t>.231</a:t>
                      </a:r>
                      <a:endParaRPr lang="en-US" sz="1200" dirty="0">
                        <a:solidFill>
                          <a:schemeClr val="tx1"/>
                        </a:solidFill>
                        <a:latin typeface="Calibri"/>
                        <a:ea typeface="Calibri"/>
                        <a:cs typeface="Arial"/>
                      </a:endParaRPr>
                    </a:p>
                  </a:txBody>
                  <a:tcPr marL="44376" marR="44376" marT="0" marB="0"/>
                </a:tc>
              </a:tr>
              <a:tr h="225224">
                <a:tc>
                  <a:txBody>
                    <a:bodyPr/>
                    <a:lstStyle/>
                    <a:p>
                      <a:pPr marR="38100" indent="-38100" algn="ctr" rtl="0">
                        <a:lnSpc>
                          <a:spcPct val="150000"/>
                        </a:lnSpc>
                        <a:spcAft>
                          <a:spcPts val="0"/>
                        </a:spcAft>
                      </a:pPr>
                      <a:r>
                        <a:rPr lang="en-US" sz="1200" dirty="0"/>
                        <a:t>Q10</a:t>
                      </a:r>
                      <a:endParaRPr lang="en-US" sz="1200" dirty="0">
                        <a:solidFill>
                          <a:schemeClr val="tx1"/>
                        </a:solidFill>
                        <a:latin typeface="Calibri"/>
                        <a:ea typeface="Calibri"/>
                        <a:cs typeface="Arial"/>
                      </a:endParaRPr>
                    </a:p>
                  </a:txBody>
                  <a:tcPr marL="44376" marR="44376" marT="0" marB="0"/>
                </a:tc>
                <a:tc>
                  <a:txBody>
                    <a:bodyPr/>
                    <a:lstStyle/>
                    <a:p>
                      <a:pPr marL="38100" marR="38100" indent="-38100" algn="ctr" rtl="0">
                        <a:lnSpc>
                          <a:spcPct val="150000"/>
                        </a:lnSpc>
                        <a:spcAft>
                          <a:spcPts val="0"/>
                        </a:spcAft>
                      </a:pPr>
                      <a:r>
                        <a:rPr lang="en-US" sz="1200"/>
                        <a:t>.069</a:t>
                      </a:r>
                      <a:endParaRPr lang="en-US" sz="1200">
                        <a:solidFill>
                          <a:schemeClr val="tx1"/>
                        </a:solidFill>
                        <a:latin typeface="Calibri"/>
                        <a:ea typeface="Calibri"/>
                        <a:cs typeface="Arial"/>
                      </a:endParaRPr>
                    </a:p>
                  </a:txBody>
                  <a:tcPr marL="44376" marR="44376" marT="0" marB="0"/>
                </a:tc>
                <a:tc>
                  <a:txBody>
                    <a:bodyPr/>
                    <a:lstStyle/>
                    <a:p>
                      <a:pPr marL="38100" marR="38100" indent="-38100" algn="ctr" rtl="0">
                        <a:lnSpc>
                          <a:spcPct val="150000"/>
                        </a:lnSpc>
                        <a:spcAft>
                          <a:spcPts val="0"/>
                        </a:spcAft>
                      </a:pPr>
                      <a:r>
                        <a:rPr lang="en-US" sz="1200" dirty="0"/>
                        <a:t>.481</a:t>
                      </a:r>
                      <a:endParaRPr lang="en-US" sz="1200" dirty="0">
                        <a:solidFill>
                          <a:schemeClr val="tx1"/>
                        </a:solidFill>
                        <a:latin typeface="Calibri"/>
                        <a:ea typeface="Calibri"/>
                        <a:cs typeface="Arial"/>
                      </a:endParaRPr>
                    </a:p>
                  </a:txBody>
                  <a:tcPr marL="44376" marR="44376" marT="0" marB="0"/>
                </a:tc>
                <a:tc>
                  <a:txBody>
                    <a:bodyPr/>
                    <a:lstStyle/>
                    <a:p>
                      <a:pPr marL="38100" marR="38100" indent="-38100" algn="ctr" rtl="0">
                        <a:lnSpc>
                          <a:spcPct val="150000"/>
                        </a:lnSpc>
                        <a:spcAft>
                          <a:spcPts val="0"/>
                        </a:spcAft>
                      </a:pPr>
                      <a:r>
                        <a:rPr lang="en-US" sz="1200"/>
                        <a:t>.535</a:t>
                      </a:r>
                      <a:endParaRPr lang="en-US" sz="1200">
                        <a:solidFill>
                          <a:schemeClr val="tx1"/>
                        </a:solidFill>
                        <a:latin typeface="Calibri"/>
                        <a:ea typeface="Calibri"/>
                        <a:cs typeface="Arial"/>
                      </a:endParaRPr>
                    </a:p>
                  </a:txBody>
                  <a:tcPr marL="44376" marR="44376" marT="0" marB="0"/>
                </a:tc>
                <a:tc>
                  <a:txBody>
                    <a:bodyPr/>
                    <a:lstStyle/>
                    <a:p>
                      <a:pPr marL="38100" marR="38100" indent="-38100" algn="ctr" rtl="0">
                        <a:lnSpc>
                          <a:spcPct val="150000"/>
                        </a:lnSpc>
                        <a:spcAft>
                          <a:spcPts val="0"/>
                        </a:spcAft>
                      </a:pPr>
                      <a:r>
                        <a:rPr lang="en-US" sz="1200" dirty="0"/>
                        <a:t>.625</a:t>
                      </a:r>
                      <a:endParaRPr lang="en-US" sz="1200" dirty="0">
                        <a:solidFill>
                          <a:schemeClr val="tx1"/>
                        </a:solidFill>
                        <a:latin typeface="Calibri"/>
                        <a:ea typeface="Calibri"/>
                        <a:cs typeface="Arial"/>
                      </a:endParaRPr>
                    </a:p>
                  </a:txBody>
                  <a:tcPr marL="44376" marR="44376" marT="0" marB="0"/>
                </a:tc>
                <a:tc>
                  <a:txBody>
                    <a:bodyPr/>
                    <a:lstStyle/>
                    <a:p>
                      <a:pPr marL="38100" marR="38100" indent="-38100" algn="ctr" rtl="0">
                        <a:lnSpc>
                          <a:spcPct val="150000"/>
                        </a:lnSpc>
                        <a:spcAft>
                          <a:spcPts val="0"/>
                        </a:spcAft>
                      </a:pPr>
                      <a:r>
                        <a:rPr lang="en-US" sz="1200" dirty="0"/>
                        <a:t>.846</a:t>
                      </a:r>
                      <a:endParaRPr lang="en-US" sz="1200" dirty="0">
                        <a:solidFill>
                          <a:schemeClr val="tx1"/>
                        </a:solidFill>
                        <a:latin typeface="Calibri"/>
                        <a:ea typeface="Calibri"/>
                        <a:cs typeface="Arial"/>
                      </a:endParaRPr>
                    </a:p>
                  </a:txBody>
                  <a:tcPr marL="44376" marR="44376" marT="0" marB="0"/>
                </a:tc>
              </a:tr>
              <a:tr h="225224">
                <a:tc>
                  <a:txBody>
                    <a:bodyPr/>
                    <a:lstStyle/>
                    <a:p>
                      <a:pPr marR="38100" indent="-38100" algn="ctr" rtl="0">
                        <a:lnSpc>
                          <a:spcPct val="150000"/>
                        </a:lnSpc>
                        <a:spcAft>
                          <a:spcPts val="0"/>
                        </a:spcAft>
                      </a:pPr>
                      <a:r>
                        <a:rPr lang="en-US" sz="1200" dirty="0"/>
                        <a:t>Q11</a:t>
                      </a:r>
                      <a:endParaRPr lang="en-US" sz="1200" dirty="0">
                        <a:solidFill>
                          <a:schemeClr val="tx1"/>
                        </a:solidFill>
                        <a:latin typeface="Calibri"/>
                        <a:ea typeface="Calibri"/>
                        <a:cs typeface="Arial"/>
                      </a:endParaRPr>
                    </a:p>
                  </a:txBody>
                  <a:tcPr marL="44376" marR="44376" marT="0" marB="0"/>
                </a:tc>
                <a:tc>
                  <a:txBody>
                    <a:bodyPr/>
                    <a:lstStyle/>
                    <a:p>
                      <a:pPr marL="38100" marR="38100" indent="-38100" algn="ctr" rtl="0">
                        <a:lnSpc>
                          <a:spcPct val="150000"/>
                        </a:lnSpc>
                        <a:spcAft>
                          <a:spcPts val="0"/>
                        </a:spcAft>
                      </a:pPr>
                      <a:r>
                        <a:rPr lang="en-US" sz="1200"/>
                        <a:t>.009</a:t>
                      </a:r>
                      <a:endParaRPr lang="en-US" sz="1200">
                        <a:solidFill>
                          <a:schemeClr val="tx1"/>
                        </a:solidFill>
                        <a:latin typeface="Calibri"/>
                        <a:ea typeface="Calibri"/>
                        <a:cs typeface="Arial"/>
                      </a:endParaRPr>
                    </a:p>
                  </a:txBody>
                  <a:tcPr marL="44376" marR="44376" marT="0" marB="0"/>
                </a:tc>
                <a:tc>
                  <a:txBody>
                    <a:bodyPr/>
                    <a:lstStyle/>
                    <a:p>
                      <a:pPr marL="38100" marR="38100" indent="-38100" algn="ctr" rtl="0">
                        <a:lnSpc>
                          <a:spcPct val="150000"/>
                        </a:lnSpc>
                        <a:spcAft>
                          <a:spcPts val="0"/>
                        </a:spcAft>
                      </a:pPr>
                      <a:r>
                        <a:rPr lang="en-US" sz="1200"/>
                        <a:t>.837</a:t>
                      </a:r>
                      <a:endParaRPr lang="en-US" sz="1200">
                        <a:solidFill>
                          <a:schemeClr val="tx1"/>
                        </a:solidFill>
                        <a:latin typeface="Calibri"/>
                        <a:ea typeface="Calibri"/>
                        <a:cs typeface="Arial"/>
                      </a:endParaRPr>
                    </a:p>
                  </a:txBody>
                  <a:tcPr marL="44376" marR="44376" marT="0" marB="0"/>
                </a:tc>
                <a:tc>
                  <a:txBody>
                    <a:bodyPr/>
                    <a:lstStyle/>
                    <a:p>
                      <a:pPr marL="38100" marR="38100" indent="-38100" algn="ctr" rtl="0">
                        <a:lnSpc>
                          <a:spcPct val="150000"/>
                        </a:lnSpc>
                        <a:spcAft>
                          <a:spcPts val="0"/>
                        </a:spcAft>
                      </a:pPr>
                      <a:r>
                        <a:rPr lang="en-US" sz="1200" b="1" dirty="0"/>
                        <a:t>.007</a:t>
                      </a:r>
                      <a:endParaRPr lang="en-US" sz="1200" b="1" dirty="0">
                        <a:solidFill>
                          <a:schemeClr val="tx1"/>
                        </a:solidFill>
                        <a:latin typeface="Calibri"/>
                        <a:ea typeface="Calibri"/>
                        <a:cs typeface="Arial"/>
                      </a:endParaRPr>
                    </a:p>
                  </a:txBody>
                  <a:tcPr marL="44376" marR="44376" marT="0" marB="0"/>
                </a:tc>
                <a:tc>
                  <a:txBody>
                    <a:bodyPr/>
                    <a:lstStyle/>
                    <a:p>
                      <a:pPr marL="38100" marR="38100" indent="-38100" algn="ctr" rtl="0">
                        <a:lnSpc>
                          <a:spcPct val="150000"/>
                        </a:lnSpc>
                        <a:spcAft>
                          <a:spcPts val="0"/>
                        </a:spcAft>
                      </a:pPr>
                      <a:r>
                        <a:rPr lang="en-US" sz="1200" dirty="0"/>
                        <a:t>.742</a:t>
                      </a:r>
                      <a:endParaRPr lang="en-US" sz="1200" dirty="0">
                        <a:solidFill>
                          <a:schemeClr val="tx1"/>
                        </a:solidFill>
                        <a:latin typeface="Calibri"/>
                        <a:ea typeface="Calibri"/>
                        <a:cs typeface="Arial"/>
                      </a:endParaRPr>
                    </a:p>
                  </a:txBody>
                  <a:tcPr marL="44376" marR="44376" marT="0" marB="0"/>
                </a:tc>
                <a:tc>
                  <a:txBody>
                    <a:bodyPr/>
                    <a:lstStyle/>
                    <a:p>
                      <a:pPr marL="38100" marR="38100" indent="-38100" algn="ctr" rtl="0">
                        <a:lnSpc>
                          <a:spcPct val="150000"/>
                        </a:lnSpc>
                        <a:spcAft>
                          <a:spcPts val="0"/>
                        </a:spcAft>
                      </a:pPr>
                      <a:r>
                        <a:rPr lang="en-US" sz="1200" dirty="0"/>
                        <a:t>.966</a:t>
                      </a:r>
                      <a:endParaRPr lang="en-US" sz="1200" dirty="0">
                        <a:solidFill>
                          <a:schemeClr val="tx1"/>
                        </a:solidFill>
                        <a:latin typeface="Calibri"/>
                        <a:ea typeface="Calibri"/>
                        <a:cs typeface="Arial"/>
                      </a:endParaRPr>
                    </a:p>
                  </a:txBody>
                  <a:tcPr marL="44376" marR="44376" marT="0" marB="0"/>
                </a:tc>
              </a:tr>
              <a:tr h="225224">
                <a:tc>
                  <a:txBody>
                    <a:bodyPr/>
                    <a:lstStyle/>
                    <a:p>
                      <a:pPr marR="38100" indent="-38100" algn="ctr" rtl="0">
                        <a:lnSpc>
                          <a:spcPct val="150000"/>
                        </a:lnSpc>
                        <a:spcAft>
                          <a:spcPts val="0"/>
                        </a:spcAft>
                      </a:pPr>
                      <a:r>
                        <a:rPr lang="en-US" sz="1200" dirty="0"/>
                        <a:t>Q12</a:t>
                      </a:r>
                      <a:endParaRPr lang="en-US" sz="1200" dirty="0">
                        <a:solidFill>
                          <a:schemeClr val="tx1"/>
                        </a:solidFill>
                        <a:latin typeface="Calibri"/>
                        <a:ea typeface="Calibri"/>
                        <a:cs typeface="Arial"/>
                      </a:endParaRPr>
                    </a:p>
                  </a:txBody>
                  <a:tcPr marL="44376" marR="44376" marT="0" marB="0"/>
                </a:tc>
                <a:tc>
                  <a:txBody>
                    <a:bodyPr/>
                    <a:lstStyle/>
                    <a:p>
                      <a:pPr marL="38100" marR="38100" indent="-38100" algn="ctr" rtl="0">
                        <a:lnSpc>
                          <a:spcPct val="150000"/>
                        </a:lnSpc>
                        <a:spcAft>
                          <a:spcPts val="0"/>
                        </a:spcAft>
                      </a:pPr>
                      <a:r>
                        <a:rPr lang="en-US" sz="1200"/>
                        <a:t>.000</a:t>
                      </a:r>
                      <a:endParaRPr lang="en-US" sz="1200">
                        <a:solidFill>
                          <a:schemeClr val="tx1"/>
                        </a:solidFill>
                        <a:latin typeface="Calibri"/>
                        <a:ea typeface="Calibri"/>
                        <a:cs typeface="Arial"/>
                      </a:endParaRPr>
                    </a:p>
                  </a:txBody>
                  <a:tcPr marL="44376" marR="44376" marT="0" marB="0"/>
                </a:tc>
                <a:tc>
                  <a:txBody>
                    <a:bodyPr/>
                    <a:lstStyle/>
                    <a:p>
                      <a:pPr marL="38100" marR="38100" indent="-38100" algn="ctr" rtl="0">
                        <a:lnSpc>
                          <a:spcPct val="150000"/>
                        </a:lnSpc>
                        <a:spcAft>
                          <a:spcPts val="0"/>
                        </a:spcAft>
                      </a:pPr>
                      <a:r>
                        <a:rPr lang="en-US" sz="1200" b="1" dirty="0"/>
                        <a:t>.043</a:t>
                      </a:r>
                      <a:endParaRPr lang="en-US" sz="1200" b="1" dirty="0">
                        <a:solidFill>
                          <a:schemeClr val="tx1"/>
                        </a:solidFill>
                        <a:latin typeface="Calibri"/>
                        <a:ea typeface="Calibri"/>
                        <a:cs typeface="Arial"/>
                      </a:endParaRPr>
                    </a:p>
                  </a:txBody>
                  <a:tcPr marL="44376" marR="44376" marT="0" marB="0"/>
                </a:tc>
                <a:tc>
                  <a:txBody>
                    <a:bodyPr/>
                    <a:lstStyle/>
                    <a:p>
                      <a:pPr marL="38100" marR="38100" indent="-38100" algn="ctr" rtl="0">
                        <a:lnSpc>
                          <a:spcPct val="150000"/>
                        </a:lnSpc>
                        <a:spcAft>
                          <a:spcPts val="0"/>
                        </a:spcAft>
                      </a:pPr>
                      <a:r>
                        <a:rPr lang="en-US" sz="1200" b="1" dirty="0"/>
                        <a:t>.045</a:t>
                      </a:r>
                      <a:endParaRPr lang="en-US" sz="1200" b="1" dirty="0">
                        <a:solidFill>
                          <a:schemeClr val="tx1"/>
                        </a:solidFill>
                        <a:latin typeface="Calibri"/>
                        <a:ea typeface="Calibri"/>
                        <a:cs typeface="Arial"/>
                      </a:endParaRPr>
                    </a:p>
                  </a:txBody>
                  <a:tcPr marL="44376" marR="44376" marT="0" marB="0"/>
                </a:tc>
                <a:tc>
                  <a:txBody>
                    <a:bodyPr/>
                    <a:lstStyle/>
                    <a:p>
                      <a:pPr marL="38100" marR="38100" indent="-38100" algn="ctr" rtl="0">
                        <a:lnSpc>
                          <a:spcPct val="150000"/>
                        </a:lnSpc>
                        <a:spcAft>
                          <a:spcPts val="0"/>
                        </a:spcAft>
                      </a:pPr>
                      <a:r>
                        <a:rPr lang="en-US" sz="1200"/>
                        <a:t>.997</a:t>
                      </a:r>
                      <a:endParaRPr lang="en-US" sz="1200">
                        <a:solidFill>
                          <a:schemeClr val="tx1"/>
                        </a:solidFill>
                        <a:latin typeface="Calibri"/>
                        <a:ea typeface="Calibri"/>
                        <a:cs typeface="Arial"/>
                      </a:endParaRPr>
                    </a:p>
                  </a:txBody>
                  <a:tcPr marL="44376" marR="44376" marT="0" marB="0"/>
                </a:tc>
                <a:tc>
                  <a:txBody>
                    <a:bodyPr/>
                    <a:lstStyle/>
                    <a:p>
                      <a:pPr marL="38100" marR="38100" indent="-38100" algn="ctr" rtl="0">
                        <a:lnSpc>
                          <a:spcPct val="150000"/>
                        </a:lnSpc>
                        <a:spcAft>
                          <a:spcPts val="0"/>
                        </a:spcAft>
                      </a:pPr>
                      <a:r>
                        <a:rPr lang="en-US" sz="1200" dirty="0"/>
                        <a:t>.530</a:t>
                      </a:r>
                      <a:endParaRPr lang="en-US" sz="1200" dirty="0">
                        <a:solidFill>
                          <a:schemeClr val="tx1"/>
                        </a:solidFill>
                        <a:latin typeface="Calibri"/>
                        <a:ea typeface="Calibri"/>
                        <a:cs typeface="Arial"/>
                      </a:endParaRPr>
                    </a:p>
                  </a:txBody>
                  <a:tcPr marL="44376" marR="44376" marT="0" marB="0"/>
                </a:tc>
              </a:tr>
              <a:tr h="225224">
                <a:tc>
                  <a:txBody>
                    <a:bodyPr/>
                    <a:lstStyle/>
                    <a:p>
                      <a:pPr marR="38100" indent="-38100" algn="ctr" rtl="0">
                        <a:lnSpc>
                          <a:spcPct val="150000"/>
                        </a:lnSpc>
                        <a:spcAft>
                          <a:spcPts val="0"/>
                        </a:spcAft>
                      </a:pPr>
                      <a:r>
                        <a:rPr lang="en-US" sz="1200" dirty="0"/>
                        <a:t>Q13</a:t>
                      </a:r>
                      <a:endParaRPr lang="en-US" sz="1200" dirty="0">
                        <a:solidFill>
                          <a:schemeClr val="tx1"/>
                        </a:solidFill>
                        <a:latin typeface="Calibri"/>
                        <a:ea typeface="Calibri"/>
                        <a:cs typeface="Arial"/>
                      </a:endParaRPr>
                    </a:p>
                  </a:txBody>
                  <a:tcPr marL="44376" marR="44376" marT="0" marB="0"/>
                </a:tc>
                <a:tc>
                  <a:txBody>
                    <a:bodyPr/>
                    <a:lstStyle/>
                    <a:p>
                      <a:pPr marL="38100" marR="38100" indent="-38100" algn="ctr" rtl="0">
                        <a:lnSpc>
                          <a:spcPct val="150000"/>
                        </a:lnSpc>
                        <a:spcAft>
                          <a:spcPts val="0"/>
                        </a:spcAft>
                      </a:pPr>
                      <a:r>
                        <a:rPr lang="en-US" sz="1200"/>
                        <a:t>.244</a:t>
                      </a:r>
                      <a:endParaRPr lang="en-US" sz="1200">
                        <a:solidFill>
                          <a:schemeClr val="tx1"/>
                        </a:solidFill>
                        <a:latin typeface="Calibri"/>
                        <a:ea typeface="Calibri"/>
                        <a:cs typeface="Arial"/>
                      </a:endParaRPr>
                    </a:p>
                  </a:txBody>
                  <a:tcPr marL="44376" marR="44376" marT="0" marB="0"/>
                </a:tc>
                <a:tc>
                  <a:txBody>
                    <a:bodyPr/>
                    <a:lstStyle/>
                    <a:p>
                      <a:pPr marL="38100" marR="38100" indent="-38100" algn="ctr" rtl="0">
                        <a:lnSpc>
                          <a:spcPct val="150000"/>
                        </a:lnSpc>
                        <a:spcAft>
                          <a:spcPts val="0"/>
                        </a:spcAft>
                      </a:pPr>
                      <a:r>
                        <a:rPr lang="en-US" sz="1200"/>
                        <a:t>.553</a:t>
                      </a:r>
                      <a:endParaRPr lang="en-US" sz="1200">
                        <a:solidFill>
                          <a:schemeClr val="tx1"/>
                        </a:solidFill>
                        <a:latin typeface="Calibri"/>
                        <a:ea typeface="Calibri"/>
                        <a:cs typeface="Arial"/>
                      </a:endParaRPr>
                    </a:p>
                  </a:txBody>
                  <a:tcPr marL="44376" marR="44376" marT="0" marB="0"/>
                </a:tc>
                <a:tc>
                  <a:txBody>
                    <a:bodyPr/>
                    <a:lstStyle/>
                    <a:p>
                      <a:pPr marL="38100" marR="38100" indent="-38100" algn="ctr" rtl="0">
                        <a:lnSpc>
                          <a:spcPct val="150000"/>
                        </a:lnSpc>
                        <a:spcAft>
                          <a:spcPts val="0"/>
                        </a:spcAft>
                      </a:pPr>
                      <a:r>
                        <a:rPr lang="en-US" sz="1200" b="1" dirty="0"/>
                        <a:t>.002</a:t>
                      </a:r>
                      <a:endParaRPr lang="en-US" sz="1200" b="1" dirty="0">
                        <a:solidFill>
                          <a:schemeClr val="tx1"/>
                        </a:solidFill>
                        <a:latin typeface="Calibri"/>
                        <a:ea typeface="Calibri"/>
                        <a:cs typeface="Arial"/>
                      </a:endParaRPr>
                    </a:p>
                  </a:txBody>
                  <a:tcPr marL="44376" marR="44376" marT="0" marB="0"/>
                </a:tc>
                <a:tc>
                  <a:txBody>
                    <a:bodyPr/>
                    <a:lstStyle/>
                    <a:p>
                      <a:pPr marL="38100" marR="38100" indent="-38100" algn="ctr" rtl="0">
                        <a:lnSpc>
                          <a:spcPct val="150000"/>
                        </a:lnSpc>
                        <a:spcAft>
                          <a:spcPts val="0"/>
                        </a:spcAft>
                      </a:pPr>
                      <a:r>
                        <a:rPr lang="en-US" sz="1200"/>
                        <a:t>.566</a:t>
                      </a:r>
                      <a:endParaRPr lang="en-US" sz="1200">
                        <a:solidFill>
                          <a:schemeClr val="tx1"/>
                        </a:solidFill>
                        <a:latin typeface="Calibri"/>
                        <a:ea typeface="Calibri"/>
                        <a:cs typeface="Arial"/>
                      </a:endParaRPr>
                    </a:p>
                  </a:txBody>
                  <a:tcPr marL="44376" marR="44376" marT="0" marB="0"/>
                </a:tc>
                <a:tc>
                  <a:txBody>
                    <a:bodyPr/>
                    <a:lstStyle/>
                    <a:p>
                      <a:pPr marL="38100" marR="38100" indent="-38100" algn="ctr" rtl="0">
                        <a:lnSpc>
                          <a:spcPct val="150000"/>
                        </a:lnSpc>
                        <a:spcAft>
                          <a:spcPts val="0"/>
                        </a:spcAft>
                      </a:pPr>
                      <a:r>
                        <a:rPr lang="en-US" sz="1200" dirty="0"/>
                        <a:t>.496</a:t>
                      </a:r>
                      <a:endParaRPr lang="en-US" sz="1200" dirty="0">
                        <a:solidFill>
                          <a:schemeClr val="tx1"/>
                        </a:solidFill>
                        <a:latin typeface="Calibri"/>
                        <a:ea typeface="Calibri"/>
                        <a:cs typeface="Arial"/>
                      </a:endParaRPr>
                    </a:p>
                  </a:txBody>
                  <a:tcPr marL="44376" marR="44376" marT="0" marB="0"/>
                </a:tc>
              </a:tr>
              <a:tr h="225224">
                <a:tc>
                  <a:txBody>
                    <a:bodyPr/>
                    <a:lstStyle/>
                    <a:p>
                      <a:pPr marR="38100" indent="-38100" algn="ctr" rtl="0">
                        <a:lnSpc>
                          <a:spcPct val="150000"/>
                        </a:lnSpc>
                        <a:spcAft>
                          <a:spcPts val="0"/>
                        </a:spcAft>
                      </a:pPr>
                      <a:r>
                        <a:rPr lang="en-US" sz="1200" dirty="0"/>
                        <a:t>Q14</a:t>
                      </a:r>
                      <a:endParaRPr lang="en-US" sz="1200" dirty="0">
                        <a:solidFill>
                          <a:schemeClr val="tx1"/>
                        </a:solidFill>
                        <a:latin typeface="Calibri"/>
                        <a:ea typeface="Calibri"/>
                        <a:cs typeface="Arial"/>
                      </a:endParaRPr>
                    </a:p>
                  </a:txBody>
                  <a:tcPr marL="44376" marR="44376" marT="0" marB="0"/>
                </a:tc>
                <a:tc>
                  <a:txBody>
                    <a:bodyPr/>
                    <a:lstStyle/>
                    <a:p>
                      <a:pPr marL="38100" marR="38100" indent="-38100" algn="ctr" rtl="0">
                        <a:lnSpc>
                          <a:spcPct val="150000"/>
                        </a:lnSpc>
                        <a:spcAft>
                          <a:spcPts val="0"/>
                        </a:spcAft>
                      </a:pPr>
                      <a:r>
                        <a:rPr lang="en-US" sz="1200"/>
                        <a:t>.283</a:t>
                      </a:r>
                      <a:endParaRPr lang="en-US" sz="1200">
                        <a:solidFill>
                          <a:schemeClr val="tx1"/>
                        </a:solidFill>
                        <a:latin typeface="Calibri"/>
                        <a:ea typeface="Calibri"/>
                        <a:cs typeface="Arial"/>
                      </a:endParaRPr>
                    </a:p>
                  </a:txBody>
                  <a:tcPr marL="44376" marR="44376" marT="0" marB="0"/>
                </a:tc>
                <a:tc>
                  <a:txBody>
                    <a:bodyPr/>
                    <a:lstStyle/>
                    <a:p>
                      <a:pPr marL="38100" marR="38100" indent="-38100" algn="ctr" rtl="0">
                        <a:lnSpc>
                          <a:spcPct val="150000"/>
                        </a:lnSpc>
                        <a:spcAft>
                          <a:spcPts val="0"/>
                        </a:spcAft>
                      </a:pPr>
                      <a:r>
                        <a:rPr lang="en-US" sz="1200"/>
                        <a:t>.320</a:t>
                      </a:r>
                      <a:endParaRPr lang="en-US" sz="1200">
                        <a:solidFill>
                          <a:schemeClr val="tx1"/>
                        </a:solidFill>
                        <a:latin typeface="Calibri"/>
                        <a:ea typeface="Calibri"/>
                        <a:cs typeface="Arial"/>
                      </a:endParaRPr>
                    </a:p>
                  </a:txBody>
                  <a:tcPr marL="44376" marR="44376" marT="0" marB="0"/>
                </a:tc>
                <a:tc>
                  <a:txBody>
                    <a:bodyPr/>
                    <a:lstStyle/>
                    <a:p>
                      <a:pPr marL="38100" marR="38100" indent="-38100" algn="ctr" rtl="0">
                        <a:lnSpc>
                          <a:spcPct val="150000"/>
                        </a:lnSpc>
                        <a:spcAft>
                          <a:spcPts val="0"/>
                        </a:spcAft>
                      </a:pPr>
                      <a:r>
                        <a:rPr lang="en-US" sz="1200" b="1" dirty="0"/>
                        <a:t>.004</a:t>
                      </a:r>
                      <a:endParaRPr lang="en-US" sz="1200" b="1" dirty="0">
                        <a:solidFill>
                          <a:schemeClr val="tx1"/>
                        </a:solidFill>
                        <a:latin typeface="Calibri"/>
                        <a:ea typeface="Calibri"/>
                        <a:cs typeface="Arial"/>
                      </a:endParaRPr>
                    </a:p>
                  </a:txBody>
                  <a:tcPr marL="44376" marR="44376" marT="0" marB="0"/>
                </a:tc>
                <a:tc>
                  <a:txBody>
                    <a:bodyPr/>
                    <a:lstStyle/>
                    <a:p>
                      <a:pPr marL="38100" marR="38100" indent="-38100" algn="ctr" rtl="0">
                        <a:lnSpc>
                          <a:spcPct val="150000"/>
                        </a:lnSpc>
                        <a:spcAft>
                          <a:spcPts val="0"/>
                        </a:spcAft>
                      </a:pPr>
                      <a:r>
                        <a:rPr lang="en-US" sz="1200" dirty="0"/>
                        <a:t>.094</a:t>
                      </a:r>
                      <a:endParaRPr lang="en-US" sz="1200" dirty="0">
                        <a:solidFill>
                          <a:schemeClr val="tx1"/>
                        </a:solidFill>
                        <a:latin typeface="Calibri"/>
                        <a:ea typeface="Calibri"/>
                        <a:cs typeface="Arial"/>
                      </a:endParaRPr>
                    </a:p>
                  </a:txBody>
                  <a:tcPr marL="44376" marR="44376" marT="0" marB="0"/>
                </a:tc>
                <a:tc>
                  <a:txBody>
                    <a:bodyPr/>
                    <a:lstStyle/>
                    <a:p>
                      <a:pPr marL="38100" marR="38100" indent="-38100" algn="ctr" rtl="0">
                        <a:lnSpc>
                          <a:spcPct val="150000"/>
                        </a:lnSpc>
                        <a:spcAft>
                          <a:spcPts val="0"/>
                        </a:spcAft>
                      </a:pPr>
                      <a:r>
                        <a:rPr lang="en-US" sz="1200" dirty="0"/>
                        <a:t>.375</a:t>
                      </a:r>
                      <a:endParaRPr lang="en-US" sz="1200" dirty="0">
                        <a:solidFill>
                          <a:schemeClr val="tx1"/>
                        </a:solidFill>
                        <a:latin typeface="Calibri"/>
                        <a:ea typeface="Calibri"/>
                        <a:cs typeface="Arial"/>
                      </a:endParaRPr>
                    </a:p>
                  </a:txBody>
                  <a:tcPr marL="44376" marR="44376" marT="0" marB="0"/>
                </a:tc>
              </a:tr>
              <a:tr h="225224">
                <a:tc>
                  <a:txBody>
                    <a:bodyPr/>
                    <a:lstStyle/>
                    <a:p>
                      <a:pPr marR="38100" indent="-38100" algn="ctr" rtl="0">
                        <a:lnSpc>
                          <a:spcPct val="150000"/>
                        </a:lnSpc>
                        <a:spcAft>
                          <a:spcPts val="0"/>
                        </a:spcAft>
                      </a:pPr>
                      <a:r>
                        <a:rPr lang="en-US" sz="1200" dirty="0"/>
                        <a:t>Overall</a:t>
                      </a:r>
                      <a:endParaRPr lang="en-US" sz="1200" dirty="0">
                        <a:solidFill>
                          <a:schemeClr val="tx1"/>
                        </a:solidFill>
                        <a:latin typeface="Calibri"/>
                        <a:ea typeface="Calibri"/>
                        <a:cs typeface="Arial"/>
                      </a:endParaRPr>
                    </a:p>
                  </a:txBody>
                  <a:tcPr marL="44376" marR="44376" marT="0" marB="0"/>
                </a:tc>
                <a:tc>
                  <a:txBody>
                    <a:bodyPr/>
                    <a:lstStyle/>
                    <a:p>
                      <a:pPr marL="38100" marR="38100" indent="-38100" algn="ctr" rtl="0">
                        <a:lnSpc>
                          <a:spcPct val="150000"/>
                        </a:lnSpc>
                        <a:spcAft>
                          <a:spcPts val="0"/>
                        </a:spcAft>
                      </a:pPr>
                      <a:r>
                        <a:rPr lang="en-US" sz="1200"/>
                        <a:t>0.193</a:t>
                      </a:r>
                      <a:endParaRPr lang="en-US" sz="1200">
                        <a:solidFill>
                          <a:schemeClr val="tx1"/>
                        </a:solidFill>
                        <a:latin typeface="Calibri"/>
                        <a:ea typeface="Calibri"/>
                        <a:cs typeface="Arial"/>
                      </a:endParaRPr>
                    </a:p>
                  </a:txBody>
                  <a:tcPr marL="44376" marR="44376" marT="0" marB="0"/>
                </a:tc>
                <a:tc>
                  <a:txBody>
                    <a:bodyPr/>
                    <a:lstStyle/>
                    <a:p>
                      <a:pPr marL="38100" marR="38100" indent="-38100" algn="ctr" rtl="0">
                        <a:lnSpc>
                          <a:spcPct val="150000"/>
                        </a:lnSpc>
                        <a:spcAft>
                          <a:spcPts val="0"/>
                        </a:spcAft>
                      </a:pPr>
                      <a:r>
                        <a:rPr lang="en-US" sz="1200"/>
                        <a:t>0.3935</a:t>
                      </a:r>
                      <a:endParaRPr lang="en-US" sz="1200">
                        <a:solidFill>
                          <a:schemeClr val="tx1"/>
                        </a:solidFill>
                        <a:latin typeface="Calibri"/>
                        <a:ea typeface="Calibri"/>
                        <a:cs typeface="Arial"/>
                      </a:endParaRPr>
                    </a:p>
                  </a:txBody>
                  <a:tcPr marL="44376" marR="44376" marT="0" marB="0"/>
                </a:tc>
                <a:tc>
                  <a:txBody>
                    <a:bodyPr/>
                    <a:lstStyle/>
                    <a:p>
                      <a:pPr marL="38100" marR="38100" indent="-38100" algn="ctr" rtl="0">
                        <a:lnSpc>
                          <a:spcPct val="150000"/>
                        </a:lnSpc>
                        <a:spcAft>
                          <a:spcPts val="0"/>
                        </a:spcAft>
                      </a:pPr>
                      <a:r>
                        <a:rPr lang="en-US" sz="1200" dirty="0"/>
                        <a:t>0.1418</a:t>
                      </a:r>
                      <a:endParaRPr lang="en-US" sz="1200" dirty="0">
                        <a:solidFill>
                          <a:schemeClr val="tx1"/>
                        </a:solidFill>
                        <a:latin typeface="Calibri"/>
                        <a:ea typeface="Calibri"/>
                        <a:cs typeface="Arial"/>
                      </a:endParaRPr>
                    </a:p>
                  </a:txBody>
                  <a:tcPr marL="44376" marR="44376" marT="0" marB="0"/>
                </a:tc>
                <a:tc>
                  <a:txBody>
                    <a:bodyPr/>
                    <a:lstStyle/>
                    <a:p>
                      <a:pPr marL="38100" marR="38100" indent="-38100" algn="ctr" rtl="0">
                        <a:lnSpc>
                          <a:spcPct val="150000"/>
                        </a:lnSpc>
                        <a:spcAft>
                          <a:spcPts val="0"/>
                        </a:spcAft>
                      </a:pPr>
                      <a:r>
                        <a:rPr lang="en-US" sz="1200"/>
                        <a:t>0.536</a:t>
                      </a:r>
                      <a:endParaRPr lang="en-US" sz="1200">
                        <a:solidFill>
                          <a:schemeClr val="tx1"/>
                        </a:solidFill>
                        <a:latin typeface="Calibri"/>
                        <a:ea typeface="Calibri"/>
                        <a:cs typeface="Arial"/>
                      </a:endParaRPr>
                    </a:p>
                  </a:txBody>
                  <a:tcPr marL="44376" marR="44376" marT="0" marB="0"/>
                </a:tc>
                <a:tc>
                  <a:txBody>
                    <a:bodyPr/>
                    <a:lstStyle/>
                    <a:p>
                      <a:pPr marL="38100" marR="38100" indent="-38100" algn="ctr" rtl="0">
                        <a:lnSpc>
                          <a:spcPct val="150000"/>
                        </a:lnSpc>
                        <a:spcAft>
                          <a:spcPts val="0"/>
                        </a:spcAft>
                      </a:pPr>
                      <a:r>
                        <a:rPr lang="en-US" sz="1200" dirty="0"/>
                        <a:t>0.49414</a:t>
                      </a:r>
                      <a:endParaRPr lang="en-US" sz="1200" dirty="0">
                        <a:solidFill>
                          <a:schemeClr val="tx1"/>
                        </a:solidFill>
                        <a:latin typeface="Calibri"/>
                        <a:ea typeface="Calibri"/>
                        <a:cs typeface="Arial"/>
                      </a:endParaRPr>
                    </a:p>
                  </a:txBody>
                  <a:tcPr marL="44376" marR="44376" marT="0" marB="0"/>
                </a:tc>
              </a:tr>
            </a:tbl>
          </a:graphicData>
        </a:graphic>
      </p:graphicFrame>
      <p:sp>
        <p:nvSpPr>
          <p:cNvPr id="43009" name="Rectangle 1"/>
          <p:cNvSpPr>
            <a:spLocks noChangeArrowheads="1"/>
          </p:cNvSpPr>
          <p:nvPr/>
        </p:nvSpPr>
        <p:spPr bwMode="auto">
          <a:xfrm>
            <a:off x="655090" y="1039644"/>
            <a:ext cx="4679117"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B0F0"/>
                </a:solidFill>
                <a:effectLst/>
                <a:latin typeface="Times New Roman" pitchFamily="18" charset="0"/>
                <a:ea typeface="Calibri" pitchFamily="34" charset="0"/>
                <a:cs typeface="Times New Roman" pitchFamily="18" charset="0"/>
              </a:rPr>
              <a:t>Table :</a:t>
            </a:r>
            <a:r>
              <a:rPr kumimoji="0" lang="en-US" sz="1200" b="0" i="0" u="none" strike="noStrike" cap="none" normalizeH="0" dirty="0" smtClean="0">
                <a:ln>
                  <a:noFill/>
                </a:ln>
                <a:solidFill>
                  <a:srgbClr val="00B0F0"/>
                </a:solidFill>
                <a:effectLst/>
                <a:latin typeface="Times New Roman" pitchFamily="18" charset="0"/>
                <a:ea typeface="Calibri" pitchFamily="34" charset="0"/>
                <a:cs typeface="Times New Roman" pitchFamily="18" charset="0"/>
              </a:rPr>
              <a:t>  </a:t>
            </a:r>
            <a:r>
              <a:rPr kumimoji="0" lang="en-US" sz="1200" b="0" i="0" u="none" strike="noStrike" cap="none" normalizeH="0" baseline="0" dirty="0" smtClean="0">
                <a:ln>
                  <a:noFill/>
                </a:ln>
                <a:solidFill>
                  <a:srgbClr val="00B0F0"/>
                </a:solidFill>
                <a:effectLst/>
                <a:latin typeface="Times New Roman" pitchFamily="18" charset="0"/>
                <a:ea typeface="Calibri" pitchFamily="34" charset="0"/>
                <a:cs typeface="Times New Roman" pitchFamily="18" charset="0"/>
              </a:rPr>
              <a:t>ANOVA for students' corresponding to questions about energy in Palestine (p-values).</a:t>
            </a:r>
            <a:endParaRPr kumimoji="0" lang="en-US" sz="1800" b="0" i="0" u="none" strike="noStrike" cap="none" normalizeH="0" baseline="0" dirty="0" smtClean="0">
              <a:ln>
                <a:noFill/>
              </a:ln>
              <a:solidFill>
                <a:srgbClr val="00B0F0"/>
              </a:solidFill>
              <a:effectLst/>
              <a:latin typeface="Arial" pitchFamily="34" charset="0"/>
              <a:cs typeface="Arial" pitchFamily="34" charset="0"/>
            </a:endParaRPr>
          </a:p>
        </p:txBody>
      </p:sp>
      <p:graphicFrame>
        <p:nvGraphicFramePr>
          <p:cNvPr id="6" name="جدول 5"/>
          <p:cNvGraphicFramePr>
            <a:graphicFrameLocks noGrp="1"/>
          </p:cNvGraphicFramePr>
          <p:nvPr/>
        </p:nvGraphicFramePr>
        <p:xfrm>
          <a:off x="5607987" y="1830080"/>
          <a:ext cx="5909481" cy="4389120"/>
        </p:xfrm>
        <a:graphic>
          <a:graphicData uri="http://schemas.openxmlformats.org/drawingml/2006/table">
            <a:tbl>
              <a:tblPr rtl="1">
                <a:tableStyleId>{B301B821-A1FF-4177-AEE7-76D212191A09}</a:tableStyleId>
              </a:tblPr>
              <a:tblGrid>
                <a:gridCol w="902968"/>
                <a:gridCol w="787143"/>
                <a:gridCol w="781234"/>
                <a:gridCol w="783597"/>
                <a:gridCol w="783597"/>
                <a:gridCol w="1870942"/>
              </a:tblGrid>
              <a:tr h="497109">
                <a:tc>
                  <a:txBody>
                    <a:bodyPr/>
                    <a:lstStyle/>
                    <a:p>
                      <a:pPr indent="180340" algn="ctr" rtl="0">
                        <a:lnSpc>
                          <a:spcPct val="150000"/>
                        </a:lnSpc>
                        <a:spcAft>
                          <a:spcPts val="0"/>
                        </a:spcAft>
                      </a:pPr>
                      <a:r>
                        <a:rPr lang="en-US" sz="1200" dirty="0"/>
                        <a:t>Place of residence</a:t>
                      </a:r>
                      <a:endParaRPr lang="en-US" sz="1100" dirty="0">
                        <a:solidFill>
                          <a:schemeClr val="tx1"/>
                        </a:solidFill>
                        <a:latin typeface="Calibri"/>
                        <a:ea typeface="Calibri"/>
                        <a:cs typeface="Arial"/>
                      </a:endParaRPr>
                    </a:p>
                  </a:txBody>
                  <a:tcPr marL="68580" marR="68580" marT="0" marB="0"/>
                </a:tc>
                <a:tc>
                  <a:txBody>
                    <a:bodyPr/>
                    <a:lstStyle/>
                    <a:p>
                      <a:pPr indent="180340" algn="ctr" rtl="0">
                        <a:lnSpc>
                          <a:spcPct val="150000"/>
                        </a:lnSpc>
                        <a:spcAft>
                          <a:spcPts val="0"/>
                        </a:spcAft>
                      </a:pPr>
                      <a:r>
                        <a:rPr lang="en-US" sz="1200"/>
                        <a:t>Edu. of father</a:t>
                      </a:r>
                      <a:endParaRPr lang="en-US" sz="1100">
                        <a:solidFill>
                          <a:schemeClr val="tx1"/>
                        </a:solidFill>
                        <a:latin typeface="Calibri"/>
                        <a:ea typeface="Calibri"/>
                        <a:cs typeface="Arial"/>
                      </a:endParaRPr>
                    </a:p>
                  </a:txBody>
                  <a:tcPr marL="68580" marR="68580" marT="0" marB="0"/>
                </a:tc>
                <a:tc>
                  <a:txBody>
                    <a:bodyPr/>
                    <a:lstStyle/>
                    <a:p>
                      <a:pPr indent="180340" algn="ctr" rtl="0">
                        <a:lnSpc>
                          <a:spcPct val="150000"/>
                        </a:lnSpc>
                        <a:spcAft>
                          <a:spcPts val="0"/>
                        </a:spcAft>
                      </a:pPr>
                      <a:r>
                        <a:rPr lang="en-US" sz="1200"/>
                        <a:t>Edu. of mother</a:t>
                      </a:r>
                      <a:endParaRPr lang="en-US" sz="1100">
                        <a:solidFill>
                          <a:schemeClr val="tx1"/>
                        </a:solidFill>
                        <a:latin typeface="Calibri"/>
                        <a:ea typeface="Calibri"/>
                        <a:cs typeface="Arial"/>
                      </a:endParaRPr>
                    </a:p>
                  </a:txBody>
                  <a:tcPr marL="68580" marR="68580" marT="0" marB="0"/>
                </a:tc>
                <a:tc>
                  <a:txBody>
                    <a:bodyPr/>
                    <a:lstStyle/>
                    <a:p>
                      <a:pPr indent="180340" algn="ctr" rtl="0">
                        <a:lnSpc>
                          <a:spcPct val="150000"/>
                        </a:lnSpc>
                        <a:spcAft>
                          <a:spcPts val="0"/>
                        </a:spcAft>
                      </a:pPr>
                      <a:r>
                        <a:rPr lang="en-US" sz="1200"/>
                        <a:t>Faculty</a:t>
                      </a:r>
                      <a:endParaRPr lang="en-US" sz="1100">
                        <a:solidFill>
                          <a:schemeClr val="tx1"/>
                        </a:solidFill>
                        <a:latin typeface="Calibri"/>
                        <a:ea typeface="Calibri"/>
                        <a:cs typeface="Arial"/>
                      </a:endParaRPr>
                    </a:p>
                  </a:txBody>
                  <a:tcPr marL="68580" marR="68580" marT="0" marB="0"/>
                </a:tc>
                <a:tc>
                  <a:txBody>
                    <a:bodyPr/>
                    <a:lstStyle/>
                    <a:p>
                      <a:pPr indent="180340" algn="ctr" rtl="0">
                        <a:lnSpc>
                          <a:spcPct val="150000"/>
                        </a:lnSpc>
                        <a:spcAft>
                          <a:spcPts val="0"/>
                        </a:spcAft>
                      </a:pPr>
                      <a:r>
                        <a:rPr lang="en-US" sz="1200" dirty="0"/>
                        <a:t>Gender</a:t>
                      </a:r>
                      <a:endParaRPr lang="en-US" sz="1100" dirty="0">
                        <a:solidFill>
                          <a:schemeClr val="tx1"/>
                        </a:solidFill>
                        <a:latin typeface="Calibri"/>
                        <a:ea typeface="Calibri"/>
                        <a:cs typeface="Arial"/>
                      </a:endParaRPr>
                    </a:p>
                  </a:txBody>
                  <a:tcPr marL="68580" marR="68580" marT="0" marB="0"/>
                </a:tc>
                <a:tc>
                  <a:txBody>
                    <a:bodyPr/>
                    <a:lstStyle/>
                    <a:p>
                      <a:pPr indent="180340" algn="ctr" rtl="0">
                        <a:lnSpc>
                          <a:spcPct val="150000"/>
                        </a:lnSpc>
                        <a:spcAft>
                          <a:spcPts val="0"/>
                        </a:spcAft>
                      </a:pPr>
                      <a:r>
                        <a:rPr lang="en-US" sz="1200" dirty="0"/>
                        <a:t>Item</a:t>
                      </a:r>
                      <a:endParaRPr lang="en-US" sz="1100" dirty="0">
                        <a:solidFill>
                          <a:schemeClr val="tx1"/>
                        </a:solidFill>
                        <a:latin typeface="Calibri"/>
                        <a:ea typeface="Calibri"/>
                        <a:cs typeface="Arial"/>
                      </a:endParaRPr>
                    </a:p>
                  </a:txBody>
                  <a:tcPr marL="68580" marR="68580" marT="0" marB="0"/>
                </a:tc>
              </a:tr>
              <a:tr h="235025">
                <a:tc>
                  <a:txBody>
                    <a:bodyPr/>
                    <a:lstStyle/>
                    <a:p>
                      <a:pPr indent="180340" algn="ctr" rtl="0">
                        <a:lnSpc>
                          <a:spcPct val="150000"/>
                        </a:lnSpc>
                        <a:spcAft>
                          <a:spcPts val="0"/>
                        </a:spcAft>
                      </a:pPr>
                      <a:r>
                        <a:rPr lang="en-US" sz="1200" dirty="0"/>
                        <a:t>N.S</a:t>
                      </a:r>
                      <a:endParaRPr lang="en-US" sz="1100" dirty="0">
                        <a:solidFill>
                          <a:schemeClr val="tx1"/>
                        </a:solidFill>
                        <a:latin typeface="Calibri"/>
                        <a:ea typeface="Calibri"/>
                        <a:cs typeface="Arial"/>
                      </a:endParaRPr>
                    </a:p>
                  </a:txBody>
                  <a:tcPr marL="68580" marR="68580" marT="0" marB="0"/>
                </a:tc>
                <a:tc>
                  <a:txBody>
                    <a:bodyPr/>
                    <a:lstStyle/>
                    <a:p>
                      <a:pPr indent="180340" algn="ctr" rtl="0">
                        <a:lnSpc>
                          <a:spcPct val="150000"/>
                        </a:lnSpc>
                        <a:spcAft>
                          <a:spcPts val="0"/>
                        </a:spcAft>
                      </a:pPr>
                      <a:r>
                        <a:rPr lang="en-US" sz="1200"/>
                        <a:t>N.S</a:t>
                      </a:r>
                      <a:endParaRPr lang="en-US" sz="1100">
                        <a:solidFill>
                          <a:schemeClr val="tx1"/>
                        </a:solidFill>
                        <a:latin typeface="Calibri"/>
                        <a:ea typeface="Calibri"/>
                        <a:cs typeface="Arial"/>
                      </a:endParaRPr>
                    </a:p>
                  </a:txBody>
                  <a:tcPr marL="68580" marR="68580" marT="0" marB="0"/>
                </a:tc>
                <a:tc>
                  <a:txBody>
                    <a:bodyPr/>
                    <a:lstStyle/>
                    <a:p>
                      <a:pPr indent="180340" algn="ctr" rtl="0">
                        <a:lnSpc>
                          <a:spcPct val="150000"/>
                        </a:lnSpc>
                        <a:spcAft>
                          <a:spcPts val="0"/>
                        </a:spcAft>
                      </a:pPr>
                      <a:r>
                        <a:rPr lang="en-US" sz="1200"/>
                        <a:t>N.S</a:t>
                      </a:r>
                      <a:endParaRPr lang="en-US" sz="1100">
                        <a:solidFill>
                          <a:schemeClr val="tx1"/>
                        </a:solidFill>
                        <a:latin typeface="Calibri"/>
                        <a:ea typeface="Calibri"/>
                        <a:cs typeface="Arial"/>
                      </a:endParaRPr>
                    </a:p>
                  </a:txBody>
                  <a:tcPr marL="68580" marR="68580" marT="0" marB="0"/>
                </a:tc>
                <a:tc>
                  <a:txBody>
                    <a:bodyPr/>
                    <a:lstStyle/>
                    <a:p>
                      <a:pPr indent="180340" algn="ctr" rtl="0">
                        <a:lnSpc>
                          <a:spcPct val="150000"/>
                        </a:lnSpc>
                        <a:spcAft>
                          <a:spcPts val="0"/>
                        </a:spcAft>
                      </a:pPr>
                      <a:r>
                        <a:rPr lang="en-US" sz="1200"/>
                        <a:t>N.S</a:t>
                      </a:r>
                      <a:endParaRPr lang="en-US" sz="1100">
                        <a:solidFill>
                          <a:schemeClr val="tx1"/>
                        </a:solidFill>
                        <a:latin typeface="Calibri"/>
                        <a:ea typeface="Calibri"/>
                        <a:cs typeface="Arial"/>
                      </a:endParaRPr>
                    </a:p>
                  </a:txBody>
                  <a:tcPr marL="68580" marR="68580" marT="0" marB="0"/>
                </a:tc>
                <a:tc>
                  <a:txBody>
                    <a:bodyPr/>
                    <a:lstStyle/>
                    <a:p>
                      <a:pPr indent="180340" algn="ctr" rtl="0">
                        <a:lnSpc>
                          <a:spcPct val="150000"/>
                        </a:lnSpc>
                        <a:spcAft>
                          <a:spcPts val="0"/>
                        </a:spcAft>
                      </a:pPr>
                      <a:r>
                        <a:rPr lang="en-US" sz="1200" dirty="0"/>
                        <a:t>N.S</a:t>
                      </a:r>
                      <a:endParaRPr lang="en-US" sz="1100" dirty="0">
                        <a:solidFill>
                          <a:schemeClr val="tx1"/>
                        </a:solidFill>
                        <a:latin typeface="Calibri"/>
                        <a:ea typeface="Calibri"/>
                        <a:cs typeface="Arial"/>
                      </a:endParaRPr>
                    </a:p>
                  </a:txBody>
                  <a:tcPr marL="68580" marR="68580" marT="0" marB="0"/>
                </a:tc>
                <a:tc rowSpan="2">
                  <a:txBody>
                    <a:bodyPr/>
                    <a:lstStyle/>
                    <a:p>
                      <a:pPr indent="180340" algn="ctr" rtl="0">
                        <a:lnSpc>
                          <a:spcPct val="150000"/>
                        </a:lnSpc>
                        <a:spcAft>
                          <a:spcPts val="0"/>
                        </a:spcAft>
                      </a:pPr>
                      <a:r>
                        <a:rPr lang="en-US" sz="1200" dirty="0"/>
                        <a:t>Potential   wind      1</a:t>
                      </a:r>
                      <a:endParaRPr lang="en-US" sz="1100" dirty="0"/>
                    </a:p>
                    <a:p>
                      <a:pPr indent="180340" algn="ctr" rtl="0">
                        <a:lnSpc>
                          <a:spcPct val="150000"/>
                        </a:lnSpc>
                        <a:spcAft>
                          <a:spcPts val="0"/>
                        </a:spcAft>
                      </a:pPr>
                      <a:r>
                        <a:rPr lang="en-US" sz="1200" dirty="0"/>
                        <a:t>                   Solar     </a:t>
                      </a:r>
                      <a:r>
                        <a:rPr lang="en-US" sz="1200" dirty="0" smtClean="0"/>
                        <a:t>2</a:t>
                      </a:r>
                      <a:endParaRPr lang="en-US" sz="1100" dirty="0">
                        <a:solidFill>
                          <a:schemeClr val="tx1"/>
                        </a:solidFill>
                        <a:latin typeface="Calibri"/>
                        <a:ea typeface="Calibri"/>
                        <a:cs typeface="Arial"/>
                      </a:endParaRPr>
                    </a:p>
                  </a:txBody>
                  <a:tcPr marL="68580" marR="68580" marT="0" marB="0"/>
                </a:tc>
              </a:tr>
              <a:tr h="235025">
                <a:tc>
                  <a:txBody>
                    <a:bodyPr/>
                    <a:lstStyle/>
                    <a:p>
                      <a:pPr indent="180340" algn="ctr" rtl="0">
                        <a:lnSpc>
                          <a:spcPct val="150000"/>
                        </a:lnSpc>
                        <a:spcAft>
                          <a:spcPts val="0"/>
                        </a:spcAft>
                      </a:pPr>
                      <a:r>
                        <a:rPr lang="en-US" sz="1200" dirty="0"/>
                        <a:t>N.S</a:t>
                      </a:r>
                      <a:endParaRPr lang="en-US" sz="1100" dirty="0">
                        <a:solidFill>
                          <a:schemeClr val="tx1"/>
                        </a:solidFill>
                        <a:latin typeface="Calibri"/>
                        <a:ea typeface="Calibri"/>
                        <a:cs typeface="Arial"/>
                      </a:endParaRPr>
                    </a:p>
                  </a:txBody>
                  <a:tcPr marL="68580" marR="68580" marT="0" marB="0"/>
                </a:tc>
                <a:tc>
                  <a:txBody>
                    <a:bodyPr/>
                    <a:lstStyle/>
                    <a:p>
                      <a:pPr indent="180340" algn="ctr" rtl="0">
                        <a:lnSpc>
                          <a:spcPct val="150000"/>
                        </a:lnSpc>
                        <a:spcAft>
                          <a:spcPts val="0"/>
                        </a:spcAft>
                      </a:pPr>
                      <a:r>
                        <a:rPr lang="en-US" sz="1200"/>
                        <a:t>N.S</a:t>
                      </a:r>
                      <a:endParaRPr lang="en-US" sz="1100">
                        <a:solidFill>
                          <a:schemeClr val="tx1"/>
                        </a:solidFill>
                        <a:latin typeface="Calibri"/>
                        <a:ea typeface="Calibri"/>
                        <a:cs typeface="Arial"/>
                      </a:endParaRPr>
                    </a:p>
                  </a:txBody>
                  <a:tcPr marL="68580" marR="68580" marT="0" marB="0"/>
                </a:tc>
                <a:tc>
                  <a:txBody>
                    <a:bodyPr/>
                    <a:lstStyle/>
                    <a:p>
                      <a:pPr indent="180340" algn="ctr" rtl="0">
                        <a:lnSpc>
                          <a:spcPct val="150000"/>
                        </a:lnSpc>
                        <a:spcAft>
                          <a:spcPts val="0"/>
                        </a:spcAft>
                      </a:pPr>
                      <a:r>
                        <a:rPr lang="en-US" sz="1200"/>
                        <a:t>N.S</a:t>
                      </a:r>
                      <a:endParaRPr lang="en-US" sz="1100">
                        <a:solidFill>
                          <a:schemeClr val="tx1"/>
                        </a:solidFill>
                        <a:latin typeface="Calibri"/>
                        <a:ea typeface="Calibri"/>
                        <a:cs typeface="Arial"/>
                      </a:endParaRPr>
                    </a:p>
                  </a:txBody>
                  <a:tcPr marL="68580" marR="68580" marT="0" marB="0"/>
                </a:tc>
                <a:tc>
                  <a:txBody>
                    <a:bodyPr/>
                    <a:lstStyle/>
                    <a:p>
                      <a:pPr indent="180340" algn="ctr" rtl="0">
                        <a:lnSpc>
                          <a:spcPct val="150000"/>
                        </a:lnSpc>
                        <a:spcAft>
                          <a:spcPts val="0"/>
                        </a:spcAft>
                      </a:pPr>
                      <a:r>
                        <a:rPr lang="en-US" sz="1200" b="1" dirty="0"/>
                        <a:t>.007</a:t>
                      </a:r>
                      <a:endParaRPr lang="en-US" sz="1100" b="1" dirty="0">
                        <a:solidFill>
                          <a:schemeClr val="tx1"/>
                        </a:solidFill>
                        <a:latin typeface="Calibri"/>
                        <a:ea typeface="Calibri"/>
                        <a:cs typeface="Arial"/>
                      </a:endParaRPr>
                    </a:p>
                  </a:txBody>
                  <a:tcPr marL="68580" marR="68580" marT="0" marB="0"/>
                </a:tc>
                <a:tc>
                  <a:txBody>
                    <a:bodyPr/>
                    <a:lstStyle/>
                    <a:p>
                      <a:pPr indent="180340" algn="ctr" rtl="0">
                        <a:lnSpc>
                          <a:spcPct val="150000"/>
                        </a:lnSpc>
                        <a:spcAft>
                          <a:spcPts val="0"/>
                        </a:spcAft>
                      </a:pPr>
                      <a:r>
                        <a:rPr lang="en-US" sz="1200" dirty="0"/>
                        <a:t>N.S</a:t>
                      </a:r>
                      <a:endParaRPr lang="en-US" sz="1100" dirty="0">
                        <a:solidFill>
                          <a:schemeClr val="tx1"/>
                        </a:solidFill>
                        <a:latin typeface="Calibri"/>
                        <a:ea typeface="Calibri"/>
                        <a:cs typeface="Arial"/>
                      </a:endParaRPr>
                    </a:p>
                  </a:txBody>
                  <a:tcPr marL="68580" marR="68580" marT="0" marB="0"/>
                </a:tc>
                <a:tc vMerge="1">
                  <a:txBody>
                    <a:bodyPr/>
                    <a:lstStyle/>
                    <a:p>
                      <a:pPr indent="180340" algn="ctr" rtl="0">
                        <a:lnSpc>
                          <a:spcPct val="150000"/>
                        </a:lnSpc>
                        <a:spcAft>
                          <a:spcPts val="0"/>
                        </a:spcAft>
                      </a:pPr>
                      <a:endParaRPr lang="en-US" sz="1100" dirty="0">
                        <a:solidFill>
                          <a:schemeClr val="tx1"/>
                        </a:solidFill>
                        <a:latin typeface="Calibri"/>
                        <a:ea typeface="Calibri"/>
                        <a:cs typeface="Arial"/>
                      </a:endParaRPr>
                    </a:p>
                  </a:txBody>
                  <a:tcPr marL="68580" marR="68580" marT="0" marB="0"/>
                </a:tc>
              </a:tr>
              <a:tr h="235025">
                <a:tc>
                  <a:txBody>
                    <a:bodyPr/>
                    <a:lstStyle/>
                    <a:p>
                      <a:pPr indent="180340" algn="ctr" rtl="0">
                        <a:lnSpc>
                          <a:spcPct val="150000"/>
                        </a:lnSpc>
                        <a:spcAft>
                          <a:spcPts val="0"/>
                        </a:spcAft>
                      </a:pPr>
                      <a:r>
                        <a:rPr lang="en-US" sz="1200" dirty="0"/>
                        <a:t>N.S</a:t>
                      </a:r>
                      <a:endParaRPr lang="en-US" sz="1100" dirty="0">
                        <a:solidFill>
                          <a:schemeClr val="tx1"/>
                        </a:solidFill>
                        <a:latin typeface="Calibri"/>
                        <a:ea typeface="Calibri"/>
                        <a:cs typeface="Arial"/>
                      </a:endParaRPr>
                    </a:p>
                  </a:txBody>
                  <a:tcPr marL="68580" marR="68580" marT="0" marB="0"/>
                </a:tc>
                <a:tc>
                  <a:txBody>
                    <a:bodyPr/>
                    <a:lstStyle/>
                    <a:p>
                      <a:pPr indent="180340" algn="ctr" rtl="0">
                        <a:lnSpc>
                          <a:spcPct val="150000"/>
                        </a:lnSpc>
                        <a:spcAft>
                          <a:spcPts val="0"/>
                        </a:spcAft>
                      </a:pPr>
                      <a:r>
                        <a:rPr lang="en-US" sz="1200"/>
                        <a:t>N.S</a:t>
                      </a:r>
                      <a:endParaRPr lang="en-US" sz="1100">
                        <a:solidFill>
                          <a:schemeClr val="tx1"/>
                        </a:solidFill>
                        <a:latin typeface="Calibri"/>
                        <a:ea typeface="Calibri"/>
                        <a:cs typeface="Arial"/>
                      </a:endParaRPr>
                    </a:p>
                  </a:txBody>
                  <a:tcPr marL="68580" marR="68580" marT="0" marB="0"/>
                </a:tc>
                <a:tc>
                  <a:txBody>
                    <a:bodyPr/>
                    <a:lstStyle/>
                    <a:p>
                      <a:pPr indent="180340" algn="ctr" rtl="0">
                        <a:lnSpc>
                          <a:spcPct val="150000"/>
                        </a:lnSpc>
                        <a:spcAft>
                          <a:spcPts val="0"/>
                        </a:spcAft>
                      </a:pPr>
                      <a:r>
                        <a:rPr lang="en-US" sz="1200"/>
                        <a:t>N.S</a:t>
                      </a:r>
                      <a:endParaRPr lang="en-US" sz="1100">
                        <a:solidFill>
                          <a:schemeClr val="tx1"/>
                        </a:solidFill>
                        <a:latin typeface="Calibri"/>
                        <a:ea typeface="Calibri"/>
                        <a:cs typeface="Arial"/>
                      </a:endParaRPr>
                    </a:p>
                  </a:txBody>
                  <a:tcPr marL="68580" marR="68580" marT="0" marB="0"/>
                </a:tc>
                <a:tc>
                  <a:txBody>
                    <a:bodyPr/>
                    <a:lstStyle/>
                    <a:p>
                      <a:pPr indent="180340" algn="ctr" rtl="0">
                        <a:lnSpc>
                          <a:spcPct val="150000"/>
                        </a:lnSpc>
                        <a:spcAft>
                          <a:spcPts val="0"/>
                        </a:spcAft>
                      </a:pPr>
                      <a:r>
                        <a:rPr lang="en-US" sz="1200" b="1" dirty="0"/>
                        <a:t>.000</a:t>
                      </a:r>
                      <a:endParaRPr lang="en-US" sz="1100" b="1" dirty="0">
                        <a:solidFill>
                          <a:schemeClr val="tx1"/>
                        </a:solidFill>
                        <a:latin typeface="Calibri"/>
                        <a:ea typeface="Calibri"/>
                        <a:cs typeface="Arial"/>
                      </a:endParaRPr>
                    </a:p>
                  </a:txBody>
                  <a:tcPr marL="68580" marR="68580" marT="0" marB="0"/>
                </a:tc>
                <a:tc>
                  <a:txBody>
                    <a:bodyPr/>
                    <a:lstStyle/>
                    <a:p>
                      <a:pPr indent="180340" algn="ctr" rtl="0">
                        <a:lnSpc>
                          <a:spcPct val="150000"/>
                        </a:lnSpc>
                        <a:spcAft>
                          <a:spcPts val="0"/>
                        </a:spcAft>
                      </a:pPr>
                      <a:r>
                        <a:rPr lang="en-US" sz="1200" dirty="0"/>
                        <a:t>.003</a:t>
                      </a:r>
                      <a:endParaRPr lang="en-US" sz="1100" dirty="0">
                        <a:solidFill>
                          <a:schemeClr val="tx1"/>
                        </a:solidFill>
                        <a:latin typeface="Calibri"/>
                        <a:ea typeface="Calibri"/>
                        <a:cs typeface="Arial"/>
                      </a:endParaRPr>
                    </a:p>
                  </a:txBody>
                  <a:tcPr marL="68580" marR="68580" marT="0" marB="0"/>
                </a:tc>
                <a:tc rowSpan="2">
                  <a:txBody>
                    <a:bodyPr/>
                    <a:lstStyle/>
                    <a:p>
                      <a:pPr indent="180340" algn="ctr" rtl="0">
                        <a:lnSpc>
                          <a:spcPct val="150000"/>
                        </a:lnSpc>
                        <a:spcAft>
                          <a:spcPts val="0"/>
                        </a:spcAft>
                      </a:pPr>
                      <a:r>
                        <a:rPr lang="en-US" sz="1200" dirty="0"/>
                        <a:t>Utilization              </a:t>
                      </a:r>
                      <a:r>
                        <a:rPr lang="en-US" sz="1200" dirty="0" smtClean="0"/>
                        <a:t>3</a:t>
                      </a:r>
                      <a:endParaRPr lang="en-US" sz="1100" dirty="0"/>
                    </a:p>
                    <a:p>
                      <a:pPr indent="180340" algn="ctr" rtl="0">
                        <a:lnSpc>
                          <a:spcPct val="150000"/>
                        </a:lnSpc>
                        <a:spcAft>
                          <a:spcPts val="0"/>
                        </a:spcAft>
                      </a:pPr>
                      <a:r>
                        <a:rPr lang="en-US" sz="1200" dirty="0"/>
                        <a:t>                                 </a:t>
                      </a:r>
                      <a:r>
                        <a:rPr lang="en-US" sz="1200" dirty="0" smtClean="0"/>
                        <a:t>5</a:t>
                      </a:r>
                      <a:endParaRPr lang="en-US" sz="1100" dirty="0">
                        <a:solidFill>
                          <a:schemeClr val="tx1"/>
                        </a:solidFill>
                        <a:latin typeface="Calibri"/>
                        <a:ea typeface="Calibri"/>
                        <a:cs typeface="Arial"/>
                      </a:endParaRPr>
                    </a:p>
                  </a:txBody>
                  <a:tcPr marL="68580" marR="68580" marT="0" marB="0"/>
                </a:tc>
              </a:tr>
              <a:tr h="235025">
                <a:tc>
                  <a:txBody>
                    <a:bodyPr/>
                    <a:lstStyle/>
                    <a:p>
                      <a:pPr indent="180340" algn="ctr" rtl="0">
                        <a:lnSpc>
                          <a:spcPct val="150000"/>
                        </a:lnSpc>
                        <a:spcAft>
                          <a:spcPts val="0"/>
                        </a:spcAft>
                      </a:pPr>
                      <a:r>
                        <a:rPr lang="en-US" sz="1200" dirty="0"/>
                        <a:t>N.S</a:t>
                      </a:r>
                      <a:endParaRPr lang="en-US" sz="1100" dirty="0">
                        <a:solidFill>
                          <a:schemeClr val="tx1"/>
                        </a:solidFill>
                        <a:latin typeface="Calibri"/>
                        <a:ea typeface="Calibri"/>
                        <a:cs typeface="Arial"/>
                      </a:endParaRPr>
                    </a:p>
                  </a:txBody>
                  <a:tcPr marL="68580" marR="68580" marT="0" marB="0"/>
                </a:tc>
                <a:tc>
                  <a:txBody>
                    <a:bodyPr/>
                    <a:lstStyle/>
                    <a:p>
                      <a:pPr indent="180340" algn="ctr" rtl="0">
                        <a:lnSpc>
                          <a:spcPct val="150000"/>
                        </a:lnSpc>
                        <a:spcAft>
                          <a:spcPts val="0"/>
                        </a:spcAft>
                      </a:pPr>
                      <a:r>
                        <a:rPr lang="en-US" sz="1200"/>
                        <a:t>N.S</a:t>
                      </a:r>
                      <a:endParaRPr lang="en-US" sz="1100">
                        <a:solidFill>
                          <a:schemeClr val="tx1"/>
                        </a:solidFill>
                        <a:latin typeface="Calibri"/>
                        <a:ea typeface="Calibri"/>
                        <a:cs typeface="Arial"/>
                      </a:endParaRPr>
                    </a:p>
                  </a:txBody>
                  <a:tcPr marL="68580" marR="68580" marT="0" marB="0"/>
                </a:tc>
                <a:tc>
                  <a:txBody>
                    <a:bodyPr/>
                    <a:lstStyle/>
                    <a:p>
                      <a:pPr indent="180340" algn="ctr" rtl="0">
                        <a:lnSpc>
                          <a:spcPct val="150000"/>
                        </a:lnSpc>
                        <a:spcAft>
                          <a:spcPts val="0"/>
                        </a:spcAft>
                      </a:pPr>
                      <a:r>
                        <a:rPr lang="en-US" sz="1200"/>
                        <a:t>N.S</a:t>
                      </a:r>
                      <a:endParaRPr lang="en-US" sz="1100">
                        <a:solidFill>
                          <a:schemeClr val="tx1"/>
                        </a:solidFill>
                        <a:latin typeface="Calibri"/>
                        <a:ea typeface="Calibri"/>
                        <a:cs typeface="Arial"/>
                      </a:endParaRPr>
                    </a:p>
                  </a:txBody>
                  <a:tcPr marL="68580" marR="68580" marT="0" marB="0"/>
                </a:tc>
                <a:tc>
                  <a:txBody>
                    <a:bodyPr/>
                    <a:lstStyle/>
                    <a:p>
                      <a:pPr indent="180340" algn="ctr" rtl="0">
                        <a:lnSpc>
                          <a:spcPct val="150000"/>
                        </a:lnSpc>
                        <a:spcAft>
                          <a:spcPts val="0"/>
                        </a:spcAft>
                      </a:pPr>
                      <a:r>
                        <a:rPr lang="en-US" sz="1200" b="1" dirty="0"/>
                        <a:t>.033</a:t>
                      </a:r>
                      <a:endParaRPr lang="en-US" sz="1100" b="1" dirty="0">
                        <a:solidFill>
                          <a:schemeClr val="tx1"/>
                        </a:solidFill>
                        <a:latin typeface="Calibri"/>
                        <a:ea typeface="Calibri"/>
                        <a:cs typeface="Arial"/>
                      </a:endParaRPr>
                    </a:p>
                  </a:txBody>
                  <a:tcPr marL="68580" marR="68580" marT="0" marB="0"/>
                </a:tc>
                <a:tc>
                  <a:txBody>
                    <a:bodyPr/>
                    <a:lstStyle/>
                    <a:p>
                      <a:pPr indent="180340" algn="ctr" rtl="0">
                        <a:lnSpc>
                          <a:spcPct val="150000"/>
                        </a:lnSpc>
                        <a:spcAft>
                          <a:spcPts val="0"/>
                        </a:spcAft>
                      </a:pPr>
                      <a:r>
                        <a:rPr lang="en-US" sz="1200"/>
                        <a:t>N.S</a:t>
                      </a:r>
                      <a:endParaRPr lang="en-US" sz="1100">
                        <a:solidFill>
                          <a:schemeClr val="tx1"/>
                        </a:solidFill>
                        <a:latin typeface="Calibri"/>
                        <a:ea typeface="Calibri"/>
                        <a:cs typeface="Arial"/>
                      </a:endParaRPr>
                    </a:p>
                  </a:txBody>
                  <a:tcPr marL="68580" marR="68580" marT="0" marB="0"/>
                </a:tc>
                <a:tc vMerge="1">
                  <a:txBody>
                    <a:bodyPr/>
                    <a:lstStyle/>
                    <a:p>
                      <a:pPr indent="180340" algn="ctr" rtl="0">
                        <a:lnSpc>
                          <a:spcPct val="150000"/>
                        </a:lnSpc>
                        <a:spcAft>
                          <a:spcPts val="0"/>
                        </a:spcAft>
                      </a:pPr>
                      <a:endParaRPr lang="en-US" sz="1100" dirty="0">
                        <a:solidFill>
                          <a:schemeClr val="tx1"/>
                        </a:solidFill>
                        <a:latin typeface="Calibri"/>
                        <a:ea typeface="Calibri"/>
                        <a:cs typeface="Arial"/>
                      </a:endParaRPr>
                    </a:p>
                  </a:txBody>
                  <a:tcPr marL="68580" marR="68580" marT="0" marB="0"/>
                </a:tc>
              </a:tr>
              <a:tr h="235025">
                <a:tc>
                  <a:txBody>
                    <a:bodyPr/>
                    <a:lstStyle/>
                    <a:p>
                      <a:pPr indent="180340" algn="ctr" rtl="0">
                        <a:lnSpc>
                          <a:spcPct val="150000"/>
                        </a:lnSpc>
                        <a:spcAft>
                          <a:spcPts val="0"/>
                        </a:spcAft>
                      </a:pPr>
                      <a:r>
                        <a:rPr lang="en-US" sz="1200" dirty="0"/>
                        <a:t>N.S</a:t>
                      </a:r>
                      <a:endParaRPr lang="en-US" sz="1100" dirty="0">
                        <a:solidFill>
                          <a:schemeClr val="tx1"/>
                        </a:solidFill>
                        <a:latin typeface="Calibri"/>
                        <a:ea typeface="Calibri"/>
                        <a:cs typeface="Arial"/>
                      </a:endParaRPr>
                    </a:p>
                  </a:txBody>
                  <a:tcPr marL="68580" marR="68580" marT="0" marB="0"/>
                </a:tc>
                <a:tc>
                  <a:txBody>
                    <a:bodyPr/>
                    <a:lstStyle/>
                    <a:p>
                      <a:pPr indent="180340" algn="ctr" rtl="0">
                        <a:lnSpc>
                          <a:spcPct val="150000"/>
                        </a:lnSpc>
                        <a:spcAft>
                          <a:spcPts val="0"/>
                        </a:spcAft>
                      </a:pPr>
                      <a:r>
                        <a:rPr lang="en-US" sz="1200"/>
                        <a:t>N.S</a:t>
                      </a:r>
                      <a:endParaRPr lang="en-US" sz="1100">
                        <a:solidFill>
                          <a:schemeClr val="tx1"/>
                        </a:solidFill>
                        <a:latin typeface="Calibri"/>
                        <a:ea typeface="Calibri"/>
                        <a:cs typeface="Arial"/>
                      </a:endParaRPr>
                    </a:p>
                  </a:txBody>
                  <a:tcPr marL="68580" marR="68580" marT="0" marB="0"/>
                </a:tc>
                <a:tc>
                  <a:txBody>
                    <a:bodyPr/>
                    <a:lstStyle/>
                    <a:p>
                      <a:pPr indent="180340" algn="ctr" rtl="0">
                        <a:lnSpc>
                          <a:spcPct val="150000"/>
                        </a:lnSpc>
                        <a:spcAft>
                          <a:spcPts val="0"/>
                        </a:spcAft>
                      </a:pPr>
                      <a:r>
                        <a:rPr lang="en-US" sz="1200"/>
                        <a:t>N.S</a:t>
                      </a:r>
                      <a:endParaRPr lang="en-US" sz="1100">
                        <a:solidFill>
                          <a:schemeClr val="tx1"/>
                        </a:solidFill>
                        <a:latin typeface="Calibri"/>
                        <a:ea typeface="Calibri"/>
                        <a:cs typeface="Arial"/>
                      </a:endParaRPr>
                    </a:p>
                  </a:txBody>
                  <a:tcPr marL="68580" marR="68580" marT="0" marB="0"/>
                </a:tc>
                <a:tc>
                  <a:txBody>
                    <a:bodyPr/>
                    <a:lstStyle/>
                    <a:p>
                      <a:pPr indent="180340" algn="ctr" rtl="0">
                        <a:lnSpc>
                          <a:spcPct val="150000"/>
                        </a:lnSpc>
                        <a:spcAft>
                          <a:spcPts val="0"/>
                        </a:spcAft>
                      </a:pPr>
                      <a:r>
                        <a:rPr lang="en-US" sz="1200"/>
                        <a:t>N.S</a:t>
                      </a:r>
                      <a:endParaRPr lang="en-US" sz="1100">
                        <a:solidFill>
                          <a:schemeClr val="tx1"/>
                        </a:solidFill>
                        <a:latin typeface="Calibri"/>
                        <a:ea typeface="Calibri"/>
                        <a:cs typeface="Arial"/>
                      </a:endParaRPr>
                    </a:p>
                  </a:txBody>
                  <a:tcPr marL="68580" marR="68580" marT="0" marB="0"/>
                </a:tc>
                <a:tc>
                  <a:txBody>
                    <a:bodyPr/>
                    <a:lstStyle/>
                    <a:p>
                      <a:pPr indent="180340" algn="ctr" rtl="0">
                        <a:lnSpc>
                          <a:spcPct val="150000"/>
                        </a:lnSpc>
                        <a:spcAft>
                          <a:spcPts val="0"/>
                        </a:spcAft>
                      </a:pPr>
                      <a:r>
                        <a:rPr lang="en-US" sz="1200"/>
                        <a:t>N.S</a:t>
                      </a:r>
                      <a:endParaRPr lang="en-US" sz="1100">
                        <a:solidFill>
                          <a:schemeClr val="tx1"/>
                        </a:solidFill>
                        <a:latin typeface="Calibri"/>
                        <a:ea typeface="Calibri"/>
                        <a:cs typeface="Arial"/>
                      </a:endParaRPr>
                    </a:p>
                  </a:txBody>
                  <a:tcPr marL="68580" marR="68580" marT="0" marB="0"/>
                </a:tc>
                <a:tc>
                  <a:txBody>
                    <a:bodyPr/>
                    <a:lstStyle/>
                    <a:p>
                      <a:pPr indent="180340" algn="ctr" rtl="0">
                        <a:lnSpc>
                          <a:spcPct val="150000"/>
                        </a:lnSpc>
                        <a:spcAft>
                          <a:spcPts val="0"/>
                        </a:spcAft>
                      </a:pPr>
                      <a:r>
                        <a:rPr lang="en-US" sz="1200" dirty="0"/>
                        <a:t>Ability to use RE     4</a:t>
                      </a:r>
                      <a:endParaRPr lang="en-US" sz="1100" dirty="0">
                        <a:solidFill>
                          <a:schemeClr val="tx1"/>
                        </a:solidFill>
                        <a:latin typeface="Calibri"/>
                        <a:ea typeface="Calibri"/>
                        <a:cs typeface="Arial"/>
                      </a:endParaRPr>
                    </a:p>
                  </a:txBody>
                  <a:tcPr marL="68580" marR="68580" marT="0" marB="0"/>
                </a:tc>
              </a:tr>
              <a:tr h="235025">
                <a:tc>
                  <a:txBody>
                    <a:bodyPr/>
                    <a:lstStyle/>
                    <a:p>
                      <a:pPr indent="180340" algn="ctr" rtl="0">
                        <a:lnSpc>
                          <a:spcPct val="150000"/>
                        </a:lnSpc>
                        <a:spcAft>
                          <a:spcPts val="0"/>
                        </a:spcAft>
                      </a:pPr>
                      <a:r>
                        <a:rPr lang="en-US" sz="1200" b="1" dirty="0"/>
                        <a:t>.011</a:t>
                      </a:r>
                      <a:endParaRPr lang="en-US" sz="1100" b="1" dirty="0">
                        <a:solidFill>
                          <a:schemeClr val="tx1"/>
                        </a:solidFill>
                        <a:latin typeface="Calibri"/>
                        <a:ea typeface="Calibri"/>
                        <a:cs typeface="Arial"/>
                      </a:endParaRPr>
                    </a:p>
                  </a:txBody>
                  <a:tcPr marL="68580" marR="68580" marT="0" marB="0"/>
                </a:tc>
                <a:tc>
                  <a:txBody>
                    <a:bodyPr/>
                    <a:lstStyle/>
                    <a:p>
                      <a:pPr indent="180340" algn="ctr" rtl="0">
                        <a:lnSpc>
                          <a:spcPct val="150000"/>
                        </a:lnSpc>
                        <a:spcAft>
                          <a:spcPts val="0"/>
                        </a:spcAft>
                      </a:pPr>
                      <a:r>
                        <a:rPr lang="en-US" sz="1200"/>
                        <a:t>N.S</a:t>
                      </a:r>
                      <a:endParaRPr lang="en-US" sz="1100">
                        <a:solidFill>
                          <a:schemeClr val="tx1"/>
                        </a:solidFill>
                        <a:latin typeface="Calibri"/>
                        <a:ea typeface="Calibri"/>
                        <a:cs typeface="Arial"/>
                      </a:endParaRPr>
                    </a:p>
                  </a:txBody>
                  <a:tcPr marL="68580" marR="68580" marT="0" marB="0"/>
                </a:tc>
                <a:tc>
                  <a:txBody>
                    <a:bodyPr/>
                    <a:lstStyle/>
                    <a:p>
                      <a:pPr indent="180340" algn="ctr" rtl="0">
                        <a:lnSpc>
                          <a:spcPct val="150000"/>
                        </a:lnSpc>
                        <a:spcAft>
                          <a:spcPts val="0"/>
                        </a:spcAft>
                      </a:pPr>
                      <a:r>
                        <a:rPr lang="en-US" sz="1200"/>
                        <a:t>N.S</a:t>
                      </a:r>
                      <a:endParaRPr lang="en-US" sz="1100">
                        <a:solidFill>
                          <a:schemeClr val="tx1"/>
                        </a:solidFill>
                        <a:latin typeface="Calibri"/>
                        <a:ea typeface="Calibri"/>
                        <a:cs typeface="Arial"/>
                      </a:endParaRPr>
                    </a:p>
                  </a:txBody>
                  <a:tcPr marL="68580" marR="68580" marT="0" marB="0"/>
                </a:tc>
                <a:tc>
                  <a:txBody>
                    <a:bodyPr/>
                    <a:lstStyle/>
                    <a:p>
                      <a:pPr indent="180340" algn="ctr" rtl="0">
                        <a:lnSpc>
                          <a:spcPct val="150000"/>
                        </a:lnSpc>
                        <a:spcAft>
                          <a:spcPts val="0"/>
                        </a:spcAft>
                      </a:pPr>
                      <a:r>
                        <a:rPr lang="en-US" sz="1200"/>
                        <a:t>N.S</a:t>
                      </a:r>
                      <a:endParaRPr lang="en-US" sz="1100">
                        <a:solidFill>
                          <a:schemeClr val="tx1"/>
                        </a:solidFill>
                        <a:latin typeface="Calibri"/>
                        <a:ea typeface="Calibri"/>
                        <a:cs typeface="Arial"/>
                      </a:endParaRPr>
                    </a:p>
                  </a:txBody>
                  <a:tcPr marL="68580" marR="68580" marT="0" marB="0"/>
                </a:tc>
                <a:tc>
                  <a:txBody>
                    <a:bodyPr/>
                    <a:lstStyle/>
                    <a:p>
                      <a:pPr indent="180340" algn="ctr" rtl="0">
                        <a:lnSpc>
                          <a:spcPct val="150000"/>
                        </a:lnSpc>
                        <a:spcAft>
                          <a:spcPts val="0"/>
                        </a:spcAft>
                      </a:pPr>
                      <a:r>
                        <a:rPr lang="en-US" sz="1200"/>
                        <a:t>N.S</a:t>
                      </a:r>
                      <a:endParaRPr lang="en-US" sz="1100">
                        <a:solidFill>
                          <a:schemeClr val="tx1"/>
                        </a:solidFill>
                        <a:latin typeface="Calibri"/>
                        <a:ea typeface="Calibri"/>
                        <a:cs typeface="Arial"/>
                      </a:endParaRPr>
                    </a:p>
                  </a:txBody>
                  <a:tcPr marL="68580" marR="68580" marT="0" marB="0"/>
                </a:tc>
                <a:tc rowSpan="2">
                  <a:txBody>
                    <a:bodyPr/>
                    <a:lstStyle/>
                    <a:p>
                      <a:pPr indent="180340" algn="ctr" rtl="0">
                        <a:lnSpc>
                          <a:spcPct val="150000"/>
                        </a:lnSpc>
                        <a:spcAft>
                          <a:spcPts val="0"/>
                        </a:spcAft>
                      </a:pPr>
                      <a:r>
                        <a:rPr lang="en-US" sz="1200" dirty="0"/>
                        <a:t>Investment              6</a:t>
                      </a:r>
                      <a:endParaRPr lang="en-US" sz="1100" dirty="0"/>
                    </a:p>
                    <a:p>
                      <a:pPr indent="180340" algn="ctr" rtl="0">
                        <a:lnSpc>
                          <a:spcPct val="150000"/>
                        </a:lnSpc>
                        <a:spcAft>
                          <a:spcPts val="0"/>
                        </a:spcAft>
                      </a:pPr>
                      <a:r>
                        <a:rPr lang="en-US" sz="1200" dirty="0"/>
                        <a:t>                               </a:t>
                      </a:r>
                      <a:r>
                        <a:rPr lang="en-US" sz="1200" dirty="0" smtClean="0"/>
                        <a:t>14</a:t>
                      </a:r>
                      <a:endParaRPr lang="en-US" sz="1100" dirty="0">
                        <a:solidFill>
                          <a:schemeClr val="tx1"/>
                        </a:solidFill>
                        <a:latin typeface="Calibri"/>
                        <a:ea typeface="Calibri"/>
                        <a:cs typeface="Arial"/>
                      </a:endParaRPr>
                    </a:p>
                  </a:txBody>
                  <a:tcPr marL="68580" marR="68580" marT="0" marB="0"/>
                </a:tc>
              </a:tr>
              <a:tr h="235025">
                <a:tc>
                  <a:txBody>
                    <a:bodyPr/>
                    <a:lstStyle/>
                    <a:p>
                      <a:pPr indent="180340" algn="ctr" rtl="0">
                        <a:lnSpc>
                          <a:spcPct val="150000"/>
                        </a:lnSpc>
                        <a:spcAft>
                          <a:spcPts val="0"/>
                        </a:spcAft>
                      </a:pPr>
                      <a:r>
                        <a:rPr lang="en-US" sz="1200" dirty="0"/>
                        <a:t>N.S</a:t>
                      </a:r>
                      <a:endParaRPr lang="en-US" sz="1100" dirty="0">
                        <a:solidFill>
                          <a:schemeClr val="tx1"/>
                        </a:solidFill>
                        <a:latin typeface="Calibri"/>
                        <a:ea typeface="Calibri"/>
                        <a:cs typeface="Arial"/>
                      </a:endParaRPr>
                    </a:p>
                  </a:txBody>
                  <a:tcPr marL="68580" marR="68580" marT="0" marB="0"/>
                </a:tc>
                <a:tc>
                  <a:txBody>
                    <a:bodyPr/>
                    <a:lstStyle/>
                    <a:p>
                      <a:pPr indent="180340" algn="ctr" rtl="0">
                        <a:lnSpc>
                          <a:spcPct val="150000"/>
                        </a:lnSpc>
                        <a:spcAft>
                          <a:spcPts val="0"/>
                        </a:spcAft>
                      </a:pPr>
                      <a:r>
                        <a:rPr lang="en-US" sz="1200"/>
                        <a:t>N.S</a:t>
                      </a:r>
                      <a:endParaRPr lang="en-US" sz="1100">
                        <a:solidFill>
                          <a:schemeClr val="tx1"/>
                        </a:solidFill>
                        <a:latin typeface="Calibri"/>
                        <a:ea typeface="Calibri"/>
                        <a:cs typeface="Arial"/>
                      </a:endParaRPr>
                    </a:p>
                  </a:txBody>
                  <a:tcPr marL="68580" marR="68580" marT="0" marB="0"/>
                </a:tc>
                <a:tc>
                  <a:txBody>
                    <a:bodyPr/>
                    <a:lstStyle/>
                    <a:p>
                      <a:pPr indent="180340" algn="ctr" rtl="0">
                        <a:lnSpc>
                          <a:spcPct val="150000"/>
                        </a:lnSpc>
                        <a:spcAft>
                          <a:spcPts val="0"/>
                        </a:spcAft>
                      </a:pPr>
                      <a:r>
                        <a:rPr lang="en-US" sz="1200"/>
                        <a:t>N.S</a:t>
                      </a:r>
                      <a:endParaRPr lang="en-US" sz="1100">
                        <a:solidFill>
                          <a:schemeClr val="tx1"/>
                        </a:solidFill>
                        <a:latin typeface="Calibri"/>
                        <a:ea typeface="Calibri"/>
                        <a:cs typeface="Arial"/>
                      </a:endParaRPr>
                    </a:p>
                  </a:txBody>
                  <a:tcPr marL="68580" marR="68580" marT="0" marB="0"/>
                </a:tc>
                <a:tc>
                  <a:txBody>
                    <a:bodyPr/>
                    <a:lstStyle/>
                    <a:p>
                      <a:pPr indent="180340" algn="ctr" rtl="0">
                        <a:lnSpc>
                          <a:spcPct val="150000"/>
                        </a:lnSpc>
                        <a:spcAft>
                          <a:spcPts val="0"/>
                        </a:spcAft>
                      </a:pPr>
                      <a:r>
                        <a:rPr lang="en-US" sz="1200" b="1" dirty="0"/>
                        <a:t>.000</a:t>
                      </a:r>
                      <a:endParaRPr lang="en-US" sz="1100" b="1" dirty="0">
                        <a:solidFill>
                          <a:schemeClr val="tx1"/>
                        </a:solidFill>
                        <a:latin typeface="Calibri"/>
                        <a:ea typeface="Calibri"/>
                        <a:cs typeface="Arial"/>
                      </a:endParaRPr>
                    </a:p>
                  </a:txBody>
                  <a:tcPr marL="68580" marR="68580" marT="0" marB="0"/>
                </a:tc>
                <a:tc>
                  <a:txBody>
                    <a:bodyPr/>
                    <a:lstStyle/>
                    <a:p>
                      <a:pPr indent="180340" algn="ctr" rtl="0">
                        <a:lnSpc>
                          <a:spcPct val="150000"/>
                        </a:lnSpc>
                        <a:spcAft>
                          <a:spcPts val="0"/>
                        </a:spcAft>
                      </a:pPr>
                      <a:r>
                        <a:rPr lang="en-US" sz="1200"/>
                        <a:t>N.S</a:t>
                      </a:r>
                      <a:endParaRPr lang="en-US" sz="1100">
                        <a:solidFill>
                          <a:schemeClr val="tx1"/>
                        </a:solidFill>
                        <a:latin typeface="Calibri"/>
                        <a:ea typeface="Calibri"/>
                        <a:cs typeface="Arial"/>
                      </a:endParaRPr>
                    </a:p>
                  </a:txBody>
                  <a:tcPr marL="68580" marR="68580" marT="0" marB="0"/>
                </a:tc>
                <a:tc vMerge="1">
                  <a:txBody>
                    <a:bodyPr/>
                    <a:lstStyle/>
                    <a:p>
                      <a:pPr indent="180340" algn="ctr" rtl="0">
                        <a:lnSpc>
                          <a:spcPct val="150000"/>
                        </a:lnSpc>
                        <a:spcAft>
                          <a:spcPts val="0"/>
                        </a:spcAft>
                      </a:pPr>
                      <a:endParaRPr lang="en-US" sz="1100" dirty="0">
                        <a:solidFill>
                          <a:schemeClr val="tx1"/>
                        </a:solidFill>
                        <a:latin typeface="Calibri"/>
                        <a:ea typeface="Calibri"/>
                        <a:cs typeface="Arial"/>
                      </a:endParaRPr>
                    </a:p>
                  </a:txBody>
                  <a:tcPr marL="68580" marR="68580" marT="0" marB="0"/>
                </a:tc>
              </a:tr>
              <a:tr h="235025">
                <a:tc>
                  <a:txBody>
                    <a:bodyPr/>
                    <a:lstStyle/>
                    <a:p>
                      <a:pPr indent="180340" algn="ctr" rtl="0">
                        <a:lnSpc>
                          <a:spcPct val="150000"/>
                        </a:lnSpc>
                        <a:spcAft>
                          <a:spcPts val="0"/>
                        </a:spcAft>
                      </a:pPr>
                      <a:r>
                        <a:rPr lang="en-US" sz="1200" dirty="0"/>
                        <a:t>N.S</a:t>
                      </a:r>
                      <a:endParaRPr lang="en-US" sz="1100" dirty="0">
                        <a:solidFill>
                          <a:schemeClr val="tx1"/>
                        </a:solidFill>
                        <a:latin typeface="Calibri"/>
                        <a:ea typeface="Calibri"/>
                        <a:cs typeface="Arial"/>
                      </a:endParaRPr>
                    </a:p>
                  </a:txBody>
                  <a:tcPr marL="68580" marR="68580" marT="0" marB="0"/>
                </a:tc>
                <a:tc>
                  <a:txBody>
                    <a:bodyPr/>
                    <a:lstStyle/>
                    <a:p>
                      <a:pPr indent="180340" algn="ctr" rtl="0">
                        <a:lnSpc>
                          <a:spcPct val="150000"/>
                        </a:lnSpc>
                        <a:spcAft>
                          <a:spcPts val="0"/>
                        </a:spcAft>
                      </a:pPr>
                      <a:r>
                        <a:rPr lang="en-US" sz="1200"/>
                        <a:t>N.S</a:t>
                      </a:r>
                      <a:endParaRPr lang="en-US" sz="1100">
                        <a:solidFill>
                          <a:schemeClr val="tx1"/>
                        </a:solidFill>
                        <a:latin typeface="Calibri"/>
                        <a:ea typeface="Calibri"/>
                        <a:cs typeface="Arial"/>
                      </a:endParaRPr>
                    </a:p>
                  </a:txBody>
                  <a:tcPr marL="68580" marR="68580" marT="0" marB="0"/>
                </a:tc>
                <a:tc>
                  <a:txBody>
                    <a:bodyPr/>
                    <a:lstStyle/>
                    <a:p>
                      <a:pPr indent="180340" algn="ctr" rtl="0">
                        <a:lnSpc>
                          <a:spcPct val="150000"/>
                        </a:lnSpc>
                        <a:spcAft>
                          <a:spcPts val="0"/>
                        </a:spcAft>
                      </a:pPr>
                      <a:r>
                        <a:rPr lang="en-US" sz="1200"/>
                        <a:t>N.S</a:t>
                      </a:r>
                      <a:endParaRPr lang="en-US" sz="1100">
                        <a:solidFill>
                          <a:schemeClr val="tx1"/>
                        </a:solidFill>
                        <a:latin typeface="Calibri"/>
                        <a:ea typeface="Calibri"/>
                        <a:cs typeface="Arial"/>
                      </a:endParaRPr>
                    </a:p>
                  </a:txBody>
                  <a:tcPr marL="68580" marR="68580" marT="0" marB="0"/>
                </a:tc>
                <a:tc>
                  <a:txBody>
                    <a:bodyPr/>
                    <a:lstStyle/>
                    <a:p>
                      <a:pPr indent="180340" algn="ctr" rtl="0">
                        <a:lnSpc>
                          <a:spcPct val="150000"/>
                        </a:lnSpc>
                        <a:spcAft>
                          <a:spcPts val="0"/>
                        </a:spcAft>
                      </a:pPr>
                      <a:r>
                        <a:rPr lang="en-US" sz="1200" b="1" dirty="0"/>
                        <a:t>.008</a:t>
                      </a:r>
                      <a:endParaRPr lang="en-US" sz="1100" b="1" dirty="0">
                        <a:solidFill>
                          <a:schemeClr val="tx1"/>
                        </a:solidFill>
                        <a:latin typeface="Calibri"/>
                        <a:ea typeface="Calibri"/>
                        <a:cs typeface="Arial"/>
                      </a:endParaRPr>
                    </a:p>
                  </a:txBody>
                  <a:tcPr marL="68580" marR="68580" marT="0" marB="0"/>
                </a:tc>
                <a:tc>
                  <a:txBody>
                    <a:bodyPr/>
                    <a:lstStyle/>
                    <a:p>
                      <a:pPr indent="180340" algn="ctr" rtl="0">
                        <a:lnSpc>
                          <a:spcPct val="150000"/>
                        </a:lnSpc>
                        <a:spcAft>
                          <a:spcPts val="0"/>
                        </a:spcAft>
                      </a:pPr>
                      <a:r>
                        <a:rPr lang="en-US" sz="1200"/>
                        <a:t>.008</a:t>
                      </a:r>
                      <a:endParaRPr lang="en-US" sz="1100">
                        <a:solidFill>
                          <a:schemeClr val="tx1"/>
                        </a:solidFill>
                        <a:latin typeface="Calibri"/>
                        <a:ea typeface="Calibri"/>
                        <a:cs typeface="Arial"/>
                      </a:endParaRPr>
                    </a:p>
                  </a:txBody>
                  <a:tcPr marL="68580" marR="68580" marT="0" marB="0"/>
                </a:tc>
                <a:tc>
                  <a:txBody>
                    <a:bodyPr/>
                    <a:lstStyle/>
                    <a:p>
                      <a:pPr indent="180340" algn="ctr" rtl="0">
                        <a:lnSpc>
                          <a:spcPct val="150000"/>
                        </a:lnSpc>
                        <a:spcAft>
                          <a:spcPts val="0"/>
                        </a:spcAft>
                      </a:pPr>
                      <a:r>
                        <a:rPr lang="en-US" sz="1200" dirty="0"/>
                        <a:t>Laws                        </a:t>
                      </a:r>
                      <a:r>
                        <a:rPr lang="en-US" sz="1200" dirty="0" smtClean="0"/>
                        <a:t>7</a:t>
                      </a:r>
                      <a:endParaRPr lang="en-US" sz="1100" dirty="0">
                        <a:solidFill>
                          <a:schemeClr val="tx1"/>
                        </a:solidFill>
                        <a:latin typeface="Calibri"/>
                        <a:ea typeface="Calibri"/>
                        <a:cs typeface="Arial"/>
                      </a:endParaRPr>
                    </a:p>
                  </a:txBody>
                  <a:tcPr marL="68580" marR="68580" marT="0" marB="0"/>
                </a:tc>
              </a:tr>
              <a:tr h="235025">
                <a:tc>
                  <a:txBody>
                    <a:bodyPr/>
                    <a:lstStyle/>
                    <a:p>
                      <a:pPr indent="180340" algn="ctr" rtl="0">
                        <a:lnSpc>
                          <a:spcPct val="150000"/>
                        </a:lnSpc>
                        <a:spcAft>
                          <a:spcPts val="0"/>
                        </a:spcAft>
                      </a:pPr>
                      <a:r>
                        <a:rPr lang="en-US" sz="1200" dirty="0"/>
                        <a:t>N.S</a:t>
                      </a:r>
                      <a:endParaRPr lang="en-US" sz="1100" dirty="0">
                        <a:solidFill>
                          <a:schemeClr val="tx1"/>
                        </a:solidFill>
                        <a:latin typeface="Calibri"/>
                        <a:ea typeface="Calibri"/>
                        <a:cs typeface="Arial"/>
                      </a:endParaRPr>
                    </a:p>
                  </a:txBody>
                  <a:tcPr marL="68580" marR="68580" marT="0" marB="0"/>
                </a:tc>
                <a:tc>
                  <a:txBody>
                    <a:bodyPr/>
                    <a:lstStyle/>
                    <a:p>
                      <a:pPr indent="180340" algn="ctr" rtl="0">
                        <a:lnSpc>
                          <a:spcPct val="150000"/>
                        </a:lnSpc>
                        <a:spcAft>
                          <a:spcPts val="0"/>
                        </a:spcAft>
                      </a:pPr>
                      <a:r>
                        <a:rPr lang="en-US" sz="1200"/>
                        <a:t>N.S</a:t>
                      </a:r>
                      <a:endParaRPr lang="en-US" sz="1100">
                        <a:solidFill>
                          <a:schemeClr val="tx1"/>
                        </a:solidFill>
                        <a:latin typeface="Calibri"/>
                        <a:ea typeface="Calibri"/>
                        <a:cs typeface="Arial"/>
                      </a:endParaRPr>
                    </a:p>
                  </a:txBody>
                  <a:tcPr marL="68580" marR="68580" marT="0" marB="0"/>
                </a:tc>
                <a:tc>
                  <a:txBody>
                    <a:bodyPr/>
                    <a:lstStyle/>
                    <a:p>
                      <a:pPr indent="180340" algn="ctr" rtl="0">
                        <a:lnSpc>
                          <a:spcPct val="150000"/>
                        </a:lnSpc>
                        <a:spcAft>
                          <a:spcPts val="0"/>
                        </a:spcAft>
                      </a:pPr>
                      <a:r>
                        <a:rPr lang="en-US" sz="1200"/>
                        <a:t>N.S</a:t>
                      </a:r>
                      <a:endParaRPr lang="en-US" sz="1100">
                        <a:solidFill>
                          <a:schemeClr val="tx1"/>
                        </a:solidFill>
                        <a:latin typeface="Calibri"/>
                        <a:ea typeface="Calibri"/>
                        <a:cs typeface="Arial"/>
                      </a:endParaRPr>
                    </a:p>
                  </a:txBody>
                  <a:tcPr marL="68580" marR="68580" marT="0" marB="0"/>
                </a:tc>
                <a:tc>
                  <a:txBody>
                    <a:bodyPr/>
                    <a:lstStyle/>
                    <a:p>
                      <a:pPr indent="180340" algn="ctr" rtl="0">
                        <a:lnSpc>
                          <a:spcPct val="150000"/>
                        </a:lnSpc>
                        <a:spcAft>
                          <a:spcPts val="0"/>
                        </a:spcAft>
                      </a:pPr>
                      <a:r>
                        <a:rPr lang="en-US" sz="1200" b="1" dirty="0"/>
                        <a:t>.002</a:t>
                      </a:r>
                      <a:endParaRPr lang="en-US" sz="1100" b="1" dirty="0">
                        <a:solidFill>
                          <a:schemeClr val="tx1"/>
                        </a:solidFill>
                        <a:latin typeface="Calibri"/>
                        <a:ea typeface="Calibri"/>
                        <a:cs typeface="Arial"/>
                      </a:endParaRPr>
                    </a:p>
                  </a:txBody>
                  <a:tcPr marL="68580" marR="68580" marT="0" marB="0"/>
                </a:tc>
                <a:tc>
                  <a:txBody>
                    <a:bodyPr/>
                    <a:lstStyle/>
                    <a:p>
                      <a:pPr indent="180340" algn="ctr" rtl="0">
                        <a:lnSpc>
                          <a:spcPct val="150000"/>
                        </a:lnSpc>
                        <a:spcAft>
                          <a:spcPts val="0"/>
                        </a:spcAft>
                      </a:pPr>
                      <a:r>
                        <a:rPr lang="en-US" sz="1200"/>
                        <a:t>.003</a:t>
                      </a:r>
                      <a:endParaRPr lang="en-US" sz="1100">
                        <a:solidFill>
                          <a:schemeClr val="tx1"/>
                        </a:solidFill>
                        <a:latin typeface="Calibri"/>
                        <a:ea typeface="Calibri"/>
                        <a:cs typeface="Arial"/>
                      </a:endParaRPr>
                    </a:p>
                  </a:txBody>
                  <a:tcPr marL="68580" marR="68580" marT="0" marB="0"/>
                </a:tc>
                <a:tc>
                  <a:txBody>
                    <a:bodyPr/>
                    <a:lstStyle/>
                    <a:p>
                      <a:pPr indent="180340" algn="ctr" rtl="0">
                        <a:lnSpc>
                          <a:spcPct val="150000"/>
                        </a:lnSpc>
                        <a:spcAft>
                          <a:spcPts val="0"/>
                        </a:spcAft>
                      </a:pPr>
                      <a:r>
                        <a:rPr lang="en-US" sz="1200" dirty="0"/>
                        <a:t>See RE projects     </a:t>
                      </a:r>
                      <a:r>
                        <a:rPr lang="en-US" sz="1200" dirty="0" smtClean="0"/>
                        <a:t>11</a:t>
                      </a:r>
                      <a:endParaRPr lang="en-US" sz="1100" dirty="0">
                        <a:solidFill>
                          <a:schemeClr val="tx1"/>
                        </a:solidFill>
                        <a:latin typeface="Calibri"/>
                        <a:ea typeface="Calibri"/>
                        <a:cs typeface="Arial"/>
                      </a:endParaRPr>
                    </a:p>
                  </a:txBody>
                  <a:tcPr marL="68580" marR="68580" marT="0" marB="0"/>
                </a:tc>
              </a:tr>
              <a:tr h="235025">
                <a:tc>
                  <a:txBody>
                    <a:bodyPr/>
                    <a:lstStyle/>
                    <a:p>
                      <a:pPr indent="180340" algn="ctr" rtl="0">
                        <a:lnSpc>
                          <a:spcPct val="150000"/>
                        </a:lnSpc>
                        <a:spcAft>
                          <a:spcPts val="0"/>
                        </a:spcAft>
                      </a:pPr>
                      <a:r>
                        <a:rPr lang="en-US" sz="1200" dirty="0"/>
                        <a:t>N.S</a:t>
                      </a:r>
                      <a:endParaRPr lang="en-US" sz="1100" dirty="0">
                        <a:solidFill>
                          <a:schemeClr val="tx1"/>
                        </a:solidFill>
                        <a:latin typeface="Calibri"/>
                        <a:ea typeface="Calibri"/>
                        <a:cs typeface="Arial"/>
                      </a:endParaRPr>
                    </a:p>
                  </a:txBody>
                  <a:tcPr marL="68580" marR="68580" marT="0" marB="0"/>
                </a:tc>
                <a:tc>
                  <a:txBody>
                    <a:bodyPr/>
                    <a:lstStyle/>
                    <a:p>
                      <a:pPr indent="180340" algn="ctr" rtl="0">
                        <a:lnSpc>
                          <a:spcPct val="150000"/>
                        </a:lnSpc>
                        <a:spcAft>
                          <a:spcPts val="0"/>
                        </a:spcAft>
                      </a:pPr>
                      <a:r>
                        <a:rPr lang="en-US" sz="1200"/>
                        <a:t>N.S</a:t>
                      </a:r>
                      <a:endParaRPr lang="en-US" sz="1100">
                        <a:solidFill>
                          <a:schemeClr val="tx1"/>
                        </a:solidFill>
                        <a:latin typeface="Calibri"/>
                        <a:ea typeface="Calibri"/>
                        <a:cs typeface="Arial"/>
                      </a:endParaRPr>
                    </a:p>
                  </a:txBody>
                  <a:tcPr marL="68580" marR="68580" marT="0" marB="0"/>
                </a:tc>
                <a:tc>
                  <a:txBody>
                    <a:bodyPr/>
                    <a:lstStyle/>
                    <a:p>
                      <a:pPr indent="180340" algn="ctr" rtl="0">
                        <a:lnSpc>
                          <a:spcPct val="150000"/>
                        </a:lnSpc>
                        <a:spcAft>
                          <a:spcPts val="0"/>
                        </a:spcAft>
                      </a:pPr>
                      <a:r>
                        <a:rPr lang="en-US" sz="1200"/>
                        <a:t>N.S</a:t>
                      </a:r>
                      <a:endParaRPr lang="en-US" sz="1100">
                        <a:solidFill>
                          <a:schemeClr val="tx1"/>
                        </a:solidFill>
                        <a:latin typeface="Calibri"/>
                        <a:ea typeface="Calibri"/>
                        <a:cs typeface="Arial"/>
                      </a:endParaRPr>
                    </a:p>
                  </a:txBody>
                  <a:tcPr marL="68580" marR="68580" marT="0" marB="0"/>
                </a:tc>
                <a:tc>
                  <a:txBody>
                    <a:bodyPr/>
                    <a:lstStyle/>
                    <a:p>
                      <a:pPr indent="180340" algn="ctr" rtl="0">
                        <a:lnSpc>
                          <a:spcPct val="150000"/>
                        </a:lnSpc>
                        <a:spcAft>
                          <a:spcPts val="0"/>
                        </a:spcAft>
                      </a:pPr>
                      <a:r>
                        <a:rPr lang="en-US" sz="1200"/>
                        <a:t>N.S</a:t>
                      </a:r>
                      <a:endParaRPr lang="en-US" sz="1100">
                        <a:solidFill>
                          <a:schemeClr val="tx1"/>
                        </a:solidFill>
                        <a:latin typeface="Calibri"/>
                        <a:ea typeface="Calibri"/>
                        <a:cs typeface="Arial"/>
                      </a:endParaRPr>
                    </a:p>
                  </a:txBody>
                  <a:tcPr marL="68580" marR="68580" marT="0" marB="0"/>
                </a:tc>
                <a:tc>
                  <a:txBody>
                    <a:bodyPr/>
                    <a:lstStyle/>
                    <a:p>
                      <a:pPr indent="180340" algn="ctr" rtl="0">
                        <a:lnSpc>
                          <a:spcPct val="150000"/>
                        </a:lnSpc>
                        <a:spcAft>
                          <a:spcPts val="0"/>
                        </a:spcAft>
                      </a:pPr>
                      <a:r>
                        <a:rPr lang="en-US" sz="1200"/>
                        <a:t>.001</a:t>
                      </a:r>
                      <a:endParaRPr lang="en-US" sz="1100">
                        <a:solidFill>
                          <a:schemeClr val="tx1"/>
                        </a:solidFill>
                        <a:latin typeface="Calibri"/>
                        <a:ea typeface="Calibri"/>
                        <a:cs typeface="Arial"/>
                      </a:endParaRPr>
                    </a:p>
                  </a:txBody>
                  <a:tcPr marL="68580" marR="68580" marT="0" marB="0"/>
                </a:tc>
                <a:tc>
                  <a:txBody>
                    <a:bodyPr/>
                    <a:lstStyle/>
                    <a:p>
                      <a:pPr indent="180340" algn="ctr" rtl="0">
                        <a:lnSpc>
                          <a:spcPct val="150000"/>
                        </a:lnSpc>
                        <a:spcAft>
                          <a:spcPts val="0"/>
                        </a:spcAft>
                      </a:pPr>
                      <a:r>
                        <a:rPr lang="en-US" sz="1200" dirty="0"/>
                        <a:t>Solar energy uses  </a:t>
                      </a:r>
                      <a:r>
                        <a:rPr lang="en-US" sz="1200" dirty="0" smtClean="0"/>
                        <a:t>12</a:t>
                      </a:r>
                      <a:endParaRPr lang="en-US" sz="1100" dirty="0">
                        <a:solidFill>
                          <a:schemeClr val="tx1"/>
                        </a:solidFill>
                        <a:latin typeface="Calibri"/>
                        <a:ea typeface="Calibri"/>
                        <a:cs typeface="Arial"/>
                      </a:endParaRPr>
                    </a:p>
                  </a:txBody>
                  <a:tcPr marL="68580" marR="68580" marT="0" marB="0"/>
                </a:tc>
              </a:tr>
              <a:tr h="235025">
                <a:tc>
                  <a:txBody>
                    <a:bodyPr/>
                    <a:lstStyle/>
                    <a:p>
                      <a:pPr indent="180340" algn="ctr" rtl="0">
                        <a:lnSpc>
                          <a:spcPct val="150000"/>
                        </a:lnSpc>
                        <a:spcAft>
                          <a:spcPts val="0"/>
                        </a:spcAft>
                      </a:pPr>
                      <a:r>
                        <a:rPr lang="en-US" sz="1200" dirty="0"/>
                        <a:t>N.S</a:t>
                      </a:r>
                      <a:endParaRPr lang="en-US" sz="1100" dirty="0">
                        <a:solidFill>
                          <a:schemeClr val="tx1"/>
                        </a:solidFill>
                        <a:latin typeface="Calibri"/>
                        <a:ea typeface="Calibri"/>
                        <a:cs typeface="Arial"/>
                      </a:endParaRPr>
                    </a:p>
                  </a:txBody>
                  <a:tcPr marL="68580" marR="68580" marT="0" marB="0"/>
                </a:tc>
                <a:tc>
                  <a:txBody>
                    <a:bodyPr/>
                    <a:lstStyle/>
                    <a:p>
                      <a:pPr indent="180340" algn="ctr" rtl="0">
                        <a:lnSpc>
                          <a:spcPct val="150000"/>
                        </a:lnSpc>
                        <a:spcAft>
                          <a:spcPts val="0"/>
                        </a:spcAft>
                      </a:pPr>
                      <a:r>
                        <a:rPr lang="en-US" sz="1200"/>
                        <a:t>N.S</a:t>
                      </a:r>
                      <a:endParaRPr lang="en-US" sz="1100">
                        <a:solidFill>
                          <a:schemeClr val="tx1"/>
                        </a:solidFill>
                        <a:latin typeface="Calibri"/>
                        <a:ea typeface="Calibri"/>
                        <a:cs typeface="Arial"/>
                      </a:endParaRPr>
                    </a:p>
                  </a:txBody>
                  <a:tcPr marL="68580" marR="68580" marT="0" marB="0"/>
                </a:tc>
                <a:tc>
                  <a:txBody>
                    <a:bodyPr/>
                    <a:lstStyle/>
                    <a:p>
                      <a:pPr indent="180340" algn="ctr" rtl="0">
                        <a:lnSpc>
                          <a:spcPct val="150000"/>
                        </a:lnSpc>
                        <a:spcAft>
                          <a:spcPts val="0"/>
                        </a:spcAft>
                      </a:pPr>
                      <a:r>
                        <a:rPr lang="en-US" sz="1200" b="1" dirty="0"/>
                        <a:t>.048</a:t>
                      </a:r>
                      <a:endParaRPr lang="en-US" sz="1100" b="1" dirty="0">
                        <a:solidFill>
                          <a:schemeClr val="tx1"/>
                        </a:solidFill>
                        <a:latin typeface="Calibri"/>
                        <a:ea typeface="Calibri"/>
                        <a:cs typeface="Arial"/>
                      </a:endParaRPr>
                    </a:p>
                  </a:txBody>
                  <a:tcPr marL="68580" marR="68580" marT="0" marB="0"/>
                </a:tc>
                <a:tc>
                  <a:txBody>
                    <a:bodyPr/>
                    <a:lstStyle/>
                    <a:p>
                      <a:pPr indent="180340" algn="ctr" rtl="0">
                        <a:lnSpc>
                          <a:spcPct val="150000"/>
                        </a:lnSpc>
                        <a:spcAft>
                          <a:spcPts val="0"/>
                        </a:spcAft>
                      </a:pPr>
                      <a:r>
                        <a:rPr lang="en-US" sz="1200" b="1" dirty="0"/>
                        <a:t>.047</a:t>
                      </a:r>
                      <a:endParaRPr lang="en-US" sz="1100" b="1" dirty="0">
                        <a:solidFill>
                          <a:schemeClr val="tx1"/>
                        </a:solidFill>
                        <a:latin typeface="Calibri"/>
                        <a:ea typeface="Calibri"/>
                        <a:cs typeface="Arial"/>
                      </a:endParaRPr>
                    </a:p>
                  </a:txBody>
                  <a:tcPr marL="68580" marR="68580" marT="0" marB="0"/>
                </a:tc>
                <a:tc>
                  <a:txBody>
                    <a:bodyPr/>
                    <a:lstStyle/>
                    <a:p>
                      <a:pPr indent="180340" algn="ctr" rtl="0">
                        <a:lnSpc>
                          <a:spcPct val="150000"/>
                        </a:lnSpc>
                        <a:spcAft>
                          <a:spcPts val="0"/>
                        </a:spcAft>
                      </a:pPr>
                      <a:r>
                        <a:rPr lang="en-US" sz="1200"/>
                        <a:t>N.S</a:t>
                      </a:r>
                      <a:endParaRPr lang="en-US" sz="1100">
                        <a:solidFill>
                          <a:schemeClr val="tx1"/>
                        </a:solidFill>
                        <a:latin typeface="Calibri"/>
                        <a:ea typeface="Calibri"/>
                        <a:cs typeface="Arial"/>
                      </a:endParaRPr>
                    </a:p>
                  </a:txBody>
                  <a:tcPr marL="68580" marR="68580" marT="0" marB="0"/>
                </a:tc>
                <a:tc>
                  <a:txBody>
                    <a:bodyPr/>
                    <a:lstStyle/>
                    <a:p>
                      <a:pPr indent="180340" algn="ctr" rtl="0">
                        <a:lnSpc>
                          <a:spcPct val="150000"/>
                        </a:lnSpc>
                        <a:spcAft>
                          <a:spcPts val="0"/>
                        </a:spcAft>
                      </a:pPr>
                      <a:r>
                        <a:rPr lang="en-US" sz="1200" dirty="0"/>
                        <a:t>Benefits                 </a:t>
                      </a:r>
                      <a:r>
                        <a:rPr lang="en-US" sz="1200" dirty="0" smtClean="0"/>
                        <a:t>13</a:t>
                      </a:r>
                      <a:endParaRPr lang="en-US" sz="1100" dirty="0">
                        <a:solidFill>
                          <a:schemeClr val="tx1"/>
                        </a:solidFill>
                        <a:latin typeface="Calibri"/>
                        <a:ea typeface="Calibri"/>
                        <a:cs typeface="Arial"/>
                      </a:endParaRPr>
                    </a:p>
                  </a:txBody>
                  <a:tcPr marL="68580" marR="68580" marT="0" marB="0"/>
                </a:tc>
              </a:tr>
              <a:tr h="235025">
                <a:tc>
                  <a:txBody>
                    <a:bodyPr/>
                    <a:lstStyle/>
                    <a:p>
                      <a:pPr indent="180340" algn="ctr" rtl="0">
                        <a:lnSpc>
                          <a:spcPct val="150000"/>
                        </a:lnSpc>
                        <a:spcAft>
                          <a:spcPts val="0"/>
                        </a:spcAft>
                      </a:pPr>
                      <a:r>
                        <a:rPr lang="en-US" sz="1200" dirty="0"/>
                        <a:t>N.S</a:t>
                      </a:r>
                      <a:endParaRPr lang="en-US" sz="1100" dirty="0">
                        <a:solidFill>
                          <a:schemeClr val="tx1"/>
                        </a:solidFill>
                        <a:latin typeface="Calibri"/>
                        <a:ea typeface="Calibri"/>
                        <a:cs typeface="Arial"/>
                      </a:endParaRPr>
                    </a:p>
                  </a:txBody>
                  <a:tcPr marL="68580" marR="68580" marT="0" marB="0"/>
                </a:tc>
                <a:tc>
                  <a:txBody>
                    <a:bodyPr/>
                    <a:lstStyle/>
                    <a:p>
                      <a:pPr indent="180340" algn="ctr" rtl="0">
                        <a:lnSpc>
                          <a:spcPct val="150000"/>
                        </a:lnSpc>
                        <a:spcAft>
                          <a:spcPts val="0"/>
                        </a:spcAft>
                      </a:pPr>
                      <a:r>
                        <a:rPr lang="en-US" sz="1200"/>
                        <a:t>N.S</a:t>
                      </a:r>
                      <a:endParaRPr lang="en-US" sz="1100">
                        <a:solidFill>
                          <a:schemeClr val="tx1"/>
                        </a:solidFill>
                        <a:latin typeface="Calibri"/>
                        <a:ea typeface="Calibri"/>
                        <a:cs typeface="Arial"/>
                      </a:endParaRPr>
                    </a:p>
                  </a:txBody>
                  <a:tcPr marL="68580" marR="68580" marT="0" marB="0"/>
                </a:tc>
                <a:tc>
                  <a:txBody>
                    <a:bodyPr/>
                    <a:lstStyle/>
                    <a:p>
                      <a:pPr indent="180340" algn="ctr" rtl="0">
                        <a:lnSpc>
                          <a:spcPct val="150000"/>
                        </a:lnSpc>
                        <a:spcAft>
                          <a:spcPts val="0"/>
                        </a:spcAft>
                      </a:pPr>
                      <a:r>
                        <a:rPr lang="en-US" sz="1200"/>
                        <a:t>N.S</a:t>
                      </a:r>
                      <a:endParaRPr lang="en-US" sz="1100">
                        <a:solidFill>
                          <a:schemeClr val="tx1"/>
                        </a:solidFill>
                        <a:latin typeface="Calibri"/>
                        <a:ea typeface="Calibri"/>
                        <a:cs typeface="Arial"/>
                      </a:endParaRPr>
                    </a:p>
                  </a:txBody>
                  <a:tcPr marL="68580" marR="68580" marT="0" marB="0"/>
                </a:tc>
                <a:tc>
                  <a:txBody>
                    <a:bodyPr/>
                    <a:lstStyle/>
                    <a:p>
                      <a:pPr indent="180340" algn="ctr" rtl="0">
                        <a:lnSpc>
                          <a:spcPct val="150000"/>
                        </a:lnSpc>
                        <a:spcAft>
                          <a:spcPts val="0"/>
                        </a:spcAft>
                      </a:pPr>
                      <a:r>
                        <a:rPr lang="en-US" sz="1200"/>
                        <a:t>N.S</a:t>
                      </a:r>
                      <a:endParaRPr lang="en-US" sz="1100">
                        <a:solidFill>
                          <a:schemeClr val="tx1"/>
                        </a:solidFill>
                        <a:latin typeface="Calibri"/>
                        <a:ea typeface="Calibri"/>
                        <a:cs typeface="Arial"/>
                      </a:endParaRPr>
                    </a:p>
                  </a:txBody>
                  <a:tcPr marL="68580" marR="68580" marT="0" marB="0"/>
                </a:tc>
                <a:tc>
                  <a:txBody>
                    <a:bodyPr/>
                    <a:lstStyle/>
                    <a:p>
                      <a:pPr indent="180340" algn="ctr" rtl="0">
                        <a:lnSpc>
                          <a:spcPct val="150000"/>
                        </a:lnSpc>
                        <a:spcAft>
                          <a:spcPts val="0"/>
                        </a:spcAft>
                      </a:pPr>
                      <a:r>
                        <a:rPr lang="en-US" sz="1200"/>
                        <a:t>.008</a:t>
                      </a:r>
                      <a:endParaRPr lang="en-US" sz="1100">
                        <a:solidFill>
                          <a:schemeClr val="tx1"/>
                        </a:solidFill>
                        <a:latin typeface="Calibri"/>
                        <a:ea typeface="Calibri"/>
                        <a:cs typeface="Arial"/>
                      </a:endParaRPr>
                    </a:p>
                  </a:txBody>
                  <a:tcPr marL="68580" marR="68580" marT="0" marB="0"/>
                </a:tc>
                <a:tc rowSpan="3">
                  <a:txBody>
                    <a:bodyPr/>
                    <a:lstStyle/>
                    <a:p>
                      <a:pPr indent="180340" algn="just" rtl="0">
                        <a:lnSpc>
                          <a:spcPct val="150000"/>
                        </a:lnSpc>
                        <a:spcAft>
                          <a:spcPts val="0"/>
                        </a:spcAft>
                      </a:pPr>
                      <a:r>
                        <a:rPr lang="en-US" sz="1200" dirty="0"/>
                        <a:t> </a:t>
                      </a:r>
                      <a:r>
                        <a:rPr lang="en-US" sz="1200" dirty="0" smtClean="0"/>
                        <a:t>Information</a:t>
                      </a:r>
                      <a:r>
                        <a:rPr lang="en-US" sz="1200" baseline="0" dirty="0" smtClean="0"/>
                        <a:t> </a:t>
                      </a:r>
                      <a:r>
                        <a:rPr lang="en-US" sz="1200" dirty="0" smtClean="0"/>
                        <a:t>source   8</a:t>
                      </a:r>
                      <a:endParaRPr lang="en-US" sz="1100" dirty="0"/>
                    </a:p>
                    <a:p>
                      <a:pPr indent="180340" algn="ctr" rtl="0">
                        <a:lnSpc>
                          <a:spcPct val="150000"/>
                        </a:lnSpc>
                        <a:spcAft>
                          <a:spcPts val="0"/>
                        </a:spcAft>
                      </a:pPr>
                      <a:r>
                        <a:rPr lang="en-US" sz="1200" dirty="0"/>
                        <a:t>           </a:t>
                      </a:r>
                      <a:r>
                        <a:rPr lang="en-US" sz="1200" dirty="0" smtClean="0"/>
                        <a:t>                     </a:t>
                      </a:r>
                      <a:r>
                        <a:rPr lang="en-US" sz="1200" dirty="0"/>
                        <a:t>9</a:t>
                      </a:r>
                      <a:endParaRPr lang="en-US" sz="1100" dirty="0"/>
                    </a:p>
                    <a:p>
                      <a:pPr indent="180340" algn="ctr" rtl="0">
                        <a:lnSpc>
                          <a:spcPct val="150000"/>
                        </a:lnSpc>
                        <a:spcAft>
                          <a:spcPts val="0"/>
                        </a:spcAft>
                      </a:pPr>
                      <a:r>
                        <a:rPr lang="en-US" sz="1200" dirty="0"/>
                        <a:t>                               </a:t>
                      </a:r>
                      <a:r>
                        <a:rPr lang="en-US" sz="1200" dirty="0" smtClean="0"/>
                        <a:t>10</a:t>
                      </a:r>
                      <a:endParaRPr lang="en-US" sz="1100" dirty="0">
                        <a:solidFill>
                          <a:schemeClr val="tx1"/>
                        </a:solidFill>
                        <a:latin typeface="Calibri"/>
                        <a:ea typeface="Calibri"/>
                        <a:cs typeface="Arial"/>
                      </a:endParaRPr>
                    </a:p>
                  </a:txBody>
                  <a:tcPr marL="68580" marR="68580" marT="0" marB="0"/>
                </a:tc>
              </a:tr>
              <a:tr h="235025">
                <a:tc>
                  <a:txBody>
                    <a:bodyPr/>
                    <a:lstStyle/>
                    <a:p>
                      <a:pPr indent="180340" algn="ctr" rtl="0">
                        <a:lnSpc>
                          <a:spcPct val="150000"/>
                        </a:lnSpc>
                        <a:spcAft>
                          <a:spcPts val="0"/>
                        </a:spcAft>
                      </a:pPr>
                      <a:r>
                        <a:rPr lang="en-US" sz="1200" dirty="0"/>
                        <a:t>N.S</a:t>
                      </a:r>
                      <a:endParaRPr lang="en-US" sz="1100" dirty="0">
                        <a:solidFill>
                          <a:schemeClr val="tx1"/>
                        </a:solidFill>
                        <a:latin typeface="Calibri"/>
                        <a:ea typeface="Calibri"/>
                        <a:cs typeface="Arial"/>
                      </a:endParaRPr>
                    </a:p>
                  </a:txBody>
                  <a:tcPr marL="68580" marR="68580" marT="0" marB="0"/>
                </a:tc>
                <a:tc>
                  <a:txBody>
                    <a:bodyPr/>
                    <a:lstStyle/>
                    <a:p>
                      <a:pPr indent="180340" algn="ctr" rtl="0">
                        <a:lnSpc>
                          <a:spcPct val="150000"/>
                        </a:lnSpc>
                        <a:spcAft>
                          <a:spcPts val="0"/>
                        </a:spcAft>
                      </a:pPr>
                      <a:r>
                        <a:rPr lang="en-US" sz="1200"/>
                        <a:t>N.S</a:t>
                      </a:r>
                      <a:endParaRPr lang="en-US" sz="1100">
                        <a:solidFill>
                          <a:schemeClr val="tx1"/>
                        </a:solidFill>
                        <a:latin typeface="Calibri"/>
                        <a:ea typeface="Calibri"/>
                        <a:cs typeface="Arial"/>
                      </a:endParaRPr>
                    </a:p>
                  </a:txBody>
                  <a:tcPr marL="68580" marR="68580" marT="0" marB="0"/>
                </a:tc>
                <a:tc>
                  <a:txBody>
                    <a:bodyPr/>
                    <a:lstStyle/>
                    <a:p>
                      <a:pPr indent="180340" algn="ctr" rtl="0">
                        <a:lnSpc>
                          <a:spcPct val="150000"/>
                        </a:lnSpc>
                        <a:spcAft>
                          <a:spcPts val="0"/>
                        </a:spcAft>
                      </a:pPr>
                      <a:r>
                        <a:rPr lang="en-US" sz="1200"/>
                        <a:t>N.S</a:t>
                      </a:r>
                      <a:endParaRPr lang="en-US" sz="1100">
                        <a:solidFill>
                          <a:schemeClr val="tx1"/>
                        </a:solidFill>
                        <a:latin typeface="Calibri"/>
                        <a:ea typeface="Calibri"/>
                        <a:cs typeface="Arial"/>
                      </a:endParaRPr>
                    </a:p>
                  </a:txBody>
                  <a:tcPr marL="68580" marR="68580" marT="0" marB="0"/>
                </a:tc>
                <a:tc>
                  <a:txBody>
                    <a:bodyPr/>
                    <a:lstStyle/>
                    <a:p>
                      <a:pPr indent="180340" algn="ctr" rtl="0">
                        <a:lnSpc>
                          <a:spcPct val="150000"/>
                        </a:lnSpc>
                        <a:spcAft>
                          <a:spcPts val="0"/>
                        </a:spcAft>
                      </a:pPr>
                      <a:r>
                        <a:rPr lang="en-US" sz="1200" b="1" dirty="0"/>
                        <a:t>.000</a:t>
                      </a:r>
                      <a:endParaRPr lang="en-US" sz="1100" b="1" dirty="0">
                        <a:solidFill>
                          <a:schemeClr val="tx1"/>
                        </a:solidFill>
                        <a:latin typeface="Calibri"/>
                        <a:ea typeface="Calibri"/>
                        <a:cs typeface="Arial"/>
                      </a:endParaRPr>
                    </a:p>
                  </a:txBody>
                  <a:tcPr marL="68580" marR="68580" marT="0" marB="0"/>
                </a:tc>
                <a:tc>
                  <a:txBody>
                    <a:bodyPr/>
                    <a:lstStyle/>
                    <a:p>
                      <a:pPr indent="180340" algn="ctr" rtl="0">
                        <a:lnSpc>
                          <a:spcPct val="150000"/>
                        </a:lnSpc>
                        <a:spcAft>
                          <a:spcPts val="0"/>
                        </a:spcAft>
                      </a:pPr>
                      <a:r>
                        <a:rPr lang="en-US" sz="1200"/>
                        <a:t>.013</a:t>
                      </a:r>
                      <a:endParaRPr lang="en-US" sz="1100">
                        <a:solidFill>
                          <a:schemeClr val="tx1"/>
                        </a:solidFill>
                        <a:latin typeface="Calibri"/>
                        <a:ea typeface="Calibri"/>
                        <a:cs typeface="Arial"/>
                      </a:endParaRPr>
                    </a:p>
                  </a:txBody>
                  <a:tcPr marL="68580" marR="68580" marT="0" marB="0"/>
                </a:tc>
                <a:tc vMerge="1">
                  <a:txBody>
                    <a:bodyPr/>
                    <a:lstStyle/>
                    <a:p>
                      <a:pPr indent="180340" algn="ctr" rtl="0">
                        <a:lnSpc>
                          <a:spcPct val="150000"/>
                        </a:lnSpc>
                        <a:spcAft>
                          <a:spcPts val="0"/>
                        </a:spcAft>
                      </a:pPr>
                      <a:endParaRPr lang="en-US" sz="1100" dirty="0">
                        <a:solidFill>
                          <a:schemeClr val="tx1"/>
                        </a:solidFill>
                        <a:latin typeface="Calibri"/>
                        <a:ea typeface="Calibri"/>
                        <a:cs typeface="Arial"/>
                      </a:endParaRPr>
                    </a:p>
                  </a:txBody>
                  <a:tcPr marL="68580" marR="68580" marT="0" marB="0"/>
                </a:tc>
              </a:tr>
              <a:tr h="235025">
                <a:tc>
                  <a:txBody>
                    <a:bodyPr/>
                    <a:lstStyle/>
                    <a:p>
                      <a:pPr indent="180340" algn="ctr" rtl="0">
                        <a:lnSpc>
                          <a:spcPct val="150000"/>
                        </a:lnSpc>
                        <a:spcAft>
                          <a:spcPts val="0"/>
                        </a:spcAft>
                      </a:pPr>
                      <a:r>
                        <a:rPr lang="en-US" sz="1200" dirty="0"/>
                        <a:t>N.S</a:t>
                      </a:r>
                      <a:endParaRPr lang="en-US" sz="1100" dirty="0">
                        <a:solidFill>
                          <a:schemeClr val="tx1"/>
                        </a:solidFill>
                        <a:latin typeface="Calibri"/>
                        <a:ea typeface="Calibri"/>
                        <a:cs typeface="Arial"/>
                      </a:endParaRPr>
                    </a:p>
                  </a:txBody>
                  <a:tcPr marL="68580" marR="68580" marT="0" marB="0"/>
                </a:tc>
                <a:tc>
                  <a:txBody>
                    <a:bodyPr/>
                    <a:lstStyle/>
                    <a:p>
                      <a:pPr indent="180340" algn="ctr" rtl="0">
                        <a:lnSpc>
                          <a:spcPct val="150000"/>
                        </a:lnSpc>
                        <a:spcAft>
                          <a:spcPts val="0"/>
                        </a:spcAft>
                      </a:pPr>
                      <a:r>
                        <a:rPr lang="en-US" sz="1200"/>
                        <a:t>N.S</a:t>
                      </a:r>
                      <a:endParaRPr lang="en-US" sz="1100">
                        <a:solidFill>
                          <a:schemeClr val="tx1"/>
                        </a:solidFill>
                        <a:latin typeface="Calibri"/>
                        <a:ea typeface="Calibri"/>
                        <a:cs typeface="Arial"/>
                      </a:endParaRPr>
                    </a:p>
                  </a:txBody>
                  <a:tcPr marL="68580" marR="68580" marT="0" marB="0"/>
                </a:tc>
                <a:tc>
                  <a:txBody>
                    <a:bodyPr/>
                    <a:lstStyle/>
                    <a:p>
                      <a:pPr indent="180340" algn="ctr" rtl="0">
                        <a:lnSpc>
                          <a:spcPct val="150000"/>
                        </a:lnSpc>
                        <a:spcAft>
                          <a:spcPts val="0"/>
                        </a:spcAft>
                      </a:pPr>
                      <a:r>
                        <a:rPr lang="en-US" sz="1200" dirty="0"/>
                        <a:t>N.S</a:t>
                      </a:r>
                      <a:endParaRPr lang="en-US" sz="1100" dirty="0">
                        <a:solidFill>
                          <a:schemeClr val="tx1"/>
                        </a:solidFill>
                        <a:latin typeface="Calibri"/>
                        <a:ea typeface="Calibri"/>
                        <a:cs typeface="Arial"/>
                      </a:endParaRPr>
                    </a:p>
                  </a:txBody>
                  <a:tcPr marL="68580" marR="68580" marT="0" marB="0"/>
                </a:tc>
                <a:tc>
                  <a:txBody>
                    <a:bodyPr/>
                    <a:lstStyle/>
                    <a:p>
                      <a:pPr indent="180340" algn="ctr" rtl="0">
                        <a:lnSpc>
                          <a:spcPct val="150000"/>
                        </a:lnSpc>
                        <a:spcAft>
                          <a:spcPts val="0"/>
                        </a:spcAft>
                      </a:pPr>
                      <a:r>
                        <a:rPr lang="en-US" sz="1200"/>
                        <a:t>N.S</a:t>
                      </a:r>
                      <a:endParaRPr lang="en-US" sz="1100">
                        <a:solidFill>
                          <a:schemeClr val="tx1"/>
                        </a:solidFill>
                        <a:latin typeface="Calibri"/>
                        <a:ea typeface="Calibri"/>
                        <a:cs typeface="Arial"/>
                      </a:endParaRPr>
                    </a:p>
                  </a:txBody>
                  <a:tcPr marL="68580" marR="68580" marT="0" marB="0"/>
                </a:tc>
                <a:tc>
                  <a:txBody>
                    <a:bodyPr/>
                    <a:lstStyle/>
                    <a:p>
                      <a:pPr indent="180340" algn="ctr" rtl="0">
                        <a:lnSpc>
                          <a:spcPct val="150000"/>
                        </a:lnSpc>
                        <a:spcAft>
                          <a:spcPts val="0"/>
                        </a:spcAft>
                      </a:pPr>
                      <a:r>
                        <a:rPr lang="en-US" sz="1200" dirty="0"/>
                        <a:t>N.S</a:t>
                      </a:r>
                      <a:endParaRPr lang="en-US" sz="1100" dirty="0">
                        <a:solidFill>
                          <a:schemeClr val="tx1"/>
                        </a:solidFill>
                        <a:latin typeface="Calibri"/>
                        <a:ea typeface="Calibri"/>
                        <a:cs typeface="Arial"/>
                      </a:endParaRPr>
                    </a:p>
                  </a:txBody>
                  <a:tcPr marL="68580" marR="68580" marT="0" marB="0"/>
                </a:tc>
                <a:tc vMerge="1">
                  <a:txBody>
                    <a:bodyPr/>
                    <a:lstStyle/>
                    <a:p>
                      <a:pPr indent="180340" algn="ctr" rtl="0">
                        <a:lnSpc>
                          <a:spcPct val="150000"/>
                        </a:lnSpc>
                        <a:spcAft>
                          <a:spcPts val="0"/>
                        </a:spcAft>
                      </a:pPr>
                      <a:endParaRPr lang="en-US" sz="1100" dirty="0">
                        <a:solidFill>
                          <a:schemeClr val="tx1"/>
                        </a:solidFill>
                        <a:latin typeface="Calibri"/>
                        <a:ea typeface="Calibri"/>
                        <a:cs typeface="Arial"/>
                      </a:endParaRPr>
                    </a:p>
                  </a:txBody>
                  <a:tcPr marL="68580" marR="68580" marT="0" marB="0"/>
                </a:tc>
              </a:tr>
            </a:tbl>
          </a:graphicData>
        </a:graphic>
      </p:graphicFrame>
      <p:sp>
        <p:nvSpPr>
          <p:cNvPr id="43010" name="Rectangle 2"/>
          <p:cNvSpPr>
            <a:spLocks noChangeArrowheads="1"/>
          </p:cNvSpPr>
          <p:nvPr/>
        </p:nvSpPr>
        <p:spPr bwMode="auto">
          <a:xfrm>
            <a:off x="5652238" y="1014106"/>
            <a:ext cx="6043893"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bmk="_Toc513530281">
                <a:ln>
                  <a:noFill/>
                </a:ln>
                <a:solidFill>
                  <a:srgbClr val="00B0F0"/>
                </a:solidFill>
                <a:effectLst/>
                <a:latin typeface="Times New Roman" pitchFamily="18" charset="0"/>
                <a:ea typeface="Calibri" pitchFamily="34" charset="0"/>
                <a:cs typeface="Times New Roman" pitchFamily="18" charset="0"/>
              </a:rPr>
              <a:t>Table :  Students</a:t>
            </a:r>
            <a:r>
              <a:rPr kumimoji="0" lang="en-US" sz="1200" b="0" i="0" u="none" strike="noStrike" cap="none" normalizeH="0" baseline="0" dirty="0" smtClean="0" bmk="_Toc513530281">
                <a:ln>
                  <a:noFill/>
                </a:ln>
                <a:solidFill>
                  <a:srgbClr val="00B0F0"/>
                </a:solidFill>
                <a:effectLst/>
                <a:latin typeface="Calibri"/>
                <a:ea typeface="Calibri" pitchFamily="34" charset="0"/>
                <a:cs typeface="Times New Roman" pitchFamily="18" charset="0"/>
              </a:rPr>
              <a:t>’</a:t>
            </a:r>
            <a:r>
              <a:rPr kumimoji="0" lang="en-US" sz="1200" b="0" i="0" u="none" strike="noStrike" cap="none" normalizeH="0" baseline="0" dirty="0" smtClean="0" bmk="_Toc513530281">
                <a:ln>
                  <a:noFill/>
                </a:ln>
                <a:solidFill>
                  <a:srgbClr val="00B0F0"/>
                </a:solidFill>
                <a:effectLst/>
                <a:latin typeface="Times New Roman" pitchFamily="18" charset="0"/>
                <a:ea typeface="Calibri" pitchFamily="34" charset="0"/>
                <a:cs typeface="Times New Roman" pitchFamily="18" charset="0"/>
              </a:rPr>
              <a:t> RE knowledge: Results of chi-square test for gender, faculty, Education of mother, Education of father and place of residence variables.</a:t>
            </a:r>
            <a:endParaRPr kumimoji="0" lang="en-US" sz="1800" b="0" i="0" u="none" strike="noStrike" cap="none" normalizeH="0" baseline="0" dirty="0" smtClean="0">
              <a:ln>
                <a:noFill/>
              </a:ln>
              <a:solidFill>
                <a:srgbClr val="00B0F0"/>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87920" y="1011373"/>
            <a:ext cx="4170218" cy="5611091"/>
          </a:xfrm>
          <a:ln>
            <a:solidFill>
              <a:srgbClr val="92D050"/>
            </a:solidFill>
          </a:ln>
        </p:spPr>
        <p:txBody>
          <a:bodyPr/>
          <a:lstStyle/>
          <a:p>
            <a:endParaRPr lang="ar-SA" dirty="0"/>
          </a:p>
        </p:txBody>
      </p:sp>
      <p:graphicFrame>
        <p:nvGraphicFramePr>
          <p:cNvPr id="4" name="عنصر نائب للمحتوى 3"/>
          <p:cNvGraphicFramePr>
            <a:graphicFrameLocks noGrp="1"/>
          </p:cNvGraphicFramePr>
          <p:nvPr>
            <p:ph idx="1"/>
          </p:nvPr>
        </p:nvGraphicFramePr>
        <p:xfrm>
          <a:off x="504966" y="2204388"/>
          <a:ext cx="3944204" cy="1306294"/>
        </p:xfrm>
        <a:graphic>
          <a:graphicData uri="http://schemas.openxmlformats.org/drawingml/2006/table">
            <a:tbl>
              <a:tblPr rtl="1">
                <a:tableStyleId>{FABFCF23-3B69-468F-B69F-88F6DE6A72F2}</a:tableStyleId>
              </a:tblPr>
              <a:tblGrid>
                <a:gridCol w="1317094"/>
                <a:gridCol w="1030321"/>
                <a:gridCol w="1596789"/>
              </a:tblGrid>
              <a:tr h="474127">
                <a:tc>
                  <a:txBody>
                    <a:bodyPr/>
                    <a:lstStyle/>
                    <a:p>
                      <a:pPr indent="180340" algn="l" rtl="0">
                        <a:lnSpc>
                          <a:spcPct val="150000"/>
                        </a:lnSpc>
                        <a:spcAft>
                          <a:spcPts val="0"/>
                        </a:spcAft>
                      </a:pPr>
                      <a:r>
                        <a:rPr lang="en-US" sz="1200" cap="all" spc="100" dirty="0" err="1"/>
                        <a:t>asymp</a:t>
                      </a:r>
                      <a:r>
                        <a:rPr lang="en-US" sz="1200" cap="all" spc="100" dirty="0"/>
                        <a:t>. sig.(2-sided)</a:t>
                      </a:r>
                      <a:endParaRPr lang="en-US" sz="1100" dirty="0">
                        <a:latin typeface="Calibri"/>
                        <a:ea typeface="Calibri"/>
                        <a:cs typeface="Arial"/>
                      </a:endParaRPr>
                    </a:p>
                  </a:txBody>
                  <a:tcPr marL="68580" marR="68580" marT="0" marB="0" anchor="ctr"/>
                </a:tc>
                <a:tc>
                  <a:txBody>
                    <a:bodyPr/>
                    <a:lstStyle/>
                    <a:p>
                      <a:pPr indent="180340" algn="just" rtl="0">
                        <a:lnSpc>
                          <a:spcPct val="150000"/>
                        </a:lnSpc>
                        <a:spcAft>
                          <a:spcPts val="0"/>
                        </a:spcAft>
                      </a:pPr>
                      <a:endParaRPr lang="en-US" sz="1200" cap="all" spc="100"/>
                    </a:p>
                    <a:p>
                      <a:pPr indent="180340" algn="just" rtl="0">
                        <a:lnSpc>
                          <a:spcPct val="150000"/>
                        </a:lnSpc>
                        <a:spcAft>
                          <a:spcPts val="0"/>
                        </a:spcAft>
                      </a:pPr>
                      <a:r>
                        <a:rPr lang="en-US" sz="1200" cap="all" spc="100"/>
                        <a:t>Value</a:t>
                      </a:r>
                      <a:endParaRPr lang="en-US" sz="1100">
                        <a:latin typeface="Calibri"/>
                        <a:ea typeface="Calibri"/>
                        <a:cs typeface="Arial"/>
                      </a:endParaRPr>
                    </a:p>
                  </a:txBody>
                  <a:tcPr marL="68580" marR="68580" marT="0" marB="0" anchor="ctr"/>
                </a:tc>
                <a:tc>
                  <a:txBody>
                    <a:bodyPr/>
                    <a:lstStyle/>
                    <a:p>
                      <a:pPr indent="180340" algn="just" rtl="0">
                        <a:lnSpc>
                          <a:spcPct val="150000"/>
                        </a:lnSpc>
                        <a:spcAft>
                          <a:spcPts val="0"/>
                        </a:spcAft>
                        <a:tabLst>
                          <a:tab pos="160020" algn="ctr"/>
                        </a:tabLst>
                      </a:pPr>
                      <a:endParaRPr lang="en-US" sz="1200" cap="all" spc="100">
                        <a:latin typeface="Times New Roman"/>
                        <a:ea typeface="Times New Roman"/>
                        <a:cs typeface="Arial"/>
                      </a:endParaRPr>
                    </a:p>
                  </a:txBody>
                  <a:tcPr marL="68580" marR="68580" marT="0" marB="0" anchor="ctr"/>
                </a:tc>
              </a:tr>
              <a:tr h="283527">
                <a:tc>
                  <a:txBody>
                    <a:bodyPr/>
                    <a:lstStyle/>
                    <a:p>
                      <a:pPr indent="180340" algn="just" rtl="0">
                        <a:lnSpc>
                          <a:spcPct val="150000"/>
                        </a:lnSpc>
                        <a:spcAft>
                          <a:spcPts val="0"/>
                        </a:spcAft>
                      </a:pPr>
                      <a:r>
                        <a:rPr lang="en-US" sz="1200" dirty="0"/>
                        <a:t>.000</a:t>
                      </a:r>
                      <a:endParaRPr lang="en-US" sz="1100" dirty="0">
                        <a:latin typeface="Calibri"/>
                        <a:ea typeface="Calibri"/>
                        <a:cs typeface="Arial"/>
                      </a:endParaRPr>
                    </a:p>
                  </a:txBody>
                  <a:tcPr marL="68580" marR="68580" marT="0" marB="0" anchor="ctr"/>
                </a:tc>
                <a:tc>
                  <a:txBody>
                    <a:bodyPr/>
                    <a:lstStyle/>
                    <a:p>
                      <a:pPr indent="180340" algn="just" rtl="0">
                        <a:lnSpc>
                          <a:spcPct val="150000"/>
                        </a:lnSpc>
                        <a:spcAft>
                          <a:spcPts val="0"/>
                        </a:spcAft>
                      </a:pPr>
                      <a:r>
                        <a:rPr lang="en-US" sz="1200" dirty="0"/>
                        <a:t>47.437</a:t>
                      </a:r>
                      <a:r>
                        <a:rPr lang="en-US" sz="1200" baseline="30000" dirty="0"/>
                        <a:t>a</a:t>
                      </a:r>
                      <a:endParaRPr lang="en-US" sz="1100" dirty="0">
                        <a:latin typeface="Calibri"/>
                        <a:ea typeface="Calibri"/>
                        <a:cs typeface="Arial"/>
                      </a:endParaRPr>
                    </a:p>
                  </a:txBody>
                  <a:tcPr marL="68580" marR="68580" marT="0" marB="0" anchor="ctr"/>
                </a:tc>
                <a:tc>
                  <a:txBody>
                    <a:bodyPr/>
                    <a:lstStyle/>
                    <a:p>
                      <a:pPr indent="180340" algn="l" rtl="0">
                        <a:lnSpc>
                          <a:spcPct val="150000"/>
                        </a:lnSpc>
                        <a:spcAft>
                          <a:spcPts val="0"/>
                        </a:spcAft>
                      </a:pPr>
                      <a:r>
                        <a:rPr lang="en-US" sz="1200" dirty="0"/>
                        <a:t>Pearson Chi-Square</a:t>
                      </a:r>
                      <a:endParaRPr lang="en-US" sz="1100" dirty="0">
                        <a:latin typeface="Calibri"/>
                        <a:ea typeface="Calibri"/>
                        <a:cs typeface="Arial"/>
                      </a:endParaRPr>
                    </a:p>
                  </a:txBody>
                  <a:tcPr marL="68580" marR="68580" marT="0" marB="0" anchor="ctr"/>
                </a:tc>
              </a:tr>
              <a:tr h="474127">
                <a:tc>
                  <a:txBody>
                    <a:bodyPr/>
                    <a:lstStyle/>
                    <a:p>
                      <a:pPr indent="180340" algn="just" rtl="0">
                        <a:lnSpc>
                          <a:spcPct val="150000"/>
                        </a:lnSpc>
                        <a:spcAft>
                          <a:spcPts val="0"/>
                        </a:spcAft>
                      </a:pPr>
                      <a:r>
                        <a:rPr lang="en-US" sz="1200" dirty="0"/>
                        <a:t>.000</a:t>
                      </a:r>
                      <a:endParaRPr lang="en-US" sz="1100" dirty="0">
                        <a:latin typeface="Calibri"/>
                        <a:ea typeface="Calibri"/>
                        <a:cs typeface="Arial"/>
                      </a:endParaRPr>
                    </a:p>
                  </a:txBody>
                  <a:tcPr marL="68580" marR="68580" marT="0" marB="0" anchor="ctr"/>
                </a:tc>
                <a:tc>
                  <a:txBody>
                    <a:bodyPr/>
                    <a:lstStyle/>
                    <a:p>
                      <a:pPr indent="180340" algn="just" rtl="0">
                        <a:lnSpc>
                          <a:spcPct val="150000"/>
                        </a:lnSpc>
                        <a:spcAft>
                          <a:spcPts val="0"/>
                        </a:spcAft>
                      </a:pPr>
                      <a:r>
                        <a:rPr lang="en-US" sz="1200" dirty="0"/>
                        <a:t>0.204</a:t>
                      </a:r>
                      <a:endParaRPr lang="en-US" sz="1100" dirty="0">
                        <a:latin typeface="Calibri"/>
                        <a:ea typeface="Calibri"/>
                        <a:cs typeface="Arial"/>
                      </a:endParaRPr>
                    </a:p>
                  </a:txBody>
                  <a:tcPr marL="68580" marR="68580" marT="0" marB="0" anchor="ctr"/>
                </a:tc>
                <a:tc>
                  <a:txBody>
                    <a:bodyPr/>
                    <a:lstStyle/>
                    <a:p>
                      <a:pPr indent="180340" algn="just" rtl="0">
                        <a:lnSpc>
                          <a:spcPct val="150000"/>
                        </a:lnSpc>
                        <a:spcAft>
                          <a:spcPts val="0"/>
                        </a:spcAft>
                      </a:pPr>
                      <a:r>
                        <a:rPr lang="en-US" sz="1200" dirty="0" smtClean="0"/>
                        <a:t>Cramer's </a:t>
                      </a:r>
                      <a:r>
                        <a:rPr lang="en-US" sz="1200" dirty="0"/>
                        <a:t>V</a:t>
                      </a:r>
                      <a:endParaRPr lang="en-US" sz="1100" dirty="0">
                        <a:latin typeface="Calibri"/>
                        <a:ea typeface="Calibri"/>
                        <a:cs typeface="Arial"/>
                      </a:endParaRPr>
                    </a:p>
                  </a:txBody>
                  <a:tcPr marL="68580" marR="68580" marT="0" marB="0" anchor="ctr"/>
                </a:tc>
              </a:tr>
            </a:tbl>
          </a:graphicData>
        </a:graphic>
      </p:graphicFrame>
      <p:sp>
        <p:nvSpPr>
          <p:cNvPr id="47105" name="Rectangle 1"/>
          <p:cNvSpPr>
            <a:spLocks noChangeArrowheads="1"/>
          </p:cNvSpPr>
          <p:nvPr/>
        </p:nvSpPr>
        <p:spPr bwMode="auto">
          <a:xfrm>
            <a:off x="692728" y="1604452"/>
            <a:ext cx="3435928"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B0F0"/>
                </a:solidFill>
                <a:effectLst/>
                <a:latin typeface="Times New Roman" pitchFamily="18" charset="0"/>
                <a:ea typeface="Calibri" pitchFamily="34" charset="0"/>
                <a:cs typeface="Times New Roman" pitchFamily="18" charset="0"/>
              </a:rPr>
              <a:t>Table </a:t>
            </a:r>
            <a:r>
              <a:rPr lang="en-US" sz="1200" dirty="0" smtClean="0">
                <a:solidFill>
                  <a:srgbClr val="00B0F0"/>
                </a:solidFill>
                <a:latin typeface="Times New Roman" pitchFamily="18" charset="0"/>
                <a:ea typeface="Calibri" pitchFamily="34" charset="0"/>
                <a:cs typeface="Times New Roman" pitchFamily="18" charset="0"/>
              </a:rPr>
              <a:t>:  </a:t>
            </a:r>
            <a:r>
              <a:rPr kumimoji="0" lang="en-US" sz="1200" b="0" i="0" u="none" strike="noStrike" cap="none" normalizeH="0" baseline="0" dirty="0" smtClean="0">
                <a:ln>
                  <a:noFill/>
                </a:ln>
                <a:solidFill>
                  <a:srgbClr val="00B0F0"/>
                </a:solidFill>
                <a:effectLst/>
                <a:latin typeface="Times New Roman" pitchFamily="18" charset="0"/>
                <a:ea typeface="Calibri" pitchFamily="34" charset="0"/>
                <a:cs typeface="Times New Roman" pitchFamily="18" charset="0"/>
              </a:rPr>
              <a:t>The relation between place of residence and the level of income.</a:t>
            </a:r>
            <a:endParaRPr kumimoji="0" lang="en-US" sz="1800" b="0" i="0" u="none" strike="noStrike" cap="none" normalizeH="0" baseline="0" dirty="0" smtClean="0">
              <a:ln>
                <a:noFill/>
              </a:ln>
              <a:solidFill>
                <a:srgbClr val="00B0F0"/>
              </a:solidFill>
              <a:effectLst/>
              <a:latin typeface="Arial" pitchFamily="34" charset="0"/>
              <a:cs typeface="Arial" pitchFamily="34" charset="0"/>
            </a:endParaRPr>
          </a:p>
        </p:txBody>
      </p:sp>
      <p:graphicFrame>
        <p:nvGraphicFramePr>
          <p:cNvPr id="6" name="جدول 5"/>
          <p:cNvGraphicFramePr>
            <a:graphicFrameLocks noGrp="1"/>
          </p:cNvGraphicFramePr>
          <p:nvPr/>
        </p:nvGraphicFramePr>
        <p:xfrm>
          <a:off x="558270" y="4761749"/>
          <a:ext cx="3959139" cy="1164867"/>
        </p:xfrm>
        <a:graphic>
          <a:graphicData uri="http://schemas.openxmlformats.org/drawingml/2006/table">
            <a:tbl>
              <a:tblPr rtl="1">
                <a:tableStyleId>{FABFCF23-3B69-468F-B69F-88F6DE6A72F2}</a:tableStyleId>
              </a:tblPr>
              <a:tblGrid>
                <a:gridCol w="1160060"/>
                <a:gridCol w="1132764"/>
                <a:gridCol w="1666315"/>
              </a:tblGrid>
              <a:tr h="557289">
                <a:tc>
                  <a:txBody>
                    <a:bodyPr/>
                    <a:lstStyle/>
                    <a:p>
                      <a:pPr indent="180340" algn="l" rtl="0">
                        <a:lnSpc>
                          <a:spcPct val="150000"/>
                        </a:lnSpc>
                        <a:spcAft>
                          <a:spcPts val="0"/>
                        </a:spcAft>
                      </a:pPr>
                      <a:r>
                        <a:rPr lang="en-US" sz="1200" cap="all" spc="100" dirty="0" err="1"/>
                        <a:t>asymp</a:t>
                      </a:r>
                      <a:r>
                        <a:rPr lang="en-US" sz="1200" cap="all" spc="100" dirty="0"/>
                        <a:t>. </a:t>
                      </a:r>
                      <a:r>
                        <a:rPr lang="en-US" sz="1200" cap="all" spc="100" dirty="0" err="1" smtClean="0"/>
                        <a:t>siG.</a:t>
                      </a:r>
                      <a:r>
                        <a:rPr lang="en-US" sz="1200" cap="all" spc="100" dirty="0" smtClean="0"/>
                        <a:t>(</a:t>
                      </a:r>
                      <a:r>
                        <a:rPr lang="en-US" sz="1200" cap="all" spc="100" dirty="0"/>
                        <a:t>2-sided)</a:t>
                      </a:r>
                      <a:endParaRPr lang="en-US" sz="1100" dirty="0">
                        <a:latin typeface="Calibri"/>
                        <a:ea typeface="Calibri"/>
                        <a:cs typeface="Arial"/>
                      </a:endParaRPr>
                    </a:p>
                  </a:txBody>
                  <a:tcPr marL="68580" marR="68580" marT="0" marB="0" anchor="ctr"/>
                </a:tc>
                <a:tc>
                  <a:txBody>
                    <a:bodyPr/>
                    <a:lstStyle/>
                    <a:p>
                      <a:pPr indent="180340" algn="just" rtl="0">
                        <a:lnSpc>
                          <a:spcPct val="150000"/>
                        </a:lnSpc>
                        <a:spcAft>
                          <a:spcPts val="0"/>
                        </a:spcAft>
                      </a:pPr>
                      <a:endParaRPr lang="en-US" sz="1200" cap="all" spc="100" dirty="0"/>
                    </a:p>
                    <a:p>
                      <a:pPr indent="180340" algn="just" rtl="0">
                        <a:lnSpc>
                          <a:spcPct val="150000"/>
                        </a:lnSpc>
                        <a:spcAft>
                          <a:spcPts val="0"/>
                        </a:spcAft>
                      </a:pPr>
                      <a:r>
                        <a:rPr lang="en-US" sz="1200" cap="all" spc="100" dirty="0"/>
                        <a:t>value</a:t>
                      </a:r>
                      <a:endParaRPr lang="en-US" sz="1100" dirty="0">
                        <a:latin typeface="Calibri"/>
                        <a:ea typeface="Calibri"/>
                        <a:cs typeface="Arial"/>
                      </a:endParaRPr>
                    </a:p>
                  </a:txBody>
                  <a:tcPr marL="68580" marR="68580" marT="0" marB="0" anchor="ctr"/>
                </a:tc>
                <a:tc>
                  <a:txBody>
                    <a:bodyPr/>
                    <a:lstStyle/>
                    <a:p>
                      <a:pPr indent="180340" algn="just" rtl="0">
                        <a:lnSpc>
                          <a:spcPct val="150000"/>
                        </a:lnSpc>
                        <a:spcAft>
                          <a:spcPts val="0"/>
                        </a:spcAft>
                        <a:tabLst>
                          <a:tab pos="160020" algn="ctr"/>
                        </a:tabLst>
                      </a:pPr>
                      <a:endParaRPr lang="en-US" sz="1200" cap="all" spc="100" dirty="0">
                        <a:latin typeface="Times New Roman"/>
                        <a:ea typeface="Times New Roman"/>
                        <a:cs typeface="Arial"/>
                      </a:endParaRPr>
                    </a:p>
                  </a:txBody>
                  <a:tcPr marL="68580" marR="68580" marT="0" marB="0" anchor="ctr"/>
                </a:tc>
              </a:tr>
              <a:tr h="333258">
                <a:tc>
                  <a:txBody>
                    <a:bodyPr/>
                    <a:lstStyle/>
                    <a:p>
                      <a:pPr indent="180340" algn="just" rtl="0">
                        <a:lnSpc>
                          <a:spcPct val="150000"/>
                        </a:lnSpc>
                        <a:spcAft>
                          <a:spcPts val="0"/>
                        </a:spcAft>
                      </a:pPr>
                      <a:r>
                        <a:rPr lang="en-US" sz="1200"/>
                        <a:t>.000</a:t>
                      </a:r>
                      <a:endParaRPr lang="en-US" sz="1100">
                        <a:latin typeface="Calibri"/>
                        <a:ea typeface="Calibri"/>
                        <a:cs typeface="Arial"/>
                      </a:endParaRPr>
                    </a:p>
                  </a:txBody>
                  <a:tcPr marL="68580" marR="68580" marT="0" marB="0" anchor="ctr"/>
                </a:tc>
                <a:tc>
                  <a:txBody>
                    <a:bodyPr/>
                    <a:lstStyle/>
                    <a:p>
                      <a:pPr indent="180340" algn="just" rtl="0">
                        <a:lnSpc>
                          <a:spcPct val="150000"/>
                        </a:lnSpc>
                        <a:spcAft>
                          <a:spcPts val="0"/>
                        </a:spcAft>
                      </a:pPr>
                      <a:r>
                        <a:rPr lang="en-US" sz="1200"/>
                        <a:t>97.776</a:t>
                      </a:r>
                      <a:r>
                        <a:rPr lang="en-US" sz="1200" baseline="30000"/>
                        <a:t>a</a:t>
                      </a:r>
                      <a:endParaRPr lang="en-US" sz="1100">
                        <a:latin typeface="Calibri"/>
                        <a:ea typeface="Calibri"/>
                        <a:cs typeface="Arial"/>
                      </a:endParaRPr>
                    </a:p>
                  </a:txBody>
                  <a:tcPr marL="68580" marR="68580" marT="0" marB="0" anchor="ctr"/>
                </a:tc>
                <a:tc>
                  <a:txBody>
                    <a:bodyPr/>
                    <a:lstStyle/>
                    <a:p>
                      <a:pPr indent="180340" algn="just" rtl="0">
                        <a:lnSpc>
                          <a:spcPct val="150000"/>
                        </a:lnSpc>
                        <a:spcAft>
                          <a:spcPts val="0"/>
                        </a:spcAft>
                      </a:pPr>
                      <a:r>
                        <a:rPr lang="en-US" sz="1200" dirty="0"/>
                        <a:t>Pearson Chi-Square</a:t>
                      </a:r>
                      <a:endParaRPr lang="en-US" sz="1100" dirty="0">
                        <a:latin typeface="Calibri"/>
                        <a:ea typeface="Calibri"/>
                        <a:cs typeface="Arial"/>
                      </a:endParaRPr>
                    </a:p>
                  </a:txBody>
                  <a:tcPr marL="68580" marR="68580" marT="0" marB="0" anchor="ctr"/>
                </a:tc>
              </a:tr>
              <a:tr h="263478">
                <a:tc>
                  <a:txBody>
                    <a:bodyPr/>
                    <a:lstStyle/>
                    <a:p>
                      <a:pPr indent="180340" algn="just" rtl="0">
                        <a:lnSpc>
                          <a:spcPct val="150000"/>
                        </a:lnSpc>
                        <a:spcAft>
                          <a:spcPts val="0"/>
                        </a:spcAft>
                      </a:pPr>
                      <a:r>
                        <a:rPr lang="en-US" sz="1200"/>
                        <a:t>.000</a:t>
                      </a:r>
                      <a:endParaRPr lang="en-US" sz="1100">
                        <a:latin typeface="Calibri"/>
                        <a:ea typeface="Calibri"/>
                        <a:cs typeface="Arial"/>
                      </a:endParaRPr>
                    </a:p>
                  </a:txBody>
                  <a:tcPr marL="68580" marR="68580" marT="0" marB="0" anchor="ctr"/>
                </a:tc>
                <a:tc>
                  <a:txBody>
                    <a:bodyPr/>
                    <a:lstStyle/>
                    <a:p>
                      <a:pPr indent="180340" algn="just" rtl="0">
                        <a:lnSpc>
                          <a:spcPct val="150000"/>
                        </a:lnSpc>
                        <a:spcAft>
                          <a:spcPts val="0"/>
                        </a:spcAft>
                      </a:pPr>
                      <a:r>
                        <a:rPr lang="en-US" sz="1200" dirty="0"/>
                        <a:t>0.207</a:t>
                      </a:r>
                      <a:endParaRPr lang="en-US" sz="1100" dirty="0">
                        <a:latin typeface="Calibri"/>
                        <a:ea typeface="Calibri"/>
                        <a:cs typeface="Arial"/>
                      </a:endParaRPr>
                    </a:p>
                  </a:txBody>
                  <a:tcPr marL="68580" marR="68580" marT="0" marB="0" anchor="ctr"/>
                </a:tc>
                <a:tc>
                  <a:txBody>
                    <a:bodyPr/>
                    <a:lstStyle/>
                    <a:p>
                      <a:pPr indent="180340" algn="just" rtl="0">
                        <a:lnSpc>
                          <a:spcPct val="150000"/>
                        </a:lnSpc>
                        <a:spcAft>
                          <a:spcPts val="0"/>
                        </a:spcAft>
                      </a:pPr>
                      <a:r>
                        <a:rPr lang="en-US" sz="1200" dirty="0"/>
                        <a:t>Cramer's V</a:t>
                      </a:r>
                      <a:endParaRPr lang="en-US" sz="1100" dirty="0">
                        <a:latin typeface="Calibri"/>
                        <a:ea typeface="Calibri"/>
                        <a:cs typeface="Arial"/>
                      </a:endParaRPr>
                    </a:p>
                  </a:txBody>
                  <a:tcPr marL="68580" marR="68580" marT="0" marB="0" anchor="ctr"/>
                </a:tc>
              </a:tr>
            </a:tbl>
          </a:graphicData>
        </a:graphic>
      </p:graphicFrame>
      <p:sp>
        <p:nvSpPr>
          <p:cNvPr id="47106" name="Rectangle 2"/>
          <p:cNvSpPr>
            <a:spLocks noChangeArrowheads="1"/>
          </p:cNvSpPr>
          <p:nvPr/>
        </p:nvSpPr>
        <p:spPr bwMode="auto">
          <a:xfrm>
            <a:off x="599464" y="4099408"/>
            <a:ext cx="3806277"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bmk="_Toc513530280">
                <a:ln>
                  <a:noFill/>
                </a:ln>
                <a:solidFill>
                  <a:srgbClr val="00B0F0"/>
                </a:solidFill>
                <a:effectLst/>
                <a:latin typeface="Times New Roman" pitchFamily="18" charset="0"/>
                <a:ea typeface="Calibri" pitchFamily="34" charset="0"/>
                <a:cs typeface="Times New Roman" pitchFamily="18" charset="0"/>
              </a:rPr>
              <a:t>Table :</a:t>
            </a:r>
            <a:r>
              <a:rPr kumimoji="0" lang="en-US" sz="1200" b="0" i="0" u="none" strike="noStrike" cap="none" normalizeH="0" dirty="0" smtClean="0" bmk="_Toc513530280">
                <a:ln>
                  <a:noFill/>
                </a:ln>
                <a:solidFill>
                  <a:srgbClr val="00B0F0"/>
                </a:solidFill>
                <a:effectLst/>
                <a:latin typeface="Times New Roman" pitchFamily="18" charset="0"/>
                <a:ea typeface="Calibri" pitchFamily="34" charset="0"/>
                <a:cs typeface="Times New Roman" pitchFamily="18" charset="0"/>
              </a:rPr>
              <a:t> </a:t>
            </a:r>
            <a:r>
              <a:rPr kumimoji="0" lang="en-US" sz="1200" b="0" i="0" u="none" strike="noStrike" cap="none" normalizeH="0" baseline="0" dirty="0" smtClean="0" bmk="_Toc513530280">
                <a:ln>
                  <a:noFill/>
                </a:ln>
                <a:solidFill>
                  <a:srgbClr val="00B0F0"/>
                </a:solidFill>
                <a:effectLst/>
                <a:latin typeface="Times New Roman" pitchFamily="18" charset="0"/>
                <a:ea typeface="Calibri" pitchFamily="34" charset="0"/>
                <a:cs typeface="Times New Roman" pitchFamily="18" charset="0"/>
              </a:rPr>
              <a:t> The relation between perceived benefits of using RE  and willingness  to invest.</a:t>
            </a:r>
            <a:endParaRPr kumimoji="0" lang="en-US" sz="1800" b="0" i="0" u="none" strike="noStrike" cap="none" normalizeH="0" baseline="0" dirty="0" smtClean="0">
              <a:ln>
                <a:noFill/>
              </a:ln>
              <a:solidFill>
                <a:srgbClr val="00B0F0"/>
              </a:solidFill>
              <a:effectLst/>
              <a:latin typeface="Arial" pitchFamily="34" charset="0"/>
              <a:cs typeface="Arial" pitchFamily="34" charset="0"/>
            </a:endParaRPr>
          </a:p>
        </p:txBody>
      </p:sp>
      <p:graphicFrame>
        <p:nvGraphicFramePr>
          <p:cNvPr id="9" name="جدول 8"/>
          <p:cNvGraphicFramePr>
            <a:graphicFrameLocks noGrp="1"/>
          </p:cNvGraphicFramePr>
          <p:nvPr/>
        </p:nvGraphicFramePr>
        <p:xfrm>
          <a:off x="5181588" y="1539707"/>
          <a:ext cx="5985175" cy="2194560"/>
        </p:xfrm>
        <a:graphic>
          <a:graphicData uri="http://schemas.openxmlformats.org/drawingml/2006/table">
            <a:tbl>
              <a:tblPr>
                <a:tableStyleId>{FABFCF23-3B69-468F-B69F-88F6DE6A72F2}</a:tableStyleId>
              </a:tblPr>
              <a:tblGrid>
                <a:gridCol w="1042519"/>
                <a:gridCol w="1051880"/>
                <a:gridCol w="417957"/>
                <a:gridCol w="801048"/>
                <a:gridCol w="740361"/>
                <a:gridCol w="667540"/>
                <a:gridCol w="668125"/>
                <a:gridCol w="595745"/>
              </a:tblGrid>
              <a:tr h="475427">
                <a:tc gridSpan="2">
                  <a:txBody>
                    <a:bodyPr/>
                    <a:lstStyle/>
                    <a:p>
                      <a:pPr indent="180340" algn="ctr" rtl="0">
                        <a:lnSpc>
                          <a:spcPct val="150000"/>
                        </a:lnSpc>
                        <a:spcAft>
                          <a:spcPts val="0"/>
                        </a:spcAft>
                      </a:pPr>
                      <a:r>
                        <a:rPr lang="en-US" sz="1200" dirty="0"/>
                        <a:t>Item </a:t>
                      </a:r>
                      <a:endParaRPr lang="en-US" sz="1200" dirty="0">
                        <a:latin typeface="Calibri"/>
                        <a:ea typeface="Calibri"/>
                        <a:cs typeface="Arial"/>
                      </a:endParaRPr>
                    </a:p>
                  </a:txBody>
                  <a:tcPr marL="0" marR="0" marT="0" marB="0" anchor="ctr"/>
                </a:tc>
                <a:tc hMerge="1">
                  <a:txBody>
                    <a:bodyPr/>
                    <a:lstStyle/>
                    <a:p>
                      <a:pPr rtl="1"/>
                      <a:endParaRPr lang="ar-SA"/>
                    </a:p>
                  </a:txBody>
                  <a:tcPr/>
                </a:tc>
                <a:tc>
                  <a:txBody>
                    <a:bodyPr/>
                    <a:lstStyle/>
                    <a:p>
                      <a:pPr indent="180340" algn="ctr" rtl="0">
                        <a:lnSpc>
                          <a:spcPct val="150000"/>
                        </a:lnSpc>
                        <a:spcAft>
                          <a:spcPts val="0"/>
                        </a:spcAft>
                      </a:pPr>
                      <a:endParaRPr lang="en-US" sz="1200" dirty="0">
                        <a:latin typeface="Times New Roman"/>
                        <a:ea typeface="Calibri"/>
                        <a:cs typeface="Arial"/>
                      </a:endParaRPr>
                    </a:p>
                  </a:txBody>
                  <a:tcPr marL="0" marR="0" marT="0" marB="0" anchor="ctr"/>
                </a:tc>
                <a:tc>
                  <a:txBody>
                    <a:bodyPr/>
                    <a:lstStyle/>
                    <a:p>
                      <a:pPr marL="38100" marR="38100" indent="180340" algn="ctr" rtl="0">
                        <a:lnSpc>
                          <a:spcPct val="150000"/>
                        </a:lnSpc>
                        <a:spcAft>
                          <a:spcPts val="0"/>
                        </a:spcAft>
                      </a:pPr>
                      <a:r>
                        <a:rPr lang="en-US" sz="1200" dirty="0"/>
                        <a:t>Sum of Squares</a:t>
                      </a:r>
                      <a:endParaRPr lang="en-US" sz="1200" dirty="0">
                        <a:latin typeface="Calibri"/>
                        <a:ea typeface="Calibri"/>
                        <a:cs typeface="Arial"/>
                      </a:endParaRPr>
                    </a:p>
                  </a:txBody>
                  <a:tcPr marL="0" marR="0" marT="0" marB="0" anchor="b"/>
                </a:tc>
                <a:tc>
                  <a:txBody>
                    <a:bodyPr/>
                    <a:lstStyle/>
                    <a:p>
                      <a:pPr marL="38100" marR="38100" indent="180340" algn="ctr" rtl="0">
                        <a:lnSpc>
                          <a:spcPct val="150000"/>
                        </a:lnSpc>
                        <a:spcAft>
                          <a:spcPts val="0"/>
                        </a:spcAft>
                      </a:pPr>
                      <a:r>
                        <a:rPr lang="en-US" sz="1200" dirty="0" err="1"/>
                        <a:t>df</a:t>
                      </a:r>
                      <a:endParaRPr lang="en-US" sz="1200" dirty="0">
                        <a:latin typeface="Calibri"/>
                        <a:ea typeface="Calibri"/>
                        <a:cs typeface="Arial"/>
                      </a:endParaRPr>
                    </a:p>
                  </a:txBody>
                  <a:tcPr marL="0" marR="0" marT="0" marB="0" anchor="b"/>
                </a:tc>
                <a:tc>
                  <a:txBody>
                    <a:bodyPr/>
                    <a:lstStyle/>
                    <a:p>
                      <a:pPr marL="38100" marR="38100" indent="180340" algn="ctr" rtl="0">
                        <a:lnSpc>
                          <a:spcPct val="150000"/>
                        </a:lnSpc>
                        <a:spcAft>
                          <a:spcPts val="0"/>
                        </a:spcAft>
                      </a:pPr>
                      <a:r>
                        <a:rPr lang="en-US" sz="1200" dirty="0"/>
                        <a:t>Mean Square</a:t>
                      </a:r>
                      <a:endParaRPr lang="en-US" sz="1200" dirty="0">
                        <a:latin typeface="Calibri"/>
                        <a:ea typeface="Calibri"/>
                        <a:cs typeface="Arial"/>
                      </a:endParaRPr>
                    </a:p>
                  </a:txBody>
                  <a:tcPr marL="0" marR="0" marT="0" marB="0" anchor="b"/>
                </a:tc>
                <a:tc>
                  <a:txBody>
                    <a:bodyPr/>
                    <a:lstStyle/>
                    <a:p>
                      <a:pPr marL="38100" marR="38100" indent="180340" algn="ctr" rtl="0">
                        <a:lnSpc>
                          <a:spcPct val="150000"/>
                        </a:lnSpc>
                        <a:spcAft>
                          <a:spcPts val="0"/>
                        </a:spcAft>
                      </a:pPr>
                      <a:r>
                        <a:rPr lang="en-US" sz="1200" dirty="0"/>
                        <a:t>F</a:t>
                      </a:r>
                      <a:endParaRPr lang="en-US" sz="1200" dirty="0">
                        <a:latin typeface="Calibri"/>
                        <a:ea typeface="Calibri"/>
                        <a:cs typeface="Arial"/>
                      </a:endParaRPr>
                    </a:p>
                  </a:txBody>
                  <a:tcPr marL="0" marR="0" marT="0" marB="0" anchor="b"/>
                </a:tc>
                <a:tc>
                  <a:txBody>
                    <a:bodyPr/>
                    <a:lstStyle/>
                    <a:p>
                      <a:pPr marL="38100" marR="38100" indent="180340" algn="ctr" rtl="0">
                        <a:lnSpc>
                          <a:spcPct val="150000"/>
                        </a:lnSpc>
                        <a:spcAft>
                          <a:spcPts val="0"/>
                        </a:spcAft>
                      </a:pPr>
                      <a:r>
                        <a:rPr lang="en-US" sz="1200" dirty="0"/>
                        <a:t>Sig.</a:t>
                      </a:r>
                      <a:endParaRPr lang="en-US" sz="1200" dirty="0">
                        <a:latin typeface="Calibri"/>
                        <a:ea typeface="Calibri"/>
                        <a:cs typeface="Arial"/>
                      </a:endParaRPr>
                    </a:p>
                  </a:txBody>
                  <a:tcPr marL="0" marR="0" marT="0" marB="0" anchor="b"/>
                </a:tc>
              </a:tr>
              <a:tr h="224315">
                <a:tc rowSpan="3">
                  <a:txBody>
                    <a:bodyPr/>
                    <a:lstStyle/>
                    <a:p>
                      <a:pPr marL="38100" marR="38100" indent="180340" algn="ctr" rtl="0">
                        <a:lnSpc>
                          <a:spcPct val="150000"/>
                        </a:lnSpc>
                        <a:spcAft>
                          <a:spcPts val="0"/>
                        </a:spcAft>
                      </a:pPr>
                      <a:r>
                        <a:rPr lang="en-US" sz="1200" dirty="0"/>
                        <a:t>Solar Potential </a:t>
                      </a:r>
                    </a:p>
                    <a:p>
                      <a:pPr marL="38100" marR="38100" indent="180340" algn="ctr" rtl="0">
                        <a:lnSpc>
                          <a:spcPct val="150000"/>
                        </a:lnSpc>
                        <a:spcAft>
                          <a:spcPts val="0"/>
                        </a:spcAft>
                      </a:pPr>
                      <a:r>
                        <a:rPr lang="en-US" sz="1200" dirty="0"/>
                        <a:t>(2)</a:t>
                      </a:r>
                      <a:endParaRPr lang="en-US" sz="1200" dirty="0">
                        <a:latin typeface="Calibri"/>
                        <a:ea typeface="Calibri"/>
                        <a:cs typeface="Arial"/>
                      </a:endParaRPr>
                    </a:p>
                  </a:txBody>
                  <a:tcPr marL="0" marR="0" marT="0" marB="0"/>
                </a:tc>
                <a:tc gridSpan="2">
                  <a:txBody>
                    <a:bodyPr/>
                    <a:lstStyle/>
                    <a:p>
                      <a:pPr marL="38100" marR="38100" indent="180340" algn="ctr" rtl="0">
                        <a:lnSpc>
                          <a:spcPct val="150000"/>
                        </a:lnSpc>
                        <a:spcAft>
                          <a:spcPts val="0"/>
                        </a:spcAft>
                      </a:pPr>
                      <a:r>
                        <a:rPr lang="en-US" sz="1200" dirty="0"/>
                        <a:t>Between Groups</a:t>
                      </a:r>
                      <a:endParaRPr lang="en-US" sz="1200" dirty="0">
                        <a:latin typeface="Calibri"/>
                        <a:ea typeface="Calibri"/>
                        <a:cs typeface="Arial"/>
                      </a:endParaRPr>
                    </a:p>
                  </a:txBody>
                  <a:tcPr marL="0" marR="0" marT="0" marB="0"/>
                </a:tc>
                <a:tc hMerge="1">
                  <a:txBody>
                    <a:bodyPr/>
                    <a:lstStyle/>
                    <a:p>
                      <a:pPr rtl="1"/>
                      <a:endParaRPr lang="ar-SA"/>
                    </a:p>
                  </a:txBody>
                  <a:tcPr/>
                </a:tc>
                <a:tc>
                  <a:txBody>
                    <a:bodyPr/>
                    <a:lstStyle/>
                    <a:p>
                      <a:pPr marL="38100" marR="38100" indent="180340" algn="ctr" rtl="0">
                        <a:lnSpc>
                          <a:spcPct val="150000"/>
                        </a:lnSpc>
                        <a:spcAft>
                          <a:spcPts val="0"/>
                        </a:spcAft>
                      </a:pPr>
                      <a:r>
                        <a:rPr lang="en-US" sz="1200" dirty="0"/>
                        <a:t>20.663</a:t>
                      </a:r>
                      <a:endParaRPr lang="en-US" sz="1200" dirty="0">
                        <a:latin typeface="Calibri"/>
                        <a:ea typeface="Calibri"/>
                        <a:cs typeface="Arial"/>
                      </a:endParaRPr>
                    </a:p>
                  </a:txBody>
                  <a:tcPr marL="0" marR="0" marT="0" marB="0"/>
                </a:tc>
                <a:tc>
                  <a:txBody>
                    <a:bodyPr/>
                    <a:lstStyle/>
                    <a:p>
                      <a:pPr marL="38100" marR="38100" indent="180340" algn="ctr" rtl="0">
                        <a:lnSpc>
                          <a:spcPct val="150000"/>
                        </a:lnSpc>
                        <a:spcAft>
                          <a:spcPts val="0"/>
                        </a:spcAft>
                      </a:pPr>
                      <a:r>
                        <a:rPr lang="en-US" sz="1200" dirty="0"/>
                        <a:t>4</a:t>
                      </a:r>
                      <a:endParaRPr lang="en-US" sz="1200" dirty="0">
                        <a:latin typeface="Calibri"/>
                        <a:ea typeface="Calibri"/>
                        <a:cs typeface="Arial"/>
                      </a:endParaRPr>
                    </a:p>
                  </a:txBody>
                  <a:tcPr marL="0" marR="0" marT="0" marB="0"/>
                </a:tc>
                <a:tc>
                  <a:txBody>
                    <a:bodyPr/>
                    <a:lstStyle/>
                    <a:p>
                      <a:pPr marL="38100" marR="38100" indent="180340" algn="ctr" rtl="0">
                        <a:lnSpc>
                          <a:spcPct val="150000"/>
                        </a:lnSpc>
                        <a:spcAft>
                          <a:spcPts val="0"/>
                        </a:spcAft>
                      </a:pPr>
                      <a:r>
                        <a:rPr lang="en-US" sz="1200" dirty="0"/>
                        <a:t>5.166</a:t>
                      </a:r>
                      <a:endParaRPr lang="en-US" sz="1200" dirty="0">
                        <a:latin typeface="Calibri"/>
                        <a:ea typeface="Calibri"/>
                        <a:cs typeface="Arial"/>
                      </a:endParaRPr>
                    </a:p>
                  </a:txBody>
                  <a:tcPr marL="0" marR="0" marT="0" marB="0"/>
                </a:tc>
                <a:tc rowSpan="3">
                  <a:txBody>
                    <a:bodyPr/>
                    <a:lstStyle/>
                    <a:p>
                      <a:pPr marL="38100" marR="38100" indent="180340" algn="ctr" rtl="0">
                        <a:lnSpc>
                          <a:spcPct val="150000"/>
                        </a:lnSpc>
                        <a:spcAft>
                          <a:spcPts val="0"/>
                        </a:spcAft>
                      </a:pPr>
                      <a:r>
                        <a:rPr lang="en-US" sz="1200" dirty="0"/>
                        <a:t>4.056</a:t>
                      </a:r>
                      <a:endParaRPr lang="en-US" sz="1200" dirty="0">
                        <a:latin typeface="Calibri"/>
                        <a:ea typeface="Calibri"/>
                        <a:cs typeface="Arial"/>
                      </a:endParaRPr>
                    </a:p>
                  </a:txBody>
                  <a:tcPr marL="0" marR="0" marT="0" marB="0"/>
                </a:tc>
                <a:tc rowSpan="3">
                  <a:txBody>
                    <a:bodyPr/>
                    <a:lstStyle/>
                    <a:p>
                      <a:pPr marL="38100" marR="38100" indent="180340" algn="ctr" rtl="0">
                        <a:lnSpc>
                          <a:spcPct val="150000"/>
                        </a:lnSpc>
                        <a:spcAft>
                          <a:spcPts val="0"/>
                        </a:spcAft>
                      </a:pPr>
                      <a:r>
                        <a:rPr lang="en-US" sz="1200" dirty="0"/>
                        <a:t>.003</a:t>
                      </a:r>
                      <a:endParaRPr lang="en-US" sz="1200" dirty="0">
                        <a:latin typeface="Calibri"/>
                        <a:ea typeface="Calibri"/>
                        <a:cs typeface="Arial"/>
                      </a:endParaRPr>
                    </a:p>
                  </a:txBody>
                  <a:tcPr marL="0" marR="0" marT="0" marB="0"/>
                </a:tc>
              </a:tr>
              <a:tr h="251112">
                <a:tc vMerge="1">
                  <a:txBody>
                    <a:bodyPr/>
                    <a:lstStyle/>
                    <a:p>
                      <a:pPr rtl="1"/>
                      <a:endParaRPr lang="ar-SA"/>
                    </a:p>
                  </a:txBody>
                  <a:tcPr/>
                </a:tc>
                <a:tc gridSpan="2">
                  <a:txBody>
                    <a:bodyPr/>
                    <a:lstStyle/>
                    <a:p>
                      <a:pPr marL="38100" marR="38100" indent="180340" algn="ctr" rtl="0">
                        <a:lnSpc>
                          <a:spcPct val="150000"/>
                        </a:lnSpc>
                        <a:spcAft>
                          <a:spcPts val="0"/>
                        </a:spcAft>
                      </a:pPr>
                      <a:r>
                        <a:rPr lang="en-US" sz="1200" dirty="0"/>
                        <a:t>Within Groups</a:t>
                      </a:r>
                      <a:endParaRPr lang="en-US" sz="1200" dirty="0">
                        <a:latin typeface="Calibri"/>
                        <a:ea typeface="Calibri"/>
                        <a:cs typeface="Arial"/>
                      </a:endParaRPr>
                    </a:p>
                  </a:txBody>
                  <a:tcPr marL="0" marR="0" marT="0" marB="0"/>
                </a:tc>
                <a:tc hMerge="1">
                  <a:txBody>
                    <a:bodyPr/>
                    <a:lstStyle/>
                    <a:p>
                      <a:pPr rtl="1"/>
                      <a:endParaRPr lang="ar-SA"/>
                    </a:p>
                  </a:txBody>
                  <a:tcPr/>
                </a:tc>
                <a:tc>
                  <a:txBody>
                    <a:bodyPr/>
                    <a:lstStyle/>
                    <a:p>
                      <a:pPr marL="38100" marR="38100" indent="180340" algn="ctr" rtl="0">
                        <a:lnSpc>
                          <a:spcPct val="150000"/>
                        </a:lnSpc>
                        <a:spcAft>
                          <a:spcPts val="0"/>
                        </a:spcAft>
                      </a:pPr>
                      <a:r>
                        <a:rPr lang="en-US" sz="1200" dirty="0"/>
                        <a:t>719.625</a:t>
                      </a:r>
                      <a:endParaRPr lang="en-US" sz="1200" dirty="0">
                        <a:latin typeface="Calibri"/>
                        <a:ea typeface="Calibri"/>
                        <a:cs typeface="Arial"/>
                      </a:endParaRPr>
                    </a:p>
                  </a:txBody>
                  <a:tcPr marL="0" marR="0" marT="0" marB="0"/>
                </a:tc>
                <a:tc>
                  <a:txBody>
                    <a:bodyPr/>
                    <a:lstStyle/>
                    <a:p>
                      <a:pPr marL="38100" marR="38100" indent="180340" algn="ctr" rtl="0">
                        <a:lnSpc>
                          <a:spcPct val="150000"/>
                        </a:lnSpc>
                        <a:spcAft>
                          <a:spcPts val="0"/>
                        </a:spcAft>
                      </a:pPr>
                      <a:r>
                        <a:rPr lang="en-US" sz="1200" dirty="0"/>
                        <a:t>565</a:t>
                      </a:r>
                      <a:endParaRPr lang="en-US" sz="1200" dirty="0">
                        <a:latin typeface="Calibri"/>
                        <a:ea typeface="Calibri"/>
                        <a:cs typeface="Arial"/>
                      </a:endParaRPr>
                    </a:p>
                  </a:txBody>
                  <a:tcPr marL="0" marR="0" marT="0" marB="0"/>
                </a:tc>
                <a:tc>
                  <a:txBody>
                    <a:bodyPr/>
                    <a:lstStyle/>
                    <a:p>
                      <a:pPr marL="38100" marR="38100" indent="180340" algn="ctr" rtl="0">
                        <a:lnSpc>
                          <a:spcPct val="150000"/>
                        </a:lnSpc>
                        <a:spcAft>
                          <a:spcPts val="0"/>
                        </a:spcAft>
                      </a:pPr>
                      <a:r>
                        <a:rPr lang="en-US" sz="1200" dirty="0"/>
                        <a:t>1.274</a:t>
                      </a:r>
                      <a:endParaRPr lang="en-US" sz="1200" dirty="0">
                        <a:latin typeface="Calibri"/>
                        <a:ea typeface="Calibri"/>
                        <a:cs typeface="Arial"/>
                      </a:endParaRPr>
                    </a:p>
                  </a:txBody>
                  <a:tcPr marL="0" marR="0" marT="0" marB="0"/>
                </a:tc>
                <a:tc vMerge="1">
                  <a:txBody>
                    <a:bodyPr/>
                    <a:lstStyle/>
                    <a:p>
                      <a:pPr indent="180340" algn="ctr" rtl="0">
                        <a:lnSpc>
                          <a:spcPct val="150000"/>
                        </a:lnSpc>
                        <a:spcAft>
                          <a:spcPts val="0"/>
                        </a:spcAft>
                      </a:pPr>
                      <a:endParaRPr lang="en-US" sz="1200" dirty="0">
                        <a:latin typeface="Times New Roman"/>
                        <a:ea typeface="Calibri"/>
                        <a:cs typeface="Arial"/>
                      </a:endParaRPr>
                    </a:p>
                  </a:txBody>
                  <a:tcPr marL="0" marR="0" marT="0" marB="0" anchor="ctr"/>
                </a:tc>
                <a:tc vMerge="1">
                  <a:txBody>
                    <a:bodyPr/>
                    <a:lstStyle/>
                    <a:p>
                      <a:pPr indent="180340" algn="ctr" rtl="0">
                        <a:lnSpc>
                          <a:spcPct val="150000"/>
                        </a:lnSpc>
                        <a:spcAft>
                          <a:spcPts val="0"/>
                        </a:spcAft>
                      </a:pPr>
                      <a:endParaRPr lang="en-US" sz="1200" dirty="0">
                        <a:latin typeface="Times New Roman"/>
                        <a:ea typeface="Calibri"/>
                        <a:cs typeface="Arial"/>
                      </a:endParaRPr>
                    </a:p>
                  </a:txBody>
                  <a:tcPr marL="0" marR="0" marT="0" marB="0" anchor="ctr"/>
                </a:tc>
              </a:tr>
              <a:tr h="251112">
                <a:tc vMerge="1">
                  <a:txBody>
                    <a:bodyPr/>
                    <a:lstStyle/>
                    <a:p>
                      <a:pPr rtl="1"/>
                      <a:endParaRPr lang="ar-SA"/>
                    </a:p>
                  </a:txBody>
                  <a:tcPr/>
                </a:tc>
                <a:tc gridSpan="2">
                  <a:txBody>
                    <a:bodyPr/>
                    <a:lstStyle/>
                    <a:p>
                      <a:pPr marL="38100" marR="38100" indent="180340" algn="ctr" rtl="0">
                        <a:lnSpc>
                          <a:spcPct val="150000"/>
                        </a:lnSpc>
                        <a:spcAft>
                          <a:spcPts val="0"/>
                        </a:spcAft>
                      </a:pPr>
                      <a:r>
                        <a:rPr lang="en-US" sz="1200"/>
                        <a:t>Total</a:t>
                      </a:r>
                      <a:endParaRPr lang="en-US" sz="1200">
                        <a:latin typeface="Calibri"/>
                        <a:ea typeface="Calibri"/>
                        <a:cs typeface="Arial"/>
                      </a:endParaRPr>
                    </a:p>
                  </a:txBody>
                  <a:tcPr marL="0" marR="0" marT="0" marB="0"/>
                </a:tc>
                <a:tc hMerge="1">
                  <a:txBody>
                    <a:bodyPr/>
                    <a:lstStyle/>
                    <a:p>
                      <a:pPr rtl="1"/>
                      <a:endParaRPr lang="ar-SA"/>
                    </a:p>
                  </a:txBody>
                  <a:tcPr/>
                </a:tc>
                <a:tc>
                  <a:txBody>
                    <a:bodyPr/>
                    <a:lstStyle/>
                    <a:p>
                      <a:pPr marL="38100" marR="38100" indent="180340" algn="ctr" rtl="0">
                        <a:lnSpc>
                          <a:spcPct val="150000"/>
                        </a:lnSpc>
                        <a:spcAft>
                          <a:spcPts val="0"/>
                        </a:spcAft>
                      </a:pPr>
                      <a:r>
                        <a:rPr lang="en-US" sz="1200" dirty="0"/>
                        <a:t>740.288</a:t>
                      </a:r>
                      <a:endParaRPr lang="en-US" sz="1200" dirty="0">
                        <a:latin typeface="Calibri"/>
                        <a:ea typeface="Calibri"/>
                        <a:cs typeface="Arial"/>
                      </a:endParaRPr>
                    </a:p>
                  </a:txBody>
                  <a:tcPr marL="0" marR="0" marT="0" marB="0"/>
                </a:tc>
                <a:tc>
                  <a:txBody>
                    <a:bodyPr/>
                    <a:lstStyle/>
                    <a:p>
                      <a:pPr marL="38100" marR="38100" indent="180340" algn="ctr" rtl="0">
                        <a:lnSpc>
                          <a:spcPct val="150000"/>
                        </a:lnSpc>
                        <a:spcAft>
                          <a:spcPts val="0"/>
                        </a:spcAft>
                      </a:pPr>
                      <a:r>
                        <a:rPr lang="en-US" sz="1200" dirty="0"/>
                        <a:t>569</a:t>
                      </a:r>
                      <a:endParaRPr lang="en-US" sz="1200" dirty="0">
                        <a:latin typeface="Calibri"/>
                        <a:ea typeface="Calibri"/>
                        <a:cs typeface="Arial"/>
                      </a:endParaRPr>
                    </a:p>
                  </a:txBody>
                  <a:tcPr marL="0" marR="0" marT="0" marB="0"/>
                </a:tc>
                <a:tc>
                  <a:txBody>
                    <a:bodyPr/>
                    <a:lstStyle/>
                    <a:p>
                      <a:pPr indent="180340" algn="ctr" rtl="0">
                        <a:lnSpc>
                          <a:spcPct val="150000"/>
                        </a:lnSpc>
                        <a:spcAft>
                          <a:spcPts val="0"/>
                        </a:spcAft>
                      </a:pPr>
                      <a:endParaRPr lang="en-US" sz="1200" dirty="0">
                        <a:latin typeface="Times New Roman"/>
                        <a:ea typeface="Calibri"/>
                        <a:cs typeface="Arial"/>
                      </a:endParaRPr>
                    </a:p>
                  </a:txBody>
                  <a:tcPr marL="0" marR="0" marT="0" marB="0" anchor="ctr"/>
                </a:tc>
                <a:tc vMerge="1">
                  <a:txBody>
                    <a:bodyPr/>
                    <a:lstStyle/>
                    <a:p>
                      <a:pPr indent="180340" algn="ctr" rtl="0">
                        <a:lnSpc>
                          <a:spcPct val="150000"/>
                        </a:lnSpc>
                        <a:spcAft>
                          <a:spcPts val="0"/>
                        </a:spcAft>
                      </a:pPr>
                      <a:endParaRPr lang="en-US" sz="1200" dirty="0">
                        <a:latin typeface="Times New Roman"/>
                        <a:ea typeface="Calibri"/>
                        <a:cs typeface="Arial"/>
                      </a:endParaRPr>
                    </a:p>
                  </a:txBody>
                  <a:tcPr marL="0" marR="0" marT="0" marB="0" anchor="ctr"/>
                </a:tc>
                <a:tc vMerge="1">
                  <a:txBody>
                    <a:bodyPr/>
                    <a:lstStyle/>
                    <a:p>
                      <a:pPr indent="180340" algn="ctr" rtl="0">
                        <a:lnSpc>
                          <a:spcPct val="150000"/>
                        </a:lnSpc>
                        <a:spcAft>
                          <a:spcPts val="0"/>
                        </a:spcAft>
                      </a:pPr>
                      <a:endParaRPr lang="en-US" sz="1200" dirty="0">
                        <a:latin typeface="Times New Roman"/>
                        <a:ea typeface="Calibri"/>
                        <a:cs typeface="Arial"/>
                      </a:endParaRPr>
                    </a:p>
                  </a:txBody>
                  <a:tcPr marL="0" marR="0" marT="0" marB="0" anchor="ctr"/>
                </a:tc>
              </a:tr>
              <a:tr h="224315">
                <a:tc rowSpan="3">
                  <a:txBody>
                    <a:bodyPr/>
                    <a:lstStyle/>
                    <a:p>
                      <a:pPr marL="38100" marR="38100" indent="180340" algn="ctr" rtl="0">
                        <a:lnSpc>
                          <a:spcPct val="150000"/>
                        </a:lnSpc>
                        <a:spcAft>
                          <a:spcPts val="0"/>
                        </a:spcAft>
                      </a:pPr>
                      <a:r>
                        <a:rPr lang="en-US" sz="1200" dirty="0"/>
                        <a:t>RE Law </a:t>
                      </a:r>
                    </a:p>
                    <a:p>
                      <a:pPr marL="38100" marR="38100" indent="180340" algn="ctr" rtl="0">
                        <a:lnSpc>
                          <a:spcPct val="150000"/>
                        </a:lnSpc>
                        <a:spcAft>
                          <a:spcPts val="0"/>
                        </a:spcAft>
                      </a:pPr>
                      <a:r>
                        <a:rPr lang="en-US" sz="1200" dirty="0"/>
                        <a:t>(7)</a:t>
                      </a:r>
                      <a:endParaRPr lang="en-US" sz="1200" dirty="0">
                        <a:latin typeface="Calibri"/>
                        <a:ea typeface="Calibri"/>
                        <a:cs typeface="Arial"/>
                      </a:endParaRPr>
                    </a:p>
                  </a:txBody>
                  <a:tcPr marL="0" marR="0" marT="0" marB="0"/>
                </a:tc>
                <a:tc gridSpan="2">
                  <a:txBody>
                    <a:bodyPr/>
                    <a:lstStyle/>
                    <a:p>
                      <a:pPr marL="38100" marR="38100" indent="180340" algn="ctr" rtl="0">
                        <a:lnSpc>
                          <a:spcPct val="150000"/>
                        </a:lnSpc>
                        <a:spcAft>
                          <a:spcPts val="0"/>
                        </a:spcAft>
                      </a:pPr>
                      <a:r>
                        <a:rPr lang="en-US" sz="1200"/>
                        <a:t>Between Groups</a:t>
                      </a:r>
                      <a:endParaRPr lang="en-US" sz="1200">
                        <a:latin typeface="Calibri"/>
                        <a:ea typeface="Calibri"/>
                        <a:cs typeface="Arial"/>
                      </a:endParaRPr>
                    </a:p>
                  </a:txBody>
                  <a:tcPr marL="0" marR="0" marT="0" marB="0"/>
                </a:tc>
                <a:tc hMerge="1">
                  <a:txBody>
                    <a:bodyPr/>
                    <a:lstStyle/>
                    <a:p>
                      <a:pPr rtl="1"/>
                      <a:endParaRPr lang="ar-SA"/>
                    </a:p>
                  </a:txBody>
                  <a:tcPr/>
                </a:tc>
                <a:tc>
                  <a:txBody>
                    <a:bodyPr/>
                    <a:lstStyle/>
                    <a:p>
                      <a:pPr marL="38100" marR="38100" indent="180340" algn="ctr" rtl="0">
                        <a:lnSpc>
                          <a:spcPct val="150000"/>
                        </a:lnSpc>
                        <a:spcAft>
                          <a:spcPts val="0"/>
                        </a:spcAft>
                      </a:pPr>
                      <a:r>
                        <a:rPr lang="en-US" sz="1200" dirty="0"/>
                        <a:t>19.053</a:t>
                      </a:r>
                      <a:endParaRPr lang="en-US" sz="1200" dirty="0">
                        <a:latin typeface="Calibri"/>
                        <a:ea typeface="Calibri"/>
                        <a:cs typeface="Arial"/>
                      </a:endParaRPr>
                    </a:p>
                  </a:txBody>
                  <a:tcPr marL="0" marR="0" marT="0" marB="0"/>
                </a:tc>
                <a:tc>
                  <a:txBody>
                    <a:bodyPr/>
                    <a:lstStyle/>
                    <a:p>
                      <a:pPr marL="38100" marR="38100" indent="180340" algn="ctr" rtl="0">
                        <a:lnSpc>
                          <a:spcPct val="150000"/>
                        </a:lnSpc>
                        <a:spcAft>
                          <a:spcPts val="0"/>
                        </a:spcAft>
                      </a:pPr>
                      <a:r>
                        <a:rPr lang="en-US" sz="1200" dirty="0"/>
                        <a:t>4</a:t>
                      </a:r>
                      <a:endParaRPr lang="en-US" sz="1200" dirty="0">
                        <a:latin typeface="Calibri"/>
                        <a:ea typeface="Calibri"/>
                        <a:cs typeface="Arial"/>
                      </a:endParaRPr>
                    </a:p>
                  </a:txBody>
                  <a:tcPr marL="0" marR="0" marT="0" marB="0"/>
                </a:tc>
                <a:tc>
                  <a:txBody>
                    <a:bodyPr/>
                    <a:lstStyle/>
                    <a:p>
                      <a:pPr marL="38100" marR="38100" indent="180340" algn="ctr" rtl="0">
                        <a:lnSpc>
                          <a:spcPct val="150000"/>
                        </a:lnSpc>
                        <a:spcAft>
                          <a:spcPts val="0"/>
                        </a:spcAft>
                      </a:pPr>
                      <a:r>
                        <a:rPr lang="en-US" sz="1200" dirty="0"/>
                        <a:t>4.763</a:t>
                      </a:r>
                      <a:endParaRPr lang="en-US" sz="1200" dirty="0">
                        <a:latin typeface="Calibri"/>
                        <a:ea typeface="Calibri"/>
                        <a:cs typeface="Arial"/>
                      </a:endParaRPr>
                    </a:p>
                  </a:txBody>
                  <a:tcPr marL="0" marR="0" marT="0" marB="0"/>
                </a:tc>
                <a:tc rowSpan="3">
                  <a:txBody>
                    <a:bodyPr/>
                    <a:lstStyle/>
                    <a:p>
                      <a:pPr marL="38100" marR="38100" indent="180340" algn="ctr" rtl="0">
                        <a:lnSpc>
                          <a:spcPct val="150000"/>
                        </a:lnSpc>
                        <a:spcAft>
                          <a:spcPts val="0"/>
                        </a:spcAft>
                      </a:pPr>
                      <a:r>
                        <a:rPr lang="en-US" sz="1200" dirty="0"/>
                        <a:t>3.573</a:t>
                      </a:r>
                      <a:endParaRPr lang="en-US" sz="1200" dirty="0">
                        <a:latin typeface="Calibri"/>
                        <a:ea typeface="Calibri"/>
                        <a:cs typeface="Arial"/>
                      </a:endParaRPr>
                    </a:p>
                  </a:txBody>
                  <a:tcPr marL="0" marR="0" marT="0" marB="0"/>
                </a:tc>
                <a:tc rowSpan="3">
                  <a:txBody>
                    <a:bodyPr/>
                    <a:lstStyle/>
                    <a:p>
                      <a:pPr marL="38100" marR="38100" indent="180340" algn="ctr" rtl="0">
                        <a:lnSpc>
                          <a:spcPct val="150000"/>
                        </a:lnSpc>
                        <a:spcAft>
                          <a:spcPts val="0"/>
                        </a:spcAft>
                      </a:pPr>
                      <a:r>
                        <a:rPr lang="en-US" sz="1200" dirty="0"/>
                        <a:t>.007</a:t>
                      </a:r>
                      <a:endParaRPr lang="en-US" sz="1200" dirty="0">
                        <a:latin typeface="Calibri"/>
                        <a:ea typeface="Calibri"/>
                        <a:cs typeface="Arial"/>
                      </a:endParaRPr>
                    </a:p>
                  </a:txBody>
                  <a:tcPr marL="0" marR="0" marT="0" marB="0"/>
                </a:tc>
              </a:tr>
              <a:tr h="251112">
                <a:tc vMerge="1">
                  <a:txBody>
                    <a:bodyPr/>
                    <a:lstStyle/>
                    <a:p>
                      <a:pPr rtl="1"/>
                      <a:endParaRPr lang="ar-SA"/>
                    </a:p>
                  </a:txBody>
                  <a:tcPr/>
                </a:tc>
                <a:tc gridSpan="2">
                  <a:txBody>
                    <a:bodyPr/>
                    <a:lstStyle/>
                    <a:p>
                      <a:pPr marL="38100" marR="38100" indent="180340" algn="ctr" rtl="0">
                        <a:lnSpc>
                          <a:spcPct val="150000"/>
                        </a:lnSpc>
                        <a:spcAft>
                          <a:spcPts val="0"/>
                        </a:spcAft>
                      </a:pPr>
                      <a:r>
                        <a:rPr lang="en-US" sz="1200"/>
                        <a:t>Within Groups</a:t>
                      </a:r>
                      <a:endParaRPr lang="en-US" sz="1200">
                        <a:latin typeface="Calibri"/>
                        <a:ea typeface="Calibri"/>
                        <a:cs typeface="Arial"/>
                      </a:endParaRPr>
                    </a:p>
                  </a:txBody>
                  <a:tcPr marL="0" marR="0" marT="0" marB="0"/>
                </a:tc>
                <a:tc hMerge="1">
                  <a:txBody>
                    <a:bodyPr/>
                    <a:lstStyle/>
                    <a:p>
                      <a:pPr rtl="1"/>
                      <a:endParaRPr lang="ar-SA"/>
                    </a:p>
                  </a:txBody>
                  <a:tcPr/>
                </a:tc>
                <a:tc>
                  <a:txBody>
                    <a:bodyPr/>
                    <a:lstStyle/>
                    <a:p>
                      <a:pPr marL="38100" marR="38100" indent="180340" algn="ctr" rtl="0">
                        <a:lnSpc>
                          <a:spcPct val="150000"/>
                        </a:lnSpc>
                        <a:spcAft>
                          <a:spcPts val="0"/>
                        </a:spcAft>
                      </a:pPr>
                      <a:r>
                        <a:rPr lang="en-US" sz="1200" dirty="0"/>
                        <a:t>753.272</a:t>
                      </a:r>
                      <a:endParaRPr lang="en-US" sz="1200" dirty="0">
                        <a:latin typeface="Calibri"/>
                        <a:ea typeface="Calibri"/>
                        <a:cs typeface="Arial"/>
                      </a:endParaRPr>
                    </a:p>
                  </a:txBody>
                  <a:tcPr marL="0" marR="0" marT="0" marB="0"/>
                </a:tc>
                <a:tc>
                  <a:txBody>
                    <a:bodyPr/>
                    <a:lstStyle/>
                    <a:p>
                      <a:pPr marL="38100" marR="38100" indent="180340" algn="ctr" rtl="0">
                        <a:lnSpc>
                          <a:spcPct val="150000"/>
                        </a:lnSpc>
                        <a:spcAft>
                          <a:spcPts val="0"/>
                        </a:spcAft>
                      </a:pPr>
                      <a:r>
                        <a:rPr lang="en-US" sz="1200" dirty="0"/>
                        <a:t>565</a:t>
                      </a:r>
                      <a:endParaRPr lang="en-US" sz="1200" dirty="0">
                        <a:latin typeface="Calibri"/>
                        <a:ea typeface="Calibri"/>
                        <a:cs typeface="Arial"/>
                      </a:endParaRPr>
                    </a:p>
                  </a:txBody>
                  <a:tcPr marL="0" marR="0" marT="0" marB="0"/>
                </a:tc>
                <a:tc>
                  <a:txBody>
                    <a:bodyPr/>
                    <a:lstStyle/>
                    <a:p>
                      <a:pPr marL="38100" marR="38100" indent="180340" algn="ctr" rtl="0">
                        <a:lnSpc>
                          <a:spcPct val="150000"/>
                        </a:lnSpc>
                        <a:spcAft>
                          <a:spcPts val="0"/>
                        </a:spcAft>
                      </a:pPr>
                      <a:r>
                        <a:rPr lang="en-US" sz="1200"/>
                        <a:t>1.333</a:t>
                      </a:r>
                      <a:endParaRPr lang="en-US" sz="1200">
                        <a:latin typeface="Calibri"/>
                        <a:ea typeface="Calibri"/>
                        <a:cs typeface="Arial"/>
                      </a:endParaRPr>
                    </a:p>
                  </a:txBody>
                  <a:tcPr marL="0" marR="0" marT="0" marB="0"/>
                </a:tc>
                <a:tc vMerge="1">
                  <a:txBody>
                    <a:bodyPr/>
                    <a:lstStyle/>
                    <a:p>
                      <a:pPr indent="180340" algn="ctr" rtl="0">
                        <a:lnSpc>
                          <a:spcPct val="150000"/>
                        </a:lnSpc>
                        <a:spcAft>
                          <a:spcPts val="0"/>
                        </a:spcAft>
                      </a:pPr>
                      <a:endParaRPr lang="en-US" sz="1200" dirty="0">
                        <a:latin typeface="Times New Roman"/>
                        <a:ea typeface="Calibri"/>
                        <a:cs typeface="Arial"/>
                      </a:endParaRPr>
                    </a:p>
                  </a:txBody>
                  <a:tcPr marL="0" marR="0" marT="0" marB="0" anchor="ctr"/>
                </a:tc>
                <a:tc vMerge="1">
                  <a:txBody>
                    <a:bodyPr/>
                    <a:lstStyle/>
                    <a:p>
                      <a:pPr indent="180340" algn="ctr" rtl="0">
                        <a:lnSpc>
                          <a:spcPct val="150000"/>
                        </a:lnSpc>
                        <a:spcAft>
                          <a:spcPts val="0"/>
                        </a:spcAft>
                      </a:pPr>
                      <a:endParaRPr lang="en-US" sz="1200" dirty="0">
                        <a:latin typeface="Times New Roman"/>
                        <a:ea typeface="Calibri"/>
                        <a:cs typeface="Arial"/>
                      </a:endParaRPr>
                    </a:p>
                  </a:txBody>
                  <a:tcPr marL="0" marR="0" marT="0" marB="0" anchor="ctr"/>
                </a:tc>
              </a:tr>
              <a:tr h="251112">
                <a:tc vMerge="1">
                  <a:txBody>
                    <a:bodyPr/>
                    <a:lstStyle/>
                    <a:p>
                      <a:pPr rtl="1"/>
                      <a:endParaRPr lang="ar-SA"/>
                    </a:p>
                  </a:txBody>
                  <a:tcPr/>
                </a:tc>
                <a:tc gridSpan="2">
                  <a:txBody>
                    <a:bodyPr/>
                    <a:lstStyle/>
                    <a:p>
                      <a:pPr marL="38100" marR="38100" indent="180340" algn="ctr" rtl="0">
                        <a:lnSpc>
                          <a:spcPct val="150000"/>
                        </a:lnSpc>
                        <a:spcAft>
                          <a:spcPts val="0"/>
                        </a:spcAft>
                      </a:pPr>
                      <a:r>
                        <a:rPr lang="en-US" sz="1200" dirty="0"/>
                        <a:t>Total</a:t>
                      </a:r>
                      <a:endParaRPr lang="en-US" sz="1200" dirty="0">
                        <a:latin typeface="Calibri"/>
                        <a:ea typeface="Calibri"/>
                        <a:cs typeface="Arial"/>
                      </a:endParaRPr>
                    </a:p>
                  </a:txBody>
                  <a:tcPr marL="0" marR="0" marT="0" marB="0"/>
                </a:tc>
                <a:tc hMerge="1">
                  <a:txBody>
                    <a:bodyPr/>
                    <a:lstStyle/>
                    <a:p>
                      <a:pPr rtl="1"/>
                      <a:endParaRPr lang="ar-SA"/>
                    </a:p>
                  </a:txBody>
                  <a:tcPr/>
                </a:tc>
                <a:tc>
                  <a:txBody>
                    <a:bodyPr/>
                    <a:lstStyle/>
                    <a:p>
                      <a:pPr marL="38100" marR="38100" indent="180340" algn="ctr" rtl="0">
                        <a:lnSpc>
                          <a:spcPct val="150000"/>
                        </a:lnSpc>
                        <a:spcAft>
                          <a:spcPts val="0"/>
                        </a:spcAft>
                      </a:pPr>
                      <a:r>
                        <a:rPr lang="en-US" sz="1200" dirty="0"/>
                        <a:t>772.325</a:t>
                      </a:r>
                      <a:endParaRPr lang="en-US" sz="1200" dirty="0">
                        <a:latin typeface="Calibri"/>
                        <a:ea typeface="Calibri"/>
                        <a:cs typeface="Arial"/>
                      </a:endParaRPr>
                    </a:p>
                  </a:txBody>
                  <a:tcPr marL="0" marR="0" marT="0" marB="0"/>
                </a:tc>
                <a:tc>
                  <a:txBody>
                    <a:bodyPr/>
                    <a:lstStyle/>
                    <a:p>
                      <a:pPr marL="38100" marR="38100" indent="180340" algn="ctr" rtl="0">
                        <a:lnSpc>
                          <a:spcPct val="150000"/>
                        </a:lnSpc>
                        <a:spcAft>
                          <a:spcPts val="0"/>
                        </a:spcAft>
                      </a:pPr>
                      <a:r>
                        <a:rPr lang="en-US" sz="1200" dirty="0"/>
                        <a:t>569</a:t>
                      </a:r>
                      <a:endParaRPr lang="en-US" sz="1200" dirty="0">
                        <a:latin typeface="Calibri"/>
                        <a:ea typeface="Calibri"/>
                        <a:cs typeface="Arial"/>
                      </a:endParaRPr>
                    </a:p>
                  </a:txBody>
                  <a:tcPr marL="0" marR="0" marT="0" marB="0"/>
                </a:tc>
                <a:tc>
                  <a:txBody>
                    <a:bodyPr/>
                    <a:lstStyle/>
                    <a:p>
                      <a:pPr indent="180340" algn="ctr" rtl="0">
                        <a:lnSpc>
                          <a:spcPct val="150000"/>
                        </a:lnSpc>
                        <a:spcAft>
                          <a:spcPts val="0"/>
                        </a:spcAft>
                      </a:pPr>
                      <a:endParaRPr lang="en-US" sz="1200" dirty="0">
                        <a:latin typeface="Times New Roman"/>
                        <a:ea typeface="Calibri"/>
                        <a:cs typeface="Arial"/>
                      </a:endParaRPr>
                    </a:p>
                  </a:txBody>
                  <a:tcPr marL="0" marR="0" marT="0" marB="0" anchor="ctr"/>
                </a:tc>
                <a:tc vMerge="1">
                  <a:txBody>
                    <a:bodyPr/>
                    <a:lstStyle/>
                    <a:p>
                      <a:pPr indent="180340" algn="ctr" rtl="0">
                        <a:lnSpc>
                          <a:spcPct val="150000"/>
                        </a:lnSpc>
                        <a:spcAft>
                          <a:spcPts val="0"/>
                        </a:spcAft>
                      </a:pPr>
                      <a:endParaRPr lang="en-US" sz="1200" dirty="0">
                        <a:latin typeface="Times New Roman"/>
                        <a:ea typeface="Calibri"/>
                        <a:cs typeface="Arial"/>
                      </a:endParaRPr>
                    </a:p>
                  </a:txBody>
                  <a:tcPr marL="0" marR="0" marT="0" marB="0" anchor="ctr"/>
                </a:tc>
                <a:tc vMerge="1">
                  <a:txBody>
                    <a:bodyPr/>
                    <a:lstStyle/>
                    <a:p>
                      <a:pPr indent="180340" algn="ctr" rtl="0">
                        <a:lnSpc>
                          <a:spcPct val="150000"/>
                        </a:lnSpc>
                        <a:spcAft>
                          <a:spcPts val="0"/>
                        </a:spcAft>
                      </a:pPr>
                      <a:endParaRPr lang="en-US" sz="1200" dirty="0">
                        <a:latin typeface="Times New Roman"/>
                        <a:ea typeface="Calibri"/>
                        <a:cs typeface="Arial"/>
                      </a:endParaRPr>
                    </a:p>
                  </a:txBody>
                  <a:tcPr marL="0" marR="0" marT="0" marB="0" anchor="ctr"/>
                </a:tc>
              </a:tr>
            </a:tbl>
          </a:graphicData>
        </a:graphic>
      </p:graphicFrame>
      <p:sp>
        <p:nvSpPr>
          <p:cNvPr id="47107" name="Rectangle 3"/>
          <p:cNvSpPr>
            <a:spLocks noChangeArrowheads="1"/>
          </p:cNvSpPr>
          <p:nvPr/>
        </p:nvSpPr>
        <p:spPr bwMode="auto">
          <a:xfrm>
            <a:off x="5361666" y="894871"/>
            <a:ext cx="5597288"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bmk="_Toc513530283">
                <a:ln>
                  <a:noFill/>
                </a:ln>
                <a:solidFill>
                  <a:srgbClr val="00B0F0"/>
                </a:solidFill>
                <a:effectLst/>
                <a:latin typeface="Times New Roman" pitchFamily="18" charset="0"/>
                <a:ea typeface="Calibri" pitchFamily="34" charset="0"/>
                <a:cs typeface="Times New Roman" pitchFamily="18" charset="0"/>
              </a:rPr>
              <a:t>Table :</a:t>
            </a:r>
            <a:r>
              <a:rPr kumimoji="0" lang="en-US" sz="1200" b="0" i="0" u="none" strike="noStrike" cap="none" normalizeH="0" dirty="0" smtClean="0" bmk="_Toc513530283">
                <a:ln>
                  <a:noFill/>
                </a:ln>
                <a:solidFill>
                  <a:srgbClr val="00B0F0"/>
                </a:solidFill>
                <a:effectLst/>
                <a:latin typeface="Times New Roman" pitchFamily="18" charset="0"/>
                <a:ea typeface="Calibri" pitchFamily="34" charset="0"/>
                <a:cs typeface="Times New Roman" pitchFamily="18" charset="0"/>
              </a:rPr>
              <a:t>  </a:t>
            </a:r>
            <a:r>
              <a:rPr kumimoji="0" lang="en-US" sz="1200" b="0" i="0" u="none" strike="noStrike" cap="none" normalizeH="0" baseline="0" dirty="0" smtClean="0" bmk="_Toc513530283">
                <a:ln>
                  <a:noFill/>
                </a:ln>
                <a:solidFill>
                  <a:srgbClr val="00B0F0"/>
                </a:solidFill>
                <a:effectLst/>
                <a:latin typeface="Times New Roman" pitchFamily="18" charset="0"/>
                <a:ea typeface="Calibri" pitchFamily="34" charset="0"/>
                <a:cs typeface="Times New Roman" pitchFamily="18" charset="0"/>
              </a:rPr>
              <a:t> The results of ANOVA according to the type of graduated high school of university students.</a:t>
            </a:r>
            <a:endParaRPr kumimoji="0" lang="en-US" sz="1800" b="0" i="0" u="none" strike="noStrike" cap="none" normalizeH="0" baseline="0" dirty="0" smtClean="0">
              <a:ln>
                <a:noFill/>
              </a:ln>
              <a:solidFill>
                <a:srgbClr val="00B0F0"/>
              </a:solidFill>
              <a:effectLst/>
              <a:latin typeface="Arial" pitchFamily="34" charset="0"/>
              <a:cs typeface="Arial" pitchFamily="34" charset="0"/>
            </a:endParaRPr>
          </a:p>
        </p:txBody>
      </p:sp>
      <p:graphicFrame>
        <p:nvGraphicFramePr>
          <p:cNvPr id="11" name="عنصر نائب للمحتوى 3"/>
          <p:cNvGraphicFramePr>
            <a:graphicFrameLocks/>
          </p:cNvGraphicFramePr>
          <p:nvPr/>
        </p:nvGraphicFramePr>
        <p:xfrm>
          <a:off x="5289598" y="4295543"/>
          <a:ext cx="6001935" cy="2194560"/>
        </p:xfrm>
        <a:graphic>
          <a:graphicData uri="http://schemas.openxmlformats.org/drawingml/2006/table">
            <a:tbl>
              <a:tblPr>
                <a:tableStyleId>{FABFCF23-3B69-468F-B69F-88F6DE6A72F2}</a:tableStyleId>
              </a:tblPr>
              <a:tblGrid>
                <a:gridCol w="1083572"/>
                <a:gridCol w="1343890"/>
                <a:gridCol w="928255"/>
                <a:gridCol w="554182"/>
                <a:gridCol w="831273"/>
                <a:gridCol w="665018"/>
                <a:gridCol w="595745"/>
              </a:tblGrid>
              <a:tr h="475117">
                <a:tc>
                  <a:txBody>
                    <a:bodyPr/>
                    <a:lstStyle/>
                    <a:p>
                      <a:pPr indent="180340" algn="ctr" rtl="0">
                        <a:lnSpc>
                          <a:spcPct val="150000"/>
                        </a:lnSpc>
                        <a:spcAft>
                          <a:spcPts val="0"/>
                        </a:spcAft>
                      </a:pPr>
                      <a:endParaRPr lang="en-US" sz="1200" dirty="0">
                        <a:latin typeface="Times New Roman"/>
                        <a:ea typeface="Calibri"/>
                        <a:cs typeface="Arial"/>
                      </a:endParaRPr>
                    </a:p>
                  </a:txBody>
                  <a:tcPr marL="0" marR="0" marT="0" marB="0"/>
                </a:tc>
                <a:tc>
                  <a:txBody>
                    <a:bodyPr/>
                    <a:lstStyle/>
                    <a:p>
                      <a:pPr indent="180340" algn="ctr" rtl="0">
                        <a:lnSpc>
                          <a:spcPct val="150000"/>
                        </a:lnSpc>
                        <a:spcAft>
                          <a:spcPts val="0"/>
                        </a:spcAft>
                      </a:pPr>
                      <a:endParaRPr lang="en-US" sz="1200">
                        <a:latin typeface="Times New Roman"/>
                        <a:ea typeface="Calibri"/>
                        <a:cs typeface="Arial"/>
                      </a:endParaRPr>
                    </a:p>
                  </a:txBody>
                  <a:tcPr marL="0" marR="0" marT="0" marB="0" anchor="ctr"/>
                </a:tc>
                <a:tc>
                  <a:txBody>
                    <a:bodyPr/>
                    <a:lstStyle/>
                    <a:p>
                      <a:pPr marL="38100" marR="38100" indent="180340" algn="ctr" rtl="0">
                        <a:lnSpc>
                          <a:spcPct val="150000"/>
                        </a:lnSpc>
                        <a:spcAft>
                          <a:spcPts val="0"/>
                        </a:spcAft>
                      </a:pPr>
                      <a:r>
                        <a:rPr lang="en-US" sz="1200"/>
                        <a:t>Sum of Squares</a:t>
                      </a:r>
                      <a:endParaRPr lang="en-US" sz="1100">
                        <a:latin typeface="Calibri"/>
                        <a:ea typeface="Calibri"/>
                        <a:cs typeface="Arial"/>
                      </a:endParaRPr>
                    </a:p>
                  </a:txBody>
                  <a:tcPr marL="0" marR="0" marT="0" marB="0" anchor="b"/>
                </a:tc>
                <a:tc>
                  <a:txBody>
                    <a:bodyPr/>
                    <a:lstStyle/>
                    <a:p>
                      <a:pPr marL="38100" marR="38100" indent="180340" algn="ctr" rtl="0">
                        <a:lnSpc>
                          <a:spcPct val="150000"/>
                        </a:lnSpc>
                        <a:spcAft>
                          <a:spcPts val="0"/>
                        </a:spcAft>
                      </a:pPr>
                      <a:r>
                        <a:rPr lang="en-US" sz="1200" dirty="0" err="1"/>
                        <a:t>Df</a:t>
                      </a:r>
                      <a:endParaRPr lang="en-US" sz="1100" dirty="0">
                        <a:latin typeface="Calibri"/>
                        <a:ea typeface="Calibri"/>
                        <a:cs typeface="Arial"/>
                      </a:endParaRPr>
                    </a:p>
                  </a:txBody>
                  <a:tcPr marL="0" marR="0" marT="0" marB="0" anchor="b"/>
                </a:tc>
                <a:tc>
                  <a:txBody>
                    <a:bodyPr/>
                    <a:lstStyle/>
                    <a:p>
                      <a:pPr marL="38100" marR="38100" indent="180340" algn="ctr" rtl="0">
                        <a:lnSpc>
                          <a:spcPct val="150000"/>
                        </a:lnSpc>
                        <a:spcAft>
                          <a:spcPts val="0"/>
                        </a:spcAft>
                      </a:pPr>
                      <a:r>
                        <a:rPr lang="en-US" sz="1200" dirty="0"/>
                        <a:t>Mean Square</a:t>
                      </a:r>
                      <a:endParaRPr lang="en-US" sz="1100" dirty="0">
                        <a:latin typeface="Calibri"/>
                        <a:ea typeface="Calibri"/>
                        <a:cs typeface="Arial"/>
                      </a:endParaRPr>
                    </a:p>
                  </a:txBody>
                  <a:tcPr marL="0" marR="0" marT="0" marB="0" anchor="b"/>
                </a:tc>
                <a:tc>
                  <a:txBody>
                    <a:bodyPr/>
                    <a:lstStyle/>
                    <a:p>
                      <a:pPr marL="38100" marR="38100" indent="180340" algn="ctr" rtl="0">
                        <a:lnSpc>
                          <a:spcPct val="150000"/>
                        </a:lnSpc>
                        <a:spcAft>
                          <a:spcPts val="0"/>
                        </a:spcAft>
                      </a:pPr>
                      <a:r>
                        <a:rPr lang="en-US" sz="1200" dirty="0"/>
                        <a:t>F</a:t>
                      </a:r>
                      <a:endParaRPr lang="en-US" sz="1100" dirty="0">
                        <a:latin typeface="Calibri"/>
                        <a:ea typeface="Calibri"/>
                        <a:cs typeface="Arial"/>
                      </a:endParaRPr>
                    </a:p>
                  </a:txBody>
                  <a:tcPr marL="0" marR="0" marT="0" marB="0" anchor="b"/>
                </a:tc>
                <a:tc>
                  <a:txBody>
                    <a:bodyPr/>
                    <a:lstStyle/>
                    <a:p>
                      <a:pPr marL="38100" marR="38100" indent="180340" algn="ctr" rtl="0">
                        <a:lnSpc>
                          <a:spcPct val="150000"/>
                        </a:lnSpc>
                        <a:spcAft>
                          <a:spcPts val="0"/>
                        </a:spcAft>
                      </a:pPr>
                      <a:r>
                        <a:rPr lang="en-US" sz="1200" dirty="0"/>
                        <a:t>Sig.</a:t>
                      </a:r>
                      <a:endParaRPr lang="en-US" sz="1100" dirty="0">
                        <a:latin typeface="Calibri"/>
                        <a:ea typeface="Calibri"/>
                        <a:cs typeface="Arial"/>
                      </a:endParaRPr>
                    </a:p>
                  </a:txBody>
                  <a:tcPr marL="0" marR="0" marT="0" marB="0" anchor="b"/>
                </a:tc>
              </a:tr>
              <a:tr h="224169">
                <a:tc rowSpan="3">
                  <a:txBody>
                    <a:bodyPr/>
                    <a:lstStyle/>
                    <a:p>
                      <a:pPr marL="38100" marR="38100" indent="180340" algn="ctr" rtl="0">
                        <a:lnSpc>
                          <a:spcPct val="150000"/>
                        </a:lnSpc>
                        <a:spcAft>
                          <a:spcPts val="0"/>
                        </a:spcAft>
                      </a:pPr>
                      <a:r>
                        <a:rPr lang="en-US" sz="1200" dirty="0"/>
                        <a:t>Source of information </a:t>
                      </a:r>
                      <a:r>
                        <a:rPr lang="en-US" sz="1200" dirty="0" smtClean="0"/>
                        <a:t>   (</a:t>
                      </a:r>
                      <a:r>
                        <a:rPr lang="en-US" sz="1200" dirty="0"/>
                        <a:t>8)</a:t>
                      </a:r>
                      <a:endParaRPr lang="en-US" sz="1100" dirty="0">
                        <a:latin typeface="Calibri"/>
                        <a:ea typeface="Calibri"/>
                        <a:cs typeface="Arial"/>
                      </a:endParaRPr>
                    </a:p>
                  </a:txBody>
                  <a:tcPr marL="0" marR="0" marT="0" marB="0"/>
                </a:tc>
                <a:tc>
                  <a:txBody>
                    <a:bodyPr/>
                    <a:lstStyle/>
                    <a:p>
                      <a:pPr marL="38100" marR="38100" indent="180340" algn="just" rtl="0">
                        <a:lnSpc>
                          <a:spcPct val="150000"/>
                        </a:lnSpc>
                        <a:spcAft>
                          <a:spcPts val="0"/>
                        </a:spcAft>
                      </a:pPr>
                      <a:r>
                        <a:rPr lang="en-US" sz="1200"/>
                        <a:t>Between Groups</a:t>
                      </a:r>
                      <a:endParaRPr lang="en-US" sz="1100">
                        <a:latin typeface="Calibri"/>
                        <a:ea typeface="Calibri"/>
                        <a:cs typeface="Arial"/>
                      </a:endParaRPr>
                    </a:p>
                  </a:txBody>
                  <a:tcPr marL="0" marR="0" marT="0" marB="0"/>
                </a:tc>
                <a:tc>
                  <a:txBody>
                    <a:bodyPr/>
                    <a:lstStyle/>
                    <a:p>
                      <a:pPr marL="38100" marR="38100" indent="180340" algn="r" rtl="0">
                        <a:lnSpc>
                          <a:spcPct val="150000"/>
                        </a:lnSpc>
                        <a:spcAft>
                          <a:spcPts val="0"/>
                        </a:spcAft>
                      </a:pPr>
                      <a:r>
                        <a:rPr lang="en-US" sz="1200"/>
                        <a:t>26.955</a:t>
                      </a:r>
                      <a:endParaRPr lang="en-US" sz="1100">
                        <a:latin typeface="Calibri"/>
                        <a:ea typeface="Calibri"/>
                        <a:cs typeface="Arial"/>
                      </a:endParaRPr>
                    </a:p>
                  </a:txBody>
                  <a:tcPr marL="0" marR="0" marT="0" marB="0"/>
                </a:tc>
                <a:tc>
                  <a:txBody>
                    <a:bodyPr/>
                    <a:lstStyle/>
                    <a:p>
                      <a:pPr marL="38100" marR="38100" indent="180340" algn="r" rtl="0">
                        <a:lnSpc>
                          <a:spcPct val="150000"/>
                        </a:lnSpc>
                        <a:spcAft>
                          <a:spcPts val="0"/>
                        </a:spcAft>
                      </a:pPr>
                      <a:r>
                        <a:rPr lang="en-US" sz="1200" dirty="0"/>
                        <a:t>6</a:t>
                      </a:r>
                      <a:endParaRPr lang="en-US" sz="1100" dirty="0">
                        <a:latin typeface="Calibri"/>
                        <a:ea typeface="Calibri"/>
                        <a:cs typeface="Arial"/>
                      </a:endParaRPr>
                    </a:p>
                  </a:txBody>
                  <a:tcPr marL="0" marR="0" marT="0" marB="0"/>
                </a:tc>
                <a:tc>
                  <a:txBody>
                    <a:bodyPr/>
                    <a:lstStyle/>
                    <a:p>
                      <a:pPr marL="38100" marR="38100" indent="180340" algn="r" rtl="0">
                        <a:lnSpc>
                          <a:spcPct val="150000"/>
                        </a:lnSpc>
                        <a:spcAft>
                          <a:spcPts val="0"/>
                        </a:spcAft>
                      </a:pPr>
                      <a:r>
                        <a:rPr lang="en-US" sz="1200" dirty="0"/>
                        <a:t>4.492</a:t>
                      </a:r>
                      <a:endParaRPr lang="en-US" sz="1100" dirty="0">
                        <a:latin typeface="Calibri"/>
                        <a:ea typeface="Calibri"/>
                        <a:cs typeface="Arial"/>
                      </a:endParaRPr>
                    </a:p>
                  </a:txBody>
                  <a:tcPr marL="0" marR="0" marT="0" marB="0"/>
                </a:tc>
                <a:tc rowSpan="3">
                  <a:txBody>
                    <a:bodyPr/>
                    <a:lstStyle/>
                    <a:p>
                      <a:pPr marL="38100" marR="38100" indent="180340" algn="r" rtl="0">
                        <a:lnSpc>
                          <a:spcPct val="150000"/>
                        </a:lnSpc>
                        <a:spcAft>
                          <a:spcPts val="0"/>
                        </a:spcAft>
                      </a:pPr>
                      <a:r>
                        <a:rPr lang="en-US" sz="1200" dirty="0"/>
                        <a:t>3.426</a:t>
                      </a:r>
                      <a:endParaRPr lang="en-US" sz="1100" dirty="0">
                        <a:latin typeface="Calibri"/>
                        <a:ea typeface="Calibri"/>
                        <a:cs typeface="Arial"/>
                      </a:endParaRPr>
                    </a:p>
                  </a:txBody>
                  <a:tcPr marL="0" marR="0" marT="0" marB="0"/>
                </a:tc>
                <a:tc rowSpan="3">
                  <a:txBody>
                    <a:bodyPr/>
                    <a:lstStyle/>
                    <a:p>
                      <a:pPr marL="38100" marR="38100" indent="180340" algn="r" rtl="0">
                        <a:lnSpc>
                          <a:spcPct val="150000"/>
                        </a:lnSpc>
                        <a:spcAft>
                          <a:spcPts val="0"/>
                        </a:spcAft>
                      </a:pPr>
                      <a:r>
                        <a:rPr lang="en-US" sz="1200" dirty="0"/>
                        <a:t>.002</a:t>
                      </a:r>
                      <a:endParaRPr lang="en-US" sz="1100" dirty="0">
                        <a:latin typeface="Calibri"/>
                        <a:ea typeface="Calibri"/>
                        <a:cs typeface="Arial"/>
                      </a:endParaRPr>
                    </a:p>
                  </a:txBody>
                  <a:tcPr marL="0" marR="0" marT="0" marB="0"/>
                </a:tc>
              </a:tr>
              <a:tr h="250948">
                <a:tc vMerge="1">
                  <a:txBody>
                    <a:bodyPr/>
                    <a:lstStyle/>
                    <a:p>
                      <a:pPr rtl="1"/>
                      <a:endParaRPr lang="ar-SA"/>
                    </a:p>
                  </a:txBody>
                  <a:tcPr/>
                </a:tc>
                <a:tc>
                  <a:txBody>
                    <a:bodyPr/>
                    <a:lstStyle/>
                    <a:p>
                      <a:pPr marL="38100" marR="38100" indent="180340" algn="just" rtl="0">
                        <a:lnSpc>
                          <a:spcPct val="150000"/>
                        </a:lnSpc>
                        <a:spcAft>
                          <a:spcPts val="0"/>
                        </a:spcAft>
                      </a:pPr>
                      <a:r>
                        <a:rPr lang="en-US" sz="1200"/>
                        <a:t>Within Groups</a:t>
                      </a:r>
                      <a:endParaRPr lang="en-US" sz="1100">
                        <a:latin typeface="Calibri"/>
                        <a:ea typeface="Calibri"/>
                        <a:cs typeface="Arial"/>
                      </a:endParaRPr>
                    </a:p>
                  </a:txBody>
                  <a:tcPr marL="0" marR="0" marT="0" marB="0"/>
                </a:tc>
                <a:tc>
                  <a:txBody>
                    <a:bodyPr/>
                    <a:lstStyle/>
                    <a:p>
                      <a:pPr marL="38100" marR="38100" indent="180340" algn="r" rtl="0">
                        <a:lnSpc>
                          <a:spcPct val="150000"/>
                        </a:lnSpc>
                        <a:spcAft>
                          <a:spcPts val="0"/>
                        </a:spcAft>
                      </a:pPr>
                      <a:r>
                        <a:rPr lang="en-US" sz="1200"/>
                        <a:t>738.170</a:t>
                      </a:r>
                      <a:endParaRPr lang="en-US" sz="1100">
                        <a:latin typeface="Calibri"/>
                        <a:ea typeface="Calibri"/>
                        <a:cs typeface="Arial"/>
                      </a:endParaRPr>
                    </a:p>
                  </a:txBody>
                  <a:tcPr marL="0" marR="0" marT="0" marB="0"/>
                </a:tc>
                <a:tc>
                  <a:txBody>
                    <a:bodyPr/>
                    <a:lstStyle/>
                    <a:p>
                      <a:pPr marL="38100" marR="38100" indent="180340" algn="r" rtl="0">
                        <a:lnSpc>
                          <a:spcPct val="150000"/>
                        </a:lnSpc>
                        <a:spcAft>
                          <a:spcPts val="0"/>
                        </a:spcAft>
                      </a:pPr>
                      <a:r>
                        <a:rPr lang="en-US" sz="1200" dirty="0"/>
                        <a:t>563</a:t>
                      </a:r>
                      <a:endParaRPr lang="en-US" sz="1100" dirty="0">
                        <a:latin typeface="Calibri"/>
                        <a:ea typeface="Calibri"/>
                        <a:cs typeface="Arial"/>
                      </a:endParaRPr>
                    </a:p>
                  </a:txBody>
                  <a:tcPr marL="0" marR="0" marT="0" marB="0"/>
                </a:tc>
                <a:tc>
                  <a:txBody>
                    <a:bodyPr/>
                    <a:lstStyle/>
                    <a:p>
                      <a:pPr marL="38100" marR="38100" indent="180340" algn="r" rtl="0">
                        <a:lnSpc>
                          <a:spcPct val="150000"/>
                        </a:lnSpc>
                        <a:spcAft>
                          <a:spcPts val="0"/>
                        </a:spcAft>
                      </a:pPr>
                      <a:r>
                        <a:rPr lang="en-US" sz="1200"/>
                        <a:t>1.311</a:t>
                      </a:r>
                      <a:endParaRPr lang="en-US" sz="1100">
                        <a:latin typeface="Calibri"/>
                        <a:ea typeface="Calibri"/>
                        <a:cs typeface="Arial"/>
                      </a:endParaRPr>
                    </a:p>
                  </a:txBody>
                  <a:tcPr marL="0" marR="0" marT="0" marB="0"/>
                </a:tc>
                <a:tc vMerge="1">
                  <a:txBody>
                    <a:bodyPr/>
                    <a:lstStyle/>
                    <a:p>
                      <a:pPr indent="180340" algn="ctr" rtl="0">
                        <a:lnSpc>
                          <a:spcPct val="150000"/>
                        </a:lnSpc>
                        <a:spcAft>
                          <a:spcPts val="0"/>
                        </a:spcAft>
                      </a:pPr>
                      <a:endParaRPr lang="en-US" sz="1200" dirty="0">
                        <a:latin typeface="Times New Roman"/>
                        <a:ea typeface="Calibri"/>
                        <a:cs typeface="Arial"/>
                      </a:endParaRPr>
                    </a:p>
                  </a:txBody>
                  <a:tcPr marL="0" marR="0" marT="0" marB="0" anchor="ctr"/>
                </a:tc>
                <a:tc vMerge="1">
                  <a:txBody>
                    <a:bodyPr/>
                    <a:lstStyle/>
                    <a:p>
                      <a:pPr indent="180340" algn="ctr" rtl="0">
                        <a:lnSpc>
                          <a:spcPct val="150000"/>
                        </a:lnSpc>
                        <a:spcAft>
                          <a:spcPts val="0"/>
                        </a:spcAft>
                      </a:pPr>
                      <a:endParaRPr lang="en-US" sz="1200" dirty="0">
                        <a:latin typeface="Times New Roman"/>
                        <a:ea typeface="Calibri"/>
                        <a:cs typeface="Arial"/>
                      </a:endParaRPr>
                    </a:p>
                  </a:txBody>
                  <a:tcPr marL="0" marR="0" marT="0" marB="0" anchor="ctr"/>
                </a:tc>
              </a:tr>
              <a:tr h="250948">
                <a:tc vMerge="1">
                  <a:txBody>
                    <a:bodyPr/>
                    <a:lstStyle/>
                    <a:p>
                      <a:pPr rtl="1"/>
                      <a:endParaRPr lang="ar-SA"/>
                    </a:p>
                  </a:txBody>
                  <a:tcPr/>
                </a:tc>
                <a:tc>
                  <a:txBody>
                    <a:bodyPr/>
                    <a:lstStyle/>
                    <a:p>
                      <a:pPr marL="38100" marR="38100" indent="180340" algn="just" rtl="0">
                        <a:lnSpc>
                          <a:spcPct val="150000"/>
                        </a:lnSpc>
                        <a:spcAft>
                          <a:spcPts val="0"/>
                        </a:spcAft>
                      </a:pPr>
                      <a:r>
                        <a:rPr lang="en-US" sz="1200"/>
                        <a:t>Total</a:t>
                      </a:r>
                      <a:endParaRPr lang="en-US" sz="1100">
                        <a:latin typeface="Calibri"/>
                        <a:ea typeface="Calibri"/>
                        <a:cs typeface="Arial"/>
                      </a:endParaRPr>
                    </a:p>
                  </a:txBody>
                  <a:tcPr marL="0" marR="0" marT="0" marB="0"/>
                </a:tc>
                <a:tc>
                  <a:txBody>
                    <a:bodyPr/>
                    <a:lstStyle/>
                    <a:p>
                      <a:pPr marL="38100" marR="38100" indent="180340" algn="r" rtl="0">
                        <a:lnSpc>
                          <a:spcPct val="150000"/>
                        </a:lnSpc>
                        <a:spcAft>
                          <a:spcPts val="0"/>
                        </a:spcAft>
                      </a:pPr>
                      <a:r>
                        <a:rPr lang="en-US" sz="1200"/>
                        <a:t>765.125</a:t>
                      </a:r>
                      <a:endParaRPr lang="en-US" sz="1100">
                        <a:latin typeface="Calibri"/>
                        <a:ea typeface="Calibri"/>
                        <a:cs typeface="Arial"/>
                      </a:endParaRPr>
                    </a:p>
                  </a:txBody>
                  <a:tcPr marL="0" marR="0" marT="0" marB="0"/>
                </a:tc>
                <a:tc>
                  <a:txBody>
                    <a:bodyPr/>
                    <a:lstStyle/>
                    <a:p>
                      <a:pPr marL="38100" marR="38100" indent="180340" algn="r" rtl="0">
                        <a:lnSpc>
                          <a:spcPct val="150000"/>
                        </a:lnSpc>
                        <a:spcAft>
                          <a:spcPts val="0"/>
                        </a:spcAft>
                      </a:pPr>
                      <a:r>
                        <a:rPr lang="en-US" sz="1200" dirty="0"/>
                        <a:t>569</a:t>
                      </a:r>
                      <a:endParaRPr lang="en-US" sz="1100" dirty="0">
                        <a:latin typeface="Calibri"/>
                        <a:ea typeface="Calibri"/>
                        <a:cs typeface="Arial"/>
                      </a:endParaRPr>
                    </a:p>
                  </a:txBody>
                  <a:tcPr marL="0" marR="0" marT="0" marB="0"/>
                </a:tc>
                <a:tc>
                  <a:txBody>
                    <a:bodyPr/>
                    <a:lstStyle/>
                    <a:p>
                      <a:pPr indent="180340" algn="ctr" rtl="0">
                        <a:lnSpc>
                          <a:spcPct val="150000"/>
                        </a:lnSpc>
                        <a:spcAft>
                          <a:spcPts val="0"/>
                        </a:spcAft>
                      </a:pPr>
                      <a:endParaRPr lang="en-US" sz="1200" dirty="0">
                        <a:latin typeface="Times New Roman"/>
                        <a:ea typeface="Calibri"/>
                        <a:cs typeface="Arial"/>
                      </a:endParaRPr>
                    </a:p>
                  </a:txBody>
                  <a:tcPr marL="0" marR="0" marT="0" marB="0" anchor="ctr"/>
                </a:tc>
                <a:tc vMerge="1">
                  <a:txBody>
                    <a:bodyPr/>
                    <a:lstStyle/>
                    <a:p>
                      <a:pPr indent="180340" algn="ctr" rtl="0">
                        <a:lnSpc>
                          <a:spcPct val="150000"/>
                        </a:lnSpc>
                        <a:spcAft>
                          <a:spcPts val="0"/>
                        </a:spcAft>
                      </a:pPr>
                      <a:endParaRPr lang="en-US" sz="1200" dirty="0">
                        <a:latin typeface="Times New Roman"/>
                        <a:ea typeface="Calibri"/>
                        <a:cs typeface="Arial"/>
                      </a:endParaRPr>
                    </a:p>
                  </a:txBody>
                  <a:tcPr marL="0" marR="0" marT="0" marB="0" anchor="ctr"/>
                </a:tc>
                <a:tc vMerge="1">
                  <a:txBody>
                    <a:bodyPr/>
                    <a:lstStyle/>
                    <a:p>
                      <a:pPr indent="180340" algn="ctr" rtl="0">
                        <a:lnSpc>
                          <a:spcPct val="150000"/>
                        </a:lnSpc>
                        <a:spcAft>
                          <a:spcPts val="0"/>
                        </a:spcAft>
                      </a:pPr>
                      <a:endParaRPr lang="en-US" sz="1200" dirty="0">
                        <a:latin typeface="Times New Roman"/>
                        <a:ea typeface="Calibri"/>
                        <a:cs typeface="Arial"/>
                      </a:endParaRPr>
                    </a:p>
                  </a:txBody>
                  <a:tcPr marL="0" marR="0" marT="0" marB="0" anchor="ctr"/>
                </a:tc>
              </a:tr>
              <a:tr h="224169">
                <a:tc rowSpan="3">
                  <a:txBody>
                    <a:bodyPr/>
                    <a:lstStyle/>
                    <a:p>
                      <a:pPr indent="180340" algn="ctr" rtl="0">
                        <a:lnSpc>
                          <a:spcPct val="150000"/>
                        </a:lnSpc>
                        <a:spcAft>
                          <a:spcPts val="0"/>
                        </a:spcAft>
                      </a:pPr>
                      <a:r>
                        <a:rPr lang="en-US" sz="1200" dirty="0"/>
                        <a:t>Solar energy uses  (12)</a:t>
                      </a:r>
                      <a:endParaRPr lang="en-US" sz="1100" dirty="0">
                        <a:latin typeface="Calibri"/>
                        <a:ea typeface="Calibri"/>
                        <a:cs typeface="Arial"/>
                      </a:endParaRPr>
                    </a:p>
                  </a:txBody>
                  <a:tcPr marL="0" marR="0" marT="0" marB="0"/>
                </a:tc>
                <a:tc>
                  <a:txBody>
                    <a:bodyPr/>
                    <a:lstStyle/>
                    <a:p>
                      <a:pPr marL="38100" marR="38100" indent="180340" algn="just" rtl="0">
                        <a:lnSpc>
                          <a:spcPct val="150000"/>
                        </a:lnSpc>
                        <a:spcAft>
                          <a:spcPts val="0"/>
                        </a:spcAft>
                      </a:pPr>
                      <a:r>
                        <a:rPr lang="en-US" sz="1200"/>
                        <a:t>Between Groups</a:t>
                      </a:r>
                      <a:endParaRPr lang="en-US" sz="1100">
                        <a:latin typeface="Calibri"/>
                        <a:ea typeface="Calibri"/>
                        <a:cs typeface="Arial"/>
                      </a:endParaRPr>
                    </a:p>
                  </a:txBody>
                  <a:tcPr marL="0" marR="0" marT="0" marB="0"/>
                </a:tc>
                <a:tc>
                  <a:txBody>
                    <a:bodyPr/>
                    <a:lstStyle/>
                    <a:p>
                      <a:pPr marL="38100" marR="38100" indent="180340" algn="r" rtl="0">
                        <a:lnSpc>
                          <a:spcPct val="150000"/>
                        </a:lnSpc>
                        <a:spcAft>
                          <a:spcPts val="0"/>
                        </a:spcAft>
                      </a:pPr>
                      <a:r>
                        <a:rPr lang="en-US" sz="1200"/>
                        <a:t>16.475</a:t>
                      </a:r>
                      <a:endParaRPr lang="en-US" sz="1100">
                        <a:latin typeface="Calibri"/>
                        <a:ea typeface="Calibri"/>
                        <a:cs typeface="Arial"/>
                      </a:endParaRPr>
                    </a:p>
                  </a:txBody>
                  <a:tcPr marL="0" marR="0" marT="0" marB="0"/>
                </a:tc>
                <a:tc>
                  <a:txBody>
                    <a:bodyPr/>
                    <a:lstStyle/>
                    <a:p>
                      <a:pPr marL="38100" marR="38100" indent="180340" algn="r" rtl="0">
                        <a:lnSpc>
                          <a:spcPct val="150000"/>
                        </a:lnSpc>
                        <a:spcAft>
                          <a:spcPts val="0"/>
                        </a:spcAft>
                      </a:pPr>
                      <a:r>
                        <a:rPr lang="en-US" sz="1200" dirty="0"/>
                        <a:t>6</a:t>
                      </a:r>
                      <a:endParaRPr lang="en-US" sz="1100" dirty="0">
                        <a:latin typeface="Calibri"/>
                        <a:ea typeface="Calibri"/>
                        <a:cs typeface="Arial"/>
                      </a:endParaRPr>
                    </a:p>
                  </a:txBody>
                  <a:tcPr marL="0" marR="0" marT="0" marB="0"/>
                </a:tc>
                <a:tc>
                  <a:txBody>
                    <a:bodyPr/>
                    <a:lstStyle/>
                    <a:p>
                      <a:pPr marL="38100" marR="38100" indent="180340" algn="r" rtl="0">
                        <a:lnSpc>
                          <a:spcPct val="150000"/>
                        </a:lnSpc>
                        <a:spcAft>
                          <a:spcPts val="0"/>
                        </a:spcAft>
                      </a:pPr>
                      <a:r>
                        <a:rPr lang="en-US" sz="1200" dirty="0"/>
                        <a:t>2.746</a:t>
                      </a:r>
                      <a:endParaRPr lang="en-US" sz="1100" dirty="0">
                        <a:latin typeface="Calibri"/>
                        <a:ea typeface="Calibri"/>
                        <a:cs typeface="Arial"/>
                      </a:endParaRPr>
                    </a:p>
                  </a:txBody>
                  <a:tcPr marL="0" marR="0" marT="0" marB="0"/>
                </a:tc>
                <a:tc rowSpan="3">
                  <a:txBody>
                    <a:bodyPr/>
                    <a:lstStyle/>
                    <a:p>
                      <a:pPr marL="38100" marR="38100" indent="180340" algn="r" rtl="0">
                        <a:lnSpc>
                          <a:spcPct val="150000"/>
                        </a:lnSpc>
                        <a:spcAft>
                          <a:spcPts val="0"/>
                        </a:spcAft>
                      </a:pPr>
                      <a:r>
                        <a:rPr lang="en-US" sz="1200" dirty="0"/>
                        <a:t>2.188</a:t>
                      </a:r>
                      <a:endParaRPr lang="en-US" sz="1100" dirty="0">
                        <a:latin typeface="Calibri"/>
                        <a:ea typeface="Calibri"/>
                        <a:cs typeface="Arial"/>
                      </a:endParaRPr>
                    </a:p>
                  </a:txBody>
                  <a:tcPr marL="0" marR="0" marT="0" marB="0"/>
                </a:tc>
                <a:tc rowSpan="3">
                  <a:txBody>
                    <a:bodyPr/>
                    <a:lstStyle/>
                    <a:p>
                      <a:pPr marL="38100" marR="38100" indent="180340" algn="r" rtl="0">
                        <a:lnSpc>
                          <a:spcPct val="150000"/>
                        </a:lnSpc>
                        <a:spcAft>
                          <a:spcPts val="0"/>
                        </a:spcAft>
                      </a:pPr>
                      <a:r>
                        <a:rPr lang="en-US" sz="1200" dirty="0"/>
                        <a:t>.043</a:t>
                      </a:r>
                      <a:endParaRPr lang="en-US" sz="1100" dirty="0">
                        <a:latin typeface="Calibri"/>
                        <a:ea typeface="Calibri"/>
                        <a:cs typeface="Arial"/>
                      </a:endParaRPr>
                    </a:p>
                  </a:txBody>
                  <a:tcPr marL="0" marR="0" marT="0" marB="0"/>
                </a:tc>
              </a:tr>
              <a:tr h="250948">
                <a:tc vMerge="1">
                  <a:txBody>
                    <a:bodyPr/>
                    <a:lstStyle/>
                    <a:p>
                      <a:pPr rtl="1"/>
                      <a:endParaRPr lang="ar-SA"/>
                    </a:p>
                  </a:txBody>
                  <a:tcPr/>
                </a:tc>
                <a:tc>
                  <a:txBody>
                    <a:bodyPr/>
                    <a:lstStyle/>
                    <a:p>
                      <a:pPr marL="38100" marR="38100" indent="180340" algn="just" rtl="0">
                        <a:lnSpc>
                          <a:spcPct val="150000"/>
                        </a:lnSpc>
                        <a:spcAft>
                          <a:spcPts val="0"/>
                        </a:spcAft>
                      </a:pPr>
                      <a:r>
                        <a:rPr lang="en-US" sz="1200"/>
                        <a:t>Within Groups</a:t>
                      </a:r>
                      <a:endParaRPr lang="en-US" sz="1100">
                        <a:latin typeface="Calibri"/>
                        <a:ea typeface="Calibri"/>
                        <a:cs typeface="Arial"/>
                      </a:endParaRPr>
                    </a:p>
                  </a:txBody>
                  <a:tcPr marL="0" marR="0" marT="0" marB="0"/>
                </a:tc>
                <a:tc>
                  <a:txBody>
                    <a:bodyPr/>
                    <a:lstStyle/>
                    <a:p>
                      <a:pPr marL="38100" marR="38100" indent="180340" algn="r" rtl="0">
                        <a:lnSpc>
                          <a:spcPct val="150000"/>
                        </a:lnSpc>
                        <a:spcAft>
                          <a:spcPts val="0"/>
                        </a:spcAft>
                      </a:pPr>
                      <a:r>
                        <a:rPr lang="en-US" sz="1200"/>
                        <a:t>706.509</a:t>
                      </a:r>
                      <a:endParaRPr lang="en-US" sz="1100">
                        <a:latin typeface="Calibri"/>
                        <a:ea typeface="Calibri"/>
                        <a:cs typeface="Arial"/>
                      </a:endParaRPr>
                    </a:p>
                  </a:txBody>
                  <a:tcPr marL="0" marR="0" marT="0" marB="0"/>
                </a:tc>
                <a:tc>
                  <a:txBody>
                    <a:bodyPr/>
                    <a:lstStyle/>
                    <a:p>
                      <a:pPr marL="38100" marR="38100" indent="180340" algn="r" rtl="0">
                        <a:lnSpc>
                          <a:spcPct val="150000"/>
                        </a:lnSpc>
                        <a:spcAft>
                          <a:spcPts val="0"/>
                        </a:spcAft>
                      </a:pPr>
                      <a:r>
                        <a:rPr lang="en-US" sz="1200" dirty="0"/>
                        <a:t>563</a:t>
                      </a:r>
                      <a:endParaRPr lang="en-US" sz="1100" dirty="0">
                        <a:latin typeface="Calibri"/>
                        <a:ea typeface="Calibri"/>
                        <a:cs typeface="Arial"/>
                      </a:endParaRPr>
                    </a:p>
                  </a:txBody>
                  <a:tcPr marL="0" marR="0" marT="0" marB="0"/>
                </a:tc>
                <a:tc>
                  <a:txBody>
                    <a:bodyPr/>
                    <a:lstStyle/>
                    <a:p>
                      <a:pPr marL="38100" marR="38100" indent="180340" algn="r" rtl="0">
                        <a:lnSpc>
                          <a:spcPct val="150000"/>
                        </a:lnSpc>
                        <a:spcAft>
                          <a:spcPts val="0"/>
                        </a:spcAft>
                      </a:pPr>
                      <a:r>
                        <a:rPr lang="en-US" sz="1200" dirty="0"/>
                        <a:t>1.255</a:t>
                      </a:r>
                      <a:endParaRPr lang="en-US" sz="1100" dirty="0">
                        <a:latin typeface="Calibri"/>
                        <a:ea typeface="Calibri"/>
                        <a:cs typeface="Arial"/>
                      </a:endParaRPr>
                    </a:p>
                  </a:txBody>
                  <a:tcPr marL="0" marR="0" marT="0" marB="0"/>
                </a:tc>
                <a:tc vMerge="1">
                  <a:txBody>
                    <a:bodyPr/>
                    <a:lstStyle/>
                    <a:p>
                      <a:pPr indent="180340" algn="ctr" rtl="0">
                        <a:lnSpc>
                          <a:spcPct val="150000"/>
                        </a:lnSpc>
                        <a:spcAft>
                          <a:spcPts val="0"/>
                        </a:spcAft>
                      </a:pPr>
                      <a:endParaRPr lang="en-US" sz="1200" dirty="0">
                        <a:latin typeface="Times New Roman"/>
                        <a:ea typeface="Calibri"/>
                        <a:cs typeface="Arial"/>
                      </a:endParaRPr>
                    </a:p>
                  </a:txBody>
                  <a:tcPr marL="0" marR="0" marT="0" marB="0" anchor="ctr"/>
                </a:tc>
                <a:tc vMerge="1">
                  <a:txBody>
                    <a:bodyPr/>
                    <a:lstStyle/>
                    <a:p>
                      <a:pPr indent="180340" algn="ctr" rtl="0">
                        <a:lnSpc>
                          <a:spcPct val="150000"/>
                        </a:lnSpc>
                        <a:spcAft>
                          <a:spcPts val="0"/>
                        </a:spcAft>
                      </a:pPr>
                      <a:endParaRPr lang="en-US" sz="1200" dirty="0">
                        <a:latin typeface="Times New Roman"/>
                        <a:ea typeface="Calibri"/>
                        <a:cs typeface="Arial"/>
                      </a:endParaRPr>
                    </a:p>
                  </a:txBody>
                  <a:tcPr marL="0" marR="0" marT="0" marB="0" anchor="ctr"/>
                </a:tc>
              </a:tr>
              <a:tr h="250948">
                <a:tc vMerge="1">
                  <a:txBody>
                    <a:bodyPr/>
                    <a:lstStyle/>
                    <a:p>
                      <a:pPr rtl="1"/>
                      <a:endParaRPr lang="ar-SA"/>
                    </a:p>
                  </a:txBody>
                  <a:tcPr/>
                </a:tc>
                <a:tc>
                  <a:txBody>
                    <a:bodyPr/>
                    <a:lstStyle/>
                    <a:p>
                      <a:pPr marL="38100" marR="38100" indent="180340" algn="just" rtl="0">
                        <a:lnSpc>
                          <a:spcPct val="150000"/>
                        </a:lnSpc>
                        <a:spcAft>
                          <a:spcPts val="0"/>
                        </a:spcAft>
                      </a:pPr>
                      <a:r>
                        <a:rPr lang="en-US" sz="1200" dirty="0"/>
                        <a:t>Total</a:t>
                      </a:r>
                      <a:endParaRPr lang="en-US" sz="1100" dirty="0">
                        <a:latin typeface="Calibri"/>
                        <a:ea typeface="Calibri"/>
                        <a:cs typeface="Arial"/>
                      </a:endParaRPr>
                    </a:p>
                  </a:txBody>
                  <a:tcPr marL="0" marR="0" marT="0" marB="0"/>
                </a:tc>
                <a:tc>
                  <a:txBody>
                    <a:bodyPr/>
                    <a:lstStyle/>
                    <a:p>
                      <a:pPr marL="38100" marR="38100" indent="180340" algn="r" rtl="0">
                        <a:lnSpc>
                          <a:spcPct val="150000"/>
                        </a:lnSpc>
                        <a:spcAft>
                          <a:spcPts val="0"/>
                        </a:spcAft>
                      </a:pPr>
                      <a:r>
                        <a:rPr lang="en-US" sz="1200" dirty="0"/>
                        <a:t>722.984</a:t>
                      </a:r>
                      <a:endParaRPr lang="en-US" sz="1100" dirty="0">
                        <a:latin typeface="Calibri"/>
                        <a:ea typeface="Calibri"/>
                        <a:cs typeface="Arial"/>
                      </a:endParaRPr>
                    </a:p>
                  </a:txBody>
                  <a:tcPr marL="0" marR="0" marT="0" marB="0"/>
                </a:tc>
                <a:tc>
                  <a:txBody>
                    <a:bodyPr/>
                    <a:lstStyle/>
                    <a:p>
                      <a:pPr marL="38100" marR="38100" indent="180340" algn="r" rtl="0">
                        <a:lnSpc>
                          <a:spcPct val="150000"/>
                        </a:lnSpc>
                        <a:spcAft>
                          <a:spcPts val="0"/>
                        </a:spcAft>
                      </a:pPr>
                      <a:r>
                        <a:rPr lang="en-US" sz="1200" dirty="0"/>
                        <a:t>569</a:t>
                      </a:r>
                      <a:endParaRPr lang="en-US" sz="1100" dirty="0">
                        <a:latin typeface="Calibri"/>
                        <a:ea typeface="Calibri"/>
                        <a:cs typeface="Arial"/>
                      </a:endParaRPr>
                    </a:p>
                  </a:txBody>
                  <a:tcPr marL="0" marR="0" marT="0" marB="0"/>
                </a:tc>
                <a:tc>
                  <a:txBody>
                    <a:bodyPr/>
                    <a:lstStyle/>
                    <a:p>
                      <a:pPr indent="180340" algn="ctr" rtl="0">
                        <a:lnSpc>
                          <a:spcPct val="150000"/>
                        </a:lnSpc>
                        <a:spcAft>
                          <a:spcPts val="0"/>
                        </a:spcAft>
                      </a:pPr>
                      <a:endParaRPr lang="en-US" sz="1200" dirty="0">
                        <a:latin typeface="Times New Roman"/>
                        <a:ea typeface="Calibri"/>
                        <a:cs typeface="Arial"/>
                      </a:endParaRPr>
                    </a:p>
                  </a:txBody>
                  <a:tcPr marL="0" marR="0" marT="0" marB="0" anchor="ctr"/>
                </a:tc>
                <a:tc vMerge="1">
                  <a:txBody>
                    <a:bodyPr/>
                    <a:lstStyle/>
                    <a:p>
                      <a:pPr indent="180340" algn="ctr" rtl="0">
                        <a:lnSpc>
                          <a:spcPct val="150000"/>
                        </a:lnSpc>
                        <a:spcAft>
                          <a:spcPts val="0"/>
                        </a:spcAft>
                      </a:pPr>
                      <a:endParaRPr lang="en-US" sz="1200" dirty="0">
                        <a:latin typeface="Times New Roman"/>
                        <a:ea typeface="Calibri"/>
                        <a:cs typeface="Arial"/>
                      </a:endParaRPr>
                    </a:p>
                  </a:txBody>
                  <a:tcPr marL="0" marR="0" marT="0" marB="0" anchor="ctr"/>
                </a:tc>
                <a:tc vMerge="1">
                  <a:txBody>
                    <a:bodyPr/>
                    <a:lstStyle/>
                    <a:p>
                      <a:pPr indent="180340" algn="ctr" rtl="0">
                        <a:lnSpc>
                          <a:spcPct val="150000"/>
                        </a:lnSpc>
                        <a:spcAft>
                          <a:spcPts val="0"/>
                        </a:spcAft>
                      </a:pPr>
                      <a:endParaRPr lang="en-US" sz="1200" dirty="0">
                        <a:latin typeface="Times New Roman"/>
                        <a:ea typeface="Calibri"/>
                        <a:cs typeface="Arial"/>
                      </a:endParaRPr>
                    </a:p>
                  </a:txBody>
                  <a:tcPr marL="0" marR="0" marT="0" marB="0" anchor="ctr"/>
                </a:tc>
              </a:tr>
            </a:tbl>
          </a:graphicData>
        </a:graphic>
      </p:graphicFrame>
      <p:sp>
        <p:nvSpPr>
          <p:cNvPr id="12" name="Rectangle 1"/>
          <p:cNvSpPr>
            <a:spLocks noChangeArrowheads="1"/>
          </p:cNvSpPr>
          <p:nvPr/>
        </p:nvSpPr>
        <p:spPr bwMode="auto">
          <a:xfrm>
            <a:off x="5403260" y="3900105"/>
            <a:ext cx="5708073" cy="2769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bmk="_Toc513530284">
                <a:ln>
                  <a:noFill/>
                </a:ln>
                <a:solidFill>
                  <a:srgbClr val="00B0F0"/>
                </a:solidFill>
                <a:effectLst/>
                <a:latin typeface="Times New Roman" pitchFamily="18" charset="0"/>
                <a:ea typeface="Calibri" pitchFamily="34" charset="0"/>
                <a:cs typeface="Times New Roman" pitchFamily="18" charset="0"/>
              </a:rPr>
              <a:t>Table :  The results of AVOVA according to University level (university year).</a:t>
            </a:r>
            <a:endParaRPr kumimoji="0" lang="en-US" sz="1800" b="0" i="0" u="none" strike="noStrike" cap="none" normalizeH="0" baseline="0" dirty="0" smtClean="0">
              <a:ln>
                <a:noFill/>
              </a:ln>
              <a:solidFill>
                <a:srgbClr val="00B0F0"/>
              </a:solidFill>
              <a:effectLst/>
              <a:latin typeface="Arial" pitchFamily="34" charset="0"/>
              <a:cs typeface="Arial" pitchFamily="34" charset="0"/>
            </a:endParaRPr>
          </a:p>
        </p:txBody>
      </p:sp>
      <p:sp>
        <p:nvSpPr>
          <p:cNvPr id="14" name="عنوان 1"/>
          <p:cNvSpPr txBox="1">
            <a:spLocks/>
          </p:cNvSpPr>
          <p:nvPr/>
        </p:nvSpPr>
        <p:spPr>
          <a:xfrm>
            <a:off x="4959927" y="872836"/>
            <a:ext cx="6580909" cy="5749637"/>
          </a:xfrm>
          <a:prstGeom prst="rect">
            <a:avLst/>
          </a:prstGeom>
          <a:ln>
            <a:solidFill>
              <a:srgbClr val="92D050"/>
            </a:solidFill>
          </a:ln>
          <a:effectLst>
            <a:innerShdw blurRad="63500" dist="50800" dir="13500000">
              <a:prstClr val="black">
                <a:alpha val="50000"/>
              </a:prstClr>
            </a:innerShdw>
          </a:effectLst>
        </p:spPr>
        <p:txBody>
          <a:bodyPr vert="horz" lIns="91440" tIns="45720" rIns="91440" bIns="45720" rtlCol="1" anchor="ctr">
            <a:normAutofit/>
          </a:bodyPr>
          <a:lstStyle/>
          <a:p>
            <a:pPr marL="0" marR="0" lvl="0" indent="0" algn="ctr" defTabSz="914400" rtl="1" eaLnBrk="1" fontAlgn="auto" latinLnBrk="0" hangingPunct="1">
              <a:lnSpc>
                <a:spcPct val="100000"/>
              </a:lnSpc>
              <a:spcBef>
                <a:spcPct val="0"/>
              </a:spcBef>
              <a:spcAft>
                <a:spcPts val="0"/>
              </a:spcAft>
              <a:buClrTx/>
              <a:buSzTx/>
              <a:buFontTx/>
              <a:buNone/>
              <a:tabLst/>
              <a:defRPr/>
            </a:pPr>
            <a:endParaRPr kumimoji="0" lang="ar-SA" sz="44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09600" y="274638"/>
            <a:ext cx="1842655" cy="1041544"/>
          </a:xfrm>
        </p:spPr>
        <p:txBody>
          <a:bodyPr/>
          <a:lstStyle/>
          <a:p>
            <a:endParaRPr lang="ar-SA" dirty="0"/>
          </a:p>
        </p:txBody>
      </p:sp>
      <p:graphicFrame>
        <p:nvGraphicFramePr>
          <p:cNvPr id="4" name="جدول 3"/>
          <p:cNvGraphicFramePr>
            <a:graphicFrameLocks noGrp="1"/>
          </p:cNvGraphicFramePr>
          <p:nvPr/>
        </p:nvGraphicFramePr>
        <p:xfrm>
          <a:off x="5199548" y="683284"/>
          <a:ext cx="5801863" cy="6000750"/>
        </p:xfrm>
        <a:graphic>
          <a:graphicData uri="http://schemas.openxmlformats.org/drawingml/2006/table">
            <a:tbl>
              <a:tblPr rtl="1">
                <a:tableStyleId>{FABFCF23-3B69-468F-B69F-88F6DE6A72F2}</a:tableStyleId>
              </a:tblPr>
              <a:tblGrid>
                <a:gridCol w="1174297"/>
                <a:gridCol w="1015326"/>
                <a:gridCol w="1694144"/>
                <a:gridCol w="1918096"/>
              </a:tblGrid>
              <a:tr h="221920">
                <a:tc>
                  <a:txBody>
                    <a:bodyPr/>
                    <a:lstStyle/>
                    <a:p>
                      <a:pPr indent="180340" algn="just" rtl="0">
                        <a:lnSpc>
                          <a:spcPct val="150000"/>
                        </a:lnSpc>
                        <a:spcAft>
                          <a:spcPts val="0"/>
                        </a:spcAft>
                      </a:pPr>
                      <a:r>
                        <a:rPr lang="en-US" sz="1050" dirty="0"/>
                        <a:t>Mean values</a:t>
                      </a:r>
                      <a:endParaRPr lang="en-US" sz="1050" dirty="0">
                        <a:solidFill>
                          <a:schemeClr val="tx1"/>
                        </a:solidFill>
                        <a:latin typeface="Calibri"/>
                        <a:ea typeface="Calibri"/>
                        <a:cs typeface="Arial"/>
                      </a:endParaRPr>
                    </a:p>
                  </a:txBody>
                  <a:tcPr marL="54187" marR="54187" marT="0" marB="0"/>
                </a:tc>
                <a:tc>
                  <a:txBody>
                    <a:bodyPr/>
                    <a:lstStyle/>
                    <a:p>
                      <a:pPr indent="180340" algn="just" rtl="0">
                        <a:lnSpc>
                          <a:spcPct val="150000"/>
                        </a:lnSpc>
                        <a:spcAft>
                          <a:spcPts val="0"/>
                        </a:spcAft>
                      </a:pPr>
                      <a:r>
                        <a:rPr lang="en-US" sz="1050"/>
                        <a:t>P-values</a:t>
                      </a:r>
                      <a:endParaRPr lang="en-US" sz="1050">
                        <a:solidFill>
                          <a:schemeClr val="tx1"/>
                        </a:solidFill>
                        <a:latin typeface="Calibri"/>
                        <a:ea typeface="Calibri"/>
                        <a:cs typeface="Arial"/>
                      </a:endParaRPr>
                    </a:p>
                  </a:txBody>
                  <a:tcPr marL="54187" marR="54187" marT="0" marB="0"/>
                </a:tc>
                <a:tc>
                  <a:txBody>
                    <a:bodyPr/>
                    <a:lstStyle/>
                    <a:p>
                      <a:pPr indent="180340" algn="just" rtl="0">
                        <a:lnSpc>
                          <a:spcPct val="150000"/>
                        </a:lnSpc>
                        <a:spcAft>
                          <a:spcPts val="0"/>
                        </a:spcAft>
                      </a:pPr>
                      <a:r>
                        <a:rPr lang="en-US" sz="1050"/>
                        <a:t>Pair-wise comparison</a:t>
                      </a:r>
                      <a:endParaRPr lang="en-US" sz="1050">
                        <a:solidFill>
                          <a:schemeClr val="tx1"/>
                        </a:solidFill>
                        <a:latin typeface="Calibri"/>
                        <a:ea typeface="Calibri"/>
                        <a:cs typeface="Arial"/>
                      </a:endParaRPr>
                    </a:p>
                  </a:txBody>
                  <a:tcPr marL="54187" marR="54187" marT="0" marB="0"/>
                </a:tc>
                <a:tc>
                  <a:txBody>
                    <a:bodyPr/>
                    <a:lstStyle/>
                    <a:p>
                      <a:pPr indent="269875" algn="ctr" rtl="0">
                        <a:lnSpc>
                          <a:spcPct val="150000"/>
                        </a:lnSpc>
                        <a:spcAft>
                          <a:spcPts val="0"/>
                        </a:spcAft>
                      </a:pPr>
                      <a:r>
                        <a:rPr lang="en-US" sz="1050" dirty="0"/>
                        <a:t>Item</a:t>
                      </a:r>
                      <a:endParaRPr lang="en-US" sz="1050" dirty="0">
                        <a:solidFill>
                          <a:schemeClr val="tx1"/>
                        </a:solidFill>
                        <a:latin typeface="Calibri"/>
                        <a:ea typeface="Calibri"/>
                        <a:cs typeface="Arial"/>
                      </a:endParaRPr>
                    </a:p>
                  </a:txBody>
                  <a:tcPr marL="54187" marR="54187" marT="0" marB="0"/>
                </a:tc>
              </a:tr>
              <a:tr h="221920">
                <a:tc>
                  <a:txBody>
                    <a:bodyPr/>
                    <a:lstStyle/>
                    <a:p>
                      <a:pPr indent="180340" algn="ctr" rtl="0">
                        <a:lnSpc>
                          <a:spcPct val="150000"/>
                        </a:lnSpc>
                        <a:spcAft>
                          <a:spcPts val="0"/>
                        </a:spcAft>
                      </a:pPr>
                      <a:r>
                        <a:rPr lang="en-US" sz="1050" dirty="0"/>
                        <a:t>(2.84)-(3.45)</a:t>
                      </a:r>
                      <a:endParaRPr lang="en-US" sz="1050" dirty="0">
                        <a:solidFill>
                          <a:schemeClr val="tx1"/>
                        </a:solidFill>
                        <a:latin typeface="Calibri"/>
                        <a:ea typeface="Calibri"/>
                        <a:cs typeface="Arial"/>
                      </a:endParaRPr>
                    </a:p>
                  </a:txBody>
                  <a:tcPr marL="54187" marR="54187" marT="0" marB="0"/>
                </a:tc>
                <a:tc>
                  <a:txBody>
                    <a:bodyPr/>
                    <a:lstStyle/>
                    <a:p>
                      <a:pPr indent="180340" algn="ctr" rtl="0">
                        <a:lnSpc>
                          <a:spcPct val="150000"/>
                        </a:lnSpc>
                        <a:spcAft>
                          <a:spcPts val="0"/>
                        </a:spcAft>
                      </a:pPr>
                      <a:r>
                        <a:rPr lang="en-US" sz="1050"/>
                        <a:t>.043</a:t>
                      </a:r>
                      <a:endParaRPr lang="en-US" sz="1050">
                        <a:solidFill>
                          <a:schemeClr val="tx1"/>
                        </a:solidFill>
                        <a:latin typeface="Calibri"/>
                        <a:ea typeface="Calibri"/>
                        <a:cs typeface="Arial"/>
                      </a:endParaRPr>
                    </a:p>
                  </a:txBody>
                  <a:tcPr marL="54187" marR="54187" marT="0" marB="0"/>
                </a:tc>
                <a:tc>
                  <a:txBody>
                    <a:bodyPr/>
                    <a:lstStyle/>
                    <a:p>
                      <a:pPr indent="180340" algn="ctr" rtl="0">
                        <a:lnSpc>
                          <a:spcPct val="150000"/>
                        </a:lnSpc>
                        <a:spcAft>
                          <a:spcPts val="0"/>
                        </a:spcAft>
                      </a:pPr>
                      <a:r>
                        <a:rPr lang="en-US" sz="1050"/>
                        <a:t>Law-sharia</a:t>
                      </a:r>
                      <a:endParaRPr lang="en-US" sz="1050">
                        <a:solidFill>
                          <a:schemeClr val="tx1"/>
                        </a:solidFill>
                        <a:latin typeface="Calibri"/>
                        <a:ea typeface="Calibri"/>
                        <a:cs typeface="Arial"/>
                      </a:endParaRPr>
                    </a:p>
                  </a:txBody>
                  <a:tcPr marL="54187" marR="54187" marT="0" marB="0"/>
                </a:tc>
                <a:tc>
                  <a:txBody>
                    <a:bodyPr/>
                    <a:lstStyle/>
                    <a:p>
                      <a:pPr indent="180340" algn="ctr" rtl="0">
                        <a:lnSpc>
                          <a:spcPct val="150000"/>
                        </a:lnSpc>
                        <a:spcAft>
                          <a:spcPts val="0"/>
                        </a:spcAft>
                      </a:pPr>
                      <a:r>
                        <a:rPr lang="en-US" sz="1050" dirty="0"/>
                        <a:t>Wind potential      1</a:t>
                      </a:r>
                      <a:endParaRPr lang="en-US" sz="1050" dirty="0">
                        <a:solidFill>
                          <a:schemeClr val="tx1"/>
                        </a:solidFill>
                        <a:latin typeface="Calibri"/>
                        <a:ea typeface="Calibri"/>
                        <a:cs typeface="Arial"/>
                      </a:endParaRPr>
                    </a:p>
                  </a:txBody>
                  <a:tcPr marL="54187" marR="54187" marT="0" marB="0"/>
                </a:tc>
              </a:tr>
              <a:tr h="221920">
                <a:tc>
                  <a:txBody>
                    <a:bodyPr/>
                    <a:lstStyle/>
                    <a:p>
                      <a:pPr indent="180340" algn="ctr" rtl="0">
                        <a:lnSpc>
                          <a:spcPct val="150000"/>
                        </a:lnSpc>
                        <a:spcAft>
                          <a:spcPts val="0"/>
                        </a:spcAft>
                      </a:pPr>
                      <a:r>
                        <a:rPr lang="en-US" sz="1050" dirty="0"/>
                        <a:t>(2.93)-(2.11)</a:t>
                      </a:r>
                      <a:endParaRPr lang="en-US" sz="1050" dirty="0">
                        <a:solidFill>
                          <a:schemeClr val="tx1"/>
                        </a:solidFill>
                        <a:latin typeface="Calibri"/>
                        <a:ea typeface="Calibri"/>
                        <a:cs typeface="Arial"/>
                      </a:endParaRPr>
                    </a:p>
                  </a:txBody>
                  <a:tcPr marL="54187" marR="54187" marT="0" marB="0"/>
                </a:tc>
                <a:tc>
                  <a:txBody>
                    <a:bodyPr/>
                    <a:lstStyle/>
                    <a:p>
                      <a:pPr indent="180340" algn="ctr" rtl="0">
                        <a:lnSpc>
                          <a:spcPct val="150000"/>
                        </a:lnSpc>
                        <a:spcAft>
                          <a:spcPts val="0"/>
                        </a:spcAft>
                      </a:pPr>
                      <a:r>
                        <a:rPr lang="en-US" sz="1050"/>
                        <a:t>.018</a:t>
                      </a:r>
                      <a:endParaRPr lang="en-US" sz="1050">
                        <a:solidFill>
                          <a:schemeClr val="tx1"/>
                        </a:solidFill>
                        <a:latin typeface="Calibri"/>
                        <a:ea typeface="Calibri"/>
                        <a:cs typeface="Arial"/>
                      </a:endParaRPr>
                    </a:p>
                  </a:txBody>
                  <a:tcPr marL="54187" marR="54187" marT="0" marB="0"/>
                </a:tc>
                <a:tc>
                  <a:txBody>
                    <a:bodyPr/>
                    <a:lstStyle/>
                    <a:p>
                      <a:pPr indent="180340" algn="ctr" rtl="0">
                        <a:lnSpc>
                          <a:spcPct val="150000"/>
                        </a:lnSpc>
                        <a:spcAft>
                          <a:spcPts val="0"/>
                        </a:spcAft>
                      </a:pPr>
                      <a:r>
                        <a:rPr lang="en-US" sz="1050" dirty="0" smtClean="0"/>
                        <a:t>Sport-</a:t>
                      </a:r>
                      <a:r>
                        <a:rPr lang="en-US" sz="1050" b="1" dirty="0" smtClean="0"/>
                        <a:t>science</a:t>
                      </a:r>
                      <a:endParaRPr lang="en-US" sz="1050" b="1" dirty="0">
                        <a:solidFill>
                          <a:schemeClr val="tx1"/>
                        </a:solidFill>
                        <a:latin typeface="Calibri"/>
                        <a:ea typeface="Calibri"/>
                        <a:cs typeface="Arial"/>
                      </a:endParaRPr>
                    </a:p>
                  </a:txBody>
                  <a:tcPr marL="54187" marR="54187" marT="0" marB="0"/>
                </a:tc>
                <a:tc rowSpan="3">
                  <a:txBody>
                    <a:bodyPr/>
                    <a:lstStyle/>
                    <a:p>
                      <a:pPr indent="180340" algn="ctr" rtl="0">
                        <a:lnSpc>
                          <a:spcPct val="150000"/>
                        </a:lnSpc>
                        <a:spcAft>
                          <a:spcPts val="0"/>
                        </a:spcAft>
                      </a:pPr>
                      <a:r>
                        <a:rPr lang="en-US" sz="1050" dirty="0"/>
                        <a:t>Solar Utilization     3</a:t>
                      </a:r>
                    </a:p>
                    <a:p>
                      <a:pPr indent="180340" algn="ctr" rtl="0">
                        <a:lnSpc>
                          <a:spcPct val="150000"/>
                        </a:lnSpc>
                        <a:spcAft>
                          <a:spcPts val="0"/>
                        </a:spcAft>
                      </a:pPr>
                      <a:r>
                        <a:rPr lang="en-US" sz="1050" dirty="0"/>
                        <a:t>                    </a:t>
                      </a:r>
                      <a:r>
                        <a:rPr lang="en-US" sz="1050" baseline="0" dirty="0" smtClean="0"/>
                        <a:t>       </a:t>
                      </a:r>
                      <a:r>
                        <a:rPr lang="en-US" sz="1050" dirty="0" smtClean="0"/>
                        <a:t>      </a:t>
                      </a:r>
                      <a:r>
                        <a:rPr lang="en-US" sz="1050" dirty="0"/>
                        <a:t>5</a:t>
                      </a:r>
                      <a:endParaRPr lang="en-US" sz="1050" dirty="0">
                        <a:solidFill>
                          <a:schemeClr val="tx1"/>
                        </a:solidFill>
                        <a:latin typeface="Calibri"/>
                        <a:ea typeface="Calibri"/>
                        <a:cs typeface="Arial"/>
                      </a:endParaRPr>
                    </a:p>
                  </a:txBody>
                  <a:tcPr marL="54187" marR="54187" marT="0" marB="0"/>
                </a:tc>
              </a:tr>
              <a:tr h="221920">
                <a:tc>
                  <a:txBody>
                    <a:bodyPr/>
                    <a:lstStyle/>
                    <a:p>
                      <a:pPr indent="180340" algn="ctr" rtl="0">
                        <a:lnSpc>
                          <a:spcPct val="150000"/>
                        </a:lnSpc>
                        <a:spcAft>
                          <a:spcPts val="0"/>
                        </a:spcAft>
                      </a:pPr>
                      <a:r>
                        <a:rPr lang="en-US" sz="1050" dirty="0"/>
                        <a:t>(2.93)-(2.17)</a:t>
                      </a:r>
                      <a:endParaRPr lang="en-US" sz="1050" dirty="0">
                        <a:solidFill>
                          <a:schemeClr val="tx1"/>
                        </a:solidFill>
                        <a:latin typeface="Calibri"/>
                        <a:ea typeface="Calibri"/>
                        <a:cs typeface="Arial"/>
                      </a:endParaRPr>
                    </a:p>
                  </a:txBody>
                  <a:tcPr marL="54187" marR="54187" marT="0" marB="0"/>
                </a:tc>
                <a:tc>
                  <a:txBody>
                    <a:bodyPr/>
                    <a:lstStyle/>
                    <a:p>
                      <a:pPr indent="180340" algn="ctr" rtl="0">
                        <a:lnSpc>
                          <a:spcPct val="150000"/>
                        </a:lnSpc>
                        <a:spcAft>
                          <a:spcPts val="0"/>
                        </a:spcAft>
                      </a:pPr>
                      <a:r>
                        <a:rPr lang="en-US" sz="1050"/>
                        <a:t>.023</a:t>
                      </a:r>
                      <a:endParaRPr lang="en-US" sz="1050">
                        <a:solidFill>
                          <a:schemeClr val="tx1"/>
                        </a:solidFill>
                        <a:latin typeface="Calibri"/>
                        <a:ea typeface="Calibri"/>
                        <a:cs typeface="Arial"/>
                      </a:endParaRPr>
                    </a:p>
                  </a:txBody>
                  <a:tcPr marL="54187" marR="54187" marT="0" marB="0"/>
                </a:tc>
                <a:tc>
                  <a:txBody>
                    <a:bodyPr/>
                    <a:lstStyle/>
                    <a:p>
                      <a:pPr indent="180340" algn="ctr" rtl="0">
                        <a:lnSpc>
                          <a:spcPct val="150000"/>
                        </a:lnSpc>
                        <a:spcAft>
                          <a:spcPts val="0"/>
                        </a:spcAft>
                      </a:pPr>
                      <a:r>
                        <a:rPr lang="en-US" sz="1050" dirty="0"/>
                        <a:t>Sport-Engineering</a:t>
                      </a:r>
                      <a:endParaRPr lang="en-US" sz="1050" dirty="0">
                        <a:solidFill>
                          <a:schemeClr val="tx1"/>
                        </a:solidFill>
                        <a:latin typeface="Calibri"/>
                        <a:ea typeface="Calibri"/>
                        <a:cs typeface="Arial"/>
                      </a:endParaRPr>
                    </a:p>
                  </a:txBody>
                  <a:tcPr marL="54187" marR="54187" marT="0" marB="0"/>
                </a:tc>
                <a:tc vMerge="1">
                  <a:txBody>
                    <a:bodyPr/>
                    <a:lstStyle/>
                    <a:p>
                      <a:pPr indent="180340" algn="ctr" rtl="0">
                        <a:lnSpc>
                          <a:spcPct val="150000"/>
                        </a:lnSpc>
                        <a:spcAft>
                          <a:spcPts val="0"/>
                        </a:spcAft>
                      </a:pPr>
                      <a:endParaRPr lang="en-US" sz="1100" dirty="0">
                        <a:solidFill>
                          <a:schemeClr val="tx1"/>
                        </a:solidFill>
                        <a:latin typeface="Times New Roman"/>
                        <a:ea typeface="Times New Roman"/>
                        <a:cs typeface="Arial"/>
                      </a:endParaRPr>
                    </a:p>
                  </a:txBody>
                  <a:tcPr marL="54187" marR="54187" marT="0" marB="0">
                    <a:lnL>
                      <a:noFill/>
                    </a:lnL>
                    <a:lnR w="12700" cap="flat" cmpd="sng" algn="ctr">
                      <a:solidFill>
                        <a:schemeClr val="accent1"/>
                      </a:solidFill>
                      <a:prstDash val="solid"/>
                      <a:round/>
                      <a:headEnd type="none" w="med" len="med"/>
                      <a:tailEnd type="none" w="med" len="med"/>
                    </a:lnR>
                    <a:lnT>
                      <a:noFill/>
                    </a:lnT>
                    <a:lnB>
                      <a:noFill/>
                    </a:lnB>
                  </a:tcPr>
                </a:tc>
              </a:tr>
              <a:tr h="221920">
                <a:tc>
                  <a:txBody>
                    <a:bodyPr/>
                    <a:lstStyle/>
                    <a:p>
                      <a:pPr indent="180340" algn="ctr" rtl="0">
                        <a:lnSpc>
                          <a:spcPct val="150000"/>
                        </a:lnSpc>
                        <a:spcAft>
                          <a:spcPts val="0"/>
                        </a:spcAft>
                      </a:pPr>
                      <a:r>
                        <a:rPr lang="en-US" sz="1050" dirty="0"/>
                        <a:t>(2.63)-(3.31)</a:t>
                      </a:r>
                      <a:endParaRPr lang="en-US" sz="1050" dirty="0">
                        <a:solidFill>
                          <a:schemeClr val="tx1"/>
                        </a:solidFill>
                        <a:latin typeface="Calibri"/>
                        <a:ea typeface="Calibri"/>
                        <a:cs typeface="Arial"/>
                      </a:endParaRPr>
                    </a:p>
                  </a:txBody>
                  <a:tcPr marL="54187" marR="54187" marT="0" marB="0"/>
                </a:tc>
                <a:tc>
                  <a:txBody>
                    <a:bodyPr/>
                    <a:lstStyle/>
                    <a:p>
                      <a:pPr indent="180340" algn="ctr" rtl="0">
                        <a:lnSpc>
                          <a:spcPct val="150000"/>
                        </a:lnSpc>
                        <a:spcAft>
                          <a:spcPts val="0"/>
                        </a:spcAft>
                      </a:pPr>
                      <a:r>
                        <a:rPr lang="en-US" sz="1050"/>
                        <a:t>.042</a:t>
                      </a:r>
                      <a:endParaRPr lang="en-US" sz="1050">
                        <a:solidFill>
                          <a:schemeClr val="tx1"/>
                        </a:solidFill>
                        <a:latin typeface="Calibri"/>
                        <a:ea typeface="Calibri"/>
                        <a:cs typeface="Arial"/>
                      </a:endParaRPr>
                    </a:p>
                  </a:txBody>
                  <a:tcPr marL="54187" marR="54187" marT="0" marB="0"/>
                </a:tc>
                <a:tc>
                  <a:txBody>
                    <a:bodyPr/>
                    <a:lstStyle/>
                    <a:p>
                      <a:pPr indent="180340" algn="ctr" rtl="0">
                        <a:lnSpc>
                          <a:spcPct val="150000"/>
                        </a:lnSpc>
                        <a:spcAft>
                          <a:spcPts val="0"/>
                        </a:spcAft>
                      </a:pPr>
                      <a:r>
                        <a:rPr lang="en-US" sz="1050" dirty="0"/>
                        <a:t>Law-EHS</a:t>
                      </a:r>
                      <a:endParaRPr lang="en-US" sz="1050" dirty="0">
                        <a:solidFill>
                          <a:schemeClr val="tx1"/>
                        </a:solidFill>
                        <a:latin typeface="Calibri"/>
                        <a:ea typeface="Calibri"/>
                        <a:cs typeface="Arial"/>
                      </a:endParaRPr>
                    </a:p>
                  </a:txBody>
                  <a:tcPr marL="54187" marR="54187" marT="0" marB="0"/>
                </a:tc>
                <a:tc vMerge="1">
                  <a:txBody>
                    <a:bodyPr/>
                    <a:lstStyle/>
                    <a:p>
                      <a:pPr indent="180340" algn="ctr" rtl="0">
                        <a:lnSpc>
                          <a:spcPct val="150000"/>
                        </a:lnSpc>
                        <a:spcAft>
                          <a:spcPts val="0"/>
                        </a:spcAft>
                      </a:pPr>
                      <a:endParaRPr lang="en-US" sz="1100" dirty="0">
                        <a:solidFill>
                          <a:schemeClr val="tx1"/>
                        </a:solidFill>
                        <a:latin typeface="Calibri"/>
                        <a:ea typeface="Calibri"/>
                        <a:cs typeface="Arial"/>
                      </a:endParaRPr>
                    </a:p>
                  </a:txBody>
                  <a:tcPr marL="54187" marR="54187" marT="0" marB="0">
                    <a:lnL>
                      <a:noFill/>
                    </a:lnL>
                    <a:lnR w="12700" cap="flat" cmpd="sng" algn="ctr">
                      <a:solidFill>
                        <a:schemeClr val="accent1"/>
                      </a:solidFill>
                      <a:prstDash val="solid"/>
                      <a:round/>
                      <a:headEnd type="none" w="med" len="med"/>
                      <a:tailEnd type="none" w="med" len="med"/>
                    </a:lnR>
                    <a:lnT>
                      <a:noFill/>
                    </a:lnT>
                    <a:lnB>
                      <a:noFill/>
                    </a:lnB>
                  </a:tcPr>
                </a:tc>
              </a:tr>
              <a:tr h="221920">
                <a:tc>
                  <a:txBody>
                    <a:bodyPr/>
                    <a:lstStyle/>
                    <a:p>
                      <a:pPr indent="180340" algn="ctr" rtl="0">
                        <a:lnSpc>
                          <a:spcPct val="150000"/>
                        </a:lnSpc>
                        <a:spcAft>
                          <a:spcPts val="0"/>
                        </a:spcAft>
                      </a:pPr>
                      <a:r>
                        <a:rPr lang="en-US" sz="1050" dirty="0"/>
                        <a:t>(2.12)-(2.85)</a:t>
                      </a:r>
                      <a:endParaRPr lang="en-US" sz="1050" dirty="0">
                        <a:solidFill>
                          <a:schemeClr val="tx1"/>
                        </a:solidFill>
                        <a:latin typeface="Calibri"/>
                        <a:ea typeface="Calibri"/>
                        <a:cs typeface="Arial"/>
                      </a:endParaRPr>
                    </a:p>
                  </a:txBody>
                  <a:tcPr marL="54187" marR="54187" marT="0" marB="0"/>
                </a:tc>
                <a:tc>
                  <a:txBody>
                    <a:bodyPr/>
                    <a:lstStyle/>
                    <a:p>
                      <a:pPr indent="180340" algn="ctr" rtl="0">
                        <a:lnSpc>
                          <a:spcPct val="150000"/>
                        </a:lnSpc>
                        <a:spcAft>
                          <a:spcPts val="0"/>
                        </a:spcAft>
                      </a:pPr>
                      <a:r>
                        <a:rPr lang="en-US" sz="1050"/>
                        <a:t>.040</a:t>
                      </a:r>
                      <a:endParaRPr lang="en-US" sz="1050">
                        <a:solidFill>
                          <a:schemeClr val="tx1"/>
                        </a:solidFill>
                        <a:latin typeface="Calibri"/>
                        <a:ea typeface="Calibri"/>
                        <a:cs typeface="Arial"/>
                      </a:endParaRPr>
                    </a:p>
                  </a:txBody>
                  <a:tcPr marL="54187" marR="54187" marT="0" marB="0"/>
                </a:tc>
                <a:tc>
                  <a:txBody>
                    <a:bodyPr/>
                    <a:lstStyle/>
                    <a:p>
                      <a:pPr indent="180340" algn="ctr" rtl="0">
                        <a:lnSpc>
                          <a:spcPct val="150000"/>
                        </a:lnSpc>
                        <a:spcAft>
                          <a:spcPts val="0"/>
                        </a:spcAft>
                      </a:pPr>
                      <a:r>
                        <a:rPr lang="en-US" sz="1050" b="1" dirty="0"/>
                        <a:t>Medicine</a:t>
                      </a:r>
                      <a:r>
                        <a:rPr lang="en-US" sz="1050" dirty="0"/>
                        <a:t>-sport</a:t>
                      </a:r>
                      <a:endParaRPr lang="en-US" sz="1050" dirty="0">
                        <a:solidFill>
                          <a:schemeClr val="tx1"/>
                        </a:solidFill>
                        <a:latin typeface="Calibri"/>
                        <a:ea typeface="Calibri"/>
                        <a:cs typeface="Arial"/>
                      </a:endParaRPr>
                    </a:p>
                  </a:txBody>
                  <a:tcPr marL="54187" marR="54187" marT="0" marB="0"/>
                </a:tc>
                <a:tc rowSpan="2">
                  <a:txBody>
                    <a:bodyPr/>
                    <a:lstStyle/>
                    <a:p>
                      <a:pPr indent="180340" algn="ctr" rtl="0">
                        <a:lnSpc>
                          <a:spcPct val="150000"/>
                        </a:lnSpc>
                        <a:spcAft>
                          <a:spcPts val="0"/>
                        </a:spcAft>
                      </a:pPr>
                      <a:r>
                        <a:rPr lang="en-US" sz="1050" dirty="0"/>
                        <a:t>RE Laws                   7</a:t>
                      </a:r>
                      <a:endParaRPr lang="en-US" sz="1050" dirty="0">
                        <a:solidFill>
                          <a:schemeClr val="tx1"/>
                        </a:solidFill>
                        <a:latin typeface="Calibri"/>
                        <a:ea typeface="Calibri"/>
                        <a:cs typeface="Arial"/>
                      </a:endParaRPr>
                    </a:p>
                  </a:txBody>
                  <a:tcPr marL="54187" marR="54187" marT="0" marB="0"/>
                </a:tc>
              </a:tr>
              <a:tr h="221920">
                <a:tc>
                  <a:txBody>
                    <a:bodyPr/>
                    <a:lstStyle/>
                    <a:p>
                      <a:pPr indent="180340" algn="ctr" rtl="0">
                        <a:lnSpc>
                          <a:spcPct val="150000"/>
                        </a:lnSpc>
                        <a:spcAft>
                          <a:spcPts val="0"/>
                        </a:spcAft>
                      </a:pPr>
                      <a:r>
                        <a:rPr lang="en-US" sz="1050" dirty="0"/>
                        <a:t>(2.12)-(2.82)</a:t>
                      </a:r>
                      <a:endParaRPr lang="en-US" sz="1050" dirty="0">
                        <a:solidFill>
                          <a:schemeClr val="tx1"/>
                        </a:solidFill>
                        <a:latin typeface="Calibri"/>
                        <a:ea typeface="Calibri"/>
                        <a:cs typeface="Arial"/>
                      </a:endParaRPr>
                    </a:p>
                  </a:txBody>
                  <a:tcPr marL="54187" marR="54187" marT="0" marB="0"/>
                </a:tc>
                <a:tc>
                  <a:txBody>
                    <a:bodyPr/>
                    <a:lstStyle/>
                    <a:p>
                      <a:pPr indent="180340" algn="ctr" rtl="0">
                        <a:lnSpc>
                          <a:spcPct val="150000"/>
                        </a:lnSpc>
                        <a:spcAft>
                          <a:spcPts val="0"/>
                        </a:spcAft>
                      </a:pPr>
                      <a:r>
                        <a:rPr lang="en-US" sz="1050"/>
                        <a:t>.037</a:t>
                      </a:r>
                      <a:endParaRPr lang="en-US" sz="1050">
                        <a:solidFill>
                          <a:schemeClr val="tx1"/>
                        </a:solidFill>
                        <a:latin typeface="Calibri"/>
                        <a:ea typeface="Calibri"/>
                        <a:cs typeface="Arial"/>
                      </a:endParaRPr>
                    </a:p>
                  </a:txBody>
                  <a:tcPr marL="54187" marR="54187" marT="0" marB="0"/>
                </a:tc>
                <a:tc>
                  <a:txBody>
                    <a:bodyPr/>
                    <a:lstStyle/>
                    <a:p>
                      <a:pPr indent="180340" algn="ctr" rtl="0">
                        <a:lnSpc>
                          <a:spcPct val="150000"/>
                        </a:lnSpc>
                        <a:spcAft>
                          <a:spcPts val="0"/>
                        </a:spcAft>
                      </a:pPr>
                      <a:r>
                        <a:rPr lang="en-US" sz="1050" b="1" dirty="0"/>
                        <a:t>Medicine</a:t>
                      </a:r>
                      <a:r>
                        <a:rPr lang="en-US" sz="1050" dirty="0"/>
                        <a:t>-EHS</a:t>
                      </a:r>
                      <a:endParaRPr lang="en-US" sz="1050" dirty="0">
                        <a:solidFill>
                          <a:schemeClr val="tx1"/>
                        </a:solidFill>
                        <a:latin typeface="Calibri"/>
                        <a:ea typeface="Calibri"/>
                        <a:cs typeface="Arial"/>
                      </a:endParaRPr>
                    </a:p>
                  </a:txBody>
                  <a:tcPr marL="54187" marR="54187" marT="0" marB="0"/>
                </a:tc>
                <a:tc vMerge="1">
                  <a:txBody>
                    <a:bodyPr/>
                    <a:lstStyle/>
                    <a:p>
                      <a:pPr indent="180340" algn="ctr" rtl="0">
                        <a:lnSpc>
                          <a:spcPct val="150000"/>
                        </a:lnSpc>
                        <a:spcAft>
                          <a:spcPts val="0"/>
                        </a:spcAft>
                      </a:pPr>
                      <a:endParaRPr lang="en-US" sz="1100" dirty="0">
                        <a:solidFill>
                          <a:schemeClr val="tx1"/>
                        </a:solidFill>
                        <a:latin typeface="Times New Roman"/>
                        <a:ea typeface="Times New Roman"/>
                        <a:cs typeface="Arial"/>
                      </a:endParaRPr>
                    </a:p>
                  </a:txBody>
                  <a:tcPr marL="54187" marR="54187" marT="0" marB="0">
                    <a:lnL>
                      <a:noFill/>
                    </a:lnL>
                    <a:lnR w="12700" cap="flat" cmpd="sng" algn="ctr">
                      <a:solidFill>
                        <a:schemeClr val="accent1"/>
                      </a:solidFill>
                      <a:prstDash val="solid"/>
                      <a:round/>
                      <a:headEnd type="none" w="med" len="med"/>
                      <a:tailEnd type="none" w="med" len="med"/>
                    </a:lnR>
                    <a:lnT>
                      <a:noFill/>
                    </a:lnT>
                    <a:lnB>
                      <a:noFill/>
                    </a:lnB>
                  </a:tcPr>
                </a:tc>
              </a:tr>
              <a:tr h="221920">
                <a:tc>
                  <a:txBody>
                    <a:bodyPr/>
                    <a:lstStyle/>
                    <a:p>
                      <a:pPr indent="180340" algn="ctr" rtl="0">
                        <a:lnSpc>
                          <a:spcPct val="150000"/>
                        </a:lnSpc>
                        <a:spcAft>
                          <a:spcPts val="0"/>
                        </a:spcAft>
                      </a:pPr>
                      <a:r>
                        <a:rPr lang="en-US" sz="1050" dirty="0"/>
                        <a:t>(3.48)-(2.69)</a:t>
                      </a:r>
                      <a:endParaRPr lang="en-US" sz="1050" dirty="0">
                        <a:solidFill>
                          <a:schemeClr val="tx1"/>
                        </a:solidFill>
                        <a:latin typeface="Calibri"/>
                        <a:ea typeface="Calibri"/>
                        <a:cs typeface="Arial"/>
                      </a:endParaRPr>
                    </a:p>
                  </a:txBody>
                  <a:tcPr marL="54187" marR="54187" marT="0" marB="0"/>
                </a:tc>
                <a:tc>
                  <a:txBody>
                    <a:bodyPr/>
                    <a:lstStyle/>
                    <a:p>
                      <a:pPr indent="180340" algn="ctr" rtl="0">
                        <a:lnSpc>
                          <a:spcPct val="150000"/>
                        </a:lnSpc>
                        <a:spcAft>
                          <a:spcPts val="0"/>
                        </a:spcAft>
                      </a:pPr>
                      <a:r>
                        <a:rPr lang="en-US" sz="1050"/>
                        <a:t>.033</a:t>
                      </a:r>
                      <a:endParaRPr lang="en-US" sz="1050">
                        <a:solidFill>
                          <a:schemeClr val="tx1"/>
                        </a:solidFill>
                        <a:latin typeface="Calibri"/>
                        <a:ea typeface="Calibri"/>
                        <a:cs typeface="Arial"/>
                      </a:endParaRPr>
                    </a:p>
                  </a:txBody>
                  <a:tcPr marL="54187" marR="54187" marT="0" marB="0"/>
                </a:tc>
                <a:tc>
                  <a:txBody>
                    <a:bodyPr/>
                    <a:lstStyle/>
                    <a:p>
                      <a:pPr indent="180340" algn="ctr" rtl="0">
                        <a:lnSpc>
                          <a:spcPct val="150000"/>
                        </a:lnSpc>
                        <a:spcAft>
                          <a:spcPts val="0"/>
                        </a:spcAft>
                      </a:pPr>
                      <a:r>
                        <a:rPr lang="en-US" sz="1050" dirty="0"/>
                        <a:t>Sport-</a:t>
                      </a:r>
                      <a:r>
                        <a:rPr lang="en-US" sz="1050" b="1" dirty="0"/>
                        <a:t>science</a:t>
                      </a:r>
                      <a:endParaRPr lang="en-US" sz="1050" b="1" dirty="0">
                        <a:solidFill>
                          <a:schemeClr val="tx1"/>
                        </a:solidFill>
                        <a:latin typeface="Calibri"/>
                        <a:ea typeface="Calibri"/>
                        <a:cs typeface="Arial"/>
                      </a:endParaRPr>
                    </a:p>
                  </a:txBody>
                  <a:tcPr marL="54187" marR="54187" marT="0" marB="0"/>
                </a:tc>
                <a:tc rowSpan="3">
                  <a:txBody>
                    <a:bodyPr/>
                    <a:lstStyle/>
                    <a:p>
                      <a:pPr indent="180340" algn="ctr" rtl="0">
                        <a:lnSpc>
                          <a:spcPct val="150000"/>
                        </a:lnSpc>
                        <a:spcAft>
                          <a:spcPts val="0"/>
                        </a:spcAft>
                      </a:pPr>
                      <a:r>
                        <a:rPr lang="en-US" sz="1050" dirty="0"/>
                        <a:t>See RE projects      11</a:t>
                      </a:r>
                      <a:endParaRPr lang="en-US" sz="1050" dirty="0">
                        <a:solidFill>
                          <a:schemeClr val="tx1"/>
                        </a:solidFill>
                        <a:latin typeface="Calibri"/>
                        <a:ea typeface="Calibri"/>
                        <a:cs typeface="Arial"/>
                      </a:endParaRPr>
                    </a:p>
                  </a:txBody>
                  <a:tcPr marL="54187" marR="54187" marT="0" marB="0"/>
                </a:tc>
              </a:tr>
              <a:tr h="221920">
                <a:tc>
                  <a:txBody>
                    <a:bodyPr/>
                    <a:lstStyle/>
                    <a:p>
                      <a:pPr indent="180340" algn="ctr" rtl="0">
                        <a:lnSpc>
                          <a:spcPct val="150000"/>
                        </a:lnSpc>
                        <a:spcAft>
                          <a:spcPts val="0"/>
                        </a:spcAft>
                      </a:pPr>
                      <a:r>
                        <a:rPr lang="en-US" sz="1050" dirty="0"/>
                        <a:t>(3.48)-(2.58)</a:t>
                      </a:r>
                      <a:endParaRPr lang="en-US" sz="1050" dirty="0">
                        <a:solidFill>
                          <a:schemeClr val="tx1"/>
                        </a:solidFill>
                        <a:latin typeface="Calibri"/>
                        <a:ea typeface="Calibri"/>
                        <a:cs typeface="Arial"/>
                      </a:endParaRPr>
                    </a:p>
                  </a:txBody>
                  <a:tcPr marL="54187" marR="54187" marT="0" marB="0"/>
                </a:tc>
                <a:tc>
                  <a:txBody>
                    <a:bodyPr/>
                    <a:lstStyle/>
                    <a:p>
                      <a:pPr indent="180340" algn="ctr" rtl="0">
                        <a:lnSpc>
                          <a:spcPct val="150000"/>
                        </a:lnSpc>
                        <a:spcAft>
                          <a:spcPts val="0"/>
                        </a:spcAft>
                      </a:pPr>
                      <a:r>
                        <a:rPr lang="en-US" sz="1050"/>
                        <a:t>.005</a:t>
                      </a:r>
                      <a:endParaRPr lang="en-US" sz="1050">
                        <a:solidFill>
                          <a:schemeClr val="tx1"/>
                        </a:solidFill>
                        <a:latin typeface="Calibri"/>
                        <a:ea typeface="Calibri"/>
                        <a:cs typeface="Arial"/>
                      </a:endParaRPr>
                    </a:p>
                  </a:txBody>
                  <a:tcPr marL="54187" marR="54187" marT="0" marB="0"/>
                </a:tc>
                <a:tc>
                  <a:txBody>
                    <a:bodyPr/>
                    <a:lstStyle/>
                    <a:p>
                      <a:pPr indent="180340" algn="ctr" rtl="0">
                        <a:lnSpc>
                          <a:spcPct val="150000"/>
                        </a:lnSpc>
                        <a:spcAft>
                          <a:spcPts val="0"/>
                        </a:spcAft>
                      </a:pPr>
                      <a:r>
                        <a:rPr lang="en-US" sz="1050" dirty="0"/>
                        <a:t>Sport-</a:t>
                      </a:r>
                      <a:r>
                        <a:rPr lang="en-US" sz="1050" b="1" dirty="0"/>
                        <a:t>medicine</a:t>
                      </a:r>
                      <a:endParaRPr lang="en-US" sz="1050" b="1" dirty="0">
                        <a:solidFill>
                          <a:schemeClr val="tx1"/>
                        </a:solidFill>
                        <a:latin typeface="Calibri"/>
                        <a:ea typeface="Calibri"/>
                        <a:cs typeface="Arial"/>
                      </a:endParaRPr>
                    </a:p>
                  </a:txBody>
                  <a:tcPr marL="54187" marR="54187" marT="0" marB="0"/>
                </a:tc>
                <a:tc vMerge="1">
                  <a:txBody>
                    <a:bodyPr/>
                    <a:lstStyle/>
                    <a:p>
                      <a:pPr indent="180340" algn="ctr" rtl="0">
                        <a:lnSpc>
                          <a:spcPct val="150000"/>
                        </a:lnSpc>
                        <a:spcAft>
                          <a:spcPts val="0"/>
                        </a:spcAft>
                      </a:pPr>
                      <a:endParaRPr lang="en-US" sz="1100" dirty="0">
                        <a:solidFill>
                          <a:schemeClr val="tx1"/>
                        </a:solidFill>
                        <a:latin typeface="Times New Roman"/>
                        <a:ea typeface="Times New Roman"/>
                        <a:cs typeface="Arial"/>
                      </a:endParaRPr>
                    </a:p>
                  </a:txBody>
                  <a:tcPr marL="54187" marR="54187" marT="0" marB="0">
                    <a:lnL>
                      <a:noFill/>
                    </a:lnL>
                    <a:lnR w="12700" cap="flat" cmpd="sng" algn="ctr">
                      <a:solidFill>
                        <a:schemeClr val="accent1"/>
                      </a:solidFill>
                      <a:prstDash val="solid"/>
                      <a:round/>
                      <a:headEnd type="none" w="med" len="med"/>
                      <a:tailEnd type="none" w="med" len="med"/>
                    </a:lnR>
                    <a:lnT>
                      <a:noFill/>
                    </a:lnT>
                    <a:lnB>
                      <a:noFill/>
                    </a:lnB>
                  </a:tcPr>
                </a:tc>
              </a:tr>
              <a:tr h="221920">
                <a:tc>
                  <a:txBody>
                    <a:bodyPr/>
                    <a:lstStyle/>
                    <a:p>
                      <a:pPr indent="180340" algn="ctr" rtl="0">
                        <a:lnSpc>
                          <a:spcPct val="150000"/>
                        </a:lnSpc>
                        <a:spcAft>
                          <a:spcPts val="0"/>
                        </a:spcAft>
                      </a:pPr>
                      <a:r>
                        <a:rPr lang="en-US" sz="1050" dirty="0"/>
                        <a:t>(3.48)-(2.58)</a:t>
                      </a:r>
                      <a:endParaRPr lang="en-US" sz="1050" dirty="0">
                        <a:solidFill>
                          <a:schemeClr val="tx1"/>
                        </a:solidFill>
                        <a:latin typeface="Calibri"/>
                        <a:ea typeface="Calibri"/>
                        <a:cs typeface="Arial"/>
                      </a:endParaRPr>
                    </a:p>
                  </a:txBody>
                  <a:tcPr marL="54187" marR="54187" marT="0" marB="0"/>
                </a:tc>
                <a:tc>
                  <a:txBody>
                    <a:bodyPr/>
                    <a:lstStyle/>
                    <a:p>
                      <a:pPr indent="180340" algn="ctr" rtl="0">
                        <a:lnSpc>
                          <a:spcPct val="150000"/>
                        </a:lnSpc>
                        <a:spcAft>
                          <a:spcPts val="0"/>
                        </a:spcAft>
                      </a:pPr>
                      <a:r>
                        <a:rPr lang="en-US" sz="1050"/>
                        <a:t>.011</a:t>
                      </a:r>
                      <a:endParaRPr lang="en-US" sz="1050">
                        <a:solidFill>
                          <a:schemeClr val="tx1"/>
                        </a:solidFill>
                        <a:latin typeface="Calibri"/>
                        <a:ea typeface="Calibri"/>
                        <a:cs typeface="Arial"/>
                      </a:endParaRPr>
                    </a:p>
                  </a:txBody>
                  <a:tcPr marL="54187" marR="54187" marT="0" marB="0"/>
                </a:tc>
                <a:tc>
                  <a:txBody>
                    <a:bodyPr/>
                    <a:lstStyle/>
                    <a:p>
                      <a:pPr indent="180340" algn="ctr" rtl="0">
                        <a:lnSpc>
                          <a:spcPct val="150000"/>
                        </a:lnSpc>
                        <a:spcAft>
                          <a:spcPts val="0"/>
                        </a:spcAft>
                      </a:pPr>
                      <a:r>
                        <a:rPr lang="en-US" sz="1050" dirty="0"/>
                        <a:t>Sport-Arts</a:t>
                      </a:r>
                      <a:endParaRPr lang="en-US" sz="1050" dirty="0">
                        <a:solidFill>
                          <a:schemeClr val="tx1"/>
                        </a:solidFill>
                        <a:latin typeface="Calibri"/>
                        <a:ea typeface="Calibri"/>
                        <a:cs typeface="Arial"/>
                      </a:endParaRPr>
                    </a:p>
                  </a:txBody>
                  <a:tcPr marL="54187" marR="54187" marT="0" marB="0"/>
                </a:tc>
                <a:tc vMerge="1">
                  <a:txBody>
                    <a:bodyPr/>
                    <a:lstStyle/>
                    <a:p>
                      <a:pPr indent="180340" algn="ctr" rtl="0">
                        <a:lnSpc>
                          <a:spcPct val="150000"/>
                        </a:lnSpc>
                        <a:spcAft>
                          <a:spcPts val="0"/>
                        </a:spcAft>
                      </a:pPr>
                      <a:endParaRPr lang="en-US" sz="1100" dirty="0">
                        <a:solidFill>
                          <a:schemeClr val="tx1"/>
                        </a:solidFill>
                        <a:latin typeface="Times New Roman"/>
                        <a:ea typeface="Times New Roman"/>
                        <a:cs typeface="Arial"/>
                      </a:endParaRPr>
                    </a:p>
                  </a:txBody>
                  <a:tcPr marL="54187" marR="54187" marT="0" marB="0">
                    <a:lnL>
                      <a:noFill/>
                    </a:lnL>
                    <a:lnR w="12700" cap="flat" cmpd="sng" algn="ctr">
                      <a:solidFill>
                        <a:schemeClr val="accent1"/>
                      </a:solidFill>
                      <a:prstDash val="solid"/>
                      <a:round/>
                      <a:headEnd type="none" w="med" len="med"/>
                      <a:tailEnd type="none" w="med" len="med"/>
                    </a:lnR>
                    <a:lnT>
                      <a:noFill/>
                    </a:lnT>
                    <a:lnB>
                      <a:noFill/>
                    </a:lnB>
                  </a:tcPr>
                </a:tc>
              </a:tr>
              <a:tr h="221920">
                <a:tc>
                  <a:txBody>
                    <a:bodyPr/>
                    <a:lstStyle/>
                    <a:p>
                      <a:pPr indent="180340" algn="ctr" rtl="0">
                        <a:lnSpc>
                          <a:spcPct val="150000"/>
                        </a:lnSpc>
                        <a:spcAft>
                          <a:spcPts val="0"/>
                        </a:spcAft>
                      </a:pPr>
                      <a:r>
                        <a:rPr lang="en-US" sz="1050" dirty="0"/>
                        <a:t>(4.03)-(3.40)</a:t>
                      </a:r>
                      <a:endParaRPr lang="en-US" sz="1050" dirty="0">
                        <a:solidFill>
                          <a:schemeClr val="tx1"/>
                        </a:solidFill>
                        <a:latin typeface="Calibri"/>
                        <a:ea typeface="Calibri"/>
                        <a:cs typeface="Arial"/>
                      </a:endParaRPr>
                    </a:p>
                  </a:txBody>
                  <a:tcPr marL="54187" marR="54187" marT="0" marB="0"/>
                </a:tc>
                <a:tc>
                  <a:txBody>
                    <a:bodyPr/>
                    <a:lstStyle/>
                    <a:p>
                      <a:pPr indent="180340" algn="ctr" rtl="0">
                        <a:lnSpc>
                          <a:spcPct val="150000"/>
                        </a:lnSpc>
                        <a:spcAft>
                          <a:spcPts val="0"/>
                        </a:spcAft>
                      </a:pPr>
                      <a:r>
                        <a:rPr lang="en-US" sz="1050"/>
                        <a:t>.048</a:t>
                      </a:r>
                      <a:endParaRPr lang="en-US" sz="1050">
                        <a:solidFill>
                          <a:schemeClr val="tx1"/>
                        </a:solidFill>
                        <a:latin typeface="Calibri"/>
                        <a:ea typeface="Calibri"/>
                        <a:cs typeface="Arial"/>
                      </a:endParaRPr>
                    </a:p>
                  </a:txBody>
                  <a:tcPr marL="54187" marR="54187" marT="0" marB="0"/>
                </a:tc>
                <a:tc>
                  <a:txBody>
                    <a:bodyPr/>
                    <a:lstStyle/>
                    <a:p>
                      <a:pPr indent="180340" algn="ctr" rtl="0">
                        <a:lnSpc>
                          <a:spcPct val="150000"/>
                        </a:lnSpc>
                        <a:spcAft>
                          <a:spcPts val="0"/>
                        </a:spcAft>
                      </a:pPr>
                      <a:r>
                        <a:rPr lang="en-US" sz="1050"/>
                        <a:t>Engineering-sharia</a:t>
                      </a:r>
                      <a:endParaRPr lang="en-US" sz="1050">
                        <a:solidFill>
                          <a:schemeClr val="tx1"/>
                        </a:solidFill>
                        <a:latin typeface="Calibri"/>
                        <a:ea typeface="Calibri"/>
                        <a:cs typeface="Arial"/>
                      </a:endParaRPr>
                    </a:p>
                  </a:txBody>
                  <a:tcPr marL="54187" marR="54187" marT="0" marB="0"/>
                </a:tc>
                <a:tc>
                  <a:txBody>
                    <a:bodyPr/>
                    <a:lstStyle/>
                    <a:p>
                      <a:pPr indent="180340" algn="ctr" rtl="0">
                        <a:lnSpc>
                          <a:spcPct val="150000"/>
                        </a:lnSpc>
                        <a:spcAft>
                          <a:spcPts val="0"/>
                        </a:spcAft>
                      </a:pPr>
                      <a:r>
                        <a:rPr lang="en-US" sz="1050" dirty="0"/>
                        <a:t>Solar energy uses  12</a:t>
                      </a:r>
                      <a:endParaRPr lang="en-US" sz="1050" dirty="0">
                        <a:solidFill>
                          <a:schemeClr val="tx1"/>
                        </a:solidFill>
                        <a:latin typeface="Calibri"/>
                        <a:ea typeface="Calibri"/>
                        <a:cs typeface="Arial"/>
                      </a:endParaRPr>
                    </a:p>
                  </a:txBody>
                  <a:tcPr marL="54187" marR="54187" marT="0" marB="0"/>
                </a:tc>
              </a:tr>
              <a:tr h="221920">
                <a:tc>
                  <a:txBody>
                    <a:bodyPr/>
                    <a:lstStyle/>
                    <a:p>
                      <a:pPr indent="180340" algn="ctr" rtl="0">
                        <a:lnSpc>
                          <a:spcPct val="150000"/>
                        </a:lnSpc>
                        <a:spcAft>
                          <a:spcPts val="0"/>
                        </a:spcAft>
                      </a:pPr>
                      <a:r>
                        <a:rPr lang="en-US" sz="1050" dirty="0"/>
                        <a:t>(4.27)-(3.59)</a:t>
                      </a:r>
                      <a:endParaRPr lang="en-US" sz="1050" dirty="0">
                        <a:solidFill>
                          <a:schemeClr val="tx1"/>
                        </a:solidFill>
                        <a:latin typeface="Calibri"/>
                        <a:ea typeface="Calibri"/>
                        <a:cs typeface="Arial"/>
                      </a:endParaRPr>
                    </a:p>
                  </a:txBody>
                  <a:tcPr marL="54187" marR="54187" marT="0" marB="0"/>
                </a:tc>
                <a:tc>
                  <a:txBody>
                    <a:bodyPr/>
                    <a:lstStyle/>
                    <a:p>
                      <a:pPr indent="180340" algn="ctr" rtl="0">
                        <a:lnSpc>
                          <a:spcPct val="150000"/>
                        </a:lnSpc>
                        <a:spcAft>
                          <a:spcPts val="0"/>
                        </a:spcAft>
                      </a:pPr>
                      <a:r>
                        <a:rPr lang="en-US" sz="1050"/>
                        <a:t>.039</a:t>
                      </a:r>
                      <a:endParaRPr lang="en-US" sz="1050">
                        <a:solidFill>
                          <a:schemeClr val="tx1"/>
                        </a:solidFill>
                        <a:latin typeface="Calibri"/>
                        <a:ea typeface="Calibri"/>
                        <a:cs typeface="Arial"/>
                      </a:endParaRPr>
                    </a:p>
                  </a:txBody>
                  <a:tcPr marL="54187" marR="54187" marT="0" marB="0"/>
                </a:tc>
                <a:tc>
                  <a:txBody>
                    <a:bodyPr/>
                    <a:lstStyle/>
                    <a:p>
                      <a:pPr indent="180340" algn="ctr" rtl="0">
                        <a:lnSpc>
                          <a:spcPct val="150000"/>
                        </a:lnSpc>
                        <a:spcAft>
                          <a:spcPts val="0"/>
                        </a:spcAft>
                      </a:pPr>
                      <a:r>
                        <a:rPr lang="en-US" sz="1050" b="1" dirty="0"/>
                        <a:t>Science</a:t>
                      </a:r>
                      <a:r>
                        <a:rPr lang="en-US" sz="1050" dirty="0"/>
                        <a:t>-</a:t>
                      </a:r>
                      <a:r>
                        <a:rPr lang="en-US" sz="1050" dirty="0" err="1"/>
                        <a:t>sharia</a:t>
                      </a:r>
                      <a:endParaRPr lang="en-US" sz="1050" dirty="0">
                        <a:solidFill>
                          <a:schemeClr val="tx1"/>
                        </a:solidFill>
                        <a:latin typeface="Calibri"/>
                        <a:ea typeface="Calibri"/>
                        <a:cs typeface="Arial"/>
                      </a:endParaRPr>
                    </a:p>
                  </a:txBody>
                  <a:tcPr marL="54187" marR="54187" marT="0" marB="0"/>
                </a:tc>
                <a:tc rowSpan="3">
                  <a:txBody>
                    <a:bodyPr/>
                    <a:lstStyle/>
                    <a:p>
                      <a:pPr indent="180340" algn="ctr" rtl="0">
                        <a:lnSpc>
                          <a:spcPct val="150000"/>
                        </a:lnSpc>
                        <a:spcAft>
                          <a:spcPts val="0"/>
                        </a:spcAft>
                      </a:pPr>
                      <a:r>
                        <a:rPr lang="en-US" sz="1050" dirty="0"/>
                        <a:t>Benefits                   13</a:t>
                      </a:r>
                      <a:endParaRPr lang="en-US" sz="1050" dirty="0">
                        <a:solidFill>
                          <a:schemeClr val="tx1"/>
                        </a:solidFill>
                        <a:latin typeface="Calibri"/>
                        <a:ea typeface="Calibri"/>
                        <a:cs typeface="Arial"/>
                      </a:endParaRPr>
                    </a:p>
                  </a:txBody>
                  <a:tcPr marL="54187" marR="54187" marT="0" marB="0"/>
                </a:tc>
              </a:tr>
              <a:tr h="221920">
                <a:tc>
                  <a:txBody>
                    <a:bodyPr/>
                    <a:lstStyle/>
                    <a:p>
                      <a:pPr indent="180340" algn="ctr" rtl="0">
                        <a:lnSpc>
                          <a:spcPct val="150000"/>
                        </a:lnSpc>
                        <a:spcAft>
                          <a:spcPts val="0"/>
                        </a:spcAft>
                      </a:pPr>
                      <a:r>
                        <a:rPr lang="en-US" sz="1050" dirty="0"/>
                        <a:t>(4.27)-(3.46)</a:t>
                      </a:r>
                      <a:endParaRPr lang="en-US" sz="1050" dirty="0">
                        <a:solidFill>
                          <a:schemeClr val="tx1"/>
                        </a:solidFill>
                        <a:latin typeface="Calibri"/>
                        <a:ea typeface="Calibri"/>
                        <a:cs typeface="Arial"/>
                      </a:endParaRPr>
                    </a:p>
                  </a:txBody>
                  <a:tcPr marL="54187" marR="54187" marT="0" marB="0"/>
                </a:tc>
                <a:tc>
                  <a:txBody>
                    <a:bodyPr/>
                    <a:lstStyle/>
                    <a:p>
                      <a:pPr indent="180340" algn="ctr" rtl="0">
                        <a:lnSpc>
                          <a:spcPct val="150000"/>
                        </a:lnSpc>
                        <a:spcAft>
                          <a:spcPts val="0"/>
                        </a:spcAft>
                      </a:pPr>
                      <a:r>
                        <a:rPr lang="en-US" sz="1050"/>
                        <a:t>.008</a:t>
                      </a:r>
                      <a:endParaRPr lang="en-US" sz="1050">
                        <a:solidFill>
                          <a:schemeClr val="tx1"/>
                        </a:solidFill>
                        <a:latin typeface="Calibri"/>
                        <a:ea typeface="Calibri"/>
                        <a:cs typeface="Arial"/>
                      </a:endParaRPr>
                    </a:p>
                  </a:txBody>
                  <a:tcPr marL="54187" marR="54187" marT="0" marB="0"/>
                </a:tc>
                <a:tc>
                  <a:txBody>
                    <a:bodyPr/>
                    <a:lstStyle/>
                    <a:p>
                      <a:pPr indent="180340" algn="ctr" rtl="0">
                        <a:lnSpc>
                          <a:spcPct val="150000"/>
                        </a:lnSpc>
                        <a:spcAft>
                          <a:spcPts val="0"/>
                        </a:spcAft>
                      </a:pPr>
                      <a:r>
                        <a:rPr lang="en-US" sz="1050" b="1" dirty="0"/>
                        <a:t>Science</a:t>
                      </a:r>
                      <a:r>
                        <a:rPr lang="en-US" sz="1050" dirty="0"/>
                        <a:t>-literature</a:t>
                      </a:r>
                      <a:endParaRPr lang="en-US" sz="1050" dirty="0">
                        <a:solidFill>
                          <a:schemeClr val="tx1"/>
                        </a:solidFill>
                        <a:latin typeface="Calibri"/>
                        <a:ea typeface="Calibri"/>
                        <a:cs typeface="Arial"/>
                      </a:endParaRPr>
                    </a:p>
                  </a:txBody>
                  <a:tcPr marL="54187" marR="54187" marT="0" marB="0"/>
                </a:tc>
                <a:tc vMerge="1">
                  <a:txBody>
                    <a:bodyPr/>
                    <a:lstStyle/>
                    <a:p>
                      <a:pPr indent="180340" algn="ctr" rtl="0">
                        <a:lnSpc>
                          <a:spcPct val="150000"/>
                        </a:lnSpc>
                        <a:spcAft>
                          <a:spcPts val="0"/>
                        </a:spcAft>
                      </a:pPr>
                      <a:endParaRPr lang="en-US" sz="1100" dirty="0">
                        <a:solidFill>
                          <a:schemeClr val="tx1"/>
                        </a:solidFill>
                        <a:latin typeface="Times New Roman"/>
                        <a:ea typeface="Times New Roman"/>
                        <a:cs typeface="Arial"/>
                      </a:endParaRPr>
                    </a:p>
                  </a:txBody>
                  <a:tcPr marL="54187" marR="54187" marT="0" marB="0">
                    <a:lnL>
                      <a:noFill/>
                    </a:lnL>
                    <a:lnR w="12700" cap="flat" cmpd="sng" algn="ctr">
                      <a:solidFill>
                        <a:schemeClr val="accent1"/>
                      </a:solidFill>
                      <a:prstDash val="solid"/>
                      <a:round/>
                      <a:headEnd type="none" w="med" len="med"/>
                      <a:tailEnd type="none" w="med" len="med"/>
                    </a:lnR>
                    <a:lnT>
                      <a:noFill/>
                    </a:lnT>
                    <a:lnB>
                      <a:noFill/>
                    </a:lnB>
                  </a:tcPr>
                </a:tc>
              </a:tr>
              <a:tr h="221920">
                <a:tc>
                  <a:txBody>
                    <a:bodyPr/>
                    <a:lstStyle/>
                    <a:p>
                      <a:pPr indent="180340" algn="ctr" rtl="0">
                        <a:lnSpc>
                          <a:spcPct val="150000"/>
                        </a:lnSpc>
                        <a:spcAft>
                          <a:spcPts val="0"/>
                        </a:spcAft>
                      </a:pPr>
                      <a:r>
                        <a:rPr lang="en-US" sz="1050" dirty="0"/>
                        <a:t>(4.27)-(3.56)</a:t>
                      </a:r>
                      <a:endParaRPr lang="en-US" sz="1050" dirty="0">
                        <a:solidFill>
                          <a:schemeClr val="tx1"/>
                        </a:solidFill>
                        <a:latin typeface="Calibri"/>
                        <a:ea typeface="Calibri"/>
                        <a:cs typeface="Arial"/>
                      </a:endParaRPr>
                    </a:p>
                  </a:txBody>
                  <a:tcPr marL="54187" marR="54187" marT="0" marB="0"/>
                </a:tc>
                <a:tc>
                  <a:txBody>
                    <a:bodyPr/>
                    <a:lstStyle/>
                    <a:p>
                      <a:pPr indent="180340" algn="ctr" rtl="0">
                        <a:lnSpc>
                          <a:spcPct val="150000"/>
                        </a:lnSpc>
                        <a:spcAft>
                          <a:spcPts val="0"/>
                        </a:spcAft>
                      </a:pPr>
                      <a:r>
                        <a:rPr lang="en-US" sz="1050"/>
                        <a:t>.032</a:t>
                      </a:r>
                      <a:endParaRPr lang="en-US" sz="1050">
                        <a:solidFill>
                          <a:schemeClr val="tx1"/>
                        </a:solidFill>
                        <a:latin typeface="Calibri"/>
                        <a:ea typeface="Calibri"/>
                        <a:cs typeface="Arial"/>
                      </a:endParaRPr>
                    </a:p>
                  </a:txBody>
                  <a:tcPr marL="54187" marR="54187" marT="0" marB="0"/>
                </a:tc>
                <a:tc>
                  <a:txBody>
                    <a:bodyPr/>
                    <a:lstStyle/>
                    <a:p>
                      <a:pPr indent="180340" algn="ctr" rtl="0">
                        <a:lnSpc>
                          <a:spcPct val="150000"/>
                        </a:lnSpc>
                        <a:spcAft>
                          <a:spcPts val="0"/>
                        </a:spcAft>
                      </a:pPr>
                      <a:r>
                        <a:rPr lang="en-US" sz="1050" b="1" dirty="0"/>
                        <a:t>Science</a:t>
                      </a:r>
                      <a:r>
                        <a:rPr lang="en-US" sz="1050" dirty="0"/>
                        <a:t>-EHS</a:t>
                      </a:r>
                      <a:endParaRPr lang="en-US" sz="1050" dirty="0">
                        <a:solidFill>
                          <a:schemeClr val="tx1"/>
                        </a:solidFill>
                        <a:latin typeface="Calibri"/>
                        <a:ea typeface="Calibri"/>
                        <a:cs typeface="Arial"/>
                      </a:endParaRPr>
                    </a:p>
                  </a:txBody>
                  <a:tcPr marL="54187" marR="54187" marT="0" marB="0"/>
                </a:tc>
                <a:tc vMerge="1">
                  <a:txBody>
                    <a:bodyPr/>
                    <a:lstStyle/>
                    <a:p>
                      <a:pPr indent="180340" algn="ctr" rtl="0">
                        <a:lnSpc>
                          <a:spcPct val="150000"/>
                        </a:lnSpc>
                        <a:spcAft>
                          <a:spcPts val="0"/>
                        </a:spcAft>
                      </a:pPr>
                      <a:endParaRPr lang="en-US" sz="1100" dirty="0">
                        <a:solidFill>
                          <a:schemeClr val="tx1"/>
                        </a:solidFill>
                        <a:latin typeface="Times New Roman"/>
                        <a:ea typeface="Times New Roman"/>
                        <a:cs typeface="Arial"/>
                      </a:endParaRPr>
                    </a:p>
                  </a:txBody>
                  <a:tcPr marL="54187" marR="54187" marT="0" marB="0">
                    <a:lnL>
                      <a:noFill/>
                    </a:lnL>
                    <a:lnR w="12700" cap="flat" cmpd="sng" algn="ctr">
                      <a:solidFill>
                        <a:schemeClr val="accent1"/>
                      </a:solidFill>
                      <a:prstDash val="solid"/>
                      <a:round/>
                      <a:headEnd type="none" w="med" len="med"/>
                      <a:tailEnd type="none" w="med" len="med"/>
                    </a:lnR>
                    <a:lnT>
                      <a:noFill/>
                    </a:lnT>
                    <a:lnB>
                      <a:noFill/>
                    </a:lnB>
                  </a:tcPr>
                </a:tc>
              </a:tr>
              <a:tr h="221920">
                <a:tc>
                  <a:txBody>
                    <a:bodyPr/>
                    <a:lstStyle/>
                    <a:p>
                      <a:pPr indent="180340" algn="ctr" rtl="0">
                        <a:lnSpc>
                          <a:spcPct val="150000"/>
                        </a:lnSpc>
                        <a:spcAft>
                          <a:spcPts val="0"/>
                        </a:spcAft>
                      </a:pPr>
                      <a:r>
                        <a:rPr lang="en-US" sz="1050" dirty="0"/>
                        <a:t>(4.36)-(3.60)</a:t>
                      </a:r>
                      <a:endParaRPr lang="en-US" sz="1050" dirty="0">
                        <a:solidFill>
                          <a:schemeClr val="tx1"/>
                        </a:solidFill>
                        <a:latin typeface="Calibri"/>
                        <a:ea typeface="Calibri"/>
                        <a:cs typeface="Arial"/>
                      </a:endParaRPr>
                    </a:p>
                  </a:txBody>
                  <a:tcPr marL="54187" marR="54187" marT="0" marB="0"/>
                </a:tc>
                <a:tc>
                  <a:txBody>
                    <a:bodyPr/>
                    <a:lstStyle/>
                    <a:p>
                      <a:pPr indent="180340" algn="ctr" rtl="0">
                        <a:lnSpc>
                          <a:spcPct val="150000"/>
                        </a:lnSpc>
                        <a:spcAft>
                          <a:spcPts val="0"/>
                        </a:spcAft>
                      </a:pPr>
                      <a:r>
                        <a:rPr lang="en-US" sz="1050"/>
                        <a:t>.024</a:t>
                      </a:r>
                      <a:endParaRPr lang="en-US" sz="1050">
                        <a:solidFill>
                          <a:schemeClr val="tx1"/>
                        </a:solidFill>
                        <a:latin typeface="Calibri"/>
                        <a:ea typeface="Calibri"/>
                        <a:cs typeface="Arial"/>
                      </a:endParaRPr>
                    </a:p>
                  </a:txBody>
                  <a:tcPr marL="54187" marR="54187" marT="0" marB="0"/>
                </a:tc>
                <a:tc>
                  <a:txBody>
                    <a:bodyPr/>
                    <a:lstStyle/>
                    <a:p>
                      <a:pPr indent="180340" algn="ctr" rtl="0">
                        <a:lnSpc>
                          <a:spcPct val="150000"/>
                        </a:lnSpc>
                        <a:spcAft>
                          <a:spcPts val="0"/>
                        </a:spcAft>
                      </a:pPr>
                      <a:r>
                        <a:rPr lang="en-US" sz="1050" b="1" dirty="0"/>
                        <a:t>Science</a:t>
                      </a:r>
                      <a:r>
                        <a:rPr lang="en-US" sz="1050" dirty="0"/>
                        <a:t>-</a:t>
                      </a:r>
                      <a:r>
                        <a:rPr lang="en-US" sz="1050" dirty="0" err="1"/>
                        <a:t>sharia</a:t>
                      </a:r>
                      <a:endParaRPr lang="en-US" sz="1050" dirty="0">
                        <a:solidFill>
                          <a:schemeClr val="tx1"/>
                        </a:solidFill>
                        <a:latin typeface="Calibri"/>
                        <a:ea typeface="Calibri"/>
                        <a:cs typeface="Arial"/>
                      </a:endParaRPr>
                    </a:p>
                  </a:txBody>
                  <a:tcPr marL="54187" marR="54187" marT="0" marB="0"/>
                </a:tc>
                <a:tc rowSpan="2">
                  <a:txBody>
                    <a:bodyPr/>
                    <a:lstStyle/>
                    <a:p>
                      <a:pPr indent="180340" algn="ctr" rtl="0">
                        <a:lnSpc>
                          <a:spcPct val="150000"/>
                        </a:lnSpc>
                        <a:spcAft>
                          <a:spcPts val="0"/>
                        </a:spcAft>
                      </a:pPr>
                      <a:r>
                        <a:rPr lang="en-US" sz="1050" dirty="0"/>
                        <a:t>Investment              14</a:t>
                      </a:r>
                      <a:endParaRPr lang="en-US" sz="1050" dirty="0">
                        <a:solidFill>
                          <a:schemeClr val="tx1"/>
                        </a:solidFill>
                        <a:latin typeface="Calibri"/>
                        <a:ea typeface="Calibri"/>
                        <a:cs typeface="Arial"/>
                      </a:endParaRPr>
                    </a:p>
                  </a:txBody>
                  <a:tcPr marL="54187" marR="54187" marT="0" marB="0"/>
                </a:tc>
              </a:tr>
              <a:tr h="221920">
                <a:tc>
                  <a:txBody>
                    <a:bodyPr/>
                    <a:lstStyle/>
                    <a:p>
                      <a:pPr indent="180340" algn="ctr" rtl="0">
                        <a:lnSpc>
                          <a:spcPct val="150000"/>
                        </a:lnSpc>
                        <a:spcAft>
                          <a:spcPts val="0"/>
                        </a:spcAft>
                      </a:pPr>
                      <a:r>
                        <a:rPr lang="en-US" sz="1050"/>
                        <a:t>(4.36)-(3.62)</a:t>
                      </a:r>
                      <a:endParaRPr lang="en-US" sz="1050">
                        <a:solidFill>
                          <a:schemeClr val="tx1"/>
                        </a:solidFill>
                        <a:latin typeface="Calibri"/>
                        <a:ea typeface="Calibri"/>
                        <a:cs typeface="Arial"/>
                      </a:endParaRPr>
                    </a:p>
                  </a:txBody>
                  <a:tcPr marL="54187" marR="54187" marT="0" marB="0"/>
                </a:tc>
                <a:tc>
                  <a:txBody>
                    <a:bodyPr/>
                    <a:lstStyle/>
                    <a:p>
                      <a:pPr indent="180340" algn="ctr" rtl="0">
                        <a:lnSpc>
                          <a:spcPct val="150000"/>
                        </a:lnSpc>
                        <a:spcAft>
                          <a:spcPts val="0"/>
                        </a:spcAft>
                      </a:pPr>
                      <a:r>
                        <a:rPr lang="en-US" sz="1050"/>
                        <a:t>.034</a:t>
                      </a:r>
                      <a:endParaRPr lang="en-US" sz="1050">
                        <a:solidFill>
                          <a:schemeClr val="tx1"/>
                        </a:solidFill>
                        <a:latin typeface="Calibri"/>
                        <a:ea typeface="Calibri"/>
                        <a:cs typeface="Arial"/>
                      </a:endParaRPr>
                    </a:p>
                  </a:txBody>
                  <a:tcPr marL="54187" marR="54187" marT="0" marB="0"/>
                </a:tc>
                <a:tc>
                  <a:txBody>
                    <a:bodyPr/>
                    <a:lstStyle/>
                    <a:p>
                      <a:pPr indent="180340" algn="ctr" rtl="0">
                        <a:lnSpc>
                          <a:spcPct val="150000"/>
                        </a:lnSpc>
                        <a:spcAft>
                          <a:spcPts val="0"/>
                        </a:spcAft>
                      </a:pPr>
                      <a:r>
                        <a:rPr lang="en-US" sz="1050" b="1" dirty="0"/>
                        <a:t>Science</a:t>
                      </a:r>
                      <a:r>
                        <a:rPr lang="en-US" sz="1050" dirty="0"/>
                        <a:t>-EHS</a:t>
                      </a:r>
                      <a:endParaRPr lang="en-US" sz="1050" dirty="0">
                        <a:solidFill>
                          <a:schemeClr val="tx1"/>
                        </a:solidFill>
                        <a:latin typeface="Calibri"/>
                        <a:ea typeface="Calibri"/>
                        <a:cs typeface="Arial"/>
                      </a:endParaRPr>
                    </a:p>
                  </a:txBody>
                  <a:tcPr marL="54187" marR="54187" marT="0" marB="0"/>
                </a:tc>
                <a:tc vMerge="1">
                  <a:txBody>
                    <a:bodyPr/>
                    <a:lstStyle/>
                    <a:p>
                      <a:pPr indent="180340" algn="ctr" rtl="0">
                        <a:lnSpc>
                          <a:spcPct val="150000"/>
                        </a:lnSpc>
                        <a:spcAft>
                          <a:spcPts val="0"/>
                        </a:spcAft>
                      </a:pPr>
                      <a:endParaRPr lang="en-US" sz="1100" dirty="0">
                        <a:solidFill>
                          <a:schemeClr val="tx1"/>
                        </a:solidFill>
                        <a:latin typeface="Times New Roman"/>
                        <a:ea typeface="Times New Roman"/>
                        <a:cs typeface="Arial"/>
                      </a:endParaRPr>
                    </a:p>
                  </a:txBody>
                  <a:tcPr marL="54187" marR="54187" marT="0" marB="0">
                    <a:lnL>
                      <a:noFill/>
                    </a:lnL>
                    <a:lnR w="12700" cap="flat" cmpd="sng" algn="ctr">
                      <a:solidFill>
                        <a:schemeClr val="accent1"/>
                      </a:solidFill>
                      <a:prstDash val="solid"/>
                      <a:round/>
                      <a:headEnd type="none" w="med" len="med"/>
                      <a:tailEnd type="none" w="med" len="med"/>
                    </a:lnR>
                    <a:lnT>
                      <a:noFill/>
                    </a:lnT>
                    <a:lnB>
                      <a:noFill/>
                    </a:lnB>
                  </a:tcPr>
                </a:tc>
              </a:tr>
              <a:tr h="221920">
                <a:tc>
                  <a:txBody>
                    <a:bodyPr/>
                    <a:lstStyle/>
                    <a:p>
                      <a:pPr indent="180340" algn="ctr" rtl="0">
                        <a:lnSpc>
                          <a:spcPct val="150000"/>
                        </a:lnSpc>
                        <a:spcAft>
                          <a:spcPts val="0"/>
                        </a:spcAft>
                      </a:pPr>
                      <a:r>
                        <a:rPr lang="en-US" sz="1050" dirty="0"/>
                        <a:t>(1.85)-(2.97)</a:t>
                      </a:r>
                      <a:endParaRPr lang="en-US" sz="1050" dirty="0">
                        <a:solidFill>
                          <a:schemeClr val="tx1"/>
                        </a:solidFill>
                        <a:latin typeface="Calibri"/>
                        <a:ea typeface="Calibri"/>
                        <a:cs typeface="Arial"/>
                      </a:endParaRPr>
                    </a:p>
                  </a:txBody>
                  <a:tcPr marL="54187" marR="54187" marT="0" marB="0"/>
                </a:tc>
                <a:tc>
                  <a:txBody>
                    <a:bodyPr/>
                    <a:lstStyle/>
                    <a:p>
                      <a:pPr indent="180340" algn="ctr" rtl="0">
                        <a:lnSpc>
                          <a:spcPct val="150000"/>
                        </a:lnSpc>
                        <a:spcAft>
                          <a:spcPts val="0"/>
                        </a:spcAft>
                      </a:pPr>
                      <a:r>
                        <a:rPr lang="en-US" sz="1050"/>
                        <a:t>.000</a:t>
                      </a:r>
                      <a:endParaRPr lang="en-US" sz="1050">
                        <a:solidFill>
                          <a:schemeClr val="tx1"/>
                        </a:solidFill>
                        <a:latin typeface="Calibri"/>
                        <a:ea typeface="Calibri"/>
                        <a:cs typeface="Arial"/>
                      </a:endParaRPr>
                    </a:p>
                  </a:txBody>
                  <a:tcPr marL="54187" marR="54187" marT="0" marB="0"/>
                </a:tc>
                <a:tc>
                  <a:txBody>
                    <a:bodyPr/>
                    <a:lstStyle/>
                    <a:p>
                      <a:pPr indent="180340" algn="ctr" rtl="0">
                        <a:lnSpc>
                          <a:spcPct val="150000"/>
                        </a:lnSpc>
                        <a:spcAft>
                          <a:spcPts val="0"/>
                        </a:spcAft>
                      </a:pPr>
                      <a:r>
                        <a:rPr lang="en-US" sz="1050" b="1" dirty="0"/>
                        <a:t>Medicine</a:t>
                      </a:r>
                      <a:r>
                        <a:rPr lang="en-US" sz="1050" dirty="0"/>
                        <a:t>-Eng</a:t>
                      </a:r>
                      <a:endParaRPr lang="en-US" sz="1050" dirty="0">
                        <a:solidFill>
                          <a:schemeClr val="tx1"/>
                        </a:solidFill>
                        <a:latin typeface="Calibri"/>
                        <a:ea typeface="Calibri"/>
                        <a:cs typeface="Arial"/>
                      </a:endParaRPr>
                    </a:p>
                  </a:txBody>
                  <a:tcPr marL="54187" marR="54187" marT="0" marB="0"/>
                </a:tc>
                <a:tc rowSpan="8">
                  <a:txBody>
                    <a:bodyPr/>
                    <a:lstStyle/>
                    <a:p>
                      <a:pPr indent="180340" algn="ctr" rtl="0">
                        <a:lnSpc>
                          <a:spcPct val="150000"/>
                        </a:lnSpc>
                        <a:spcAft>
                          <a:spcPts val="0"/>
                        </a:spcAft>
                      </a:pPr>
                      <a:r>
                        <a:rPr lang="en-US" sz="1050" dirty="0"/>
                        <a:t>Information source  </a:t>
                      </a:r>
                      <a:r>
                        <a:rPr lang="en-US" sz="1050" dirty="0" smtClean="0"/>
                        <a:t>9                                                   </a:t>
                      </a:r>
                      <a:endParaRPr lang="en-US" sz="1050" dirty="0">
                        <a:solidFill>
                          <a:schemeClr val="tx1"/>
                        </a:solidFill>
                        <a:latin typeface="Calibri"/>
                        <a:ea typeface="Calibri"/>
                        <a:cs typeface="Arial"/>
                      </a:endParaRPr>
                    </a:p>
                  </a:txBody>
                  <a:tcPr marL="54187" marR="54187" marT="0" marB="0"/>
                </a:tc>
              </a:tr>
              <a:tr h="221920">
                <a:tc>
                  <a:txBody>
                    <a:bodyPr/>
                    <a:lstStyle/>
                    <a:p>
                      <a:pPr indent="180340" algn="ctr" rtl="0">
                        <a:lnSpc>
                          <a:spcPct val="150000"/>
                        </a:lnSpc>
                        <a:spcAft>
                          <a:spcPts val="0"/>
                        </a:spcAft>
                      </a:pPr>
                      <a:r>
                        <a:rPr lang="en-US" sz="1050" dirty="0"/>
                        <a:t>(1.85)-(2.6)</a:t>
                      </a:r>
                      <a:endParaRPr lang="en-US" sz="1050" dirty="0">
                        <a:solidFill>
                          <a:schemeClr val="tx1"/>
                        </a:solidFill>
                        <a:latin typeface="Calibri"/>
                        <a:ea typeface="Calibri"/>
                        <a:cs typeface="Arial"/>
                      </a:endParaRPr>
                    </a:p>
                  </a:txBody>
                  <a:tcPr marL="54187" marR="54187" marT="0" marB="0"/>
                </a:tc>
                <a:tc>
                  <a:txBody>
                    <a:bodyPr/>
                    <a:lstStyle/>
                    <a:p>
                      <a:pPr indent="180340" algn="ctr" rtl="0">
                        <a:lnSpc>
                          <a:spcPct val="150000"/>
                        </a:lnSpc>
                        <a:spcAft>
                          <a:spcPts val="0"/>
                        </a:spcAft>
                      </a:pPr>
                      <a:r>
                        <a:rPr lang="en-US" sz="1050"/>
                        <a:t>.038</a:t>
                      </a:r>
                      <a:endParaRPr lang="en-US" sz="1050">
                        <a:solidFill>
                          <a:schemeClr val="tx1"/>
                        </a:solidFill>
                        <a:latin typeface="Calibri"/>
                        <a:ea typeface="Calibri"/>
                        <a:cs typeface="Arial"/>
                      </a:endParaRPr>
                    </a:p>
                  </a:txBody>
                  <a:tcPr marL="54187" marR="54187" marT="0" marB="0"/>
                </a:tc>
                <a:tc>
                  <a:txBody>
                    <a:bodyPr/>
                    <a:lstStyle/>
                    <a:p>
                      <a:pPr indent="180340" algn="ctr" rtl="0">
                        <a:lnSpc>
                          <a:spcPct val="150000"/>
                        </a:lnSpc>
                        <a:spcAft>
                          <a:spcPts val="0"/>
                        </a:spcAft>
                      </a:pPr>
                      <a:r>
                        <a:rPr lang="en-US" sz="1050" b="1" dirty="0"/>
                        <a:t>Medicine</a:t>
                      </a:r>
                      <a:r>
                        <a:rPr lang="en-US" sz="1050" dirty="0"/>
                        <a:t>-</a:t>
                      </a:r>
                      <a:r>
                        <a:rPr lang="en-US" sz="1050" b="1" dirty="0"/>
                        <a:t>science</a:t>
                      </a:r>
                      <a:endParaRPr lang="en-US" sz="1050" b="1" dirty="0">
                        <a:solidFill>
                          <a:schemeClr val="tx1"/>
                        </a:solidFill>
                        <a:latin typeface="Calibri"/>
                        <a:ea typeface="Calibri"/>
                        <a:cs typeface="Arial"/>
                      </a:endParaRPr>
                    </a:p>
                  </a:txBody>
                  <a:tcPr marL="54187" marR="54187" marT="0" marB="0"/>
                </a:tc>
                <a:tc vMerge="1">
                  <a:txBody>
                    <a:bodyPr/>
                    <a:lstStyle/>
                    <a:p>
                      <a:pPr indent="180340" algn="ctr" rtl="0">
                        <a:lnSpc>
                          <a:spcPct val="150000"/>
                        </a:lnSpc>
                        <a:spcAft>
                          <a:spcPts val="0"/>
                        </a:spcAft>
                      </a:pPr>
                      <a:endParaRPr lang="en-US" sz="1100" dirty="0">
                        <a:solidFill>
                          <a:schemeClr val="tx1"/>
                        </a:solidFill>
                        <a:latin typeface="Times New Roman"/>
                        <a:ea typeface="Times New Roman"/>
                        <a:cs typeface="Arial"/>
                      </a:endParaRPr>
                    </a:p>
                  </a:txBody>
                  <a:tcPr marL="54187" marR="54187" marT="0" marB="0">
                    <a:lnL>
                      <a:noFill/>
                    </a:lnL>
                    <a:lnR w="12700" cap="flat" cmpd="sng" algn="ctr">
                      <a:solidFill>
                        <a:schemeClr val="accent1"/>
                      </a:solidFill>
                      <a:prstDash val="solid"/>
                      <a:round/>
                      <a:headEnd type="none" w="med" len="med"/>
                      <a:tailEnd type="none" w="med" len="med"/>
                    </a:lnR>
                    <a:lnT>
                      <a:noFill/>
                    </a:lnT>
                    <a:lnB>
                      <a:noFill/>
                    </a:lnB>
                  </a:tcPr>
                </a:tc>
              </a:tr>
              <a:tr h="221920">
                <a:tc>
                  <a:txBody>
                    <a:bodyPr/>
                    <a:lstStyle/>
                    <a:p>
                      <a:pPr indent="180340" algn="ctr" rtl="0">
                        <a:lnSpc>
                          <a:spcPct val="150000"/>
                        </a:lnSpc>
                        <a:spcAft>
                          <a:spcPts val="0"/>
                        </a:spcAft>
                      </a:pPr>
                      <a:r>
                        <a:rPr lang="en-US" sz="1050" dirty="0"/>
                        <a:t>(1.85)-(2.78)</a:t>
                      </a:r>
                      <a:endParaRPr lang="en-US" sz="1050" dirty="0">
                        <a:solidFill>
                          <a:schemeClr val="tx1"/>
                        </a:solidFill>
                        <a:latin typeface="Calibri"/>
                        <a:ea typeface="Calibri"/>
                        <a:cs typeface="Arial"/>
                      </a:endParaRPr>
                    </a:p>
                  </a:txBody>
                  <a:tcPr marL="54187" marR="54187" marT="0" marB="0"/>
                </a:tc>
                <a:tc>
                  <a:txBody>
                    <a:bodyPr/>
                    <a:lstStyle/>
                    <a:p>
                      <a:pPr indent="180340" algn="ctr" rtl="0">
                        <a:lnSpc>
                          <a:spcPct val="150000"/>
                        </a:lnSpc>
                        <a:spcAft>
                          <a:spcPts val="0"/>
                        </a:spcAft>
                      </a:pPr>
                      <a:r>
                        <a:rPr lang="en-US" sz="1050"/>
                        <a:t>.005</a:t>
                      </a:r>
                      <a:endParaRPr lang="en-US" sz="1050">
                        <a:solidFill>
                          <a:schemeClr val="tx1"/>
                        </a:solidFill>
                        <a:latin typeface="Calibri"/>
                        <a:ea typeface="Calibri"/>
                        <a:cs typeface="Arial"/>
                      </a:endParaRPr>
                    </a:p>
                  </a:txBody>
                  <a:tcPr marL="54187" marR="54187" marT="0" marB="0"/>
                </a:tc>
                <a:tc>
                  <a:txBody>
                    <a:bodyPr/>
                    <a:lstStyle/>
                    <a:p>
                      <a:pPr indent="180340" algn="ctr" rtl="0">
                        <a:lnSpc>
                          <a:spcPct val="150000"/>
                        </a:lnSpc>
                        <a:spcAft>
                          <a:spcPts val="0"/>
                        </a:spcAft>
                      </a:pPr>
                      <a:r>
                        <a:rPr lang="en-US" sz="1050" b="1" dirty="0"/>
                        <a:t>Medicine</a:t>
                      </a:r>
                      <a:r>
                        <a:rPr lang="en-US" sz="1050" dirty="0"/>
                        <a:t>-sport</a:t>
                      </a:r>
                      <a:endParaRPr lang="en-US" sz="1050" dirty="0">
                        <a:solidFill>
                          <a:schemeClr val="tx1"/>
                        </a:solidFill>
                        <a:latin typeface="Calibri"/>
                        <a:ea typeface="Calibri"/>
                        <a:cs typeface="Arial"/>
                      </a:endParaRPr>
                    </a:p>
                  </a:txBody>
                  <a:tcPr marL="54187" marR="54187" marT="0" marB="0"/>
                </a:tc>
                <a:tc vMerge="1">
                  <a:txBody>
                    <a:bodyPr/>
                    <a:lstStyle/>
                    <a:p>
                      <a:pPr indent="180340" algn="ctr" rtl="0">
                        <a:lnSpc>
                          <a:spcPct val="150000"/>
                        </a:lnSpc>
                        <a:spcAft>
                          <a:spcPts val="0"/>
                        </a:spcAft>
                      </a:pPr>
                      <a:endParaRPr lang="en-US" sz="1100" dirty="0">
                        <a:solidFill>
                          <a:schemeClr val="tx1"/>
                        </a:solidFill>
                        <a:latin typeface="Times New Roman"/>
                        <a:ea typeface="Times New Roman"/>
                        <a:cs typeface="Arial"/>
                      </a:endParaRPr>
                    </a:p>
                  </a:txBody>
                  <a:tcPr marL="54187" marR="54187" marT="0" marB="0">
                    <a:lnL>
                      <a:noFill/>
                    </a:lnL>
                    <a:lnR w="12700" cap="flat" cmpd="sng" algn="ctr">
                      <a:solidFill>
                        <a:schemeClr val="accent1"/>
                      </a:solidFill>
                      <a:prstDash val="solid"/>
                      <a:round/>
                      <a:headEnd type="none" w="med" len="med"/>
                      <a:tailEnd type="none" w="med" len="med"/>
                    </a:lnR>
                    <a:lnT>
                      <a:noFill/>
                    </a:lnT>
                    <a:lnB>
                      <a:noFill/>
                    </a:lnB>
                  </a:tcPr>
                </a:tc>
              </a:tr>
              <a:tr h="221920">
                <a:tc>
                  <a:txBody>
                    <a:bodyPr/>
                    <a:lstStyle/>
                    <a:p>
                      <a:pPr indent="180340" algn="ctr" rtl="0">
                        <a:lnSpc>
                          <a:spcPct val="150000"/>
                        </a:lnSpc>
                        <a:spcAft>
                          <a:spcPts val="0"/>
                        </a:spcAft>
                      </a:pPr>
                      <a:r>
                        <a:rPr lang="en-US" sz="1050" dirty="0"/>
                        <a:t>(1.85)-(2.72)</a:t>
                      </a:r>
                      <a:endParaRPr lang="en-US" sz="1050" dirty="0">
                        <a:solidFill>
                          <a:schemeClr val="tx1"/>
                        </a:solidFill>
                        <a:latin typeface="Calibri"/>
                        <a:ea typeface="Calibri"/>
                        <a:cs typeface="Arial"/>
                      </a:endParaRPr>
                    </a:p>
                  </a:txBody>
                  <a:tcPr marL="54187" marR="54187" marT="0" marB="0"/>
                </a:tc>
                <a:tc>
                  <a:txBody>
                    <a:bodyPr/>
                    <a:lstStyle/>
                    <a:p>
                      <a:pPr indent="180340" algn="ctr" rtl="0">
                        <a:lnSpc>
                          <a:spcPct val="150000"/>
                        </a:lnSpc>
                        <a:spcAft>
                          <a:spcPts val="0"/>
                        </a:spcAft>
                      </a:pPr>
                      <a:r>
                        <a:rPr lang="en-US" sz="1050"/>
                        <a:t>.005</a:t>
                      </a:r>
                      <a:endParaRPr lang="en-US" sz="1050">
                        <a:solidFill>
                          <a:schemeClr val="tx1"/>
                        </a:solidFill>
                        <a:latin typeface="Calibri"/>
                        <a:ea typeface="Calibri"/>
                        <a:cs typeface="Arial"/>
                      </a:endParaRPr>
                    </a:p>
                  </a:txBody>
                  <a:tcPr marL="54187" marR="54187" marT="0" marB="0"/>
                </a:tc>
                <a:tc>
                  <a:txBody>
                    <a:bodyPr/>
                    <a:lstStyle/>
                    <a:p>
                      <a:pPr indent="180340" algn="ctr" rtl="0">
                        <a:lnSpc>
                          <a:spcPct val="150000"/>
                        </a:lnSpc>
                        <a:spcAft>
                          <a:spcPts val="0"/>
                        </a:spcAft>
                      </a:pPr>
                      <a:r>
                        <a:rPr lang="en-US" sz="1050" b="1" dirty="0"/>
                        <a:t>Medicine</a:t>
                      </a:r>
                      <a:r>
                        <a:rPr lang="en-US" sz="1050" dirty="0"/>
                        <a:t>-</a:t>
                      </a:r>
                      <a:r>
                        <a:rPr lang="en-US" sz="1050" dirty="0" err="1"/>
                        <a:t>sharia</a:t>
                      </a:r>
                      <a:endParaRPr lang="en-US" sz="1050" dirty="0">
                        <a:solidFill>
                          <a:schemeClr val="tx1"/>
                        </a:solidFill>
                        <a:latin typeface="Calibri"/>
                        <a:ea typeface="Calibri"/>
                        <a:cs typeface="Arial"/>
                      </a:endParaRPr>
                    </a:p>
                  </a:txBody>
                  <a:tcPr marL="54187" marR="54187" marT="0" marB="0"/>
                </a:tc>
                <a:tc vMerge="1">
                  <a:txBody>
                    <a:bodyPr/>
                    <a:lstStyle/>
                    <a:p>
                      <a:pPr indent="180340" algn="ctr" rtl="0">
                        <a:lnSpc>
                          <a:spcPct val="150000"/>
                        </a:lnSpc>
                        <a:spcAft>
                          <a:spcPts val="0"/>
                        </a:spcAft>
                      </a:pPr>
                      <a:endParaRPr lang="en-US" sz="1100" dirty="0">
                        <a:solidFill>
                          <a:schemeClr val="tx1"/>
                        </a:solidFill>
                        <a:latin typeface="Times New Roman"/>
                        <a:ea typeface="Times New Roman"/>
                        <a:cs typeface="Arial"/>
                      </a:endParaRPr>
                    </a:p>
                  </a:txBody>
                  <a:tcPr marL="54187" marR="54187" marT="0" marB="0">
                    <a:lnL>
                      <a:noFill/>
                    </a:lnL>
                    <a:lnR w="12700" cap="flat" cmpd="sng" algn="ctr">
                      <a:solidFill>
                        <a:schemeClr val="accent1"/>
                      </a:solidFill>
                      <a:prstDash val="solid"/>
                      <a:round/>
                      <a:headEnd type="none" w="med" len="med"/>
                      <a:tailEnd type="none" w="med" len="med"/>
                    </a:lnR>
                    <a:lnT>
                      <a:noFill/>
                    </a:lnT>
                    <a:lnB>
                      <a:noFill/>
                    </a:lnB>
                  </a:tcPr>
                </a:tc>
              </a:tr>
              <a:tr h="221920">
                <a:tc>
                  <a:txBody>
                    <a:bodyPr/>
                    <a:lstStyle/>
                    <a:p>
                      <a:pPr indent="180340" algn="ctr" rtl="0">
                        <a:lnSpc>
                          <a:spcPct val="150000"/>
                        </a:lnSpc>
                        <a:spcAft>
                          <a:spcPts val="0"/>
                        </a:spcAft>
                      </a:pPr>
                      <a:r>
                        <a:rPr lang="en-US" sz="1050" dirty="0"/>
                        <a:t>(1.85)-(2.98)</a:t>
                      </a:r>
                      <a:endParaRPr lang="en-US" sz="1050" dirty="0">
                        <a:solidFill>
                          <a:schemeClr val="tx1"/>
                        </a:solidFill>
                        <a:latin typeface="Calibri"/>
                        <a:ea typeface="Calibri"/>
                        <a:cs typeface="Arial"/>
                      </a:endParaRPr>
                    </a:p>
                  </a:txBody>
                  <a:tcPr marL="54187" marR="54187" marT="0" marB="0"/>
                </a:tc>
                <a:tc>
                  <a:txBody>
                    <a:bodyPr/>
                    <a:lstStyle/>
                    <a:p>
                      <a:pPr indent="180340" algn="ctr" rtl="0">
                        <a:lnSpc>
                          <a:spcPct val="150000"/>
                        </a:lnSpc>
                        <a:spcAft>
                          <a:spcPts val="0"/>
                        </a:spcAft>
                      </a:pPr>
                      <a:r>
                        <a:rPr lang="en-US" sz="1050"/>
                        <a:t>.000</a:t>
                      </a:r>
                      <a:endParaRPr lang="en-US" sz="1050">
                        <a:solidFill>
                          <a:schemeClr val="tx1"/>
                        </a:solidFill>
                        <a:latin typeface="Calibri"/>
                        <a:ea typeface="Calibri"/>
                        <a:cs typeface="Arial"/>
                      </a:endParaRPr>
                    </a:p>
                  </a:txBody>
                  <a:tcPr marL="54187" marR="54187" marT="0" marB="0"/>
                </a:tc>
                <a:tc>
                  <a:txBody>
                    <a:bodyPr/>
                    <a:lstStyle/>
                    <a:p>
                      <a:pPr indent="180340" algn="ctr" rtl="0">
                        <a:lnSpc>
                          <a:spcPct val="150000"/>
                        </a:lnSpc>
                        <a:spcAft>
                          <a:spcPts val="0"/>
                        </a:spcAft>
                      </a:pPr>
                      <a:r>
                        <a:rPr lang="en-US" sz="1050" b="1" dirty="0"/>
                        <a:t>Medicine</a:t>
                      </a:r>
                      <a:r>
                        <a:rPr lang="en-US" sz="1050" dirty="0"/>
                        <a:t>-Literature</a:t>
                      </a:r>
                      <a:endParaRPr lang="en-US" sz="1050" dirty="0">
                        <a:solidFill>
                          <a:schemeClr val="tx1"/>
                        </a:solidFill>
                        <a:latin typeface="Calibri"/>
                        <a:ea typeface="Calibri"/>
                        <a:cs typeface="Arial"/>
                      </a:endParaRPr>
                    </a:p>
                  </a:txBody>
                  <a:tcPr marL="54187" marR="54187" marT="0" marB="0"/>
                </a:tc>
                <a:tc vMerge="1">
                  <a:txBody>
                    <a:bodyPr/>
                    <a:lstStyle/>
                    <a:p>
                      <a:pPr indent="180340" algn="ctr" rtl="0">
                        <a:lnSpc>
                          <a:spcPct val="150000"/>
                        </a:lnSpc>
                        <a:spcAft>
                          <a:spcPts val="0"/>
                        </a:spcAft>
                      </a:pPr>
                      <a:endParaRPr lang="en-US" sz="1100" dirty="0">
                        <a:solidFill>
                          <a:schemeClr val="tx1"/>
                        </a:solidFill>
                        <a:latin typeface="Times New Roman"/>
                        <a:ea typeface="Times New Roman"/>
                        <a:cs typeface="Arial"/>
                      </a:endParaRPr>
                    </a:p>
                  </a:txBody>
                  <a:tcPr marL="54187" marR="54187" marT="0" marB="0">
                    <a:lnL>
                      <a:noFill/>
                    </a:lnL>
                    <a:lnR w="12700" cap="flat" cmpd="sng" algn="ctr">
                      <a:solidFill>
                        <a:schemeClr val="accent1"/>
                      </a:solidFill>
                      <a:prstDash val="solid"/>
                      <a:round/>
                      <a:headEnd type="none" w="med" len="med"/>
                      <a:tailEnd type="none" w="med" len="med"/>
                    </a:lnR>
                    <a:lnT>
                      <a:noFill/>
                    </a:lnT>
                    <a:lnB>
                      <a:noFill/>
                    </a:lnB>
                  </a:tcPr>
                </a:tc>
              </a:tr>
              <a:tr h="221920">
                <a:tc>
                  <a:txBody>
                    <a:bodyPr/>
                    <a:lstStyle/>
                    <a:p>
                      <a:pPr indent="180340" algn="ctr" rtl="0">
                        <a:lnSpc>
                          <a:spcPct val="150000"/>
                        </a:lnSpc>
                        <a:spcAft>
                          <a:spcPts val="0"/>
                        </a:spcAft>
                      </a:pPr>
                      <a:r>
                        <a:rPr lang="en-US" sz="1050" dirty="0"/>
                        <a:t>(1.85)-(3.02)</a:t>
                      </a:r>
                      <a:endParaRPr lang="en-US" sz="1050" dirty="0">
                        <a:solidFill>
                          <a:schemeClr val="tx1"/>
                        </a:solidFill>
                        <a:latin typeface="Calibri"/>
                        <a:ea typeface="Calibri"/>
                        <a:cs typeface="Arial"/>
                      </a:endParaRPr>
                    </a:p>
                  </a:txBody>
                  <a:tcPr marL="54187" marR="54187" marT="0" marB="0"/>
                </a:tc>
                <a:tc>
                  <a:txBody>
                    <a:bodyPr/>
                    <a:lstStyle/>
                    <a:p>
                      <a:pPr indent="180340" algn="ctr" rtl="0">
                        <a:lnSpc>
                          <a:spcPct val="150000"/>
                        </a:lnSpc>
                        <a:spcAft>
                          <a:spcPts val="0"/>
                        </a:spcAft>
                      </a:pPr>
                      <a:r>
                        <a:rPr lang="en-US" sz="1050"/>
                        <a:t>.000</a:t>
                      </a:r>
                      <a:endParaRPr lang="en-US" sz="1050">
                        <a:solidFill>
                          <a:schemeClr val="tx1"/>
                        </a:solidFill>
                        <a:latin typeface="Calibri"/>
                        <a:ea typeface="Calibri"/>
                        <a:cs typeface="Arial"/>
                      </a:endParaRPr>
                    </a:p>
                  </a:txBody>
                  <a:tcPr marL="54187" marR="54187" marT="0" marB="0"/>
                </a:tc>
                <a:tc>
                  <a:txBody>
                    <a:bodyPr/>
                    <a:lstStyle/>
                    <a:p>
                      <a:pPr indent="180340" algn="ctr" rtl="0">
                        <a:lnSpc>
                          <a:spcPct val="150000"/>
                        </a:lnSpc>
                        <a:spcAft>
                          <a:spcPts val="0"/>
                        </a:spcAft>
                      </a:pPr>
                      <a:r>
                        <a:rPr lang="en-US" sz="1050" b="1" dirty="0"/>
                        <a:t>Medicine</a:t>
                      </a:r>
                      <a:r>
                        <a:rPr lang="en-US" sz="1050" dirty="0"/>
                        <a:t>-EHS</a:t>
                      </a:r>
                      <a:endParaRPr lang="en-US" sz="1050" dirty="0">
                        <a:solidFill>
                          <a:schemeClr val="tx1"/>
                        </a:solidFill>
                        <a:latin typeface="Calibri"/>
                        <a:ea typeface="Calibri"/>
                        <a:cs typeface="Arial"/>
                      </a:endParaRPr>
                    </a:p>
                  </a:txBody>
                  <a:tcPr marL="54187" marR="54187" marT="0" marB="0"/>
                </a:tc>
                <a:tc vMerge="1">
                  <a:txBody>
                    <a:bodyPr/>
                    <a:lstStyle/>
                    <a:p>
                      <a:pPr indent="180340" algn="ctr" rtl="0">
                        <a:lnSpc>
                          <a:spcPct val="150000"/>
                        </a:lnSpc>
                        <a:spcAft>
                          <a:spcPts val="0"/>
                        </a:spcAft>
                      </a:pPr>
                      <a:endParaRPr lang="en-US" sz="1100" dirty="0">
                        <a:solidFill>
                          <a:schemeClr val="tx1"/>
                        </a:solidFill>
                        <a:latin typeface="Times New Roman"/>
                        <a:ea typeface="Times New Roman"/>
                        <a:cs typeface="Arial"/>
                      </a:endParaRPr>
                    </a:p>
                  </a:txBody>
                  <a:tcPr marL="54187" marR="54187" marT="0" marB="0">
                    <a:lnL>
                      <a:noFill/>
                    </a:lnL>
                    <a:lnR w="12700" cap="flat" cmpd="sng" algn="ctr">
                      <a:solidFill>
                        <a:schemeClr val="accent1"/>
                      </a:solidFill>
                      <a:prstDash val="solid"/>
                      <a:round/>
                      <a:headEnd type="none" w="med" len="med"/>
                      <a:tailEnd type="none" w="med" len="med"/>
                    </a:lnR>
                    <a:lnT>
                      <a:noFill/>
                    </a:lnT>
                    <a:lnB>
                      <a:noFill/>
                    </a:lnB>
                  </a:tcPr>
                </a:tc>
              </a:tr>
              <a:tr h="221920">
                <a:tc>
                  <a:txBody>
                    <a:bodyPr/>
                    <a:lstStyle/>
                    <a:p>
                      <a:pPr indent="180340" algn="ctr" rtl="0">
                        <a:lnSpc>
                          <a:spcPct val="150000"/>
                        </a:lnSpc>
                        <a:spcAft>
                          <a:spcPts val="0"/>
                        </a:spcAft>
                      </a:pPr>
                      <a:r>
                        <a:rPr lang="en-US" sz="1050" dirty="0"/>
                        <a:t>(2.09)-(2.97)</a:t>
                      </a:r>
                      <a:endParaRPr lang="en-US" sz="1050" dirty="0">
                        <a:solidFill>
                          <a:schemeClr val="tx1"/>
                        </a:solidFill>
                        <a:latin typeface="Calibri"/>
                        <a:ea typeface="Calibri"/>
                        <a:cs typeface="Arial"/>
                      </a:endParaRPr>
                    </a:p>
                  </a:txBody>
                  <a:tcPr marL="54187" marR="54187" marT="0" marB="0"/>
                </a:tc>
                <a:tc>
                  <a:txBody>
                    <a:bodyPr/>
                    <a:lstStyle/>
                    <a:p>
                      <a:pPr indent="180340" algn="ctr" rtl="0">
                        <a:lnSpc>
                          <a:spcPct val="150000"/>
                        </a:lnSpc>
                        <a:spcAft>
                          <a:spcPts val="0"/>
                        </a:spcAft>
                      </a:pPr>
                      <a:r>
                        <a:rPr lang="en-US" sz="1050"/>
                        <a:t>.003</a:t>
                      </a:r>
                      <a:endParaRPr lang="en-US" sz="1050">
                        <a:solidFill>
                          <a:schemeClr val="tx1"/>
                        </a:solidFill>
                        <a:latin typeface="Calibri"/>
                        <a:ea typeface="Calibri"/>
                        <a:cs typeface="Arial"/>
                      </a:endParaRPr>
                    </a:p>
                  </a:txBody>
                  <a:tcPr marL="54187" marR="54187" marT="0" marB="0"/>
                </a:tc>
                <a:tc>
                  <a:txBody>
                    <a:bodyPr/>
                    <a:lstStyle/>
                    <a:p>
                      <a:pPr indent="180340" algn="ctr" rtl="0">
                        <a:lnSpc>
                          <a:spcPct val="150000"/>
                        </a:lnSpc>
                        <a:spcAft>
                          <a:spcPts val="0"/>
                        </a:spcAft>
                      </a:pPr>
                      <a:r>
                        <a:rPr lang="en-US" sz="1050"/>
                        <a:t>Law-Eng.</a:t>
                      </a:r>
                      <a:endParaRPr lang="en-US" sz="1050">
                        <a:solidFill>
                          <a:schemeClr val="tx1"/>
                        </a:solidFill>
                        <a:latin typeface="Calibri"/>
                        <a:ea typeface="Calibri"/>
                        <a:cs typeface="Arial"/>
                      </a:endParaRPr>
                    </a:p>
                  </a:txBody>
                  <a:tcPr marL="54187" marR="54187" marT="0" marB="0"/>
                </a:tc>
                <a:tc vMerge="1">
                  <a:txBody>
                    <a:bodyPr/>
                    <a:lstStyle/>
                    <a:p>
                      <a:pPr indent="180340" algn="ctr" rtl="0">
                        <a:lnSpc>
                          <a:spcPct val="150000"/>
                        </a:lnSpc>
                        <a:spcAft>
                          <a:spcPts val="0"/>
                        </a:spcAft>
                      </a:pPr>
                      <a:endParaRPr lang="en-US" sz="1100" dirty="0" smtClean="0">
                        <a:solidFill>
                          <a:schemeClr val="tx1"/>
                        </a:solidFill>
                        <a:latin typeface="Calibri"/>
                        <a:ea typeface="Calibri"/>
                        <a:cs typeface="Arial"/>
                      </a:endParaRPr>
                    </a:p>
                  </a:txBody>
                  <a:tcPr marL="54187" marR="54187" marT="0" marB="0">
                    <a:lnL>
                      <a:noFill/>
                    </a:lnL>
                    <a:lnR w="12700" cap="flat" cmpd="sng" algn="ctr">
                      <a:solidFill>
                        <a:schemeClr val="accent1"/>
                      </a:solidFill>
                      <a:prstDash val="solid"/>
                      <a:round/>
                      <a:headEnd type="none" w="med" len="med"/>
                      <a:tailEnd type="none" w="med" len="med"/>
                    </a:lnR>
                    <a:lnT>
                      <a:noFill/>
                    </a:lnT>
                    <a:lnB>
                      <a:noFill/>
                    </a:lnB>
                  </a:tcPr>
                </a:tc>
              </a:tr>
              <a:tr h="221920">
                <a:tc>
                  <a:txBody>
                    <a:bodyPr/>
                    <a:lstStyle/>
                    <a:p>
                      <a:pPr indent="180340" algn="ctr" rtl="0">
                        <a:lnSpc>
                          <a:spcPct val="150000"/>
                        </a:lnSpc>
                        <a:spcAft>
                          <a:spcPts val="0"/>
                        </a:spcAft>
                      </a:pPr>
                      <a:r>
                        <a:rPr lang="en-US" sz="1050" dirty="0"/>
                        <a:t>(2.09)-(2.98)</a:t>
                      </a:r>
                      <a:endParaRPr lang="en-US" sz="1050" dirty="0">
                        <a:solidFill>
                          <a:schemeClr val="tx1"/>
                        </a:solidFill>
                        <a:latin typeface="Calibri"/>
                        <a:ea typeface="Calibri"/>
                        <a:cs typeface="Arial"/>
                      </a:endParaRPr>
                    </a:p>
                  </a:txBody>
                  <a:tcPr marL="54187" marR="54187" marT="0" marB="0"/>
                </a:tc>
                <a:tc>
                  <a:txBody>
                    <a:bodyPr/>
                    <a:lstStyle/>
                    <a:p>
                      <a:pPr indent="180340" algn="ctr" rtl="0">
                        <a:lnSpc>
                          <a:spcPct val="150000"/>
                        </a:lnSpc>
                        <a:spcAft>
                          <a:spcPts val="0"/>
                        </a:spcAft>
                      </a:pPr>
                      <a:r>
                        <a:rPr lang="en-US" sz="1050"/>
                        <a:t>.007</a:t>
                      </a:r>
                      <a:endParaRPr lang="en-US" sz="1050">
                        <a:solidFill>
                          <a:schemeClr val="tx1"/>
                        </a:solidFill>
                        <a:latin typeface="Calibri"/>
                        <a:ea typeface="Calibri"/>
                        <a:cs typeface="Arial"/>
                      </a:endParaRPr>
                    </a:p>
                  </a:txBody>
                  <a:tcPr marL="54187" marR="54187" marT="0" marB="0"/>
                </a:tc>
                <a:tc>
                  <a:txBody>
                    <a:bodyPr/>
                    <a:lstStyle/>
                    <a:p>
                      <a:pPr indent="180340" algn="ctr" rtl="0">
                        <a:lnSpc>
                          <a:spcPct val="150000"/>
                        </a:lnSpc>
                        <a:spcAft>
                          <a:spcPts val="0"/>
                        </a:spcAft>
                      </a:pPr>
                      <a:r>
                        <a:rPr lang="en-US" sz="1050"/>
                        <a:t>Law-literature</a:t>
                      </a:r>
                      <a:endParaRPr lang="en-US" sz="1050">
                        <a:solidFill>
                          <a:schemeClr val="tx1"/>
                        </a:solidFill>
                        <a:latin typeface="Calibri"/>
                        <a:ea typeface="Calibri"/>
                        <a:cs typeface="Arial"/>
                      </a:endParaRPr>
                    </a:p>
                  </a:txBody>
                  <a:tcPr marL="54187" marR="54187" marT="0" marB="0"/>
                </a:tc>
                <a:tc vMerge="1">
                  <a:txBody>
                    <a:bodyPr/>
                    <a:lstStyle/>
                    <a:p>
                      <a:pPr indent="180340" algn="r" rtl="0">
                        <a:lnSpc>
                          <a:spcPct val="150000"/>
                        </a:lnSpc>
                        <a:spcAft>
                          <a:spcPts val="0"/>
                        </a:spcAft>
                      </a:pPr>
                      <a:endParaRPr lang="en-US" sz="1100" dirty="0">
                        <a:solidFill>
                          <a:schemeClr val="tx1"/>
                        </a:solidFill>
                        <a:latin typeface="Calibri"/>
                        <a:ea typeface="Calibri"/>
                        <a:cs typeface="Arial"/>
                      </a:endParaRPr>
                    </a:p>
                  </a:txBody>
                  <a:tcPr marL="54187" marR="54187" marT="0" marB="0">
                    <a:lnL>
                      <a:noFill/>
                    </a:lnL>
                    <a:lnR w="12700" cap="flat" cmpd="sng" algn="ctr">
                      <a:solidFill>
                        <a:schemeClr val="accent1"/>
                      </a:solidFill>
                      <a:prstDash val="solid"/>
                      <a:round/>
                      <a:headEnd type="none" w="med" len="med"/>
                      <a:tailEnd type="none" w="med" len="med"/>
                    </a:lnR>
                    <a:lnT>
                      <a:noFill/>
                    </a:lnT>
                    <a:lnB>
                      <a:noFill/>
                    </a:lnB>
                  </a:tcPr>
                </a:tc>
              </a:tr>
              <a:tr h="221920">
                <a:tc>
                  <a:txBody>
                    <a:bodyPr/>
                    <a:lstStyle/>
                    <a:p>
                      <a:pPr indent="180340" algn="ctr" rtl="0">
                        <a:lnSpc>
                          <a:spcPct val="150000"/>
                        </a:lnSpc>
                        <a:spcAft>
                          <a:spcPts val="0"/>
                        </a:spcAft>
                      </a:pPr>
                      <a:r>
                        <a:rPr lang="en-US" sz="1050" dirty="0"/>
                        <a:t>(2.09)-(3.02)</a:t>
                      </a:r>
                      <a:endParaRPr lang="en-US" sz="1050" dirty="0">
                        <a:solidFill>
                          <a:schemeClr val="tx1"/>
                        </a:solidFill>
                        <a:latin typeface="Calibri"/>
                        <a:ea typeface="Calibri"/>
                        <a:cs typeface="Arial"/>
                      </a:endParaRPr>
                    </a:p>
                  </a:txBody>
                  <a:tcPr marL="54187" marR="54187" marT="0" marB="0"/>
                </a:tc>
                <a:tc>
                  <a:txBody>
                    <a:bodyPr/>
                    <a:lstStyle/>
                    <a:p>
                      <a:pPr indent="180340" algn="ctr" rtl="0">
                        <a:lnSpc>
                          <a:spcPct val="150000"/>
                        </a:lnSpc>
                        <a:spcAft>
                          <a:spcPts val="0"/>
                        </a:spcAft>
                      </a:pPr>
                      <a:r>
                        <a:rPr lang="en-US" sz="1050"/>
                        <a:t>.003</a:t>
                      </a:r>
                      <a:endParaRPr lang="en-US" sz="1050">
                        <a:solidFill>
                          <a:schemeClr val="tx1"/>
                        </a:solidFill>
                        <a:latin typeface="Calibri"/>
                        <a:ea typeface="Calibri"/>
                        <a:cs typeface="Arial"/>
                      </a:endParaRPr>
                    </a:p>
                  </a:txBody>
                  <a:tcPr marL="54187" marR="54187" marT="0" marB="0"/>
                </a:tc>
                <a:tc>
                  <a:txBody>
                    <a:bodyPr/>
                    <a:lstStyle/>
                    <a:p>
                      <a:pPr indent="180340" algn="ctr" rtl="0">
                        <a:lnSpc>
                          <a:spcPct val="150000"/>
                        </a:lnSpc>
                        <a:spcAft>
                          <a:spcPts val="0"/>
                        </a:spcAft>
                      </a:pPr>
                      <a:r>
                        <a:rPr lang="en-US" sz="1050" dirty="0"/>
                        <a:t>Law-EHS</a:t>
                      </a:r>
                      <a:endParaRPr lang="en-US" sz="1050" dirty="0">
                        <a:solidFill>
                          <a:schemeClr val="tx1"/>
                        </a:solidFill>
                        <a:latin typeface="Calibri"/>
                        <a:ea typeface="Calibri"/>
                        <a:cs typeface="Arial"/>
                      </a:endParaRPr>
                    </a:p>
                  </a:txBody>
                  <a:tcPr marL="54187" marR="54187" marT="0" marB="0"/>
                </a:tc>
                <a:tc>
                  <a:txBody>
                    <a:bodyPr/>
                    <a:lstStyle/>
                    <a:p>
                      <a:pPr indent="180340" algn="ctr" rtl="0">
                        <a:lnSpc>
                          <a:spcPct val="150000"/>
                        </a:lnSpc>
                        <a:spcAft>
                          <a:spcPts val="0"/>
                        </a:spcAft>
                      </a:pPr>
                      <a:r>
                        <a:rPr lang="en-US" sz="1050" dirty="0"/>
                        <a:t>                              10</a:t>
                      </a:r>
                      <a:endParaRPr lang="en-US" sz="1050" dirty="0">
                        <a:solidFill>
                          <a:schemeClr val="tx1"/>
                        </a:solidFill>
                        <a:latin typeface="Calibri"/>
                        <a:ea typeface="Calibri"/>
                        <a:cs typeface="Arial"/>
                      </a:endParaRPr>
                    </a:p>
                  </a:txBody>
                  <a:tcPr marL="54187" marR="54187" marT="0" marB="0"/>
                </a:tc>
              </a:tr>
            </a:tbl>
          </a:graphicData>
        </a:graphic>
      </p:graphicFrame>
      <p:sp>
        <p:nvSpPr>
          <p:cNvPr id="48129" name="Rectangle 1"/>
          <p:cNvSpPr>
            <a:spLocks noChangeArrowheads="1"/>
          </p:cNvSpPr>
          <p:nvPr/>
        </p:nvSpPr>
        <p:spPr bwMode="auto">
          <a:xfrm>
            <a:off x="6123211" y="364591"/>
            <a:ext cx="3532908" cy="2769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bmk="_Toc513530282">
                <a:ln>
                  <a:noFill/>
                </a:ln>
                <a:solidFill>
                  <a:srgbClr val="00B0F0"/>
                </a:solidFill>
                <a:effectLst/>
                <a:latin typeface="Times New Roman" pitchFamily="18" charset="0"/>
                <a:ea typeface="Calibri" pitchFamily="34" charset="0"/>
                <a:cs typeface="Times New Roman" pitchFamily="18" charset="0"/>
              </a:rPr>
              <a:t>Table :  Results of post hoc analysis by faculty.</a:t>
            </a:r>
            <a:endParaRPr kumimoji="0" lang="en-US" sz="1800" b="0" i="0" u="none" strike="noStrike" cap="none" normalizeH="0" baseline="0" dirty="0" smtClean="0">
              <a:ln>
                <a:noFill/>
              </a:ln>
              <a:solidFill>
                <a:srgbClr val="00B0F0"/>
              </a:solidFill>
              <a:effectLst/>
              <a:latin typeface="Arial" pitchFamily="34" charset="0"/>
              <a:cs typeface="Arial" pitchFamily="34" charset="0"/>
            </a:endParaRPr>
          </a:p>
        </p:txBody>
      </p:sp>
      <p:sp>
        <p:nvSpPr>
          <p:cNvPr id="7" name="عنصر نائب للمحتوى 6"/>
          <p:cNvSpPr>
            <a:spLocks noGrp="1"/>
          </p:cNvSpPr>
          <p:nvPr>
            <p:ph idx="1"/>
          </p:nvPr>
        </p:nvSpPr>
        <p:spPr>
          <a:xfrm>
            <a:off x="609600" y="1600204"/>
            <a:ext cx="3144982" cy="4525963"/>
          </a:xfrm>
        </p:spPr>
        <p:txBody>
          <a:bodyPr/>
          <a:lstStyle/>
          <a:p>
            <a:endParaRPr lang="ar-SA"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1487606" y="1654796"/>
            <a:ext cx="10094793" cy="4486697"/>
          </a:xfrm>
          <a:ln>
            <a:noFill/>
          </a:ln>
        </p:spPr>
        <p:txBody>
          <a:bodyPr/>
          <a:lstStyle/>
          <a:p>
            <a:pPr algn="l" rtl="0">
              <a:buNone/>
            </a:pPr>
            <a:r>
              <a:rPr lang="en-US" sz="1800" dirty="0" smtClean="0"/>
              <a:t>      The overall level of knowledge about RE tested and the final result clearly confirms that the overall average score is 3.18 out of 5, that means students have </a:t>
            </a:r>
            <a:r>
              <a:rPr lang="en-US" sz="1800" b="1" dirty="0" smtClean="0"/>
              <a:t>moderate</a:t>
            </a:r>
            <a:r>
              <a:rPr lang="en-US" sz="1800" dirty="0" smtClean="0"/>
              <a:t> level of knowledge.</a:t>
            </a:r>
          </a:p>
          <a:p>
            <a:pPr>
              <a:buNone/>
            </a:pPr>
            <a:endParaRPr lang="ar-SA" dirty="0"/>
          </a:p>
        </p:txBody>
      </p:sp>
      <p:graphicFrame>
        <p:nvGraphicFramePr>
          <p:cNvPr id="7" name="مخطط 6"/>
          <p:cNvGraphicFramePr/>
          <p:nvPr/>
        </p:nvGraphicFramePr>
        <p:xfrm>
          <a:off x="2647667" y="3002509"/>
          <a:ext cx="6905766" cy="3207225"/>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45194" y="1717523"/>
            <a:ext cx="10996096" cy="3946997"/>
          </a:xfrm>
          <a:ln>
            <a:solidFill>
              <a:srgbClr val="92D050"/>
            </a:solidFill>
          </a:ln>
        </p:spPr>
        <p:txBody>
          <a:bodyPr>
            <a:normAutofit/>
          </a:bodyPr>
          <a:lstStyle/>
          <a:p>
            <a:pPr algn="l" rtl="0">
              <a:buNone/>
            </a:pPr>
            <a:r>
              <a:rPr lang="en-US" sz="2400" dirty="0" smtClean="0"/>
              <a:t>     </a:t>
            </a:r>
          </a:p>
          <a:p>
            <a:pPr algn="l" rtl="0"/>
            <a:r>
              <a:rPr lang="en-US" sz="2000" dirty="0" smtClean="0"/>
              <a:t>This study showed that there is no correlation between university students’ RES </a:t>
            </a:r>
            <a:r>
              <a:rPr lang="en-US" sz="2000" b="1" dirty="0" smtClean="0"/>
              <a:t>awareness</a:t>
            </a:r>
            <a:r>
              <a:rPr lang="en-US" sz="2000" dirty="0" smtClean="0"/>
              <a:t> levels and their </a:t>
            </a:r>
            <a:r>
              <a:rPr lang="en-US" sz="2000" dirty="0" smtClean="0">
                <a:solidFill>
                  <a:schemeClr val="accent3"/>
                </a:solidFill>
              </a:rPr>
              <a:t>parent’s</a:t>
            </a:r>
            <a:r>
              <a:rPr lang="en-US" sz="2000" dirty="0" smtClean="0"/>
              <a:t> education levels, </a:t>
            </a:r>
          </a:p>
          <a:p>
            <a:pPr algn="l" rtl="0"/>
            <a:r>
              <a:rPr lang="en-US" sz="2000" dirty="0" smtClean="0"/>
              <a:t>In addition </a:t>
            </a:r>
            <a:r>
              <a:rPr lang="en-US" sz="2000" dirty="0" smtClean="0">
                <a:solidFill>
                  <a:schemeClr val="accent3"/>
                </a:solidFill>
              </a:rPr>
              <a:t>low</a:t>
            </a:r>
            <a:r>
              <a:rPr lang="en-US" sz="2000" dirty="0" smtClean="0"/>
              <a:t> level of awareness was showed by students in term of wind potential and using solar energy fully in Palestine. </a:t>
            </a:r>
          </a:p>
          <a:p>
            <a:pPr algn="l" rtl="0"/>
            <a:r>
              <a:rPr lang="en-US" sz="2000" dirty="0" smtClean="0"/>
              <a:t>There is a </a:t>
            </a:r>
            <a:r>
              <a:rPr lang="en-US" sz="2000" dirty="0" smtClean="0">
                <a:solidFill>
                  <a:schemeClr val="accent3"/>
                </a:solidFill>
              </a:rPr>
              <a:t>high</a:t>
            </a:r>
            <a:r>
              <a:rPr lang="en-US" sz="2000" dirty="0" smtClean="0"/>
              <a:t> level of awareness regarding to solar potential, using solar energy mostly to heat water, investments and perceived benefits of RE to the society and</a:t>
            </a:r>
            <a:r>
              <a:rPr lang="en-US" sz="1800" dirty="0" smtClean="0"/>
              <a:t> </a:t>
            </a:r>
            <a:r>
              <a:rPr lang="en-US" sz="1800" dirty="0" smtClean="0">
                <a:solidFill>
                  <a:schemeClr val="accent3"/>
                </a:solidFill>
              </a:rPr>
              <a:t>uncertainty</a:t>
            </a:r>
            <a:r>
              <a:rPr lang="en-US" sz="1800" dirty="0" smtClean="0"/>
              <a:t> regarding to the ability to use RES.</a:t>
            </a:r>
          </a:p>
          <a:p>
            <a:pPr algn="l" rtl="0"/>
            <a:r>
              <a:rPr lang="en-US" sz="1800" dirty="0" smtClean="0"/>
              <a:t>Students awareness and knowledge about using solar energy widely in Palestine and knowing about RE laws was </a:t>
            </a:r>
            <a:r>
              <a:rPr lang="en-US" sz="1800" dirty="0" smtClean="0">
                <a:solidFill>
                  <a:srgbClr val="92D050"/>
                </a:solidFill>
              </a:rPr>
              <a:t>limited</a:t>
            </a:r>
            <a:r>
              <a:rPr lang="en-US" sz="1800" dirty="0" smtClean="0"/>
              <a:t>. </a:t>
            </a:r>
            <a:r>
              <a:rPr lang="en-US" sz="2000" dirty="0" smtClean="0"/>
              <a:t> </a:t>
            </a:r>
          </a:p>
        </p:txBody>
      </p:sp>
      <p:pic>
        <p:nvPicPr>
          <p:cNvPr id="5" name="صورة 4" descr="160517_SCI_funnyScientist.jpg.CROP.promo-xlarge2.jpg"/>
          <p:cNvPicPr>
            <a:picLocks noChangeAspect="1"/>
          </p:cNvPicPr>
          <p:nvPr/>
        </p:nvPicPr>
        <p:blipFill>
          <a:blip r:embed="rId3" cstate="print"/>
          <a:stretch>
            <a:fillRect/>
          </a:stretch>
        </p:blipFill>
        <p:spPr>
          <a:xfrm rot="21373502">
            <a:off x="9661499" y="5064030"/>
            <a:ext cx="2209089" cy="1576316"/>
          </a:xfrm>
          <a:prstGeom prst="rect">
            <a:avLst/>
          </a:prstGeom>
        </p:spPr>
      </p:pic>
      <p:sp>
        <p:nvSpPr>
          <p:cNvPr id="6" name="Titel 1"/>
          <p:cNvSpPr txBox="1">
            <a:spLocks/>
          </p:cNvSpPr>
          <p:nvPr/>
        </p:nvSpPr>
        <p:spPr>
          <a:xfrm>
            <a:off x="1448842" y="771894"/>
            <a:ext cx="4449458" cy="952980"/>
          </a:xfrm>
          <a:prstGeom prst="rect">
            <a:avLst/>
          </a:prstGeom>
          <a:ln>
            <a:noFill/>
          </a:ln>
        </p:spPr>
        <p:txBody>
          <a:bodyPr vert="horz" lIns="91440" tIns="45720" rIns="91440" bIns="45720" rtlCol="1" anchor="ctr">
            <a:normAutofit/>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Conclusion</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255570" y="0"/>
            <a:ext cx="5418161" cy="955343"/>
          </a:xfrm>
        </p:spPr>
        <p:txBody>
          <a:bodyPr>
            <a:normAutofit/>
          </a:bodyPr>
          <a:lstStyle/>
          <a:p>
            <a:pPr lvl="0"/>
            <a:r>
              <a:rPr lang="en-US" sz="4000" b="1" kern="0" dirty="0" smtClean="0">
                <a:solidFill>
                  <a:prstClr val="black"/>
                </a:solidFill>
                <a:latin typeface="Cambria"/>
                <a:ea typeface="Times New Roman"/>
                <a:cs typeface="Times New Roman"/>
              </a:rPr>
              <a:t>References:</a:t>
            </a:r>
            <a:endParaRPr lang="ar-SA" sz="2000" dirty="0">
              <a:solidFill>
                <a:srgbClr val="517D21"/>
              </a:solidFill>
            </a:endParaRPr>
          </a:p>
        </p:txBody>
      </p:sp>
      <p:sp>
        <p:nvSpPr>
          <p:cNvPr id="6" name="عنصر نائب للمحتوى 5"/>
          <p:cNvSpPr>
            <a:spLocks noGrp="1"/>
          </p:cNvSpPr>
          <p:nvPr>
            <p:ph idx="1"/>
          </p:nvPr>
        </p:nvSpPr>
        <p:spPr>
          <a:xfrm>
            <a:off x="400336" y="878827"/>
            <a:ext cx="11391329" cy="5549265"/>
          </a:xfrm>
          <a:ln>
            <a:solidFill>
              <a:srgbClr val="92D050"/>
            </a:solidFill>
          </a:ln>
        </p:spPr>
        <p:txBody>
          <a:bodyPr>
            <a:noAutofit/>
          </a:bodyPr>
          <a:lstStyle/>
          <a:p>
            <a:pPr algn="l" rtl="0">
              <a:buFont typeface="+mj-lt"/>
              <a:buAutoNum type="arabicPeriod"/>
            </a:pPr>
            <a:r>
              <a:rPr lang="en-US" sz="1100" dirty="0" smtClean="0"/>
              <a:t>[1] </a:t>
            </a:r>
            <a:r>
              <a:rPr lang="en-US" sz="1100" dirty="0" err="1" smtClean="0"/>
              <a:t>Anas</a:t>
            </a:r>
            <a:r>
              <a:rPr lang="en-US" sz="1100" dirty="0" smtClean="0"/>
              <a:t> Zyadin a,*, Antero </a:t>
            </a:r>
            <a:r>
              <a:rPr lang="en-US" sz="1100" dirty="0" err="1" smtClean="0"/>
              <a:t>Puhakka</a:t>
            </a:r>
            <a:r>
              <a:rPr lang="en-US" sz="1100" dirty="0" smtClean="0"/>
              <a:t> b, </a:t>
            </a:r>
            <a:r>
              <a:rPr lang="en-US" sz="1100" dirty="0" err="1" smtClean="0"/>
              <a:t>Pirkkoliisa</a:t>
            </a:r>
            <a:r>
              <a:rPr lang="en-US" sz="1100" dirty="0" smtClean="0"/>
              <a:t> </a:t>
            </a:r>
            <a:r>
              <a:rPr lang="en-US" sz="1100" dirty="0" err="1" smtClean="0"/>
              <a:t>Ahponen</a:t>
            </a:r>
            <a:r>
              <a:rPr lang="en-US" sz="1100" dirty="0" smtClean="0"/>
              <a:t> b, </a:t>
            </a:r>
            <a:r>
              <a:rPr lang="en-US" sz="1100" dirty="0" err="1" smtClean="0"/>
              <a:t>Tarja</a:t>
            </a:r>
            <a:r>
              <a:rPr lang="en-US" sz="1100" dirty="0" smtClean="0"/>
              <a:t> </a:t>
            </a:r>
            <a:r>
              <a:rPr lang="en-US" sz="1100" dirty="0" err="1" smtClean="0"/>
              <a:t>Cronberg</a:t>
            </a:r>
            <a:r>
              <a:rPr lang="en-US" sz="1100" dirty="0" smtClean="0"/>
              <a:t> </a:t>
            </a:r>
            <a:r>
              <a:rPr lang="en-US" sz="1100" dirty="0" err="1" smtClean="0"/>
              <a:t>c,d</a:t>
            </a:r>
            <a:r>
              <a:rPr lang="en-US" sz="1100" dirty="0" smtClean="0"/>
              <a:t>, </a:t>
            </a:r>
            <a:r>
              <a:rPr lang="en-US" sz="1100" dirty="0" err="1" smtClean="0"/>
              <a:t>Paavo</a:t>
            </a:r>
            <a:r>
              <a:rPr lang="en-US" sz="1100" dirty="0" smtClean="0"/>
              <a:t> </a:t>
            </a:r>
            <a:r>
              <a:rPr lang="en-US" sz="1100" dirty="0" err="1" smtClean="0"/>
              <a:t>Pelkonen</a:t>
            </a:r>
            <a:r>
              <a:rPr lang="en-US" sz="1100" dirty="0" smtClean="0"/>
              <a:t> </a:t>
            </a:r>
            <a:r>
              <a:rPr lang="en-US" sz="1100" dirty="0" err="1" smtClean="0"/>
              <a:t>aSchool</a:t>
            </a:r>
            <a:r>
              <a:rPr lang="en-US" sz="1100" dirty="0" smtClean="0"/>
              <a:t> students’ knowledge, perceptions, and attitudes toward renewable energy in Jordan Renewable Energy 45 (2012) 78-85 doi:10.1016/j.renene.2012.02.002,</a:t>
            </a:r>
          </a:p>
          <a:p>
            <a:pPr algn="l" rtl="0">
              <a:buFont typeface="+mj-lt"/>
              <a:buAutoNum type="arabicPeriod"/>
            </a:pPr>
            <a:r>
              <a:rPr lang="en-US" sz="1100" dirty="0" smtClean="0"/>
              <a:t>[2] Jamal O. </a:t>
            </a:r>
            <a:r>
              <a:rPr lang="en-US" sz="1100" dirty="0" err="1" smtClean="0"/>
              <a:t>Jabera</a:t>
            </a:r>
            <a:r>
              <a:rPr lang="en-US" sz="1100" dirty="0" smtClean="0"/>
              <a:t>,, </a:t>
            </a:r>
            <a:r>
              <a:rPr lang="en-US" sz="1100" dirty="0" err="1" smtClean="0"/>
              <a:t>Wael</a:t>
            </a:r>
            <a:r>
              <a:rPr lang="en-US" sz="1100" dirty="0" smtClean="0"/>
              <a:t> </a:t>
            </a:r>
            <a:r>
              <a:rPr lang="en-US" sz="1100" dirty="0" err="1" smtClean="0"/>
              <a:t>Awada</a:t>
            </a:r>
            <a:r>
              <a:rPr lang="en-US" sz="1100" dirty="0" smtClean="0"/>
              <a:t>, </a:t>
            </a:r>
            <a:r>
              <a:rPr lang="en-US" sz="1100" dirty="0" err="1" smtClean="0"/>
              <a:t>Taieseer</a:t>
            </a:r>
            <a:r>
              <a:rPr lang="en-US" sz="1100" dirty="0" smtClean="0"/>
              <a:t> Abu </a:t>
            </a:r>
            <a:r>
              <a:rPr lang="en-US" sz="1100" dirty="0" err="1" smtClean="0"/>
              <a:t>Rahmeha</a:t>
            </a:r>
            <a:r>
              <a:rPr lang="en-US" sz="1100" dirty="0" smtClean="0"/>
              <a:t>, </a:t>
            </a:r>
            <a:r>
              <a:rPr lang="en-US" sz="1100" dirty="0" err="1" smtClean="0"/>
              <a:t>Aiman</a:t>
            </a:r>
            <a:r>
              <a:rPr lang="en-US" sz="1100" dirty="0" smtClean="0"/>
              <a:t> A. </a:t>
            </a:r>
            <a:r>
              <a:rPr lang="en-US" sz="1100" dirty="0" err="1" smtClean="0"/>
              <a:t>Alawina</a:t>
            </a:r>
            <a:r>
              <a:rPr lang="en-US" sz="1100" dirty="0" smtClean="0"/>
              <a:t>, Suleiman Al-</a:t>
            </a:r>
            <a:r>
              <a:rPr lang="en-US" sz="1100" dirty="0" err="1" smtClean="0"/>
              <a:t>Lubania</a:t>
            </a:r>
            <a:r>
              <a:rPr lang="en-US" sz="1100" dirty="0" smtClean="0"/>
              <a:t>, </a:t>
            </a:r>
            <a:r>
              <a:rPr lang="en-US" sz="1100" dirty="0" err="1" smtClean="0"/>
              <a:t>Sameh</a:t>
            </a:r>
            <a:r>
              <a:rPr lang="en-US" sz="1100" dirty="0" smtClean="0"/>
              <a:t> Abu </a:t>
            </a:r>
            <a:r>
              <a:rPr lang="en-US" sz="1100" dirty="0" err="1" smtClean="0"/>
              <a:t>Dalua</a:t>
            </a:r>
            <a:r>
              <a:rPr lang="en-US" sz="1100" dirty="0" smtClean="0"/>
              <a:t>, Ali </a:t>
            </a:r>
            <a:r>
              <a:rPr lang="en-US" sz="1100" dirty="0" err="1" smtClean="0"/>
              <a:t>Dalabiha</a:t>
            </a:r>
            <a:r>
              <a:rPr lang="en-US" sz="1100" dirty="0" smtClean="0"/>
              <a:t>, </a:t>
            </a:r>
            <a:r>
              <a:rPr lang="en-US" sz="1100" dirty="0" err="1" smtClean="0"/>
              <a:t>Adnan</a:t>
            </a:r>
            <a:r>
              <a:rPr lang="en-US" sz="1100" dirty="0" smtClean="0"/>
              <a:t> Al-</a:t>
            </a:r>
            <a:r>
              <a:rPr lang="en-US" sz="1100" dirty="0" err="1" smtClean="0"/>
              <a:t>Bashirb</a:t>
            </a:r>
            <a:r>
              <a:rPr lang="en-US" sz="1100" dirty="0" smtClean="0"/>
              <a:t>, Renewable energy education in faculties of engineering in Jordan: Relationship between demographics and level of knowledge of senior students’, Renewable and Sustainable Energy Reviews 73 (2017) 452–459, 1-s2.0-S0960148112001267,</a:t>
            </a:r>
          </a:p>
          <a:p>
            <a:pPr algn="l" rtl="0">
              <a:buFont typeface="+mj-lt"/>
              <a:buAutoNum type="arabicPeriod"/>
            </a:pPr>
            <a:r>
              <a:rPr lang="en-US" sz="1100" dirty="0" smtClean="0"/>
              <a:t>[3] Yelda Karatepe a, </a:t>
            </a:r>
            <a:r>
              <a:rPr lang="en-US" sz="1100" dirty="0" err="1" smtClean="0"/>
              <a:t>Seçil</a:t>
            </a:r>
            <a:r>
              <a:rPr lang="en-US" sz="1100" dirty="0" smtClean="0"/>
              <a:t> </a:t>
            </a:r>
            <a:r>
              <a:rPr lang="en-US" sz="1100" dirty="0" err="1" smtClean="0"/>
              <a:t>Varbak</a:t>
            </a:r>
            <a:r>
              <a:rPr lang="en-US" sz="1100" dirty="0" smtClean="0"/>
              <a:t> </a:t>
            </a:r>
            <a:r>
              <a:rPr lang="en-US" sz="1100" dirty="0" err="1" smtClean="0"/>
              <a:t>Nes</a:t>
            </a:r>
            <a:r>
              <a:rPr lang="en-US" sz="1100" dirty="0" smtClean="0"/>
              <a:t>¸ e a, Ali </a:t>
            </a:r>
            <a:r>
              <a:rPr lang="en-US" sz="1100" dirty="0" err="1" smtClean="0"/>
              <a:t>Keçebas</a:t>
            </a:r>
            <a:r>
              <a:rPr lang="en-US" sz="1100" dirty="0" smtClean="0"/>
              <a:t>¸ b, </a:t>
            </a:r>
            <a:r>
              <a:rPr lang="en-US" sz="1100" dirty="0" err="1" smtClean="0"/>
              <a:t>Mehmet</a:t>
            </a:r>
            <a:r>
              <a:rPr lang="en-US" sz="1100" dirty="0" smtClean="0"/>
              <a:t> </a:t>
            </a:r>
            <a:r>
              <a:rPr lang="en-US" sz="1100" dirty="0" err="1" smtClean="0"/>
              <a:t>Yumurtacı</a:t>
            </a:r>
            <a:r>
              <a:rPr lang="en-US" sz="1100" dirty="0" smtClean="0"/>
              <a:t> c,* ,The levels of awareness about the renewable energy sources of university students in Turkey, Renewable Energy 44 (2012) 174-179, 1-s2.0-S0960148112001267,</a:t>
            </a:r>
          </a:p>
          <a:p>
            <a:pPr algn="l" rtl="0">
              <a:buFont typeface="+mj-lt"/>
              <a:buAutoNum type="arabicPeriod"/>
            </a:pPr>
            <a:r>
              <a:rPr lang="en-US" sz="1100" dirty="0" smtClean="0"/>
              <a:t>[4] Assoc. Prof. Dr. </a:t>
            </a:r>
            <a:r>
              <a:rPr lang="en-US" sz="1100" dirty="0" err="1" smtClean="0"/>
              <a:t>Dilek</a:t>
            </a:r>
            <a:r>
              <a:rPr lang="en-US" sz="1100" dirty="0" smtClean="0"/>
              <a:t> Çelikler, Prof. Dr. </a:t>
            </a:r>
            <a:r>
              <a:rPr lang="en-US" sz="1100" dirty="0" err="1" smtClean="0"/>
              <a:t>Ayhan</a:t>
            </a:r>
            <a:r>
              <a:rPr lang="en-US" sz="1100" dirty="0" smtClean="0"/>
              <a:t> </a:t>
            </a:r>
            <a:r>
              <a:rPr lang="en-US" sz="1100" dirty="0" err="1" smtClean="0"/>
              <a:t>Yılmaz</a:t>
            </a:r>
            <a:r>
              <a:rPr lang="en-US" sz="1100" dirty="0" smtClean="0"/>
              <a:t>, </a:t>
            </a:r>
            <a:r>
              <a:rPr lang="en-US" sz="1100" dirty="0" err="1" smtClean="0"/>
              <a:t>Zeynep</a:t>
            </a:r>
            <a:r>
              <a:rPr lang="en-US" sz="1100" dirty="0" smtClean="0"/>
              <a:t> Aksan, Determining the attitudes towards renewable energy sources of twelfth grade students attending different types of high schools, journal of educational and instructional studies in the world, June 2016, Volume: 6 Special Issue 1 Article: 15 ISSN: 2146-7463,</a:t>
            </a:r>
          </a:p>
          <a:p>
            <a:pPr algn="l" rtl="0">
              <a:buFont typeface="+mj-lt"/>
              <a:buAutoNum type="arabicPeriod"/>
            </a:pPr>
            <a:r>
              <a:rPr lang="en-US" sz="1100" dirty="0" smtClean="0"/>
              <a:t>[5] </a:t>
            </a:r>
            <a:r>
              <a:rPr lang="en-US" sz="1100" dirty="0" err="1" smtClean="0"/>
              <a:t>Aiman</a:t>
            </a:r>
            <a:r>
              <a:rPr lang="en-US" sz="1100" dirty="0" smtClean="0"/>
              <a:t> A. Alawin, </a:t>
            </a:r>
            <a:r>
              <a:rPr lang="en-US" sz="1100" dirty="0" err="1" smtClean="0"/>
              <a:t>Taieseer</a:t>
            </a:r>
            <a:r>
              <a:rPr lang="en-US" sz="1100" dirty="0" smtClean="0"/>
              <a:t> Abu </a:t>
            </a:r>
            <a:r>
              <a:rPr lang="en-US" sz="1100" dirty="0" err="1" smtClean="0"/>
              <a:t>Rahmeh</a:t>
            </a:r>
            <a:r>
              <a:rPr lang="en-US" sz="1100" dirty="0" smtClean="0"/>
              <a:t>, Jamal O. Jaber n, </a:t>
            </a:r>
            <a:r>
              <a:rPr lang="en-US" sz="1100" dirty="0" err="1" smtClean="0"/>
              <a:t>Suliman</a:t>
            </a:r>
            <a:r>
              <a:rPr lang="en-US" sz="1100" dirty="0" smtClean="0"/>
              <a:t> </a:t>
            </a:r>
            <a:r>
              <a:rPr lang="en-US" sz="1100" dirty="0" err="1" smtClean="0"/>
              <a:t>Loubani</a:t>
            </a:r>
            <a:r>
              <a:rPr lang="en-US" sz="1100" dirty="0" smtClean="0"/>
              <a:t>, </a:t>
            </a:r>
            <a:r>
              <a:rPr lang="en-US" sz="1100" dirty="0" err="1" smtClean="0"/>
              <a:t>Sameh</a:t>
            </a:r>
            <a:r>
              <a:rPr lang="en-US" sz="1100" dirty="0" smtClean="0"/>
              <a:t> Abu </a:t>
            </a:r>
            <a:r>
              <a:rPr lang="en-US" sz="1100" dirty="0" err="1" smtClean="0"/>
              <a:t>Dalu</a:t>
            </a:r>
            <a:r>
              <a:rPr lang="en-US" sz="1100" dirty="0" smtClean="0"/>
              <a:t>, </a:t>
            </a:r>
            <a:r>
              <a:rPr lang="en-US" sz="1100" dirty="0" err="1" smtClean="0"/>
              <a:t>Wael</a:t>
            </a:r>
            <a:r>
              <a:rPr lang="en-US" sz="1100" dirty="0" smtClean="0"/>
              <a:t> </a:t>
            </a:r>
            <a:r>
              <a:rPr lang="en-US" sz="1100" dirty="0" err="1" smtClean="0"/>
              <a:t>Awad</a:t>
            </a:r>
            <a:r>
              <a:rPr lang="en-US" sz="1100" dirty="0" smtClean="0"/>
              <a:t>, Ali </a:t>
            </a:r>
            <a:r>
              <a:rPr lang="en-US" sz="1100" dirty="0" err="1" smtClean="0"/>
              <a:t>Dalabih</a:t>
            </a:r>
            <a:r>
              <a:rPr lang="en-US" sz="1100" dirty="0" smtClean="0"/>
              <a:t>, Renewable energy education in engineering schools in Jordan: Existing courses and level of awareness of senior students, Renewable and Sustainable Energy Reviews 65 (2016) 308–318, </a:t>
            </a:r>
          </a:p>
          <a:p>
            <a:pPr algn="l" rtl="0">
              <a:buFont typeface="+mj-lt"/>
              <a:buAutoNum type="arabicPeriod"/>
            </a:pPr>
            <a:r>
              <a:rPr lang="en-US" sz="1100" dirty="0" smtClean="0"/>
              <a:t>[6] Erdal Irmak, </a:t>
            </a:r>
            <a:r>
              <a:rPr lang="en-US" sz="1100" dirty="0" err="1" smtClean="0"/>
              <a:t>Melike</a:t>
            </a:r>
            <a:r>
              <a:rPr lang="en-US" sz="1100" dirty="0" smtClean="0"/>
              <a:t> </a:t>
            </a:r>
            <a:r>
              <a:rPr lang="en-US" sz="1100" dirty="0" err="1" smtClean="0"/>
              <a:t>Selcen</a:t>
            </a:r>
            <a:r>
              <a:rPr lang="en-US" sz="1100" dirty="0" smtClean="0"/>
              <a:t> </a:t>
            </a:r>
            <a:r>
              <a:rPr lang="en-US" sz="1100" dirty="0" err="1" smtClean="0"/>
              <a:t>Ayaz</a:t>
            </a:r>
            <a:r>
              <a:rPr lang="en-US" sz="1100" dirty="0" smtClean="0"/>
              <a:t>, </a:t>
            </a:r>
            <a:r>
              <a:rPr lang="en-US" sz="1100" dirty="0" err="1" smtClean="0"/>
              <a:t>Suudan</a:t>
            </a:r>
            <a:r>
              <a:rPr lang="en-US" sz="1100" dirty="0" smtClean="0"/>
              <a:t> </a:t>
            </a:r>
            <a:r>
              <a:rPr lang="en-US" sz="1100" dirty="0" err="1" smtClean="0"/>
              <a:t>Gokce</a:t>
            </a:r>
            <a:r>
              <a:rPr lang="en-US" sz="1100" dirty="0" smtClean="0"/>
              <a:t> </a:t>
            </a:r>
            <a:r>
              <a:rPr lang="en-US" sz="1100" dirty="0" err="1" smtClean="0"/>
              <a:t>Gok</a:t>
            </a:r>
            <a:r>
              <a:rPr lang="en-US" sz="1100" dirty="0" smtClean="0"/>
              <a:t>, </a:t>
            </a:r>
            <a:r>
              <a:rPr lang="en-US" sz="1100" dirty="0" err="1" smtClean="0"/>
              <a:t>Almula</a:t>
            </a:r>
            <a:r>
              <a:rPr lang="en-US" sz="1100" dirty="0" smtClean="0"/>
              <a:t> </a:t>
            </a:r>
            <a:r>
              <a:rPr lang="en-US" sz="1100" dirty="0" err="1" smtClean="0"/>
              <a:t>Busra</a:t>
            </a:r>
            <a:r>
              <a:rPr lang="en-US" sz="1100" dirty="0" smtClean="0"/>
              <a:t> </a:t>
            </a:r>
            <a:r>
              <a:rPr lang="en-US" sz="1100" dirty="0" err="1" smtClean="0"/>
              <a:t>Sahin</a:t>
            </a:r>
            <a:r>
              <a:rPr lang="en-US" sz="1100" dirty="0" smtClean="0"/>
              <a:t> </a:t>
            </a:r>
            <a:r>
              <a:rPr lang="en-US" sz="1100" dirty="0" err="1" smtClean="0"/>
              <a:t>Gazi</a:t>
            </a:r>
            <a:r>
              <a:rPr lang="en-US" sz="1100" dirty="0" smtClean="0"/>
              <a:t> University Renewable Energy Research Group(GURER), erdal@gazi.edu.tr, melikeayaz@gazi.edu.tr, gokcegok@gazi.edu.tr, almula.sahin@ug.bilkent.edu.tr, A Survey on Public Awareness Towards Renewable Energy in Turkey, 3rd International Conference on Renewable Energy Research and Applications, </a:t>
            </a:r>
            <a:r>
              <a:rPr lang="en-US" sz="1100" dirty="0" err="1" smtClean="0"/>
              <a:t>Milwakuee</a:t>
            </a:r>
            <a:r>
              <a:rPr lang="en-US" sz="1100" dirty="0" smtClean="0"/>
              <a:t>, USA 19-22 Oct 2014, </a:t>
            </a:r>
          </a:p>
          <a:p>
            <a:pPr algn="l" rtl="0">
              <a:buFont typeface="+mj-lt"/>
              <a:buAutoNum type="arabicPeriod"/>
            </a:pPr>
            <a:r>
              <a:rPr lang="en-US" sz="1100" dirty="0" smtClean="0"/>
              <a:t>[7] </a:t>
            </a:r>
            <a:r>
              <a:rPr lang="en-US" sz="1100" dirty="0" err="1" smtClean="0"/>
              <a:t>Spyridon</a:t>
            </a:r>
            <a:r>
              <a:rPr lang="en-US" sz="1100" dirty="0" smtClean="0"/>
              <a:t> Karytsas*, Helen </a:t>
            </a:r>
            <a:r>
              <a:rPr lang="en-US" sz="1100" dirty="0" err="1" smtClean="0"/>
              <a:t>Theodoropoulou</a:t>
            </a:r>
            <a:r>
              <a:rPr lang="en-US" sz="1100" dirty="0" smtClean="0"/>
              <a:t>, Socioeconomic and demographic factors that influence publics' awareness on the different forms of renewable energy sources, Renewable Energy 71 (2014) 480-485, </a:t>
            </a:r>
          </a:p>
          <a:p>
            <a:pPr algn="l" rtl="0">
              <a:buFont typeface="+mj-lt"/>
              <a:buAutoNum type="arabicPeriod"/>
            </a:pPr>
            <a:r>
              <a:rPr lang="en-US" sz="1100" dirty="0" smtClean="0"/>
              <a:t>[8] </a:t>
            </a:r>
            <a:r>
              <a:rPr lang="en-US" sz="1100" dirty="0" err="1" smtClean="0"/>
              <a:t>Dilek</a:t>
            </a:r>
            <a:r>
              <a:rPr lang="en-US" sz="1100" dirty="0" smtClean="0"/>
              <a:t> Çelikler n, </a:t>
            </a:r>
            <a:r>
              <a:rPr lang="en-US" sz="1100" dirty="0" err="1" smtClean="0"/>
              <a:t>Zeynep</a:t>
            </a:r>
            <a:r>
              <a:rPr lang="en-US" sz="1100" dirty="0" smtClean="0"/>
              <a:t> Aksan, The development of an attitude scale to assess the attitudes of high school students towards renewable energy sources, Renewable and Sustainable Energy Reviews 54 (2016) 1092–1098,</a:t>
            </a:r>
          </a:p>
          <a:p>
            <a:pPr algn="l" rtl="0">
              <a:buFont typeface="+mj-lt"/>
              <a:buAutoNum type="arabicPeriod"/>
            </a:pPr>
            <a:r>
              <a:rPr lang="en-US" sz="1100" dirty="0" smtClean="0"/>
              <a:t>[9] </a:t>
            </a:r>
            <a:r>
              <a:rPr lang="en-US" sz="1100" dirty="0" err="1" smtClean="0"/>
              <a:t>Dilek</a:t>
            </a:r>
            <a:r>
              <a:rPr lang="en-US" sz="1100" dirty="0" smtClean="0"/>
              <a:t> Çelikler*, </a:t>
            </a:r>
            <a:r>
              <a:rPr lang="en-US" sz="1100" dirty="0" err="1" smtClean="0"/>
              <a:t>Zeynep</a:t>
            </a:r>
            <a:r>
              <a:rPr lang="en-US" sz="1100" dirty="0" smtClean="0"/>
              <a:t> Aksan, The opinions of secondary school students in Turkey regarding renewable energy, Renewable Energy 75 (2015) 649-653,</a:t>
            </a:r>
          </a:p>
          <a:p>
            <a:pPr algn="l" rtl="0">
              <a:buFont typeface="+mj-lt"/>
              <a:buAutoNum type="arabicPeriod"/>
            </a:pPr>
            <a:r>
              <a:rPr lang="en-US" sz="1100" dirty="0" smtClean="0"/>
              <a:t>[10] </a:t>
            </a:r>
            <a:r>
              <a:rPr lang="en-US" sz="1100" dirty="0" err="1" smtClean="0"/>
              <a:t>Anas</a:t>
            </a:r>
            <a:r>
              <a:rPr lang="en-US" sz="1100" dirty="0" smtClean="0"/>
              <a:t> Zyadin a,*, Antero </a:t>
            </a:r>
            <a:r>
              <a:rPr lang="en-US" sz="1100" dirty="0" err="1" smtClean="0"/>
              <a:t>Puhakka</a:t>
            </a:r>
            <a:r>
              <a:rPr lang="en-US" sz="1100" dirty="0" smtClean="0"/>
              <a:t> b, </a:t>
            </a:r>
            <a:r>
              <a:rPr lang="en-US" sz="1100" dirty="0" err="1" smtClean="0"/>
              <a:t>Pirkkoliisa</a:t>
            </a:r>
            <a:r>
              <a:rPr lang="en-US" sz="1100" dirty="0" smtClean="0"/>
              <a:t> </a:t>
            </a:r>
            <a:r>
              <a:rPr lang="en-US" sz="1100" dirty="0" err="1" smtClean="0"/>
              <a:t>Ahponen</a:t>
            </a:r>
            <a:r>
              <a:rPr lang="en-US" sz="1100" dirty="0" smtClean="0"/>
              <a:t> b, </a:t>
            </a:r>
            <a:r>
              <a:rPr lang="en-US" sz="1100" dirty="0" err="1" smtClean="0"/>
              <a:t>Paavo</a:t>
            </a:r>
            <a:r>
              <a:rPr lang="en-US" sz="1100" dirty="0" smtClean="0"/>
              <a:t> </a:t>
            </a:r>
            <a:r>
              <a:rPr lang="en-US" sz="1100" dirty="0" err="1" smtClean="0"/>
              <a:t>Pelkonen</a:t>
            </a:r>
            <a:r>
              <a:rPr lang="en-US" sz="1100" dirty="0" smtClean="0"/>
              <a:t> a, Secondary school teachers’ knowledge, perceptions, and attitudes toward renewable energy in Jordan, Renewable Energy 62 (2014) 341-348, </a:t>
            </a:r>
          </a:p>
          <a:p>
            <a:pPr algn="l" rtl="0">
              <a:buFont typeface="+mj-lt"/>
              <a:buAutoNum type="arabicPeriod"/>
            </a:pPr>
            <a:r>
              <a:rPr lang="en-US" sz="1100" dirty="0" smtClean="0"/>
              <a:t>[11] </a:t>
            </a:r>
            <a:r>
              <a:rPr lang="en-US" sz="1100" dirty="0" err="1" smtClean="0"/>
              <a:t>Erkan</a:t>
            </a:r>
            <a:r>
              <a:rPr lang="en-US" sz="1100" dirty="0" smtClean="0"/>
              <a:t> Kacan, Renewable energy awareness in vocational and technical education, Renewable Energy 76 (2015) 126-134,</a:t>
            </a:r>
          </a:p>
          <a:p>
            <a:pPr algn="l" rtl="0">
              <a:buFont typeface="+mj-lt"/>
              <a:buAutoNum type="arabicPeriod"/>
            </a:pPr>
            <a:r>
              <a:rPr lang="en-US" sz="1100" dirty="0" smtClean="0"/>
              <a:t>[12] </a:t>
            </a:r>
            <a:r>
              <a:rPr lang="en-US" sz="1100" dirty="0" err="1" smtClean="0"/>
              <a:t>Dilek</a:t>
            </a:r>
            <a:r>
              <a:rPr lang="en-US" sz="1100" dirty="0" smtClean="0"/>
              <a:t> Çelikler*, Awareness about renewable energy of pre-service science teachers in Turkey, Renewable Energy 60 (2013) 343-348,</a:t>
            </a:r>
          </a:p>
          <a:p>
            <a:pPr algn="l" rtl="0">
              <a:buFont typeface="+mj-lt"/>
              <a:buAutoNum type="arabicPeriod"/>
            </a:pPr>
            <a:r>
              <a:rPr lang="en-US" sz="1100" dirty="0" smtClean="0"/>
              <a:t>[13] </a:t>
            </a:r>
            <a:r>
              <a:rPr lang="en-US" sz="1100" dirty="0" err="1" smtClean="0"/>
              <a:t>Masoud</a:t>
            </a:r>
            <a:r>
              <a:rPr lang="en-US" sz="1100" dirty="0" smtClean="0"/>
              <a:t> Yazdanpanah </a:t>
            </a:r>
            <a:r>
              <a:rPr lang="en-US" sz="1100" dirty="0" err="1" smtClean="0"/>
              <a:t>a,b</a:t>
            </a:r>
            <a:r>
              <a:rPr lang="en-US" sz="1100" dirty="0" smtClean="0"/>
              <a:t>,∗, </a:t>
            </a:r>
            <a:r>
              <a:rPr lang="en-US" sz="1100" dirty="0" err="1" smtClean="0"/>
              <a:t>Nadejda</a:t>
            </a:r>
            <a:r>
              <a:rPr lang="en-US" sz="1100" dirty="0" smtClean="0"/>
              <a:t> </a:t>
            </a:r>
            <a:r>
              <a:rPr lang="en-US" sz="1100" dirty="0" err="1" smtClean="0"/>
              <a:t>Komendantova</a:t>
            </a:r>
            <a:r>
              <a:rPr lang="en-US" sz="1100" dirty="0" smtClean="0"/>
              <a:t> </a:t>
            </a:r>
            <a:r>
              <a:rPr lang="en-US" sz="1100" dirty="0" err="1" smtClean="0"/>
              <a:t>b,c</a:t>
            </a:r>
            <a:r>
              <a:rPr lang="en-US" sz="1100" dirty="0" smtClean="0"/>
              <a:t>, Zahra </a:t>
            </a:r>
            <a:r>
              <a:rPr lang="en-US" sz="1100" dirty="0" err="1" smtClean="0"/>
              <a:t>Namjouyan</a:t>
            </a:r>
            <a:r>
              <a:rPr lang="en-US" sz="1100" dirty="0" smtClean="0"/>
              <a:t> </a:t>
            </a:r>
            <a:r>
              <a:rPr lang="en-US" sz="1100" dirty="0" err="1" smtClean="0"/>
              <a:t>Shirazi</a:t>
            </a:r>
            <a:r>
              <a:rPr lang="en-US" sz="1100" dirty="0" smtClean="0"/>
              <a:t> d,</a:t>
            </a:r>
            <a:br>
              <a:rPr lang="en-US" sz="1100" dirty="0" smtClean="0"/>
            </a:br>
            <a:r>
              <a:rPr lang="en-US" sz="1100" dirty="0" smtClean="0"/>
              <a:t>Joanne </a:t>
            </a:r>
            <a:r>
              <a:rPr lang="en-US" sz="1100" dirty="0" err="1" smtClean="0"/>
              <a:t>Linnerooth</a:t>
            </a:r>
            <a:r>
              <a:rPr lang="en-US" sz="1100" dirty="0" smtClean="0"/>
              <a:t>-Bayer b, Green or in between? Examining youth perceptions of renewable energy in Iran, Energy Research &amp; Social Science 8 (2015) 78–85,</a:t>
            </a:r>
          </a:p>
          <a:p>
            <a:pPr algn="l" rtl="0">
              <a:buFont typeface="+mj-lt"/>
              <a:buAutoNum type="arabicPeriod"/>
            </a:pPr>
            <a:r>
              <a:rPr lang="en-US" sz="1100" dirty="0" smtClean="0"/>
              <a:t>[14] </a:t>
            </a:r>
            <a:r>
              <a:rPr lang="en-US" sz="1100" dirty="0" err="1" smtClean="0"/>
              <a:t>Iwona</a:t>
            </a:r>
            <a:r>
              <a:rPr lang="en-US" sz="1100" dirty="0" smtClean="0"/>
              <a:t> </a:t>
            </a:r>
            <a:r>
              <a:rPr lang="en-US" sz="1100" dirty="0" err="1" smtClean="0"/>
              <a:t>Ocetkiewicza</a:t>
            </a:r>
            <a:r>
              <a:rPr lang="en-US" sz="1100" dirty="0" smtClean="0"/>
              <a:t>, Barbara </a:t>
            </a:r>
            <a:r>
              <a:rPr lang="en-US" sz="1100" dirty="0" err="1" smtClean="0"/>
              <a:t>Tomaszewskab</a:t>
            </a:r>
            <a:r>
              <a:rPr lang="en-US" sz="1100" dirty="0" smtClean="0"/>
              <a:t>, Anna </a:t>
            </a:r>
            <a:r>
              <a:rPr lang="en-US" sz="1100" dirty="0" err="1" smtClean="0"/>
              <a:t>Mróza</a:t>
            </a:r>
            <a:r>
              <a:rPr lang="en-US" sz="1100" dirty="0" smtClean="0"/>
              <a:t> Renewable energy in education for sustainable development. The Polish experience, Renewable and Sustainable Energy Reviews 80 (2017) 92–97,</a:t>
            </a:r>
          </a:p>
          <a:p>
            <a:pPr algn="l" rtl="0">
              <a:buFont typeface="+mj-lt"/>
              <a:buAutoNum type="arabicPeriod"/>
            </a:pPr>
            <a:r>
              <a:rPr lang="en-US" sz="1100" dirty="0" smtClean="0"/>
              <a:t>[15] O. </a:t>
            </a:r>
            <a:r>
              <a:rPr lang="en-US" sz="1100" dirty="0" err="1" smtClean="0"/>
              <a:t>Nwokocha</a:t>
            </a:r>
            <a:r>
              <a:rPr lang="en-US" sz="1100" dirty="0" smtClean="0"/>
              <a:t> Cecily, K. </a:t>
            </a:r>
            <a:r>
              <a:rPr lang="en-US" sz="1100" dirty="0" err="1" smtClean="0"/>
              <a:t>Okoro</a:t>
            </a:r>
            <a:r>
              <a:rPr lang="en-US" sz="1100" dirty="0" smtClean="0"/>
              <a:t> </a:t>
            </a:r>
            <a:r>
              <a:rPr lang="en-US" sz="1100" dirty="0" err="1" smtClean="0"/>
              <a:t>Ugochukwu</a:t>
            </a:r>
            <a:r>
              <a:rPr lang="en-US" sz="1100" dirty="0" smtClean="0"/>
              <a:t>, I. </a:t>
            </a:r>
            <a:r>
              <a:rPr lang="en-US" sz="1100" dirty="0" err="1" smtClean="0"/>
              <a:t>Usoh</a:t>
            </a:r>
            <a:r>
              <a:rPr lang="en-US" sz="1100" dirty="0" smtClean="0"/>
              <a:t> </a:t>
            </a:r>
            <a:r>
              <a:rPr lang="en-US" sz="1100" dirty="0" err="1" smtClean="0"/>
              <a:t>Chizomam</a:t>
            </a:r>
            <a:r>
              <a:rPr lang="en-US" sz="1100" dirty="0" smtClean="0"/>
              <a:t>, Photovoltaics in Nigeria – awareness, attitude and expected benefit based on a qualitative survey across regions, Renewable Energy (2017), </a:t>
            </a:r>
            <a:r>
              <a:rPr lang="en-US" sz="1100" dirty="0" err="1" smtClean="0"/>
              <a:t>doi</a:t>
            </a:r>
            <a:r>
              <a:rPr lang="en-US" sz="1100" dirty="0" smtClean="0"/>
              <a:t>: 10.1016/j.renene.2017.09.070,</a:t>
            </a:r>
          </a:p>
          <a:p>
            <a:pPr algn="l">
              <a:buFont typeface="+mj-lt"/>
              <a:buAutoNum type="arabicPeriod"/>
            </a:pPr>
            <a:endParaRPr lang="ar-SA" sz="12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sp>
        <p:nvSpPr>
          <p:cNvPr id="3" name="عنصر نائب للمحتوى 2"/>
          <p:cNvSpPr>
            <a:spLocks noGrp="1"/>
          </p:cNvSpPr>
          <p:nvPr>
            <p:ph idx="1"/>
          </p:nvPr>
        </p:nvSpPr>
        <p:spPr>
          <a:xfrm>
            <a:off x="500417" y="740388"/>
            <a:ext cx="11318543" cy="5701353"/>
          </a:xfrm>
          <a:ln>
            <a:solidFill>
              <a:srgbClr val="92D050"/>
            </a:solidFill>
          </a:ln>
        </p:spPr>
        <p:txBody>
          <a:bodyPr>
            <a:noAutofit/>
          </a:bodyPr>
          <a:lstStyle/>
          <a:p>
            <a:pPr marL="514350" indent="-514350" algn="l" rtl="0">
              <a:buFont typeface="+mj-lt"/>
              <a:buAutoNum type="arabicPeriod" startAt="16"/>
            </a:pPr>
            <a:r>
              <a:rPr lang="en-US" sz="1100" dirty="0" smtClean="0"/>
              <a:t>[16] </a:t>
            </a:r>
            <a:r>
              <a:rPr lang="en-US" sz="1100" dirty="0" err="1" smtClean="0"/>
              <a:t>Afnan</a:t>
            </a:r>
            <a:r>
              <a:rPr lang="en-US" sz="1100" dirty="0" smtClean="0"/>
              <a:t> </a:t>
            </a:r>
            <a:r>
              <a:rPr lang="en-US" sz="1100" dirty="0" err="1" smtClean="0"/>
              <a:t>Mahmood</a:t>
            </a:r>
            <a:r>
              <a:rPr lang="en-US" sz="1100" dirty="0" smtClean="0"/>
              <a:t> Freije *, </a:t>
            </a:r>
            <a:r>
              <a:rPr lang="en-US" sz="1100" dirty="0" err="1" smtClean="0"/>
              <a:t>Tahani</a:t>
            </a:r>
            <a:r>
              <a:rPr lang="en-US" sz="1100" dirty="0" smtClean="0"/>
              <a:t> </a:t>
            </a:r>
            <a:r>
              <a:rPr lang="en-US" sz="1100" dirty="0" err="1" smtClean="0"/>
              <a:t>Hussain</a:t>
            </a:r>
            <a:r>
              <a:rPr lang="en-US" sz="1100" dirty="0" smtClean="0"/>
              <a:t>, </a:t>
            </a:r>
            <a:r>
              <a:rPr lang="en-US" sz="1100" dirty="0" err="1" smtClean="0"/>
              <a:t>Eman</a:t>
            </a:r>
            <a:r>
              <a:rPr lang="en-US" sz="1100" dirty="0" smtClean="0"/>
              <a:t> Ali </a:t>
            </a:r>
            <a:r>
              <a:rPr lang="en-US" sz="1100" dirty="0" err="1" smtClean="0"/>
              <a:t>Salman</a:t>
            </a:r>
            <a:r>
              <a:rPr lang="en-US" sz="1100" dirty="0" smtClean="0"/>
              <a:t>, Global warming awareness among the University of Bahrain science students, Journal of the Association of Arab Universities for Basic and Applied Sciences (2016),</a:t>
            </a:r>
          </a:p>
          <a:p>
            <a:pPr marL="514350" indent="-514350" algn="l" rtl="0">
              <a:buFont typeface="+mj-lt"/>
              <a:buAutoNum type="arabicPeriod" startAt="16"/>
            </a:pPr>
            <a:r>
              <a:rPr lang="en-US" sz="1100" dirty="0" smtClean="0"/>
              <a:t>[17] </a:t>
            </a:r>
            <a:r>
              <a:rPr lang="en-US" sz="1100" dirty="0" err="1" smtClean="0"/>
              <a:t>Arba’at</a:t>
            </a:r>
            <a:r>
              <a:rPr lang="en-US" sz="1100" dirty="0" smtClean="0"/>
              <a:t> </a:t>
            </a:r>
            <a:r>
              <a:rPr lang="en-US" sz="1100" dirty="0" err="1" smtClean="0"/>
              <a:t>Hassana</a:t>
            </a:r>
            <a:r>
              <a:rPr lang="en-US" sz="1100" dirty="0" smtClean="0"/>
              <a:t>, </a:t>
            </a:r>
            <a:r>
              <a:rPr lang="en-US" sz="1100" dirty="0" err="1" smtClean="0"/>
              <a:t>Mohd</a:t>
            </a:r>
            <a:r>
              <a:rPr lang="en-US" sz="1100" dirty="0" smtClean="0"/>
              <a:t>. </a:t>
            </a:r>
            <a:r>
              <a:rPr lang="en-US" sz="1100" dirty="0" err="1" smtClean="0"/>
              <a:t>Zaid</a:t>
            </a:r>
            <a:r>
              <a:rPr lang="en-US" sz="1100" dirty="0" smtClean="0"/>
              <a:t> </a:t>
            </a:r>
            <a:r>
              <a:rPr lang="en-US" sz="1100" dirty="0" err="1" smtClean="0"/>
              <a:t>Ismailb</a:t>
            </a:r>
            <a:r>
              <a:rPr lang="en-US" sz="1100" dirty="0" smtClean="0"/>
              <a:t>*, The infusion of Environmental Education (EE) in chemistry teaching and students’ awareness and attitudes towards environment in Malaysia, </a:t>
            </a:r>
            <a:r>
              <a:rPr lang="en-US" sz="1100" dirty="0" err="1" smtClean="0"/>
              <a:t>Procedia</a:t>
            </a:r>
            <a:r>
              <a:rPr lang="en-US" sz="1100" dirty="0" smtClean="0"/>
              <a:t> Social and Behavioral Sciences 15 (2011) 3404–3409,</a:t>
            </a:r>
          </a:p>
          <a:p>
            <a:pPr marL="514350" indent="-514350" algn="l" rtl="0">
              <a:buFont typeface="+mj-lt"/>
              <a:buAutoNum type="arabicPeriod" startAt="16"/>
            </a:pPr>
            <a:r>
              <a:rPr lang="en-US" sz="1100" dirty="0" smtClean="0"/>
              <a:t>[18] </a:t>
            </a:r>
            <a:r>
              <a:rPr lang="en-US" sz="1100" dirty="0" err="1" smtClean="0"/>
              <a:t>Mehmet</a:t>
            </a:r>
            <a:r>
              <a:rPr lang="en-US" sz="1100" dirty="0" smtClean="0"/>
              <a:t> </a:t>
            </a:r>
            <a:r>
              <a:rPr lang="en-US" sz="1100" dirty="0" err="1" smtClean="0"/>
              <a:t>Akif</a:t>
            </a:r>
            <a:r>
              <a:rPr lang="en-US" sz="1100" dirty="0" smtClean="0"/>
              <a:t> </a:t>
            </a:r>
            <a:r>
              <a:rPr lang="en-US" sz="1100" dirty="0" err="1" smtClean="0"/>
              <a:t>Haşıloğlua</a:t>
            </a:r>
            <a:r>
              <a:rPr lang="en-US" sz="1100" dirty="0" smtClean="0"/>
              <a:t>*, </a:t>
            </a:r>
            <a:r>
              <a:rPr lang="en-US" sz="1100" dirty="0" err="1" smtClean="0"/>
              <a:t>Pınar</a:t>
            </a:r>
            <a:r>
              <a:rPr lang="en-US" sz="1100" dirty="0" smtClean="0"/>
              <a:t> Ural </a:t>
            </a:r>
            <a:r>
              <a:rPr lang="en-US" sz="1100" dirty="0" err="1" smtClean="0"/>
              <a:t>Keleşb</a:t>
            </a:r>
            <a:r>
              <a:rPr lang="en-US" sz="1100" dirty="0" smtClean="0"/>
              <a:t>, </a:t>
            </a:r>
            <a:r>
              <a:rPr lang="en-US" sz="1100" dirty="0" err="1" smtClean="0"/>
              <a:t>Süleyman</a:t>
            </a:r>
            <a:r>
              <a:rPr lang="en-US" sz="1100" dirty="0" smtClean="0"/>
              <a:t> </a:t>
            </a:r>
            <a:r>
              <a:rPr lang="en-US" sz="1100" dirty="0" err="1" smtClean="0"/>
              <a:t>Aydınc</a:t>
            </a:r>
            <a:r>
              <a:rPr lang="en-US" sz="1100" dirty="0" smtClean="0"/>
              <a:t>, Examining environmental awareness of students from 6th, 7th and 8th classes with respect to several variables: “sample of </a:t>
            </a:r>
            <a:r>
              <a:rPr lang="en-US" sz="1100" dirty="0" err="1" smtClean="0"/>
              <a:t>Agri</a:t>
            </a:r>
            <a:r>
              <a:rPr lang="en-US" sz="1100" dirty="0" smtClean="0"/>
              <a:t> city”, </a:t>
            </a:r>
            <a:r>
              <a:rPr lang="en-US" sz="1100" dirty="0" err="1" smtClean="0"/>
              <a:t>Procedia</a:t>
            </a:r>
            <a:r>
              <a:rPr lang="en-US" sz="1100" dirty="0" smtClean="0"/>
              <a:t> - Social and Behavioral Sciences 28 (2011) 1053 – 1060,</a:t>
            </a:r>
          </a:p>
          <a:p>
            <a:pPr marL="514350" indent="-514350" algn="l" rtl="0">
              <a:buFont typeface="+mj-lt"/>
              <a:buAutoNum type="arabicPeriod" startAt="16"/>
            </a:pPr>
            <a:r>
              <a:rPr lang="en-US" sz="1100" dirty="0" smtClean="0"/>
              <a:t>[19] Abdurrahman Karabulut a, </a:t>
            </a:r>
            <a:r>
              <a:rPr lang="en-US" sz="1100" dirty="0" err="1" smtClean="0"/>
              <a:t>Engin</a:t>
            </a:r>
            <a:r>
              <a:rPr lang="en-US" sz="1100" dirty="0" smtClean="0"/>
              <a:t> </a:t>
            </a:r>
            <a:r>
              <a:rPr lang="en-US" sz="1100" dirty="0" err="1" smtClean="0"/>
              <a:t>Gedik</a:t>
            </a:r>
            <a:r>
              <a:rPr lang="en-US" sz="1100" dirty="0" smtClean="0"/>
              <a:t> b, Ali </a:t>
            </a:r>
            <a:r>
              <a:rPr lang="en-US" sz="1100" dirty="0" err="1" smtClean="0"/>
              <a:t>Keçebas</a:t>
            </a:r>
            <a:r>
              <a:rPr lang="en-US" sz="1100" dirty="0" smtClean="0"/>
              <a:t>¸ a,*, </a:t>
            </a:r>
            <a:r>
              <a:rPr lang="en-US" sz="1100" dirty="0" err="1" smtClean="0"/>
              <a:t>Mehmet</a:t>
            </a:r>
            <a:r>
              <a:rPr lang="en-US" sz="1100" dirty="0" smtClean="0"/>
              <a:t> Ali </a:t>
            </a:r>
            <a:r>
              <a:rPr lang="en-US" sz="1100" dirty="0" err="1" smtClean="0"/>
              <a:t>Alkan</a:t>
            </a:r>
            <a:r>
              <a:rPr lang="en-US" sz="1100" dirty="0" smtClean="0"/>
              <a:t> c, An investigation on renewable energy education at the university level in Turkey, Renewable Energy 36 (2011) 1293e1297.</a:t>
            </a:r>
          </a:p>
          <a:p>
            <a:pPr marL="514350" indent="-514350" algn="l" rtl="0">
              <a:buFont typeface="+mj-lt"/>
              <a:buAutoNum type="arabicPeriod" startAt="16"/>
            </a:pPr>
            <a:r>
              <a:rPr lang="en-US" sz="1100" dirty="0" smtClean="0"/>
              <a:t>[20] </a:t>
            </a:r>
            <a:r>
              <a:rPr lang="en-US" sz="1100" dirty="0" err="1" smtClean="0"/>
              <a:t>Roozbeh</a:t>
            </a:r>
            <a:r>
              <a:rPr lang="en-US" sz="1100" dirty="0" smtClean="0"/>
              <a:t> Kardooni a, n, </a:t>
            </a:r>
            <a:r>
              <a:rPr lang="en-US" sz="1100" dirty="0" err="1" smtClean="0"/>
              <a:t>Sumiani</a:t>
            </a:r>
            <a:r>
              <a:rPr lang="en-US" sz="1100" dirty="0" smtClean="0"/>
              <a:t> </a:t>
            </a:r>
            <a:r>
              <a:rPr lang="en-US" sz="1100" dirty="0" err="1" smtClean="0"/>
              <a:t>Binti</a:t>
            </a:r>
            <a:r>
              <a:rPr lang="en-US" sz="1100" dirty="0" smtClean="0"/>
              <a:t> </a:t>
            </a:r>
            <a:r>
              <a:rPr lang="en-US" sz="1100" dirty="0" err="1" smtClean="0"/>
              <a:t>Yusoff</a:t>
            </a:r>
            <a:r>
              <a:rPr lang="en-US" sz="1100" dirty="0" smtClean="0"/>
              <a:t> b, Fatimah </a:t>
            </a:r>
            <a:r>
              <a:rPr lang="en-US" sz="1100" dirty="0" err="1" smtClean="0"/>
              <a:t>Binti</a:t>
            </a:r>
            <a:r>
              <a:rPr lang="en-US" sz="1100" dirty="0" smtClean="0"/>
              <a:t> Kari c, Renewable energy technology acceptance in Peninsular Malaysia, Energy Policy 88 (2016) 1–10.</a:t>
            </a:r>
          </a:p>
          <a:p>
            <a:pPr marL="514350" indent="-514350" algn="l" rtl="0">
              <a:buFont typeface="+mj-lt"/>
              <a:buAutoNum type="arabicPeriod" startAt="16"/>
            </a:pPr>
            <a:r>
              <a:rPr lang="en-US" sz="1100" dirty="0" smtClean="0"/>
              <a:t>[21] </a:t>
            </a:r>
            <a:r>
              <a:rPr lang="en-US" sz="1100" dirty="0" err="1" smtClean="0"/>
              <a:t>Esra</a:t>
            </a:r>
            <a:r>
              <a:rPr lang="en-US" sz="1100" dirty="0" smtClean="0"/>
              <a:t> Çakirlar </a:t>
            </a:r>
            <a:r>
              <a:rPr lang="en-US" sz="1100" dirty="0" err="1" smtClean="0"/>
              <a:t>Altuntaş</a:t>
            </a:r>
            <a:r>
              <a:rPr lang="en-US" sz="1100" dirty="0" smtClean="0"/>
              <a:t>, </a:t>
            </a:r>
            <a:r>
              <a:rPr lang="en-US" sz="1100" dirty="0" err="1" smtClean="0"/>
              <a:t>Salih</a:t>
            </a:r>
            <a:r>
              <a:rPr lang="en-US" sz="1100" dirty="0" smtClean="0"/>
              <a:t> </a:t>
            </a:r>
            <a:r>
              <a:rPr lang="en-US" sz="1100" dirty="0" err="1" smtClean="0"/>
              <a:t>Levent</a:t>
            </a:r>
            <a:r>
              <a:rPr lang="en-US" sz="1100" dirty="0" smtClean="0"/>
              <a:t> </a:t>
            </a:r>
            <a:r>
              <a:rPr lang="en-US" sz="1100" dirty="0" err="1" smtClean="0"/>
              <a:t>Turan</a:t>
            </a:r>
            <a:r>
              <a:rPr lang="en-US" sz="1100" dirty="0" smtClean="0"/>
              <a:t>, Awareness of Secondary School Students About Renewable Energy Sources, Renewable Energy (2017), </a:t>
            </a:r>
            <a:r>
              <a:rPr lang="en-US" sz="1100" dirty="0" err="1" smtClean="0"/>
              <a:t>doi</a:t>
            </a:r>
            <a:r>
              <a:rPr lang="en-US" sz="1100" dirty="0" smtClean="0"/>
              <a:t>: 10.1016/j. renene.2017.09.034</a:t>
            </a:r>
          </a:p>
          <a:p>
            <a:pPr marL="514350" indent="-514350" algn="l" rtl="0">
              <a:buFont typeface="+mj-lt"/>
              <a:buAutoNum type="arabicPeriod" startAt="16"/>
            </a:pPr>
            <a:r>
              <a:rPr lang="en-US" sz="1100" dirty="0" smtClean="0"/>
              <a:t>[22] </a:t>
            </a:r>
            <a:r>
              <a:rPr lang="en-US" sz="1100" dirty="0" err="1" smtClean="0"/>
              <a:t>Rohollah</a:t>
            </a:r>
            <a:r>
              <a:rPr lang="en-US" sz="1100" dirty="0" smtClean="0"/>
              <a:t> Rezaei, </a:t>
            </a:r>
            <a:r>
              <a:rPr lang="en-US" sz="1100" dirty="0" err="1" smtClean="0"/>
              <a:t>Marjan</a:t>
            </a:r>
            <a:r>
              <a:rPr lang="en-US" sz="1100" dirty="0" smtClean="0"/>
              <a:t> Ghofranfarid, Rural households’ renewable energy usage intention in Iran: Extending the unified theory of acceptance and use of technology, Renewable Energy (2018), </a:t>
            </a:r>
            <a:r>
              <a:rPr lang="en-US" sz="1100" dirty="0" err="1" smtClean="0"/>
              <a:t>doi</a:t>
            </a:r>
            <a:r>
              <a:rPr lang="en-US" sz="1100" dirty="0" smtClean="0"/>
              <a:t>: 10.1016/j.renene.2018.02.011, </a:t>
            </a:r>
          </a:p>
          <a:p>
            <a:pPr marL="514350" indent="-514350" algn="l" rtl="0">
              <a:buFont typeface="+mj-lt"/>
              <a:buAutoNum type="arabicPeriod" startAt="16"/>
            </a:pPr>
            <a:r>
              <a:rPr lang="en-US" sz="1100" dirty="0" smtClean="0"/>
              <a:t>[23] Ali Hosseini, Mohammad </a:t>
            </a:r>
            <a:r>
              <a:rPr lang="en-US" sz="1100" dirty="0" err="1" smtClean="0"/>
              <a:t>Mahdi</a:t>
            </a:r>
            <a:r>
              <a:rPr lang="en-US" sz="1100" dirty="0" smtClean="0"/>
              <a:t> </a:t>
            </a:r>
            <a:r>
              <a:rPr lang="en-US" sz="1100" dirty="0" err="1" smtClean="0"/>
              <a:t>Zolfagharzadeh</a:t>
            </a:r>
            <a:r>
              <a:rPr lang="en-US" sz="1100" dirty="0" smtClean="0"/>
              <a:t>, Ali </a:t>
            </a:r>
            <a:r>
              <a:rPr lang="en-US" sz="1100" dirty="0" err="1" smtClean="0"/>
              <a:t>Asghar</a:t>
            </a:r>
            <a:r>
              <a:rPr lang="en-US" sz="1100" dirty="0" smtClean="0"/>
              <a:t> </a:t>
            </a:r>
            <a:r>
              <a:rPr lang="en-US" sz="1100" dirty="0" err="1" smtClean="0"/>
              <a:t>Sadabadi</a:t>
            </a:r>
            <a:r>
              <a:rPr lang="en-US" sz="1100" dirty="0" smtClean="0"/>
              <a:t>, </a:t>
            </a:r>
            <a:r>
              <a:rPr lang="en-US" sz="1100" dirty="0" err="1" smtClean="0"/>
              <a:t>Alireza</a:t>
            </a:r>
            <a:r>
              <a:rPr lang="en-US" sz="1100" dirty="0" smtClean="0"/>
              <a:t> </a:t>
            </a:r>
            <a:r>
              <a:rPr lang="en-US" sz="1100" dirty="0" err="1" smtClean="0"/>
              <a:t>Aslani</a:t>
            </a:r>
            <a:r>
              <a:rPr lang="en-US" sz="1100" dirty="0" smtClean="0"/>
              <a:t> &amp; </a:t>
            </a:r>
            <a:r>
              <a:rPr lang="en-US" sz="1100" dirty="0" err="1" smtClean="0"/>
              <a:t>Hoda</a:t>
            </a:r>
            <a:r>
              <a:rPr lang="en-US" sz="1100" dirty="0" smtClean="0"/>
              <a:t> </a:t>
            </a:r>
            <a:r>
              <a:rPr lang="en-US" sz="1100" dirty="0" err="1" smtClean="0"/>
              <a:t>Jafari</a:t>
            </a:r>
            <a:r>
              <a:rPr lang="en-US" sz="1100" dirty="0" smtClean="0"/>
              <a:t> (2018) Social Acceptance of Renewable Energy in Developing Countries: Challenges and Opportunities, Distributed Generation &amp; Alternative Energy Journal, 33:1, 31-48, DOI: 10.1080/21563306.2018.11969264</a:t>
            </a:r>
          </a:p>
          <a:p>
            <a:pPr marL="514350" indent="-514350" algn="l" rtl="0">
              <a:buFont typeface="+mj-lt"/>
              <a:buAutoNum type="arabicPeriod" startAt="16"/>
            </a:pPr>
            <a:r>
              <a:rPr lang="en-US" sz="1100" dirty="0" smtClean="0"/>
              <a:t>[24] V. P. Khambalkar , S. S. </a:t>
            </a:r>
            <a:r>
              <a:rPr lang="en-US" sz="1100" dirty="0" err="1" smtClean="0"/>
              <a:t>Katkhede</a:t>
            </a:r>
            <a:r>
              <a:rPr lang="en-US" sz="1100" dirty="0" smtClean="0"/>
              <a:t> , S. </a:t>
            </a:r>
            <a:r>
              <a:rPr lang="en-US" sz="1100" dirty="0" err="1" smtClean="0"/>
              <a:t>Dahatonde</a:t>
            </a:r>
            <a:r>
              <a:rPr lang="en-US" sz="1100" dirty="0" smtClean="0"/>
              <a:t> , N. D. </a:t>
            </a:r>
            <a:r>
              <a:rPr lang="en-US" sz="1100" dirty="0" err="1" smtClean="0"/>
              <a:t>Korpe</a:t>
            </a:r>
            <a:r>
              <a:rPr lang="en-US" sz="1100" dirty="0" smtClean="0"/>
              <a:t> &amp; S. M. </a:t>
            </a:r>
            <a:r>
              <a:rPr lang="en-US" sz="1100" dirty="0" err="1" smtClean="0"/>
              <a:t>Nage</a:t>
            </a:r>
            <a:r>
              <a:rPr lang="en-US" sz="1100" dirty="0" smtClean="0"/>
              <a:t> (2010) Renewable energy: An assessment of public awareness, International Journal of Ambient Energy, 31:3, 133-142, DOI: 10.1080/01430750.2010.9675112.</a:t>
            </a:r>
          </a:p>
          <a:p>
            <a:pPr marL="514350" indent="-514350" algn="l" rtl="0">
              <a:buFont typeface="+mj-lt"/>
              <a:buAutoNum type="arabicPeriod" startAt="16"/>
            </a:pPr>
            <a:r>
              <a:rPr lang="en-US" sz="1100" dirty="0" smtClean="0"/>
              <a:t>[25] </a:t>
            </a:r>
            <a:r>
              <a:rPr lang="en-US" sz="1100" dirty="0" err="1" smtClean="0"/>
              <a:t>Eralp</a:t>
            </a:r>
            <a:r>
              <a:rPr lang="en-US" sz="1100" dirty="0" smtClean="0"/>
              <a:t> Ozil , V. </a:t>
            </a:r>
            <a:r>
              <a:rPr lang="en-US" sz="1100" dirty="0" err="1" smtClean="0"/>
              <a:t>Ismet</a:t>
            </a:r>
            <a:r>
              <a:rPr lang="en-US" sz="1100" dirty="0" smtClean="0"/>
              <a:t> </a:t>
            </a:r>
            <a:r>
              <a:rPr lang="en-US" sz="1100" dirty="0" err="1" smtClean="0"/>
              <a:t>Ugursal</a:t>
            </a:r>
            <a:r>
              <a:rPr lang="en-US" sz="1100" dirty="0" smtClean="0"/>
              <a:t> , </a:t>
            </a:r>
            <a:r>
              <a:rPr lang="en-US" sz="1100" dirty="0" err="1" smtClean="0"/>
              <a:t>Ugur</a:t>
            </a:r>
            <a:r>
              <a:rPr lang="en-US" sz="1100" dirty="0" smtClean="0"/>
              <a:t> </a:t>
            </a:r>
            <a:r>
              <a:rPr lang="en-US" sz="1100" dirty="0" err="1" smtClean="0"/>
              <a:t>Akbulut</a:t>
            </a:r>
            <a:r>
              <a:rPr lang="en-US" sz="1100" dirty="0" smtClean="0"/>
              <a:t> &amp; </a:t>
            </a:r>
            <a:r>
              <a:rPr lang="en-US" sz="1100" dirty="0" err="1" smtClean="0"/>
              <a:t>Alper</a:t>
            </a:r>
            <a:r>
              <a:rPr lang="en-US" sz="1100" dirty="0" smtClean="0"/>
              <a:t> </a:t>
            </a:r>
            <a:r>
              <a:rPr lang="en-US" sz="1100" dirty="0" err="1" smtClean="0"/>
              <a:t>Ozpinar</a:t>
            </a:r>
            <a:r>
              <a:rPr lang="en-US" sz="1100" dirty="0" smtClean="0"/>
              <a:t> (2008) Renewable Energy and   Environmental Awareness and Opinions: A Survey of University Students in Canada, Romania, and Turkey, International Journal of Green Energy, 5:3, 174-188, DOI: 10.1080/15435070802107025.</a:t>
            </a:r>
          </a:p>
          <a:p>
            <a:pPr marL="514350" indent="-514350" algn="l" rtl="0">
              <a:buFont typeface="+mj-lt"/>
              <a:buAutoNum type="arabicPeriod" startAt="16"/>
            </a:pPr>
            <a:r>
              <a:rPr lang="en-US" sz="1100" dirty="0" smtClean="0"/>
              <a:t>[26] </a:t>
            </a:r>
            <a:r>
              <a:rPr lang="en-US" sz="1100" dirty="0" err="1" smtClean="0"/>
              <a:t>Roozbeh</a:t>
            </a:r>
            <a:r>
              <a:rPr lang="en-US" sz="1100" dirty="0" smtClean="0"/>
              <a:t> Kardooni, </a:t>
            </a:r>
            <a:r>
              <a:rPr lang="en-US" sz="1100" dirty="0" err="1" smtClean="0"/>
              <a:t>Sumiani</a:t>
            </a:r>
            <a:r>
              <a:rPr lang="en-US" sz="1100" dirty="0" smtClean="0"/>
              <a:t> </a:t>
            </a:r>
            <a:r>
              <a:rPr lang="en-US" sz="1100" dirty="0" err="1" smtClean="0"/>
              <a:t>Binti</a:t>
            </a:r>
            <a:r>
              <a:rPr lang="en-US" sz="1100" dirty="0" smtClean="0"/>
              <a:t> </a:t>
            </a:r>
            <a:r>
              <a:rPr lang="en-US" sz="1100" dirty="0" err="1" smtClean="0"/>
              <a:t>Yusoff</a:t>
            </a:r>
            <a:r>
              <a:rPr lang="en-US" sz="1100" dirty="0" smtClean="0"/>
              <a:t>, Fatimah </a:t>
            </a:r>
            <a:r>
              <a:rPr lang="en-US" sz="1100" dirty="0" err="1" smtClean="0"/>
              <a:t>Binti</a:t>
            </a:r>
            <a:r>
              <a:rPr lang="en-US" sz="1100" dirty="0" smtClean="0"/>
              <a:t> Kari, Leila </a:t>
            </a:r>
            <a:r>
              <a:rPr lang="en-US" sz="1100" dirty="0" err="1" smtClean="0"/>
              <a:t>Moeenizadeh</a:t>
            </a:r>
            <a:r>
              <a:rPr lang="en-US" sz="1100" dirty="0" smtClean="0"/>
              <a:t>, Public opinion on renewable energy technologies and climate change in Peninsular Malaysia, Renewable Energy (2017), </a:t>
            </a:r>
            <a:r>
              <a:rPr lang="en-US" sz="1100" dirty="0" err="1" smtClean="0"/>
              <a:t>doi</a:t>
            </a:r>
            <a:r>
              <a:rPr lang="en-US" sz="1100" dirty="0" smtClean="0"/>
              <a:t>: 10.1016/j.renene.2017.09.073,</a:t>
            </a:r>
          </a:p>
          <a:p>
            <a:pPr marL="514350" indent="-514350" algn="l" rtl="0">
              <a:buFont typeface="+mj-lt"/>
              <a:buAutoNum type="arabicPeriod" startAt="16"/>
            </a:pPr>
            <a:r>
              <a:rPr lang="en-US" sz="1100" dirty="0" smtClean="0"/>
              <a:t>[27] </a:t>
            </a:r>
            <a:r>
              <a:rPr lang="en-US" sz="1100" dirty="0" err="1" smtClean="0"/>
              <a:t>Kaijian</a:t>
            </a:r>
            <a:r>
              <a:rPr lang="en-US" sz="1100" dirty="0" smtClean="0"/>
              <a:t> Li, </a:t>
            </a:r>
            <a:r>
              <a:rPr lang="en-US" sz="1100" dirty="0" err="1" smtClean="0"/>
              <a:t>Guiwen</a:t>
            </a:r>
            <a:r>
              <a:rPr lang="en-US" sz="1100" dirty="0" smtClean="0"/>
              <a:t> Liu, </a:t>
            </a:r>
            <a:r>
              <a:rPr lang="en-US" sz="1100" dirty="0" err="1" smtClean="0"/>
              <a:t>Asheem</a:t>
            </a:r>
            <a:r>
              <a:rPr lang="en-US" sz="1100" dirty="0" smtClean="0"/>
              <a:t> </a:t>
            </a:r>
            <a:r>
              <a:rPr lang="en-US" sz="1100" dirty="0" err="1" smtClean="0"/>
              <a:t>Shrestha</a:t>
            </a:r>
            <a:r>
              <a:rPr lang="en-US" sz="1100" dirty="0" smtClean="0"/>
              <a:t>, Igor </a:t>
            </a:r>
            <a:r>
              <a:rPr lang="en-US" sz="1100" dirty="0" err="1" smtClean="0"/>
              <a:t>Martek</a:t>
            </a:r>
            <a:r>
              <a:rPr lang="en-US" sz="1100" dirty="0" smtClean="0"/>
              <a:t>, </a:t>
            </a:r>
            <a:r>
              <a:rPr lang="en-US" sz="1100" dirty="0" err="1" smtClean="0"/>
              <a:t>Xiaoling</a:t>
            </a:r>
            <a:r>
              <a:rPr lang="en-US" sz="1100" dirty="0" smtClean="0"/>
              <a:t> Zhang, The role of local private participation in China's transition to domestically developed renewable energy technologies, Journal of Cleaner Production (2017), </a:t>
            </a:r>
            <a:r>
              <a:rPr lang="en-US" sz="1100" dirty="0" err="1" smtClean="0"/>
              <a:t>doi</a:t>
            </a:r>
            <a:r>
              <a:rPr lang="en-US" sz="1100" dirty="0" smtClean="0"/>
              <a:t>: 10.1016/j.jclepro.2017.04.125</a:t>
            </a:r>
          </a:p>
          <a:p>
            <a:pPr marL="514350" indent="-514350" algn="l" rtl="0">
              <a:buFont typeface="+mj-lt"/>
              <a:buAutoNum type="arabicPeriod" startAt="16"/>
            </a:pPr>
            <a:r>
              <a:rPr lang="en-US" sz="1100" dirty="0" smtClean="0"/>
              <a:t>[28] Raja </a:t>
            </a:r>
            <a:r>
              <a:rPr lang="en-US" sz="1100" dirty="0" err="1" smtClean="0"/>
              <a:t>Akermia</a:t>
            </a:r>
            <a:r>
              <a:rPr lang="en-US" sz="1100" dirty="0" smtClean="0"/>
              <a:t>*, Sana </a:t>
            </a:r>
            <a:r>
              <a:rPr lang="en-US" sz="1100" dirty="0" err="1" smtClean="0"/>
              <a:t>Tebessi</a:t>
            </a:r>
            <a:r>
              <a:rPr lang="en-US" sz="1100" dirty="0" smtClean="0"/>
              <a:t> </a:t>
            </a:r>
            <a:r>
              <a:rPr lang="en-US" sz="1100" dirty="0" err="1" smtClean="0"/>
              <a:t>Hachanaa</a:t>
            </a:r>
            <a:r>
              <a:rPr lang="en-US" sz="1100" dirty="0" smtClean="0"/>
              <a:t>, </a:t>
            </a:r>
            <a:r>
              <a:rPr lang="en-US" sz="1100" dirty="0" err="1" smtClean="0"/>
              <a:t>Abdelfattah</a:t>
            </a:r>
            <a:r>
              <a:rPr lang="en-US" sz="1100" dirty="0" smtClean="0"/>
              <a:t> </a:t>
            </a:r>
            <a:r>
              <a:rPr lang="en-US" sz="1100" dirty="0" err="1" smtClean="0"/>
              <a:t>Trikib</a:t>
            </a:r>
            <a:r>
              <a:rPr lang="en-US" sz="1100" dirty="0" smtClean="0"/>
              <a:t>, Conceptualizing civil society attitudes towards the promotion of renewable energy: A case study from Tunisia, 4th International Conference on Power and Energy Systems Engineering, CPESE 2017, 25-29 September 2017, Berlin, Germany. Energy </a:t>
            </a:r>
            <a:r>
              <a:rPr lang="en-US" sz="1100" dirty="0" err="1" smtClean="0"/>
              <a:t>Procedia</a:t>
            </a:r>
            <a:r>
              <a:rPr lang="en-US" sz="1100" dirty="0" smtClean="0"/>
              <a:t> 141 (2017) 131–137.</a:t>
            </a:r>
          </a:p>
          <a:p>
            <a:pPr marL="514350" indent="-514350" algn="l" rtl="0">
              <a:buFont typeface="+mj-lt"/>
              <a:buAutoNum type="arabicPeriod" startAt="16"/>
            </a:pPr>
            <a:r>
              <a:rPr lang="en-US" sz="1100" dirty="0" smtClean="0"/>
              <a:t>[29] </a:t>
            </a:r>
            <a:r>
              <a:rPr lang="en-US" sz="1100" dirty="0" err="1" smtClean="0"/>
              <a:t>Gokhan</a:t>
            </a:r>
            <a:r>
              <a:rPr lang="en-US" sz="1100" dirty="0" smtClean="0"/>
              <a:t> Guven, Yusuf </a:t>
            </a:r>
            <a:r>
              <a:rPr lang="en-US" sz="1100" dirty="0" err="1" smtClean="0"/>
              <a:t>Sulun</a:t>
            </a:r>
            <a:r>
              <a:rPr lang="en-US" sz="1100" dirty="0" smtClean="0"/>
              <a:t>, Pre-service teachers' knowledge and awareness about renewable energy, Renewable and Sustainable Energy Reviews 80 (2017) 663–668,</a:t>
            </a:r>
          </a:p>
          <a:p>
            <a:pPr marL="514350" indent="-514350" algn="l" rtl="0">
              <a:buFont typeface="+mj-lt"/>
              <a:buAutoNum type="arabicPeriod" startAt="16"/>
            </a:pPr>
            <a:r>
              <a:rPr lang="en-US" sz="1100" dirty="0" smtClean="0"/>
              <a:t>[30] </a:t>
            </a:r>
            <a:r>
              <a:rPr lang="en-US" sz="1100" dirty="0" err="1" smtClean="0"/>
              <a:t>Kiriaki</a:t>
            </a:r>
            <a:r>
              <a:rPr lang="en-US" sz="1100" dirty="0" smtClean="0"/>
              <a:t> M. Keramitsoglou n, Exploring adolescents’ knowledge, perceptions and attitudes towards Renewable Energy Sources: A colour choice approach, Renewable and Sustainable Energy Reviews 59 (2016) 1159–1169.</a:t>
            </a:r>
          </a:p>
          <a:p>
            <a:pPr marL="514350" indent="-514350" algn="l" rtl="0">
              <a:buFont typeface="+mj-lt"/>
              <a:buAutoNum type="arabicPeriod" startAt="16"/>
            </a:pPr>
            <a:r>
              <a:rPr lang="en-US" sz="1100" dirty="0" smtClean="0"/>
              <a:t>[31] ROBERT V. KREJCIE , DARYLE W. MORGAN, DETERMINING SAMPLE SIZE FOR RESEARCH ACTIVITIES, EDUCATIONAL AND PSYCHOLOGICAL MEASUREMENT 30, (1970), 607-610. </a:t>
            </a:r>
          </a:p>
          <a:p>
            <a:pPr marL="514350" indent="-514350" algn="l" rtl="0">
              <a:buFont typeface="+mj-lt"/>
              <a:buAutoNum type="arabicPeriod" startAt="16"/>
            </a:pPr>
            <a:r>
              <a:rPr lang="en-US" sz="1100" dirty="0" smtClean="0"/>
              <a:t>[32] </a:t>
            </a:r>
            <a:r>
              <a:rPr lang="en-US" sz="1100" dirty="0" err="1" smtClean="0"/>
              <a:t>Pallant</a:t>
            </a:r>
            <a:r>
              <a:rPr lang="en-US" sz="1100" dirty="0" smtClean="0"/>
              <a:t> J. , SPSS SURVIVAL MANUAL, 2007.</a:t>
            </a:r>
          </a:p>
          <a:p>
            <a:pPr marL="514350" indent="-514350" algn="l">
              <a:buFont typeface="+mj-lt"/>
              <a:buAutoNum type="arabicPeriod" startAt="16"/>
            </a:pPr>
            <a:endParaRPr lang="ar-SA" sz="11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255986" y="977460"/>
            <a:ext cx="4656083" cy="802783"/>
          </a:xfrm>
          <a:ln>
            <a:noFill/>
          </a:ln>
        </p:spPr>
        <p:txBody>
          <a:bodyPr>
            <a:normAutofit/>
          </a:bodyPr>
          <a:lstStyle/>
          <a:p>
            <a:pPr algn="l"/>
            <a:r>
              <a:rPr lang="en-US" dirty="0" smtClean="0">
                <a:solidFill>
                  <a:schemeClr val="accent3">
                    <a:lumMod val="75000"/>
                  </a:schemeClr>
                </a:solidFill>
              </a:rPr>
              <a:t>Introduction:</a:t>
            </a:r>
            <a:endParaRPr lang="en-US" dirty="0">
              <a:solidFill>
                <a:schemeClr val="accent3">
                  <a:lumMod val="75000"/>
                </a:schemeClr>
              </a:solidFill>
            </a:endParaRPr>
          </a:p>
        </p:txBody>
      </p:sp>
      <p:sp>
        <p:nvSpPr>
          <p:cNvPr id="3" name="Inhaltsplatzhalter 2"/>
          <p:cNvSpPr>
            <a:spLocks noGrp="1"/>
          </p:cNvSpPr>
          <p:nvPr>
            <p:ph idx="1"/>
          </p:nvPr>
        </p:nvSpPr>
        <p:spPr>
          <a:xfrm>
            <a:off x="977439" y="1836694"/>
            <a:ext cx="10159133" cy="2688003"/>
          </a:xfrm>
          <a:ln>
            <a:solidFill>
              <a:srgbClr val="92D050"/>
            </a:solidFill>
          </a:ln>
        </p:spPr>
        <p:txBody>
          <a:bodyPr>
            <a:normAutofit/>
          </a:bodyPr>
          <a:lstStyle/>
          <a:p>
            <a:pPr algn="just" rtl="0">
              <a:buNone/>
            </a:pPr>
            <a:r>
              <a:rPr lang="en-US" sz="1800" dirty="0" smtClean="0"/>
              <a:t> </a:t>
            </a:r>
          </a:p>
          <a:p>
            <a:pPr algn="just" rtl="0">
              <a:buNone/>
            </a:pPr>
            <a:r>
              <a:rPr lang="en-US" sz="1800" dirty="0" smtClean="0"/>
              <a:t>         For an occupied state it’s seems impossible to get licenses and allowance to generate electricity from conventional resources. So, the most suitable solution for us is to try using the renewable energy resources with all our strength, since getting the fund in this field is easy. Also, Renewable energy projects strengthen the resilience of residents of remote areas near settlements, these projects have the ability to rehabilitate remote areas, and help in developing and improving many sides in the country. </a:t>
            </a:r>
          </a:p>
          <a:p>
            <a:pPr algn="just" rtl="0">
              <a:buNone/>
            </a:pPr>
            <a:endParaRPr lang="en-US" sz="1800" dirty="0" smtClean="0"/>
          </a:p>
          <a:p>
            <a:pPr algn="just" rtl="0">
              <a:buNone/>
            </a:pPr>
            <a:endParaRPr lang="en-US" sz="1800" dirty="0" smtClean="0"/>
          </a:p>
        </p:txBody>
      </p:sp>
      <p:pic>
        <p:nvPicPr>
          <p:cNvPr id="6" name="صورة 5" descr="prod-electricité.jpg"/>
          <p:cNvPicPr>
            <a:picLocks noChangeAspect="1"/>
          </p:cNvPicPr>
          <p:nvPr/>
        </p:nvPicPr>
        <p:blipFill>
          <a:blip r:embed="rId3" cstate="print"/>
          <a:stretch>
            <a:fillRect/>
          </a:stretch>
        </p:blipFill>
        <p:spPr>
          <a:xfrm>
            <a:off x="7834399" y="4120736"/>
            <a:ext cx="3799462" cy="2173186"/>
          </a:xfrm>
          <a:prstGeom prst="rect">
            <a:avLst/>
          </a:prstGeom>
        </p:spPr>
      </p:pic>
    </p:spTree>
    <p:extLst>
      <p:ext uri="{BB962C8B-B14F-4D97-AF65-F5344CB8AC3E}">
        <p14:creationId xmlns:p14="http://schemas.microsoft.com/office/powerpoint/2010/main" xmlns="" val="122281380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80655" y="627713"/>
            <a:ext cx="7469561" cy="1143000"/>
          </a:xfrm>
        </p:spPr>
        <p:txBody>
          <a:bodyPr/>
          <a:lstStyle/>
          <a:p>
            <a:pPr algn="l"/>
            <a:r>
              <a:rPr lang="en-US" dirty="0" smtClean="0">
                <a:solidFill>
                  <a:schemeClr val="accent3">
                    <a:lumMod val="75000"/>
                  </a:schemeClr>
                </a:solidFill>
              </a:rPr>
              <a:t>Research Questions</a:t>
            </a:r>
            <a:endParaRPr lang="ar-SA" dirty="0">
              <a:solidFill>
                <a:schemeClr val="accent3">
                  <a:lumMod val="75000"/>
                </a:schemeClr>
              </a:solidFill>
            </a:endParaRPr>
          </a:p>
        </p:txBody>
      </p:sp>
      <p:graphicFrame>
        <p:nvGraphicFramePr>
          <p:cNvPr id="4" name="عنصر نائب للمحتوى 3"/>
          <p:cNvGraphicFramePr>
            <a:graphicFrameLocks noGrp="1"/>
          </p:cNvGraphicFramePr>
          <p:nvPr>
            <p:ph idx="1"/>
          </p:nvPr>
        </p:nvGraphicFramePr>
        <p:xfrm>
          <a:off x="609600" y="1600204"/>
          <a:ext cx="109728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569491" y="1270924"/>
            <a:ext cx="9371463" cy="1143000"/>
          </a:xfrm>
        </p:spPr>
        <p:txBody>
          <a:bodyPr/>
          <a:lstStyle/>
          <a:p>
            <a:pPr algn="l"/>
            <a:r>
              <a:rPr lang="en-US" dirty="0" smtClean="0">
                <a:solidFill>
                  <a:schemeClr val="accent3">
                    <a:lumMod val="75000"/>
                  </a:schemeClr>
                </a:solidFill>
              </a:rPr>
              <a:t>Pilot Test</a:t>
            </a:r>
            <a:endParaRPr lang="ar-SA" dirty="0">
              <a:solidFill>
                <a:schemeClr val="accent3">
                  <a:lumMod val="75000"/>
                </a:schemeClr>
              </a:solidFill>
            </a:endParaRPr>
          </a:p>
        </p:txBody>
      </p:sp>
      <p:sp>
        <p:nvSpPr>
          <p:cNvPr id="5" name="Titel 1"/>
          <p:cNvSpPr txBox="1">
            <a:spLocks/>
          </p:cNvSpPr>
          <p:nvPr/>
        </p:nvSpPr>
        <p:spPr>
          <a:xfrm>
            <a:off x="627797" y="2606722"/>
            <a:ext cx="10972800" cy="3534771"/>
          </a:xfrm>
          <a:prstGeom prst="rect">
            <a:avLst/>
          </a:prstGeom>
          <a:ln>
            <a:solidFill>
              <a:srgbClr val="92D050"/>
            </a:solidFill>
          </a:ln>
        </p:spPr>
        <p:txBody>
          <a:bodyPr vert="horz" lIns="91440" tIns="45720" rIns="91440" bIns="45720" rtlCol="1" anchor="ctr">
            <a:normAutofit/>
          </a:bodyPr>
          <a:lstStyle/>
          <a:p>
            <a:pPr marL="0" marR="0" lvl="0" indent="0" algn="l" defTabSz="914400" rtl="1" eaLnBrk="1" fontAlgn="auto" latinLnBrk="0" hangingPunct="1">
              <a:lnSpc>
                <a:spcPct val="100000"/>
              </a:lnSpc>
              <a:spcBef>
                <a:spcPct val="0"/>
              </a:spcBef>
              <a:spcAft>
                <a:spcPts val="0"/>
              </a:spcAft>
              <a:buClrTx/>
              <a:buSzTx/>
              <a:buFontTx/>
              <a:buNone/>
              <a:tabLst/>
              <a:defRPr/>
            </a:pP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graphicFrame>
        <p:nvGraphicFramePr>
          <p:cNvPr id="9" name="عنصر نائب للمحتوى 8"/>
          <p:cNvGraphicFramePr>
            <a:graphicFrameLocks noGrp="1"/>
          </p:cNvGraphicFramePr>
          <p:nvPr>
            <p:ph idx="1"/>
          </p:nvPr>
        </p:nvGraphicFramePr>
        <p:xfrm>
          <a:off x="1050877" y="2550404"/>
          <a:ext cx="10081147" cy="349555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rot="21226613">
            <a:off x="4587762" y="1233960"/>
            <a:ext cx="5727482" cy="5139560"/>
          </a:xfrm>
          <a:ln>
            <a:solidFill>
              <a:srgbClr val="92D050"/>
            </a:solidFill>
          </a:ln>
        </p:spPr>
        <p:txBody>
          <a:bodyPr>
            <a:normAutofit/>
          </a:bodyPr>
          <a:lstStyle/>
          <a:p>
            <a:endParaRPr lang="en-US" dirty="0"/>
          </a:p>
        </p:txBody>
      </p:sp>
      <p:pic>
        <p:nvPicPr>
          <p:cNvPr id="8" name="صورة 7" descr="q1.PNG"/>
          <p:cNvPicPr>
            <a:picLocks noChangeAspect="1"/>
          </p:cNvPicPr>
          <p:nvPr/>
        </p:nvPicPr>
        <p:blipFill>
          <a:blip r:embed="rId2" cstate="print"/>
          <a:stretch>
            <a:fillRect/>
          </a:stretch>
        </p:blipFill>
        <p:spPr>
          <a:xfrm>
            <a:off x="4809967" y="2653765"/>
            <a:ext cx="5132980" cy="303759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9" name="صورة 8" descr="fg.PNG"/>
          <p:cNvPicPr>
            <a:picLocks noChangeAspect="1"/>
          </p:cNvPicPr>
          <p:nvPr/>
        </p:nvPicPr>
        <p:blipFill>
          <a:blip r:embed="rId3" cstate="print"/>
          <a:stretch>
            <a:fillRect/>
          </a:stretch>
        </p:blipFill>
        <p:spPr>
          <a:xfrm>
            <a:off x="4792713" y="1600636"/>
            <a:ext cx="5172563" cy="94310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6" name="مستطيل 5"/>
          <p:cNvSpPr/>
          <p:nvPr/>
        </p:nvSpPr>
        <p:spPr>
          <a:xfrm>
            <a:off x="5011464" y="5890967"/>
            <a:ext cx="2603897" cy="369332"/>
          </a:xfrm>
          <a:prstGeom prst="rect">
            <a:avLst/>
          </a:prstGeom>
          <a:ln>
            <a:solidFill>
              <a:srgbClr val="00B050"/>
            </a:solidFill>
          </a:ln>
        </p:spPr>
        <p:txBody>
          <a:bodyPr wrap="square">
            <a:spAutoFit/>
          </a:bodyPr>
          <a:lstStyle/>
          <a:p>
            <a:r>
              <a:rPr lang="en-US" dirty="0" smtClean="0"/>
              <a:t>Cronbach’s alpha = 0.729</a:t>
            </a:r>
            <a:endParaRPr lang="ar-SA" dirty="0"/>
          </a:p>
        </p:txBody>
      </p:sp>
      <p:graphicFrame>
        <p:nvGraphicFramePr>
          <p:cNvPr id="14" name="رسم تخطيطي 13"/>
          <p:cNvGraphicFramePr/>
          <p:nvPr/>
        </p:nvGraphicFramePr>
        <p:xfrm>
          <a:off x="599089" y="2317531"/>
          <a:ext cx="3358055" cy="342111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xmlns="" val="273508754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رسم تخطيطي 4"/>
          <p:cNvGraphicFramePr/>
          <p:nvPr/>
        </p:nvGraphicFramePr>
        <p:xfrm>
          <a:off x="1378425" y="2185329"/>
          <a:ext cx="8761862" cy="326013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عنصر نائب للمحتوى 2"/>
          <p:cNvSpPr>
            <a:spLocks noGrp="1"/>
          </p:cNvSpPr>
          <p:nvPr>
            <p:ph idx="1"/>
          </p:nvPr>
        </p:nvSpPr>
        <p:spPr>
          <a:xfrm>
            <a:off x="1824252" y="835929"/>
            <a:ext cx="6091450" cy="910983"/>
          </a:xfrm>
        </p:spPr>
        <p:txBody>
          <a:bodyPr>
            <a:noAutofit/>
          </a:bodyPr>
          <a:lstStyle/>
          <a:p>
            <a:pPr algn="l" rtl="0">
              <a:buNone/>
            </a:pPr>
            <a:r>
              <a:rPr lang="en-US" dirty="0" smtClean="0">
                <a:solidFill>
                  <a:schemeClr val="accent3">
                    <a:lumMod val="75000"/>
                  </a:schemeClr>
                </a:solidFill>
                <a:latin typeface="+mj-lt"/>
              </a:rPr>
              <a:t>statistical analysis plan </a:t>
            </a:r>
            <a:endParaRPr lang="ar-SA" dirty="0">
              <a:solidFill>
                <a:schemeClr val="accent3">
                  <a:lumMod val="75000"/>
                </a:schemeClr>
              </a:solidFill>
              <a:latin typeface="+mj-lt"/>
            </a:endParaRPr>
          </a:p>
        </p:txBody>
      </p:sp>
      <p:sp>
        <p:nvSpPr>
          <p:cNvPr id="6" name="Titel 1"/>
          <p:cNvSpPr txBox="1">
            <a:spLocks/>
          </p:cNvSpPr>
          <p:nvPr/>
        </p:nvSpPr>
        <p:spPr>
          <a:xfrm>
            <a:off x="627797" y="1910674"/>
            <a:ext cx="10590663" cy="3534771"/>
          </a:xfrm>
          <a:prstGeom prst="rect">
            <a:avLst/>
          </a:prstGeom>
          <a:ln>
            <a:solidFill>
              <a:srgbClr val="92D050"/>
            </a:solidFill>
          </a:ln>
        </p:spPr>
        <p:txBody>
          <a:bodyPr vert="horz" lIns="91440" tIns="45720" rIns="91440" bIns="45720" rtlCol="1" anchor="ctr">
            <a:normAutofit/>
          </a:bodyPr>
          <a:lstStyle/>
          <a:p>
            <a:pPr marL="0" marR="0" lvl="0" indent="0" algn="l" defTabSz="914400" rtl="1" eaLnBrk="1" fontAlgn="auto" latinLnBrk="0" hangingPunct="1">
              <a:lnSpc>
                <a:spcPct val="100000"/>
              </a:lnSpc>
              <a:spcBef>
                <a:spcPct val="0"/>
              </a:spcBef>
              <a:spcAft>
                <a:spcPts val="0"/>
              </a:spcAft>
              <a:buClrTx/>
              <a:buSzTx/>
              <a:buFontTx/>
              <a:buNone/>
              <a:tabLst/>
              <a:defRPr/>
            </a:pP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عنصر نائب للمحتوى 6"/>
          <p:cNvGraphicFramePr>
            <a:graphicFrameLocks noGrp="1"/>
          </p:cNvGraphicFramePr>
          <p:nvPr>
            <p:ph idx="1"/>
          </p:nvPr>
        </p:nvGraphicFramePr>
        <p:xfrm>
          <a:off x="1569492" y="1774210"/>
          <a:ext cx="3275461" cy="1596787"/>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مخطط 7"/>
          <p:cNvGraphicFramePr/>
          <p:nvPr/>
        </p:nvGraphicFramePr>
        <p:xfrm>
          <a:off x="6673758" y="1105470"/>
          <a:ext cx="4435521" cy="219580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9" name="مخطط 8"/>
          <p:cNvGraphicFramePr/>
          <p:nvPr/>
        </p:nvGraphicFramePr>
        <p:xfrm>
          <a:off x="1119116" y="3998796"/>
          <a:ext cx="4121623" cy="1924334"/>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0" name="مخطط 9"/>
          <p:cNvGraphicFramePr/>
          <p:nvPr/>
        </p:nvGraphicFramePr>
        <p:xfrm>
          <a:off x="6632812" y="3780430"/>
          <a:ext cx="4353636" cy="2429302"/>
        </p:xfrm>
        <a:graphic>
          <a:graphicData uri="http://schemas.openxmlformats.org/drawingml/2006/chart">
            <c:chart xmlns:c="http://schemas.openxmlformats.org/drawingml/2006/chart" xmlns:r="http://schemas.openxmlformats.org/officeDocument/2006/relationships" r:id="rId5"/>
          </a:graphicData>
        </a:graphic>
      </p:graphicFrame>
      <p:sp>
        <p:nvSpPr>
          <p:cNvPr id="12" name="عنوان 1"/>
          <p:cNvSpPr txBox="1">
            <a:spLocks/>
          </p:cNvSpPr>
          <p:nvPr/>
        </p:nvSpPr>
        <p:spPr>
          <a:xfrm>
            <a:off x="6077798" y="756966"/>
            <a:ext cx="5186154" cy="5869021"/>
          </a:xfrm>
          <a:prstGeom prst="rect">
            <a:avLst/>
          </a:prstGeom>
          <a:ln>
            <a:solidFill>
              <a:srgbClr val="92D050"/>
            </a:solidFill>
          </a:ln>
          <a:effectLst>
            <a:innerShdw blurRad="63500" dist="50800" dir="13500000">
              <a:prstClr val="black">
                <a:alpha val="50000"/>
              </a:prstClr>
            </a:innerShdw>
          </a:effectLst>
        </p:spPr>
        <p:txBody>
          <a:bodyPr vert="horz" lIns="91440" tIns="45720" rIns="91440" bIns="45720" rtlCol="1" anchor="ctr">
            <a:normAutofit/>
          </a:bodyPr>
          <a:lstStyle/>
          <a:p>
            <a:pPr marL="0" marR="0" lvl="0" indent="0" algn="ctr" defTabSz="914400" rtl="1" eaLnBrk="1" fontAlgn="auto" latinLnBrk="0" hangingPunct="1">
              <a:lnSpc>
                <a:spcPct val="100000"/>
              </a:lnSpc>
              <a:spcBef>
                <a:spcPct val="0"/>
              </a:spcBef>
              <a:spcAft>
                <a:spcPts val="0"/>
              </a:spcAft>
              <a:buClrTx/>
              <a:buSzTx/>
              <a:buFontTx/>
              <a:buNone/>
              <a:tabLst/>
              <a:defRPr/>
            </a:pPr>
            <a:endParaRPr kumimoji="0" lang="ar-SA"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13" name="عنوان 1"/>
          <p:cNvSpPr txBox="1">
            <a:spLocks/>
          </p:cNvSpPr>
          <p:nvPr/>
        </p:nvSpPr>
        <p:spPr>
          <a:xfrm>
            <a:off x="928030" y="1501260"/>
            <a:ext cx="4735791" cy="4967787"/>
          </a:xfrm>
          <a:prstGeom prst="rect">
            <a:avLst/>
          </a:prstGeom>
          <a:ln>
            <a:solidFill>
              <a:srgbClr val="92D050"/>
            </a:solidFill>
          </a:ln>
          <a:effectLst>
            <a:innerShdw blurRad="63500" dist="50800" dir="13500000">
              <a:prstClr val="black">
                <a:alpha val="50000"/>
              </a:prstClr>
            </a:innerShdw>
          </a:effectLst>
        </p:spPr>
        <p:txBody>
          <a:bodyPr vert="horz" lIns="91440" tIns="45720" rIns="91440" bIns="45720" rtlCol="1" anchor="ctr">
            <a:normAutofit/>
          </a:bodyPr>
          <a:lstStyle/>
          <a:p>
            <a:pPr marL="0" marR="0" lvl="0" indent="0" algn="ctr" defTabSz="914400" rtl="1" eaLnBrk="1" fontAlgn="auto" latinLnBrk="0" hangingPunct="1">
              <a:lnSpc>
                <a:spcPct val="100000"/>
              </a:lnSpc>
              <a:spcBef>
                <a:spcPct val="0"/>
              </a:spcBef>
              <a:spcAft>
                <a:spcPts val="0"/>
              </a:spcAft>
              <a:buClrTx/>
              <a:buSzTx/>
              <a:buFontTx/>
              <a:buNone/>
              <a:tabLst/>
              <a:defRPr/>
            </a:pPr>
            <a:endParaRPr kumimoji="0" lang="ar-SA"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2049" name="Rectangle 1"/>
          <p:cNvSpPr>
            <a:spLocks noChangeArrowheads="1"/>
          </p:cNvSpPr>
          <p:nvPr/>
        </p:nvSpPr>
        <p:spPr bwMode="auto">
          <a:xfrm>
            <a:off x="1050867" y="3526658"/>
            <a:ext cx="4317241"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bmk="_Toc513530226">
                <a:ln>
                  <a:noFill/>
                </a:ln>
                <a:solidFill>
                  <a:srgbClr val="4F81BD"/>
                </a:solidFill>
                <a:effectLst/>
                <a:latin typeface="Times New Roman" pitchFamily="18" charset="0"/>
                <a:ea typeface="Calibri" pitchFamily="34" charset="0"/>
                <a:cs typeface="Times New Roman" pitchFamily="18" charset="0"/>
              </a:rPr>
              <a:t>Figure  1:  The distribution of university students according to gender</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2050" name="Rectangle 2"/>
          <p:cNvSpPr>
            <a:spLocks noChangeArrowheads="1"/>
          </p:cNvSpPr>
          <p:nvPr/>
        </p:nvSpPr>
        <p:spPr bwMode="auto">
          <a:xfrm>
            <a:off x="6400800" y="3391116"/>
            <a:ext cx="4644788"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bmk="_Toc513530227">
                <a:ln>
                  <a:noFill/>
                </a:ln>
                <a:solidFill>
                  <a:srgbClr val="4F81BD"/>
                </a:solidFill>
                <a:effectLst/>
                <a:latin typeface="Times New Roman" pitchFamily="18" charset="0"/>
                <a:ea typeface="Calibri" pitchFamily="34" charset="0"/>
                <a:cs typeface="Times New Roman" pitchFamily="18" charset="0"/>
              </a:rPr>
              <a:t>Figure  2 :  Sample distribution according to main faculty</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2051" name="Rectangle 3"/>
          <p:cNvSpPr>
            <a:spLocks noChangeArrowheads="1"/>
          </p:cNvSpPr>
          <p:nvPr/>
        </p:nvSpPr>
        <p:spPr bwMode="auto">
          <a:xfrm>
            <a:off x="6933061" y="6122130"/>
            <a:ext cx="4003343"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bmk="_Toc513530228">
                <a:ln>
                  <a:noFill/>
                </a:ln>
                <a:solidFill>
                  <a:srgbClr val="4F81BD"/>
                </a:solidFill>
                <a:effectLst/>
                <a:latin typeface="Times New Roman" pitchFamily="18" charset="0"/>
                <a:ea typeface="Calibri" pitchFamily="34" charset="0"/>
                <a:cs typeface="Times New Roman" pitchFamily="18" charset="0"/>
              </a:rPr>
              <a:t>Figure  3:  The distribution of gender according to the faculty</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2052" name="Rectangle 4"/>
          <p:cNvSpPr>
            <a:spLocks noChangeArrowheads="1"/>
          </p:cNvSpPr>
          <p:nvPr/>
        </p:nvSpPr>
        <p:spPr bwMode="auto">
          <a:xfrm>
            <a:off x="955339" y="5851437"/>
            <a:ext cx="4749420"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bmk="_Toc513530229">
                <a:ln>
                  <a:noFill/>
                </a:ln>
                <a:solidFill>
                  <a:srgbClr val="4F81BD"/>
                </a:solidFill>
                <a:effectLst/>
                <a:latin typeface="Times New Roman" pitchFamily="18" charset="0"/>
                <a:ea typeface="Calibri" pitchFamily="34" charset="0"/>
                <a:cs typeface="Times New Roman" pitchFamily="18" charset="0"/>
              </a:rPr>
              <a:t>Figure  4 : The distribution of university students according to place of residents</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18" name="عنوان 1"/>
          <p:cNvSpPr txBox="1">
            <a:spLocks noGrp="1"/>
          </p:cNvSpPr>
          <p:nvPr>
            <p:ph type="title"/>
          </p:nvPr>
        </p:nvSpPr>
        <p:spPr>
          <a:xfrm>
            <a:off x="764275" y="452060"/>
            <a:ext cx="5017827" cy="680705"/>
          </a:xfrm>
          <a:prstGeom prst="rect">
            <a:avLst/>
          </a:prstGeom>
          <a:ln>
            <a:noFill/>
          </a:ln>
        </p:spPr>
        <p:txBody>
          <a:bodyPr vert="horz" lIns="91440" tIns="45720" rIns="91440" bIns="45720" rtlCol="1" anchor="ctr">
            <a:normAutofit/>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dirty="0" smtClean="0">
                <a:ln>
                  <a:noFill/>
                </a:ln>
                <a:solidFill>
                  <a:srgbClr val="517D21"/>
                </a:solidFill>
                <a:effectLst/>
                <a:uLnTx/>
                <a:uFillTx/>
                <a:latin typeface="+mj-lt"/>
                <a:ea typeface="+mj-ea"/>
                <a:cs typeface="+mj-cs"/>
              </a:rPr>
              <a:t>Results and discussion:</a:t>
            </a:r>
            <a:endParaRPr kumimoji="0" lang="ar-SA" sz="3200" b="0" i="0" u="none" strike="noStrike" kern="1200" cap="none" spc="0" normalizeH="0" baseline="0" noProof="0" dirty="0">
              <a:ln>
                <a:noFill/>
              </a:ln>
              <a:solidFill>
                <a:srgbClr val="517D2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1023582" y="1091822"/>
            <a:ext cx="9717206" cy="5581934"/>
          </a:xfrm>
          <a:ln>
            <a:solidFill>
              <a:srgbClr val="029C11"/>
            </a:solidFill>
          </a:ln>
        </p:spPr>
        <p:txBody>
          <a:bodyPr>
            <a:normAutofit/>
          </a:bodyPr>
          <a:lstStyle/>
          <a:p>
            <a:endParaRPr lang="ar-SA" dirty="0"/>
          </a:p>
        </p:txBody>
      </p:sp>
      <p:graphicFrame>
        <p:nvGraphicFramePr>
          <p:cNvPr id="5" name="مخطط 4"/>
          <p:cNvGraphicFramePr/>
          <p:nvPr/>
        </p:nvGraphicFramePr>
        <p:xfrm>
          <a:off x="1405719" y="1160058"/>
          <a:ext cx="4067032" cy="2374711"/>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مخطط 5"/>
          <p:cNvGraphicFramePr/>
          <p:nvPr/>
        </p:nvGraphicFramePr>
        <p:xfrm>
          <a:off x="1201003" y="3875964"/>
          <a:ext cx="4176214" cy="2470245"/>
        </p:xfrm>
        <a:graphic>
          <a:graphicData uri="http://schemas.openxmlformats.org/drawingml/2006/chart">
            <c:chart xmlns:c="http://schemas.openxmlformats.org/drawingml/2006/chart" xmlns:r="http://schemas.openxmlformats.org/officeDocument/2006/relationships" r:id="rId3"/>
          </a:graphicData>
        </a:graphic>
      </p:graphicFrame>
      <p:sp>
        <p:nvSpPr>
          <p:cNvPr id="44033" name="Rectangle 1"/>
          <p:cNvSpPr>
            <a:spLocks noChangeArrowheads="1"/>
          </p:cNvSpPr>
          <p:nvPr/>
        </p:nvSpPr>
        <p:spPr bwMode="auto">
          <a:xfrm>
            <a:off x="996287" y="3480523"/>
            <a:ext cx="4249002"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bmk="_Toc513530231">
                <a:ln>
                  <a:noFill/>
                </a:ln>
                <a:solidFill>
                  <a:srgbClr val="4F81BD"/>
                </a:solidFill>
                <a:effectLst/>
                <a:latin typeface="Times New Roman" pitchFamily="18" charset="0"/>
                <a:ea typeface="Calibri" pitchFamily="34" charset="0"/>
                <a:cs typeface="Times New Roman" pitchFamily="18" charset="0"/>
              </a:rPr>
              <a:t>Figure  6:  student</a:t>
            </a:r>
            <a:r>
              <a:rPr kumimoji="0" lang="en-US" sz="1400" b="0" i="0" u="none" strike="noStrike" cap="none" normalizeH="0" baseline="0" dirty="0" smtClean="0" bmk="_Toc513530231">
                <a:ln>
                  <a:noFill/>
                </a:ln>
                <a:solidFill>
                  <a:srgbClr val="4F81BD"/>
                </a:solidFill>
                <a:effectLst/>
                <a:latin typeface="Calibri"/>
                <a:ea typeface="Calibri" pitchFamily="34" charset="0"/>
                <a:cs typeface="Times New Roman" pitchFamily="18" charset="0"/>
              </a:rPr>
              <a:t>’</a:t>
            </a:r>
            <a:r>
              <a:rPr kumimoji="0" lang="en-US" sz="1400" b="0" i="0" u="none" strike="noStrike" cap="none" normalizeH="0" baseline="0" dirty="0" smtClean="0" bmk="_Toc513530231">
                <a:ln>
                  <a:noFill/>
                </a:ln>
                <a:solidFill>
                  <a:srgbClr val="4F81BD"/>
                </a:solidFill>
                <a:effectLst/>
                <a:latin typeface="Times New Roman" pitchFamily="18" charset="0"/>
                <a:ea typeface="Calibri" pitchFamily="34" charset="0"/>
                <a:cs typeface="Times New Roman" pitchFamily="18" charset="0"/>
              </a:rPr>
              <a:t>s responses to RE potential questions</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44034" name="Rectangle 2"/>
          <p:cNvSpPr>
            <a:spLocks noChangeArrowheads="1"/>
          </p:cNvSpPr>
          <p:nvPr/>
        </p:nvSpPr>
        <p:spPr bwMode="auto">
          <a:xfrm>
            <a:off x="996288" y="6340339"/>
            <a:ext cx="4467366"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bmk="_Toc513530232">
                <a:ln>
                  <a:noFill/>
                </a:ln>
                <a:solidFill>
                  <a:srgbClr val="4F81BD"/>
                </a:solidFill>
                <a:effectLst/>
                <a:latin typeface="Times New Roman" pitchFamily="18" charset="0"/>
                <a:ea typeface="Calibri" pitchFamily="34" charset="0"/>
                <a:cs typeface="Times New Roman" pitchFamily="18" charset="0"/>
              </a:rPr>
              <a:t>Figure  7:  student</a:t>
            </a:r>
            <a:r>
              <a:rPr kumimoji="0" lang="en-US" sz="1400" b="0" i="0" u="none" strike="noStrike" cap="none" normalizeH="0" baseline="0" dirty="0" smtClean="0" bmk="_Toc513530232">
                <a:ln>
                  <a:noFill/>
                </a:ln>
                <a:solidFill>
                  <a:srgbClr val="4F81BD"/>
                </a:solidFill>
                <a:effectLst/>
                <a:latin typeface="Calibri"/>
                <a:ea typeface="Calibri" pitchFamily="34" charset="0"/>
                <a:cs typeface="Times New Roman" pitchFamily="18" charset="0"/>
              </a:rPr>
              <a:t>’</a:t>
            </a:r>
            <a:r>
              <a:rPr kumimoji="0" lang="en-US" sz="1400" b="0" i="0" u="none" strike="noStrike" cap="none" normalizeH="0" baseline="0" dirty="0" smtClean="0" bmk="_Toc513530232">
                <a:ln>
                  <a:noFill/>
                </a:ln>
                <a:solidFill>
                  <a:srgbClr val="4F81BD"/>
                </a:solidFill>
                <a:effectLst/>
                <a:latin typeface="Times New Roman" pitchFamily="18" charset="0"/>
                <a:ea typeface="Calibri" pitchFamily="34" charset="0"/>
                <a:cs typeface="Times New Roman" pitchFamily="18" charset="0"/>
              </a:rPr>
              <a:t>s responses to solar utilization questions</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9" name="مخطط 8"/>
          <p:cNvGraphicFramePr/>
          <p:nvPr/>
        </p:nvGraphicFramePr>
        <p:xfrm>
          <a:off x="6182436" y="1310186"/>
          <a:ext cx="4121622" cy="2090813"/>
        </p:xfrm>
        <a:graphic>
          <a:graphicData uri="http://schemas.openxmlformats.org/drawingml/2006/chart">
            <c:chart xmlns:c="http://schemas.openxmlformats.org/drawingml/2006/chart" xmlns:r="http://schemas.openxmlformats.org/officeDocument/2006/relationships" r:id="rId4"/>
          </a:graphicData>
        </a:graphic>
      </p:graphicFrame>
      <p:sp>
        <p:nvSpPr>
          <p:cNvPr id="44035" name="Rectangle 3"/>
          <p:cNvSpPr>
            <a:spLocks noChangeArrowheads="1"/>
          </p:cNvSpPr>
          <p:nvPr/>
        </p:nvSpPr>
        <p:spPr bwMode="auto">
          <a:xfrm>
            <a:off x="6250674" y="3403858"/>
            <a:ext cx="4262650"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bmk="_Toc513530233">
                <a:ln>
                  <a:noFill/>
                </a:ln>
                <a:solidFill>
                  <a:srgbClr val="4F81BD"/>
                </a:solidFill>
                <a:effectLst/>
                <a:latin typeface="Times New Roman" pitchFamily="18" charset="0"/>
                <a:ea typeface="Calibri" pitchFamily="34" charset="0"/>
                <a:cs typeface="Times New Roman" pitchFamily="18" charset="0"/>
              </a:rPr>
              <a:t>Figure  8:  student</a:t>
            </a:r>
            <a:r>
              <a:rPr kumimoji="0" lang="en-US" sz="1400" b="0" i="0" u="none" strike="noStrike" cap="none" normalizeH="0" baseline="0" dirty="0" smtClean="0" bmk="_Toc513530233">
                <a:ln>
                  <a:noFill/>
                </a:ln>
                <a:solidFill>
                  <a:srgbClr val="4F81BD"/>
                </a:solidFill>
                <a:effectLst/>
                <a:latin typeface="Calibri"/>
                <a:ea typeface="Calibri" pitchFamily="34" charset="0"/>
                <a:cs typeface="Times New Roman" pitchFamily="18" charset="0"/>
              </a:rPr>
              <a:t>’</a:t>
            </a:r>
            <a:r>
              <a:rPr kumimoji="0" lang="en-US" sz="1400" b="0" i="0" u="none" strike="noStrike" cap="none" normalizeH="0" baseline="0" dirty="0" smtClean="0" bmk="_Toc513530233">
                <a:ln>
                  <a:noFill/>
                </a:ln>
                <a:solidFill>
                  <a:srgbClr val="4F81BD"/>
                </a:solidFill>
                <a:effectLst/>
                <a:latin typeface="Times New Roman" pitchFamily="18" charset="0"/>
                <a:ea typeface="Calibri" pitchFamily="34" charset="0"/>
                <a:cs typeface="Times New Roman" pitchFamily="18" charset="0"/>
              </a:rPr>
              <a:t>s responses to ability to use RE questions</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11" name="مخطط 10"/>
          <p:cNvGraphicFramePr/>
          <p:nvPr/>
        </p:nvGraphicFramePr>
        <p:xfrm>
          <a:off x="6277970" y="3985147"/>
          <a:ext cx="3916905" cy="2265528"/>
        </p:xfrm>
        <a:graphic>
          <a:graphicData uri="http://schemas.openxmlformats.org/drawingml/2006/chart">
            <c:chart xmlns:c="http://schemas.openxmlformats.org/drawingml/2006/chart" xmlns:r="http://schemas.openxmlformats.org/officeDocument/2006/relationships" r:id="rId5"/>
          </a:graphicData>
        </a:graphic>
      </p:graphicFrame>
      <p:sp>
        <p:nvSpPr>
          <p:cNvPr id="44036" name="Rectangle 4"/>
          <p:cNvSpPr>
            <a:spLocks noChangeArrowheads="1"/>
          </p:cNvSpPr>
          <p:nvPr/>
        </p:nvSpPr>
        <p:spPr bwMode="auto">
          <a:xfrm>
            <a:off x="6318910" y="6184242"/>
            <a:ext cx="4344536"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bmk="_Toc513530234">
                <a:ln>
                  <a:noFill/>
                </a:ln>
                <a:solidFill>
                  <a:srgbClr val="4F81BD"/>
                </a:solidFill>
                <a:effectLst/>
                <a:latin typeface="Times New Roman" pitchFamily="18" charset="0"/>
                <a:ea typeface="Calibri" pitchFamily="34" charset="0"/>
                <a:cs typeface="Times New Roman" pitchFamily="18" charset="0"/>
              </a:rPr>
              <a:t>Figure  9:  student</a:t>
            </a:r>
            <a:r>
              <a:rPr kumimoji="0" lang="en-US" sz="1400" b="0" i="0" u="none" strike="noStrike" cap="none" normalizeH="0" baseline="0" dirty="0" smtClean="0" bmk="_Toc513530234">
                <a:ln>
                  <a:noFill/>
                </a:ln>
                <a:solidFill>
                  <a:srgbClr val="4F81BD"/>
                </a:solidFill>
                <a:effectLst/>
                <a:latin typeface="Calibri"/>
                <a:ea typeface="Calibri" pitchFamily="34" charset="0"/>
                <a:cs typeface="Times New Roman" pitchFamily="18" charset="0"/>
              </a:rPr>
              <a:t>’</a:t>
            </a:r>
            <a:r>
              <a:rPr kumimoji="0" lang="en-US" sz="1400" b="0" i="0" u="none" strike="noStrike" cap="none" normalizeH="0" baseline="0" dirty="0" smtClean="0" bmk="_Toc513530234">
                <a:ln>
                  <a:noFill/>
                </a:ln>
                <a:solidFill>
                  <a:srgbClr val="4F81BD"/>
                </a:solidFill>
                <a:effectLst/>
                <a:latin typeface="Times New Roman" pitchFamily="18" charset="0"/>
                <a:ea typeface="Calibri" pitchFamily="34" charset="0"/>
                <a:cs typeface="Times New Roman" pitchFamily="18" charset="0"/>
              </a:rPr>
              <a:t>s responses to investment in RE questions</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609600" y="1419367"/>
            <a:ext cx="10972800" cy="5104263"/>
          </a:xfrm>
          <a:ln>
            <a:solidFill>
              <a:srgbClr val="029C11"/>
            </a:solidFill>
          </a:ln>
        </p:spPr>
        <p:txBody>
          <a:bodyPr/>
          <a:lstStyle/>
          <a:p>
            <a:endParaRPr lang="ar-SA" dirty="0"/>
          </a:p>
        </p:txBody>
      </p:sp>
      <p:graphicFrame>
        <p:nvGraphicFramePr>
          <p:cNvPr id="4" name="مخطط 3"/>
          <p:cNvGraphicFramePr/>
          <p:nvPr/>
        </p:nvGraphicFramePr>
        <p:xfrm>
          <a:off x="1611015" y="1405719"/>
          <a:ext cx="4121044" cy="232011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مخطط 4"/>
          <p:cNvGraphicFramePr/>
          <p:nvPr/>
        </p:nvGraphicFramePr>
        <p:xfrm>
          <a:off x="1669734" y="3916904"/>
          <a:ext cx="4116917" cy="2265532"/>
        </p:xfrm>
        <a:graphic>
          <a:graphicData uri="http://schemas.openxmlformats.org/drawingml/2006/chart">
            <c:chart xmlns:c="http://schemas.openxmlformats.org/drawingml/2006/chart" xmlns:r="http://schemas.openxmlformats.org/officeDocument/2006/relationships" r:id="rId3"/>
          </a:graphicData>
        </a:graphic>
      </p:graphicFrame>
      <p:sp>
        <p:nvSpPr>
          <p:cNvPr id="45057" name="Rectangle 1"/>
          <p:cNvSpPr>
            <a:spLocks noChangeArrowheads="1"/>
          </p:cNvSpPr>
          <p:nvPr/>
        </p:nvSpPr>
        <p:spPr bwMode="auto">
          <a:xfrm>
            <a:off x="586841" y="3712534"/>
            <a:ext cx="5581947"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bmk="_Toc513530235">
                <a:ln>
                  <a:noFill/>
                </a:ln>
                <a:solidFill>
                  <a:srgbClr val="4F81BD"/>
                </a:solidFill>
                <a:effectLst/>
                <a:latin typeface="Times New Roman" pitchFamily="18" charset="0"/>
                <a:ea typeface="Calibri" pitchFamily="34" charset="0"/>
                <a:cs typeface="Times New Roman" pitchFamily="18" charset="0"/>
              </a:rPr>
              <a:t>Figure  10student</a:t>
            </a:r>
            <a:r>
              <a:rPr kumimoji="0" lang="en-US" sz="1400" b="0" i="0" u="none" strike="noStrike" cap="none" normalizeH="0" baseline="0" dirty="0" smtClean="0" bmk="_Toc513530235">
                <a:ln>
                  <a:noFill/>
                </a:ln>
                <a:solidFill>
                  <a:srgbClr val="4F81BD"/>
                </a:solidFill>
                <a:effectLst/>
                <a:latin typeface="Calibri"/>
                <a:ea typeface="Calibri" pitchFamily="34" charset="0"/>
                <a:cs typeface="Times New Roman" pitchFamily="18" charset="0"/>
              </a:rPr>
              <a:t>’</a:t>
            </a:r>
            <a:r>
              <a:rPr kumimoji="0" lang="en-US" sz="1400" b="0" i="0" u="none" strike="noStrike" cap="none" normalizeH="0" baseline="0" dirty="0" smtClean="0" bmk="_Toc513530235">
                <a:ln>
                  <a:noFill/>
                </a:ln>
                <a:solidFill>
                  <a:srgbClr val="4F81BD"/>
                </a:solidFill>
                <a:effectLst/>
                <a:latin typeface="Times New Roman" pitchFamily="18" charset="0"/>
                <a:ea typeface="Calibri" pitchFamily="34" charset="0"/>
                <a:cs typeface="Times New Roman" pitchFamily="18" charset="0"/>
              </a:rPr>
              <a:t>s responses to perceived benefits of use RE questions</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45058" name="Rectangle 2"/>
          <p:cNvSpPr>
            <a:spLocks noChangeArrowheads="1"/>
          </p:cNvSpPr>
          <p:nvPr/>
        </p:nvSpPr>
        <p:spPr bwMode="auto">
          <a:xfrm>
            <a:off x="655076" y="6143995"/>
            <a:ext cx="4913211"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bmk="_Toc513530236">
                <a:ln>
                  <a:noFill/>
                </a:ln>
                <a:solidFill>
                  <a:srgbClr val="4F81BD"/>
                </a:solidFill>
                <a:effectLst/>
                <a:latin typeface="Times New Roman" pitchFamily="18" charset="0"/>
                <a:ea typeface="Calibri" pitchFamily="34" charset="0"/>
                <a:cs typeface="Times New Roman" pitchFamily="18" charset="0"/>
              </a:rPr>
              <a:t>Figure  11  student</a:t>
            </a:r>
            <a:r>
              <a:rPr kumimoji="0" lang="en-US" sz="1400" b="0" i="0" u="none" strike="noStrike" cap="none" normalizeH="0" baseline="0" dirty="0" smtClean="0" bmk="_Toc513530236">
                <a:ln>
                  <a:noFill/>
                </a:ln>
                <a:solidFill>
                  <a:srgbClr val="4F81BD"/>
                </a:solidFill>
                <a:effectLst/>
                <a:latin typeface="Calibri"/>
                <a:ea typeface="Calibri" pitchFamily="34" charset="0"/>
                <a:cs typeface="Times New Roman" pitchFamily="18" charset="0"/>
              </a:rPr>
              <a:t>’</a:t>
            </a:r>
            <a:r>
              <a:rPr kumimoji="0" lang="en-US" sz="1400" b="0" i="0" u="none" strike="noStrike" cap="none" normalizeH="0" baseline="0" dirty="0" smtClean="0" bmk="_Toc513530236">
                <a:ln>
                  <a:noFill/>
                </a:ln>
                <a:solidFill>
                  <a:srgbClr val="4F81BD"/>
                </a:solidFill>
                <a:effectLst/>
                <a:latin typeface="Times New Roman" pitchFamily="18" charset="0"/>
                <a:ea typeface="Calibri" pitchFamily="34" charset="0"/>
                <a:cs typeface="Times New Roman" pitchFamily="18" charset="0"/>
              </a:rPr>
              <a:t>s responses to source of information questions</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8" name="مخطط 7"/>
          <p:cNvGraphicFramePr/>
          <p:nvPr/>
        </p:nvGraphicFramePr>
        <p:xfrm>
          <a:off x="6537278" y="1721613"/>
          <a:ext cx="4388035" cy="2031521"/>
        </p:xfrm>
        <a:graphic>
          <a:graphicData uri="http://schemas.openxmlformats.org/drawingml/2006/chart">
            <c:chart xmlns:c="http://schemas.openxmlformats.org/drawingml/2006/chart" xmlns:r="http://schemas.openxmlformats.org/officeDocument/2006/relationships" r:id="rId4"/>
          </a:graphicData>
        </a:graphic>
      </p:graphicFrame>
      <p:sp>
        <p:nvSpPr>
          <p:cNvPr id="45059" name="Rectangle 3"/>
          <p:cNvSpPr>
            <a:spLocks noChangeArrowheads="1"/>
          </p:cNvSpPr>
          <p:nvPr/>
        </p:nvSpPr>
        <p:spPr bwMode="auto">
          <a:xfrm>
            <a:off x="6632812" y="3724477"/>
            <a:ext cx="4913194"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bmk="_Toc513530237">
                <a:ln>
                  <a:noFill/>
                </a:ln>
                <a:solidFill>
                  <a:srgbClr val="4F81BD"/>
                </a:solidFill>
                <a:effectLst/>
                <a:latin typeface="Times New Roman" pitchFamily="18" charset="0"/>
                <a:ea typeface="Calibri" pitchFamily="34" charset="0"/>
                <a:cs typeface="Times New Roman" pitchFamily="18" charset="0"/>
              </a:rPr>
              <a:t>Figure  12student</a:t>
            </a:r>
            <a:r>
              <a:rPr kumimoji="0" lang="en-US" sz="1400" b="0" i="0" u="none" strike="noStrike" cap="none" normalizeH="0" baseline="0" dirty="0" smtClean="0" bmk="_Toc513530237">
                <a:ln>
                  <a:noFill/>
                </a:ln>
                <a:solidFill>
                  <a:srgbClr val="4F81BD"/>
                </a:solidFill>
                <a:effectLst/>
                <a:latin typeface="Calibri"/>
                <a:ea typeface="Calibri" pitchFamily="34" charset="0"/>
                <a:cs typeface="Times New Roman" pitchFamily="18" charset="0"/>
              </a:rPr>
              <a:t>’</a:t>
            </a:r>
            <a:r>
              <a:rPr kumimoji="0" lang="en-US" sz="1400" b="0" i="0" u="none" strike="noStrike" cap="none" normalizeH="0" baseline="0" dirty="0" smtClean="0" bmk="_Toc513530237">
                <a:ln>
                  <a:noFill/>
                </a:ln>
                <a:solidFill>
                  <a:srgbClr val="4F81BD"/>
                </a:solidFill>
                <a:effectLst/>
                <a:latin typeface="Times New Roman" pitchFamily="18" charset="0"/>
                <a:ea typeface="Calibri" pitchFamily="34" charset="0"/>
                <a:cs typeface="Times New Roman" pitchFamily="18" charset="0"/>
              </a:rPr>
              <a:t>s responses to uses of solar energy questions</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10" name="مخطط 9"/>
          <p:cNvGraphicFramePr/>
          <p:nvPr/>
        </p:nvGraphicFramePr>
        <p:xfrm>
          <a:off x="6755642" y="4107977"/>
          <a:ext cx="4199220" cy="2115402"/>
        </p:xfrm>
        <a:graphic>
          <a:graphicData uri="http://schemas.openxmlformats.org/drawingml/2006/chart">
            <c:chart xmlns:c="http://schemas.openxmlformats.org/drawingml/2006/chart" xmlns:r="http://schemas.openxmlformats.org/officeDocument/2006/relationships" r:id="rId5"/>
          </a:graphicData>
        </a:graphic>
      </p:graphicFrame>
      <p:sp>
        <p:nvSpPr>
          <p:cNvPr id="45060" name="Rectangle 4"/>
          <p:cNvSpPr>
            <a:spLocks noChangeArrowheads="1"/>
          </p:cNvSpPr>
          <p:nvPr/>
        </p:nvSpPr>
        <p:spPr bwMode="auto">
          <a:xfrm>
            <a:off x="6864821" y="6147967"/>
            <a:ext cx="4039739"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bmk="_Toc513530238">
                <a:ln>
                  <a:noFill/>
                </a:ln>
                <a:solidFill>
                  <a:srgbClr val="4F81BD"/>
                </a:solidFill>
                <a:effectLst/>
                <a:latin typeface="Times New Roman" pitchFamily="18" charset="0"/>
                <a:ea typeface="Calibri" pitchFamily="34" charset="0"/>
                <a:cs typeface="Times New Roman" pitchFamily="18" charset="0"/>
              </a:rPr>
              <a:t>Figure  13student</a:t>
            </a:r>
            <a:r>
              <a:rPr kumimoji="0" lang="en-US" sz="1400" b="0" i="0" u="none" strike="noStrike" cap="none" normalizeH="0" baseline="0" dirty="0" smtClean="0" bmk="_Toc513530238">
                <a:ln>
                  <a:noFill/>
                </a:ln>
                <a:solidFill>
                  <a:srgbClr val="4F81BD"/>
                </a:solidFill>
                <a:effectLst/>
                <a:latin typeface="Calibri"/>
                <a:ea typeface="Calibri" pitchFamily="34" charset="0"/>
                <a:cs typeface="Times New Roman" pitchFamily="18" charset="0"/>
              </a:rPr>
              <a:t>’</a:t>
            </a:r>
            <a:r>
              <a:rPr kumimoji="0" lang="en-US" sz="1400" b="0" i="0" u="none" strike="noStrike" cap="none" normalizeH="0" baseline="0" dirty="0" smtClean="0" bmk="_Toc513530238">
                <a:ln>
                  <a:noFill/>
                </a:ln>
                <a:solidFill>
                  <a:srgbClr val="4F81BD"/>
                </a:solidFill>
                <a:effectLst/>
                <a:latin typeface="Times New Roman" pitchFamily="18" charset="0"/>
                <a:ea typeface="Calibri" pitchFamily="34" charset="0"/>
                <a:cs typeface="Times New Roman" pitchFamily="18" charset="0"/>
              </a:rPr>
              <a:t>s responses to RE Law questions</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أصل">
  <a:themeElements>
    <a:clrScheme name="مخصص 3">
      <a:dk1>
        <a:sysClr val="windowText" lastClr="000000"/>
      </a:dk1>
      <a:lt1>
        <a:sysClr val="window" lastClr="FFFFFF"/>
      </a:lt1>
      <a:dk2>
        <a:srgbClr val="464653"/>
      </a:dk2>
      <a:lt2>
        <a:srgbClr val="DDE9EC"/>
      </a:lt2>
      <a:accent1>
        <a:srgbClr val="92D050"/>
      </a:accent1>
      <a:accent2>
        <a:srgbClr val="92D050"/>
      </a:accent2>
      <a:accent3>
        <a:srgbClr val="92D050"/>
      </a:accent3>
      <a:accent4>
        <a:srgbClr val="FADA7A"/>
      </a:accent4>
      <a:accent5>
        <a:srgbClr val="B88472"/>
      </a:accent5>
      <a:accent6>
        <a:srgbClr val="8E736A"/>
      </a:accent6>
      <a:hlink>
        <a:srgbClr val="B292CA"/>
      </a:hlink>
      <a:folHlink>
        <a:srgbClr val="6B5680"/>
      </a:folHlink>
    </a:clrScheme>
    <a:fontScheme name="أصل">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أصل">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Larissa">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2412</TotalTime>
  <Words>2745</Words>
  <Application>Microsoft Office PowerPoint</Application>
  <PresentationFormat>مخصص</PresentationFormat>
  <Paragraphs>560</Paragraphs>
  <Slides>17</Slides>
  <Notes>4</Notes>
  <HiddenSlides>0</HiddenSlides>
  <MMClips>0</MMClips>
  <ScaleCrop>false</ScaleCrop>
  <HeadingPairs>
    <vt:vector size="4" baseType="variant">
      <vt:variant>
        <vt:lpstr>سمة</vt:lpstr>
      </vt:variant>
      <vt:variant>
        <vt:i4>2</vt:i4>
      </vt:variant>
      <vt:variant>
        <vt:lpstr>عناوين الشرائح</vt:lpstr>
      </vt:variant>
      <vt:variant>
        <vt:i4>17</vt:i4>
      </vt:variant>
    </vt:vector>
  </HeadingPairs>
  <TitlesOfParts>
    <vt:vector size="19" baseType="lpstr">
      <vt:lpstr>سمة Office</vt:lpstr>
      <vt:lpstr>أصل</vt:lpstr>
      <vt:lpstr>الشريحة 1</vt:lpstr>
      <vt:lpstr>Introduction:</vt:lpstr>
      <vt:lpstr>Research Questions</vt:lpstr>
      <vt:lpstr>Pilot Test</vt:lpstr>
      <vt:lpstr>الشريحة 5</vt:lpstr>
      <vt:lpstr>الشريحة 6</vt:lpstr>
      <vt:lpstr>Results and discussion:</vt:lpstr>
      <vt:lpstr>الشريحة 8</vt:lpstr>
      <vt:lpstr>الشريحة 9</vt:lpstr>
      <vt:lpstr>الشريحة 10</vt:lpstr>
      <vt:lpstr>الشريحة 11</vt:lpstr>
      <vt:lpstr>الشريحة 12</vt:lpstr>
      <vt:lpstr>الشريحة 13</vt:lpstr>
      <vt:lpstr>الشريحة 14</vt:lpstr>
      <vt:lpstr>الشريحة 15</vt:lpstr>
      <vt:lpstr>References:</vt:lpstr>
      <vt:lpstr>الشريحة 17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Outline:</dc:title>
  <dc:creator>Windows User</dc:creator>
  <cp:lastModifiedBy>HP</cp:lastModifiedBy>
  <cp:revision>278</cp:revision>
  <dcterms:created xsi:type="dcterms:W3CDTF">2017-12-01T07:34:24Z</dcterms:created>
  <dcterms:modified xsi:type="dcterms:W3CDTF">2018-05-21T07:38:44Z</dcterms:modified>
</cp:coreProperties>
</file>