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sldIdLst>
    <p:sldId id="258" r:id="rId3"/>
    <p:sldId id="256" r:id="rId4"/>
    <p:sldId id="307" r:id="rId5"/>
    <p:sldId id="306" r:id="rId6"/>
    <p:sldId id="305" r:id="rId7"/>
    <p:sldId id="349" r:id="rId8"/>
    <p:sldId id="350" r:id="rId9"/>
    <p:sldId id="342" r:id="rId10"/>
    <p:sldId id="351" r:id="rId11"/>
    <p:sldId id="352" r:id="rId12"/>
    <p:sldId id="355" r:id="rId13"/>
    <p:sldId id="353" r:id="rId14"/>
    <p:sldId id="354" r:id="rId15"/>
    <p:sldId id="356" r:id="rId16"/>
    <p:sldId id="357" r:id="rId17"/>
    <p:sldId id="277" r:id="rId18"/>
    <p:sldId id="333" r:id="rId19"/>
    <p:sldId id="358" r:id="rId20"/>
    <p:sldId id="362" r:id="rId21"/>
    <p:sldId id="36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svg"/><Relationship Id="rId1" Type="http://schemas.openxmlformats.org/officeDocument/2006/relationships/image" Target="../media/image26.png"/><Relationship Id="rId6" Type="http://schemas.openxmlformats.org/officeDocument/2006/relationships/image" Target="../media/image32.svg"/><Relationship Id="rId5" Type="http://schemas.openxmlformats.org/officeDocument/2006/relationships/image" Target="../media/image28.png"/><Relationship Id="rId4" Type="http://schemas.openxmlformats.org/officeDocument/2006/relationships/image" Target="../media/image30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svg"/><Relationship Id="rId1" Type="http://schemas.openxmlformats.org/officeDocument/2006/relationships/image" Target="../media/image26.png"/><Relationship Id="rId6" Type="http://schemas.openxmlformats.org/officeDocument/2006/relationships/image" Target="../media/image32.svg"/><Relationship Id="rId5" Type="http://schemas.openxmlformats.org/officeDocument/2006/relationships/image" Target="../media/image28.png"/><Relationship Id="rId4" Type="http://schemas.openxmlformats.org/officeDocument/2006/relationships/image" Target="../media/image3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A66772-F185-4D58-B8BB-E9370D7A7A2B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accent2_2" csCatId="accent2" phldr="1"/>
      <dgm:spPr/>
      <dgm:t>
        <a:bodyPr/>
        <a:lstStyle/>
        <a:p>
          <a:endParaRPr lang="en-US"/>
        </a:p>
      </dgm:t>
    </dgm:pt>
    <dgm:pt modelId="{49225C73-1633-42F1-AB3B-7CB183E5F8B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endParaRPr lang="en-US" dirty="0"/>
        </a:p>
      </dgm:t>
    </dgm:pt>
    <dgm:pt modelId="{1A0E2090-1D4F-438A-8766-B6030CE01ADD}" type="parTrans" cxnId="{A9154303-8225-4248-91DC-1B0156A35F07}">
      <dgm:prSet/>
      <dgm:spPr/>
      <dgm:t>
        <a:bodyPr/>
        <a:lstStyle/>
        <a:p>
          <a:endParaRPr lang="en-US"/>
        </a:p>
      </dgm:t>
    </dgm:pt>
    <dgm:pt modelId="{9646853A-8964-4519-A5B1-0B7D18B2983D}" type="sibTrans" cxnId="{A9154303-8225-4248-91DC-1B0156A35F07}">
      <dgm:prSet/>
      <dgm:spPr/>
      <dgm:t>
        <a:bodyPr/>
        <a:lstStyle/>
        <a:p>
          <a:endParaRPr lang="en-US"/>
        </a:p>
      </dgm:t>
    </dgm:pt>
    <dgm:pt modelId="{1C383F32-22E8-4F62-A3E0-BDC3D5F48992}">
      <dgm:prSet/>
      <dgm:spPr/>
      <dgm:t>
        <a:bodyPr/>
        <a:lstStyle/>
        <a:p>
          <a:pPr>
            <a:lnSpc>
              <a:spcPct val="100000"/>
            </a:lnSpc>
            <a:defRPr cap="all"/>
          </a:pPr>
          <a:endParaRPr lang="en-US" dirty="0"/>
        </a:p>
      </dgm:t>
    </dgm:pt>
    <dgm:pt modelId="{A7920A2F-3244-4159-AF04-6A1D38B7B317}" type="parTrans" cxnId="{C4CCE57E-E871-46D6-BAD5-880252C95D22}">
      <dgm:prSet/>
      <dgm:spPr/>
      <dgm:t>
        <a:bodyPr/>
        <a:lstStyle/>
        <a:p>
          <a:endParaRPr lang="en-US"/>
        </a:p>
      </dgm:t>
    </dgm:pt>
    <dgm:pt modelId="{8500F72A-2C6D-4FDF-9C1D-CA691380EB0B}" type="sibTrans" cxnId="{C4CCE57E-E871-46D6-BAD5-880252C95D22}">
      <dgm:prSet/>
      <dgm:spPr/>
      <dgm:t>
        <a:bodyPr/>
        <a:lstStyle/>
        <a:p>
          <a:endParaRPr lang="en-US"/>
        </a:p>
      </dgm:t>
    </dgm:pt>
    <dgm:pt modelId="{40FC4FFE-8987-4A26-B7F4-8A516F18ADA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endParaRPr lang="en-US" dirty="0"/>
        </a:p>
      </dgm:t>
    </dgm:pt>
    <dgm:pt modelId="{5B62599A-5C9B-48E7-896E-EA782AC60C8B}" type="sibTrans" cxnId="{C7AD8469-3C68-4AF9-AB82-79B0043AA120}">
      <dgm:prSet/>
      <dgm:spPr/>
      <dgm:t>
        <a:bodyPr/>
        <a:lstStyle/>
        <a:p>
          <a:endParaRPr lang="en-US"/>
        </a:p>
      </dgm:t>
    </dgm:pt>
    <dgm:pt modelId="{CAD7EF86-FB23-41F6-BF42-040B36DEFDB1}" type="parTrans" cxnId="{C7AD8469-3C68-4AF9-AB82-79B0043AA120}">
      <dgm:prSet/>
      <dgm:spPr/>
      <dgm:t>
        <a:bodyPr/>
        <a:lstStyle/>
        <a:p>
          <a:endParaRPr lang="en-US"/>
        </a:p>
      </dgm:t>
    </dgm:pt>
    <dgm:pt modelId="{50B3CE7C-E10B-4E23-BD93-03664997C932}" type="pres">
      <dgm:prSet presAssocID="{01A66772-F185-4D58-B8BB-E9370D7A7A2B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E9CE479-E4AE-4283-AEF1-10C1535B4324}" type="pres">
      <dgm:prSet presAssocID="{40FC4FFE-8987-4A26-B7F4-8A516F18ADAE}" presName="compNode" presStyleCnt="0"/>
      <dgm:spPr/>
    </dgm:pt>
    <dgm:pt modelId="{B59FCF02-CAD2-4D6F-9542-AD86711168CA}" type="pres">
      <dgm:prSet presAssocID="{40FC4FFE-8987-4A26-B7F4-8A516F18ADAE}" presName="iconBgRect" presStyleLbl="bgShp" presStyleIdx="0" presStyleCnt="3"/>
      <dgm:spPr>
        <a:solidFill>
          <a:schemeClr val="accent1"/>
        </a:solidFill>
      </dgm:spPr>
    </dgm:pt>
    <dgm:pt modelId="{7C175B98-93F4-4D7C-BB95-1514AB879CD5}" type="pres">
      <dgm:prSet presAssocID="{40FC4FFE-8987-4A26-B7F4-8A516F18ADA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Bar graph with downward trend"/>
        </a:ext>
      </dgm:extLst>
    </dgm:pt>
    <dgm:pt modelId="{677A3090-5F01-43FD-9FA6-C0420AD80FD6}" type="pres">
      <dgm:prSet presAssocID="{40FC4FFE-8987-4A26-B7F4-8A516F18ADAE}" presName="spaceRect" presStyleCnt="0"/>
      <dgm:spPr/>
    </dgm:pt>
    <dgm:pt modelId="{127117FB-F8A7-4A20-A8A7-EC686DDC76D0}" type="pres">
      <dgm:prSet presAssocID="{40FC4FFE-8987-4A26-B7F4-8A516F18ADAE}" presName="textRect" presStyleLbl="revTx" presStyleIdx="0" presStyleCnt="3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FD1EED9C-83D3-41AD-A09B-D3B36354168F}" type="pres">
      <dgm:prSet presAssocID="{5B62599A-5C9B-48E7-896E-EA782AC60C8B}" presName="sibTrans" presStyleCnt="0"/>
      <dgm:spPr/>
    </dgm:pt>
    <dgm:pt modelId="{C998AB0A-577D-44AA-A068-F634DDE7BD47}" type="pres">
      <dgm:prSet presAssocID="{49225C73-1633-42F1-AB3B-7CB183E5F8B8}" presName="compNode" presStyleCnt="0"/>
      <dgm:spPr/>
    </dgm:pt>
    <dgm:pt modelId="{BCD8CDD9-0C56-4401-ADB1-8B48DAB2C96F}" type="pres">
      <dgm:prSet presAssocID="{49225C73-1633-42F1-AB3B-7CB183E5F8B8}" presName="iconBgRect" presStyleLbl="bgShp" presStyleIdx="1" presStyleCnt="3"/>
      <dgm:spPr>
        <a:solidFill>
          <a:schemeClr val="accent1"/>
        </a:solidFill>
      </dgm:spPr>
    </dgm:pt>
    <dgm:pt modelId="{DB4CA7C4-FCA1-4127-B20A-2A5C031A3CF4}" type="pres">
      <dgm:prSet presAssocID="{49225C73-1633-42F1-AB3B-7CB183E5F8B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Presentation with bar chart"/>
        </a:ext>
      </dgm:extLst>
    </dgm:pt>
    <dgm:pt modelId="{9B0C8FBF-0BDD-48A5-967E-F3FE71659F6A}" type="pres">
      <dgm:prSet presAssocID="{49225C73-1633-42F1-AB3B-7CB183E5F8B8}" presName="spaceRect" presStyleCnt="0"/>
      <dgm:spPr/>
    </dgm:pt>
    <dgm:pt modelId="{7E6FE37A-5DB0-4899-9FCB-0CE39BC185F8}" type="pres">
      <dgm:prSet presAssocID="{49225C73-1633-42F1-AB3B-7CB183E5F8B8}" presName="textRect" presStyleLbl="revTx" presStyleIdx="1" presStyleCnt="3" custLinFactNeighborX="1848" custLinFactNeighborY="-3681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5A266296-0042-402F-92EF-D59AB148E92E}" type="pres">
      <dgm:prSet presAssocID="{9646853A-8964-4519-A5B1-0B7D18B2983D}" presName="sibTrans" presStyleCnt="0"/>
      <dgm:spPr/>
    </dgm:pt>
    <dgm:pt modelId="{ECFA770B-DE2C-4683-A038-58D0FE44BC27}" type="pres">
      <dgm:prSet presAssocID="{1C383F32-22E8-4F62-A3E0-BDC3D5F48992}" presName="compNode" presStyleCnt="0"/>
      <dgm:spPr/>
    </dgm:pt>
    <dgm:pt modelId="{FF93E135-77D6-48A0-8871-9BC93D705D06}" type="pres">
      <dgm:prSet presAssocID="{1C383F32-22E8-4F62-A3E0-BDC3D5F48992}" presName="iconBgRect" presStyleLbl="bgShp" presStyleIdx="2" presStyleCnt="3"/>
      <dgm:spPr>
        <a:solidFill>
          <a:schemeClr val="accent1"/>
        </a:solidFill>
      </dgm:spPr>
    </dgm:pt>
    <dgm:pt modelId="{39509775-983E-4110-B989-EE2CD6514BE0}" type="pres">
      <dgm:prSet presAssocID="{1C383F32-22E8-4F62-A3E0-BDC3D5F4899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493B43B2-705C-4AE5-8A77-D8DEEDA1B5CF}" type="pres">
      <dgm:prSet presAssocID="{1C383F32-22E8-4F62-A3E0-BDC3D5F48992}" presName="spaceRect" presStyleCnt="0"/>
      <dgm:spPr/>
    </dgm:pt>
    <dgm:pt modelId="{1AEDC777-00B3-41D7-9AE1-23D741E941C3}" type="pres">
      <dgm:prSet presAssocID="{1C383F32-22E8-4F62-A3E0-BDC3D5F48992}" presName="textRect" presStyleLbl="revTx" presStyleIdx="2" presStyleCnt="3" custLinFactX="-10406" custLinFactNeighborX="-100000" custLinFactNeighborY="-7362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6D3A6A-6EA7-4483-BB12-0BD4A7D7AF9D}" type="presOf" srcId="{01A66772-F185-4D58-B8BB-E9370D7A7A2B}" destId="{50B3CE7C-E10B-4E23-BD93-03664997C932}" srcOrd="0" destOrd="0" presId="urn:microsoft.com/office/officeart/2018/5/layout/IconCircleLabelList"/>
    <dgm:cxn modelId="{7A710F69-5154-4855-ACF5-BC7C1BF85A80}" type="presOf" srcId="{49225C73-1633-42F1-AB3B-7CB183E5F8B8}" destId="{7E6FE37A-5DB0-4899-9FCB-0CE39BC185F8}" srcOrd="0" destOrd="0" presId="urn:microsoft.com/office/officeart/2018/5/layout/IconCircleLabelList"/>
    <dgm:cxn modelId="{A9154303-8225-4248-91DC-1B0156A35F07}" srcId="{01A66772-F185-4D58-B8BB-E9370D7A7A2B}" destId="{49225C73-1633-42F1-AB3B-7CB183E5F8B8}" srcOrd="1" destOrd="0" parTransId="{1A0E2090-1D4F-438A-8766-B6030CE01ADD}" sibTransId="{9646853A-8964-4519-A5B1-0B7D18B2983D}"/>
    <dgm:cxn modelId="{C4CCE57E-E871-46D6-BAD5-880252C95D22}" srcId="{01A66772-F185-4D58-B8BB-E9370D7A7A2B}" destId="{1C383F32-22E8-4F62-A3E0-BDC3D5F48992}" srcOrd="2" destOrd="0" parTransId="{A7920A2F-3244-4159-AF04-6A1D38B7B317}" sibTransId="{8500F72A-2C6D-4FDF-9C1D-CA691380EB0B}"/>
    <dgm:cxn modelId="{1496FC70-DB8B-48D4-98DE-DD2856E389EE}" type="presOf" srcId="{1C383F32-22E8-4F62-A3E0-BDC3D5F48992}" destId="{1AEDC777-00B3-41D7-9AE1-23D741E941C3}" srcOrd="0" destOrd="0" presId="urn:microsoft.com/office/officeart/2018/5/layout/IconCircleLabelList"/>
    <dgm:cxn modelId="{C7AD8469-3C68-4AF9-AB82-79B0043AA120}" srcId="{01A66772-F185-4D58-B8BB-E9370D7A7A2B}" destId="{40FC4FFE-8987-4A26-B7F4-8A516F18ADAE}" srcOrd="0" destOrd="0" parTransId="{CAD7EF86-FB23-41F6-BF42-040B36DEFDB1}" sibTransId="{5B62599A-5C9B-48E7-896E-EA782AC60C8B}"/>
    <dgm:cxn modelId="{355227E3-55E0-4343-BC8D-FC0EB1694F48}" type="presOf" srcId="{40FC4FFE-8987-4A26-B7F4-8A516F18ADAE}" destId="{127117FB-F8A7-4A20-A8A7-EC686DDC76D0}" srcOrd="0" destOrd="0" presId="urn:microsoft.com/office/officeart/2018/5/layout/IconCircleLabelList"/>
    <dgm:cxn modelId="{555498CB-3ED1-404E-A25F-EB243EFC5FB1}" type="presParOf" srcId="{50B3CE7C-E10B-4E23-BD93-03664997C932}" destId="{DE9CE479-E4AE-4283-AEF1-10C1535B4324}" srcOrd="0" destOrd="0" presId="urn:microsoft.com/office/officeart/2018/5/layout/IconCircleLabelList"/>
    <dgm:cxn modelId="{11F12D49-CD08-4D50-BD13-3ECBC3A476A4}" type="presParOf" srcId="{DE9CE479-E4AE-4283-AEF1-10C1535B4324}" destId="{B59FCF02-CAD2-4D6F-9542-AD86711168CA}" srcOrd="0" destOrd="0" presId="urn:microsoft.com/office/officeart/2018/5/layout/IconCircleLabelList"/>
    <dgm:cxn modelId="{F443A659-540B-487B-97F9-49219CF60D6B}" type="presParOf" srcId="{DE9CE479-E4AE-4283-AEF1-10C1535B4324}" destId="{7C175B98-93F4-4D7C-BB95-1514AB879CD5}" srcOrd="1" destOrd="0" presId="urn:microsoft.com/office/officeart/2018/5/layout/IconCircleLabelList"/>
    <dgm:cxn modelId="{A503D7AB-7D64-4163-93B5-1CEEDAE81823}" type="presParOf" srcId="{DE9CE479-E4AE-4283-AEF1-10C1535B4324}" destId="{677A3090-5F01-43FD-9FA6-C0420AD80FD6}" srcOrd="2" destOrd="0" presId="urn:microsoft.com/office/officeart/2018/5/layout/IconCircleLabelList"/>
    <dgm:cxn modelId="{780188ED-7DCE-45BB-B6AF-91BE48969612}" type="presParOf" srcId="{DE9CE479-E4AE-4283-AEF1-10C1535B4324}" destId="{127117FB-F8A7-4A20-A8A7-EC686DDC76D0}" srcOrd="3" destOrd="0" presId="urn:microsoft.com/office/officeart/2018/5/layout/IconCircleLabelList"/>
    <dgm:cxn modelId="{155719F8-A89B-4E96-BC49-C48BC717F480}" type="presParOf" srcId="{50B3CE7C-E10B-4E23-BD93-03664997C932}" destId="{FD1EED9C-83D3-41AD-A09B-D3B36354168F}" srcOrd="1" destOrd="0" presId="urn:microsoft.com/office/officeart/2018/5/layout/IconCircleLabelList"/>
    <dgm:cxn modelId="{2772E199-56B0-4310-A55E-67D00CA3E59E}" type="presParOf" srcId="{50B3CE7C-E10B-4E23-BD93-03664997C932}" destId="{C998AB0A-577D-44AA-A068-F634DDE7BD47}" srcOrd="2" destOrd="0" presId="urn:microsoft.com/office/officeart/2018/5/layout/IconCircleLabelList"/>
    <dgm:cxn modelId="{4E351D18-D97F-4B92-A608-2E9600B91C28}" type="presParOf" srcId="{C998AB0A-577D-44AA-A068-F634DDE7BD47}" destId="{BCD8CDD9-0C56-4401-ADB1-8B48DAB2C96F}" srcOrd="0" destOrd="0" presId="urn:microsoft.com/office/officeart/2018/5/layout/IconCircleLabelList"/>
    <dgm:cxn modelId="{B3DC724C-4569-4E9D-BD5A-49E4CD991FD0}" type="presParOf" srcId="{C998AB0A-577D-44AA-A068-F634DDE7BD47}" destId="{DB4CA7C4-FCA1-4127-B20A-2A5C031A3CF4}" srcOrd="1" destOrd="0" presId="urn:microsoft.com/office/officeart/2018/5/layout/IconCircleLabelList"/>
    <dgm:cxn modelId="{AD1AB552-CCE0-4911-BB9E-5D4A60B21F4F}" type="presParOf" srcId="{C998AB0A-577D-44AA-A068-F634DDE7BD47}" destId="{9B0C8FBF-0BDD-48A5-967E-F3FE71659F6A}" srcOrd="2" destOrd="0" presId="urn:microsoft.com/office/officeart/2018/5/layout/IconCircleLabelList"/>
    <dgm:cxn modelId="{8558F796-2D01-40FE-A21A-7530EEBC3BC3}" type="presParOf" srcId="{C998AB0A-577D-44AA-A068-F634DDE7BD47}" destId="{7E6FE37A-5DB0-4899-9FCB-0CE39BC185F8}" srcOrd="3" destOrd="0" presId="urn:microsoft.com/office/officeart/2018/5/layout/IconCircleLabelList"/>
    <dgm:cxn modelId="{1532E2BE-82E9-40A4-A6F7-40B60FC879AE}" type="presParOf" srcId="{50B3CE7C-E10B-4E23-BD93-03664997C932}" destId="{5A266296-0042-402F-92EF-D59AB148E92E}" srcOrd="3" destOrd="0" presId="urn:microsoft.com/office/officeart/2018/5/layout/IconCircleLabelList"/>
    <dgm:cxn modelId="{3A7F4DB9-1469-4F58-B633-24B7EEE084D1}" type="presParOf" srcId="{50B3CE7C-E10B-4E23-BD93-03664997C932}" destId="{ECFA770B-DE2C-4683-A038-58D0FE44BC27}" srcOrd="4" destOrd="0" presId="urn:microsoft.com/office/officeart/2018/5/layout/IconCircleLabelList"/>
    <dgm:cxn modelId="{91311827-CDAC-4BA8-B4A3-117AFD1CEE2D}" type="presParOf" srcId="{ECFA770B-DE2C-4683-A038-58D0FE44BC27}" destId="{FF93E135-77D6-48A0-8871-9BC93D705D06}" srcOrd="0" destOrd="0" presId="urn:microsoft.com/office/officeart/2018/5/layout/IconCircleLabelList"/>
    <dgm:cxn modelId="{83B7CA40-11B7-4507-8422-A40F02D469B2}" type="presParOf" srcId="{ECFA770B-DE2C-4683-A038-58D0FE44BC27}" destId="{39509775-983E-4110-B989-EE2CD6514BE0}" srcOrd="1" destOrd="0" presId="urn:microsoft.com/office/officeart/2018/5/layout/IconCircleLabelList"/>
    <dgm:cxn modelId="{A44BB251-01EB-4DEF-A28C-6D495183E4DC}" type="presParOf" srcId="{ECFA770B-DE2C-4683-A038-58D0FE44BC27}" destId="{493B43B2-705C-4AE5-8A77-D8DEEDA1B5CF}" srcOrd="2" destOrd="0" presId="urn:microsoft.com/office/officeart/2018/5/layout/IconCircleLabelList"/>
    <dgm:cxn modelId="{1EFA52DF-3C80-4DAA-BED6-AFE2F81796B2}" type="presParOf" srcId="{ECFA770B-DE2C-4683-A038-58D0FE44BC27}" destId="{1AEDC777-00B3-41D7-9AE1-23D741E941C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9FCF02-CAD2-4D6F-9542-AD86711168CA}">
      <dsp:nvSpPr>
        <dsp:cNvPr id="0" name=""/>
        <dsp:cNvSpPr/>
      </dsp:nvSpPr>
      <dsp:spPr>
        <a:xfrm>
          <a:off x="780881" y="21742"/>
          <a:ext cx="1681312" cy="1681312"/>
        </a:xfrm>
        <a:prstGeom prst="ellips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175B98-93F4-4D7C-BB95-1514AB879CD5}">
      <dsp:nvSpPr>
        <dsp:cNvPr id="0" name=""/>
        <dsp:cNvSpPr/>
      </dsp:nvSpPr>
      <dsp:spPr>
        <a:xfrm>
          <a:off x="1139193" y="380055"/>
          <a:ext cx="964687" cy="9646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7117FB-F8A7-4A20-A8A7-EC686DDC76D0}">
      <dsp:nvSpPr>
        <dsp:cNvPr id="0" name=""/>
        <dsp:cNvSpPr/>
      </dsp:nvSpPr>
      <dsp:spPr>
        <a:xfrm>
          <a:off x="243412" y="2226742"/>
          <a:ext cx="275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177800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endParaRPr lang="en-US" sz="4000" kern="1200" dirty="0"/>
        </a:p>
      </dsp:txBody>
      <dsp:txXfrm>
        <a:off x="243412" y="2226742"/>
        <a:ext cx="2756250" cy="720000"/>
      </dsp:txXfrm>
    </dsp:sp>
    <dsp:sp modelId="{BCD8CDD9-0C56-4401-ADB1-8B48DAB2C96F}">
      <dsp:nvSpPr>
        <dsp:cNvPr id="0" name=""/>
        <dsp:cNvSpPr/>
      </dsp:nvSpPr>
      <dsp:spPr>
        <a:xfrm>
          <a:off x="4019474" y="21742"/>
          <a:ext cx="1681312" cy="1681312"/>
        </a:xfrm>
        <a:prstGeom prst="ellips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4CA7C4-FCA1-4127-B20A-2A5C031A3CF4}">
      <dsp:nvSpPr>
        <dsp:cNvPr id="0" name=""/>
        <dsp:cNvSpPr/>
      </dsp:nvSpPr>
      <dsp:spPr>
        <a:xfrm>
          <a:off x="4377787" y="380055"/>
          <a:ext cx="964687" cy="9646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6FE37A-5DB0-4899-9FCB-0CE39BC185F8}">
      <dsp:nvSpPr>
        <dsp:cNvPr id="0" name=""/>
        <dsp:cNvSpPr/>
      </dsp:nvSpPr>
      <dsp:spPr>
        <a:xfrm>
          <a:off x="3532941" y="2200239"/>
          <a:ext cx="275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177800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endParaRPr lang="en-US" sz="4000" kern="1200" dirty="0"/>
        </a:p>
      </dsp:txBody>
      <dsp:txXfrm>
        <a:off x="3532941" y="2200239"/>
        <a:ext cx="2756250" cy="720000"/>
      </dsp:txXfrm>
    </dsp:sp>
    <dsp:sp modelId="{FF93E135-77D6-48A0-8871-9BC93D705D06}">
      <dsp:nvSpPr>
        <dsp:cNvPr id="0" name=""/>
        <dsp:cNvSpPr/>
      </dsp:nvSpPr>
      <dsp:spPr>
        <a:xfrm>
          <a:off x="7258068" y="21742"/>
          <a:ext cx="1681312" cy="1681312"/>
        </a:xfrm>
        <a:prstGeom prst="ellips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509775-983E-4110-B989-EE2CD6514BE0}">
      <dsp:nvSpPr>
        <dsp:cNvPr id="0" name=""/>
        <dsp:cNvSpPr/>
      </dsp:nvSpPr>
      <dsp:spPr>
        <a:xfrm>
          <a:off x="7616381" y="380055"/>
          <a:ext cx="964687" cy="9646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EDC777-00B3-41D7-9AE1-23D741E941C3}">
      <dsp:nvSpPr>
        <dsp:cNvPr id="0" name=""/>
        <dsp:cNvSpPr/>
      </dsp:nvSpPr>
      <dsp:spPr>
        <a:xfrm>
          <a:off x="3677534" y="2173736"/>
          <a:ext cx="275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177800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endParaRPr lang="en-US" sz="4000" kern="1200" dirty="0"/>
        </a:p>
      </dsp:txBody>
      <dsp:txXfrm>
        <a:off x="3677534" y="2173736"/>
        <a:ext cx="27562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8F2EA-7FD5-DD20-ED4C-86FF43817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E6862F-DA14-0D9F-7D7E-A4E609FAE2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BCDA36-54F6-4DB4-A8A7-FB06AB3AD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109B-1DE2-44C5-A647-5D7079729F6C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36D551-436B-4C36-5CCC-8819EEE46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A2E-D465-1352-782C-181574C1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32B1-8AA3-44AE-B8EA-05A24D771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22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DC382-81DF-149A-0C28-C6F3FA91B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CCA47C-EB52-041E-D2BC-CA2D60FB48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C78385-1821-8C15-6FC7-757B8221E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109B-1DE2-44C5-A647-5D7079729F6C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438265-C986-EF15-E07E-0A7DB18B9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C0121-40D7-1647-3287-7961FF7BC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32B1-8AA3-44AE-B8EA-05A24D771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702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074428-A4D2-369B-88C6-1D4A32ECDD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7DF537-BEC5-D13A-D816-F29E7DC5EF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3E6476-388D-24EE-0906-158BE0B95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109B-1DE2-44C5-A647-5D7079729F6C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FC8BC-4422-AE3F-ECC6-D08AE117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9D047A-DE99-65A8-7D8C-66D1BCBC6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32B1-8AA3-44AE-B8EA-05A24D771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442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Imag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1"/>
            <a:ext cx="6096000" cy="6371351"/>
          </a:xfrm>
          <a:solidFill>
            <a:schemeClr val="bg1">
              <a:lumMod val="95000"/>
            </a:schemeClr>
          </a:solidFill>
        </p:spPr>
        <p:txBody>
          <a:bodyPr tIns="158400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18100" y="1869795"/>
            <a:ext cx="6641900" cy="1124345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>
            <a:lvl1pPr algn="l">
              <a:defRPr sz="6000" b="1" spc="-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118334" y="2994141"/>
            <a:ext cx="6641626" cy="59015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8000" y="3763648"/>
            <a:ext cx="5472000" cy="242835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A5285E0-8F27-49C4-AADF-92A3B72D41FD}"/>
              </a:ext>
            </a:extLst>
          </p:cNvPr>
          <p:cNvSpPr/>
          <p:nvPr userDrawn="1"/>
        </p:nvSpPr>
        <p:spPr>
          <a:xfrm>
            <a:off x="9775824" y="1762069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38222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5/29/2022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C950F4E3-11A9-2549-A00D-601AEF6E49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7279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3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21B5A175-E633-E74F-AE3B-DF58F989F4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59186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6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3">
            <a:extLst>
              <a:ext uri="{FF2B5EF4-FFF2-40B4-BE49-F238E27FC236}">
                <a16:creationId xmlns:a16="http://schemas.microsoft.com/office/drawing/2014/main" id="{261D2778-BA56-D247-9B2C-28D010C9D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21093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2DAF6EFF-134E-BA40-8B51-917FDE13C07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97279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188BF917-678C-1249-95B9-7FD2AC7B2231}"/>
              </a:ext>
            </a:extLst>
          </p:cNvPr>
          <p:cNvSpPr>
            <a:spLocks noGrp="1"/>
          </p:cNvSpPr>
          <p:nvPr>
            <p:ph type="body" sz="half" idx="16" hasCustomPrompt="1"/>
          </p:nvPr>
        </p:nvSpPr>
        <p:spPr>
          <a:xfrm>
            <a:off x="4666773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BAFF17AE-3EA2-2D47-BCDD-E5587B127062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8236267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2D7EDB7-7C02-0245-8A1F-553F094A4429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CF5D165-4F6F-2447-8B9E-8B0D94808ED3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46C35C7-7133-4C43-BBF7-575440F7BAD3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33DD7BE-C379-5C42-9FB0-EF72161049F4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43DFC41-C6DE-7942-9358-E23A1EE8759D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2ABB593-7229-9548-8BCC-C947B1BF8D93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86D2413-D60D-484E-ACAB-31891AFDA133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4" name="Title 1">
            <a:extLst>
              <a:ext uri="{FF2B5EF4-FFF2-40B4-BE49-F238E27FC236}">
                <a16:creationId xmlns:a16="http://schemas.microsoft.com/office/drawing/2014/main" id="{86090E0F-345E-3D4B-8886-95D8A4A77C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436656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71DAD948-6707-714E-9E8F-26A36F4AE20E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5F81511-AC79-6748-869A-9982CD568B16}"/>
              </a:ext>
            </a:extLst>
          </p:cNvPr>
          <p:cNvSpPr/>
          <p:nvPr userDrawn="1"/>
        </p:nvSpPr>
        <p:spPr>
          <a:xfrm>
            <a:off x="10337662" y="4398630"/>
            <a:ext cx="1700492" cy="17004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6F72D4E-9F4D-6341-9F9E-63E01AF59B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54414" y="265113"/>
            <a:ext cx="6089650" cy="608965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5/29/2022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2F758DC-4792-1D42-83A8-ED4E6CD5F7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9" y="2322728"/>
            <a:ext cx="4144096" cy="4032225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CB8633A-7C70-3C48-8FEE-69941AF2B466}"/>
              </a:ext>
            </a:extLst>
          </p:cNvPr>
          <p:cNvSpPr/>
          <p:nvPr userDrawn="1"/>
        </p:nvSpPr>
        <p:spPr>
          <a:xfrm>
            <a:off x="5535466" y="5600935"/>
            <a:ext cx="643415" cy="643415"/>
          </a:xfrm>
          <a:prstGeom prst="ellipse">
            <a:avLst/>
          </a:prstGeom>
          <a:noFill/>
          <a:ln w="38100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3B967D9-597D-E14A-AE80-4C3877655FB2}"/>
              </a:ext>
            </a:extLst>
          </p:cNvPr>
          <p:cNvSpPr/>
          <p:nvPr userDrawn="1"/>
        </p:nvSpPr>
        <p:spPr>
          <a:xfrm>
            <a:off x="5664569" y="541205"/>
            <a:ext cx="283407" cy="283407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7114435-8CC0-E744-B541-8EF28B774ECF}"/>
              </a:ext>
            </a:extLst>
          </p:cNvPr>
          <p:cNvSpPr/>
          <p:nvPr userDrawn="1"/>
        </p:nvSpPr>
        <p:spPr>
          <a:xfrm flipV="1">
            <a:off x="11885583" y="3453319"/>
            <a:ext cx="167338" cy="167338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B844B6D-9772-1D4A-A22A-19F6A1250CD6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834FA13-7139-8546-99A9-CF39B5EDFDF5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746C656-7A16-8445-80B5-88C23703E694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E0A223A-22AD-6D40-9B6F-62F488036D58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DB8FD84-D022-E842-9B56-88F0574EBD30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2F4DC0E-4CC4-374D-BE14-132577B95A70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4E00522-1D16-F244-89FE-668EEBD08F2B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7" name="Title 1">
            <a:extLst>
              <a:ext uri="{FF2B5EF4-FFF2-40B4-BE49-F238E27FC236}">
                <a16:creationId xmlns:a16="http://schemas.microsoft.com/office/drawing/2014/main" id="{C4C5AC59-B537-D54C-9B5C-55B75E9117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4144095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365915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5/29/2022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C09A16-A6B6-E04E-A40A-F482C0A95C0A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6B2DF34-338D-4F43-B8F7-D7A00348B68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778C21-4171-774D-A73F-77BEBF2E4C18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C25D2EF-AE01-A247-8BC3-8F35F863C0A6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F860801-109B-EB4F-96A8-35D76B759583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7337F70-9199-7242-BD8B-8F96606A18A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F9320B7-AD58-7649-BC95-614ED90F4E69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0C0DE796-998A-F84E-9B56-1958C6777C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5751389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84D173E-9054-4C40-98EA-A6EAC4D851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21641" y="0"/>
            <a:ext cx="4270360" cy="6858001"/>
          </a:xfrm>
          <a:custGeom>
            <a:avLst/>
            <a:gdLst>
              <a:gd name="connsiteX0" fmla="*/ 1904091 w 4305219"/>
              <a:gd name="connsiteY0" fmla="*/ 0 h 6913983"/>
              <a:gd name="connsiteX1" fmla="*/ 4305219 w 4305219"/>
              <a:gd name="connsiteY1" fmla="*/ 0 h 6913983"/>
              <a:gd name="connsiteX2" fmla="*/ 4305219 w 4305219"/>
              <a:gd name="connsiteY2" fmla="*/ 6913983 h 6913983"/>
              <a:gd name="connsiteX3" fmla="*/ 1818156 w 4305219"/>
              <a:gd name="connsiteY3" fmla="*/ 6913983 h 6913983"/>
              <a:gd name="connsiteX4" fmla="*/ 1507580 w 4305219"/>
              <a:gd name="connsiteY4" fmla="*/ 6681739 h 6913983"/>
              <a:gd name="connsiteX5" fmla="*/ 0 w 4305219"/>
              <a:gd name="connsiteY5" fmla="*/ 3484983 h 6913983"/>
              <a:gd name="connsiteX6" fmla="*/ 1826504 w 4305219"/>
              <a:gd name="connsiteY6" fmla="*/ 49741 h 6913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5219" h="6913983">
                <a:moveTo>
                  <a:pt x="1904091" y="0"/>
                </a:moveTo>
                <a:lnTo>
                  <a:pt x="4305219" y="0"/>
                </a:lnTo>
                <a:lnTo>
                  <a:pt x="4305219" y="6913983"/>
                </a:lnTo>
                <a:lnTo>
                  <a:pt x="1818156" y="6913983"/>
                </a:lnTo>
                <a:lnTo>
                  <a:pt x="1507580" y="6681739"/>
                </a:lnTo>
                <a:cubicBezTo>
                  <a:pt x="586863" y="5921896"/>
                  <a:pt x="0" y="4771974"/>
                  <a:pt x="0" y="3484983"/>
                </a:cubicBezTo>
                <a:cubicBezTo>
                  <a:pt x="0" y="2054993"/>
                  <a:pt x="724522" y="794225"/>
                  <a:pt x="1826504" y="497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81322FE-E286-E344-B332-CF37E6CAD2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8" y="2322728"/>
            <a:ext cx="5751389" cy="4032225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09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780588" cy="6804025"/>
          </a:xfrm>
          <a:solidFill>
            <a:schemeClr val="bg1">
              <a:lumMod val="85000"/>
            </a:schemeClr>
          </a:solidFill>
        </p:spPr>
        <p:txBody>
          <a:bodyPr tIns="172800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Photo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00400" y="2811053"/>
            <a:ext cx="8991600" cy="1261295"/>
          </a:xfrm>
          <a:solidFill>
            <a:schemeClr val="bg1"/>
          </a:solidFill>
        </p:spPr>
        <p:txBody>
          <a:bodyPr vert="horz" lIns="180000" tIns="180000" rIns="252000" bIns="180000" rtlCol="0" anchor="t">
            <a:noAutofit/>
          </a:bodyPr>
          <a:lstStyle>
            <a:lvl1pPr algn="r">
              <a:defRPr lang="en-ZA" sz="6000" b="1" spc="-300" dirty="0"/>
            </a:lvl1pPr>
          </a:lstStyle>
          <a:p>
            <a:pPr lvl="0" algn="r"/>
            <a:r>
              <a:rPr lang="en-US" noProof="0"/>
              <a:t>Click to edit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00400" y="4061039"/>
            <a:ext cx="6580188" cy="580921"/>
          </a:xfrm>
          <a:solidFill>
            <a:schemeClr val="tx1">
              <a:alpha val="80000"/>
            </a:schemeClr>
          </a:solidFill>
        </p:spPr>
        <p:txBody>
          <a:bodyPr vert="horz" lIns="180000" tIns="180000" rIns="180000" bIns="180000" rtlCol="0">
            <a:noAutofit/>
          </a:bodyPr>
          <a:lstStyle>
            <a:lvl1pPr marL="0" indent="0" algn="r">
              <a:buNone/>
              <a:defRPr lang="en-ZA" dirty="0">
                <a:solidFill>
                  <a:schemeClr val="bg1"/>
                </a:solidFill>
              </a:defRPr>
            </a:lvl1pPr>
          </a:lstStyle>
          <a:p>
            <a:pPr marL="266700" lvl="0" indent="-266700" algn="ctr"/>
            <a:r>
              <a:rPr lang="en-US" noProof="0"/>
              <a:t>Click to edit Master subtitle style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9780588" y="2698612"/>
            <a:ext cx="2411412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039274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780588" cy="6371351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</a:t>
            </a:r>
            <a:br>
              <a:rPr lang="en-US" noProof="0" dirty="0"/>
            </a:br>
            <a:r>
              <a:rPr lang="en-US" noProof="0" dirty="0"/>
              <a:t>your Photo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5700" y="2204792"/>
            <a:ext cx="5956300" cy="1944000"/>
          </a:xfrm>
          <a:solidFill>
            <a:schemeClr val="bg1"/>
          </a:solidFill>
        </p:spPr>
        <p:txBody>
          <a:bodyPr vert="horz" lIns="180000" tIns="180000" rIns="252000" bIns="180000" rtlCol="0" anchor="t">
            <a:noAutofit/>
          </a:bodyPr>
          <a:lstStyle>
            <a:lvl1pPr algn="r">
              <a:defRPr lang="en-ZA" sz="6000" b="1" spc="-300" dirty="0"/>
            </a:lvl1pPr>
          </a:lstStyle>
          <a:p>
            <a:pPr lvl="0" algn="r"/>
            <a:r>
              <a:rPr lang="en-US" noProof="0"/>
              <a:t>Click to edit section divider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9E4D4535-D519-40ED-B8A4-2EA1276BB6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5700" y="4148860"/>
            <a:ext cx="5956300" cy="1100565"/>
          </a:xfrm>
          <a:solidFill>
            <a:schemeClr val="tx1">
              <a:alpha val="80000"/>
            </a:schemeClr>
          </a:solidFill>
        </p:spPr>
        <p:txBody>
          <a:bodyPr lIns="180000" tIns="180000" rIns="252000" bIns="180000"/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266700" indent="0" algn="r">
              <a:buNone/>
              <a:defRPr sz="1800">
                <a:solidFill>
                  <a:schemeClr val="bg1"/>
                </a:solidFill>
              </a:defRPr>
            </a:lvl2pPr>
            <a:lvl3pPr marL="542925" indent="0" algn="r">
              <a:buNone/>
              <a:defRPr sz="1800">
                <a:solidFill>
                  <a:schemeClr val="bg1"/>
                </a:solidFill>
              </a:defRPr>
            </a:lvl3pPr>
            <a:lvl4pPr marL="809625" indent="0" algn="r">
              <a:buNone/>
              <a:defRPr sz="1800">
                <a:solidFill>
                  <a:schemeClr val="bg1"/>
                </a:solidFill>
              </a:defRPr>
            </a:lvl4pPr>
            <a:lvl5pPr marL="1076325" indent="0" algn="r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16FE98-6A12-44EC-8485-8B5EFABDF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9780588" y="5247782"/>
            <a:ext cx="2411412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0EF489-F21B-4E7C-9A44-D3CC8DC34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55474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er Slide 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411412" y="0"/>
            <a:ext cx="9780588" cy="6371351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</a:t>
            </a:r>
            <a:br>
              <a:rPr lang="en-US" noProof="0" dirty="0"/>
            </a:br>
            <a:r>
              <a:rPr lang="en-US" noProof="0" dirty="0"/>
              <a:t>your Photo Here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473AB13-DFF9-4538-9907-E261659E0E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700" y="2156226"/>
            <a:ext cx="5958000" cy="1958400"/>
          </a:xfrm>
          <a:solidFill>
            <a:schemeClr val="bg1"/>
          </a:solidFill>
        </p:spPr>
        <p:txBody>
          <a:bodyPr lIns="252000" tIns="180000" rIns="180000" bIns="180000"/>
          <a:lstStyle>
            <a:lvl1pPr>
              <a:defRPr sz="6000" b="1" spc="-3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 noProof="0"/>
              <a:t>Click to edit section divider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9E4D4535-D519-40ED-B8A4-2EA1276BB6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10760"/>
            <a:ext cx="5956300" cy="1100565"/>
          </a:xfrm>
          <a:solidFill>
            <a:schemeClr val="tx1">
              <a:alpha val="80000"/>
            </a:schemeClr>
          </a:solidFill>
        </p:spPr>
        <p:txBody>
          <a:bodyPr lIns="252000" tIns="180000" rIns="180000" bIns="180000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266700" indent="0" algn="r">
              <a:buNone/>
              <a:defRPr sz="1800">
                <a:solidFill>
                  <a:schemeClr val="bg1"/>
                </a:solidFill>
              </a:defRPr>
            </a:lvl2pPr>
            <a:lvl3pPr marL="542925" indent="0" algn="r">
              <a:buNone/>
              <a:defRPr sz="1800">
                <a:solidFill>
                  <a:schemeClr val="bg1"/>
                </a:solidFill>
              </a:defRPr>
            </a:lvl3pPr>
            <a:lvl4pPr marL="809625" indent="0" algn="r">
              <a:buNone/>
              <a:defRPr sz="1800">
                <a:solidFill>
                  <a:schemeClr val="bg1"/>
                </a:solidFill>
              </a:defRPr>
            </a:lvl4pPr>
            <a:lvl5pPr marL="1076325" indent="0" algn="r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16FE98-6A12-44EC-8485-8B5EFABDF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0" y="5209682"/>
            <a:ext cx="2411412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0EF489-F21B-4E7C-9A44-D3CC8DC34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82400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-1"/>
            <a:ext cx="6096000" cy="6371351"/>
          </a:xfrm>
          <a:solidFill>
            <a:schemeClr val="bg1">
              <a:lumMod val="95000"/>
            </a:schemeClr>
          </a:solidFill>
        </p:spPr>
        <p:txBody>
          <a:bodyPr tIns="158400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11800" y="3802899"/>
            <a:ext cx="4648200" cy="985000"/>
          </a:xfrm>
          <a:solidFill>
            <a:schemeClr val="bg1"/>
          </a:solidFill>
        </p:spPr>
        <p:txBody>
          <a:bodyPr lIns="180000" tIns="180000" rIns="180000" bIns="180000"/>
          <a:lstStyle>
            <a:lvl1pPr algn="r">
              <a:defRPr sz="6000" b="1" spc="-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11800" y="4787900"/>
            <a:ext cx="4648200" cy="116280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2668686"/>
            <a:ext cx="5472000" cy="2999426"/>
          </a:xfrm>
        </p:spPr>
        <p:txBody>
          <a:bodyPr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08F53F-6AA2-4060-904A-BC90211DC043}"/>
              </a:ext>
            </a:extLst>
          </p:cNvPr>
          <p:cNvSpPr/>
          <p:nvPr userDrawn="1"/>
        </p:nvSpPr>
        <p:spPr>
          <a:xfrm>
            <a:off x="9348588" y="3700775"/>
            <a:ext cx="2411412" cy="1148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1410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769F7-9073-1C67-D234-513D727FE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D33F64-F8A4-6134-D4ED-3F1952F578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499B5-066E-5433-DABA-270880D7D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109B-1DE2-44C5-A647-5D7079729F6C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DC958-E96F-00D6-3150-80CC3E5CF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74607-C0FF-F340-619B-D5840292B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32B1-8AA3-44AE-B8EA-05A24D771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274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1"/>
            <a:ext cx="6096000" cy="6371351"/>
          </a:xfrm>
          <a:solidFill>
            <a:schemeClr val="bg1">
              <a:lumMod val="95000"/>
            </a:schemeClr>
          </a:solidFill>
        </p:spPr>
        <p:txBody>
          <a:bodyPr tIns="158400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18100" y="1869795"/>
            <a:ext cx="6641900" cy="1124345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>
            <a:lvl1pPr algn="l">
              <a:defRPr sz="6000" b="1" spc="-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118334" y="2994141"/>
            <a:ext cx="6641626" cy="59015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8000" y="3763648"/>
            <a:ext cx="5472000" cy="242835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A5285E0-8F27-49C4-AADF-92A3B72D41FD}"/>
              </a:ext>
            </a:extLst>
          </p:cNvPr>
          <p:cNvSpPr/>
          <p:nvPr userDrawn="1"/>
        </p:nvSpPr>
        <p:spPr>
          <a:xfrm>
            <a:off x="9775824" y="1762069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729395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mparison Left Placeholder 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2307689"/>
            <a:ext cx="5472000" cy="3600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815037"/>
            <a:ext cx="5472000" cy="3376963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Comparison Left Placeholder 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00000" y="2308214"/>
            <a:ext cx="5472000" cy="358775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887" y="2812214"/>
            <a:ext cx="5472113" cy="3379036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33E7E-50D2-4F6C-9DF2-CF4C98C4B8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0" name="Rectangle 9" descr="Accent block left">
            <a:extLst>
              <a:ext uri="{FF2B5EF4-FFF2-40B4-BE49-F238E27FC236}">
                <a16:creationId xmlns:a16="http://schemas.microsoft.com/office/drawing/2014/main" id="{BBC0CAF5-0DE6-4BEA-824E-124A54A76AC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431800" y="2100317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  <p:sp>
        <p:nvSpPr>
          <p:cNvPr id="11" name="Rectangle 10" descr="Accent bar right&#10;">
            <a:extLst>
              <a:ext uri="{FF2B5EF4-FFF2-40B4-BE49-F238E27FC236}">
                <a16:creationId xmlns:a16="http://schemas.microsoft.com/office/drawing/2014/main" id="{ED008080-B2F5-441A-8B15-30AE86BBF94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6299887" y="2100317"/>
            <a:ext cx="1984175" cy="1148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42981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12192000" cy="637135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096000" y="5359400"/>
            <a:ext cx="5664000" cy="565899"/>
          </a:xfrm>
          <a:solidFill>
            <a:schemeClr val="tx1"/>
          </a:solidFill>
        </p:spPr>
        <p:txBody>
          <a:bodyPr lIns="180000" tIns="180000" rIns="180000" bIns="18000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Enter your caption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3D119C-DBF5-4B4F-BE38-7BD7B5C8A5D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F8E7C83-06D7-4C5B-85B7-0E5713B4F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20227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780102" cy="6804025"/>
          </a:xfrm>
          <a:solidFill>
            <a:schemeClr val="bg1">
              <a:lumMod val="85000"/>
            </a:schemeClr>
          </a:solidFill>
        </p:spPr>
        <p:txBody>
          <a:bodyPr tIns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Photo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58200" y="2798354"/>
            <a:ext cx="3733800" cy="1013684"/>
          </a:xfrm>
          <a:solidFill>
            <a:schemeClr val="bg1"/>
          </a:solidFill>
        </p:spPr>
        <p:txBody>
          <a:bodyPr vert="horz" lIns="180000" tIns="180000" rIns="252000" bIns="180000" rtlCol="0" anchor="t">
            <a:noAutofit/>
          </a:bodyPr>
          <a:lstStyle>
            <a:lvl1pPr algn="r">
              <a:defRPr lang="en-ZA" sz="6000" b="1" spc="-300" dirty="0"/>
            </a:lvl1pPr>
          </a:lstStyle>
          <a:p>
            <a:pPr lvl="0" algn="r"/>
            <a:r>
              <a:rPr lang="en-US" noProof="0"/>
              <a:t>Thank You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52FA7FC9-E40E-4144-84E4-34E3722E9A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458200" y="3957705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7289182-4FE6-4A18-9775-4588D5801C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306722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Phone Number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BD4E94C7-6CAF-4FEE-9E02-D3D3A2AC5EA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458200" y="4655739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Email or Social Media Handle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0DE421A3-3C59-48FC-BC3B-007ADFBEB4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58200" y="5004756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Company Website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8458200" y="2685912"/>
            <a:ext cx="3733800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2FB6A7-1E80-487C-93E6-DCAA8751EF2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32095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97A9A62-1AA6-47A9-A1A0-54196823744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DE0AAD-6FBD-416B-A91A-21F2B737919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519089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DEBF36F-ADC5-48FF-BFAF-3BED06924FD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2000"/>
            <a:ext cx="5472000" cy="46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7867C73D-EE16-41D1-B7CE-A35C765E3B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887" y="1511250"/>
            <a:ext cx="5472113" cy="4680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41225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01550" y="1511476"/>
            <a:ext cx="3600450" cy="4679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71550" y="1511475"/>
            <a:ext cx="3600450" cy="467925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20096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216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26412" y="1512000"/>
            <a:ext cx="2160588" cy="467925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1412" y="1512000"/>
            <a:ext cx="2160588" cy="467925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6412" y="1507535"/>
            <a:ext cx="2160588" cy="467925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611412" y="1507535"/>
            <a:ext cx="2160588" cy="468371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9ABD5E-B8F1-4246-B167-09138760AD7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370156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00400" y="2811053"/>
            <a:ext cx="8991600" cy="1261295"/>
          </a:xfrm>
          <a:solidFill>
            <a:schemeClr val="bg1"/>
          </a:solidFill>
        </p:spPr>
        <p:txBody>
          <a:bodyPr vert="horz" lIns="180000" tIns="180000" rIns="252000" bIns="180000" rtlCol="0" anchor="t">
            <a:noAutofit/>
          </a:bodyPr>
          <a:lstStyle>
            <a:lvl1pPr algn="r">
              <a:defRPr lang="en-ZA" sz="6000" b="1" spc="-300" dirty="0"/>
            </a:lvl1pPr>
          </a:lstStyle>
          <a:p>
            <a:pPr lvl="0" algn="r"/>
            <a:r>
              <a:rPr lang="en-US" noProof="0"/>
              <a:t>Click to edit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00400" y="4061039"/>
            <a:ext cx="6580188" cy="580921"/>
          </a:xfrm>
          <a:solidFill>
            <a:schemeClr val="tx1">
              <a:alpha val="80000"/>
            </a:schemeClr>
          </a:solidFill>
        </p:spPr>
        <p:txBody>
          <a:bodyPr vert="horz" lIns="180000" tIns="180000" rIns="180000" bIns="180000" rtlCol="0">
            <a:noAutofit/>
          </a:bodyPr>
          <a:lstStyle>
            <a:lvl1pPr marL="0" indent="0" algn="r">
              <a:buNone/>
              <a:defRPr lang="en-ZA" dirty="0">
                <a:solidFill>
                  <a:schemeClr val="bg1"/>
                </a:solidFill>
              </a:defRPr>
            </a:lvl1pPr>
          </a:lstStyle>
          <a:p>
            <a:pPr marL="266700" lvl="0" indent="-266700" algn="ctr"/>
            <a:r>
              <a:rPr lang="en-US" noProof="0"/>
              <a:t>Click to edit Master subtitle style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9780588" y="2698612"/>
            <a:ext cx="2411412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28693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473AB13-DFF9-4538-9907-E261659E0E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700" y="2156226"/>
            <a:ext cx="5958000" cy="1958400"/>
          </a:xfrm>
          <a:solidFill>
            <a:schemeClr val="bg1"/>
          </a:solidFill>
        </p:spPr>
        <p:txBody>
          <a:bodyPr lIns="252000" tIns="180000" rIns="180000" bIns="180000"/>
          <a:lstStyle>
            <a:lvl1pPr>
              <a:defRPr sz="6000" b="1" spc="-3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 noProof="0"/>
              <a:t>Click to edit section divider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16FE98-6A12-44EC-8485-8B5EFABDF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0" y="5209682"/>
            <a:ext cx="2411412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0EF489-F21B-4E7C-9A44-D3CC8DC34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14B95064-E6BF-43CD-ACBD-6363E8D9BF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4114627"/>
            <a:ext cx="5956300" cy="1095056"/>
          </a:xfrm>
          <a:solidFill>
            <a:schemeClr val="tx1">
              <a:alpha val="80000"/>
            </a:schemeClr>
          </a:solidFill>
        </p:spPr>
        <p:txBody>
          <a:bodyPr vert="horz" lIns="252000" tIns="180000" rIns="180000" bIns="180000" rtlCol="0">
            <a:noAutofit/>
          </a:bodyPr>
          <a:lstStyle>
            <a:lvl1pPr marL="0" indent="0" algn="l">
              <a:buNone/>
              <a:defRPr lang="en-US">
                <a:solidFill>
                  <a:schemeClr val="bg1"/>
                </a:solidFill>
              </a:defRPr>
            </a:lvl1pPr>
          </a:lstStyle>
          <a:p>
            <a:pPr marL="266700" lvl="0" indent="-26670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551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B5E96-66BC-E9CF-5E19-3C97879DD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25467-B2E5-BFA7-A808-06F4827C47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E613B3-9C1D-9F14-3793-9CB41B9A7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109B-1DE2-44C5-A647-5D7079729F6C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E9E7FF-766D-DC5D-10B9-912F50D62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4432B-221A-CD69-5DA0-D37709BAA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32B1-8AA3-44AE-B8EA-05A24D771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47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008000"/>
            <a:ext cx="11328000" cy="5183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DE0AAD-6FBD-416B-A91A-21F2B737919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736178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E1E0B79-3CC8-4DCF-8AEC-AC43BC9A30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1886" y="1007250"/>
            <a:ext cx="5460114" cy="5169713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546508-E26C-46CD-8939-D20E71BF4E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1007250"/>
            <a:ext cx="5448115" cy="5169713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27300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Rectangle 10" descr="Accent block left">
            <a:extLst>
              <a:ext uri="{FF2B5EF4-FFF2-40B4-BE49-F238E27FC236}">
                <a16:creationId xmlns:a16="http://schemas.microsoft.com/office/drawing/2014/main" id="{48A1A904-FE62-4BE3-BAE9-0EEAE7B1E38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431800" y="1016231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  <p:sp>
        <p:nvSpPr>
          <p:cNvPr id="12" name="Rectangle 11" descr="Accent bar right&#10;">
            <a:extLst>
              <a:ext uri="{FF2B5EF4-FFF2-40B4-BE49-F238E27FC236}">
                <a16:creationId xmlns:a16="http://schemas.microsoft.com/office/drawing/2014/main" id="{3E8A46E0-47C2-4441-B7DD-F621A80F1F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6299887" y="1016231"/>
            <a:ext cx="1984175" cy="1148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902C307-6561-4E11-9899-1F34830AE8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1224128"/>
            <a:ext cx="5448115" cy="3587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D73439B-6B1B-47C5-B2B0-409015FB33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12086" y="1224128"/>
            <a:ext cx="5447914" cy="3587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12AC6878-44C6-4445-A225-70C0DC482E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9886" y="1955731"/>
            <a:ext cx="5447914" cy="423393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6D675DA8-374F-4915-973A-53612A41FF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1800" y="1943031"/>
            <a:ext cx="5447914" cy="424663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37530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3932037" cy="1411276"/>
          </a:xfrm>
        </p:spPr>
        <p:txBody>
          <a:bodyPr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Rectangle 10" descr="Accent block left">
            <a:extLst>
              <a:ext uri="{FF2B5EF4-FFF2-40B4-BE49-F238E27FC236}">
                <a16:creationId xmlns:a16="http://schemas.microsoft.com/office/drawing/2014/main" id="{48A1A904-FE62-4BE3-BAE9-0EEAE7B1E38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431800" y="1892926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5B68CA9-AC4C-4D15-9BA1-A9F1AC5606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8816" y="432001"/>
            <a:ext cx="6971184" cy="542905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29B24D8A-D8A5-4F57-A260-A4CF75FCB3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200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53209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3932037" cy="1411276"/>
          </a:xfrm>
        </p:spPr>
        <p:txBody>
          <a:bodyPr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Rectangle 10" descr="Accent block left">
            <a:extLst>
              <a:ext uri="{FF2B5EF4-FFF2-40B4-BE49-F238E27FC236}">
                <a16:creationId xmlns:a16="http://schemas.microsoft.com/office/drawing/2014/main" id="{48A1A904-FE62-4BE3-BAE9-0EEAE7B1E38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431800" y="1892926"/>
            <a:ext cx="1984175" cy="1148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3E50A411-2E68-4F4D-B4BC-62E87C6336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200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2FBF39A8-0BD5-48FD-9993-F595D4F727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788816" y="432001"/>
            <a:ext cx="6971184" cy="54290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45214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3CF994-8B2C-443F-B695-7378DD360DAA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941752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694D9D-C633-4D52-965E-E5BBD9883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00317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694D9D-C633-4D52-965E-E5BBD9883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DB3A426-6D4A-4D91-ACD6-A2C25BAE44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64370" y="2033588"/>
            <a:ext cx="8863262" cy="2790825"/>
          </a:xfrm>
        </p:spPr>
        <p:txBody>
          <a:bodyPr anchor="ctr"/>
          <a:lstStyle>
            <a:lvl1pPr marL="0" indent="0" algn="ctr">
              <a:buNone/>
              <a:defRPr sz="6000"/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213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822432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5/29/2022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C950F4E3-11A9-2549-A00D-601AEF6E49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7279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3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21B5A175-E633-E74F-AE3B-DF58F989F4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59186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6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3">
            <a:extLst>
              <a:ext uri="{FF2B5EF4-FFF2-40B4-BE49-F238E27FC236}">
                <a16:creationId xmlns:a16="http://schemas.microsoft.com/office/drawing/2014/main" id="{261D2778-BA56-D247-9B2C-28D010C9D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21093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2DAF6EFF-134E-BA40-8B51-917FDE13C07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97279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188BF917-678C-1249-95B9-7FD2AC7B2231}"/>
              </a:ext>
            </a:extLst>
          </p:cNvPr>
          <p:cNvSpPr>
            <a:spLocks noGrp="1"/>
          </p:cNvSpPr>
          <p:nvPr>
            <p:ph type="body" sz="half" idx="16" hasCustomPrompt="1"/>
          </p:nvPr>
        </p:nvSpPr>
        <p:spPr>
          <a:xfrm>
            <a:off x="4666773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BAFF17AE-3EA2-2D47-BCDD-E5587B127062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8236267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2D7EDB7-7C02-0245-8A1F-553F094A4429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CF5D165-4F6F-2447-8B9E-8B0D94808ED3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46C35C7-7133-4C43-BBF7-575440F7BAD3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33DD7BE-C379-5C42-9FB0-EF72161049F4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43DFC41-C6DE-7942-9358-E23A1EE8759D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2ABB593-7229-9548-8BCC-C947B1BF8D93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86D2413-D60D-484E-ACAB-31891AFDA133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4" name="Title 1">
            <a:extLst>
              <a:ext uri="{FF2B5EF4-FFF2-40B4-BE49-F238E27FC236}">
                <a16:creationId xmlns:a16="http://schemas.microsoft.com/office/drawing/2014/main" id="{86090E0F-345E-3D4B-8886-95D8A4A77C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27008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94FD4-6E52-2F23-2B27-4BF44108E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B32BE-257C-8909-ECE2-0877536AE1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8EF2DF-582D-D50F-80C9-1D385095E9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98A5D6-08CB-E75F-47D2-C991F7FF6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109B-1DE2-44C5-A647-5D7079729F6C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77366-1DE4-A494-9756-3FBDE9432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27AFF8-A2D3-E055-60B2-28F89156C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32B1-8AA3-44AE-B8EA-05A24D771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9523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5/29/2022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C09A16-A6B6-E04E-A40A-F482C0A95C0A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6B2DF34-338D-4F43-B8F7-D7A00348B68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778C21-4171-774D-A73F-77BEBF2E4C18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C25D2EF-AE01-A247-8BC3-8F35F863C0A6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F860801-109B-EB4F-96A8-35D76B759583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7337F70-9199-7242-BD8B-8F96606A18A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F9320B7-AD58-7649-BC95-614ED90F4E69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0C0DE796-998A-F84E-9B56-1958C6777C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5751389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84D173E-9054-4C40-98EA-A6EAC4D851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21641" y="0"/>
            <a:ext cx="4270360" cy="6858001"/>
          </a:xfrm>
          <a:custGeom>
            <a:avLst/>
            <a:gdLst>
              <a:gd name="connsiteX0" fmla="*/ 1904091 w 4305219"/>
              <a:gd name="connsiteY0" fmla="*/ 0 h 6913983"/>
              <a:gd name="connsiteX1" fmla="*/ 4305219 w 4305219"/>
              <a:gd name="connsiteY1" fmla="*/ 0 h 6913983"/>
              <a:gd name="connsiteX2" fmla="*/ 4305219 w 4305219"/>
              <a:gd name="connsiteY2" fmla="*/ 6913983 h 6913983"/>
              <a:gd name="connsiteX3" fmla="*/ 1818156 w 4305219"/>
              <a:gd name="connsiteY3" fmla="*/ 6913983 h 6913983"/>
              <a:gd name="connsiteX4" fmla="*/ 1507580 w 4305219"/>
              <a:gd name="connsiteY4" fmla="*/ 6681739 h 6913983"/>
              <a:gd name="connsiteX5" fmla="*/ 0 w 4305219"/>
              <a:gd name="connsiteY5" fmla="*/ 3484983 h 6913983"/>
              <a:gd name="connsiteX6" fmla="*/ 1826504 w 4305219"/>
              <a:gd name="connsiteY6" fmla="*/ 49741 h 6913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5219" h="6913983">
                <a:moveTo>
                  <a:pt x="1904091" y="0"/>
                </a:moveTo>
                <a:lnTo>
                  <a:pt x="4305219" y="0"/>
                </a:lnTo>
                <a:lnTo>
                  <a:pt x="4305219" y="6913983"/>
                </a:lnTo>
                <a:lnTo>
                  <a:pt x="1818156" y="6913983"/>
                </a:lnTo>
                <a:lnTo>
                  <a:pt x="1507580" y="6681739"/>
                </a:lnTo>
                <a:cubicBezTo>
                  <a:pt x="586863" y="5921896"/>
                  <a:pt x="0" y="4771974"/>
                  <a:pt x="0" y="3484983"/>
                </a:cubicBezTo>
                <a:cubicBezTo>
                  <a:pt x="0" y="2054993"/>
                  <a:pt x="724522" y="794225"/>
                  <a:pt x="1826504" y="497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81322FE-E286-E344-B332-CF37E6CAD2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8" y="2322728"/>
            <a:ext cx="5751389" cy="4032225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17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3BB98-C0C5-D60E-F3BF-A9B98EBD4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C7F1B-9CCD-F5BB-639F-FC0873A58B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E91418-17F9-F150-E982-B25EA9D2EC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E9403D-2E5B-7234-C444-7A198174EA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BD0D64-60E1-6A89-EC39-733B4F014A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2F6375-E93F-E860-7116-D74611D12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109B-1DE2-44C5-A647-5D7079729F6C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0D2969-8A79-E703-C65A-AD55CE70E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EE2D25-4A8F-A1DF-A651-BB21937E3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32B1-8AA3-44AE-B8EA-05A24D771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169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4CBAD-7BDA-BA79-E098-7996D0516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943A7C-B407-10C1-080E-2F8C2753B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109B-1DE2-44C5-A647-5D7079729F6C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F18D3B-69AC-49B7-B9AA-4798462D3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E0A693-18BE-47BC-87E0-C31C8DAA4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32B1-8AA3-44AE-B8EA-05A24D771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786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2C1A70-47A1-1656-2DB6-D820829C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109B-1DE2-44C5-A647-5D7079729F6C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A64E0B-CC8C-D92C-D39E-D569BAB28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C6FD6-85B7-CEB3-39DB-0691908D6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32B1-8AA3-44AE-B8EA-05A24D771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651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E1FAC-95F2-D192-0FEA-29A9138EC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19682-2EEA-8563-FB5E-88705679E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907BBE-591B-7CAA-9A84-9CC873532C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CFE0EC-1599-E396-195D-134884027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109B-1DE2-44C5-A647-5D7079729F6C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5E1CB3-1752-09F2-79A1-3F55BB70D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7BD1B-B271-7950-7148-86903123B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32B1-8AA3-44AE-B8EA-05A24D771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795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F3CDF-BA37-F5AE-A678-A53B3D97D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F3863C-638D-4828-DFFD-7324085F83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FFD702-C05A-993E-A826-A8994B14C5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863696-86A3-40BF-A447-ABA663705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109B-1DE2-44C5-A647-5D7079729F6C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E8A2E7-A7B5-7B08-4B53-96F8A7DA6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9DFBE4-D1C9-F99B-D96C-9C5306877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32B1-8AA3-44AE-B8EA-05A24D771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978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3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36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5" Type="http://schemas.openxmlformats.org/officeDocument/2006/relationships/slideLayout" Target="../slideLayouts/slideLayout40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20" Type="http://schemas.openxmlformats.org/officeDocument/2006/relationships/slideLayout" Target="../slideLayouts/slideLayout35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2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23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34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Relationship Id="rId22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17F651-2D31-367F-732A-892C697B0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3A0EEF-C8AB-2308-0A34-64BD2D85E4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E959D-B9B2-4C1F-619C-26C6D85382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B109B-1DE2-44C5-A647-5D7079729F6C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195006-AE8E-4DE7-5BF4-03BF3B1601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F9C56-1005-1D2C-3CE4-2F01523F47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432B1-8AA3-44AE-B8EA-05A24D771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6093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B0D177-9AA4-42F4-9CD7-CD206217CA6D}"/>
              </a:ext>
            </a:extLst>
          </p:cNvPr>
          <p:cNvSpPr/>
          <p:nvPr userDrawn="1"/>
        </p:nvSpPr>
        <p:spPr>
          <a:xfrm>
            <a:off x="9780101" y="6371351"/>
            <a:ext cx="1979897" cy="431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825DB53-D610-4A40-AFDC-EBC47DB613CE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2B9A6A4-83D0-40B1-8B15-964C84BF0705}"/>
              </a:ext>
            </a:extLst>
          </p:cNvPr>
          <p:cNvSpPr/>
          <p:nvPr userDrawn="1"/>
        </p:nvSpPr>
        <p:spPr>
          <a:xfrm>
            <a:off x="0" y="6371351"/>
            <a:ext cx="9780102" cy="432000"/>
          </a:xfrm>
          <a:custGeom>
            <a:avLst/>
            <a:gdLst>
              <a:gd name="connsiteX0" fmla="*/ 0 w 9780102"/>
              <a:gd name="connsiteY0" fmla="*/ 0 h 432000"/>
              <a:gd name="connsiteX1" fmla="*/ 9780102 w 9780102"/>
              <a:gd name="connsiteY1" fmla="*/ 0 h 432000"/>
              <a:gd name="connsiteX2" fmla="*/ 9780102 w 9780102"/>
              <a:gd name="connsiteY2" fmla="*/ 432000 h 432000"/>
              <a:gd name="connsiteX3" fmla="*/ 0 w 9780102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80102" h="432000">
                <a:moveTo>
                  <a:pt x="0" y="0"/>
                </a:moveTo>
                <a:lnTo>
                  <a:pt x="9780102" y="0"/>
                </a:lnTo>
                <a:lnTo>
                  <a:pt x="9780102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noProof="0"/>
              <a:t>Click to edit page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439820"/>
            <a:ext cx="5664000" cy="295062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FDC6F9-37F9-4E25-AECA-D307B8421C73}"/>
              </a:ext>
            </a:extLst>
          </p:cNvPr>
          <p:cNvSpPr txBox="1"/>
          <p:nvPr userDrawn="1"/>
        </p:nvSpPr>
        <p:spPr>
          <a:xfrm>
            <a:off x="10243100" y="6422491"/>
            <a:ext cx="1053900" cy="380860"/>
          </a:xfrm>
          <a:prstGeom prst="rect">
            <a:avLst/>
          </a:prstGeom>
          <a:noFill/>
        </p:spPr>
        <p:txBody>
          <a:bodyPr wrap="square" tIns="108000" bIns="0" rtlCol="0" anchor="ctr">
            <a:spAutoFit/>
          </a:bodyPr>
          <a:lstStyle/>
          <a:p>
            <a:pPr algn="r">
              <a:lnSpc>
                <a:spcPts val="1000"/>
              </a:lnSpc>
            </a:pPr>
            <a:r>
              <a:rPr lang="en-US" sz="2500" b="1" i="0" spc="-100" baseline="0" noProof="0" dirty="0">
                <a:solidFill>
                  <a:schemeClr val="accent1"/>
                </a:solidFill>
                <a:latin typeface="+mj-lt"/>
              </a:rPr>
              <a:t>TREY</a:t>
            </a:r>
            <a:r>
              <a:rPr lang="en-US" sz="1600" b="1" i="0" spc="-100" baseline="0" noProof="0" dirty="0">
                <a:solidFill>
                  <a:schemeClr val="accent1"/>
                </a:solidFill>
                <a:latin typeface="+mj-lt"/>
              </a:rPr>
              <a:t> </a:t>
            </a:r>
            <a:br>
              <a:rPr lang="en-US" sz="1600" b="1" i="0" spc="-100" baseline="0" noProof="0" dirty="0">
                <a:solidFill>
                  <a:schemeClr val="accent1"/>
                </a:solidFill>
                <a:latin typeface="+mj-lt"/>
              </a:rPr>
            </a:br>
            <a:r>
              <a:rPr lang="en-US" sz="1200" b="0" i="0" spc="14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research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C39664-EB8B-4A32-915A-D4308F79277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B49670D-8F18-44A8-B217-67B412095C0D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30FA059-EC32-4FFF-9673-48849B2FA43A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6371351"/>
            <a:ext cx="12191999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487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  <p:sldLayoutId id="2147483684" r:id="rId20"/>
    <p:sldLayoutId id="2147483685" r:id="rId21"/>
    <p:sldLayoutId id="2147483686" r:id="rId22"/>
    <p:sldLayoutId id="2147483687" r:id="rId23"/>
    <p:sldLayoutId id="2147483688" r:id="rId24"/>
    <p:sldLayoutId id="214748369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spc="-15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mnicalculator.com/conversion/weight-converter" TargetMode="External"/><Relationship Id="rId2" Type="http://schemas.openxmlformats.org/officeDocument/2006/relationships/hyperlink" Target="https://www.omnicalculator.com/health/ideal-weight" TargetMode="Externa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PT – What are the Benefits of to Join GYM? PowerPoint presentation | free  to download - id: 8e3426-MjVlY">
            <a:extLst>
              <a:ext uri="{FF2B5EF4-FFF2-40B4-BE49-F238E27FC236}">
                <a16:creationId xmlns:a16="http://schemas.microsoft.com/office/drawing/2014/main" id="{DE7E5BF2-4B6E-BE5C-98B4-800DB644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16" y="1603718"/>
            <a:ext cx="4656406" cy="417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Gym Mark | Gym logo, Fitness logo design, Fitness logo">
            <a:extLst>
              <a:ext uri="{FF2B5EF4-FFF2-40B4-BE49-F238E27FC236}">
                <a16:creationId xmlns:a16="http://schemas.microsoft.com/office/drawing/2014/main" id="{70DFFEB4-A164-D0E7-A38F-9BB0AAC6C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470" y="851915"/>
            <a:ext cx="4019843" cy="417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D1CC320-98EF-CACB-CA33-2CD10AB65B26}"/>
              </a:ext>
            </a:extLst>
          </p:cNvPr>
          <p:cNvSpPr txBox="1"/>
          <p:nvPr/>
        </p:nvSpPr>
        <p:spPr>
          <a:xfrm>
            <a:off x="344659" y="451806"/>
            <a:ext cx="438912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small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PULSE GYM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4207E2C-E658-6E25-3733-A3157DEB4B33}"/>
              </a:ext>
            </a:extLst>
          </p:cNvPr>
          <p:cNvCxnSpPr/>
          <p:nvPr/>
        </p:nvCxnSpPr>
        <p:spPr>
          <a:xfrm>
            <a:off x="344659" y="1252025"/>
            <a:ext cx="270803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55E427D-B872-A326-B20F-D94A25B22449}"/>
              </a:ext>
            </a:extLst>
          </p:cNvPr>
          <p:cNvSpPr txBox="1"/>
          <p:nvPr/>
        </p:nvSpPr>
        <p:spPr>
          <a:xfrm>
            <a:off x="9349745" y="1554057"/>
            <a:ext cx="284167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implified Arabic" panose="02020603050405020304" pitchFamily="18" charset="-78"/>
                <a:ea typeface="Times New Roman" panose="02020603050405020304" pitchFamily="18" charset="0"/>
                <a:cs typeface="Simplified Arabic" panose="02020603050405020304" pitchFamily="18" charset="-78"/>
              </a:rPr>
              <a:t>Yusuf Bilal Quzmar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implified Arabic" panose="02020603050405020304" pitchFamily="18" charset="-78"/>
              <a:ea typeface="Times New Roman" panose="02020603050405020304" pitchFamily="18" charset="0"/>
              <a:cs typeface="Simplified Arabic" panose="02020603050405020304" pitchFamily="18" charset="-7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implified Arabic" panose="02020603050405020304" pitchFamily="18" charset="-78"/>
                <a:ea typeface="Times New Roman" panose="02020603050405020304" pitchFamily="18" charset="0"/>
                <a:cs typeface="Simplified Arabic" panose="02020603050405020304" pitchFamily="18" charset="-78"/>
              </a:rPr>
              <a:t>Adel Mohammed Adel Shreim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implified Arabic" panose="02020603050405020304" pitchFamily="18" charset="-78"/>
              <a:ea typeface="Times New Roman" panose="02020603050405020304" pitchFamily="18" charset="0"/>
              <a:cs typeface="Simplified Arabic" panose="02020603050405020304" pitchFamily="18" charset="-7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implified Arabic" panose="02020603050405020304" pitchFamily="18" charset="-78"/>
                <a:ea typeface="Times New Roman" panose="02020603050405020304" pitchFamily="18" charset="0"/>
                <a:cs typeface="Simplified Arabic" panose="02020603050405020304" pitchFamily="18" charset="-78"/>
              </a:rPr>
              <a:t>Khaled mahmoud adel awartani</a:t>
            </a:r>
            <a:endParaRPr kumimoji="0" lang="en-US" sz="16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implified Arabic" panose="02020603050405020304" pitchFamily="18" charset="-78"/>
              <a:ea typeface="Times New Roman" panose="02020603050405020304" pitchFamily="18" charset="0"/>
              <a:cs typeface="Simplified Arabic" panose="02020603050405020304" pitchFamily="18" charset="-7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DB63F8-FD6D-342A-C702-EF5067CCDAC2}"/>
              </a:ext>
            </a:extLst>
          </p:cNvPr>
          <p:cNvSpPr txBox="1"/>
          <p:nvPr/>
        </p:nvSpPr>
        <p:spPr>
          <a:xfrm>
            <a:off x="9349745" y="4062436"/>
            <a:ext cx="2411433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Dr. Imad Saadeh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4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80029D2-266A-A39A-6E8D-FDD72040E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5118060" cy="97067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calculators 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5C2CF6-0C8D-E0F2-3ABC-FF9DD6B163E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9489" y="1124344"/>
            <a:ext cx="11579661" cy="5733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71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0120DF-9C0F-AC30-B074-FE16E67A848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2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7E899CB-6480-77DD-CA74-7352A78D69A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26608" y="1"/>
            <a:ext cx="123186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7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E428CFC-8BBA-5A59-2F29-E56C6CBEEFC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12191999" cy="725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2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8B6576C-3BA2-84FE-7281-F7CCB8CF8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5158412" cy="1124345"/>
          </a:xfrm>
        </p:spPr>
        <p:txBody>
          <a:bodyPr>
            <a:normAutofit fontScale="90000"/>
          </a:bodyPr>
          <a:lstStyle/>
          <a:p>
            <a:r>
              <a:rPr lang="en-US" dirty="0"/>
              <a:t>How calculate?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0E80E11-225B-D10B-B3F9-1153EF104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8852" y="1774550"/>
            <a:ext cx="5472000" cy="2428351"/>
          </a:xfrm>
        </p:spPr>
        <p:txBody>
          <a:bodyPr/>
          <a:lstStyle/>
          <a:p>
            <a:r>
              <a:rPr lang="en-US" b="0" i="0" dirty="0">
                <a:solidFill>
                  <a:schemeClr val="tx1"/>
                </a:solidFill>
                <a:effectLst/>
                <a:latin typeface="Helvetica Neue"/>
              </a:rPr>
              <a:t> </a:t>
            </a:r>
            <a:r>
              <a:rPr lang="en-US" sz="2400" b="1" i="0" dirty="0">
                <a:solidFill>
                  <a:schemeClr val="tx1"/>
                </a:solidFill>
                <a:effectLst/>
                <a:latin typeface="Helvetica Neue"/>
              </a:rPr>
              <a:t>For women – BMR = 655.1 + (9.563 * weight in kg) + (1.850 * height in cm) - (4.676 * age)</a:t>
            </a:r>
            <a:r>
              <a:rPr lang="en-US" sz="2400" b="0" i="0" dirty="0">
                <a:solidFill>
                  <a:schemeClr val="tx1"/>
                </a:solidFill>
                <a:effectLst/>
                <a:latin typeface="Helvetica Neue"/>
              </a:rPr>
              <a:t> . For men – BMR = 66.5 + (13.75 * weight in kg) + (5.003 * height in cm) - (6.75 * age) 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AF407C-E284-B888-B07F-7B90BB733FF5}"/>
              </a:ext>
            </a:extLst>
          </p:cNvPr>
          <p:cNvSpPr txBox="1"/>
          <p:nvPr/>
        </p:nvSpPr>
        <p:spPr>
          <a:xfrm>
            <a:off x="0" y="1282429"/>
            <a:ext cx="3615696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The first calculator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673891-A0B9-D160-B515-8161C8812FC2}"/>
              </a:ext>
            </a:extLst>
          </p:cNvPr>
          <p:cNvSpPr txBox="1"/>
          <p:nvPr/>
        </p:nvSpPr>
        <p:spPr>
          <a:xfrm>
            <a:off x="426721" y="4548879"/>
            <a:ext cx="671028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i="0" dirty="0">
                <a:effectLst/>
                <a:latin typeface="proxima_novalight"/>
              </a:rPr>
              <a:t>Women: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1" i="0" dirty="0">
                <a:effectLst/>
                <a:latin typeface="inherit"/>
              </a:rPr>
              <a:t>(1.20 x BMI) + (0.23 x Age) - 5.4 = Body Fat Percentage</a:t>
            </a:r>
          </a:p>
          <a:p>
            <a:pPr algn="l"/>
            <a:r>
              <a:rPr lang="en-US" sz="2000" b="1" i="0" dirty="0">
                <a:effectLst/>
                <a:latin typeface="proxima_novalight"/>
              </a:rPr>
              <a:t>Men: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1" i="0" dirty="0">
                <a:effectLst/>
                <a:latin typeface="inherit"/>
              </a:rPr>
              <a:t>(1.20 x BMI) + (0.23 x Age) - 16.2 = Body Fat Percentage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AFCCBB-BE78-0181-528E-8A2CAA9D59C1}"/>
              </a:ext>
            </a:extLst>
          </p:cNvPr>
          <p:cNvSpPr txBox="1"/>
          <p:nvPr/>
        </p:nvSpPr>
        <p:spPr>
          <a:xfrm>
            <a:off x="6705303" y="1610501"/>
            <a:ext cx="343251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BlinkMacSystemFont"/>
              </a:rPr>
              <a:t>Women:</a:t>
            </a:r>
            <a:endParaRPr kumimoji="0" lang="en-US" altLang="en-US" b="1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CB = T * (0.4472*H - 0.1263*W + 0.074*A - 20.4022) / 4.184</a:t>
            </a:r>
            <a:endParaRPr kumimoji="0" lang="en-US" altLang="en-US" b="1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BlinkMacSystemFont"/>
              </a:rPr>
              <a:t>Men:</a:t>
            </a:r>
            <a:endParaRPr kumimoji="0" lang="en-US" altLang="en-US" b="1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CB = T * (0.6309*H + 0.1988*W + 0.2017*A - 55.0969) / 4.184</a:t>
            </a:r>
            <a:endParaRPr kumimoji="0" lang="en-US" altLang="en-US" b="1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BlinkMacSystemFont"/>
              </a:rPr>
              <a:t>Where:</a:t>
            </a:r>
            <a:endParaRPr kumimoji="0" lang="en-US" altLang="en-US" b="1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CB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BlinkMacSystemFont"/>
              </a:rPr>
              <a:t> is the number of calories burned;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BlinkMacSystemFont"/>
              </a:rPr>
              <a:t> is the duration of exercise in minutes;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H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BlinkMacSystemFont"/>
              </a:rPr>
              <a:t> is your average heart rate in beats per minute;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BlinkMacSystemFont"/>
              </a:rPr>
              <a:t> is your </a:t>
            </a:r>
            <a:r>
              <a:rPr kumimoji="0" lang="en-US" altLang="en-US" sz="2000" b="1" i="0" u="sng" strike="noStrike" cap="none" normalizeH="0" baseline="0" dirty="0">
                <a:ln>
                  <a:noFill/>
                </a:ln>
                <a:effectLst/>
                <a:latin typeface="BlinkMacSystemFont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weight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BlinkMacSystemFont"/>
              </a:rPr>
              <a:t> in </a:t>
            </a:r>
            <a:r>
              <a:rPr kumimoji="0" lang="en-US" altLang="en-US" sz="2000" b="1" i="0" u="sng" strike="noStrike" cap="none" normalizeH="0" baseline="0" dirty="0">
                <a:ln>
                  <a:noFill/>
                </a:ln>
                <a:effectLst/>
                <a:latin typeface="BlinkMacSystemFont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kilograms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BlinkMacSystemFont"/>
              </a:rPr>
              <a:t>; and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BlinkMacSystemFont"/>
              </a:rPr>
              <a:t> is your age in years.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4F62D4-B51A-C453-21DE-DAADEBAB7228}"/>
              </a:ext>
            </a:extLst>
          </p:cNvPr>
          <p:cNvSpPr txBox="1"/>
          <p:nvPr/>
        </p:nvSpPr>
        <p:spPr>
          <a:xfrm>
            <a:off x="9209649" y="1241169"/>
            <a:ext cx="2982351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The second calculator </a:t>
            </a:r>
          </a:p>
        </p:txBody>
      </p:sp>
    </p:spTree>
    <p:extLst>
      <p:ext uri="{BB962C8B-B14F-4D97-AF65-F5344CB8AC3E}">
        <p14:creationId xmlns:p14="http://schemas.microsoft.com/office/powerpoint/2010/main" val="91609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AF046D1-043F-42A2-9F1D-8A9D9ACC95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6000" cy="6371351"/>
          </a:xfrm>
        </p:spPr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0F1A97-1330-0F2C-601D-74FA18AB1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6732" y="207087"/>
            <a:ext cx="5608320" cy="1124345"/>
          </a:xfrm>
        </p:spPr>
        <p:txBody>
          <a:bodyPr>
            <a:normAutofit fontScale="90000"/>
          </a:bodyPr>
          <a:lstStyle/>
          <a:p>
            <a:r>
              <a:rPr lang="en-US" dirty="0"/>
              <a:t>coach page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D1FD8F-2973-9E2D-1CAB-74DD7CBB099E}"/>
              </a:ext>
            </a:extLst>
          </p:cNvPr>
          <p:cNvSpPr txBox="1"/>
          <p:nvPr/>
        </p:nvSpPr>
        <p:spPr>
          <a:xfrm>
            <a:off x="7636412" y="2617627"/>
            <a:ext cx="420624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Profile</a:t>
            </a:r>
            <a:r>
              <a:rPr lang="en-US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97E3B3-3120-5EF9-64C0-F67EA18715D1}"/>
              </a:ext>
            </a:extLst>
          </p:cNvPr>
          <p:cNvSpPr txBox="1"/>
          <p:nvPr/>
        </p:nvSpPr>
        <p:spPr>
          <a:xfrm>
            <a:off x="6553200" y="3919548"/>
            <a:ext cx="420624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Dashboard</a:t>
            </a:r>
            <a:r>
              <a:rPr lang="en-US" dirty="0"/>
              <a:t> </a:t>
            </a:r>
          </a:p>
        </p:txBody>
      </p:sp>
      <p:pic>
        <p:nvPicPr>
          <p:cNvPr id="5124" name="Picture 4" descr="86,097 Gym Coach Stock Photos, Pictures &amp; Royalty-Free Images - iStock">
            <a:extLst>
              <a:ext uri="{FF2B5EF4-FFF2-40B4-BE49-F238E27FC236}">
                <a16:creationId xmlns:a16="http://schemas.microsoft.com/office/drawing/2014/main" id="{F9416857-E5B9-1FD0-604F-0152C6CB4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6096000" cy="637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54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919D0-F177-4BBA-9A0B-DBA69E2ED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007" y="191467"/>
            <a:ext cx="3097298" cy="1093995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2"/>
                </a:solidFill>
              </a:rPr>
              <a:t>Dashboard</a:t>
            </a:r>
          </a:p>
        </p:txBody>
      </p:sp>
      <p:graphicFrame>
        <p:nvGraphicFramePr>
          <p:cNvPr id="5" name="Content Placeholder 2" descr="SmartArt graphic placeholder">
            <a:extLst>
              <a:ext uri="{FF2B5EF4-FFF2-40B4-BE49-F238E27FC236}">
                <a16:creationId xmlns:a16="http://schemas.microsoft.com/office/drawing/2014/main" id="{91DB1382-7276-49FA-9632-38D558F457E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11904" y="1675709"/>
          <a:ext cx="9720262" cy="2968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B9F489ED-5E24-4073-B8DE-8A3DF000AFA3}"/>
              </a:ext>
            </a:extLst>
          </p:cNvPr>
          <p:cNvSpPr txBox="1">
            <a:spLocks/>
          </p:cNvSpPr>
          <p:nvPr/>
        </p:nvSpPr>
        <p:spPr>
          <a:xfrm>
            <a:off x="1830656" y="4663379"/>
            <a:ext cx="8974427" cy="109399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spc="-15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/>
              <a:t>In the dashboard for each coach, a statistic of their usage, members is displayed for each of the services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CF8975A-FEEF-4F9E-83D1-B99F28487B4F}"/>
              </a:ext>
            </a:extLst>
          </p:cNvPr>
          <p:cNvSpPr/>
          <p:nvPr/>
        </p:nvSpPr>
        <p:spPr>
          <a:xfrm>
            <a:off x="0" y="6361043"/>
            <a:ext cx="12192000" cy="4969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74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E975F39F-F97D-4726-910B-899E6070F1F8}"/>
              </a:ext>
            </a:extLst>
          </p:cNvPr>
          <p:cNvSpPr txBox="1"/>
          <p:nvPr/>
        </p:nvSpPr>
        <p:spPr>
          <a:xfrm>
            <a:off x="779240" y="4186264"/>
            <a:ext cx="47537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In the </a:t>
            </a:r>
            <a:r>
              <a:rPr lang="en-US" sz="2800" b="1" dirty="0">
                <a:solidFill>
                  <a:schemeClr val="accent2"/>
                </a:solidFill>
              </a:rPr>
              <a:t>Users' opinions</a:t>
            </a:r>
            <a:r>
              <a:rPr lang="en-US" sz="2800" b="1" dirty="0"/>
              <a:t>, there is a solution</a:t>
            </a:r>
          </a:p>
        </p:txBody>
      </p: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547679D3-72E5-43AA-BDC1-14B47946501E}"/>
              </a:ext>
            </a:extLst>
          </p:cNvPr>
          <p:cNvSpPr/>
          <p:nvPr/>
        </p:nvSpPr>
        <p:spPr>
          <a:xfrm>
            <a:off x="116632" y="4259072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3B6F38B-5B6C-4BFC-9EA1-EC6B8DEA9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6925" y="2554834"/>
            <a:ext cx="1071562" cy="10700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0E0E132-BE10-4909-BF2C-3B7D3993C0CA}"/>
              </a:ext>
            </a:extLst>
          </p:cNvPr>
          <p:cNvSpPr txBox="1"/>
          <p:nvPr/>
        </p:nvSpPr>
        <p:spPr>
          <a:xfrm>
            <a:off x="0" y="1659946"/>
            <a:ext cx="47537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Are you nervous about going to the gym?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8D245E-DE4F-4694-B22D-CDE8BF36A94B}"/>
              </a:ext>
            </a:extLst>
          </p:cNvPr>
          <p:cNvSpPr/>
          <p:nvPr/>
        </p:nvSpPr>
        <p:spPr>
          <a:xfrm>
            <a:off x="0" y="6354763"/>
            <a:ext cx="12192000" cy="503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9358096-EA34-01E7-1AEB-E793E6CA92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2052" name="Picture 4" descr="Smiling personal trainer in the gym with towel around his - stock photo |  Crushpixel">
            <a:extLst>
              <a:ext uri="{FF2B5EF4-FFF2-40B4-BE49-F238E27FC236}">
                <a16:creationId xmlns:a16="http://schemas.microsoft.com/office/drawing/2014/main" id="{5858A1D9-E7B8-E9AD-D385-5F662C645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414" y="265113"/>
            <a:ext cx="6089650" cy="60896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01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0BD1B1-AA22-48F1-B3ED-579CD284605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2444" b="-1"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3D84FB-5D02-47D2-98FD-4F01A02E2A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09349" y="2862470"/>
            <a:ext cx="7501651" cy="1657468"/>
          </a:xfrm>
        </p:spPr>
        <p:txBody>
          <a:bodyPr anchor="b">
            <a:normAutofit fontScale="90000"/>
          </a:bodyPr>
          <a:lstStyle/>
          <a:p>
            <a:pPr algn="l"/>
            <a:r>
              <a:rPr lang="en-US" dirty="0"/>
              <a:t>The Website is controlled by the administrator</a:t>
            </a:r>
            <a:r>
              <a:rPr lang="en-US" dirty="0">
                <a:solidFill>
                  <a:srgbClr val="FFFFFF"/>
                </a:solidFill>
              </a:rPr>
              <a:t> Ipsum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F6641D-ADF3-40BD-9BA3-E740E77C88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20139" y="4779312"/>
            <a:ext cx="6390859" cy="1058780"/>
          </a:xfrm>
        </p:spPr>
        <p:txBody>
          <a:bodyPr anchor="t">
            <a:normAutofit/>
          </a:bodyPr>
          <a:lstStyle/>
          <a:p>
            <a:pPr algn="l"/>
            <a:r>
              <a:rPr lang="en-US" sz="2000" b="1" dirty="0">
                <a:solidFill>
                  <a:srgbClr val="FFFFFF"/>
                </a:solidFill>
              </a:rPr>
              <a:t>The administrator controls all services provided by the site</a:t>
            </a:r>
          </a:p>
        </p:txBody>
      </p:sp>
    </p:spTree>
    <p:extLst>
      <p:ext uri="{BB962C8B-B14F-4D97-AF65-F5344CB8AC3E}">
        <p14:creationId xmlns:p14="http://schemas.microsoft.com/office/powerpoint/2010/main" val="419321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CF8975A-FEEF-4F9E-83D1-B99F28487B4F}"/>
              </a:ext>
            </a:extLst>
          </p:cNvPr>
          <p:cNvSpPr/>
          <p:nvPr/>
        </p:nvSpPr>
        <p:spPr>
          <a:xfrm>
            <a:off x="0" y="6361043"/>
            <a:ext cx="12192000" cy="4969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DF50FAB-0E75-8C15-A370-23197C296A9A}"/>
              </a:ext>
            </a:extLst>
          </p:cNvPr>
          <p:cNvSpPr txBox="1">
            <a:spLocks/>
          </p:cNvSpPr>
          <p:nvPr/>
        </p:nvSpPr>
        <p:spPr>
          <a:xfrm>
            <a:off x="75496" y="126464"/>
            <a:ext cx="4144095" cy="1369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latin typeface="Arial" panose="020B0604020202020204" pitchFamily="34" charset="0"/>
              </a:rPr>
              <a:t>Future Work</a:t>
            </a:r>
            <a:endParaRPr lang="en-US" sz="3600" dirty="0"/>
          </a:p>
        </p:txBody>
      </p:sp>
      <p:sp>
        <p:nvSpPr>
          <p:cNvPr id="11" name="Google Shape;318;g7be7013e2a_1_3">
            <a:extLst>
              <a:ext uri="{FF2B5EF4-FFF2-40B4-BE49-F238E27FC236}">
                <a16:creationId xmlns:a16="http://schemas.microsoft.com/office/drawing/2014/main" id="{16D9B0DF-9823-6BF4-81EE-52C519AB0F75}"/>
              </a:ext>
            </a:extLst>
          </p:cNvPr>
          <p:cNvSpPr txBox="1"/>
          <p:nvPr/>
        </p:nvSpPr>
        <p:spPr>
          <a:xfrm>
            <a:off x="75496" y="1495538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sz="5400" b="1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318;g7be7013e2a_1_3">
            <a:extLst>
              <a:ext uri="{FF2B5EF4-FFF2-40B4-BE49-F238E27FC236}">
                <a16:creationId xmlns:a16="http://schemas.microsoft.com/office/drawing/2014/main" id="{B6F7B79C-D052-5197-6A0A-F17025CDC883}"/>
              </a:ext>
            </a:extLst>
          </p:cNvPr>
          <p:cNvSpPr txBox="1"/>
          <p:nvPr/>
        </p:nvSpPr>
        <p:spPr>
          <a:xfrm>
            <a:off x="53222" y="2633747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 sz="5400" b="1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318;g7be7013e2a_1_3">
            <a:extLst>
              <a:ext uri="{FF2B5EF4-FFF2-40B4-BE49-F238E27FC236}">
                <a16:creationId xmlns:a16="http://schemas.microsoft.com/office/drawing/2014/main" id="{B96E2910-2548-3DBF-C7CE-25D37AD65C46}"/>
              </a:ext>
            </a:extLst>
          </p:cNvPr>
          <p:cNvSpPr txBox="1"/>
          <p:nvPr/>
        </p:nvSpPr>
        <p:spPr>
          <a:xfrm>
            <a:off x="75496" y="4039404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 sz="5400" b="1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AE4277-D279-C4F9-E86C-85D32A295FBF}"/>
              </a:ext>
            </a:extLst>
          </p:cNvPr>
          <p:cNvSpPr txBox="1"/>
          <p:nvPr/>
        </p:nvSpPr>
        <p:spPr>
          <a:xfrm>
            <a:off x="1181686" y="1773510"/>
            <a:ext cx="4290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include paid advertisements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A0148C6-1945-736C-26A8-6DD86E08465A}"/>
              </a:ext>
            </a:extLst>
          </p:cNvPr>
          <p:cNvSpPr txBox="1"/>
          <p:nvPr/>
        </p:nvSpPr>
        <p:spPr>
          <a:xfrm>
            <a:off x="1005839" y="2647815"/>
            <a:ext cx="7617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paid user accounts, and the electronic payment feature and multilingual feature will be added.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CF7D325-2EED-DF63-A14E-FBD5FA537384}"/>
              </a:ext>
            </a:extLst>
          </p:cNvPr>
          <p:cNvSpPr txBox="1"/>
          <p:nvPr/>
        </p:nvSpPr>
        <p:spPr>
          <a:xfrm>
            <a:off x="1181686" y="4162518"/>
            <a:ext cx="79763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Developing the website after graduation and adopting it as a website for the Pulse Sports Club.</a:t>
            </a:r>
          </a:p>
        </p:txBody>
      </p:sp>
      <p:pic>
        <p:nvPicPr>
          <p:cNvPr id="6146" name="Picture 2" descr="Group exercise - Class act | spabusiness.com">
            <a:extLst>
              <a:ext uri="{FF2B5EF4-FFF2-40B4-BE49-F238E27FC236}">
                <a16:creationId xmlns:a16="http://schemas.microsoft.com/office/drawing/2014/main" id="{78472A71-797A-9A78-E636-5D5896CB3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076" y="153011"/>
            <a:ext cx="4037428" cy="32610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11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D1CC320-98EF-CACB-CA33-2CD10AB65B26}"/>
              </a:ext>
            </a:extLst>
          </p:cNvPr>
          <p:cNvSpPr txBox="1"/>
          <p:nvPr/>
        </p:nvSpPr>
        <p:spPr>
          <a:xfrm>
            <a:off x="0" y="-9859"/>
            <a:ext cx="4389120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3600" b="1" cap="small" dirty="0">
                <a:latin typeface="Times New Roman" panose="02020603050405020304" pitchFamily="18" charset="0"/>
                <a:ea typeface="Calibri" panose="020F0502020204030204" pitchFamily="34" charset="0"/>
              </a:rPr>
              <a:t>problem</a:t>
            </a:r>
            <a:r>
              <a:rPr lang="en-US" sz="3600" b="1" cap="small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sz="36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4207E2C-E658-6E25-3733-A3157DEB4B33}"/>
              </a:ext>
            </a:extLst>
          </p:cNvPr>
          <p:cNvCxnSpPr>
            <a:cxnSpLocks/>
          </p:cNvCxnSpPr>
          <p:nvPr/>
        </p:nvCxnSpPr>
        <p:spPr>
          <a:xfrm>
            <a:off x="0" y="1252025"/>
            <a:ext cx="54864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8" name="Picture 4" descr="Fitness Logo Royalty Free SVG, Cliparts, Vectors, And Stock Illustration.  Image 52862149.">
            <a:extLst>
              <a:ext uri="{FF2B5EF4-FFF2-40B4-BE49-F238E27FC236}">
                <a16:creationId xmlns:a16="http://schemas.microsoft.com/office/drawing/2014/main" id="{2E41E729-1E06-645A-BD92-66C6CCF228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163" y="224142"/>
            <a:ext cx="3885027" cy="31804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 love gym logo icon, fitness center, dumbell and heart - stock vector |  Crushpixel">
            <a:extLst>
              <a:ext uri="{FF2B5EF4-FFF2-40B4-BE49-F238E27FC236}">
                <a16:creationId xmlns:a16="http://schemas.microsoft.com/office/drawing/2014/main" id="{7DA8B051-CDE9-3826-4710-69D265D6FB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065" y="2128540"/>
            <a:ext cx="4058825" cy="32292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2,714 Fitness Class Illustrations &amp; Clip Art - iStock">
            <a:extLst>
              <a:ext uri="{FF2B5EF4-FFF2-40B4-BE49-F238E27FC236}">
                <a16:creationId xmlns:a16="http://schemas.microsoft.com/office/drawing/2014/main" id="{51E129DE-E327-358E-BA36-B24495FFDE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96" y="3429000"/>
            <a:ext cx="3863927" cy="32292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38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DE034-E2DB-9DA3-13EA-A58F80594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902D0E-CDF4-9E9E-70B7-2CD3F1DD6C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Thank You Slide 01 PowerPoint Template | SlideUpLift">
            <a:extLst>
              <a:ext uri="{FF2B5EF4-FFF2-40B4-BE49-F238E27FC236}">
                <a16:creationId xmlns:a16="http://schemas.microsoft.com/office/drawing/2014/main" id="{C3BD75CB-7B15-D0CA-0678-5F9FDB354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09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4153" y="-37113"/>
            <a:ext cx="4487847" cy="1124345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Objectives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55C61F-C8F1-4977-8E1F-F16C0D9EA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0" y="3746689"/>
            <a:ext cx="5472000" cy="2428351"/>
          </a:xfrm>
        </p:spPr>
        <p:txBody>
          <a:bodyPr/>
          <a:lstStyle/>
          <a:p>
            <a:pPr marL="0" indent="0">
              <a:buNone/>
            </a:pPr>
            <a:endParaRPr lang="en-US" sz="1800" b="1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Google Shape;307;g6cecfc661f_0_14">
            <a:extLst>
              <a:ext uri="{FF2B5EF4-FFF2-40B4-BE49-F238E27FC236}">
                <a16:creationId xmlns:a16="http://schemas.microsoft.com/office/drawing/2014/main" id="{AF249EB1-D476-4BE0-AF4A-72509DBB3A0A}"/>
              </a:ext>
            </a:extLst>
          </p:cNvPr>
          <p:cNvSpPr txBox="1"/>
          <p:nvPr/>
        </p:nvSpPr>
        <p:spPr>
          <a:xfrm>
            <a:off x="-12104" y="190597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sz="5400" b="1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318;g7be7013e2a_1_3">
            <a:extLst>
              <a:ext uri="{FF2B5EF4-FFF2-40B4-BE49-F238E27FC236}">
                <a16:creationId xmlns:a16="http://schemas.microsoft.com/office/drawing/2014/main" id="{6E0E2BB0-9BCC-4B5E-861C-B6C26F7FE13B}"/>
              </a:ext>
            </a:extLst>
          </p:cNvPr>
          <p:cNvSpPr txBox="1"/>
          <p:nvPr/>
        </p:nvSpPr>
        <p:spPr>
          <a:xfrm>
            <a:off x="0" y="1933948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 sz="5400" b="1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307;g6cecfc661f_0_14">
            <a:extLst>
              <a:ext uri="{FF2B5EF4-FFF2-40B4-BE49-F238E27FC236}">
                <a16:creationId xmlns:a16="http://schemas.microsoft.com/office/drawing/2014/main" id="{F52CA761-35E2-4F6B-9E55-EE2026B5FADE}"/>
              </a:ext>
            </a:extLst>
          </p:cNvPr>
          <p:cNvSpPr txBox="1"/>
          <p:nvPr/>
        </p:nvSpPr>
        <p:spPr>
          <a:xfrm>
            <a:off x="0" y="3757455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 sz="5400" b="1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7A2BA3-5BB8-47DA-8D15-50CCB4C1A6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1565" y="1198288"/>
            <a:ext cx="2213470" cy="14379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AA993E-3966-4E9F-B94D-0D34C6A814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512" y="2263846"/>
            <a:ext cx="2478157" cy="16192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1A0244E-ADC4-4C02-8BF0-B0A55A832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3669" y="3701845"/>
            <a:ext cx="2478157" cy="14379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0B21AA-683A-4F27-A765-3BE11DF38F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1528" y="4777901"/>
            <a:ext cx="2478158" cy="16192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589E570-119F-4904-A9FA-3306BF49B3A3}"/>
              </a:ext>
            </a:extLst>
          </p:cNvPr>
          <p:cNvSpPr/>
          <p:nvPr/>
        </p:nvSpPr>
        <p:spPr>
          <a:xfrm>
            <a:off x="0" y="6411963"/>
            <a:ext cx="12192000" cy="463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B6CE05-0382-0036-33D3-558C0F8C9BFC}"/>
              </a:ext>
            </a:extLst>
          </p:cNvPr>
          <p:cNvSpPr txBox="1"/>
          <p:nvPr/>
        </p:nvSpPr>
        <p:spPr>
          <a:xfrm>
            <a:off x="828380" y="143514"/>
            <a:ext cx="6511819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web technologies and modern electronic services in the service of sports clubs.</a:t>
            </a: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Knowing the feasibility of booking services and receiving reservations through an integrated web system without the need for traditional systems.</a:t>
            </a: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Raising the level of competitiveness among other sports clubs through the features provided by the website, such as calculators for nutrients and calories.</a:t>
            </a:r>
            <a:endParaRPr lang="en-US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7482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E1D77C2E-0FA9-4327-AD6C-2AEFE8D17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784" y="103160"/>
            <a:ext cx="10058400" cy="1369074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>
                <a:solidFill>
                  <a:schemeClr val="accent2"/>
                </a:solidFill>
              </a:rPr>
              <a:t>Development and Design</a:t>
            </a:r>
          </a:p>
        </p:txBody>
      </p:sp>
      <p:pic>
        <p:nvPicPr>
          <p:cNvPr id="2052" name="Picture 4" descr="Php - Documentation">
            <a:extLst>
              <a:ext uri="{FF2B5EF4-FFF2-40B4-BE49-F238E27FC236}">
                <a16:creationId xmlns:a16="http://schemas.microsoft.com/office/drawing/2014/main" id="{3C5035CA-0DEB-43F4-BB0A-B24E432F8A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961" y="3632474"/>
            <a:ext cx="3059060" cy="28582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6" name="Picture 8" descr="MySql | Cenedex">
            <a:extLst>
              <a:ext uri="{FF2B5EF4-FFF2-40B4-BE49-F238E27FC236}">
                <a16:creationId xmlns:a16="http://schemas.microsoft.com/office/drawing/2014/main" id="{E917CCBA-C213-4D56-B345-AF5FE51B5E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6515" y="1069145"/>
            <a:ext cx="3059060" cy="26756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 descr="Free icon &quot;CSS3 icon&quot;">
            <a:extLst>
              <a:ext uri="{FF2B5EF4-FFF2-40B4-BE49-F238E27FC236}">
                <a16:creationId xmlns:a16="http://schemas.microsoft.com/office/drawing/2014/main" id="{5B82E581-27CD-6529-9928-EBD6F5EEF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59" y="1176091"/>
            <a:ext cx="2739327" cy="21431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HTML5 mobile app or native? It depends">
            <a:extLst>
              <a:ext uri="{FF2B5EF4-FFF2-40B4-BE49-F238E27FC236}">
                <a16:creationId xmlns:a16="http://schemas.microsoft.com/office/drawing/2014/main" id="{4042B22C-F2D7-5DA8-2B76-B2E66A623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456" y="3632474"/>
            <a:ext cx="3059060" cy="28582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5566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342B2560-FAA9-124F-AD83-8C8D48E03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07125" y="2845466"/>
            <a:ext cx="2919413" cy="583534"/>
          </a:xfrm>
          <a:solidFill>
            <a:schemeClr val="accent6"/>
          </a:solidFill>
        </p:spPr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trainees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B0FE939-6135-8846-B579-79F696C454ED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569843" y="654316"/>
            <a:ext cx="2919413" cy="583534"/>
          </a:xfrm>
          <a:solidFill>
            <a:schemeClr val="accent6"/>
          </a:solidFill>
        </p:spPr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coach</a:t>
            </a:r>
          </a:p>
        </p:txBody>
      </p:sp>
      <p:sp>
        <p:nvSpPr>
          <p:cNvPr id="12" name="Title 8">
            <a:extLst>
              <a:ext uri="{FF2B5EF4-FFF2-40B4-BE49-F238E27FC236}">
                <a16:creationId xmlns:a16="http://schemas.microsoft.com/office/drawing/2014/main" id="{A0078690-93D5-44BA-8798-32F23BEF8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6870" y="1241398"/>
            <a:ext cx="2332235" cy="1369074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Target Audiences</a:t>
            </a:r>
          </a:p>
        </p:txBody>
      </p:sp>
      <p:pic>
        <p:nvPicPr>
          <p:cNvPr id="6" name="Picture 2" descr="Gym Coach Helping Man on Chest Exercise Stock Image - Image of health,  diet: 73045671">
            <a:extLst>
              <a:ext uri="{FF2B5EF4-FFF2-40B4-BE49-F238E27FC236}">
                <a16:creationId xmlns:a16="http://schemas.microsoft.com/office/drawing/2014/main" id="{D1F7D7D6-666E-7E13-6F8E-65825807E2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49" y="1349294"/>
            <a:ext cx="3756074" cy="31242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Eagle fitness - Home | Facebook">
            <a:extLst>
              <a:ext uri="{FF2B5EF4-FFF2-40B4-BE49-F238E27FC236}">
                <a16:creationId xmlns:a16="http://schemas.microsoft.com/office/drawing/2014/main" id="{1BF67B78-EAF1-99DB-17F4-4148773E4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867224"/>
            <a:ext cx="4403188" cy="26039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753FD3-CC8C-E85B-0124-6EBD85DAFE1F}"/>
              </a:ext>
            </a:extLst>
          </p:cNvPr>
          <p:cNvCxnSpPr/>
          <p:nvPr/>
        </p:nvCxnSpPr>
        <p:spPr>
          <a:xfrm flipH="1">
            <a:off x="9186203" y="3263705"/>
            <a:ext cx="285574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555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DFADD3DF-39E3-445C-8F75-C587C8A3C63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2514" r="2514"/>
          <a:stretch>
            <a:fillRect/>
          </a:stretch>
        </p:blipFill>
        <p:spPr>
          <a:xfrm>
            <a:off x="0" y="-1"/>
            <a:ext cx="6096000" cy="685800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C5FB953-3701-43A2-AB37-AD9142460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3960" y="766301"/>
            <a:ext cx="6096000" cy="1629166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How to get an account on the site?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500D88-3368-4256-8B46-639F2B8F919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A6ACFD-4086-4CCB-AF84-A9E9343E85D5}"/>
              </a:ext>
            </a:extLst>
          </p:cNvPr>
          <p:cNvSpPr/>
          <p:nvPr/>
        </p:nvSpPr>
        <p:spPr>
          <a:xfrm>
            <a:off x="0" y="6321287"/>
            <a:ext cx="12192000" cy="536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E3987107-0D29-FFDA-5583-4D416BF857A0}"/>
              </a:ext>
            </a:extLst>
          </p:cNvPr>
          <p:cNvSpPr txBox="1">
            <a:spLocks/>
          </p:cNvSpPr>
          <p:nvPr/>
        </p:nvSpPr>
        <p:spPr>
          <a:xfrm>
            <a:off x="6391686" y="3284101"/>
            <a:ext cx="5504628" cy="1074276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vert="horz" lIns="180000" tIns="180000" rIns="180000" bIns="18000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2667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63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The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members and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traine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es </a:t>
            </a:r>
            <a:r>
              <a:rPr lang="en-US" sz="2400" dirty="0" smtClean="0"/>
              <a:t>can </a:t>
            </a:r>
            <a:r>
              <a:rPr lang="en-US" sz="2400" dirty="0"/>
              <a:t>create their own account and enter the site</a:t>
            </a:r>
          </a:p>
        </p:txBody>
      </p:sp>
    </p:spTree>
    <p:extLst>
      <p:ext uri="{BB962C8B-B14F-4D97-AF65-F5344CB8AC3E}">
        <p14:creationId xmlns:p14="http://schemas.microsoft.com/office/powerpoint/2010/main" val="333084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AA32E55-E871-52E4-5DB3-3EB00BB9349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6E56AE-BBC6-8370-3C9B-0484C780B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8000" y="227741"/>
            <a:ext cx="5904000" cy="1124345"/>
          </a:xfrm>
        </p:spPr>
        <p:txBody>
          <a:bodyPr>
            <a:normAutofit fontScale="90000"/>
          </a:bodyPr>
          <a:lstStyle/>
          <a:p>
            <a:r>
              <a:rPr lang="en-US" dirty="0"/>
              <a:t>Admin Control Panel</a:t>
            </a:r>
          </a:p>
        </p:txBody>
      </p:sp>
      <p:pic>
        <p:nvPicPr>
          <p:cNvPr id="1026" name="Picture 2" descr="Admin Control Panel 2800120 Vector Art at Vecteezy">
            <a:extLst>
              <a:ext uri="{FF2B5EF4-FFF2-40B4-BE49-F238E27FC236}">
                <a16:creationId xmlns:a16="http://schemas.microsoft.com/office/drawing/2014/main" id="{AD531181-73A1-8279-A522-0C7A598E8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6095999" cy="637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EBC7D82-2F18-71A5-0038-F6CA663DCE9A}"/>
              </a:ext>
            </a:extLst>
          </p:cNvPr>
          <p:cNvCxnSpPr/>
          <p:nvPr/>
        </p:nvCxnSpPr>
        <p:spPr>
          <a:xfrm flipH="1">
            <a:off x="8806374" y="2236763"/>
            <a:ext cx="329184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157106FE-F0E5-8D17-1810-47246DD7F755}"/>
              </a:ext>
            </a:extLst>
          </p:cNvPr>
          <p:cNvSpPr/>
          <p:nvPr/>
        </p:nvSpPr>
        <p:spPr>
          <a:xfrm>
            <a:off x="6457273" y="3007047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9D2A7C-8491-0ABC-8623-566C79F08A71}"/>
              </a:ext>
            </a:extLst>
          </p:cNvPr>
          <p:cNvSpPr txBox="1"/>
          <p:nvPr/>
        </p:nvSpPr>
        <p:spPr>
          <a:xfrm>
            <a:off x="6863113" y="3045811"/>
            <a:ext cx="4753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Total number of coaches</a:t>
            </a:r>
          </a:p>
        </p:txBody>
      </p: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A6CF8EA8-0970-A69D-C1F7-E35BD40283A3}"/>
              </a:ext>
            </a:extLst>
          </p:cNvPr>
          <p:cNvSpPr/>
          <p:nvPr/>
        </p:nvSpPr>
        <p:spPr>
          <a:xfrm>
            <a:off x="6457273" y="3816094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EC3ECF-6005-9E4A-13F4-119530695E1D}"/>
              </a:ext>
            </a:extLst>
          </p:cNvPr>
          <p:cNvSpPr txBox="1"/>
          <p:nvPr/>
        </p:nvSpPr>
        <p:spPr>
          <a:xfrm>
            <a:off x="6860255" y="3833548"/>
            <a:ext cx="4753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Total number of members</a:t>
            </a:r>
          </a:p>
        </p:txBody>
      </p: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FA496FFC-C91F-65C1-0E53-31E51CA9F4B5}"/>
              </a:ext>
            </a:extLst>
          </p:cNvPr>
          <p:cNvSpPr/>
          <p:nvPr/>
        </p:nvSpPr>
        <p:spPr>
          <a:xfrm>
            <a:off x="6457273" y="4671859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A19FD8-F6CB-AD93-2935-5421F179D3D9}"/>
              </a:ext>
            </a:extLst>
          </p:cNvPr>
          <p:cNvSpPr txBox="1"/>
          <p:nvPr/>
        </p:nvSpPr>
        <p:spPr>
          <a:xfrm>
            <a:off x="6788577" y="4706768"/>
            <a:ext cx="4753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Total number of services</a:t>
            </a:r>
          </a:p>
        </p:txBody>
      </p:sp>
    </p:spTree>
    <p:extLst>
      <p:ext uri="{BB962C8B-B14F-4D97-AF65-F5344CB8AC3E}">
        <p14:creationId xmlns:p14="http://schemas.microsoft.com/office/powerpoint/2010/main" val="268364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1A24C0C7-9452-41AC-8F4C-610F90811B4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9218" r="29218"/>
          <a:stretch>
            <a:fillRect/>
          </a:stretch>
        </p:blipFill>
        <p:spPr>
          <a:xfrm>
            <a:off x="7624689" y="608428"/>
            <a:ext cx="4149866" cy="29225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39E8114-9AE4-4A66-B7C4-41A5EFE0842C}"/>
              </a:ext>
            </a:extLst>
          </p:cNvPr>
          <p:cNvSpPr txBox="1"/>
          <p:nvPr/>
        </p:nvSpPr>
        <p:spPr>
          <a:xfrm>
            <a:off x="849203" y="1698249"/>
            <a:ext cx="4753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Manage Booking requests</a:t>
            </a:r>
          </a:p>
        </p:txBody>
      </p:sp>
      <p:sp>
        <p:nvSpPr>
          <p:cNvPr id="7" name="Star: 5 Points 6">
            <a:extLst>
              <a:ext uri="{FF2B5EF4-FFF2-40B4-BE49-F238E27FC236}">
                <a16:creationId xmlns:a16="http://schemas.microsoft.com/office/drawing/2014/main" id="{45BB4E99-01CF-614E-AA7B-2BCF98D6A4F1}"/>
              </a:ext>
            </a:extLst>
          </p:cNvPr>
          <p:cNvSpPr/>
          <p:nvPr/>
        </p:nvSpPr>
        <p:spPr>
          <a:xfrm>
            <a:off x="490892" y="1654630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4DFF4D71-7DDB-9A8F-8FCB-43A9DF7509BB}"/>
              </a:ext>
            </a:extLst>
          </p:cNvPr>
          <p:cNvSpPr/>
          <p:nvPr/>
        </p:nvSpPr>
        <p:spPr>
          <a:xfrm>
            <a:off x="517899" y="2350148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AFD822DA-381B-04EF-59C3-F066AF6DB377}"/>
              </a:ext>
            </a:extLst>
          </p:cNvPr>
          <p:cNvSpPr/>
          <p:nvPr/>
        </p:nvSpPr>
        <p:spPr>
          <a:xfrm>
            <a:off x="517899" y="3092722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D45FCF-A84D-6FAB-86A6-F500EE121885}"/>
              </a:ext>
            </a:extLst>
          </p:cNvPr>
          <p:cNvSpPr txBox="1"/>
          <p:nvPr/>
        </p:nvSpPr>
        <p:spPr>
          <a:xfrm>
            <a:off x="517899" y="2367602"/>
            <a:ext cx="4753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Service Management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73D8C1-3A3E-F5B3-E74A-7D2E7E898FEA}"/>
              </a:ext>
            </a:extLst>
          </p:cNvPr>
          <p:cNvSpPr txBox="1"/>
          <p:nvPr/>
        </p:nvSpPr>
        <p:spPr>
          <a:xfrm>
            <a:off x="517899" y="3167217"/>
            <a:ext cx="4753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Coaches management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6039D6-C2E8-CDF0-E016-388E15E3D848}"/>
              </a:ext>
            </a:extLst>
          </p:cNvPr>
          <p:cNvSpPr txBox="1"/>
          <p:nvPr/>
        </p:nvSpPr>
        <p:spPr>
          <a:xfrm>
            <a:off x="707763" y="3966832"/>
            <a:ext cx="4753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Members management</a:t>
            </a:r>
          </a:p>
        </p:txBody>
      </p:sp>
      <p:sp>
        <p:nvSpPr>
          <p:cNvPr id="15" name="Star: 5 Points 14">
            <a:extLst>
              <a:ext uri="{FF2B5EF4-FFF2-40B4-BE49-F238E27FC236}">
                <a16:creationId xmlns:a16="http://schemas.microsoft.com/office/drawing/2014/main" id="{C2C647AE-16B6-DDA0-3967-96A7A26DA3FC}"/>
              </a:ext>
            </a:extLst>
          </p:cNvPr>
          <p:cNvSpPr/>
          <p:nvPr/>
        </p:nvSpPr>
        <p:spPr>
          <a:xfrm>
            <a:off x="524169" y="3909959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 descr="Lovepik- صورة JPG-501663256 id صورة فوتوغرافية بحث - صور فريق مدرب لياقة  بدنية">
            <a:extLst>
              <a:ext uri="{FF2B5EF4-FFF2-40B4-BE49-F238E27FC236}">
                <a16:creationId xmlns:a16="http://schemas.microsoft.com/office/drawing/2014/main" id="{BEEA32CE-0CBB-889B-D5C3-516E14EEA4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872" y="3258961"/>
            <a:ext cx="3967592" cy="326271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Star: 5 Points 16">
            <a:extLst>
              <a:ext uri="{FF2B5EF4-FFF2-40B4-BE49-F238E27FC236}">
                <a16:creationId xmlns:a16="http://schemas.microsoft.com/office/drawing/2014/main" id="{5CC47306-BB42-949D-FDC3-A9DCCD7B86CC}"/>
              </a:ext>
            </a:extLst>
          </p:cNvPr>
          <p:cNvSpPr/>
          <p:nvPr/>
        </p:nvSpPr>
        <p:spPr>
          <a:xfrm>
            <a:off x="517899" y="4653640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496A0B-D30B-6029-25AD-21A1A1D8FF9F}"/>
              </a:ext>
            </a:extLst>
          </p:cNvPr>
          <p:cNvSpPr txBox="1"/>
          <p:nvPr/>
        </p:nvSpPr>
        <p:spPr>
          <a:xfrm>
            <a:off x="849203" y="4656708"/>
            <a:ext cx="4753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View messages using email</a:t>
            </a:r>
          </a:p>
        </p:txBody>
      </p:sp>
    </p:spTree>
    <p:extLst>
      <p:ext uri="{BB962C8B-B14F-4D97-AF65-F5344CB8AC3E}">
        <p14:creationId xmlns:p14="http://schemas.microsoft.com/office/powerpoint/2010/main" val="361037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AA32E55-E871-52E4-5DB3-3EB00BB9349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6E56AE-BBC6-8370-3C9B-0484C780B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4214" y="303371"/>
            <a:ext cx="5904000" cy="1124345"/>
          </a:xfrm>
        </p:spPr>
        <p:txBody>
          <a:bodyPr>
            <a:noAutofit/>
          </a:bodyPr>
          <a:lstStyle/>
          <a:p>
            <a:r>
              <a:rPr lang="en-US" sz="4800" dirty="0"/>
              <a:t>Members Services page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EBC7D82-2F18-71A5-0038-F6CA663DCE9A}"/>
              </a:ext>
            </a:extLst>
          </p:cNvPr>
          <p:cNvCxnSpPr/>
          <p:nvPr/>
        </p:nvCxnSpPr>
        <p:spPr>
          <a:xfrm flipH="1">
            <a:off x="8806374" y="2236763"/>
            <a:ext cx="329184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157106FE-F0E5-8D17-1810-47246DD7F755}"/>
              </a:ext>
            </a:extLst>
          </p:cNvPr>
          <p:cNvSpPr/>
          <p:nvPr/>
        </p:nvSpPr>
        <p:spPr>
          <a:xfrm>
            <a:off x="6457273" y="2591747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9D2A7C-8491-0ABC-8623-566C79F08A71}"/>
              </a:ext>
            </a:extLst>
          </p:cNvPr>
          <p:cNvSpPr txBox="1"/>
          <p:nvPr/>
        </p:nvSpPr>
        <p:spPr>
          <a:xfrm>
            <a:off x="6971457" y="2632180"/>
            <a:ext cx="4753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View all services and classes</a:t>
            </a:r>
          </a:p>
        </p:txBody>
      </p: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A6CF8EA8-0970-A69D-C1F7-E35BD40283A3}"/>
              </a:ext>
            </a:extLst>
          </p:cNvPr>
          <p:cNvSpPr/>
          <p:nvPr/>
        </p:nvSpPr>
        <p:spPr>
          <a:xfrm>
            <a:off x="6457273" y="3287520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EC3ECF-6005-9E4A-13F4-119530695E1D}"/>
              </a:ext>
            </a:extLst>
          </p:cNvPr>
          <p:cNvSpPr txBox="1"/>
          <p:nvPr/>
        </p:nvSpPr>
        <p:spPr>
          <a:xfrm>
            <a:off x="5913120" y="3289048"/>
            <a:ext cx="4753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 send messages</a:t>
            </a:r>
          </a:p>
        </p:txBody>
      </p:sp>
      <p:pic>
        <p:nvPicPr>
          <p:cNvPr id="4098" name="Picture 2" descr="288 App Mockup Workout Photos - Free &amp; Royalty-Free Stock Photos from  Dreamstime">
            <a:extLst>
              <a:ext uri="{FF2B5EF4-FFF2-40B4-BE49-F238E27FC236}">
                <a16:creationId xmlns:a16="http://schemas.microsoft.com/office/drawing/2014/main" id="{89B2BBE9-6C49-4E11-717B-7946ECDD4F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329"/>
            <a:ext cx="6096000" cy="637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90F6ADF-42C5-A9B8-1B2C-8BC6BEBF6E46}"/>
              </a:ext>
            </a:extLst>
          </p:cNvPr>
          <p:cNvSpPr txBox="1"/>
          <p:nvPr/>
        </p:nvSpPr>
        <p:spPr>
          <a:xfrm>
            <a:off x="6769327" y="4137187"/>
            <a:ext cx="4753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Reservation and payment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5432C9-A3A5-3B88-A9EA-FA0DBAA0F2FF}"/>
              </a:ext>
            </a:extLst>
          </p:cNvPr>
          <p:cNvSpPr txBox="1"/>
          <p:nvPr/>
        </p:nvSpPr>
        <p:spPr>
          <a:xfrm>
            <a:off x="6194214" y="4951945"/>
            <a:ext cx="4753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Use of calculators</a:t>
            </a:r>
          </a:p>
        </p:txBody>
      </p:sp>
      <p:sp>
        <p:nvSpPr>
          <p:cNvPr id="17" name="Star: 5 Points 16">
            <a:extLst>
              <a:ext uri="{FF2B5EF4-FFF2-40B4-BE49-F238E27FC236}">
                <a16:creationId xmlns:a16="http://schemas.microsoft.com/office/drawing/2014/main" id="{71AB450B-482F-FF4F-B78C-5FEF747D65A0}"/>
              </a:ext>
            </a:extLst>
          </p:cNvPr>
          <p:cNvSpPr/>
          <p:nvPr/>
        </p:nvSpPr>
        <p:spPr>
          <a:xfrm>
            <a:off x="6477324" y="4893721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E21A9680-4723-7A0E-9E39-EF4B72853881}"/>
              </a:ext>
            </a:extLst>
          </p:cNvPr>
          <p:cNvSpPr/>
          <p:nvPr/>
        </p:nvSpPr>
        <p:spPr>
          <a:xfrm>
            <a:off x="6457273" y="4043667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36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129">
      <a:dk1>
        <a:sysClr val="windowText" lastClr="000000"/>
      </a:dk1>
      <a:lt1>
        <a:srgbClr val="FFFFFF"/>
      </a:lt1>
      <a:dk2>
        <a:srgbClr val="3F3F3F"/>
      </a:dk2>
      <a:lt2>
        <a:srgbClr val="F2F2F2"/>
      </a:lt2>
      <a:accent1>
        <a:srgbClr val="25C6E3"/>
      </a:accent1>
      <a:accent2>
        <a:srgbClr val="E80554"/>
      </a:accent2>
      <a:accent3>
        <a:srgbClr val="A9E26F"/>
      </a:accent3>
      <a:accent4>
        <a:srgbClr val="EAD000"/>
      </a:accent4>
      <a:accent5>
        <a:srgbClr val="1A0F49"/>
      </a:accent5>
      <a:accent6>
        <a:srgbClr val="FF4A01"/>
      </a:accent6>
      <a:hlink>
        <a:srgbClr val="25C6E3"/>
      </a:hlink>
      <a:folHlink>
        <a:srgbClr val="25C6E3"/>
      </a:folHlink>
    </a:clrScheme>
    <a:fontScheme name="Custom 149">
      <a:majorFont>
        <a:latin typeface="Corbel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16411250_Bright business presentation_AAS_v3" id="{57D58BC9-3F05-45D4-81CD-7BA898B4CAAD}" vid="{0F92AA19-00D6-4C71-B13F-219D7994A0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3954</TotalTime>
  <Words>348</Words>
  <Application>Microsoft Office PowerPoint</Application>
  <PresentationFormat>Widescreen</PresentationFormat>
  <Paragraphs>75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5" baseType="lpstr">
      <vt:lpstr>Arial</vt:lpstr>
      <vt:lpstr>BlinkMacSystemFont</vt:lpstr>
      <vt:lpstr>Calibri</vt:lpstr>
      <vt:lpstr>Calibri Light</vt:lpstr>
      <vt:lpstr>Candara</vt:lpstr>
      <vt:lpstr>Corbel</vt:lpstr>
      <vt:lpstr>Courier New</vt:lpstr>
      <vt:lpstr>Helvetica Neue</vt:lpstr>
      <vt:lpstr>inherit</vt:lpstr>
      <vt:lpstr>proxima_novalight</vt:lpstr>
      <vt:lpstr>Simplified Arabic</vt:lpstr>
      <vt:lpstr>Times New Roman</vt:lpstr>
      <vt:lpstr>Traditional Arabic</vt:lpstr>
      <vt:lpstr>Office Theme</vt:lpstr>
      <vt:lpstr>1_Office Theme</vt:lpstr>
      <vt:lpstr>PowerPoint Presentation</vt:lpstr>
      <vt:lpstr>PowerPoint Presentation</vt:lpstr>
      <vt:lpstr>Objectives</vt:lpstr>
      <vt:lpstr>Development and Design</vt:lpstr>
      <vt:lpstr>Target Audiences</vt:lpstr>
      <vt:lpstr>How to get an account on the site?</vt:lpstr>
      <vt:lpstr>Admin Control Panel</vt:lpstr>
      <vt:lpstr>PowerPoint Presentation</vt:lpstr>
      <vt:lpstr>Members Services page</vt:lpstr>
      <vt:lpstr>calculators </vt:lpstr>
      <vt:lpstr>PowerPoint Presentation</vt:lpstr>
      <vt:lpstr>PowerPoint Presentation</vt:lpstr>
      <vt:lpstr>PowerPoint Presentation</vt:lpstr>
      <vt:lpstr>How calculate?</vt:lpstr>
      <vt:lpstr>coach page</vt:lpstr>
      <vt:lpstr>Dashboard</vt:lpstr>
      <vt:lpstr>PowerPoint Presentation</vt:lpstr>
      <vt:lpstr>The Website is controlled by the administrator Ipsum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 TECH</dc:creator>
  <cp:lastModifiedBy>Windows User</cp:lastModifiedBy>
  <cp:revision>64</cp:revision>
  <dcterms:created xsi:type="dcterms:W3CDTF">2022-05-26T15:54:35Z</dcterms:created>
  <dcterms:modified xsi:type="dcterms:W3CDTF">2022-05-31T10:54:44Z</dcterms:modified>
</cp:coreProperties>
</file>