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209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3180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393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6042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0158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010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6935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000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368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3391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03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214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6A53B-0B24-432E-9626-F0B795BB863C}" type="datetimeFigureOut">
              <a:rPr lang="ar-SA" smtClean="0"/>
              <a:t>12/15/1439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656A9-BDFA-4699-BAED-B8D883E758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516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84"/>
            <a:ext cx="12228634" cy="683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4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687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34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45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44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73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89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903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95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35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35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741" y="0"/>
            <a:ext cx="12232741" cy="683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81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355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848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690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844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4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82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89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32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57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698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80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30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2</cp:revision>
  <dcterms:created xsi:type="dcterms:W3CDTF">2018-08-26T08:18:37Z</dcterms:created>
  <dcterms:modified xsi:type="dcterms:W3CDTF">2018-08-26T08:25:47Z</dcterms:modified>
</cp:coreProperties>
</file>