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" autoAdjust="0"/>
    <p:restoredTop sz="94660"/>
  </p:normalViewPr>
  <p:slideViewPr>
    <p:cSldViewPr snapToGrid="0">
      <p:cViewPr>
        <p:scale>
          <a:sx n="100" d="100"/>
          <a:sy n="100" d="100"/>
        </p:scale>
        <p:origin x="-1386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A54A9-0FA8-4DBD-AAE2-04A665CC21D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4318B-5554-4CBD-8C29-D30F2870A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5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4318B-5554-4CBD-8C29-D30F2870A6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2178-75E6-48F1-A2C6-7F7EFB8EC545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2054-0A85-45A4-97D8-98380ED80C50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85C-18F7-4E44-8B01-E3D69E5DBC28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1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4BA0-780D-42E7-ADAC-F465177B4052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2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B5D9-E447-47C5-B914-B5028501EBDF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68C53-8C0A-456C-A5D8-CE4D219E28D3}" type="datetime1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3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0F58-E9DC-4366-A903-C3D121D4A80F}" type="datetime1">
              <a:rPr lang="en-US" smtClean="0"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3CD-62E5-4C1B-A3E7-2ADCEA2BF168}" type="datetime1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7CA4-7B5B-4EA0-BD50-2C7B1D6BC7F9}" type="datetime1">
              <a:rPr lang="en-US" smtClean="0"/>
              <a:t>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9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1197-F22E-41A5-867B-BAA45B09C911}" type="datetime1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2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345-00CF-4CE1-B929-3C3DBEACC5CD}" type="datetime1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6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AC2D-75A7-405B-A23C-DC07E233B660}" type="datetime1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A136D-9032-43FC-BB0B-2D23C4B9E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00270" y="757066"/>
            <a:ext cx="6096000" cy="17096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An-</a:t>
            </a:r>
            <a:r>
              <a:rPr lang="en-US" dirty="0" err="1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Najah</a:t>
            </a: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 National University.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Faculty of Engineering &amp; Information Technology.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Adobe Song Std L"/>
                <a:cs typeface="Arial" panose="020B0604020202020204" pitchFamily="34" charset="0"/>
              </a:rPr>
              <a:t>Computer Engineering Department.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171450"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Hardware Graduation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3" y="484930"/>
            <a:ext cx="2111532" cy="19818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89615" y="3151028"/>
            <a:ext cx="7118652" cy="2799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600" u="sng" dirty="0" smtClean="0">
                <a:solidFill>
                  <a:srgbClr val="CC0066"/>
                </a:solidFill>
                <a:latin typeface="Bernard MT Condensed" panose="020508060609050204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Imagination Book</a:t>
            </a:r>
            <a:endParaRPr lang="en-US" sz="3600" dirty="0">
              <a:solidFill>
                <a:srgbClr val="CC0066"/>
              </a:solidFill>
              <a:latin typeface="Bernard MT Condensed" panose="020508060609050204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Students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Amal </a:t>
            </a:r>
            <a:r>
              <a:rPr lang="en-US" sz="16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Salawdeh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Aya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Shaheen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Dr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Samer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Arandi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5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7142" y="526306"/>
            <a:ext cx="3129383" cy="628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3200" b="1" kern="0" dirty="0">
                <a:solidFill>
                  <a:srgbClr val="CC0066"/>
                </a:solidFill>
                <a:latin typeface="Baskerville Old Face" panose="020206020805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of contents:</a:t>
            </a:r>
            <a:endParaRPr lang="en-US" sz="2400" b="1" kern="0" dirty="0">
              <a:solidFill>
                <a:srgbClr val="2E74B5"/>
              </a:solidFill>
              <a:effectLst/>
              <a:latin typeface="Baskerville Old Face" panose="020206020805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713" y="149952"/>
            <a:ext cx="11887200" cy="6571523"/>
          </a:xfrm>
          <a:prstGeom prst="rect">
            <a:avLst/>
          </a:prstGeom>
          <a:noFill/>
          <a:ln w="31750" cmpd="thickThin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2043" y="1532238"/>
            <a:ext cx="427392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Programs.</a:t>
            </a: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Part1: Printed Book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CC0066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C0066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825" y="1974850"/>
            <a:ext cx="10515600" cy="1325563"/>
          </a:xfrm>
        </p:spPr>
        <p:txBody>
          <a:bodyPr/>
          <a:lstStyle/>
          <a:p>
            <a:r>
              <a:rPr lang="en-US" dirty="0" smtClean="0"/>
              <a:t>Printed Book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50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50" y="2127250"/>
            <a:ext cx="10515600" cy="1325563"/>
          </a:xfrm>
        </p:spPr>
        <p:txBody>
          <a:bodyPr/>
          <a:lstStyle/>
          <a:p>
            <a:r>
              <a:rPr lang="en-US" dirty="0" smtClean="0"/>
              <a:t>Application Demo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7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365375"/>
            <a:ext cx="10515600" cy="1325563"/>
          </a:xfrm>
        </p:spPr>
        <p:txBody>
          <a:bodyPr/>
          <a:lstStyle/>
          <a:p>
            <a:r>
              <a:rPr lang="en-US" dirty="0" smtClean="0"/>
              <a:t>Conclusion And Future Work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136D-9032-43FC-BB0B-2D23C4B9E6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83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72</Words>
  <Application>Microsoft Office PowerPoint</Application>
  <PresentationFormat>Custom</PresentationFormat>
  <Paragraphs>30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Printed Book</vt:lpstr>
      <vt:lpstr>Application Demo</vt:lpstr>
      <vt:lpstr>Conclusion And 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</dc:creator>
  <cp:lastModifiedBy>lab</cp:lastModifiedBy>
  <cp:revision>22</cp:revision>
  <dcterms:created xsi:type="dcterms:W3CDTF">2017-12-19T11:22:25Z</dcterms:created>
  <dcterms:modified xsi:type="dcterms:W3CDTF">2018-01-18T09:51:37Z</dcterms:modified>
</cp:coreProperties>
</file>