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8" r:id="rId11"/>
    <p:sldId id="264" r:id="rId12"/>
    <p:sldId id="265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88811-00C0-4909-8EEB-42B09129EAD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BF4C8A-9263-4F4A-9E87-5B04682BDA09}">
      <dgm:prSet phldrT="[نص]"/>
      <dgm:spPr/>
      <dgm:t>
        <a:bodyPr/>
        <a:lstStyle/>
        <a:p>
          <a:r>
            <a:rPr lang="en-US" b="1" u="sng" dirty="0" smtClean="0">
              <a:solidFill>
                <a:srgbClr val="C00000"/>
              </a:solidFill>
            </a:rPr>
            <a:t>Elements</a:t>
          </a:r>
          <a:endParaRPr lang="en-US" b="1" u="sng" dirty="0">
            <a:solidFill>
              <a:srgbClr val="C00000"/>
            </a:solidFill>
          </a:endParaRPr>
        </a:p>
      </dgm:t>
    </dgm:pt>
    <dgm:pt modelId="{E3089EE9-907A-49BF-A09C-BFF79964CC2A}" type="parTrans" cxnId="{DD75B316-973B-4952-A036-FB3C52A2D950}">
      <dgm:prSet/>
      <dgm:spPr/>
      <dgm:t>
        <a:bodyPr/>
        <a:lstStyle/>
        <a:p>
          <a:endParaRPr lang="en-US"/>
        </a:p>
      </dgm:t>
    </dgm:pt>
    <dgm:pt modelId="{B5BA00DA-C84B-4535-899C-716ABB7CCA15}" type="sibTrans" cxnId="{DD75B316-973B-4952-A036-FB3C52A2D950}">
      <dgm:prSet/>
      <dgm:spPr/>
      <dgm:t>
        <a:bodyPr/>
        <a:lstStyle/>
        <a:p>
          <a:endParaRPr lang="en-US"/>
        </a:p>
      </dgm:t>
    </dgm:pt>
    <dgm:pt modelId="{53AB0436-1351-4456-AF47-B1CFED56F89F}">
      <dgm:prSet phldrT="[نص]" custT="1"/>
      <dgm:spPr/>
      <dgm:t>
        <a:bodyPr/>
        <a:lstStyle/>
        <a:p>
          <a:r>
            <a:rPr lang="en-US" sz="1800" b="1" dirty="0" smtClean="0">
              <a:solidFill>
                <a:srgbClr val="C00000"/>
              </a:solidFill>
            </a:rPr>
            <a:t>Transistor</a:t>
          </a:r>
        </a:p>
        <a:p>
          <a:r>
            <a:rPr lang="en-US" sz="1800" b="1" dirty="0" smtClean="0">
              <a:solidFill>
                <a:srgbClr val="C00000"/>
              </a:solidFill>
            </a:rPr>
            <a:t>(MOSFET)</a:t>
          </a:r>
          <a:endParaRPr lang="en-US" sz="1800" b="1" dirty="0">
            <a:solidFill>
              <a:srgbClr val="C00000"/>
            </a:solidFill>
          </a:endParaRPr>
        </a:p>
      </dgm:t>
    </dgm:pt>
    <dgm:pt modelId="{D44CBEF0-292A-4508-A7F8-0A562E1BDE5A}" type="parTrans" cxnId="{65F3AA38-0EE7-4709-BA97-AD43BA556032}">
      <dgm:prSet/>
      <dgm:spPr/>
      <dgm:t>
        <a:bodyPr/>
        <a:lstStyle/>
        <a:p>
          <a:endParaRPr lang="en-US"/>
        </a:p>
      </dgm:t>
    </dgm:pt>
    <dgm:pt modelId="{76214DD1-8981-49D7-A2F7-F170B678A020}" type="sibTrans" cxnId="{65F3AA38-0EE7-4709-BA97-AD43BA556032}">
      <dgm:prSet/>
      <dgm:spPr/>
      <dgm:t>
        <a:bodyPr/>
        <a:lstStyle/>
        <a:p>
          <a:endParaRPr lang="en-US"/>
        </a:p>
      </dgm:t>
    </dgm:pt>
    <dgm:pt modelId="{797EE699-CFBB-46B8-B5D1-2C00C0CF559A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Inductor</a:t>
          </a:r>
          <a:endParaRPr lang="en-US" sz="2000" b="1" dirty="0">
            <a:solidFill>
              <a:srgbClr val="C00000"/>
            </a:solidFill>
          </a:endParaRPr>
        </a:p>
      </dgm:t>
    </dgm:pt>
    <dgm:pt modelId="{D9C00C9E-F425-4DF7-9101-499E59FBC265}" type="parTrans" cxnId="{A23817C3-830D-496D-AF57-3618C0B5EFC0}">
      <dgm:prSet/>
      <dgm:spPr/>
      <dgm:t>
        <a:bodyPr/>
        <a:lstStyle/>
        <a:p>
          <a:endParaRPr lang="en-US"/>
        </a:p>
      </dgm:t>
    </dgm:pt>
    <dgm:pt modelId="{6226EB0A-512B-47E6-BE94-A9ED3FC39B0E}" type="sibTrans" cxnId="{A23817C3-830D-496D-AF57-3618C0B5EFC0}">
      <dgm:prSet/>
      <dgm:spPr/>
      <dgm:t>
        <a:bodyPr/>
        <a:lstStyle/>
        <a:p>
          <a:endParaRPr lang="en-US"/>
        </a:p>
      </dgm:t>
    </dgm:pt>
    <dgm:pt modelId="{EE070094-68F9-4072-9B0F-ADA51075A046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Capacitor</a:t>
          </a:r>
          <a:endParaRPr lang="en-US" sz="2000" b="1" dirty="0">
            <a:solidFill>
              <a:srgbClr val="C00000"/>
            </a:solidFill>
          </a:endParaRPr>
        </a:p>
      </dgm:t>
    </dgm:pt>
    <dgm:pt modelId="{1DF4F323-5498-4A86-9CB6-C52C7B9D567D}" type="parTrans" cxnId="{42B0662C-6C25-44A8-BD1E-F54A8E6A62AC}">
      <dgm:prSet/>
      <dgm:spPr/>
      <dgm:t>
        <a:bodyPr/>
        <a:lstStyle/>
        <a:p>
          <a:endParaRPr lang="en-US"/>
        </a:p>
      </dgm:t>
    </dgm:pt>
    <dgm:pt modelId="{D79E580D-2C2D-4C83-B937-7648406E9F86}" type="sibTrans" cxnId="{42B0662C-6C25-44A8-BD1E-F54A8E6A62AC}">
      <dgm:prSet/>
      <dgm:spPr/>
      <dgm:t>
        <a:bodyPr/>
        <a:lstStyle/>
        <a:p>
          <a:endParaRPr lang="en-US"/>
        </a:p>
      </dgm:t>
    </dgm:pt>
    <dgm:pt modelId="{689EE33F-944B-47ED-A8FF-A7480C348E4F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Load</a:t>
          </a:r>
          <a:endParaRPr lang="en-US" sz="2000" b="1" dirty="0">
            <a:solidFill>
              <a:srgbClr val="C00000"/>
            </a:solidFill>
          </a:endParaRPr>
        </a:p>
      </dgm:t>
    </dgm:pt>
    <dgm:pt modelId="{871E6A8A-3335-49ED-8CEE-B56591EB481E}" type="parTrans" cxnId="{E999D626-247F-4BD4-BE30-2695DFB2CC1F}">
      <dgm:prSet/>
      <dgm:spPr/>
      <dgm:t>
        <a:bodyPr/>
        <a:lstStyle/>
        <a:p>
          <a:endParaRPr lang="en-US"/>
        </a:p>
      </dgm:t>
    </dgm:pt>
    <dgm:pt modelId="{C91B2172-73C8-4EA8-BB43-60D09D657084}" type="sibTrans" cxnId="{E999D626-247F-4BD4-BE30-2695DFB2CC1F}">
      <dgm:prSet/>
      <dgm:spPr/>
      <dgm:t>
        <a:bodyPr/>
        <a:lstStyle/>
        <a:p>
          <a:endParaRPr lang="en-US"/>
        </a:p>
      </dgm:t>
    </dgm:pt>
    <dgm:pt modelId="{BE204DFA-7017-4EB5-946F-437A962A3A4F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Diode </a:t>
          </a:r>
          <a:endParaRPr lang="en-US" sz="2000" b="1" dirty="0">
            <a:solidFill>
              <a:srgbClr val="C00000"/>
            </a:solidFill>
          </a:endParaRPr>
        </a:p>
      </dgm:t>
    </dgm:pt>
    <dgm:pt modelId="{D0D29326-7F48-4009-AF70-3C771F74EBEA}" type="parTrans" cxnId="{A71654DF-6FD6-469F-9798-46FF2063BCE4}">
      <dgm:prSet/>
      <dgm:spPr/>
      <dgm:t>
        <a:bodyPr/>
        <a:lstStyle/>
        <a:p>
          <a:endParaRPr lang="en-US"/>
        </a:p>
      </dgm:t>
    </dgm:pt>
    <dgm:pt modelId="{E51AC159-EA7D-4065-9D09-7DB40D40E5EE}" type="sibTrans" cxnId="{A71654DF-6FD6-469F-9798-46FF2063BCE4}">
      <dgm:prSet/>
      <dgm:spPr/>
      <dgm:t>
        <a:bodyPr/>
        <a:lstStyle/>
        <a:p>
          <a:endParaRPr lang="en-US"/>
        </a:p>
      </dgm:t>
    </dgm:pt>
    <dgm:pt modelId="{0ADCFC14-A190-422B-BE1C-BD43A37ED8F9}" type="pres">
      <dgm:prSet presAssocID="{65E88811-00C0-4909-8EEB-42B09129EA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6206D19-9A14-406F-9F2E-2103FC739659}" type="pres">
      <dgm:prSet presAssocID="{ABBF4C8A-9263-4F4A-9E87-5B04682BDA09}" presName="centerShape" presStyleLbl="node0" presStyleIdx="0" presStyleCnt="1"/>
      <dgm:spPr/>
      <dgm:t>
        <a:bodyPr/>
        <a:lstStyle/>
        <a:p>
          <a:endParaRPr lang="en-US"/>
        </a:p>
      </dgm:t>
    </dgm:pt>
    <dgm:pt modelId="{68DF6E81-B746-4BED-AA36-12A9A2159C9A}" type="pres">
      <dgm:prSet presAssocID="{53AB0436-1351-4456-AF47-B1CFED56F89F}" presName="node" presStyleLbl="node1" presStyleIdx="0" presStyleCnt="5" custScaleX="152556" custScaleY="125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BBC12-3F91-488D-80C3-B31B9809F980}" type="pres">
      <dgm:prSet presAssocID="{53AB0436-1351-4456-AF47-B1CFED56F89F}" presName="dummy" presStyleCnt="0"/>
      <dgm:spPr/>
    </dgm:pt>
    <dgm:pt modelId="{B8BB999B-3293-4078-B241-CAAF2F12ADE1}" type="pres">
      <dgm:prSet presAssocID="{76214DD1-8981-49D7-A2F7-F170B678A020}" presName="sibTrans" presStyleLbl="sibTrans2D1" presStyleIdx="0" presStyleCnt="5"/>
      <dgm:spPr/>
    </dgm:pt>
    <dgm:pt modelId="{BB8E8686-220C-4D59-A2D0-587FEC5CDB7D}" type="pres">
      <dgm:prSet presAssocID="{797EE699-CFBB-46B8-B5D1-2C00C0CF559A}" presName="node" presStyleLbl="node1" presStyleIdx="1" presStyleCnt="5" custScaleX="141596" custScaleY="104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0A0B3-C84B-4B56-A77F-3C854049E891}" type="pres">
      <dgm:prSet presAssocID="{797EE699-CFBB-46B8-B5D1-2C00C0CF559A}" presName="dummy" presStyleCnt="0"/>
      <dgm:spPr/>
    </dgm:pt>
    <dgm:pt modelId="{9DA795D0-318C-4FFF-B085-C48E3E8217FD}" type="pres">
      <dgm:prSet presAssocID="{6226EB0A-512B-47E6-BE94-A9ED3FC39B0E}" presName="sibTrans" presStyleLbl="sibTrans2D1" presStyleIdx="1" presStyleCnt="5"/>
      <dgm:spPr/>
    </dgm:pt>
    <dgm:pt modelId="{09888D71-BC72-45CA-BE91-2E16F4C650AE}" type="pres">
      <dgm:prSet presAssocID="{EE070094-68F9-4072-9B0F-ADA51075A046}" presName="node" presStyleLbl="node1" presStyleIdx="2" presStyleCnt="5" custScaleX="161374" custScaleY="1127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99B32-0696-4E66-A868-074B2DE91768}" type="pres">
      <dgm:prSet presAssocID="{EE070094-68F9-4072-9B0F-ADA51075A046}" presName="dummy" presStyleCnt="0"/>
      <dgm:spPr/>
    </dgm:pt>
    <dgm:pt modelId="{4F33072D-1FE5-4160-9194-51DF18C1B7F2}" type="pres">
      <dgm:prSet presAssocID="{D79E580D-2C2D-4C83-B937-7648406E9F86}" presName="sibTrans" presStyleLbl="sibTrans2D1" presStyleIdx="2" presStyleCnt="5"/>
      <dgm:spPr/>
    </dgm:pt>
    <dgm:pt modelId="{24561D83-4173-4C4E-AA95-6965B0BA69E9}" type="pres">
      <dgm:prSet presAssocID="{689EE33F-944B-47ED-A8FF-A7480C348E4F}" presName="node" presStyleLbl="node1" presStyleIdx="3" presStyleCnt="5" custScaleX="123648" custScaleY="116569">
        <dgm:presLayoutVars>
          <dgm:bulletEnabled val="1"/>
        </dgm:presLayoutVars>
      </dgm:prSet>
      <dgm:spPr/>
    </dgm:pt>
    <dgm:pt modelId="{7E857A0C-10AD-4B9B-B0A1-7A82D9A928FC}" type="pres">
      <dgm:prSet presAssocID="{689EE33F-944B-47ED-A8FF-A7480C348E4F}" presName="dummy" presStyleCnt="0"/>
      <dgm:spPr/>
    </dgm:pt>
    <dgm:pt modelId="{ED51408E-AAFE-4485-89FD-B9FA08900609}" type="pres">
      <dgm:prSet presAssocID="{C91B2172-73C8-4EA8-BB43-60D09D657084}" presName="sibTrans" presStyleLbl="sibTrans2D1" presStyleIdx="3" presStyleCnt="5"/>
      <dgm:spPr/>
    </dgm:pt>
    <dgm:pt modelId="{CE30CA38-94ED-47D5-B5CA-32BA90BF604B}" type="pres">
      <dgm:prSet presAssocID="{BE204DFA-7017-4EB5-946F-437A962A3A4F}" presName="node" presStyleLbl="node1" presStyleIdx="4" presStyleCnt="5" custScaleX="148560" custScaleY="117761">
        <dgm:presLayoutVars>
          <dgm:bulletEnabled val="1"/>
        </dgm:presLayoutVars>
      </dgm:prSet>
      <dgm:spPr/>
    </dgm:pt>
    <dgm:pt modelId="{2E6C441D-6873-42BE-B0D7-5FE2EEF98D11}" type="pres">
      <dgm:prSet presAssocID="{BE204DFA-7017-4EB5-946F-437A962A3A4F}" presName="dummy" presStyleCnt="0"/>
      <dgm:spPr/>
    </dgm:pt>
    <dgm:pt modelId="{D0037238-B670-4BFF-A06C-0155EFDE676C}" type="pres">
      <dgm:prSet presAssocID="{E51AC159-EA7D-4065-9D09-7DB40D40E5EE}" presName="sibTrans" presStyleLbl="sibTrans2D1" presStyleIdx="4" presStyleCnt="5"/>
      <dgm:spPr/>
    </dgm:pt>
  </dgm:ptLst>
  <dgm:cxnLst>
    <dgm:cxn modelId="{8D9D3E99-2BAD-4F81-9F6A-335351A52434}" type="presOf" srcId="{53AB0436-1351-4456-AF47-B1CFED56F89F}" destId="{68DF6E81-B746-4BED-AA36-12A9A2159C9A}" srcOrd="0" destOrd="0" presId="urn:microsoft.com/office/officeart/2005/8/layout/radial6"/>
    <dgm:cxn modelId="{A14162C7-9F7F-4D3D-9FC8-244872AD7633}" type="presOf" srcId="{EE070094-68F9-4072-9B0F-ADA51075A046}" destId="{09888D71-BC72-45CA-BE91-2E16F4C650AE}" srcOrd="0" destOrd="0" presId="urn:microsoft.com/office/officeart/2005/8/layout/radial6"/>
    <dgm:cxn modelId="{65F3AA38-0EE7-4709-BA97-AD43BA556032}" srcId="{ABBF4C8A-9263-4F4A-9E87-5B04682BDA09}" destId="{53AB0436-1351-4456-AF47-B1CFED56F89F}" srcOrd="0" destOrd="0" parTransId="{D44CBEF0-292A-4508-A7F8-0A562E1BDE5A}" sibTransId="{76214DD1-8981-49D7-A2F7-F170B678A020}"/>
    <dgm:cxn modelId="{6E90A14D-FC5E-4464-82B4-D426B3A80FAF}" type="presOf" srcId="{ABBF4C8A-9263-4F4A-9E87-5B04682BDA09}" destId="{F6206D19-9A14-406F-9F2E-2103FC739659}" srcOrd="0" destOrd="0" presId="urn:microsoft.com/office/officeart/2005/8/layout/radial6"/>
    <dgm:cxn modelId="{284C90BA-81A7-42A5-A648-AC52EC6440F6}" type="presOf" srcId="{797EE699-CFBB-46B8-B5D1-2C00C0CF559A}" destId="{BB8E8686-220C-4D59-A2D0-587FEC5CDB7D}" srcOrd="0" destOrd="0" presId="urn:microsoft.com/office/officeart/2005/8/layout/radial6"/>
    <dgm:cxn modelId="{A71654DF-6FD6-469F-9798-46FF2063BCE4}" srcId="{ABBF4C8A-9263-4F4A-9E87-5B04682BDA09}" destId="{BE204DFA-7017-4EB5-946F-437A962A3A4F}" srcOrd="4" destOrd="0" parTransId="{D0D29326-7F48-4009-AF70-3C771F74EBEA}" sibTransId="{E51AC159-EA7D-4065-9D09-7DB40D40E5EE}"/>
    <dgm:cxn modelId="{7EB9EB15-D413-4349-A20C-33B1DB05FE21}" type="presOf" srcId="{65E88811-00C0-4909-8EEB-42B09129EADE}" destId="{0ADCFC14-A190-422B-BE1C-BD43A37ED8F9}" srcOrd="0" destOrd="0" presId="urn:microsoft.com/office/officeart/2005/8/layout/radial6"/>
    <dgm:cxn modelId="{D4002494-6417-4390-973F-66DB68F4923E}" type="presOf" srcId="{BE204DFA-7017-4EB5-946F-437A962A3A4F}" destId="{CE30CA38-94ED-47D5-B5CA-32BA90BF604B}" srcOrd="0" destOrd="0" presId="urn:microsoft.com/office/officeart/2005/8/layout/radial6"/>
    <dgm:cxn modelId="{42B0662C-6C25-44A8-BD1E-F54A8E6A62AC}" srcId="{ABBF4C8A-9263-4F4A-9E87-5B04682BDA09}" destId="{EE070094-68F9-4072-9B0F-ADA51075A046}" srcOrd="2" destOrd="0" parTransId="{1DF4F323-5498-4A86-9CB6-C52C7B9D567D}" sibTransId="{D79E580D-2C2D-4C83-B937-7648406E9F86}"/>
    <dgm:cxn modelId="{39D92977-2C2B-4CBA-AF74-50A51F0FDD85}" type="presOf" srcId="{C91B2172-73C8-4EA8-BB43-60D09D657084}" destId="{ED51408E-AAFE-4485-89FD-B9FA08900609}" srcOrd="0" destOrd="0" presId="urn:microsoft.com/office/officeart/2005/8/layout/radial6"/>
    <dgm:cxn modelId="{876163DE-676E-41F3-B954-61071E1B11FA}" type="presOf" srcId="{76214DD1-8981-49D7-A2F7-F170B678A020}" destId="{B8BB999B-3293-4078-B241-CAAF2F12ADE1}" srcOrd="0" destOrd="0" presId="urn:microsoft.com/office/officeart/2005/8/layout/radial6"/>
    <dgm:cxn modelId="{BE5F2DDA-87BE-4335-BE88-933FD622B53C}" type="presOf" srcId="{D79E580D-2C2D-4C83-B937-7648406E9F86}" destId="{4F33072D-1FE5-4160-9194-51DF18C1B7F2}" srcOrd="0" destOrd="0" presId="urn:microsoft.com/office/officeart/2005/8/layout/radial6"/>
    <dgm:cxn modelId="{A23817C3-830D-496D-AF57-3618C0B5EFC0}" srcId="{ABBF4C8A-9263-4F4A-9E87-5B04682BDA09}" destId="{797EE699-CFBB-46B8-B5D1-2C00C0CF559A}" srcOrd="1" destOrd="0" parTransId="{D9C00C9E-F425-4DF7-9101-499E59FBC265}" sibTransId="{6226EB0A-512B-47E6-BE94-A9ED3FC39B0E}"/>
    <dgm:cxn modelId="{820031AD-5C99-43C2-B3FF-CCCC07596B93}" type="presOf" srcId="{6226EB0A-512B-47E6-BE94-A9ED3FC39B0E}" destId="{9DA795D0-318C-4FFF-B085-C48E3E8217FD}" srcOrd="0" destOrd="0" presId="urn:microsoft.com/office/officeart/2005/8/layout/radial6"/>
    <dgm:cxn modelId="{50705CC3-DDD7-4305-80D8-E3EF41051B88}" type="presOf" srcId="{E51AC159-EA7D-4065-9D09-7DB40D40E5EE}" destId="{D0037238-B670-4BFF-A06C-0155EFDE676C}" srcOrd="0" destOrd="0" presId="urn:microsoft.com/office/officeart/2005/8/layout/radial6"/>
    <dgm:cxn modelId="{E999D626-247F-4BD4-BE30-2695DFB2CC1F}" srcId="{ABBF4C8A-9263-4F4A-9E87-5B04682BDA09}" destId="{689EE33F-944B-47ED-A8FF-A7480C348E4F}" srcOrd="3" destOrd="0" parTransId="{871E6A8A-3335-49ED-8CEE-B56591EB481E}" sibTransId="{C91B2172-73C8-4EA8-BB43-60D09D657084}"/>
    <dgm:cxn modelId="{EB37B278-098D-474B-8A73-38A27078F981}" type="presOf" srcId="{689EE33F-944B-47ED-A8FF-A7480C348E4F}" destId="{24561D83-4173-4C4E-AA95-6965B0BA69E9}" srcOrd="0" destOrd="0" presId="urn:microsoft.com/office/officeart/2005/8/layout/radial6"/>
    <dgm:cxn modelId="{DD75B316-973B-4952-A036-FB3C52A2D950}" srcId="{65E88811-00C0-4909-8EEB-42B09129EADE}" destId="{ABBF4C8A-9263-4F4A-9E87-5B04682BDA09}" srcOrd="0" destOrd="0" parTransId="{E3089EE9-907A-49BF-A09C-BFF79964CC2A}" sibTransId="{B5BA00DA-C84B-4535-899C-716ABB7CCA15}"/>
    <dgm:cxn modelId="{F8E8C27C-2ED1-4DE5-8B49-DE59C8045AF1}" type="presParOf" srcId="{0ADCFC14-A190-422B-BE1C-BD43A37ED8F9}" destId="{F6206D19-9A14-406F-9F2E-2103FC739659}" srcOrd="0" destOrd="0" presId="urn:microsoft.com/office/officeart/2005/8/layout/radial6"/>
    <dgm:cxn modelId="{0DAE91F7-FC46-4303-88A8-748A1A503085}" type="presParOf" srcId="{0ADCFC14-A190-422B-BE1C-BD43A37ED8F9}" destId="{68DF6E81-B746-4BED-AA36-12A9A2159C9A}" srcOrd="1" destOrd="0" presId="urn:microsoft.com/office/officeart/2005/8/layout/radial6"/>
    <dgm:cxn modelId="{91473DC5-9917-42C4-923D-BDCB50DB0A35}" type="presParOf" srcId="{0ADCFC14-A190-422B-BE1C-BD43A37ED8F9}" destId="{C43BBC12-3F91-488D-80C3-B31B9809F980}" srcOrd="2" destOrd="0" presId="urn:microsoft.com/office/officeart/2005/8/layout/radial6"/>
    <dgm:cxn modelId="{9D5CD272-6D05-4EB8-89E6-971F9399632E}" type="presParOf" srcId="{0ADCFC14-A190-422B-BE1C-BD43A37ED8F9}" destId="{B8BB999B-3293-4078-B241-CAAF2F12ADE1}" srcOrd="3" destOrd="0" presId="urn:microsoft.com/office/officeart/2005/8/layout/radial6"/>
    <dgm:cxn modelId="{4DB89A3F-440B-4110-BA73-303E8150618A}" type="presParOf" srcId="{0ADCFC14-A190-422B-BE1C-BD43A37ED8F9}" destId="{BB8E8686-220C-4D59-A2D0-587FEC5CDB7D}" srcOrd="4" destOrd="0" presId="urn:microsoft.com/office/officeart/2005/8/layout/radial6"/>
    <dgm:cxn modelId="{BD135B5B-2136-4707-9EDE-5EEAEC25B258}" type="presParOf" srcId="{0ADCFC14-A190-422B-BE1C-BD43A37ED8F9}" destId="{0460A0B3-C84B-4B56-A77F-3C854049E891}" srcOrd="5" destOrd="0" presId="urn:microsoft.com/office/officeart/2005/8/layout/radial6"/>
    <dgm:cxn modelId="{8770C222-3705-4B58-84EC-0E98CFED2E46}" type="presParOf" srcId="{0ADCFC14-A190-422B-BE1C-BD43A37ED8F9}" destId="{9DA795D0-318C-4FFF-B085-C48E3E8217FD}" srcOrd="6" destOrd="0" presId="urn:microsoft.com/office/officeart/2005/8/layout/radial6"/>
    <dgm:cxn modelId="{19942DC1-43CD-4591-BE9B-5A246B2F232D}" type="presParOf" srcId="{0ADCFC14-A190-422B-BE1C-BD43A37ED8F9}" destId="{09888D71-BC72-45CA-BE91-2E16F4C650AE}" srcOrd="7" destOrd="0" presId="urn:microsoft.com/office/officeart/2005/8/layout/radial6"/>
    <dgm:cxn modelId="{B39752FF-6E32-4899-966F-54F93C82FD31}" type="presParOf" srcId="{0ADCFC14-A190-422B-BE1C-BD43A37ED8F9}" destId="{DA799B32-0696-4E66-A868-074B2DE91768}" srcOrd="8" destOrd="0" presId="urn:microsoft.com/office/officeart/2005/8/layout/radial6"/>
    <dgm:cxn modelId="{487F9857-4C42-4B3B-BDFD-F49FD0EECB2D}" type="presParOf" srcId="{0ADCFC14-A190-422B-BE1C-BD43A37ED8F9}" destId="{4F33072D-1FE5-4160-9194-51DF18C1B7F2}" srcOrd="9" destOrd="0" presId="urn:microsoft.com/office/officeart/2005/8/layout/radial6"/>
    <dgm:cxn modelId="{CF861E46-EA1F-4FB6-848E-9E0703EFC777}" type="presParOf" srcId="{0ADCFC14-A190-422B-BE1C-BD43A37ED8F9}" destId="{24561D83-4173-4C4E-AA95-6965B0BA69E9}" srcOrd="10" destOrd="0" presId="urn:microsoft.com/office/officeart/2005/8/layout/radial6"/>
    <dgm:cxn modelId="{6842BFF5-513A-4453-B9F5-6DBA26CAC65D}" type="presParOf" srcId="{0ADCFC14-A190-422B-BE1C-BD43A37ED8F9}" destId="{7E857A0C-10AD-4B9B-B0A1-7A82D9A928FC}" srcOrd="11" destOrd="0" presId="urn:microsoft.com/office/officeart/2005/8/layout/radial6"/>
    <dgm:cxn modelId="{2EB9B2C8-A813-4437-A5BE-4F97C7C82780}" type="presParOf" srcId="{0ADCFC14-A190-422B-BE1C-BD43A37ED8F9}" destId="{ED51408E-AAFE-4485-89FD-B9FA08900609}" srcOrd="12" destOrd="0" presId="urn:microsoft.com/office/officeart/2005/8/layout/radial6"/>
    <dgm:cxn modelId="{318EFB3D-62B6-4969-9107-809E41DF508F}" type="presParOf" srcId="{0ADCFC14-A190-422B-BE1C-BD43A37ED8F9}" destId="{CE30CA38-94ED-47D5-B5CA-32BA90BF604B}" srcOrd="13" destOrd="0" presId="urn:microsoft.com/office/officeart/2005/8/layout/radial6"/>
    <dgm:cxn modelId="{0E07D61C-B2CB-4AAE-A5DB-17F3AC99EDD2}" type="presParOf" srcId="{0ADCFC14-A190-422B-BE1C-BD43A37ED8F9}" destId="{2E6C441D-6873-42BE-B0D7-5FE2EEF98D11}" srcOrd="14" destOrd="0" presId="urn:microsoft.com/office/officeart/2005/8/layout/radial6"/>
    <dgm:cxn modelId="{ADBC1468-943A-459E-847C-0373956BF309}" type="presParOf" srcId="{0ADCFC14-A190-422B-BE1C-BD43A37ED8F9}" destId="{D0037238-B670-4BFF-A06C-0155EFDE676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E88811-00C0-4909-8EEB-42B09129EAD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BF4C8A-9263-4F4A-9E87-5B04682BDA09}">
      <dgm:prSet phldrT="[نص]"/>
      <dgm:spPr/>
      <dgm:t>
        <a:bodyPr/>
        <a:lstStyle/>
        <a:p>
          <a:r>
            <a:rPr lang="en-US" b="1" u="sng" dirty="0" smtClean="0">
              <a:solidFill>
                <a:srgbClr val="C00000"/>
              </a:solidFill>
            </a:rPr>
            <a:t>DEVICES </a:t>
          </a:r>
          <a:endParaRPr lang="en-US" b="1" u="sng" dirty="0">
            <a:solidFill>
              <a:srgbClr val="C00000"/>
            </a:solidFill>
          </a:endParaRPr>
        </a:p>
      </dgm:t>
    </dgm:pt>
    <dgm:pt modelId="{E3089EE9-907A-49BF-A09C-BFF79964CC2A}" type="parTrans" cxnId="{DD75B316-973B-4952-A036-FB3C52A2D950}">
      <dgm:prSet/>
      <dgm:spPr/>
      <dgm:t>
        <a:bodyPr/>
        <a:lstStyle/>
        <a:p>
          <a:endParaRPr lang="en-US"/>
        </a:p>
      </dgm:t>
    </dgm:pt>
    <dgm:pt modelId="{B5BA00DA-C84B-4535-899C-716ABB7CCA15}" type="sibTrans" cxnId="{DD75B316-973B-4952-A036-FB3C52A2D950}">
      <dgm:prSet/>
      <dgm:spPr/>
      <dgm:t>
        <a:bodyPr/>
        <a:lstStyle/>
        <a:p>
          <a:endParaRPr lang="en-US"/>
        </a:p>
      </dgm:t>
    </dgm:pt>
    <dgm:pt modelId="{53AB0436-1351-4456-AF47-B1CFED56F89F}">
      <dgm:prSet phldrT="[نص]" custT="1"/>
      <dgm:spPr/>
      <dgm:t>
        <a:bodyPr/>
        <a:lstStyle/>
        <a:p>
          <a:r>
            <a:rPr lang="en-US" sz="1800" b="1" dirty="0" smtClean="0">
              <a:solidFill>
                <a:srgbClr val="C00000"/>
              </a:solidFill>
            </a:rPr>
            <a:t>FUNCTION GENERATOR</a:t>
          </a:r>
          <a:endParaRPr lang="en-US" sz="1800" b="1" dirty="0">
            <a:solidFill>
              <a:srgbClr val="C00000"/>
            </a:solidFill>
          </a:endParaRPr>
        </a:p>
      </dgm:t>
    </dgm:pt>
    <dgm:pt modelId="{D44CBEF0-292A-4508-A7F8-0A562E1BDE5A}" type="parTrans" cxnId="{65F3AA38-0EE7-4709-BA97-AD43BA556032}">
      <dgm:prSet/>
      <dgm:spPr/>
      <dgm:t>
        <a:bodyPr/>
        <a:lstStyle/>
        <a:p>
          <a:endParaRPr lang="en-US"/>
        </a:p>
      </dgm:t>
    </dgm:pt>
    <dgm:pt modelId="{76214DD1-8981-49D7-A2F7-F170B678A020}" type="sibTrans" cxnId="{65F3AA38-0EE7-4709-BA97-AD43BA556032}">
      <dgm:prSet/>
      <dgm:spPr/>
      <dgm:t>
        <a:bodyPr/>
        <a:lstStyle/>
        <a:p>
          <a:endParaRPr lang="en-US"/>
        </a:p>
      </dgm:t>
    </dgm:pt>
    <dgm:pt modelId="{797EE699-CFBB-46B8-B5D1-2C00C0CF559A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MULTIMETER</a:t>
          </a:r>
          <a:endParaRPr lang="en-US" sz="2000" b="1" dirty="0">
            <a:solidFill>
              <a:srgbClr val="C00000"/>
            </a:solidFill>
          </a:endParaRPr>
        </a:p>
      </dgm:t>
    </dgm:pt>
    <dgm:pt modelId="{D9C00C9E-F425-4DF7-9101-499E59FBC265}" type="parTrans" cxnId="{A23817C3-830D-496D-AF57-3618C0B5EFC0}">
      <dgm:prSet/>
      <dgm:spPr/>
      <dgm:t>
        <a:bodyPr/>
        <a:lstStyle/>
        <a:p>
          <a:endParaRPr lang="en-US"/>
        </a:p>
      </dgm:t>
    </dgm:pt>
    <dgm:pt modelId="{6226EB0A-512B-47E6-BE94-A9ED3FC39B0E}" type="sibTrans" cxnId="{A23817C3-830D-496D-AF57-3618C0B5EFC0}">
      <dgm:prSet/>
      <dgm:spPr/>
      <dgm:t>
        <a:bodyPr/>
        <a:lstStyle/>
        <a:p>
          <a:endParaRPr lang="en-US"/>
        </a:p>
      </dgm:t>
    </dgm:pt>
    <dgm:pt modelId="{689EE33F-944B-47ED-A8FF-A7480C348E4F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OSCILLOSCOPE</a:t>
          </a:r>
          <a:endParaRPr lang="en-US" sz="2000" b="1" dirty="0">
            <a:solidFill>
              <a:srgbClr val="C00000"/>
            </a:solidFill>
          </a:endParaRPr>
        </a:p>
      </dgm:t>
    </dgm:pt>
    <dgm:pt modelId="{871E6A8A-3335-49ED-8CEE-B56591EB481E}" type="parTrans" cxnId="{E999D626-247F-4BD4-BE30-2695DFB2CC1F}">
      <dgm:prSet/>
      <dgm:spPr/>
      <dgm:t>
        <a:bodyPr/>
        <a:lstStyle/>
        <a:p>
          <a:endParaRPr lang="en-US"/>
        </a:p>
      </dgm:t>
    </dgm:pt>
    <dgm:pt modelId="{C91B2172-73C8-4EA8-BB43-60D09D657084}" type="sibTrans" cxnId="{E999D626-247F-4BD4-BE30-2695DFB2CC1F}">
      <dgm:prSet/>
      <dgm:spPr/>
      <dgm:t>
        <a:bodyPr/>
        <a:lstStyle/>
        <a:p>
          <a:endParaRPr lang="en-US"/>
        </a:p>
      </dgm:t>
    </dgm:pt>
    <dgm:pt modelId="{BE204DFA-7017-4EB5-946F-437A962A3A4F}">
      <dgm:prSet phldrT="[نص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POWER SUPPLY</a:t>
          </a:r>
          <a:endParaRPr lang="en-US" sz="2000" b="1" dirty="0">
            <a:solidFill>
              <a:srgbClr val="C00000"/>
            </a:solidFill>
          </a:endParaRPr>
        </a:p>
      </dgm:t>
    </dgm:pt>
    <dgm:pt modelId="{D0D29326-7F48-4009-AF70-3C771F74EBEA}" type="parTrans" cxnId="{A71654DF-6FD6-469F-9798-46FF2063BCE4}">
      <dgm:prSet/>
      <dgm:spPr/>
      <dgm:t>
        <a:bodyPr/>
        <a:lstStyle/>
        <a:p>
          <a:endParaRPr lang="en-US"/>
        </a:p>
      </dgm:t>
    </dgm:pt>
    <dgm:pt modelId="{E51AC159-EA7D-4065-9D09-7DB40D40E5EE}" type="sibTrans" cxnId="{A71654DF-6FD6-469F-9798-46FF2063BCE4}">
      <dgm:prSet/>
      <dgm:spPr/>
      <dgm:t>
        <a:bodyPr/>
        <a:lstStyle/>
        <a:p>
          <a:endParaRPr lang="en-US"/>
        </a:p>
      </dgm:t>
    </dgm:pt>
    <dgm:pt modelId="{0ADCFC14-A190-422B-BE1C-BD43A37ED8F9}" type="pres">
      <dgm:prSet presAssocID="{65E88811-00C0-4909-8EEB-42B09129EAD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6206D19-9A14-406F-9F2E-2103FC739659}" type="pres">
      <dgm:prSet presAssocID="{ABBF4C8A-9263-4F4A-9E87-5B04682BDA09}" presName="centerShape" presStyleLbl="node0" presStyleIdx="0" presStyleCnt="1" custLinFactNeighborX="-1221" custLinFactNeighborY="-577"/>
      <dgm:spPr/>
      <dgm:t>
        <a:bodyPr/>
        <a:lstStyle/>
        <a:p>
          <a:endParaRPr lang="en-US"/>
        </a:p>
      </dgm:t>
    </dgm:pt>
    <dgm:pt modelId="{68DF6E81-B746-4BED-AA36-12A9A2159C9A}" type="pres">
      <dgm:prSet presAssocID="{53AB0436-1351-4456-AF47-B1CFED56F89F}" presName="node" presStyleLbl="node1" presStyleIdx="0" presStyleCnt="4" custScaleX="220501" custScaleY="1252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BBC12-3F91-488D-80C3-B31B9809F980}" type="pres">
      <dgm:prSet presAssocID="{53AB0436-1351-4456-AF47-B1CFED56F89F}" presName="dummy" presStyleCnt="0"/>
      <dgm:spPr/>
    </dgm:pt>
    <dgm:pt modelId="{B8BB999B-3293-4078-B241-CAAF2F12ADE1}" type="pres">
      <dgm:prSet presAssocID="{76214DD1-8981-49D7-A2F7-F170B678A020}" presName="sibTrans" presStyleLbl="sibTrans2D1" presStyleIdx="0" presStyleCnt="4" custScaleX="124833"/>
      <dgm:spPr/>
    </dgm:pt>
    <dgm:pt modelId="{BB8E8686-220C-4D59-A2D0-587FEC5CDB7D}" type="pres">
      <dgm:prSet presAssocID="{797EE699-CFBB-46B8-B5D1-2C00C0CF559A}" presName="node" presStyleLbl="node1" presStyleIdx="1" presStyleCnt="4" custScaleX="158297" custScaleY="104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0A0B3-C84B-4B56-A77F-3C854049E891}" type="pres">
      <dgm:prSet presAssocID="{797EE699-CFBB-46B8-B5D1-2C00C0CF559A}" presName="dummy" presStyleCnt="0"/>
      <dgm:spPr/>
    </dgm:pt>
    <dgm:pt modelId="{9DA795D0-318C-4FFF-B085-C48E3E8217FD}" type="pres">
      <dgm:prSet presAssocID="{6226EB0A-512B-47E6-BE94-A9ED3FC39B0E}" presName="sibTrans" presStyleLbl="sibTrans2D1" presStyleIdx="1" presStyleCnt="4" custScaleX="120698"/>
      <dgm:spPr/>
    </dgm:pt>
    <dgm:pt modelId="{24561D83-4173-4C4E-AA95-6965B0BA69E9}" type="pres">
      <dgm:prSet presAssocID="{689EE33F-944B-47ED-A8FF-A7480C348E4F}" presName="node" presStyleLbl="node1" presStyleIdx="2" presStyleCnt="4" custScaleX="308016" custScaleY="1411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57A0C-10AD-4B9B-B0A1-7A82D9A928FC}" type="pres">
      <dgm:prSet presAssocID="{689EE33F-944B-47ED-A8FF-A7480C348E4F}" presName="dummy" presStyleCnt="0"/>
      <dgm:spPr/>
    </dgm:pt>
    <dgm:pt modelId="{ED51408E-AAFE-4485-89FD-B9FA08900609}" type="pres">
      <dgm:prSet presAssocID="{C91B2172-73C8-4EA8-BB43-60D09D657084}" presName="sibTrans" presStyleLbl="sibTrans2D1" presStyleIdx="2" presStyleCnt="4" custScaleX="123221"/>
      <dgm:spPr/>
    </dgm:pt>
    <dgm:pt modelId="{CE30CA38-94ED-47D5-B5CA-32BA90BF604B}" type="pres">
      <dgm:prSet presAssocID="{BE204DFA-7017-4EB5-946F-437A962A3A4F}" presName="node" presStyleLbl="node1" presStyleIdx="3" presStyleCnt="4" custScaleX="148560" custScaleY="117761">
        <dgm:presLayoutVars>
          <dgm:bulletEnabled val="1"/>
        </dgm:presLayoutVars>
      </dgm:prSet>
      <dgm:spPr/>
    </dgm:pt>
    <dgm:pt modelId="{2E6C441D-6873-42BE-B0D7-5FE2EEF98D11}" type="pres">
      <dgm:prSet presAssocID="{BE204DFA-7017-4EB5-946F-437A962A3A4F}" presName="dummy" presStyleCnt="0"/>
      <dgm:spPr/>
    </dgm:pt>
    <dgm:pt modelId="{D0037238-B670-4BFF-A06C-0155EFDE676C}" type="pres">
      <dgm:prSet presAssocID="{E51AC159-EA7D-4065-9D09-7DB40D40E5EE}" presName="sibTrans" presStyleLbl="sibTrans2D1" presStyleIdx="3" presStyleCnt="4" custScaleX="135623"/>
      <dgm:spPr/>
    </dgm:pt>
  </dgm:ptLst>
  <dgm:cxnLst>
    <dgm:cxn modelId="{65F3AA38-0EE7-4709-BA97-AD43BA556032}" srcId="{ABBF4C8A-9263-4F4A-9E87-5B04682BDA09}" destId="{53AB0436-1351-4456-AF47-B1CFED56F89F}" srcOrd="0" destOrd="0" parTransId="{D44CBEF0-292A-4508-A7F8-0A562E1BDE5A}" sibTransId="{76214DD1-8981-49D7-A2F7-F170B678A020}"/>
    <dgm:cxn modelId="{A71654DF-6FD6-469F-9798-46FF2063BCE4}" srcId="{ABBF4C8A-9263-4F4A-9E87-5B04682BDA09}" destId="{BE204DFA-7017-4EB5-946F-437A962A3A4F}" srcOrd="3" destOrd="0" parTransId="{D0D29326-7F48-4009-AF70-3C771F74EBEA}" sibTransId="{E51AC159-EA7D-4065-9D09-7DB40D40E5EE}"/>
    <dgm:cxn modelId="{1F7B85F9-62ED-4379-8488-23116E33E36A}" type="presOf" srcId="{689EE33F-944B-47ED-A8FF-A7480C348E4F}" destId="{24561D83-4173-4C4E-AA95-6965B0BA69E9}" srcOrd="0" destOrd="0" presId="urn:microsoft.com/office/officeart/2005/8/layout/radial6"/>
    <dgm:cxn modelId="{C519DE54-B28A-4587-85B7-A4077ED7AF53}" type="presOf" srcId="{E51AC159-EA7D-4065-9D09-7DB40D40E5EE}" destId="{D0037238-B670-4BFF-A06C-0155EFDE676C}" srcOrd="0" destOrd="0" presId="urn:microsoft.com/office/officeart/2005/8/layout/radial6"/>
    <dgm:cxn modelId="{EA7BE026-C8B6-4285-95DF-C1C00B2834E4}" type="presOf" srcId="{C91B2172-73C8-4EA8-BB43-60D09D657084}" destId="{ED51408E-AAFE-4485-89FD-B9FA08900609}" srcOrd="0" destOrd="0" presId="urn:microsoft.com/office/officeart/2005/8/layout/radial6"/>
    <dgm:cxn modelId="{28C97499-3079-4B1C-AAF1-30A112644162}" type="presOf" srcId="{53AB0436-1351-4456-AF47-B1CFED56F89F}" destId="{68DF6E81-B746-4BED-AA36-12A9A2159C9A}" srcOrd="0" destOrd="0" presId="urn:microsoft.com/office/officeart/2005/8/layout/radial6"/>
    <dgm:cxn modelId="{2341E8F5-15E7-4B57-AC22-1AD9E23A8DD0}" type="presOf" srcId="{BE204DFA-7017-4EB5-946F-437A962A3A4F}" destId="{CE30CA38-94ED-47D5-B5CA-32BA90BF604B}" srcOrd="0" destOrd="0" presId="urn:microsoft.com/office/officeart/2005/8/layout/radial6"/>
    <dgm:cxn modelId="{D4A8E805-291E-45DE-9572-CB54FF962BB4}" type="presOf" srcId="{ABBF4C8A-9263-4F4A-9E87-5B04682BDA09}" destId="{F6206D19-9A14-406F-9F2E-2103FC739659}" srcOrd="0" destOrd="0" presId="urn:microsoft.com/office/officeart/2005/8/layout/radial6"/>
    <dgm:cxn modelId="{A23817C3-830D-496D-AF57-3618C0B5EFC0}" srcId="{ABBF4C8A-9263-4F4A-9E87-5B04682BDA09}" destId="{797EE699-CFBB-46B8-B5D1-2C00C0CF559A}" srcOrd="1" destOrd="0" parTransId="{D9C00C9E-F425-4DF7-9101-499E59FBC265}" sibTransId="{6226EB0A-512B-47E6-BE94-A9ED3FC39B0E}"/>
    <dgm:cxn modelId="{A4F67ED9-EC33-4DC3-A50F-E483E0B26D98}" type="presOf" srcId="{76214DD1-8981-49D7-A2F7-F170B678A020}" destId="{B8BB999B-3293-4078-B241-CAAF2F12ADE1}" srcOrd="0" destOrd="0" presId="urn:microsoft.com/office/officeart/2005/8/layout/radial6"/>
    <dgm:cxn modelId="{4454869F-CEE4-46ED-A761-827C20399989}" type="presOf" srcId="{797EE699-CFBB-46B8-B5D1-2C00C0CF559A}" destId="{BB8E8686-220C-4D59-A2D0-587FEC5CDB7D}" srcOrd="0" destOrd="0" presId="urn:microsoft.com/office/officeart/2005/8/layout/radial6"/>
    <dgm:cxn modelId="{E999D626-247F-4BD4-BE30-2695DFB2CC1F}" srcId="{ABBF4C8A-9263-4F4A-9E87-5B04682BDA09}" destId="{689EE33F-944B-47ED-A8FF-A7480C348E4F}" srcOrd="2" destOrd="0" parTransId="{871E6A8A-3335-49ED-8CEE-B56591EB481E}" sibTransId="{C91B2172-73C8-4EA8-BB43-60D09D657084}"/>
    <dgm:cxn modelId="{357D2D60-C9F8-4B31-BCED-FEDC175D9FE1}" type="presOf" srcId="{65E88811-00C0-4909-8EEB-42B09129EADE}" destId="{0ADCFC14-A190-422B-BE1C-BD43A37ED8F9}" srcOrd="0" destOrd="0" presId="urn:microsoft.com/office/officeart/2005/8/layout/radial6"/>
    <dgm:cxn modelId="{C8434C69-616D-4BBA-B74F-DE47F2A26B20}" type="presOf" srcId="{6226EB0A-512B-47E6-BE94-A9ED3FC39B0E}" destId="{9DA795D0-318C-4FFF-B085-C48E3E8217FD}" srcOrd="0" destOrd="0" presId="urn:microsoft.com/office/officeart/2005/8/layout/radial6"/>
    <dgm:cxn modelId="{DD75B316-973B-4952-A036-FB3C52A2D950}" srcId="{65E88811-00C0-4909-8EEB-42B09129EADE}" destId="{ABBF4C8A-9263-4F4A-9E87-5B04682BDA09}" srcOrd="0" destOrd="0" parTransId="{E3089EE9-907A-49BF-A09C-BFF79964CC2A}" sibTransId="{B5BA00DA-C84B-4535-899C-716ABB7CCA15}"/>
    <dgm:cxn modelId="{837C266D-F5A4-467B-9A16-5BD82F3E83A2}" type="presParOf" srcId="{0ADCFC14-A190-422B-BE1C-BD43A37ED8F9}" destId="{F6206D19-9A14-406F-9F2E-2103FC739659}" srcOrd="0" destOrd="0" presId="urn:microsoft.com/office/officeart/2005/8/layout/radial6"/>
    <dgm:cxn modelId="{7AD7A7EF-6C4E-402E-8BCB-EF211C77DE5F}" type="presParOf" srcId="{0ADCFC14-A190-422B-BE1C-BD43A37ED8F9}" destId="{68DF6E81-B746-4BED-AA36-12A9A2159C9A}" srcOrd="1" destOrd="0" presId="urn:microsoft.com/office/officeart/2005/8/layout/radial6"/>
    <dgm:cxn modelId="{B40BBB7C-DDCE-4BC3-B21E-09FEF2BB26AC}" type="presParOf" srcId="{0ADCFC14-A190-422B-BE1C-BD43A37ED8F9}" destId="{C43BBC12-3F91-488D-80C3-B31B9809F980}" srcOrd="2" destOrd="0" presId="urn:microsoft.com/office/officeart/2005/8/layout/radial6"/>
    <dgm:cxn modelId="{688FD42B-B22A-4933-BA99-FE40324CBC21}" type="presParOf" srcId="{0ADCFC14-A190-422B-BE1C-BD43A37ED8F9}" destId="{B8BB999B-3293-4078-B241-CAAF2F12ADE1}" srcOrd="3" destOrd="0" presId="urn:microsoft.com/office/officeart/2005/8/layout/radial6"/>
    <dgm:cxn modelId="{1357ACB4-978B-4EE0-A717-5F0D2058B091}" type="presParOf" srcId="{0ADCFC14-A190-422B-BE1C-BD43A37ED8F9}" destId="{BB8E8686-220C-4D59-A2D0-587FEC5CDB7D}" srcOrd="4" destOrd="0" presId="urn:microsoft.com/office/officeart/2005/8/layout/radial6"/>
    <dgm:cxn modelId="{9E417950-74B8-44E5-8E4A-B6F4A08981B3}" type="presParOf" srcId="{0ADCFC14-A190-422B-BE1C-BD43A37ED8F9}" destId="{0460A0B3-C84B-4B56-A77F-3C854049E891}" srcOrd="5" destOrd="0" presId="urn:microsoft.com/office/officeart/2005/8/layout/radial6"/>
    <dgm:cxn modelId="{AA300A6E-F3EE-414C-B7C7-73EF0BCEE8C3}" type="presParOf" srcId="{0ADCFC14-A190-422B-BE1C-BD43A37ED8F9}" destId="{9DA795D0-318C-4FFF-B085-C48E3E8217FD}" srcOrd="6" destOrd="0" presId="urn:microsoft.com/office/officeart/2005/8/layout/radial6"/>
    <dgm:cxn modelId="{2D50EE8E-2D1C-48C2-940C-B222D2C0F8DB}" type="presParOf" srcId="{0ADCFC14-A190-422B-BE1C-BD43A37ED8F9}" destId="{24561D83-4173-4C4E-AA95-6965B0BA69E9}" srcOrd="7" destOrd="0" presId="urn:microsoft.com/office/officeart/2005/8/layout/radial6"/>
    <dgm:cxn modelId="{092217AB-F5F8-4D55-842A-673A249D6CEC}" type="presParOf" srcId="{0ADCFC14-A190-422B-BE1C-BD43A37ED8F9}" destId="{7E857A0C-10AD-4B9B-B0A1-7A82D9A928FC}" srcOrd="8" destOrd="0" presId="urn:microsoft.com/office/officeart/2005/8/layout/radial6"/>
    <dgm:cxn modelId="{2004EF28-87D3-4E70-8C96-530D654B01BD}" type="presParOf" srcId="{0ADCFC14-A190-422B-BE1C-BD43A37ED8F9}" destId="{ED51408E-AAFE-4485-89FD-B9FA08900609}" srcOrd="9" destOrd="0" presId="urn:microsoft.com/office/officeart/2005/8/layout/radial6"/>
    <dgm:cxn modelId="{065FA068-AFB6-41C6-AD88-0F1971300373}" type="presParOf" srcId="{0ADCFC14-A190-422B-BE1C-BD43A37ED8F9}" destId="{CE30CA38-94ED-47D5-B5CA-32BA90BF604B}" srcOrd="10" destOrd="0" presId="urn:microsoft.com/office/officeart/2005/8/layout/radial6"/>
    <dgm:cxn modelId="{308A2025-67B9-45C7-AB71-9F34162684D5}" type="presParOf" srcId="{0ADCFC14-A190-422B-BE1C-BD43A37ED8F9}" destId="{2E6C441D-6873-42BE-B0D7-5FE2EEF98D11}" srcOrd="11" destOrd="0" presId="urn:microsoft.com/office/officeart/2005/8/layout/radial6"/>
    <dgm:cxn modelId="{5CBF9DAE-FD18-43BB-ACD3-59E9AAE6598E}" type="presParOf" srcId="{0ADCFC14-A190-422B-BE1C-BD43A37ED8F9}" destId="{D0037238-B670-4BFF-A06C-0155EFDE676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037238-B670-4BFF-A06C-0155EFDE676C}">
      <dsp:nvSpPr>
        <dsp:cNvPr id="0" name=""/>
        <dsp:cNvSpPr/>
      </dsp:nvSpPr>
      <dsp:spPr>
        <a:xfrm>
          <a:off x="1393679" y="538453"/>
          <a:ext cx="3346149" cy="3346149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51408E-AAFE-4485-89FD-B9FA08900609}">
      <dsp:nvSpPr>
        <dsp:cNvPr id="0" name=""/>
        <dsp:cNvSpPr/>
      </dsp:nvSpPr>
      <dsp:spPr>
        <a:xfrm>
          <a:off x="1393679" y="538453"/>
          <a:ext cx="3346149" cy="3346149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33072D-1FE5-4160-9194-51DF18C1B7F2}">
      <dsp:nvSpPr>
        <dsp:cNvPr id="0" name=""/>
        <dsp:cNvSpPr/>
      </dsp:nvSpPr>
      <dsp:spPr>
        <a:xfrm>
          <a:off x="1393679" y="538453"/>
          <a:ext cx="3346149" cy="3346149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A795D0-318C-4FFF-B085-C48E3E8217FD}">
      <dsp:nvSpPr>
        <dsp:cNvPr id="0" name=""/>
        <dsp:cNvSpPr/>
      </dsp:nvSpPr>
      <dsp:spPr>
        <a:xfrm>
          <a:off x="1393679" y="538453"/>
          <a:ext cx="3346149" cy="3346149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B999B-3293-4078-B241-CAAF2F12ADE1}">
      <dsp:nvSpPr>
        <dsp:cNvPr id="0" name=""/>
        <dsp:cNvSpPr/>
      </dsp:nvSpPr>
      <dsp:spPr>
        <a:xfrm>
          <a:off x="1393679" y="538453"/>
          <a:ext cx="3346149" cy="3346149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06D19-9A14-406F-9F2E-2103FC739659}">
      <dsp:nvSpPr>
        <dsp:cNvPr id="0" name=""/>
        <dsp:cNvSpPr/>
      </dsp:nvSpPr>
      <dsp:spPr>
        <a:xfrm>
          <a:off x="2297312" y="1442087"/>
          <a:ext cx="1538882" cy="153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u="sng" kern="1200" dirty="0" smtClean="0">
              <a:solidFill>
                <a:srgbClr val="C00000"/>
              </a:solidFill>
            </a:rPr>
            <a:t>Elements</a:t>
          </a:r>
          <a:endParaRPr lang="en-US" sz="1800" b="1" u="sng" kern="1200" dirty="0">
            <a:solidFill>
              <a:srgbClr val="C00000"/>
            </a:solidFill>
          </a:endParaRPr>
        </a:p>
      </dsp:txBody>
      <dsp:txXfrm>
        <a:off x="2522676" y="1667451"/>
        <a:ext cx="1088154" cy="1088154"/>
      </dsp:txXfrm>
    </dsp:sp>
    <dsp:sp modelId="{68DF6E81-B746-4BED-AA36-12A9A2159C9A}">
      <dsp:nvSpPr>
        <dsp:cNvPr id="0" name=""/>
        <dsp:cNvSpPr/>
      </dsp:nvSpPr>
      <dsp:spPr>
        <a:xfrm>
          <a:off x="2245074" y="-97551"/>
          <a:ext cx="1643360" cy="13495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C00000"/>
              </a:solidFill>
            </a:rPr>
            <a:t>Transistor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C00000"/>
              </a:solidFill>
            </a:rPr>
            <a:t>(MOSFET)</a:t>
          </a:r>
          <a:endParaRPr lang="en-US" sz="1800" b="1" kern="1200" dirty="0">
            <a:solidFill>
              <a:srgbClr val="C00000"/>
            </a:solidFill>
          </a:endParaRPr>
        </a:p>
      </dsp:txBody>
      <dsp:txXfrm>
        <a:off x="2485739" y="100089"/>
        <a:ext cx="1162030" cy="954290"/>
      </dsp:txXfrm>
    </dsp:sp>
    <dsp:sp modelId="{BB8E8686-220C-4D59-A2D0-587FEC5CDB7D}">
      <dsp:nvSpPr>
        <dsp:cNvPr id="0" name=""/>
        <dsp:cNvSpPr/>
      </dsp:nvSpPr>
      <dsp:spPr>
        <a:xfrm>
          <a:off x="3858412" y="1144238"/>
          <a:ext cx="1525297" cy="1124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Inductor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4081787" y="1308921"/>
        <a:ext cx="1078547" cy="795163"/>
      </dsp:txXfrm>
    </dsp:sp>
    <dsp:sp modelId="{09888D71-BC72-45CA-BE91-2E16F4C650AE}">
      <dsp:nvSpPr>
        <dsp:cNvPr id="0" name=""/>
        <dsp:cNvSpPr/>
      </dsp:nvSpPr>
      <dsp:spPr>
        <a:xfrm>
          <a:off x="3158193" y="2926429"/>
          <a:ext cx="1738349" cy="1214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Capacitor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3412768" y="3104294"/>
        <a:ext cx="1229199" cy="858811"/>
      </dsp:txXfrm>
    </dsp:sp>
    <dsp:sp modelId="{24561D83-4173-4C4E-AA95-6965B0BA69E9}">
      <dsp:nvSpPr>
        <dsp:cNvPr id="0" name=""/>
        <dsp:cNvSpPr/>
      </dsp:nvSpPr>
      <dsp:spPr>
        <a:xfrm>
          <a:off x="1440160" y="2905849"/>
          <a:ext cx="1331958" cy="12557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Load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635221" y="3089742"/>
        <a:ext cx="941836" cy="887916"/>
      </dsp:txXfrm>
    </dsp:sp>
    <dsp:sp modelId="{CE30CA38-94ED-47D5-B5CA-32BA90BF604B}">
      <dsp:nvSpPr>
        <dsp:cNvPr id="0" name=""/>
        <dsp:cNvSpPr/>
      </dsp:nvSpPr>
      <dsp:spPr>
        <a:xfrm>
          <a:off x="712290" y="1072232"/>
          <a:ext cx="1600315" cy="12685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Diode 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946651" y="1258006"/>
        <a:ext cx="1131593" cy="896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037238-B670-4BFF-A06C-0155EFDE676C}">
      <dsp:nvSpPr>
        <dsp:cNvPr id="0" name=""/>
        <dsp:cNvSpPr/>
      </dsp:nvSpPr>
      <dsp:spPr>
        <a:xfrm>
          <a:off x="1037324" y="540682"/>
          <a:ext cx="5331254" cy="3930936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51408E-AAFE-4485-89FD-B9FA08900609}">
      <dsp:nvSpPr>
        <dsp:cNvPr id="0" name=""/>
        <dsp:cNvSpPr/>
      </dsp:nvSpPr>
      <dsp:spPr>
        <a:xfrm>
          <a:off x="1281081" y="540682"/>
          <a:ext cx="4843739" cy="3930936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A795D0-318C-4FFF-B085-C48E3E8217FD}">
      <dsp:nvSpPr>
        <dsp:cNvPr id="0" name=""/>
        <dsp:cNvSpPr/>
      </dsp:nvSpPr>
      <dsp:spPr>
        <a:xfrm>
          <a:off x="1330670" y="540682"/>
          <a:ext cx="4744562" cy="3930936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B999B-3293-4078-B241-CAAF2F12ADE1}">
      <dsp:nvSpPr>
        <dsp:cNvPr id="0" name=""/>
        <dsp:cNvSpPr/>
      </dsp:nvSpPr>
      <dsp:spPr>
        <a:xfrm>
          <a:off x="1249398" y="540682"/>
          <a:ext cx="4907106" cy="3930936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06D19-9A14-406F-9F2E-2103FC739659}">
      <dsp:nvSpPr>
        <dsp:cNvPr id="0" name=""/>
        <dsp:cNvSpPr/>
      </dsp:nvSpPr>
      <dsp:spPr>
        <a:xfrm>
          <a:off x="2750877" y="1578804"/>
          <a:ext cx="1810382" cy="1810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u="sng" kern="1200" dirty="0" smtClean="0">
              <a:solidFill>
                <a:srgbClr val="C00000"/>
              </a:solidFill>
            </a:rPr>
            <a:t>DEVICES </a:t>
          </a:r>
          <a:endParaRPr lang="en-US" sz="2100" b="1" u="sng" kern="1200" dirty="0">
            <a:solidFill>
              <a:srgbClr val="C00000"/>
            </a:solidFill>
          </a:endParaRPr>
        </a:p>
      </dsp:txBody>
      <dsp:txXfrm>
        <a:off x="3016001" y="1843928"/>
        <a:ext cx="1280134" cy="1280134"/>
      </dsp:txXfrm>
    </dsp:sp>
    <dsp:sp modelId="{68DF6E81-B746-4BED-AA36-12A9A2159C9A}">
      <dsp:nvSpPr>
        <dsp:cNvPr id="0" name=""/>
        <dsp:cNvSpPr/>
      </dsp:nvSpPr>
      <dsp:spPr>
        <a:xfrm>
          <a:off x="2305782" y="-207531"/>
          <a:ext cx="2794338" cy="1587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C00000"/>
              </a:solidFill>
            </a:rPr>
            <a:t>FUNCTION GENERATOR</a:t>
          </a:r>
          <a:endParaRPr lang="en-US" sz="1800" b="1" kern="1200" dirty="0">
            <a:solidFill>
              <a:srgbClr val="C00000"/>
            </a:solidFill>
          </a:endParaRPr>
        </a:p>
      </dsp:txBody>
      <dsp:txXfrm>
        <a:off x="2715003" y="24978"/>
        <a:ext cx="1975896" cy="1122653"/>
      </dsp:txXfrm>
    </dsp:sp>
    <dsp:sp modelId="{BB8E8686-220C-4D59-A2D0-587FEC5CDB7D}">
      <dsp:nvSpPr>
        <dsp:cNvPr id="0" name=""/>
        <dsp:cNvSpPr/>
      </dsp:nvSpPr>
      <dsp:spPr>
        <a:xfrm>
          <a:off x="4619774" y="1844687"/>
          <a:ext cx="2006046" cy="13229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MULTIMETER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4913553" y="2038425"/>
        <a:ext cx="1418488" cy="935450"/>
      </dsp:txXfrm>
    </dsp:sp>
    <dsp:sp modelId="{24561D83-4173-4C4E-AA95-6965B0BA69E9}">
      <dsp:nvSpPr>
        <dsp:cNvPr id="0" name=""/>
        <dsp:cNvSpPr/>
      </dsp:nvSpPr>
      <dsp:spPr>
        <a:xfrm>
          <a:off x="1751257" y="3531895"/>
          <a:ext cx="3903387" cy="1788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OSCILLOSCOPE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2322895" y="3793771"/>
        <a:ext cx="2760111" cy="1264451"/>
      </dsp:txXfrm>
    </dsp:sp>
    <dsp:sp modelId="{CE30CA38-94ED-47D5-B5CA-32BA90BF604B}">
      <dsp:nvSpPr>
        <dsp:cNvPr id="0" name=""/>
        <dsp:cNvSpPr/>
      </dsp:nvSpPr>
      <dsp:spPr>
        <a:xfrm>
          <a:off x="841778" y="1759977"/>
          <a:ext cx="1882652" cy="14923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POWER SUPPLY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1117486" y="1978526"/>
        <a:ext cx="1331236" cy="1055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6DB320D-61F7-4F77-B1F1-8DA66DF71E84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771A4E6-5239-419B-819E-62DA81A8AE6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فرعي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A Project on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buck-boost converters 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prepared by: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err="1" smtClean="0">
                <a:latin typeface="Aharoni" pitchFamily="2" charset="-79"/>
                <a:cs typeface="Aharoni" pitchFamily="2" charset="-79"/>
              </a:rPr>
              <a:t>mohammad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slameh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supervisor: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effectLst/>
              </a:rPr>
              <a:t>Prof.Dr. Marwan Mahmoud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339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oos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607" y="692696"/>
            <a:ext cx="8952647" cy="5284243"/>
          </a:xfrm>
        </p:spPr>
      </p:pic>
    </p:spTree>
    <p:extLst>
      <p:ext uri="{BB962C8B-B14F-4D97-AF65-F5344CB8AC3E}">
        <p14:creationId xmlns:p14="http://schemas.microsoft.com/office/powerpoint/2010/main" val="312999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OF BOOST CONVERTER: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b="1" dirty="0" err="1"/>
              <a:t>Vout</a:t>
            </a:r>
            <a:r>
              <a:rPr lang="en-US" b="1" dirty="0"/>
              <a:t> = 11,7v</a:t>
            </a:r>
            <a:r>
              <a:rPr lang="en-US" b="1" dirty="0" smtClean="0"/>
              <a:t>.</a:t>
            </a:r>
          </a:p>
          <a:p>
            <a:r>
              <a:rPr lang="en-US" b="1" dirty="0"/>
              <a:t>Voltage ripple = 20</a:t>
            </a:r>
            <a:r>
              <a:rPr lang="en-US" b="1" dirty="0" smtClean="0"/>
              <a:t>%.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/>
              <a:t>Efficiency= 79% .</a:t>
            </a: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4098" name="Picture 2" descr="C:\Users\Pascal\Desktop\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038" y="2852936"/>
            <a:ext cx="4842962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33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EXISTING PROBLEM: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 of elements .</a:t>
            </a:r>
            <a:b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Cant find exact value of elements .</a:t>
            </a:r>
          </a:p>
          <a:p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the output current curve .</a:t>
            </a:r>
          </a:p>
          <a:p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alone ^_^ .</a:t>
            </a:r>
          </a:p>
          <a:p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469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/>
          </a:p>
        </p:txBody>
      </p:sp>
      <p:pic>
        <p:nvPicPr>
          <p:cNvPr id="5122" name="Picture 2" descr="C:\Users\Pascal\Desktop\Conclu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4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05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Pascal\Desktop\conclusion-slid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169"/>
            <a:ext cx="9651472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62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9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Contents: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7467600" cy="594928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Introduction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Elements and devices I used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Buck converter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Result of Buck converter.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Boost converter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Result of Boost converter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Existing problem 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Conclusion.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69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12776"/>
            <a:ext cx="8295184" cy="5445224"/>
          </a:xfrm>
        </p:spPr>
        <p:txBody>
          <a:bodyPr/>
          <a:lstStyle/>
          <a:p>
            <a:pPr fontAlgn="ctr"/>
            <a:endParaRPr lang="en-US" dirty="0"/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.</a:t>
            </a:r>
            <a:b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we prefer converters ?</a:t>
            </a:r>
            <a:b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we use Dc-Dc converters ?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0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F0"/>
                </a:solidFill>
              </a:rPr>
              <a:t>Elements and devices I used </a:t>
            </a:r>
            <a:r>
              <a:rPr lang="en-US" dirty="0" smtClean="0">
                <a:solidFill>
                  <a:srgbClr val="00B0F0"/>
                </a:solidFill>
              </a:rPr>
              <a:t>: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6093296"/>
          </a:xfrm>
        </p:spPr>
        <p:txBody>
          <a:bodyPr/>
          <a:lstStyle/>
          <a:p>
            <a:pPr marL="36576" indent="0">
              <a:buNone/>
            </a:pPr>
            <a:endParaRPr lang="en-US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400046083"/>
              </p:ext>
            </p:extLst>
          </p:nvPr>
        </p:nvGraphicFramePr>
        <p:xfrm>
          <a:off x="1475656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604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826089"/>
              </p:ext>
            </p:extLst>
          </p:nvPr>
        </p:nvGraphicFramePr>
        <p:xfrm>
          <a:off x="539552" y="1196752"/>
          <a:ext cx="74676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560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BUCK CONVERTER: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8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 = 12v.</a:t>
            </a:r>
          </a:p>
          <a:p>
            <a:pPr lvl="0"/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Vout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=6v.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Duty cycle=50%.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 =50KH.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Voltage ripple = 0.025 x Vin = 30%.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ripple = 10% (typically).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Inductor : by using this equation L = (Vs-V0)*D/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Δif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L= 0.6 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.(I used 1 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).</a:t>
            </a: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lv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CAPACITOR: by using this equation C = T * 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Δi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/8Δv</a:t>
            </a: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C= (0.83*10^-6 )F (I used 3.3*10^-6 F).</a:t>
            </a: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LOAD = 3 K ohm .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Pascal\Desktop\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4343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02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uck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513" y="908720"/>
            <a:ext cx="8646010" cy="5019601"/>
          </a:xfrm>
        </p:spPr>
      </p:pic>
    </p:spTree>
    <p:extLst>
      <p:ext uri="{BB962C8B-B14F-4D97-AF65-F5344CB8AC3E}">
        <p14:creationId xmlns:p14="http://schemas.microsoft.com/office/powerpoint/2010/main" val="5714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OF BUCK CONVERTER: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4006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Vout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5.95 v .</a:t>
            </a:r>
          </a:p>
          <a:p>
            <a:pPr marL="36576" indent="0">
              <a:buNone/>
            </a:pP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Voltage ripple = 32%.(difference between 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Vhi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Vlow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b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Efficiency=68% .</a:t>
            </a:r>
          </a:p>
          <a:p>
            <a:endParaRPr lang="en-US" dirty="0"/>
          </a:p>
        </p:txBody>
      </p:sp>
      <p:pic>
        <p:nvPicPr>
          <p:cNvPr id="2050" name="Picture 2" descr="C:\Users\Pascal\Desktop\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5319063" cy="363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75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 CONVERTER :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 = 6v.</a:t>
            </a:r>
          </a:p>
          <a:p>
            <a:pPr lvl="0"/>
            <a:r>
              <a:rPr 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Vout</a:t>
            </a:r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=12v.</a:t>
            </a: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Duty cycle=50%.</a:t>
            </a: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 =50KH</a:t>
            </a:r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Voltage ripple = 0.025 x Vin = 15%.</a:t>
            </a: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ripple = 10% (typically).</a:t>
            </a: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Inductor : by using this equation L = (Vs-V0)*D/</a:t>
            </a:r>
            <a:r>
              <a:rPr 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Δif</a:t>
            </a:r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L= 0.6 </a:t>
            </a:r>
            <a:r>
              <a:rPr lang="en-US" sz="20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</a:t>
            </a:r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.(I used 2 </a:t>
            </a:r>
            <a:r>
              <a:rPr lang="en-US" sz="20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</a:t>
            </a:r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).</a:t>
            </a:r>
            <a:b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CAPACITOR</a:t>
            </a:r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by using this equation C = T * </a:t>
            </a:r>
            <a:r>
              <a:rPr 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Δi</a:t>
            </a:r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/8Δv</a:t>
            </a:r>
          </a:p>
          <a:p>
            <a:pPr marL="36576" indent="0">
              <a:buNone/>
            </a:pPr>
            <a:r>
              <a:rPr lang="en-US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C</a:t>
            </a:r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(0.83*10^-6 )F (I used 3.3*10^-6 F).</a:t>
            </a:r>
          </a:p>
          <a:p>
            <a:pPr lvl="0"/>
            <a:r>
              <a: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LOAD = 3 K ohm .</a:t>
            </a:r>
          </a:p>
          <a:p>
            <a:endParaRPr lang="en-US" sz="2000" dirty="0"/>
          </a:p>
        </p:txBody>
      </p:sp>
      <p:pic>
        <p:nvPicPr>
          <p:cNvPr id="3074" name="Picture 2" descr="C:\Users\Pascal\Desktop\7uveJ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03729"/>
            <a:ext cx="4608512" cy="179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19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115</TotalTime>
  <Words>175</Words>
  <Application>Microsoft Office PowerPoint</Application>
  <PresentationFormat>عرض على الشاشة (3:4)‏</PresentationFormat>
  <Paragraphs>76</Paragraphs>
  <Slides>14</Slides>
  <Notes>0</Notes>
  <HiddenSlides>0</HiddenSlides>
  <MMClips>2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تقنية</vt:lpstr>
      <vt:lpstr> A Project on buck-boost converters   prepared by: mohammad slameh  supervisor: Prof.Dr. Marwan Mahmoud</vt:lpstr>
      <vt:lpstr> Contents:  </vt:lpstr>
      <vt:lpstr>Introduction: </vt:lpstr>
      <vt:lpstr>Elements and devices I used : </vt:lpstr>
      <vt:lpstr>عرض تقديمي في PowerPoint</vt:lpstr>
      <vt:lpstr>BUCK CONVERTER:</vt:lpstr>
      <vt:lpstr>عرض تقديمي في PowerPoint</vt:lpstr>
      <vt:lpstr>RESULT OF BUCK CONVERTER:</vt:lpstr>
      <vt:lpstr>BOOST CONVERTER :</vt:lpstr>
      <vt:lpstr>عرض تقديمي في PowerPoint</vt:lpstr>
      <vt:lpstr>RESULT OF BOOST CONVERTER:</vt:lpstr>
      <vt:lpstr>EXISTING PROBLEM: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Pascal</dc:creator>
  <cp:lastModifiedBy>Pascal</cp:lastModifiedBy>
  <cp:revision>10</cp:revision>
  <dcterms:created xsi:type="dcterms:W3CDTF">2017-12-15T13:37:00Z</dcterms:created>
  <dcterms:modified xsi:type="dcterms:W3CDTF">2017-12-15T15:32:02Z</dcterms:modified>
</cp:coreProperties>
</file>