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58"/>
  </p:notesMasterIdLst>
  <p:handoutMasterIdLst>
    <p:handoutMasterId r:id="rId59"/>
  </p:handoutMasterIdLst>
  <p:sldIdLst>
    <p:sldId id="256" r:id="rId2"/>
    <p:sldId id="257" r:id="rId3"/>
    <p:sldId id="258" r:id="rId4"/>
    <p:sldId id="313" r:id="rId5"/>
    <p:sldId id="262" r:id="rId6"/>
    <p:sldId id="263" r:id="rId7"/>
    <p:sldId id="264" r:id="rId8"/>
    <p:sldId id="314" r:id="rId9"/>
    <p:sldId id="315" r:id="rId10"/>
    <p:sldId id="268" r:id="rId11"/>
    <p:sldId id="269" r:id="rId12"/>
    <p:sldId id="278" r:id="rId13"/>
    <p:sldId id="270" r:id="rId14"/>
    <p:sldId id="271" r:id="rId15"/>
    <p:sldId id="272" r:id="rId16"/>
    <p:sldId id="273" r:id="rId17"/>
    <p:sldId id="274" r:id="rId18"/>
    <p:sldId id="275" r:id="rId19"/>
    <p:sldId id="276" r:id="rId20"/>
    <p:sldId id="277" r:id="rId21"/>
    <p:sldId id="279" r:id="rId22"/>
    <p:sldId id="280" r:id="rId23"/>
    <p:sldId id="316" r:id="rId24"/>
    <p:sldId id="281" r:id="rId25"/>
    <p:sldId id="317" r:id="rId26"/>
    <p:sldId id="282" r:id="rId27"/>
    <p:sldId id="310" r:id="rId28"/>
    <p:sldId id="311" r:id="rId29"/>
    <p:sldId id="312" r:id="rId30"/>
    <p:sldId id="283" r:id="rId31"/>
    <p:sldId id="284" r:id="rId32"/>
    <p:sldId id="318" r:id="rId33"/>
    <p:sldId id="285" r:id="rId34"/>
    <p:sldId id="286" r:id="rId35"/>
    <p:sldId id="287" r:id="rId36"/>
    <p:sldId id="288" r:id="rId37"/>
    <p:sldId id="289" r:id="rId38"/>
    <p:sldId id="290" r:id="rId39"/>
    <p:sldId id="291" r:id="rId40"/>
    <p:sldId id="292" r:id="rId41"/>
    <p:sldId id="293" r:id="rId42"/>
    <p:sldId id="319" r:id="rId43"/>
    <p:sldId id="294" r:id="rId44"/>
    <p:sldId id="295" r:id="rId45"/>
    <p:sldId id="301" r:id="rId46"/>
    <p:sldId id="302" r:id="rId47"/>
    <p:sldId id="303" r:id="rId48"/>
    <p:sldId id="306" r:id="rId49"/>
    <p:sldId id="305" r:id="rId50"/>
    <p:sldId id="299" r:id="rId51"/>
    <p:sldId id="300" r:id="rId52"/>
    <p:sldId id="307" r:id="rId53"/>
    <p:sldId id="308" r:id="rId54"/>
    <p:sldId id="309" r:id="rId55"/>
    <p:sldId id="321" r:id="rId56"/>
    <p:sldId id="322"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71" autoAdjust="0"/>
    <p:restoredTop sz="86380" autoAdjust="0"/>
  </p:normalViewPr>
  <p:slideViewPr>
    <p:cSldViewPr>
      <p:cViewPr varScale="1">
        <p:scale>
          <a:sx n="73" d="100"/>
          <a:sy n="73" d="100"/>
        </p:scale>
        <p:origin x="-1260" y="-102"/>
      </p:cViewPr>
      <p:guideLst>
        <p:guide orient="horz" pos="2160"/>
        <p:guide pos="2880"/>
      </p:guideLst>
    </p:cSldViewPr>
  </p:slideViewPr>
  <p:outlineViewPr>
    <p:cViewPr>
      <p:scale>
        <a:sx n="33" d="100"/>
        <a:sy n="33" d="100"/>
      </p:scale>
      <p:origin x="27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4620BF-8F56-4B18-99A3-4233FC9342BB}" type="doc">
      <dgm:prSet loTypeId="urn:microsoft.com/office/officeart/2005/8/layout/hList7" loCatId="list" qsTypeId="urn:microsoft.com/office/officeart/2005/8/quickstyle/3d2" qsCatId="3D" csTypeId="urn:microsoft.com/office/officeart/2005/8/colors/accent1_2" csCatId="accent1" phldr="1"/>
      <dgm:spPr/>
    </dgm:pt>
    <dgm:pt modelId="{8E5D2562-123E-4D6E-8E0B-44A4867825F0}">
      <dgm:prSet phldrT="[Text]"/>
      <dgm:spPr>
        <a:solidFill>
          <a:schemeClr val="bg2">
            <a:lumMod val="50000"/>
          </a:schemeClr>
        </a:solidFill>
      </dgm:spPr>
      <dgm:t>
        <a:bodyPr/>
        <a:lstStyle/>
        <a:p>
          <a:r>
            <a:rPr lang="en-US" b="1" dirty="0" err="1" smtClean="0">
              <a:solidFill>
                <a:schemeClr val="bg1"/>
              </a:solidFill>
              <a:latin typeface="Times New Roman" pitchFamily="18" charset="0"/>
              <a:cs typeface="Times New Roman" pitchFamily="18" charset="0"/>
            </a:rPr>
            <a:t>Aqqad</a:t>
          </a:r>
          <a:r>
            <a:rPr lang="en-US" b="1" dirty="0" smtClean="0">
              <a:solidFill>
                <a:schemeClr val="bg1"/>
              </a:solidFill>
              <a:latin typeface="Times New Roman" pitchFamily="18" charset="0"/>
              <a:cs typeface="Times New Roman" pitchFamily="18" charset="0"/>
            </a:rPr>
            <a:t> Company For Trouser Producing </a:t>
          </a:r>
          <a:endParaRPr lang="en-AU" b="1" dirty="0">
            <a:solidFill>
              <a:schemeClr val="bg1"/>
            </a:solidFill>
            <a:latin typeface="Times New Roman" pitchFamily="18" charset="0"/>
            <a:cs typeface="Times New Roman" pitchFamily="18" charset="0"/>
          </a:endParaRPr>
        </a:p>
      </dgm:t>
    </dgm:pt>
    <dgm:pt modelId="{F35E2443-343F-4DD8-B48B-00BDFBE094D4}" type="parTrans" cxnId="{958C34D3-A69D-401B-BDB9-DE7BB5EE22ED}">
      <dgm:prSet/>
      <dgm:spPr/>
      <dgm:t>
        <a:bodyPr/>
        <a:lstStyle/>
        <a:p>
          <a:endParaRPr lang="en-AU"/>
        </a:p>
      </dgm:t>
    </dgm:pt>
    <dgm:pt modelId="{F4AA34F3-0670-4118-BF81-FC311C7259F0}" type="sibTrans" cxnId="{958C34D3-A69D-401B-BDB9-DE7BB5EE22ED}">
      <dgm:prSet/>
      <dgm:spPr/>
      <dgm:t>
        <a:bodyPr/>
        <a:lstStyle/>
        <a:p>
          <a:endParaRPr lang="en-AU"/>
        </a:p>
      </dgm:t>
    </dgm:pt>
    <dgm:pt modelId="{F547C064-35C9-4B90-9F61-24B7AB08C29A}">
      <dgm:prSet phldrT="[Text]" custT="1"/>
      <dgm:spPr/>
      <dgm:t>
        <a:bodyPr/>
        <a:lstStyle/>
        <a:p>
          <a:endParaRPr lang="en-US" sz="1600" dirty="0" smtClean="0"/>
        </a:p>
        <a:p>
          <a:endParaRPr lang="en-US" sz="1600" dirty="0" smtClean="0"/>
        </a:p>
        <a:p>
          <a:endParaRPr lang="en-US" sz="1600" dirty="0" smtClean="0"/>
        </a:p>
        <a:p>
          <a:endParaRPr lang="en-US" sz="1600" dirty="0" smtClean="0"/>
        </a:p>
        <a:p>
          <a:r>
            <a:rPr lang="en-US" sz="2400" b="1" dirty="0" smtClean="0">
              <a:latin typeface="Times New Roman" pitchFamily="18" charset="0"/>
              <a:cs typeface="Times New Roman" pitchFamily="18" charset="0"/>
            </a:rPr>
            <a:t>Located In Palestine Nablus </a:t>
          </a:r>
          <a:endParaRPr lang="en-AU" sz="2400" b="1" dirty="0">
            <a:latin typeface="Times New Roman" pitchFamily="18" charset="0"/>
            <a:cs typeface="Times New Roman" pitchFamily="18" charset="0"/>
          </a:endParaRPr>
        </a:p>
      </dgm:t>
    </dgm:pt>
    <dgm:pt modelId="{320D4113-DE82-4976-A873-814C1291F242}" type="parTrans" cxnId="{933C6886-7C35-4BA5-92E3-96D4FED4FF34}">
      <dgm:prSet/>
      <dgm:spPr/>
      <dgm:t>
        <a:bodyPr/>
        <a:lstStyle/>
        <a:p>
          <a:endParaRPr lang="en-AU"/>
        </a:p>
      </dgm:t>
    </dgm:pt>
    <dgm:pt modelId="{6F48AE47-18FB-48EF-ACF0-0790994139D4}" type="sibTrans" cxnId="{933C6886-7C35-4BA5-92E3-96D4FED4FF34}">
      <dgm:prSet/>
      <dgm:spPr/>
      <dgm:t>
        <a:bodyPr/>
        <a:lstStyle/>
        <a:p>
          <a:endParaRPr lang="en-AU"/>
        </a:p>
      </dgm:t>
    </dgm:pt>
    <dgm:pt modelId="{75169893-11AD-4E63-BA72-97D2BC0B7A12}">
      <dgm:prSet phldrT="[Text]"/>
      <dgm:spPr>
        <a:solidFill>
          <a:schemeClr val="accent2"/>
        </a:solidFill>
      </dgm:spPr>
      <dgm:t>
        <a:bodyPr/>
        <a:lstStyle/>
        <a:p>
          <a:endParaRPr lang="en-US" dirty="0" smtClean="0"/>
        </a:p>
        <a:p>
          <a:endParaRPr lang="en-US" dirty="0" smtClean="0"/>
        </a:p>
        <a:p>
          <a:endParaRPr lang="en-AU" dirty="0"/>
        </a:p>
      </dgm:t>
    </dgm:pt>
    <dgm:pt modelId="{D5BA6CC7-C7C1-4C5D-95AD-4497BED09D5D}" type="parTrans" cxnId="{6260796B-AF0C-4680-B777-90850347E032}">
      <dgm:prSet/>
      <dgm:spPr/>
      <dgm:t>
        <a:bodyPr/>
        <a:lstStyle/>
        <a:p>
          <a:endParaRPr lang="en-AU"/>
        </a:p>
      </dgm:t>
    </dgm:pt>
    <dgm:pt modelId="{4E8E808B-8DE1-41B7-A8F1-6CEB056419A5}" type="sibTrans" cxnId="{6260796B-AF0C-4680-B777-90850347E032}">
      <dgm:prSet/>
      <dgm:spPr/>
      <dgm:t>
        <a:bodyPr/>
        <a:lstStyle/>
        <a:p>
          <a:endParaRPr lang="en-AU"/>
        </a:p>
      </dgm:t>
    </dgm:pt>
    <dgm:pt modelId="{6DC5E1B5-7479-4918-9F65-435D96DA4573}" type="pres">
      <dgm:prSet presAssocID="{954620BF-8F56-4B18-99A3-4233FC9342BB}" presName="Name0" presStyleCnt="0">
        <dgm:presLayoutVars>
          <dgm:dir/>
          <dgm:resizeHandles val="exact"/>
        </dgm:presLayoutVars>
      </dgm:prSet>
      <dgm:spPr/>
    </dgm:pt>
    <dgm:pt modelId="{12BFF86F-6BF0-4CE3-AB22-3B2720D5CBC7}" type="pres">
      <dgm:prSet presAssocID="{954620BF-8F56-4B18-99A3-4233FC9342BB}" presName="fgShape" presStyleLbl="fgShp" presStyleIdx="0" presStyleCnt="1"/>
      <dgm:spPr/>
    </dgm:pt>
    <dgm:pt modelId="{A4345628-39E4-426D-B1A7-5DC7B63D0C0A}" type="pres">
      <dgm:prSet presAssocID="{954620BF-8F56-4B18-99A3-4233FC9342BB}" presName="linComp" presStyleCnt="0"/>
      <dgm:spPr/>
    </dgm:pt>
    <dgm:pt modelId="{326D283A-E343-458D-8481-BEA5577B1B09}" type="pres">
      <dgm:prSet presAssocID="{8E5D2562-123E-4D6E-8E0B-44A4867825F0}" presName="compNode" presStyleCnt="0"/>
      <dgm:spPr/>
    </dgm:pt>
    <dgm:pt modelId="{CABA867D-1D0E-43FA-92D6-768E33CE9BA3}" type="pres">
      <dgm:prSet presAssocID="{8E5D2562-123E-4D6E-8E0B-44A4867825F0}" presName="bkgdShape" presStyleLbl="node1" presStyleIdx="0" presStyleCnt="3"/>
      <dgm:spPr/>
      <dgm:t>
        <a:bodyPr/>
        <a:lstStyle/>
        <a:p>
          <a:endParaRPr lang="en-AU"/>
        </a:p>
      </dgm:t>
    </dgm:pt>
    <dgm:pt modelId="{3F5E51C7-5E19-4DA5-9B41-21E5F454A8FE}" type="pres">
      <dgm:prSet presAssocID="{8E5D2562-123E-4D6E-8E0B-44A4867825F0}" presName="nodeTx" presStyleLbl="node1" presStyleIdx="0" presStyleCnt="3">
        <dgm:presLayoutVars>
          <dgm:bulletEnabled val="1"/>
        </dgm:presLayoutVars>
      </dgm:prSet>
      <dgm:spPr/>
      <dgm:t>
        <a:bodyPr/>
        <a:lstStyle/>
        <a:p>
          <a:endParaRPr lang="en-AU"/>
        </a:p>
      </dgm:t>
    </dgm:pt>
    <dgm:pt modelId="{48D2ED23-8019-4DD2-91A9-30CF4ECBD61D}" type="pres">
      <dgm:prSet presAssocID="{8E5D2562-123E-4D6E-8E0B-44A4867825F0}" presName="invisiNode" presStyleLbl="node1" presStyleIdx="0" presStyleCnt="3"/>
      <dgm:spPr/>
    </dgm:pt>
    <dgm:pt modelId="{B379BB6C-A55B-45E4-8A64-457B10EED647}" type="pres">
      <dgm:prSet presAssocID="{8E5D2562-123E-4D6E-8E0B-44A4867825F0}" presName="imagNode" presStyleLbl="fgImgPlace1" presStyleIdx="0" presStyleCnt="3"/>
      <dgm:spPr>
        <a:blipFill rotWithShape="0">
          <a:blip xmlns:r="http://schemas.openxmlformats.org/officeDocument/2006/relationships" r:embed="rId1"/>
          <a:stretch>
            <a:fillRect/>
          </a:stretch>
        </a:blipFill>
      </dgm:spPr>
    </dgm:pt>
    <dgm:pt modelId="{11E18FB3-E4EB-4732-9234-13E691A9E5B9}" type="pres">
      <dgm:prSet presAssocID="{F4AA34F3-0670-4118-BF81-FC311C7259F0}" presName="sibTrans" presStyleLbl="sibTrans2D1" presStyleIdx="0" presStyleCnt="0"/>
      <dgm:spPr/>
      <dgm:t>
        <a:bodyPr/>
        <a:lstStyle/>
        <a:p>
          <a:endParaRPr lang="en-AU"/>
        </a:p>
      </dgm:t>
    </dgm:pt>
    <dgm:pt modelId="{89D3C7E2-69CA-4A66-981D-556766CD8FC9}" type="pres">
      <dgm:prSet presAssocID="{F547C064-35C9-4B90-9F61-24B7AB08C29A}" presName="compNode" presStyleCnt="0"/>
      <dgm:spPr/>
    </dgm:pt>
    <dgm:pt modelId="{BA8723DA-01B6-4F1A-8D54-04BEEE9F8822}" type="pres">
      <dgm:prSet presAssocID="{F547C064-35C9-4B90-9F61-24B7AB08C29A}" presName="bkgdShape" presStyleLbl="node1" presStyleIdx="1" presStyleCnt="3" custLinFactNeighborX="3282"/>
      <dgm:spPr/>
      <dgm:t>
        <a:bodyPr/>
        <a:lstStyle/>
        <a:p>
          <a:endParaRPr lang="en-AU"/>
        </a:p>
      </dgm:t>
    </dgm:pt>
    <dgm:pt modelId="{8F9CBC0D-921C-479C-8B2D-BA00DBF0C441}" type="pres">
      <dgm:prSet presAssocID="{F547C064-35C9-4B90-9F61-24B7AB08C29A}" presName="nodeTx" presStyleLbl="node1" presStyleIdx="1" presStyleCnt="3">
        <dgm:presLayoutVars>
          <dgm:bulletEnabled val="1"/>
        </dgm:presLayoutVars>
      </dgm:prSet>
      <dgm:spPr/>
      <dgm:t>
        <a:bodyPr/>
        <a:lstStyle/>
        <a:p>
          <a:endParaRPr lang="en-AU"/>
        </a:p>
      </dgm:t>
    </dgm:pt>
    <dgm:pt modelId="{A3A2E034-9C69-4F67-AF02-00F44B730389}" type="pres">
      <dgm:prSet presAssocID="{F547C064-35C9-4B90-9F61-24B7AB08C29A}" presName="invisiNode" presStyleLbl="node1" presStyleIdx="1" presStyleCnt="3"/>
      <dgm:spPr/>
    </dgm:pt>
    <dgm:pt modelId="{B1878F04-5E12-4263-B52D-A50B90934881}" type="pres">
      <dgm:prSet presAssocID="{F547C064-35C9-4B90-9F61-24B7AB08C29A}" presName="imagNode" presStyleLbl="fgImgPlace1" presStyleIdx="1" presStyleCnt="3" custScaleX="90448" custScaleY="80894" custLinFactNeighborX="4284" custLinFactNeighborY="-22795"/>
      <dgm:spPr>
        <a:blipFill rotWithShape="0">
          <a:blip xmlns:r="http://schemas.openxmlformats.org/officeDocument/2006/relationships" r:embed="rId2"/>
          <a:stretch>
            <a:fillRect/>
          </a:stretch>
        </a:blipFill>
      </dgm:spPr>
      <dgm:t>
        <a:bodyPr/>
        <a:lstStyle/>
        <a:p>
          <a:endParaRPr lang="en-AU"/>
        </a:p>
      </dgm:t>
    </dgm:pt>
    <dgm:pt modelId="{CB73E772-E0AC-4ED2-B870-4B65AFC33CB3}" type="pres">
      <dgm:prSet presAssocID="{6F48AE47-18FB-48EF-ACF0-0790994139D4}" presName="sibTrans" presStyleLbl="sibTrans2D1" presStyleIdx="0" presStyleCnt="0"/>
      <dgm:spPr/>
      <dgm:t>
        <a:bodyPr/>
        <a:lstStyle/>
        <a:p>
          <a:endParaRPr lang="en-AU"/>
        </a:p>
      </dgm:t>
    </dgm:pt>
    <dgm:pt modelId="{FCD5E149-A211-4144-9A9B-77DC0323244B}" type="pres">
      <dgm:prSet presAssocID="{75169893-11AD-4E63-BA72-97D2BC0B7A12}" presName="compNode" presStyleCnt="0"/>
      <dgm:spPr/>
    </dgm:pt>
    <dgm:pt modelId="{A73F3109-7BA1-4F26-992A-5CA289F718DE}" type="pres">
      <dgm:prSet presAssocID="{75169893-11AD-4E63-BA72-97D2BC0B7A12}" presName="bkgdShape" presStyleLbl="node1" presStyleIdx="2" presStyleCnt="3"/>
      <dgm:spPr/>
      <dgm:t>
        <a:bodyPr/>
        <a:lstStyle/>
        <a:p>
          <a:endParaRPr lang="en-AU"/>
        </a:p>
      </dgm:t>
    </dgm:pt>
    <dgm:pt modelId="{BEADCD9C-D30B-4B6E-87E8-425FA083C087}" type="pres">
      <dgm:prSet presAssocID="{75169893-11AD-4E63-BA72-97D2BC0B7A12}" presName="nodeTx" presStyleLbl="node1" presStyleIdx="2" presStyleCnt="3">
        <dgm:presLayoutVars>
          <dgm:bulletEnabled val="1"/>
        </dgm:presLayoutVars>
      </dgm:prSet>
      <dgm:spPr/>
      <dgm:t>
        <a:bodyPr/>
        <a:lstStyle/>
        <a:p>
          <a:endParaRPr lang="en-AU"/>
        </a:p>
      </dgm:t>
    </dgm:pt>
    <dgm:pt modelId="{E00D35E4-8829-4529-BF89-6653910136E8}" type="pres">
      <dgm:prSet presAssocID="{75169893-11AD-4E63-BA72-97D2BC0B7A12}" presName="invisiNode" presStyleLbl="node1" presStyleIdx="2" presStyleCnt="3"/>
      <dgm:spPr/>
    </dgm:pt>
    <dgm:pt modelId="{522789E3-D816-4A56-85E5-F68358FBD86D}" type="pres">
      <dgm:prSet presAssocID="{75169893-11AD-4E63-BA72-97D2BC0B7A12}" presName="imagNode" presStyleLbl="fgImgPlace1" presStyleIdx="2" presStyleCnt="3" custAng="0" custScaleX="70291" custScaleY="63255" custLinFactX="-81275" custLinFactNeighborX="-100000" custLinFactNeighborY="92565"/>
      <dgm:spPr>
        <a:blipFill rotWithShape="0">
          <a:blip xmlns:r="http://schemas.openxmlformats.org/officeDocument/2006/relationships" r:embed="rId3"/>
          <a:stretch>
            <a:fillRect/>
          </a:stretch>
        </a:blipFill>
      </dgm:spPr>
      <dgm:t>
        <a:bodyPr/>
        <a:lstStyle/>
        <a:p>
          <a:endParaRPr lang="en-AU"/>
        </a:p>
      </dgm:t>
    </dgm:pt>
  </dgm:ptLst>
  <dgm:cxnLst>
    <dgm:cxn modelId="{B529C756-AEF3-4830-921F-04F9DB767C70}" type="presOf" srcId="{8E5D2562-123E-4D6E-8E0B-44A4867825F0}" destId="{3F5E51C7-5E19-4DA5-9B41-21E5F454A8FE}" srcOrd="1" destOrd="0" presId="urn:microsoft.com/office/officeart/2005/8/layout/hList7"/>
    <dgm:cxn modelId="{933C6886-7C35-4BA5-92E3-96D4FED4FF34}" srcId="{954620BF-8F56-4B18-99A3-4233FC9342BB}" destId="{F547C064-35C9-4B90-9F61-24B7AB08C29A}" srcOrd="1" destOrd="0" parTransId="{320D4113-DE82-4976-A873-814C1291F242}" sibTransId="{6F48AE47-18FB-48EF-ACF0-0790994139D4}"/>
    <dgm:cxn modelId="{8F1333C7-4427-497F-A116-D4ABF69C90A4}" type="presOf" srcId="{6F48AE47-18FB-48EF-ACF0-0790994139D4}" destId="{CB73E772-E0AC-4ED2-B870-4B65AFC33CB3}" srcOrd="0" destOrd="0" presId="urn:microsoft.com/office/officeart/2005/8/layout/hList7"/>
    <dgm:cxn modelId="{958C34D3-A69D-401B-BDB9-DE7BB5EE22ED}" srcId="{954620BF-8F56-4B18-99A3-4233FC9342BB}" destId="{8E5D2562-123E-4D6E-8E0B-44A4867825F0}" srcOrd="0" destOrd="0" parTransId="{F35E2443-343F-4DD8-B48B-00BDFBE094D4}" sibTransId="{F4AA34F3-0670-4118-BF81-FC311C7259F0}"/>
    <dgm:cxn modelId="{36841B9E-4780-4505-AB0C-6B2DB6C10364}" type="presOf" srcId="{8E5D2562-123E-4D6E-8E0B-44A4867825F0}" destId="{CABA867D-1D0E-43FA-92D6-768E33CE9BA3}" srcOrd="0" destOrd="0" presId="urn:microsoft.com/office/officeart/2005/8/layout/hList7"/>
    <dgm:cxn modelId="{6B8148E3-7F73-4EAB-A195-6F7105700BFC}" type="presOf" srcId="{954620BF-8F56-4B18-99A3-4233FC9342BB}" destId="{6DC5E1B5-7479-4918-9F65-435D96DA4573}" srcOrd="0" destOrd="0" presId="urn:microsoft.com/office/officeart/2005/8/layout/hList7"/>
    <dgm:cxn modelId="{6260796B-AF0C-4680-B777-90850347E032}" srcId="{954620BF-8F56-4B18-99A3-4233FC9342BB}" destId="{75169893-11AD-4E63-BA72-97D2BC0B7A12}" srcOrd="2" destOrd="0" parTransId="{D5BA6CC7-C7C1-4C5D-95AD-4497BED09D5D}" sibTransId="{4E8E808B-8DE1-41B7-A8F1-6CEB056419A5}"/>
    <dgm:cxn modelId="{32B09C6F-4FFC-4E7E-97EE-8AA2FC6CCB2F}" type="presOf" srcId="{F547C064-35C9-4B90-9F61-24B7AB08C29A}" destId="{8F9CBC0D-921C-479C-8B2D-BA00DBF0C441}" srcOrd="1" destOrd="0" presId="urn:microsoft.com/office/officeart/2005/8/layout/hList7"/>
    <dgm:cxn modelId="{9006B7FE-709B-404C-837E-E12385B87E3F}" type="presOf" srcId="{75169893-11AD-4E63-BA72-97D2BC0B7A12}" destId="{A73F3109-7BA1-4F26-992A-5CA289F718DE}" srcOrd="0" destOrd="0" presId="urn:microsoft.com/office/officeart/2005/8/layout/hList7"/>
    <dgm:cxn modelId="{A4631D87-B726-4C8A-9596-804B29D19B63}" type="presOf" srcId="{75169893-11AD-4E63-BA72-97D2BC0B7A12}" destId="{BEADCD9C-D30B-4B6E-87E8-425FA083C087}" srcOrd="1" destOrd="0" presId="urn:microsoft.com/office/officeart/2005/8/layout/hList7"/>
    <dgm:cxn modelId="{738A4568-EE59-4189-B4B6-72F6687CA23E}" type="presOf" srcId="{F547C064-35C9-4B90-9F61-24B7AB08C29A}" destId="{BA8723DA-01B6-4F1A-8D54-04BEEE9F8822}" srcOrd="0" destOrd="0" presId="urn:microsoft.com/office/officeart/2005/8/layout/hList7"/>
    <dgm:cxn modelId="{3B49ADBD-0976-444C-8714-65726A21BD09}" type="presOf" srcId="{F4AA34F3-0670-4118-BF81-FC311C7259F0}" destId="{11E18FB3-E4EB-4732-9234-13E691A9E5B9}" srcOrd="0" destOrd="0" presId="urn:microsoft.com/office/officeart/2005/8/layout/hList7"/>
    <dgm:cxn modelId="{2002A817-4257-43BF-9F62-E39C8212537C}" type="presParOf" srcId="{6DC5E1B5-7479-4918-9F65-435D96DA4573}" destId="{12BFF86F-6BF0-4CE3-AB22-3B2720D5CBC7}" srcOrd="0" destOrd="0" presId="urn:microsoft.com/office/officeart/2005/8/layout/hList7"/>
    <dgm:cxn modelId="{976B16DA-8601-4EBE-B7A2-E7606125FF7C}" type="presParOf" srcId="{6DC5E1B5-7479-4918-9F65-435D96DA4573}" destId="{A4345628-39E4-426D-B1A7-5DC7B63D0C0A}" srcOrd="1" destOrd="0" presId="urn:microsoft.com/office/officeart/2005/8/layout/hList7"/>
    <dgm:cxn modelId="{8FAFC5FA-43EB-4AEF-BC4E-E8A0CEB371AC}" type="presParOf" srcId="{A4345628-39E4-426D-B1A7-5DC7B63D0C0A}" destId="{326D283A-E343-458D-8481-BEA5577B1B09}" srcOrd="0" destOrd="0" presId="urn:microsoft.com/office/officeart/2005/8/layout/hList7"/>
    <dgm:cxn modelId="{A550D88E-1519-460F-895F-5A5D19CD756B}" type="presParOf" srcId="{326D283A-E343-458D-8481-BEA5577B1B09}" destId="{CABA867D-1D0E-43FA-92D6-768E33CE9BA3}" srcOrd="0" destOrd="0" presId="urn:microsoft.com/office/officeart/2005/8/layout/hList7"/>
    <dgm:cxn modelId="{71126990-E00B-4867-84B4-33649E1246DA}" type="presParOf" srcId="{326D283A-E343-458D-8481-BEA5577B1B09}" destId="{3F5E51C7-5E19-4DA5-9B41-21E5F454A8FE}" srcOrd="1" destOrd="0" presId="urn:microsoft.com/office/officeart/2005/8/layout/hList7"/>
    <dgm:cxn modelId="{289BA895-19DF-4101-8BB4-F91F33742F82}" type="presParOf" srcId="{326D283A-E343-458D-8481-BEA5577B1B09}" destId="{48D2ED23-8019-4DD2-91A9-30CF4ECBD61D}" srcOrd="2" destOrd="0" presId="urn:microsoft.com/office/officeart/2005/8/layout/hList7"/>
    <dgm:cxn modelId="{21D23857-04D3-4A43-A7AC-36C538CA10A2}" type="presParOf" srcId="{326D283A-E343-458D-8481-BEA5577B1B09}" destId="{B379BB6C-A55B-45E4-8A64-457B10EED647}" srcOrd="3" destOrd="0" presId="urn:microsoft.com/office/officeart/2005/8/layout/hList7"/>
    <dgm:cxn modelId="{8BD31A44-10EC-481B-A9AA-083A4678420F}" type="presParOf" srcId="{A4345628-39E4-426D-B1A7-5DC7B63D0C0A}" destId="{11E18FB3-E4EB-4732-9234-13E691A9E5B9}" srcOrd="1" destOrd="0" presId="urn:microsoft.com/office/officeart/2005/8/layout/hList7"/>
    <dgm:cxn modelId="{1DC42D65-CE76-42CF-9C2F-1F278B8E31CC}" type="presParOf" srcId="{A4345628-39E4-426D-B1A7-5DC7B63D0C0A}" destId="{89D3C7E2-69CA-4A66-981D-556766CD8FC9}" srcOrd="2" destOrd="0" presId="urn:microsoft.com/office/officeart/2005/8/layout/hList7"/>
    <dgm:cxn modelId="{732EABF8-1D9C-4EE5-AD49-23C6FE8A2260}" type="presParOf" srcId="{89D3C7E2-69CA-4A66-981D-556766CD8FC9}" destId="{BA8723DA-01B6-4F1A-8D54-04BEEE9F8822}" srcOrd="0" destOrd="0" presId="urn:microsoft.com/office/officeart/2005/8/layout/hList7"/>
    <dgm:cxn modelId="{7D86DB52-9068-43C2-8988-3C7CBB9712B4}" type="presParOf" srcId="{89D3C7E2-69CA-4A66-981D-556766CD8FC9}" destId="{8F9CBC0D-921C-479C-8B2D-BA00DBF0C441}" srcOrd="1" destOrd="0" presId="urn:microsoft.com/office/officeart/2005/8/layout/hList7"/>
    <dgm:cxn modelId="{8838C18E-E3A5-43FF-A259-0FF4E26D02DB}" type="presParOf" srcId="{89D3C7E2-69CA-4A66-981D-556766CD8FC9}" destId="{A3A2E034-9C69-4F67-AF02-00F44B730389}" srcOrd="2" destOrd="0" presId="urn:microsoft.com/office/officeart/2005/8/layout/hList7"/>
    <dgm:cxn modelId="{6F1F5D0D-E584-45CB-90D1-2C7DE867797E}" type="presParOf" srcId="{89D3C7E2-69CA-4A66-981D-556766CD8FC9}" destId="{B1878F04-5E12-4263-B52D-A50B90934881}" srcOrd="3" destOrd="0" presId="urn:microsoft.com/office/officeart/2005/8/layout/hList7"/>
    <dgm:cxn modelId="{DF19EB10-9884-4BBD-AD2E-8D16E8D71C2B}" type="presParOf" srcId="{A4345628-39E4-426D-B1A7-5DC7B63D0C0A}" destId="{CB73E772-E0AC-4ED2-B870-4B65AFC33CB3}" srcOrd="3" destOrd="0" presId="urn:microsoft.com/office/officeart/2005/8/layout/hList7"/>
    <dgm:cxn modelId="{47A757D5-219A-4A7B-B1EC-1F91AD00A600}" type="presParOf" srcId="{A4345628-39E4-426D-B1A7-5DC7B63D0C0A}" destId="{FCD5E149-A211-4144-9A9B-77DC0323244B}" srcOrd="4" destOrd="0" presId="urn:microsoft.com/office/officeart/2005/8/layout/hList7"/>
    <dgm:cxn modelId="{D5D36096-9F22-49E8-962C-F8F0F63D5C98}" type="presParOf" srcId="{FCD5E149-A211-4144-9A9B-77DC0323244B}" destId="{A73F3109-7BA1-4F26-992A-5CA289F718DE}" srcOrd="0" destOrd="0" presId="urn:microsoft.com/office/officeart/2005/8/layout/hList7"/>
    <dgm:cxn modelId="{9402D0D0-0153-452A-8AF3-7DC37B13A2A1}" type="presParOf" srcId="{FCD5E149-A211-4144-9A9B-77DC0323244B}" destId="{BEADCD9C-D30B-4B6E-87E8-425FA083C087}" srcOrd="1" destOrd="0" presId="urn:microsoft.com/office/officeart/2005/8/layout/hList7"/>
    <dgm:cxn modelId="{2B942606-C689-4F52-9BAE-A2EE29BC725F}" type="presParOf" srcId="{FCD5E149-A211-4144-9A9B-77DC0323244B}" destId="{E00D35E4-8829-4529-BF89-6653910136E8}" srcOrd="2" destOrd="0" presId="urn:microsoft.com/office/officeart/2005/8/layout/hList7"/>
    <dgm:cxn modelId="{DB5A57F4-3131-4E5B-B5EC-A8965CABC683}" type="presParOf" srcId="{FCD5E149-A211-4144-9A9B-77DC0323244B}" destId="{522789E3-D816-4A56-85E5-F68358FBD86D}" srcOrd="3" destOrd="0" presId="urn:microsoft.com/office/officeart/2005/8/layout/hList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CFB459C-2C0E-4621-8F9D-4E88469DB8D8}" type="doc">
      <dgm:prSet loTypeId="urn:microsoft.com/office/officeart/2005/8/layout/balance1" loCatId="relationship" qsTypeId="urn:microsoft.com/office/officeart/2005/8/quickstyle/simple1" qsCatId="simple" csTypeId="urn:microsoft.com/office/officeart/2005/8/colors/accent1_2" csCatId="accent1" phldr="1"/>
      <dgm:spPr/>
      <dgm:t>
        <a:bodyPr/>
        <a:lstStyle/>
        <a:p>
          <a:endParaRPr lang="en-AU"/>
        </a:p>
      </dgm:t>
    </dgm:pt>
    <dgm:pt modelId="{4955EDFD-C8FF-4499-83C4-DD9666BC1920}">
      <dgm:prSet phldrT="[Text]"/>
      <dgm:spPr/>
      <dgm:t>
        <a:bodyPr/>
        <a:lstStyle/>
        <a:p>
          <a:r>
            <a:rPr lang="en-US" dirty="0" smtClean="0">
              <a:latin typeface="Times New Roman" pitchFamily="18" charset="0"/>
              <a:cs typeface="Times New Roman" pitchFamily="18" charset="0"/>
            </a:rPr>
            <a:t>Before </a:t>
          </a:r>
          <a:endParaRPr lang="en-AU" dirty="0">
            <a:latin typeface="Times New Roman" pitchFamily="18" charset="0"/>
            <a:cs typeface="Times New Roman" pitchFamily="18" charset="0"/>
          </a:endParaRPr>
        </a:p>
      </dgm:t>
    </dgm:pt>
    <dgm:pt modelId="{81750F62-ED11-4D04-A0D9-96BCDEA45598}" type="parTrans" cxnId="{DAE311D3-DDBA-4A6D-A1A8-AD5EB0C2AF7D}">
      <dgm:prSet/>
      <dgm:spPr/>
      <dgm:t>
        <a:bodyPr/>
        <a:lstStyle/>
        <a:p>
          <a:endParaRPr lang="en-AU"/>
        </a:p>
      </dgm:t>
    </dgm:pt>
    <dgm:pt modelId="{AF8C1878-A9AB-4022-97FE-7E8812DBB08E}" type="sibTrans" cxnId="{DAE311D3-DDBA-4A6D-A1A8-AD5EB0C2AF7D}">
      <dgm:prSet/>
      <dgm:spPr/>
      <dgm:t>
        <a:bodyPr/>
        <a:lstStyle/>
        <a:p>
          <a:endParaRPr lang="en-AU"/>
        </a:p>
      </dgm:t>
    </dgm:pt>
    <dgm:pt modelId="{36DFC27C-6A34-4269-B23D-F1B74DD116C2}">
      <dgm:prSet phldrT="[Text]" custT="1"/>
      <dgm:spPr/>
      <dgm:t>
        <a:bodyPr/>
        <a:lstStyle/>
        <a:p>
          <a:r>
            <a:rPr lang="en-AU" sz="1400" dirty="0" smtClean="0">
              <a:latin typeface="Times New Roman" pitchFamily="18" charset="0"/>
              <a:cs typeface="Times New Roman" pitchFamily="18" charset="0"/>
            </a:rPr>
            <a:t>Process velocity men =168.5</a:t>
          </a:r>
          <a:endParaRPr lang="en-AU" sz="1400" dirty="0">
            <a:latin typeface="Times New Roman" pitchFamily="18" charset="0"/>
            <a:cs typeface="Times New Roman" pitchFamily="18" charset="0"/>
          </a:endParaRPr>
        </a:p>
      </dgm:t>
    </dgm:pt>
    <dgm:pt modelId="{A4D02E0A-388B-4769-8CF4-715CAE3A1CEF}" type="parTrans" cxnId="{BDA30335-CF22-468E-A63B-C2FFFA9311DC}">
      <dgm:prSet/>
      <dgm:spPr/>
      <dgm:t>
        <a:bodyPr/>
        <a:lstStyle/>
        <a:p>
          <a:endParaRPr lang="en-AU"/>
        </a:p>
      </dgm:t>
    </dgm:pt>
    <dgm:pt modelId="{F8DACFF5-1748-4DC9-B64B-67BC13EF4A37}" type="sibTrans" cxnId="{BDA30335-CF22-468E-A63B-C2FFFA9311DC}">
      <dgm:prSet/>
      <dgm:spPr/>
      <dgm:t>
        <a:bodyPr/>
        <a:lstStyle/>
        <a:p>
          <a:endParaRPr lang="en-AU"/>
        </a:p>
      </dgm:t>
    </dgm:pt>
    <dgm:pt modelId="{67BF9D99-EB63-4694-82B2-028A437320C5}">
      <dgm:prSet phldrT="[Text]" custT="1"/>
      <dgm:spPr/>
      <dgm:t>
        <a:bodyPr/>
        <a:lstStyle/>
        <a:p>
          <a:r>
            <a:rPr lang="en-US" sz="4800" dirty="0" smtClean="0">
              <a:latin typeface="Times New Roman" pitchFamily="18" charset="0"/>
              <a:cs typeface="Times New Roman" pitchFamily="18" charset="0"/>
            </a:rPr>
            <a:t>After</a:t>
          </a:r>
          <a:endParaRPr lang="en-AU" sz="4800" dirty="0">
            <a:latin typeface="Times New Roman" pitchFamily="18" charset="0"/>
            <a:cs typeface="Times New Roman" pitchFamily="18" charset="0"/>
          </a:endParaRPr>
        </a:p>
      </dgm:t>
    </dgm:pt>
    <dgm:pt modelId="{3EB4D683-7D7A-4832-BB09-57F2E8240894}" type="parTrans" cxnId="{76C541B7-B786-40BF-A13A-DDFF0CAF9197}">
      <dgm:prSet/>
      <dgm:spPr/>
      <dgm:t>
        <a:bodyPr/>
        <a:lstStyle/>
        <a:p>
          <a:endParaRPr lang="en-AU"/>
        </a:p>
      </dgm:t>
    </dgm:pt>
    <dgm:pt modelId="{36A0853B-668B-422F-BD9B-6F30B78E1585}" type="sibTrans" cxnId="{76C541B7-B786-40BF-A13A-DDFF0CAF9197}">
      <dgm:prSet/>
      <dgm:spPr/>
      <dgm:t>
        <a:bodyPr/>
        <a:lstStyle/>
        <a:p>
          <a:endParaRPr lang="en-AU"/>
        </a:p>
      </dgm:t>
    </dgm:pt>
    <dgm:pt modelId="{B5134F10-A424-4989-AE78-F33D723553B1}">
      <dgm:prSet phldrT="[Text]" custT="1"/>
      <dgm:spPr/>
      <dgm:t>
        <a:bodyPr/>
        <a:lstStyle/>
        <a:p>
          <a:r>
            <a:rPr lang="en-AU" sz="1400" dirty="0" smtClean="0">
              <a:latin typeface="Times New Roman" pitchFamily="18" charset="0"/>
              <a:cs typeface="Times New Roman" pitchFamily="18" charset="0"/>
            </a:rPr>
            <a:t>Process velocity men =4.1</a:t>
          </a:r>
          <a:endParaRPr lang="en-AU" sz="1400" dirty="0">
            <a:latin typeface="Times New Roman" pitchFamily="18" charset="0"/>
            <a:cs typeface="Times New Roman" pitchFamily="18" charset="0"/>
          </a:endParaRPr>
        </a:p>
      </dgm:t>
    </dgm:pt>
    <dgm:pt modelId="{40363DAC-2561-489D-9FDA-CC511C57FB64}" type="parTrans" cxnId="{68823FF5-F97B-4E67-A49B-E1231DB09D39}">
      <dgm:prSet/>
      <dgm:spPr/>
      <dgm:t>
        <a:bodyPr/>
        <a:lstStyle/>
        <a:p>
          <a:endParaRPr lang="en-AU"/>
        </a:p>
      </dgm:t>
    </dgm:pt>
    <dgm:pt modelId="{6C2A1840-51E7-4C81-B6F4-501C3FD53BD9}" type="sibTrans" cxnId="{68823FF5-F97B-4E67-A49B-E1231DB09D39}">
      <dgm:prSet/>
      <dgm:spPr/>
      <dgm:t>
        <a:bodyPr/>
        <a:lstStyle/>
        <a:p>
          <a:endParaRPr lang="en-AU"/>
        </a:p>
      </dgm:t>
    </dgm:pt>
    <dgm:pt modelId="{4867EF7B-3ECF-490E-AEFF-374092F93355}">
      <dgm:prSet phldrT="[Text]"/>
      <dgm:spPr/>
      <dgm:t>
        <a:bodyPr/>
        <a:lstStyle/>
        <a:p>
          <a:endParaRPr lang="en-AU" dirty="0">
            <a:latin typeface="Times New Roman" pitchFamily="18" charset="0"/>
            <a:cs typeface="Times New Roman" pitchFamily="18" charset="0"/>
          </a:endParaRPr>
        </a:p>
      </dgm:t>
    </dgm:pt>
    <dgm:pt modelId="{DC13C433-A1D0-472B-88CB-351FBAF16619}" type="sibTrans" cxnId="{558F5C68-47BE-4FE5-83A1-D57ECCB92AA8}">
      <dgm:prSet/>
      <dgm:spPr/>
      <dgm:t>
        <a:bodyPr/>
        <a:lstStyle/>
        <a:p>
          <a:endParaRPr lang="en-AU"/>
        </a:p>
      </dgm:t>
    </dgm:pt>
    <dgm:pt modelId="{C2BF23FC-4DA7-480F-9AA1-03CFABFA7B41}" type="parTrans" cxnId="{558F5C68-47BE-4FE5-83A1-D57ECCB92AA8}">
      <dgm:prSet/>
      <dgm:spPr/>
      <dgm:t>
        <a:bodyPr/>
        <a:lstStyle/>
        <a:p>
          <a:endParaRPr lang="en-AU"/>
        </a:p>
      </dgm:t>
    </dgm:pt>
    <dgm:pt modelId="{5845D77A-B09E-48F6-9874-DA0C7A37C73E}">
      <dgm:prSet custT="1"/>
      <dgm:spPr/>
      <dgm:t>
        <a:bodyPr/>
        <a:lstStyle/>
        <a:p>
          <a:r>
            <a:rPr lang="en-AU" sz="1400" dirty="0" smtClean="0">
              <a:latin typeface="Times New Roman" pitchFamily="18" charset="0"/>
              <a:cs typeface="Times New Roman" pitchFamily="18" charset="0"/>
            </a:rPr>
            <a:t>Production system efficiency=63%</a:t>
          </a:r>
          <a:endParaRPr lang="en-AU" sz="1400" dirty="0">
            <a:latin typeface="Times New Roman" pitchFamily="18" charset="0"/>
            <a:cs typeface="Times New Roman" pitchFamily="18" charset="0"/>
          </a:endParaRPr>
        </a:p>
      </dgm:t>
    </dgm:pt>
    <dgm:pt modelId="{4CDE8BCE-1123-4928-876D-EA128349C79A}" type="sibTrans" cxnId="{2B4B70AE-BC5F-46B0-912B-12F790A8D965}">
      <dgm:prSet/>
      <dgm:spPr/>
      <dgm:t>
        <a:bodyPr/>
        <a:lstStyle/>
        <a:p>
          <a:endParaRPr lang="en-AU"/>
        </a:p>
      </dgm:t>
    </dgm:pt>
    <dgm:pt modelId="{BB3F22AF-4802-4094-8180-CA63599ED243}" type="parTrans" cxnId="{2B4B70AE-BC5F-46B0-912B-12F790A8D965}">
      <dgm:prSet/>
      <dgm:spPr/>
      <dgm:t>
        <a:bodyPr/>
        <a:lstStyle/>
        <a:p>
          <a:endParaRPr lang="en-AU"/>
        </a:p>
      </dgm:t>
    </dgm:pt>
    <dgm:pt modelId="{D4CE44BE-239F-41B2-AF9B-B4D6FB9F1D69}">
      <dgm:prSet phldrT="[Text]"/>
      <dgm:spPr/>
      <dgm:t>
        <a:bodyPr/>
        <a:lstStyle/>
        <a:p>
          <a:endParaRPr lang="en-AU" dirty="0">
            <a:latin typeface="Times New Roman" pitchFamily="18" charset="0"/>
            <a:cs typeface="Times New Roman" pitchFamily="18" charset="0"/>
          </a:endParaRPr>
        </a:p>
      </dgm:t>
    </dgm:pt>
    <dgm:pt modelId="{739FAC18-0424-447C-926E-9FCC75A09084}" type="parTrans" cxnId="{A6EB347C-F1A3-4FF9-9EC1-611470F515B7}">
      <dgm:prSet/>
      <dgm:spPr/>
      <dgm:t>
        <a:bodyPr/>
        <a:lstStyle/>
        <a:p>
          <a:endParaRPr lang="en-AU"/>
        </a:p>
      </dgm:t>
    </dgm:pt>
    <dgm:pt modelId="{B7BB642A-06A3-4BA5-9EA5-9058CD472B48}" type="sibTrans" cxnId="{A6EB347C-F1A3-4FF9-9EC1-611470F515B7}">
      <dgm:prSet/>
      <dgm:spPr/>
      <dgm:t>
        <a:bodyPr/>
        <a:lstStyle/>
        <a:p>
          <a:endParaRPr lang="en-AU"/>
        </a:p>
      </dgm:t>
    </dgm:pt>
    <dgm:pt modelId="{A5246674-019B-4138-BC10-A76AB3557985}">
      <dgm:prSet phldrT="[Text]"/>
      <dgm:spPr/>
      <dgm:t>
        <a:bodyPr/>
        <a:lstStyle/>
        <a:p>
          <a:endParaRPr lang="en-AU" dirty="0">
            <a:latin typeface="Times New Roman" pitchFamily="18" charset="0"/>
            <a:cs typeface="Times New Roman" pitchFamily="18" charset="0"/>
          </a:endParaRPr>
        </a:p>
      </dgm:t>
    </dgm:pt>
    <dgm:pt modelId="{C4B913AB-C8E7-4399-94E9-39D065336C3E}" type="parTrans" cxnId="{1B969B01-951B-494E-AB30-6C5A830B378B}">
      <dgm:prSet/>
      <dgm:spPr/>
      <dgm:t>
        <a:bodyPr/>
        <a:lstStyle/>
        <a:p>
          <a:endParaRPr lang="en-AU"/>
        </a:p>
      </dgm:t>
    </dgm:pt>
    <dgm:pt modelId="{31892EEF-6343-4593-BDFE-24E0FAEF2C68}" type="sibTrans" cxnId="{1B969B01-951B-494E-AB30-6C5A830B378B}">
      <dgm:prSet/>
      <dgm:spPr/>
      <dgm:t>
        <a:bodyPr/>
        <a:lstStyle/>
        <a:p>
          <a:endParaRPr lang="en-AU"/>
        </a:p>
      </dgm:t>
    </dgm:pt>
    <dgm:pt modelId="{7A9C166B-89B3-424B-84F5-0B0E647D040A}">
      <dgm:prSet custT="1"/>
      <dgm:spPr/>
      <dgm:t>
        <a:bodyPr/>
        <a:lstStyle/>
        <a:p>
          <a:r>
            <a:rPr lang="en-AU" sz="1400" dirty="0" smtClean="0">
              <a:latin typeface="Times New Roman" pitchFamily="18" charset="0"/>
              <a:cs typeface="Times New Roman" pitchFamily="18" charset="0"/>
            </a:rPr>
            <a:t>Process velocity women =3.89</a:t>
          </a:r>
        </a:p>
      </dgm:t>
    </dgm:pt>
    <dgm:pt modelId="{78F82EE9-AFE4-4BED-964F-37814363976D}" type="parTrans" cxnId="{E642C05C-8FF6-4C40-B52D-D93949A2E529}">
      <dgm:prSet/>
      <dgm:spPr/>
      <dgm:t>
        <a:bodyPr/>
        <a:lstStyle/>
        <a:p>
          <a:endParaRPr lang="en-AU"/>
        </a:p>
      </dgm:t>
    </dgm:pt>
    <dgm:pt modelId="{2CF5556B-1ADE-4AC3-A2CB-C34811F6A28A}" type="sibTrans" cxnId="{E642C05C-8FF6-4C40-B52D-D93949A2E529}">
      <dgm:prSet/>
      <dgm:spPr/>
      <dgm:t>
        <a:bodyPr/>
        <a:lstStyle/>
        <a:p>
          <a:endParaRPr lang="en-AU"/>
        </a:p>
      </dgm:t>
    </dgm:pt>
    <dgm:pt modelId="{CDBAEDE3-798D-4432-ABBC-81CDB1063170}">
      <dgm:prSet custT="1"/>
      <dgm:spPr/>
      <dgm:t>
        <a:bodyPr/>
        <a:lstStyle/>
        <a:p>
          <a:r>
            <a:rPr lang="en-AU" sz="1400" dirty="0" smtClean="0">
              <a:latin typeface="Times New Roman" pitchFamily="18" charset="0"/>
              <a:cs typeface="Times New Roman" pitchFamily="18" charset="0"/>
            </a:rPr>
            <a:t>Production system efficiency men cell =87%</a:t>
          </a:r>
        </a:p>
      </dgm:t>
    </dgm:pt>
    <dgm:pt modelId="{9592F83F-0546-419E-B92D-3B23A49B4702}" type="parTrans" cxnId="{30DDB4F2-5723-40C8-88FA-1864A52578FE}">
      <dgm:prSet/>
      <dgm:spPr/>
      <dgm:t>
        <a:bodyPr/>
        <a:lstStyle/>
        <a:p>
          <a:endParaRPr lang="en-AU"/>
        </a:p>
      </dgm:t>
    </dgm:pt>
    <dgm:pt modelId="{32EED6AE-33B4-4D44-8C20-9A68D3C3CA1D}" type="sibTrans" cxnId="{30DDB4F2-5723-40C8-88FA-1864A52578FE}">
      <dgm:prSet/>
      <dgm:spPr/>
      <dgm:t>
        <a:bodyPr/>
        <a:lstStyle/>
        <a:p>
          <a:endParaRPr lang="en-AU"/>
        </a:p>
      </dgm:t>
    </dgm:pt>
    <dgm:pt modelId="{F554F7E7-24A4-4FD5-8E58-83A4EF823C7B}">
      <dgm:prSet custT="1"/>
      <dgm:spPr/>
      <dgm:t>
        <a:bodyPr/>
        <a:lstStyle/>
        <a:p>
          <a:r>
            <a:rPr lang="en-AU" sz="1400" dirty="0" smtClean="0">
              <a:latin typeface="Times New Roman" pitchFamily="18" charset="0"/>
              <a:cs typeface="Times New Roman" pitchFamily="18" charset="0"/>
            </a:rPr>
            <a:t>Production system efficiency women   cell =88.5%</a:t>
          </a:r>
          <a:endParaRPr lang="en-AU" sz="1400" dirty="0">
            <a:latin typeface="Times New Roman" pitchFamily="18" charset="0"/>
            <a:cs typeface="Times New Roman" pitchFamily="18" charset="0"/>
          </a:endParaRPr>
        </a:p>
      </dgm:t>
    </dgm:pt>
    <dgm:pt modelId="{FE8E7920-D852-42D2-9897-A71310973A57}" type="parTrans" cxnId="{433597A3-8CB3-4D5A-87DC-DF4EAD6F7073}">
      <dgm:prSet/>
      <dgm:spPr/>
      <dgm:t>
        <a:bodyPr/>
        <a:lstStyle/>
        <a:p>
          <a:endParaRPr lang="en-AU"/>
        </a:p>
      </dgm:t>
    </dgm:pt>
    <dgm:pt modelId="{0F02BFD1-2B6D-4C13-A3DD-599DE83B9008}" type="sibTrans" cxnId="{433597A3-8CB3-4D5A-87DC-DF4EAD6F7073}">
      <dgm:prSet/>
      <dgm:spPr/>
      <dgm:t>
        <a:bodyPr/>
        <a:lstStyle/>
        <a:p>
          <a:endParaRPr lang="en-AU"/>
        </a:p>
      </dgm:t>
    </dgm:pt>
    <dgm:pt modelId="{EE14A23C-A62D-4F95-A95A-F121A6A46CDD}">
      <dgm:prSet phldrT="[Text]" custT="1"/>
      <dgm:spPr/>
      <dgm:t>
        <a:bodyPr/>
        <a:lstStyle/>
        <a:p>
          <a:r>
            <a:rPr lang="en-AU" sz="1400" dirty="0" smtClean="0">
              <a:latin typeface="Times New Roman" pitchFamily="18" charset="0"/>
              <a:cs typeface="Times New Roman" pitchFamily="18" charset="0"/>
            </a:rPr>
            <a:t> Process velocity women =163.6</a:t>
          </a:r>
          <a:endParaRPr lang="en-AU" sz="1400" dirty="0">
            <a:latin typeface="Times New Roman" pitchFamily="18" charset="0"/>
            <a:cs typeface="Times New Roman" pitchFamily="18" charset="0"/>
          </a:endParaRPr>
        </a:p>
      </dgm:t>
    </dgm:pt>
    <dgm:pt modelId="{524A9889-7D8C-4371-B2FF-116D24AAB153}" type="parTrans" cxnId="{47DC76E4-CF45-4138-96D3-2253DF351D07}">
      <dgm:prSet/>
      <dgm:spPr/>
      <dgm:t>
        <a:bodyPr/>
        <a:lstStyle/>
        <a:p>
          <a:endParaRPr lang="en-AU"/>
        </a:p>
      </dgm:t>
    </dgm:pt>
    <dgm:pt modelId="{D9B30C5E-9555-428B-80FC-C63139DFE630}" type="sibTrans" cxnId="{47DC76E4-CF45-4138-96D3-2253DF351D07}">
      <dgm:prSet/>
      <dgm:spPr/>
      <dgm:t>
        <a:bodyPr/>
        <a:lstStyle/>
        <a:p>
          <a:endParaRPr lang="en-AU"/>
        </a:p>
      </dgm:t>
    </dgm:pt>
    <dgm:pt modelId="{A09F6202-221C-400A-AB65-12517FE635AA}" type="pres">
      <dgm:prSet presAssocID="{4CFB459C-2C0E-4621-8F9D-4E88469DB8D8}" presName="outerComposite" presStyleCnt="0">
        <dgm:presLayoutVars>
          <dgm:chMax val="2"/>
          <dgm:animLvl val="lvl"/>
          <dgm:resizeHandles val="exact"/>
        </dgm:presLayoutVars>
      </dgm:prSet>
      <dgm:spPr/>
      <dgm:t>
        <a:bodyPr/>
        <a:lstStyle/>
        <a:p>
          <a:endParaRPr lang="en-AU"/>
        </a:p>
      </dgm:t>
    </dgm:pt>
    <dgm:pt modelId="{F0575AF9-090C-48EA-8184-C69B47612F4D}" type="pres">
      <dgm:prSet presAssocID="{4CFB459C-2C0E-4621-8F9D-4E88469DB8D8}" presName="dummyMaxCanvas" presStyleCnt="0"/>
      <dgm:spPr/>
    </dgm:pt>
    <dgm:pt modelId="{C8F64E59-E7EA-4374-BFF3-25A795AB4472}" type="pres">
      <dgm:prSet presAssocID="{4CFB459C-2C0E-4621-8F9D-4E88469DB8D8}" presName="parentComposite" presStyleCnt="0"/>
      <dgm:spPr/>
    </dgm:pt>
    <dgm:pt modelId="{4299A4CB-7A07-43C4-8D4D-003AC87105FC}" type="pres">
      <dgm:prSet presAssocID="{4CFB459C-2C0E-4621-8F9D-4E88469DB8D8}" presName="parent1" presStyleLbl="alignAccFollowNode1" presStyleIdx="0" presStyleCnt="4">
        <dgm:presLayoutVars>
          <dgm:chMax val="4"/>
        </dgm:presLayoutVars>
      </dgm:prSet>
      <dgm:spPr/>
      <dgm:t>
        <a:bodyPr/>
        <a:lstStyle/>
        <a:p>
          <a:endParaRPr lang="en-AU"/>
        </a:p>
      </dgm:t>
    </dgm:pt>
    <dgm:pt modelId="{12F912E2-8921-4F90-AF0C-91293205DDBF}" type="pres">
      <dgm:prSet presAssocID="{4CFB459C-2C0E-4621-8F9D-4E88469DB8D8}" presName="parent2" presStyleLbl="alignAccFollowNode1" presStyleIdx="1" presStyleCnt="4">
        <dgm:presLayoutVars>
          <dgm:chMax val="4"/>
        </dgm:presLayoutVars>
      </dgm:prSet>
      <dgm:spPr/>
      <dgm:t>
        <a:bodyPr/>
        <a:lstStyle/>
        <a:p>
          <a:endParaRPr lang="en-AU"/>
        </a:p>
      </dgm:t>
    </dgm:pt>
    <dgm:pt modelId="{9665B8D0-E736-45E0-BDB4-714FEF8B7494}" type="pres">
      <dgm:prSet presAssocID="{4CFB459C-2C0E-4621-8F9D-4E88469DB8D8}" presName="childrenComposite" presStyleCnt="0"/>
      <dgm:spPr/>
    </dgm:pt>
    <dgm:pt modelId="{F70688F2-8092-4641-8641-29245653A4E8}" type="pres">
      <dgm:prSet presAssocID="{4CFB459C-2C0E-4621-8F9D-4E88469DB8D8}" presName="dummyMaxCanvas_ChildArea" presStyleCnt="0"/>
      <dgm:spPr/>
    </dgm:pt>
    <dgm:pt modelId="{44E1D24B-021B-4D92-8878-783751F8136B}" type="pres">
      <dgm:prSet presAssocID="{4CFB459C-2C0E-4621-8F9D-4E88469DB8D8}" presName="fulcrum" presStyleLbl="alignAccFollowNode1" presStyleIdx="2" presStyleCnt="4"/>
      <dgm:spPr/>
    </dgm:pt>
    <dgm:pt modelId="{CF7A7307-6501-40CD-8495-3C03E7B2BEBB}" type="pres">
      <dgm:prSet presAssocID="{4CFB459C-2C0E-4621-8F9D-4E88469DB8D8}" presName="balance_34" presStyleLbl="alignAccFollowNode1" presStyleIdx="3" presStyleCnt="4">
        <dgm:presLayoutVars>
          <dgm:bulletEnabled val="1"/>
        </dgm:presLayoutVars>
      </dgm:prSet>
      <dgm:spPr/>
    </dgm:pt>
    <dgm:pt modelId="{3F9CDFD3-495E-4A5F-8423-56B7E669E432}" type="pres">
      <dgm:prSet presAssocID="{4CFB459C-2C0E-4621-8F9D-4E88469DB8D8}" presName="right_34_1" presStyleLbl="node1" presStyleIdx="0" presStyleCnt="7">
        <dgm:presLayoutVars>
          <dgm:bulletEnabled val="1"/>
        </dgm:presLayoutVars>
      </dgm:prSet>
      <dgm:spPr/>
      <dgm:t>
        <a:bodyPr/>
        <a:lstStyle/>
        <a:p>
          <a:endParaRPr lang="en-AU"/>
        </a:p>
      </dgm:t>
    </dgm:pt>
    <dgm:pt modelId="{D74A7168-EC98-4559-B252-B9CDA9F421B2}" type="pres">
      <dgm:prSet presAssocID="{4CFB459C-2C0E-4621-8F9D-4E88469DB8D8}" presName="right_34_2" presStyleLbl="node1" presStyleIdx="1" presStyleCnt="7">
        <dgm:presLayoutVars>
          <dgm:bulletEnabled val="1"/>
        </dgm:presLayoutVars>
      </dgm:prSet>
      <dgm:spPr/>
      <dgm:t>
        <a:bodyPr/>
        <a:lstStyle/>
        <a:p>
          <a:endParaRPr lang="en-AU"/>
        </a:p>
      </dgm:t>
    </dgm:pt>
    <dgm:pt modelId="{7C10249A-CA3E-4D81-8069-46F73C309B79}" type="pres">
      <dgm:prSet presAssocID="{4CFB459C-2C0E-4621-8F9D-4E88469DB8D8}" presName="right_34_3" presStyleLbl="node1" presStyleIdx="2" presStyleCnt="7">
        <dgm:presLayoutVars>
          <dgm:bulletEnabled val="1"/>
        </dgm:presLayoutVars>
      </dgm:prSet>
      <dgm:spPr/>
      <dgm:t>
        <a:bodyPr/>
        <a:lstStyle/>
        <a:p>
          <a:endParaRPr lang="en-AU"/>
        </a:p>
      </dgm:t>
    </dgm:pt>
    <dgm:pt modelId="{E8173CD2-9A13-4C52-9874-5DB635BF47E2}" type="pres">
      <dgm:prSet presAssocID="{4CFB459C-2C0E-4621-8F9D-4E88469DB8D8}" presName="right_34_4" presStyleLbl="node1" presStyleIdx="3" presStyleCnt="7">
        <dgm:presLayoutVars>
          <dgm:bulletEnabled val="1"/>
        </dgm:presLayoutVars>
      </dgm:prSet>
      <dgm:spPr/>
      <dgm:t>
        <a:bodyPr/>
        <a:lstStyle/>
        <a:p>
          <a:endParaRPr lang="en-AU"/>
        </a:p>
      </dgm:t>
    </dgm:pt>
    <dgm:pt modelId="{5C9B556E-3EBB-4DEE-944B-E37DA7A4732C}" type="pres">
      <dgm:prSet presAssocID="{4CFB459C-2C0E-4621-8F9D-4E88469DB8D8}" presName="left_34_1" presStyleLbl="node1" presStyleIdx="4" presStyleCnt="7">
        <dgm:presLayoutVars>
          <dgm:bulletEnabled val="1"/>
        </dgm:presLayoutVars>
      </dgm:prSet>
      <dgm:spPr/>
      <dgm:t>
        <a:bodyPr/>
        <a:lstStyle/>
        <a:p>
          <a:endParaRPr lang="en-AU"/>
        </a:p>
      </dgm:t>
    </dgm:pt>
    <dgm:pt modelId="{5561104C-02C9-4243-B063-9EEBDFD202A5}" type="pres">
      <dgm:prSet presAssocID="{4CFB459C-2C0E-4621-8F9D-4E88469DB8D8}" presName="left_34_2" presStyleLbl="node1" presStyleIdx="5" presStyleCnt="7">
        <dgm:presLayoutVars>
          <dgm:bulletEnabled val="1"/>
        </dgm:presLayoutVars>
      </dgm:prSet>
      <dgm:spPr/>
      <dgm:t>
        <a:bodyPr/>
        <a:lstStyle/>
        <a:p>
          <a:endParaRPr lang="en-AU"/>
        </a:p>
      </dgm:t>
    </dgm:pt>
    <dgm:pt modelId="{2CC3774A-28F7-49D4-9390-249D69E2CE8B}" type="pres">
      <dgm:prSet presAssocID="{4CFB459C-2C0E-4621-8F9D-4E88469DB8D8}" presName="left_34_3" presStyleLbl="node1" presStyleIdx="6" presStyleCnt="7">
        <dgm:presLayoutVars>
          <dgm:bulletEnabled val="1"/>
        </dgm:presLayoutVars>
      </dgm:prSet>
      <dgm:spPr/>
      <dgm:t>
        <a:bodyPr/>
        <a:lstStyle/>
        <a:p>
          <a:endParaRPr lang="en-AU"/>
        </a:p>
      </dgm:t>
    </dgm:pt>
  </dgm:ptLst>
  <dgm:cxnLst>
    <dgm:cxn modelId="{68823FF5-F97B-4E67-A49B-E1231DB09D39}" srcId="{67BF9D99-EB63-4694-82B2-028A437320C5}" destId="{B5134F10-A424-4989-AE78-F33D723553B1}" srcOrd="0" destOrd="0" parTransId="{40363DAC-2561-489D-9FDA-CC511C57FB64}" sibTransId="{6C2A1840-51E7-4C81-B6F4-501C3FD53BD9}"/>
    <dgm:cxn modelId="{DAE311D3-DDBA-4A6D-A1A8-AD5EB0C2AF7D}" srcId="{4CFB459C-2C0E-4621-8F9D-4E88469DB8D8}" destId="{4955EDFD-C8FF-4499-83C4-DD9666BC1920}" srcOrd="0" destOrd="0" parTransId="{81750F62-ED11-4D04-A0D9-96BCDEA45598}" sibTransId="{AF8C1878-A9AB-4022-97FE-7E8812DBB08E}"/>
    <dgm:cxn modelId="{433597A3-8CB3-4D5A-87DC-DF4EAD6F7073}" srcId="{67BF9D99-EB63-4694-82B2-028A437320C5}" destId="{F554F7E7-24A4-4FD5-8E58-83A4EF823C7B}" srcOrd="3" destOrd="0" parTransId="{FE8E7920-D852-42D2-9897-A71310973A57}" sibTransId="{0F02BFD1-2B6D-4C13-A3DD-599DE83B9008}"/>
    <dgm:cxn modelId="{1B969B01-951B-494E-AB30-6C5A830B378B}" srcId="{67BF9D99-EB63-4694-82B2-028A437320C5}" destId="{A5246674-019B-4138-BC10-A76AB3557985}" srcOrd="4" destOrd="0" parTransId="{C4B913AB-C8E7-4399-94E9-39D065336C3E}" sibTransId="{31892EEF-6343-4593-BDFE-24E0FAEF2C68}"/>
    <dgm:cxn modelId="{4CFDE0F1-A7E2-4082-B96B-D9C1DFAAD334}" type="presOf" srcId="{67BF9D99-EB63-4694-82B2-028A437320C5}" destId="{12F912E2-8921-4F90-AF0C-91293205DDBF}" srcOrd="0" destOrd="0" presId="urn:microsoft.com/office/officeart/2005/8/layout/balance1"/>
    <dgm:cxn modelId="{2B4B70AE-BC5F-46B0-912B-12F790A8D965}" srcId="{4955EDFD-C8FF-4499-83C4-DD9666BC1920}" destId="{5845D77A-B09E-48F6-9874-DA0C7A37C73E}" srcOrd="2" destOrd="0" parTransId="{BB3F22AF-4802-4094-8180-CA63599ED243}" sibTransId="{4CDE8BCE-1123-4928-876D-EA128349C79A}"/>
    <dgm:cxn modelId="{BDA30335-CF22-468E-A63B-C2FFFA9311DC}" srcId="{4955EDFD-C8FF-4499-83C4-DD9666BC1920}" destId="{36DFC27C-6A34-4269-B23D-F1B74DD116C2}" srcOrd="0" destOrd="0" parTransId="{A4D02E0A-388B-4769-8CF4-715CAE3A1CEF}" sibTransId="{F8DACFF5-1748-4DC9-B64B-67BC13EF4A37}"/>
    <dgm:cxn modelId="{D3A7E173-DAE8-43EF-80DE-2CD6AFA688D0}" type="presOf" srcId="{4955EDFD-C8FF-4499-83C4-DD9666BC1920}" destId="{4299A4CB-7A07-43C4-8D4D-003AC87105FC}" srcOrd="0" destOrd="0" presId="urn:microsoft.com/office/officeart/2005/8/layout/balance1"/>
    <dgm:cxn modelId="{30DDB4F2-5723-40C8-88FA-1864A52578FE}" srcId="{67BF9D99-EB63-4694-82B2-028A437320C5}" destId="{CDBAEDE3-798D-4432-ABBC-81CDB1063170}" srcOrd="2" destOrd="0" parTransId="{9592F83F-0546-419E-B92D-3B23A49B4702}" sibTransId="{32EED6AE-33B4-4D44-8C20-9A68D3C3CA1D}"/>
    <dgm:cxn modelId="{B4130D9F-BABC-47C4-BF6C-0C29E8AA48DE}" type="presOf" srcId="{F554F7E7-24A4-4FD5-8E58-83A4EF823C7B}" destId="{E8173CD2-9A13-4C52-9874-5DB635BF47E2}" srcOrd="0" destOrd="0" presId="urn:microsoft.com/office/officeart/2005/8/layout/balance1"/>
    <dgm:cxn modelId="{6C659617-1455-4561-8D1B-657FA1DEA7D8}" type="presOf" srcId="{CDBAEDE3-798D-4432-ABBC-81CDB1063170}" destId="{7C10249A-CA3E-4D81-8069-46F73C309B79}" srcOrd="0" destOrd="0" presId="urn:microsoft.com/office/officeart/2005/8/layout/balance1"/>
    <dgm:cxn modelId="{47DC76E4-CF45-4138-96D3-2253DF351D07}" srcId="{4955EDFD-C8FF-4499-83C4-DD9666BC1920}" destId="{EE14A23C-A62D-4F95-A95A-F121A6A46CDD}" srcOrd="1" destOrd="0" parTransId="{524A9889-7D8C-4371-B2FF-116D24AAB153}" sibTransId="{D9B30C5E-9555-428B-80FC-C63139DFE630}"/>
    <dgm:cxn modelId="{A6EB347C-F1A3-4FF9-9EC1-611470F515B7}" srcId="{67BF9D99-EB63-4694-82B2-028A437320C5}" destId="{D4CE44BE-239F-41B2-AF9B-B4D6FB9F1D69}" srcOrd="5" destOrd="0" parTransId="{739FAC18-0424-447C-926E-9FCC75A09084}" sibTransId="{B7BB642A-06A3-4BA5-9EA5-9058CD472B48}"/>
    <dgm:cxn modelId="{9064B607-FC55-4F0C-9277-5EF3FE7711ED}" type="presOf" srcId="{EE14A23C-A62D-4F95-A95A-F121A6A46CDD}" destId="{5561104C-02C9-4243-B063-9EEBDFD202A5}" srcOrd="0" destOrd="0" presId="urn:microsoft.com/office/officeart/2005/8/layout/balance1"/>
    <dgm:cxn modelId="{09FFB6F0-4D2E-4FE8-8D96-AC10898EC9A2}" type="presOf" srcId="{B5134F10-A424-4989-AE78-F33D723553B1}" destId="{3F9CDFD3-495E-4A5F-8423-56B7E669E432}" srcOrd="0" destOrd="0" presId="urn:microsoft.com/office/officeart/2005/8/layout/balance1"/>
    <dgm:cxn modelId="{D9244A31-0831-4677-99F9-5B95B436849E}" type="presOf" srcId="{4CFB459C-2C0E-4621-8F9D-4E88469DB8D8}" destId="{A09F6202-221C-400A-AB65-12517FE635AA}" srcOrd="0" destOrd="0" presId="urn:microsoft.com/office/officeart/2005/8/layout/balance1"/>
    <dgm:cxn modelId="{D4A67876-122C-497B-A6B0-5D33AEC7F4D6}" type="presOf" srcId="{36DFC27C-6A34-4269-B23D-F1B74DD116C2}" destId="{5C9B556E-3EBB-4DEE-944B-E37DA7A4732C}" srcOrd="0" destOrd="0" presId="urn:microsoft.com/office/officeart/2005/8/layout/balance1"/>
    <dgm:cxn modelId="{E642C05C-8FF6-4C40-B52D-D93949A2E529}" srcId="{67BF9D99-EB63-4694-82B2-028A437320C5}" destId="{7A9C166B-89B3-424B-84F5-0B0E647D040A}" srcOrd="1" destOrd="0" parTransId="{78F82EE9-AFE4-4BED-964F-37814363976D}" sibTransId="{2CF5556B-1ADE-4AC3-A2CB-C34811F6A28A}"/>
    <dgm:cxn modelId="{76C541B7-B786-40BF-A13A-DDFF0CAF9197}" srcId="{4CFB459C-2C0E-4621-8F9D-4E88469DB8D8}" destId="{67BF9D99-EB63-4694-82B2-028A437320C5}" srcOrd="1" destOrd="0" parTransId="{3EB4D683-7D7A-4832-BB09-57F2E8240894}" sibTransId="{36A0853B-668B-422F-BD9B-6F30B78E1585}"/>
    <dgm:cxn modelId="{5B7F08BF-BF8E-48E0-B7EC-1B75D2A2BB32}" type="presOf" srcId="{7A9C166B-89B3-424B-84F5-0B0E647D040A}" destId="{D74A7168-EC98-4559-B252-B9CDA9F421B2}" srcOrd="0" destOrd="0" presId="urn:microsoft.com/office/officeart/2005/8/layout/balance1"/>
    <dgm:cxn modelId="{558F5C68-47BE-4FE5-83A1-D57ECCB92AA8}" srcId="{4CFB459C-2C0E-4621-8F9D-4E88469DB8D8}" destId="{4867EF7B-3ECF-490E-AEFF-374092F93355}" srcOrd="2" destOrd="0" parTransId="{C2BF23FC-4DA7-480F-9AA1-03CFABFA7B41}" sibTransId="{DC13C433-A1D0-472B-88CB-351FBAF16619}"/>
    <dgm:cxn modelId="{F72E964A-F36B-4281-A3FA-14538C2DC900}" type="presOf" srcId="{5845D77A-B09E-48F6-9874-DA0C7A37C73E}" destId="{2CC3774A-28F7-49D4-9390-249D69E2CE8B}" srcOrd="0" destOrd="0" presId="urn:microsoft.com/office/officeart/2005/8/layout/balance1"/>
    <dgm:cxn modelId="{BE1E46BA-F5DD-4B3B-B5D2-0CAAD1DAFC81}" type="presParOf" srcId="{A09F6202-221C-400A-AB65-12517FE635AA}" destId="{F0575AF9-090C-48EA-8184-C69B47612F4D}" srcOrd="0" destOrd="0" presId="urn:microsoft.com/office/officeart/2005/8/layout/balance1"/>
    <dgm:cxn modelId="{EB7CB9ED-88C7-44EB-B55A-78A581314F8E}" type="presParOf" srcId="{A09F6202-221C-400A-AB65-12517FE635AA}" destId="{C8F64E59-E7EA-4374-BFF3-25A795AB4472}" srcOrd="1" destOrd="0" presId="urn:microsoft.com/office/officeart/2005/8/layout/balance1"/>
    <dgm:cxn modelId="{15A9D0CA-C429-4E42-99AB-395340068534}" type="presParOf" srcId="{C8F64E59-E7EA-4374-BFF3-25A795AB4472}" destId="{4299A4CB-7A07-43C4-8D4D-003AC87105FC}" srcOrd="0" destOrd="0" presId="urn:microsoft.com/office/officeart/2005/8/layout/balance1"/>
    <dgm:cxn modelId="{8844D6CE-C23C-452D-97ED-0379E519023A}" type="presParOf" srcId="{C8F64E59-E7EA-4374-BFF3-25A795AB4472}" destId="{12F912E2-8921-4F90-AF0C-91293205DDBF}" srcOrd="1" destOrd="0" presId="urn:microsoft.com/office/officeart/2005/8/layout/balance1"/>
    <dgm:cxn modelId="{D6340BE9-EDE0-4828-A549-087448846E57}" type="presParOf" srcId="{A09F6202-221C-400A-AB65-12517FE635AA}" destId="{9665B8D0-E736-45E0-BDB4-714FEF8B7494}" srcOrd="2" destOrd="0" presId="urn:microsoft.com/office/officeart/2005/8/layout/balance1"/>
    <dgm:cxn modelId="{65A7D3FC-F665-4753-8933-78D6BC7BD941}" type="presParOf" srcId="{9665B8D0-E736-45E0-BDB4-714FEF8B7494}" destId="{F70688F2-8092-4641-8641-29245653A4E8}" srcOrd="0" destOrd="0" presId="urn:microsoft.com/office/officeart/2005/8/layout/balance1"/>
    <dgm:cxn modelId="{A57C7E99-8FB7-4688-9D5C-FD37E6E6EA4B}" type="presParOf" srcId="{9665B8D0-E736-45E0-BDB4-714FEF8B7494}" destId="{44E1D24B-021B-4D92-8878-783751F8136B}" srcOrd="1" destOrd="0" presId="urn:microsoft.com/office/officeart/2005/8/layout/balance1"/>
    <dgm:cxn modelId="{3044C575-070C-4F9D-9DD7-DE0CE003C05D}" type="presParOf" srcId="{9665B8D0-E736-45E0-BDB4-714FEF8B7494}" destId="{CF7A7307-6501-40CD-8495-3C03E7B2BEBB}" srcOrd="2" destOrd="0" presId="urn:microsoft.com/office/officeart/2005/8/layout/balance1"/>
    <dgm:cxn modelId="{4FD2021A-05CB-427F-9FD4-051F15115EC2}" type="presParOf" srcId="{9665B8D0-E736-45E0-BDB4-714FEF8B7494}" destId="{3F9CDFD3-495E-4A5F-8423-56B7E669E432}" srcOrd="3" destOrd="0" presId="urn:microsoft.com/office/officeart/2005/8/layout/balance1"/>
    <dgm:cxn modelId="{C6E3E818-69C9-40F5-8403-8115DA89F7E2}" type="presParOf" srcId="{9665B8D0-E736-45E0-BDB4-714FEF8B7494}" destId="{D74A7168-EC98-4559-B252-B9CDA9F421B2}" srcOrd="4" destOrd="0" presId="urn:microsoft.com/office/officeart/2005/8/layout/balance1"/>
    <dgm:cxn modelId="{A2AE2ED5-41B3-4C69-BC3D-AF11D08AFA72}" type="presParOf" srcId="{9665B8D0-E736-45E0-BDB4-714FEF8B7494}" destId="{7C10249A-CA3E-4D81-8069-46F73C309B79}" srcOrd="5" destOrd="0" presId="urn:microsoft.com/office/officeart/2005/8/layout/balance1"/>
    <dgm:cxn modelId="{81FA470A-8FB1-45E7-8F70-E5F9984724AE}" type="presParOf" srcId="{9665B8D0-E736-45E0-BDB4-714FEF8B7494}" destId="{E8173CD2-9A13-4C52-9874-5DB635BF47E2}" srcOrd="6" destOrd="0" presId="urn:microsoft.com/office/officeart/2005/8/layout/balance1"/>
    <dgm:cxn modelId="{AECC9588-CFD2-497C-B330-FB0652722574}" type="presParOf" srcId="{9665B8D0-E736-45E0-BDB4-714FEF8B7494}" destId="{5C9B556E-3EBB-4DEE-944B-E37DA7A4732C}" srcOrd="7" destOrd="0" presId="urn:microsoft.com/office/officeart/2005/8/layout/balance1"/>
    <dgm:cxn modelId="{032E159A-3B4F-47AE-8EC5-C4759CE3F906}" type="presParOf" srcId="{9665B8D0-E736-45E0-BDB4-714FEF8B7494}" destId="{5561104C-02C9-4243-B063-9EEBDFD202A5}" srcOrd="8" destOrd="0" presId="urn:microsoft.com/office/officeart/2005/8/layout/balance1"/>
    <dgm:cxn modelId="{03F043B9-022F-42E3-B620-57857971C73A}" type="presParOf" srcId="{9665B8D0-E736-45E0-BDB4-714FEF8B7494}" destId="{2CC3774A-28F7-49D4-9390-249D69E2CE8B}" srcOrd="9" destOrd="0" presId="urn:microsoft.com/office/officeart/2005/8/layout/balance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82FAB54-2E72-4F4C-8C9D-DCCDBDA0F2E7}" type="doc">
      <dgm:prSet loTypeId="urn:microsoft.com/office/officeart/2005/8/layout/equation2" loCatId="relationship" qsTypeId="urn:microsoft.com/office/officeart/2005/8/quickstyle/simple1" qsCatId="simple" csTypeId="urn:microsoft.com/office/officeart/2005/8/colors/accent1_2" csCatId="accent1" phldr="1"/>
      <dgm:spPr/>
    </dgm:pt>
    <dgm:pt modelId="{95186DE8-66D0-4F4B-92D8-9F2116A49B63}">
      <dgm:prSet phldrT="[Text]"/>
      <dgm:spPr/>
      <dgm:t>
        <a:bodyPr/>
        <a:lstStyle/>
        <a:p>
          <a:r>
            <a:rPr lang="en-AU" dirty="0" smtClean="0"/>
            <a:t>300 men pants took 41 hours</a:t>
          </a:r>
          <a:endParaRPr lang="en-AU" dirty="0"/>
        </a:p>
      </dgm:t>
    </dgm:pt>
    <dgm:pt modelId="{DA7A8D49-407D-4DB4-ABF0-4378F24BE661}" type="parTrans" cxnId="{8721A856-B621-4190-A061-0AF74A389AD0}">
      <dgm:prSet/>
      <dgm:spPr/>
      <dgm:t>
        <a:bodyPr/>
        <a:lstStyle/>
        <a:p>
          <a:endParaRPr lang="en-AU"/>
        </a:p>
      </dgm:t>
    </dgm:pt>
    <dgm:pt modelId="{9D2FB942-43B6-4951-B38D-30332518E93C}" type="sibTrans" cxnId="{8721A856-B621-4190-A061-0AF74A389AD0}">
      <dgm:prSet/>
      <dgm:spPr/>
      <dgm:t>
        <a:bodyPr/>
        <a:lstStyle/>
        <a:p>
          <a:endParaRPr lang="en-AU"/>
        </a:p>
      </dgm:t>
    </dgm:pt>
    <dgm:pt modelId="{E9E65E4C-A67D-4CF6-ABC6-1BF8A0DC9928}">
      <dgm:prSet phldrT="[Text]"/>
      <dgm:spPr/>
      <dgm:t>
        <a:bodyPr/>
        <a:lstStyle/>
        <a:p>
          <a:r>
            <a:rPr lang="en-AU" dirty="0" smtClean="0"/>
            <a:t>300 women pants took 42 hours</a:t>
          </a:r>
          <a:endParaRPr lang="en-AU" dirty="0"/>
        </a:p>
      </dgm:t>
    </dgm:pt>
    <dgm:pt modelId="{97B1E6E6-C1C0-4303-A25D-0402E65A7854}" type="parTrans" cxnId="{235257DE-ACDA-4EC1-9B9E-A19B4DBF402B}">
      <dgm:prSet/>
      <dgm:spPr/>
      <dgm:t>
        <a:bodyPr/>
        <a:lstStyle/>
        <a:p>
          <a:endParaRPr lang="en-AU"/>
        </a:p>
      </dgm:t>
    </dgm:pt>
    <dgm:pt modelId="{5E48F7E2-0F1C-4970-8A1F-FF0C9E050AEF}" type="sibTrans" cxnId="{235257DE-ACDA-4EC1-9B9E-A19B4DBF402B}">
      <dgm:prSet/>
      <dgm:spPr/>
      <dgm:t>
        <a:bodyPr/>
        <a:lstStyle/>
        <a:p>
          <a:endParaRPr lang="en-AU"/>
        </a:p>
      </dgm:t>
    </dgm:pt>
    <dgm:pt modelId="{C7732A02-5A4F-41DE-884A-A282A65ADEA5}">
      <dgm:prSet phldrT="[Text]"/>
      <dgm:spPr/>
      <dgm:t>
        <a:bodyPr/>
        <a:lstStyle/>
        <a:p>
          <a:r>
            <a:rPr lang="en-AU" dirty="0" smtClean="0"/>
            <a:t>300 of either men or women will take 3 hours</a:t>
          </a:r>
          <a:endParaRPr lang="en-AU" dirty="0"/>
        </a:p>
      </dgm:t>
    </dgm:pt>
    <dgm:pt modelId="{15D352A0-512F-4E81-A878-4610AD83D42F}" type="parTrans" cxnId="{F78E9B53-1564-4C85-AE39-344CC5DEB9C4}">
      <dgm:prSet/>
      <dgm:spPr/>
      <dgm:t>
        <a:bodyPr/>
        <a:lstStyle/>
        <a:p>
          <a:endParaRPr lang="en-AU"/>
        </a:p>
      </dgm:t>
    </dgm:pt>
    <dgm:pt modelId="{F85C6B38-C6F3-4B6A-A4C5-0498EDED1AD2}" type="sibTrans" cxnId="{F78E9B53-1564-4C85-AE39-344CC5DEB9C4}">
      <dgm:prSet/>
      <dgm:spPr/>
      <dgm:t>
        <a:bodyPr/>
        <a:lstStyle/>
        <a:p>
          <a:endParaRPr lang="en-AU"/>
        </a:p>
      </dgm:t>
    </dgm:pt>
    <dgm:pt modelId="{5543E76D-8F02-4BDB-A055-F16429DEF0B8}" type="pres">
      <dgm:prSet presAssocID="{A82FAB54-2E72-4F4C-8C9D-DCCDBDA0F2E7}" presName="Name0" presStyleCnt="0">
        <dgm:presLayoutVars>
          <dgm:dir/>
          <dgm:resizeHandles val="exact"/>
        </dgm:presLayoutVars>
      </dgm:prSet>
      <dgm:spPr/>
    </dgm:pt>
    <dgm:pt modelId="{BA08F3DC-A3CD-4557-BF0A-A720C304E25E}" type="pres">
      <dgm:prSet presAssocID="{A82FAB54-2E72-4F4C-8C9D-DCCDBDA0F2E7}" presName="vNodes" presStyleCnt="0"/>
      <dgm:spPr/>
    </dgm:pt>
    <dgm:pt modelId="{1FF9B7E7-DF49-4C8B-B7A3-7F088154E4F7}" type="pres">
      <dgm:prSet presAssocID="{95186DE8-66D0-4F4B-92D8-9F2116A49B63}" presName="node" presStyleLbl="node1" presStyleIdx="0" presStyleCnt="3">
        <dgm:presLayoutVars>
          <dgm:bulletEnabled val="1"/>
        </dgm:presLayoutVars>
      </dgm:prSet>
      <dgm:spPr/>
      <dgm:t>
        <a:bodyPr/>
        <a:lstStyle/>
        <a:p>
          <a:endParaRPr lang="en-AU"/>
        </a:p>
      </dgm:t>
    </dgm:pt>
    <dgm:pt modelId="{B32F0321-0A24-4F11-9874-444BD37AC975}" type="pres">
      <dgm:prSet presAssocID="{9D2FB942-43B6-4951-B38D-30332518E93C}" presName="spacerT" presStyleCnt="0"/>
      <dgm:spPr/>
    </dgm:pt>
    <dgm:pt modelId="{F7AC5462-3737-43EC-9D4A-7B7D349C9835}" type="pres">
      <dgm:prSet presAssocID="{9D2FB942-43B6-4951-B38D-30332518E93C}" presName="sibTrans" presStyleLbl="sibTrans2D1" presStyleIdx="0" presStyleCnt="2" custLinFactNeighborX="3099" custLinFactNeighborY="44599"/>
      <dgm:spPr/>
      <dgm:t>
        <a:bodyPr/>
        <a:lstStyle/>
        <a:p>
          <a:endParaRPr lang="en-AU"/>
        </a:p>
      </dgm:t>
    </dgm:pt>
    <dgm:pt modelId="{503E7F41-5B70-4516-ADC4-9C41C0EEC23B}" type="pres">
      <dgm:prSet presAssocID="{9D2FB942-43B6-4951-B38D-30332518E93C}" presName="spacerB" presStyleCnt="0"/>
      <dgm:spPr/>
    </dgm:pt>
    <dgm:pt modelId="{781084DF-D256-4F9E-BCB3-D11F6497A10C}" type="pres">
      <dgm:prSet presAssocID="{E9E65E4C-A67D-4CF6-ABC6-1BF8A0DC9928}" presName="node" presStyleLbl="node1" presStyleIdx="1" presStyleCnt="3">
        <dgm:presLayoutVars>
          <dgm:bulletEnabled val="1"/>
        </dgm:presLayoutVars>
      </dgm:prSet>
      <dgm:spPr/>
      <dgm:t>
        <a:bodyPr/>
        <a:lstStyle/>
        <a:p>
          <a:endParaRPr lang="en-AU"/>
        </a:p>
      </dgm:t>
    </dgm:pt>
    <dgm:pt modelId="{B23258D9-F0B0-47A7-BBB4-794CA4B3EDFF}" type="pres">
      <dgm:prSet presAssocID="{A82FAB54-2E72-4F4C-8C9D-DCCDBDA0F2E7}" presName="sibTransLast" presStyleLbl="sibTrans2D1" presStyleIdx="1" presStyleCnt="2"/>
      <dgm:spPr/>
      <dgm:t>
        <a:bodyPr/>
        <a:lstStyle/>
        <a:p>
          <a:endParaRPr lang="en-AU"/>
        </a:p>
      </dgm:t>
    </dgm:pt>
    <dgm:pt modelId="{EE35905F-709B-4893-A713-CD6C51800037}" type="pres">
      <dgm:prSet presAssocID="{A82FAB54-2E72-4F4C-8C9D-DCCDBDA0F2E7}" presName="connectorText" presStyleLbl="sibTrans2D1" presStyleIdx="1" presStyleCnt="2"/>
      <dgm:spPr/>
      <dgm:t>
        <a:bodyPr/>
        <a:lstStyle/>
        <a:p>
          <a:endParaRPr lang="en-AU"/>
        </a:p>
      </dgm:t>
    </dgm:pt>
    <dgm:pt modelId="{DE96915D-F50B-428D-9A3D-0817639D75F1}" type="pres">
      <dgm:prSet presAssocID="{A82FAB54-2E72-4F4C-8C9D-DCCDBDA0F2E7}" presName="lastNode" presStyleLbl="node1" presStyleIdx="2" presStyleCnt="3">
        <dgm:presLayoutVars>
          <dgm:bulletEnabled val="1"/>
        </dgm:presLayoutVars>
      </dgm:prSet>
      <dgm:spPr/>
      <dgm:t>
        <a:bodyPr/>
        <a:lstStyle/>
        <a:p>
          <a:endParaRPr lang="en-AU"/>
        </a:p>
      </dgm:t>
    </dgm:pt>
  </dgm:ptLst>
  <dgm:cxnLst>
    <dgm:cxn modelId="{8721A856-B621-4190-A061-0AF74A389AD0}" srcId="{A82FAB54-2E72-4F4C-8C9D-DCCDBDA0F2E7}" destId="{95186DE8-66D0-4F4B-92D8-9F2116A49B63}" srcOrd="0" destOrd="0" parTransId="{DA7A8D49-407D-4DB4-ABF0-4378F24BE661}" sibTransId="{9D2FB942-43B6-4951-B38D-30332518E93C}"/>
    <dgm:cxn modelId="{14D25A6C-56CA-4D08-98A0-7F913BCB8167}" type="presOf" srcId="{9D2FB942-43B6-4951-B38D-30332518E93C}" destId="{F7AC5462-3737-43EC-9D4A-7B7D349C9835}" srcOrd="0" destOrd="0" presId="urn:microsoft.com/office/officeart/2005/8/layout/equation2"/>
    <dgm:cxn modelId="{235257DE-ACDA-4EC1-9B9E-A19B4DBF402B}" srcId="{A82FAB54-2E72-4F4C-8C9D-DCCDBDA0F2E7}" destId="{E9E65E4C-A67D-4CF6-ABC6-1BF8A0DC9928}" srcOrd="1" destOrd="0" parTransId="{97B1E6E6-C1C0-4303-A25D-0402E65A7854}" sibTransId="{5E48F7E2-0F1C-4970-8A1F-FF0C9E050AEF}"/>
    <dgm:cxn modelId="{F78E9B53-1564-4C85-AE39-344CC5DEB9C4}" srcId="{A82FAB54-2E72-4F4C-8C9D-DCCDBDA0F2E7}" destId="{C7732A02-5A4F-41DE-884A-A282A65ADEA5}" srcOrd="2" destOrd="0" parTransId="{15D352A0-512F-4E81-A878-4610AD83D42F}" sibTransId="{F85C6B38-C6F3-4B6A-A4C5-0498EDED1AD2}"/>
    <dgm:cxn modelId="{BD8C69FE-2D39-4829-9FFB-9B911CD959B3}" type="presOf" srcId="{95186DE8-66D0-4F4B-92D8-9F2116A49B63}" destId="{1FF9B7E7-DF49-4C8B-B7A3-7F088154E4F7}" srcOrd="0" destOrd="0" presId="urn:microsoft.com/office/officeart/2005/8/layout/equation2"/>
    <dgm:cxn modelId="{C08DBC39-0C4E-4A0F-AD08-46B4D6D2C45A}" type="presOf" srcId="{E9E65E4C-A67D-4CF6-ABC6-1BF8A0DC9928}" destId="{781084DF-D256-4F9E-BCB3-D11F6497A10C}" srcOrd="0" destOrd="0" presId="urn:microsoft.com/office/officeart/2005/8/layout/equation2"/>
    <dgm:cxn modelId="{1A4C9BD3-84F6-40DB-8582-91FB40C6FC70}" type="presOf" srcId="{5E48F7E2-0F1C-4970-8A1F-FF0C9E050AEF}" destId="{EE35905F-709B-4893-A713-CD6C51800037}" srcOrd="1" destOrd="0" presId="urn:microsoft.com/office/officeart/2005/8/layout/equation2"/>
    <dgm:cxn modelId="{12F2C770-563C-457D-B607-0503E39E6C37}" type="presOf" srcId="{C7732A02-5A4F-41DE-884A-A282A65ADEA5}" destId="{DE96915D-F50B-428D-9A3D-0817639D75F1}" srcOrd="0" destOrd="0" presId="urn:microsoft.com/office/officeart/2005/8/layout/equation2"/>
    <dgm:cxn modelId="{CF227EFE-C7DC-4B7C-8192-F3A5A9D10273}" type="presOf" srcId="{A82FAB54-2E72-4F4C-8C9D-DCCDBDA0F2E7}" destId="{5543E76D-8F02-4BDB-A055-F16429DEF0B8}" srcOrd="0" destOrd="0" presId="urn:microsoft.com/office/officeart/2005/8/layout/equation2"/>
    <dgm:cxn modelId="{B2234FCD-9505-4600-9478-4F568357AA80}" type="presOf" srcId="{5E48F7E2-0F1C-4970-8A1F-FF0C9E050AEF}" destId="{B23258D9-F0B0-47A7-BBB4-794CA4B3EDFF}" srcOrd="0" destOrd="0" presId="urn:microsoft.com/office/officeart/2005/8/layout/equation2"/>
    <dgm:cxn modelId="{952E22E7-AAE1-4F75-9E7A-58DB0783439D}" type="presParOf" srcId="{5543E76D-8F02-4BDB-A055-F16429DEF0B8}" destId="{BA08F3DC-A3CD-4557-BF0A-A720C304E25E}" srcOrd="0" destOrd="0" presId="urn:microsoft.com/office/officeart/2005/8/layout/equation2"/>
    <dgm:cxn modelId="{672538CE-8FE5-4BEE-A8B0-17453533B194}" type="presParOf" srcId="{BA08F3DC-A3CD-4557-BF0A-A720C304E25E}" destId="{1FF9B7E7-DF49-4C8B-B7A3-7F088154E4F7}" srcOrd="0" destOrd="0" presId="urn:microsoft.com/office/officeart/2005/8/layout/equation2"/>
    <dgm:cxn modelId="{D450CEE7-C9D7-4E71-90E0-B06C8C8340CB}" type="presParOf" srcId="{BA08F3DC-A3CD-4557-BF0A-A720C304E25E}" destId="{B32F0321-0A24-4F11-9874-444BD37AC975}" srcOrd="1" destOrd="0" presId="urn:microsoft.com/office/officeart/2005/8/layout/equation2"/>
    <dgm:cxn modelId="{75B726EB-18D8-4B12-9434-BF662B31EFA5}" type="presParOf" srcId="{BA08F3DC-A3CD-4557-BF0A-A720C304E25E}" destId="{F7AC5462-3737-43EC-9D4A-7B7D349C9835}" srcOrd="2" destOrd="0" presId="urn:microsoft.com/office/officeart/2005/8/layout/equation2"/>
    <dgm:cxn modelId="{0BB48713-DDE7-4567-B0E9-EB7920B1E0C0}" type="presParOf" srcId="{BA08F3DC-A3CD-4557-BF0A-A720C304E25E}" destId="{503E7F41-5B70-4516-ADC4-9C41C0EEC23B}" srcOrd="3" destOrd="0" presId="urn:microsoft.com/office/officeart/2005/8/layout/equation2"/>
    <dgm:cxn modelId="{5FFEEBD2-3AF2-447F-8D66-B6C458ADC367}" type="presParOf" srcId="{BA08F3DC-A3CD-4557-BF0A-A720C304E25E}" destId="{781084DF-D256-4F9E-BCB3-D11F6497A10C}" srcOrd="4" destOrd="0" presId="urn:microsoft.com/office/officeart/2005/8/layout/equation2"/>
    <dgm:cxn modelId="{4720A8C7-1356-4887-9936-48A1D0775428}" type="presParOf" srcId="{5543E76D-8F02-4BDB-A055-F16429DEF0B8}" destId="{B23258D9-F0B0-47A7-BBB4-794CA4B3EDFF}" srcOrd="1" destOrd="0" presId="urn:microsoft.com/office/officeart/2005/8/layout/equation2"/>
    <dgm:cxn modelId="{7FEC875E-92E2-4819-B528-EADBEA66F984}" type="presParOf" srcId="{B23258D9-F0B0-47A7-BBB4-794CA4B3EDFF}" destId="{EE35905F-709B-4893-A713-CD6C51800037}" srcOrd="0" destOrd="0" presId="urn:microsoft.com/office/officeart/2005/8/layout/equation2"/>
    <dgm:cxn modelId="{74CECF19-06A3-4A22-8FBC-3A72B0792614}" type="presParOf" srcId="{5543E76D-8F02-4BDB-A055-F16429DEF0B8}" destId="{DE96915D-F50B-428D-9A3D-0817639D75F1}" srcOrd="2" destOrd="0" presId="urn:microsoft.com/office/officeart/2005/8/layout/equati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831141-4C85-426E-8903-E1DC818BD8B4}" type="doc">
      <dgm:prSet loTypeId="urn:microsoft.com/office/officeart/2005/8/layout/hierarchy5" loCatId="hierarchy" qsTypeId="urn:microsoft.com/office/officeart/2005/8/quickstyle/simple1" qsCatId="simple" csTypeId="urn:microsoft.com/office/officeart/2005/8/colors/accent1_2" csCatId="accent1" phldr="1"/>
      <dgm:spPr/>
      <dgm:t>
        <a:bodyPr/>
        <a:lstStyle/>
        <a:p>
          <a:endParaRPr lang="en-AU"/>
        </a:p>
      </dgm:t>
    </dgm:pt>
    <dgm:pt modelId="{AC909BB4-3A6D-4AE2-A53D-3D271EA5E44C}">
      <dgm:prSet phldrT="[Text]"/>
      <dgm:spPr/>
      <dgm:t>
        <a:bodyPr/>
        <a:lstStyle/>
        <a:p>
          <a:r>
            <a:rPr lang="en-US" b="1" dirty="0" smtClean="0">
              <a:latin typeface="Times New Roman" pitchFamily="18" charset="0"/>
              <a:cs typeface="Times New Roman" pitchFamily="18" charset="0"/>
            </a:rPr>
            <a:t>Problem statement </a:t>
          </a:r>
          <a:endParaRPr lang="en-AU" b="1" dirty="0">
            <a:latin typeface="Times New Roman" pitchFamily="18" charset="0"/>
            <a:cs typeface="Times New Roman" pitchFamily="18" charset="0"/>
          </a:endParaRPr>
        </a:p>
      </dgm:t>
    </dgm:pt>
    <dgm:pt modelId="{6C27FACA-9974-42EB-A96B-EAA5A824CF86}" type="parTrans" cxnId="{FB7D0CA6-A463-461A-9166-690465DE225D}">
      <dgm:prSet/>
      <dgm:spPr/>
      <dgm:t>
        <a:bodyPr/>
        <a:lstStyle/>
        <a:p>
          <a:endParaRPr lang="en-AU"/>
        </a:p>
      </dgm:t>
    </dgm:pt>
    <dgm:pt modelId="{572581E8-F7A6-4771-9692-685EE38FAC38}" type="sibTrans" cxnId="{FB7D0CA6-A463-461A-9166-690465DE225D}">
      <dgm:prSet/>
      <dgm:spPr/>
      <dgm:t>
        <a:bodyPr/>
        <a:lstStyle/>
        <a:p>
          <a:endParaRPr lang="en-AU"/>
        </a:p>
      </dgm:t>
    </dgm:pt>
    <dgm:pt modelId="{8BF8D184-3BD4-464B-89EB-6F8B5C8AB95C}">
      <dgm:prSet phldrT="[Text]"/>
      <dgm:spPr/>
      <dgm:t>
        <a:bodyPr/>
        <a:lstStyle/>
        <a:p>
          <a:r>
            <a:rPr lang="en-US" b="1" dirty="0" smtClean="0">
              <a:latin typeface="Times New Roman" pitchFamily="18" charset="0"/>
              <a:cs typeface="Times New Roman" pitchFamily="18" charset="0"/>
            </a:rPr>
            <a:t>WIP</a:t>
          </a:r>
          <a:endParaRPr lang="en-AU" b="1" dirty="0">
            <a:latin typeface="Times New Roman" pitchFamily="18" charset="0"/>
            <a:cs typeface="Times New Roman" pitchFamily="18" charset="0"/>
          </a:endParaRPr>
        </a:p>
      </dgm:t>
    </dgm:pt>
    <dgm:pt modelId="{F334F1F7-F149-4A50-84BC-2176FC8F78DA}" type="parTrans" cxnId="{6A5BAE7B-9F11-429C-95EB-DB16A442EA32}">
      <dgm:prSet/>
      <dgm:spPr/>
      <dgm:t>
        <a:bodyPr/>
        <a:lstStyle/>
        <a:p>
          <a:endParaRPr lang="en-AU"/>
        </a:p>
      </dgm:t>
    </dgm:pt>
    <dgm:pt modelId="{FCEB611F-16D9-4A3B-B57D-3608FD64C961}" type="sibTrans" cxnId="{6A5BAE7B-9F11-429C-95EB-DB16A442EA32}">
      <dgm:prSet/>
      <dgm:spPr/>
      <dgm:t>
        <a:bodyPr/>
        <a:lstStyle/>
        <a:p>
          <a:endParaRPr lang="en-AU"/>
        </a:p>
      </dgm:t>
    </dgm:pt>
    <dgm:pt modelId="{88F077EE-5698-4C39-AE23-D7174D6B8A3A}">
      <dgm:prSet phldrT="[Text]"/>
      <dgm:spPr/>
      <dgm:t>
        <a:bodyPr/>
        <a:lstStyle/>
        <a:p>
          <a:r>
            <a:rPr lang="en-US" b="1" dirty="0" smtClean="0">
              <a:latin typeface="Times New Roman" pitchFamily="18" charset="0"/>
              <a:cs typeface="Times New Roman" pitchFamily="18" charset="0"/>
            </a:rPr>
            <a:t>Over motion </a:t>
          </a:r>
          <a:endParaRPr lang="en-AU" b="1" dirty="0">
            <a:latin typeface="Times New Roman" pitchFamily="18" charset="0"/>
            <a:cs typeface="Times New Roman" pitchFamily="18" charset="0"/>
          </a:endParaRPr>
        </a:p>
      </dgm:t>
    </dgm:pt>
    <dgm:pt modelId="{0461778F-1CB4-4167-81A1-B73CD6216841}" type="parTrans" cxnId="{A2CD28C6-EFE7-4704-ADA4-B739D274F8ED}">
      <dgm:prSet/>
      <dgm:spPr/>
      <dgm:t>
        <a:bodyPr/>
        <a:lstStyle/>
        <a:p>
          <a:endParaRPr lang="en-AU"/>
        </a:p>
      </dgm:t>
    </dgm:pt>
    <dgm:pt modelId="{2199BF04-1522-4B43-8365-57AA17B797A5}" type="sibTrans" cxnId="{A2CD28C6-EFE7-4704-ADA4-B739D274F8ED}">
      <dgm:prSet/>
      <dgm:spPr/>
      <dgm:t>
        <a:bodyPr/>
        <a:lstStyle/>
        <a:p>
          <a:endParaRPr lang="en-AU"/>
        </a:p>
      </dgm:t>
    </dgm:pt>
    <dgm:pt modelId="{59A47195-4E09-4E87-A409-F0D52E23BFE0}">
      <dgm:prSet phldrT="[Text]"/>
      <dgm:spPr/>
      <dgm:t>
        <a:bodyPr/>
        <a:lstStyle/>
        <a:p>
          <a:r>
            <a:rPr lang="en-US" b="1" dirty="0" smtClean="0">
              <a:latin typeface="Times New Roman" pitchFamily="18" charset="0"/>
              <a:cs typeface="Times New Roman" pitchFamily="18" charset="0"/>
            </a:rPr>
            <a:t>Demand </a:t>
          </a:r>
          <a:endParaRPr lang="en-AU" b="1" dirty="0">
            <a:latin typeface="Times New Roman" pitchFamily="18" charset="0"/>
            <a:cs typeface="Times New Roman" pitchFamily="18" charset="0"/>
          </a:endParaRPr>
        </a:p>
      </dgm:t>
    </dgm:pt>
    <dgm:pt modelId="{42C1A069-8114-4C27-8695-A76CE2B3A48C}" type="parTrans" cxnId="{F09D6272-E5B9-43A3-9945-0193392C9144}">
      <dgm:prSet/>
      <dgm:spPr/>
      <dgm:t>
        <a:bodyPr/>
        <a:lstStyle/>
        <a:p>
          <a:endParaRPr lang="en-AU"/>
        </a:p>
      </dgm:t>
    </dgm:pt>
    <dgm:pt modelId="{5DED328A-4876-4269-B359-C708E1A519DE}" type="sibTrans" cxnId="{F09D6272-E5B9-43A3-9945-0193392C9144}">
      <dgm:prSet/>
      <dgm:spPr/>
      <dgm:t>
        <a:bodyPr/>
        <a:lstStyle/>
        <a:p>
          <a:endParaRPr lang="en-AU"/>
        </a:p>
      </dgm:t>
    </dgm:pt>
    <dgm:pt modelId="{C5B89F43-C4CD-423B-85D0-1E90F00AED28}">
      <dgm:prSet phldrT="[Text]"/>
      <dgm:spPr/>
      <dgm:t>
        <a:bodyPr/>
        <a:lstStyle/>
        <a:p>
          <a:r>
            <a:rPr lang="en-US" b="1" dirty="0" smtClean="0">
              <a:latin typeface="Times New Roman" pitchFamily="18" charset="0"/>
              <a:cs typeface="Times New Roman" pitchFamily="18" charset="0"/>
            </a:rPr>
            <a:t>Layout and product flow </a:t>
          </a:r>
          <a:endParaRPr lang="en-AU" b="1" dirty="0">
            <a:latin typeface="Times New Roman" pitchFamily="18" charset="0"/>
            <a:cs typeface="Times New Roman" pitchFamily="18" charset="0"/>
          </a:endParaRPr>
        </a:p>
      </dgm:t>
    </dgm:pt>
    <dgm:pt modelId="{3A0AACAF-B928-41B2-99EA-9D780528CEBB}" type="parTrans" cxnId="{F0D6EDD9-BF68-428D-86E4-41C4D66195AF}">
      <dgm:prSet/>
      <dgm:spPr/>
      <dgm:t>
        <a:bodyPr/>
        <a:lstStyle/>
        <a:p>
          <a:endParaRPr lang="en-AU"/>
        </a:p>
      </dgm:t>
    </dgm:pt>
    <dgm:pt modelId="{EC4178FC-2178-4D75-B3EA-D6DF00E65107}" type="sibTrans" cxnId="{F0D6EDD9-BF68-428D-86E4-41C4D66195AF}">
      <dgm:prSet/>
      <dgm:spPr/>
      <dgm:t>
        <a:bodyPr/>
        <a:lstStyle/>
        <a:p>
          <a:endParaRPr lang="en-AU"/>
        </a:p>
      </dgm:t>
    </dgm:pt>
    <dgm:pt modelId="{A59E6353-92AE-420D-9FB6-80D9D4383A36}">
      <dgm:prSet phldrT="[Text]"/>
      <dgm:spPr/>
      <dgm:t>
        <a:bodyPr/>
        <a:lstStyle/>
        <a:p>
          <a:r>
            <a:rPr lang="en-US" b="1" dirty="0" smtClean="0">
              <a:latin typeface="Times New Roman" pitchFamily="18" charset="0"/>
              <a:cs typeface="Times New Roman" pitchFamily="18" charset="0"/>
            </a:rPr>
            <a:t>Lean Waste </a:t>
          </a:r>
          <a:endParaRPr lang="en-AU" b="1" dirty="0">
            <a:latin typeface="Times New Roman" pitchFamily="18" charset="0"/>
            <a:cs typeface="Times New Roman" pitchFamily="18" charset="0"/>
          </a:endParaRPr>
        </a:p>
      </dgm:t>
    </dgm:pt>
    <dgm:pt modelId="{483959FA-3208-48DD-BB69-5C61C431D728}" type="sibTrans" cxnId="{3F9BBA2E-93AE-4EE5-9B9A-96966EAC2638}">
      <dgm:prSet/>
      <dgm:spPr/>
      <dgm:t>
        <a:bodyPr/>
        <a:lstStyle/>
        <a:p>
          <a:endParaRPr lang="en-AU"/>
        </a:p>
      </dgm:t>
    </dgm:pt>
    <dgm:pt modelId="{20AC02EA-8F52-4CC9-9925-738343841E1A}" type="parTrans" cxnId="{3F9BBA2E-93AE-4EE5-9B9A-96966EAC2638}">
      <dgm:prSet/>
      <dgm:spPr/>
      <dgm:t>
        <a:bodyPr/>
        <a:lstStyle/>
        <a:p>
          <a:endParaRPr lang="en-AU"/>
        </a:p>
      </dgm:t>
    </dgm:pt>
    <dgm:pt modelId="{4A6C3996-6464-46CD-AC2B-76BCDA7E3AE3}">
      <dgm:prSet phldrT="[Text]"/>
      <dgm:spPr/>
      <dgm:t>
        <a:bodyPr/>
        <a:lstStyle/>
        <a:p>
          <a:r>
            <a:rPr lang="en-US" b="1" dirty="0" smtClean="0">
              <a:latin typeface="Times New Roman" pitchFamily="18" charset="0"/>
              <a:cs typeface="Times New Roman" pitchFamily="18" charset="0"/>
            </a:rPr>
            <a:t>Waiting time </a:t>
          </a:r>
          <a:endParaRPr lang="en-AU" b="1" dirty="0">
            <a:latin typeface="Times New Roman" pitchFamily="18" charset="0"/>
            <a:cs typeface="Times New Roman" pitchFamily="18" charset="0"/>
          </a:endParaRPr>
        </a:p>
      </dgm:t>
    </dgm:pt>
    <dgm:pt modelId="{ADFD94D7-A592-4F7A-BDC2-EFC0E54CB775}" type="parTrans" cxnId="{94682040-3F40-45D1-B771-6BAD78123BC4}">
      <dgm:prSet/>
      <dgm:spPr/>
      <dgm:t>
        <a:bodyPr/>
        <a:lstStyle/>
        <a:p>
          <a:endParaRPr lang="en-AU"/>
        </a:p>
      </dgm:t>
    </dgm:pt>
    <dgm:pt modelId="{97BC648B-6AF6-4151-A00D-A762138B7B41}" type="sibTrans" cxnId="{94682040-3F40-45D1-B771-6BAD78123BC4}">
      <dgm:prSet/>
      <dgm:spPr/>
      <dgm:t>
        <a:bodyPr/>
        <a:lstStyle/>
        <a:p>
          <a:endParaRPr lang="en-AU"/>
        </a:p>
      </dgm:t>
    </dgm:pt>
    <dgm:pt modelId="{642C2DA6-1D43-40ED-8991-190548A24EAE}" type="pres">
      <dgm:prSet presAssocID="{29831141-4C85-426E-8903-E1DC818BD8B4}" presName="mainComposite" presStyleCnt="0">
        <dgm:presLayoutVars>
          <dgm:chPref val="1"/>
          <dgm:dir/>
          <dgm:animOne val="branch"/>
          <dgm:animLvl val="lvl"/>
          <dgm:resizeHandles val="exact"/>
        </dgm:presLayoutVars>
      </dgm:prSet>
      <dgm:spPr/>
      <dgm:t>
        <a:bodyPr/>
        <a:lstStyle/>
        <a:p>
          <a:endParaRPr lang="en-AU"/>
        </a:p>
      </dgm:t>
    </dgm:pt>
    <dgm:pt modelId="{A09A440E-BD3F-45AF-B4F4-F56AAC793257}" type="pres">
      <dgm:prSet presAssocID="{29831141-4C85-426E-8903-E1DC818BD8B4}" presName="hierFlow" presStyleCnt="0"/>
      <dgm:spPr/>
    </dgm:pt>
    <dgm:pt modelId="{5CB3ED02-91B2-4D95-AA1B-DA4BAA66E453}" type="pres">
      <dgm:prSet presAssocID="{29831141-4C85-426E-8903-E1DC818BD8B4}" presName="hierChild1" presStyleCnt="0">
        <dgm:presLayoutVars>
          <dgm:chPref val="1"/>
          <dgm:animOne val="branch"/>
          <dgm:animLvl val="lvl"/>
        </dgm:presLayoutVars>
      </dgm:prSet>
      <dgm:spPr/>
    </dgm:pt>
    <dgm:pt modelId="{29121B2F-641D-4012-B46F-20B3B3381E48}" type="pres">
      <dgm:prSet presAssocID="{AC909BB4-3A6D-4AE2-A53D-3D271EA5E44C}" presName="Name17" presStyleCnt="0"/>
      <dgm:spPr/>
    </dgm:pt>
    <dgm:pt modelId="{D0686B5E-2DAD-46C1-BFB2-2FCF6C8BDB8A}" type="pres">
      <dgm:prSet presAssocID="{AC909BB4-3A6D-4AE2-A53D-3D271EA5E44C}" presName="level1Shape" presStyleLbl="node0" presStyleIdx="0" presStyleCnt="1">
        <dgm:presLayoutVars>
          <dgm:chPref val="3"/>
        </dgm:presLayoutVars>
      </dgm:prSet>
      <dgm:spPr/>
      <dgm:t>
        <a:bodyPr/>
        <a:lstStyle/>
        <a:p>
          <a:endParaRPr lang="en-AU"/>
        </a:p>
      </dgm:t>
    </dgm:pt>
    <dgm:pt modelId="{74B9B5E6-ABA3-4F75-9240-6D836D714B14}" type="pres">
      <dgm:prSet presAssocID="{AC909BB4-3A6D-4AE2-A53D-3D271EA5E44C}" presName="hierChild2" presStyleCnt="0"/>
      <dgm:spPr/>
    </dgm:pt>
    <dgm:pt modelId="{F85ACFD1-FE40-44CA-8EB5-525CB1AD0BCA}" type="pres">
      <dgm:prSet presAssocID="{20AC02EA-8F52-4CC9-9925-738343841E1A}" presName="Name25" presStyleLbl="parChTrans1D2" presStyleIdx="0" presStyleCnt="3"/>
      <dgm:spPr/>
      <dgm:t>
        <a:bodyPr/>
        <a:lstStyle/>
        <a:p>
          <a:endParaRPr lang="en-AU"/>
        </a:p>
      </dgm:t>
    </dgm:pt>
    <dgm:pt modelId="{22ACD84B-E14B-4FE3-BE01-95BBFC4ED2E1}" type="pres">
      <dgm:prSet presAssocID="{20AC02EA-8F52-4CC9-9925-738343841E1A}" presName="connTx" presStyleLbl="parChTrans1D2" presStyleIdx="0" presStyleCnt="3"/>
      <dgm:spPr/>
      <dgm:t>
        <a:bodyPr/>
        <a:lstStyle/>
        <a:p>
          <a:endParaRPr lang="en-AU"/>
        </a:p>
      </dgm:t>
    </dgm:pt>
    <dgm:pt modelId="{DE3DD321-CDA1-425C-9816-33D087DF256D}" type="pres">
      <dgm:prSet presAssocID="{A59E6353-92AE-420D-9FB6-80D9D4383A36}" presName="Name30" presStyleCnt="0"/>
      <dgm:spPr/>
    </dgm:pt>
    <dgm:pt modelId="{41B8D9B0-F203-4D4B-8D4C-2B4ED7D020BD}" type="pres">
      <dgm:prSet presAssocID="{A59E6353-92AE-420D-9FB6-80D9D4383A36}" presName="level2Shape" presStyleLbl="node2" presStyleIdx="0" presStyleCnt="3"/>
      <dgm:spPr/>
      <dgm:t>
        <a:bodyPr/>
        <a:lstStyle/>
        <a:p>
          <a:endParaRPr lang="en-AU"/>
        </a:p>
      </dgm:t>
    </dgm:pt>
    <dgm:pt modelId="{00D1B9A4-4399-4A84-BC5F-18DB05D18909}" type="pres">
      <dgm:prSet presAssocID="{A59E6353-92AE-420D-9FB6-80D9D4383A36}" presName="hierChild3" presStyleCnt="0"/>
      <dgm:spPr/>
    </dgm:pt>
    <dgm:pt modelId="{B38FE658-27F0-4CBD-ABD3-EA3221BFE184}" type="pres">
      <dgm:prSet presAssocID="{F334F1F7-F149-4A50-84BC-2176FC8F78DA}" presName="Name25" presStyleLbl="parChTrans1D3" presStyleIdx="0" presStyleCnt="3"/>
      <dgm:spPr/>
      <dgm:t>
        <a:bodyPr/>
        <a:lstStyle/>
        <a:p>
          <a:endParaRPr lang="en-AU"/>
        </a:p>
      </dgm:t>
    </dgm:pt>
    <dgm:pt modelId="{23DCFCC4-EBAE-4995-BD42-E2F68B69DAAD}" type="pres">
      <dgm:prSet presAssocID="{F334F1F7-F149-4A50-84BC-2176FC8F78DA}" presName="connTx" presStyleLbl="parChTrans1D3" presStyleIdx="0" presStyleCnt="3"/>
      <dgm:spPr/>
      <dgm:t>
        <a:bodyPr/>
        <a:lstStyle/>
        <a:p>
          <a:endParaRPr lang="en-AU"/>
        </a:p>
      </dgm:t>
    </dgm:pt>
    <dgm:pt modelId="{6335134E-2EA7-4B10-B942-DA3B44976463}" type="pres">
      <dgm:prSet presAssocID="{8BF8D184-3BD4-464B-89EB-6F8B5C8AB95C}" presName="Name30" presStyleCnt="0"/>
      <dgm:spPr/>
    </dgm:pt>
    <dgm:pt modelId="{B896D74C-3AAA-479F-98B1-25155213F4DF}" type="pres">
      <dgm:prSet presAssocID="{8BF8D184-3BD4-464B-89EB-6F8B5C8AB95C}" presName="level2Shape" presStyleLbl="node3" presStyleIdx="0" presStyleCnt="3"/>
      <dgm:spPr/>
      <dgm:t>
        <a:bodyPr/>
        <a:lstStyle/>
        <a:p>
          <a:endParaRPr lang="en-AU"/>
        </a:p>
      </dgm:t>
    </dgm:pt>
    <dgm:pt modelId="{E6858841-4E2F-4267-9DF6-2729936ED01F}" type="pres">
      <dgm:prSet presAssocID="{8BF8D184-3BD4-464B-89EB-6F8B5C8AB95C}" presName="hierChild3" presStyleCnt="0"/>
      <dgm:spPr/>
    </dgm:pt>
    <dgm:pt modelId="{454DAEA8-FA5F-4906-8B37-61D5FFB461E5}" type="pres">
      <dgm:prSet presAssocID="{0461778F-1CB4-4167-81A1-B73CD6216841}" presName="Name25" presStyleLbl="parChTrans1D3" presStyleIdx="1" presStyleCnt="3"/>
      <dgm:spPr/>
      <dgm:t>
        <a:bodyPr/>
        <a:lstStyle/>
        <a:p>
          <a:endParaRPr lang="en-AU"/>
        </a:p>
      </dgm:t>
    </dgm:pt>
    <dgm:pt modelId="{CF1C45D5-687C-4789-918D-2FCE39A31618}" type="pres">
      <dgm:prSet presAssocID="{0461778F-1CB4-4167-81A1-B73CD6216841}" presName="connTx" presStyleLbl="parChTrans1D3" presStyleIdx="1" presStyleCnt="3"/>
      <dgm:spPr/>
      <dgm:t>
        <a:bodyPr/>
        <a:lstStyle/>
        <a:p>
          <a:endParaRPr lang="en-AU"/>
        </a:p>
      </dgm:t>
    </dgm:pt>
    <dgm:pt modelId="{DBF34134-5B7E-46FA-9FD3-945EAA60A5A2}" type="pres">
      <dgm:prSet presAssocID="{88F077EE-5698-4C39-AE23-D7174D6B8A3A}" presName="Name30" presStyleCnt="0"/>
      <dgm:spPr/>
    </dgm:pt>
    <dgm:pt modelId="{58F72881-BC95-4BD9-9D06-BB0C6003F75A}" type="pres">
      <dgm:prSet presAssocID="{88F077EE-5698-4C39-AE23-D7174D6B8A3A}" presName="level2Shape" presStyleLbl="node3" presStyleIdx="1" presStyleCnt="3"/>
      <dgm:spPr/>
      <dgm:t>
        <a:bodyPr/>
        <a:lstStyle/>
        <a:p>
          <a:endParaRPr lang="en-AU"/>
        </a:p>
      </dgm:t>
    </dgm:pt>
    <dgm:pt modelId="{98E52EB9-9ED6-42E2-9EC5-9180A1B036B3}" type="pres">
      <dgm:prSet presAssocID="{88F077EE-5698-4C39-AE23-D7174D6B8A3A}" presName="hierChild3" presStyleCnt="0"/>
      <dgm:spPr/>
    </dgm:pt>
    <dgm:pt modelId="{5E3129CE-81D8-4614-A2F2-DCBEE4FF3652}" type="pres">
      <dgm:prSet presAssocID="{ADFD94D7-A592-4F7A-BDC2-EFC0E54CB775}" presName="Name25" presStyleLbl="parChTrans1D3" presStyleIdx="2" presStyleCnt="3"/>
      <dgm:spPr/>
      <dgm:t>
        <a:bodyPr/>
        <a:lstStyle/>
        <a:p>
          <a:endParaRPr lang="en-AU"/>
        </a:p>
      </dgm:t>
    </dgm:pt>
    <dgm:pt modelId="{D042FD3C-A381-41E2-9480-0D913E61D328}" type="pres">
      <dgm:prSet presAssocID="{ADFD94D7-A592-4F7A-BDC2-EFC0E54CB775}" presName="connTx" presStyleLbl="parChTrans1D3" presStyleIdx="2" presStyleCnt="3"/>
      <dgm:spPr/>
      <dgm:t>
        <a:bodyPr/>
        <a:lstStyle/>
        <a:p>
          <a:endParaRPr lang="en-AU"/>
        </a:p>
      </dgm:t>
    </dgm:pt>
    <dgm:pt modelId="{F7D5E6A8-57A9-44A0-AFEC-0CB3A74412C1}" type="pres">
      <dgm:prSet presAssocID="{4A6C3996-6464-46CD-AC2B-76BCDA7E3AE3}" presName="Name30" presStyleCnt="0"/>
      <dgm:spPr/>
    </dgm:pt>
    <dgm:pt modelId="{E8F99479-7082-46F3-8B98-955827E31D70}" type="pres">
      <dgm:prSet presAssocID="{4A6C3996-6464-46CD-AC2B-76BCDA7E3AE3}" presName="level2Shape" presStyleLbl="node3" presStyleIdx="2" presStyleCnt="3"/>
      <dgm:spPr/>
      <dgm:t>
        <a:bodyPr/>
        <a:lstStyle/>
        <a:p>
          <a:endParaRPr lang="en-AU"/>
        </a:p>
      </dgm:t>
    </dgm:pt>
    <dgm:pt modelId="{2632C02B-6E4C-4737-A59E-C83F2F1129E4}" type="pres">
      <dgm:prSet presAssocID="{4A6C3996-6464-46CD-AC2B-76BCDA7E3AE3}" presName="hierChild3" presStyleCnt="0"/>
      <dgm:spPr/>
    </dgm:pt>
    <dgm:pt modelId="{6075602A-A07D-482D-B8B7-BAAF7FD53F34}" type="pres">
      <dgm:prSet presAssocID="{42C1A069-8114-4C27-8695-A76CE2B3A48C}" presName="Name25" presStyleLbl="parChTrans1D2" presStyleIdx="1" presStyleCnt="3"/>
      <dgm:spPr/>
      <dgm:t>
        <a:bodyPr/>
        <a:lstStyle/>
        <a:p>
          <a:endParaRPr lang="en-AU"/>
        </a:p>
      </dgm:t>
    </dgm:pt>
    <dgm:pt modelId="{E6AD5798-E0D3-41BF-AFB7-539E6CC3B274}" type="pres">
      <dgm:prSet presAssocID="{42C1A069-8114-4C27-8695-A76CE2B3A48C}" presName="connTx" presStyleLbl="parChTrans1D2" presStyleIdx="1" presStyleCnt="3"/>
      <dgm:spPr/>
      <dgm:t>
        <a:bodyPr/>
        <a:lstStyle/>
        <a:p>
          <a:endParaRPr lang="en-AU"/>
        </a:p>
      </dgm:t>
    </dgm:pt>
    <dgm:pt modelId="{8B24CF76-1C37-419A-B861-715ECD8A0886}" type="pres">
      <dgm:prSet presAssocID="{59A47195-4E09-4E87-A409-F0D52E23BFE0}" presName="Name30" presStyleCnt="0"/>
      <dgm:spPr/>
    </dgm:pt>
    <dgm:pt modelId="{FD96A9FF-3667-4BDC-A5EC-17DD323DC973}" type="pres">
      <dgm:prSet presAssocID="{59A47195-4E09-4E87-A409-F0D52E23BFE0}" presName="level2Shape" presStyleLbl="node2" presStyleIdx="1" presStyleCnt="3"/>
      <dgm:spPr/>
      <dgm:t>
        <a:bodyPr/>
        <a:lstStyle/>
        <a:p>
          <a:endParaRPr lang="en-AU"/>
        </a:p>
      </dgm:t>
    </dgm:pt>
    <dgm:pt modelId="{AA5ECA17-5052-419D-A7EC-4284B5730168}" type="pres">
      <dgm:prSet presAssocID="{59A47195-4E09-4E87-A409-F0D52E23BFE0}" presName="hierChild3" presStyleCnt="0"/>
      <dgm:spPr/>
    </dgm:pt>
    <dgm:pt modelId="{F48A33EF-02E5-4796-9B26-1BCF91FC766F}" type="pres">
      <dgm:prSet presAssocID="{3A0AACAF-B928-41B2-99EA-9D780528CEBB}" presName="Name25" presStyleLbl="parChTrans1D2" presStyleIdx="2" presStyleCnt="3"/>
      <dgm:spPr/>
      <dgm:t>
        <a:bodyPr/>
        <a:lstStyle/>
        <a:p>
          <a:endParaRPr lang="en-AU"/>
        </a:p>
      </dgm:t>
    </dgm:pt>
    <dgm:pt modelId="{79E6718E-BFCF-42D0-AF69-EB73FE31550E}" type="pres">
      <dgm:prSet presAssocID="{3A0AACAF-B928-41B2-99EA-9D780528CEBB}" presName="connTx" presStyleLbl="parChTrans1D2" presStyleIdx="2" presStyleCnt="3"/>
      <dgm:spPr/>
      <dgm:t>
        <a:bodyPr/>
        <a:lstStyle/>
        <a:p>
          <a:endParaRPr lang="en-AU"/>
        </a:p>
      </dgm:t>
    </dgm:pt>
    <dgm:pt modelId="{984AE7D0-3015-402D-83F4-5179013C314B}" type="pres">
      <dgm:prSet presAssocID="{C5B89F43-C4CD-423B-85D0-1E90F00AED28}" presName="Name30" presStyleCnt="0"/>
      <dgm:spPr/>
    </dgm:pt>
    <dgm:pt modelId="{4640980F-F263-46E5-886B-A3D866AD4C8A}" type="pres">
      <dgm:prSet presAssocID="{C5B89F43-C4CD-423B-85D0-1E90F00AED28}" presName="level2Shape" presStyleLbl="node2" presStyleIdx="2" presStyleCnt="3"/>
      <dgm:spPr/>
      <dgm:t>
        <a:bodyPr/>
        <a:lstStyle/>
        <a:p>
          <a:endParaRPr lang="en-AU"/>
        </a:p>
      </dgm:t>
    </dgm:pt>
    <dgm:pt modelId="{EFCFC00C-97FE-47F0-B567-BFFDB096F45E}" type="pres">
      <dgm:prSet presAssocID="{C5B89F43-C4CD-423B-85D0-1E90F00AED28}" presName="hierChild3" presStyleCnt="0"/>
      <dgm:spPr/>
    </dgm:pt>
    <dgm:pt modelId="{DB50D389-64FA-4E59-80CF-751FAE32FE7E}" type="pres">
      <dgm:prSet presAssocID="{29831141-4C85-426E-8903-E1DC818BD8B4}" presName="bgShapesFlow" presStyleCnt="0"/>
      <dgm:spPr/>
    </dgm:pt>
  </dgm:ptLst>
  <dgm:cxnLst>
    <dgm:cxn modelId="{2D7CB24D-8667-49BD-AAC4-164022031B18}" type="presOf" srcId="{A59E6353-92AE-420D-9FB6-80D9D4383A36}" destId="{41B8D9B0-F203-4D4B-8D4C-2B4ED7D020BD}" srcOrd="0" destOrd="0" presId="urn:microsoft.com/office/officeart/2005/8/layout/hierarchy5"/>
    <dgm:cxn modelId="{76AF6D9C-A367-410D-B2FD-B78CB86D134A}" type="presOf" srcId="{20AC02EA-8F52-4CC9-9925-738343841E1A}" destId="{22ACD84B-E14B-4FE3-BE01-95BBFC4ED2E1}" srcOrd="1" destOrd="0" presId="urn:microsoft.com/office/officeart/2005/8/layout/hierarchy5"/>
    <dgm:cxn modelId="{3F9BBA2E-93AE-4EE5-9B9A-96966EAC2638}" srcId="{AC909BB4-3A6D-4AE2-A53D-3D271EA5E44C}" destId="{A59E6353-92AE-420D-9FB6-80D9D4383A36}" srcOrd="0" destOrd="0" parTransId="{20AC02EA-8F52-4CC9-9925-738343841E1A}" sibTransId="{483959FA-3208-48DD-BB69-5C61C431D728}"/>
    <dgm:cxn modelId="{362E17CA-F0B6-4434-910A-94D0573702E2}" type="presOf" srcId="{C5B89F43-C4CD-423B-85D0-1E90F00AED28}" destId="{4640980F-F263-46E5-886B-A3D866AD4C8A}" srcOrd="0" destOrd="0" presId="urn:microsoft.com/office/officeart/2005/8/layout/hierarchy5"/>
    <dgm:cxn modelId="{81A330FC-EAE5-435B-ABCA-89BF394B254A}" type="presOf" srcId="{20AC02EA-8F52-4CC9-9925-738343841E1A}" destId="{F85ACFD1-FE40-44CA-8EB5-525CB1AD0BCA}" srcOrd="0" destOrd="0" presId="urn:microsoft.com/office/officeart/2005/8/layout/hierarchy5"/>
    <dgm:cxn modelId="{F8CDDDFE-DF45-495C-A37D-99CBF4D25EE7}" type="presOf" srcId="{42C1A069-8114-4C27-8695-A76CE2B3A48C}" destId="{E6AD5798-E0D3-41BF-AFB7-539E6CC3B274}" srcOrd="1" destOrd="0" presId="urn:microsoft.com/office/officeart/2005/8/layout/hierarchy5"/>
    <dgm:cxn modelId="{429A4087-1558-44DB-A4CF-ECD9CBF49B53}" type="presOf" srcId="{3A0AACAF-B928-41B2-99EA-9D780528CEBB}" destId="{F48A33EF-02E5-4796-9B26-1BCF91FC766F}" srcOrd="0" destOrd="0" presId="urn:microsoft.com/office/officeart/2005/8/layout/hierarchy5"/>
    <dgm:cxn modelId="{E3C3649A-A8F7-4065-8ED9-8FA2276A83C0}" type="presOf" srcId="{ADFD94D7-A592-4F7A-BDC2-EFC0E54CB775}" destId="{D042FD3C-A381-41E2-9480-0D913E61D328}" srcOrd="1" destOrd="0" presId="urn:microsoft.com/office/officeart/2005/8/layout/hierarchy5"/>
    <dgm:cxn modelId="{F0D6EDD9-BF68-428D-86E4-41C4D66195AF}" srcId="{AC909BB4-3A6D-4AE2-A53D-3D271EA5E44C}" destId="{C5B89F43-C4CD-423B-85D0-1E90F00AED28}" srcOrd="2" destOrd="0" parTransId="{3A0AACAF-B928-41B2-99EA-9D780528CEBB}" sibTransId="{EC4178FC-2178-4D75-B3EA-D6DF00E65107}"/>
    <dgm:cxn modelId="{FB7D0CA6-A463-461A-9166-690465DE225D}" srcId="{29831141-4C85-426E-8903-E1DC818BD8B4}" destId="{AC909BB4-3A6D-4AE2-A53D-3D271EA5E44C}" srcOrd="0" destOrd="0" parTransId="{6C27FACA-9974-42EB-A96B-EAA5A824CF86}" sibTransId="{572581E8-F7A6-4771-9692-685EE38FAC38}"/>
    <dgm:cxn modelId="{ED19B99B-4629-4A24-B4B2-DF46F53A6A48}" type="presOf" srcId="{AC909BB4-3A6D-4AE2-A53D-3D271EA5E44C}" destId="{D0686B5E-2DAD-46C1-BFB2-2FCF6C8BDB8A}" srcOrd="0" destOrd="0" presId="urn:microsoft.com/office/officeart/2005/8/layout/hierarchy5"/>
    <dgm:cxn modelId="{16540E80-DCB4-4824-B06E-E8AB51D093B6}" type="presOf" srcId="{29831141-4C85-426E-8903-E1DC818BD8B4}" destId="{642C2DA6-1D43-40ED-8991-190548A24EAE}" srcOrd="0" destOrd="0" presId="urn:microsoft.com/office/officeart/2005/8/layout/hierarchy5"/>
    <dgm:cxn modelId="{BC849649-65DD-4933-90E5-F7275C3A15A1}" type="presOf" srcId="{0461778F-1CB4-4167-81A1-B73CD6216841}" destId="{454DAEA8-FA5F-4906-8B37-61D5FFB461E5}" srcOrd="0" destOrd="0" presId="urn:microsoft.com/office/officeart/2005/8/layout/hierarchy5"/>
    <dgm:cxn modelId="{5FE32E64-8B00-4DF0-BF64-8E5B47D62F74}" type="presOf" srcId="{0461778F-1CB4-4167-81A1-B73CD6216841}" destId="{CF1C45D5-687C-4789-918D-2FCE39A31618}" srcOrd="1" destOrd="0" presId="urn:microsoft.com/office/officeart/2005/8/layout/hierarchy5"/>
    <dgm:cxn modelId="{00336526-88B4-4AF4-A896-8A89CB2C41B7}" type="presOf" srcId="{42C1A069-8114-4C27-8695-A76CE2B3A48C}" destId="{6075602A-A07D-482D-B8B7-BAAF7FD53F34}" srcOrd="0" destOrd="0" presId="urn:microsoft.com/office/officeart/2005/8/layout/hierarchy5"/>
    <dgm:cxn modelId="{737DDBDE-5E2F-4482-85F8-DF6FAAF1CBB2}" type="presOf" srcId="{ADFD94D7-A592-4F7A-BDC2-EFC0E54CB775}" destId="{5E3129CE-81D8-4614-A2F2-DCBEE4FF3652}" srcOrd="0" destOrd="0" presId="urn:microsoft.com/office/officeart/2005/8/layout/hierarchy5"/>
    <dgm:cxn modelId="{68CE6A95-54E9-4B9D-A8EE-595F505E119C}" type="presOf" srcId="{8BF8D184-3BD4-464B-89EB-6F8B5C8AB95C}" destId="{B896D74C-3AAA-479F-98B1-25155213F4DF}" srcOrd="0" destOrd="0" presId="urn:microsoft.com/office/officeart/2005/8/layout/hierarchy5"/>
    <dgm:cxn modelId="{9196B6F2-8796-4D58-B5A5-A366488333F6}" type="presOf" srcId="{4A6C3996-6464-46CD-AC2B-76BCDA7E3AE3}" destId="{E8F99479-7082-46F3-8B98-955827E31D70}" srcOrd="0" destOrd="0" presId="urn:microsoft.com/office/officeart/2005/8/layout/hierarchy5"/>
    <dgm:cxn modelId="{76EAB6D8-5140-4630-98B1-A0CCD00D29CC}" type="presOf" srcId="{59A47195-4E09-4E87-A409-F0D52E23BFE0}" destId="{FD96A9FF-3667-4BDC-A5EC-17DD323DC973}" srcOrd="0" destOrd="0" presId="urn:microsoft.com/office/officeart/2005/8/layout/hierarchy5"/>
    <dgm:cxn modelId="{94682040-3F40-45D1-B771-6BAD78123BC4}" srcId="{A59E6353-92AE-420D-9FB6-80D9D4383A36}" destId="{4A6C3996-6464-46CD-AC2B-76BCDA7E3AE3}" srcOrd="2" destOrd="0" parTransId="{ADFD94D7-A592-4F7A-BDC2-EFC0E54CB775}" sibTransId="{97BC648B-6AF6-4151-A00D-A762138B7B41}"/>
    <dgm:cxn modelId="{A2CD28C6-EFE7-4704-ADA4-B739D274F8ED}" srcId="{A59E6353-92AE-420D-9FB6-80D9D4383A36}" destId="{88F077EE-5698-4C39-AE23-D7174D6B8A3A}" srcOrd="1" destOrd="0" parTransId="{0461778F-1CB4-4167-81A1-B73CD6216841}" sibTransId="{2199BF04-1522-4B43-8365-57AA17B797A5}"/>
    <dgm:cxn modelId="{C9387D9B-B5C3-409F-85D2-EF258D2EE96F}" type="presOf" srcId="{3A0AACAF-B928-41B2-99EA-9D780528CEBB}" destId="{79E6718E-BFCF-42D0-AF69-EB73FE31550E}" srcOrd="1" destOrd="0" presId="urn:microsoft.com/office/officeart/2005/8/layout/hierarchy5"/>
    <dgm:cxn modelId="{6A5BAE7B-9F11-429C-95EB-DB16A442EA32}" srcId="{A59E6353-92AE-420D-9FB6-80D9D4383A36}" destId="{8BF8D184-3BD4-464B-89EB-6F8B5C8AB95C}" srcOrd="0" destOrd="0" parTransId="{F334F1F7-F149-4A50-84BC-2176FC8F78DA}" sibTransId="{FCEB611F-16D9-4A3B-B57D-3608FD64C961}"/>
    <dgm:cxn modelId="{D81222F8-4C6F-4B06-8C3E-F1AA5A428742}" type="presOf" srcId="{88F077EE-5698-4C39-AE23-D7174D6B8A3A}" destId="{58F72881-BC95-4BD9-9D06-BB0C6003F75A}" srcOrd="0" destOrd="0" presId="urn:microsoft.com/office/officeart/2005/8/layout/hierarchy5"/>
    <dgm:cxn modelId="{BAFEE8E6-8796-4A69-8F72-9BBA0A6EA004}" type="presOf" srcId="{F334F1F7-F149-4A50-84BC-2176FC8F78DA}" destId="{B38FE658-27F0-4CBD-ABD3-EA3221BFE184}" srcOrd="0" destOrd="0" presId="urn:microsoft.com/office/officeart/2005/8/layout/hierarchy5"/>
    <dgm:cxn modelId="{F09D6272-E5B9-43A3-9945-0193392C9144}" srcId="{AC909BB4-3A6D-4AE2-A53D-3D271EA5E44C}" destId="{59A47195-4E09-4E87-A409-F0D52E23BFE0}" srcOrd="1" destOrd="0" parTransId="{42C1A069-8114-4C27-8695-A76CE2B3A48C}" sibTransId="{5DED328A-4876-4269-B359-C708E1A519DE}"/>
    <dgm:cxn modelId="{44C93C5E-9A3F-4B73-8D05-F9C5A59187EB}" type="presOf" srcId="{F334F1F7-F149-4A50-84BC-2176FC8F78DA}" destId="{23DCFCC4-EBAE-4995-BD42-E2F68B69DAAD}" srcOrd="1" destOrd="0" presId="urn:microsoft.com/office/officeart/2005/8/layout/hierarchy5"/>
    <dgm:cxn modelId="{16BAD6DB-4FED-46C5-BA4B-71E701E8254E}" type="presParOf" srcId="{642C2DA6-1D43-40ED-8991-190548A24EAE}" destId="{A09A440E-BD3F-45AF-B4F4-F56AAC793257}" srcOrd="0" destOrd="0" presId="urn:microsoft.com/office/officeart/2005/8/layout/hierarchy5"/>
    <dgm:cxn modelId="{561D413D-7F46-4C91-AB51-96D5C5117219}" type="presParOf" srcId="{A09A440E-BD3F-45AF-B4F4-F56AAC793257}" destId="{5CB3ED02-91B2-4D95-AA1B-DA4BAA66E453}" srcOrd="0" destOrd="0" presId="urn:microsoft.com/office/officeart/2005/8/layout/hierarchy5"/>
    <dgm:cxn modelId="{D3A1D8ED-80FC-4897-B48B-84B7D0C1B05D}" type="presParOf" srcId="{5CB3ED02-91B2-4D95-AA1B-DA4BAA66E453}" destId="{29121B2F-641D-4012-B46F-20B3B3381E48}" srcOrd="0" destOrd="0" presId="urn:microsoft.com/office/officeart/2005/8/layout/hierarchy5"/>
    <dgm:cxn modelId="{194F1653-ECE7-4BBA-8941-4D7233ACA472}" type="presParOf" srcId="{29121B2F-641D-4012-B46F-20B3B3381E48}" destId="{D0686B5E-2DAD-46C1-BFB2-2FCF6C8BDB8A}" srcOrd="0" destOrd="0" presId="urn:microsoft.com/office/officeart/2005/8/layout/hierarchy5"/>
    <dgm:cxn modelId="{5551F817-6E2E-430F-AD8B-A023FE872883}" type="presParOf" srcId="{29121B2F-641D-4012-B46F-20B3B3381E48}" destId="{74B9B5E6-ABA3-4F75-9240-6D836D714B14}" srcOrd="1" destOrd="0" presId="urn:microsoft.com/office/officeart/2005/8/layout/hierarchy5"/>
    <dgm:cxn modelId="{2599AE3F-2454-46CA-8306-224617AB8656}" type="presParOf" srcId="{74B9B5E6-ABA3-4F75-9240-6D836D714B14}" destId="{F85ACFD1-FE40-44CA-8EB5-525CB1AD0BCA}" srcOrd="0" destOrd="0" presId="urn:microsoft.com/office/officeart/2005/8/layout/hierarchy5"/>
    <dgm:cxn modelId="{793E05C7-E840-4CD7-ADB6-43061F7F5943}" type="presParOf" srcId="{F85ACFD1-FE40-44CA-8EB5-525CB1AD0BCA}" destId="{22ACD84B-E14B-4FE3-BE01-95BBFC4ED2E1}" srcOrd="0" destOrd="0" presId="urn:microsoft.com/office/officeart/2005/8/layout/hierarchy5"/>
    <dgm:cxn modelId="{82CBCCE4-7657-43EE-B139-B238D2103307}" type="presParOf" srcId="{74B9B5E6-ABA3-4F75-9240-6D836D714B14}" destId="{DE3DD321-CDA1-425C-9816-33D087DF256D}" srcOrd="1" destOrd="0" presId="urn:microsoft.com/office/officeart/2005/8/layout/hierarchy5"/>
    <dgm:cxn modelId="{8D554584-D207-446F-8775-00AE66001340}" type="presParOf" srcId="{DE3DD321-CDA1-425C-9816-33D087DF256D}" destId="{41B8D9B0-F203-4D4B-8D4C-2B4ED7D020BD}" srcOrd="0" destOrd="0" presId="urn:microsoft.com/office/officeart/2005/8/layout/hierarchy5"/>
    <dgm:cxn modelId="{763BD518-60F3-454A-A93D-1F08010F403B}" type="presParOf" srcId="{DE3DD321-CDA1-425C-9816-33D087DF256D}" destId="{00D1B9A4-4399-4A84-BC5F-18DB05D18909}" srcOrd="1" destOrd="0" presId="urn:microsoft.com/office/officeart/2005/8/layout/hierarchy5"/>
    <dgm:cxn modelId="{F6856775-23A9-411D-AC63-75BC39CFADE3}" type="presParOf" srcId="{00D1B9A4-4399-4A84-BC5F-18DB05D18909}" destId="{B38FE658-27F0-4CBD-ABD3-EA3221BFE184}" srcOrd="0" destOrd="0" presId="urn:microsoft.com/office/officeart/2005/8/layout/hierarchy5"/>
    <dgm:cxn modelId="{C71F1403-9249-4A19-8065-AD126DC36988}" type="presParOf" srcId="{B38FE658-27F0-4CBD-ABD3-EA3221BFE184}" destId="{23DCFCC4-EBAE-4995-BD42-E2F68B69DAAD}" srcOrd="0" destOrd="0" presId="urn:microsoft.com/office/officeart/2005/8/layout/hierarchy5"/>
    <dgm:cxn modelId="{1C40D6DB-C6F9-4D3A-AEB1-B0227FCB1C21}" type="presParOf" srcId="{00D1B9A4-4399-4A84-BC5F-18DB05D18909}" destId="{6335134E-2EA7-4B10-B942-DA3B44976463}" srcOrd="1" destOrd="0" presId="urn:microsoft.com/office/officeart/2005/8/layout/hierarchy5"/>
    <dgm:cxn modelId="{9C62792E-7BEE-49EF-A10F-3D93BA48D76E}" type="presParOf" srcId="{6335134E-2EA7-4B10-B942-DA3B44976463}" destId="{B896D74C-3AAA-479F-98B1-25155213F4DF}" srcOrd="0" destOrd="0" presId="urn:microsoft.com/office/officeart/2005/8/layout/hierarchy5"/>
    <dgm:cxn modelId="{2347CE77-CCF3-4C9E-937E-837ACCCF9E4A}" type="presParOf" srcId="{6335134E-2EA7-4B10-B942-DA3B44976463}" destId="{E6858841-4E2F-4267-9DF6-2729936ED01F}" srcOrd="1" destOrd="0" presId="urn:microsoft.com/office/officeart/2005/8/layout/hierarchy5"/>
    <dgm:cxn modelId="{06237A37-8FAF-4541-AC99-828B2A02EB25}" type="presParOf" srcId="{00D1B9A4-4399-4A84-BC5F-18DB05D18909}" destId="{454DAEA8-FA5F-4906-8B37-61D5FFB461E5}" srcOrd="2" destOrd="0" presId="urn:microsoft.com/office/officeart/2005/8/layout/hierarchy5"/>
    <dgm:cxn modelId="{525ED215-3BD7-4470-92E0-9F1180BD7226}" type="presParOf" srcId="{454DAEA8-FA5F-4906-8B37-61D5FFB461E5}" destId="{CF1C45D5-687C-4789-918D-2FCE39A31618}" srcOrd="0" destOrd="0" presId="urn:microsoft.com/office/officeart/2005/8/layout/hierarchy5"/>
    <dgm:cxn modelId="{9BE4C82A-F7A1-475E-94D2-7D2295A75792}" type="presParOf" srcId="{00D1B9A4-4399-4A84-BC5F-18DB05D18909}" destId="{DBF34134-5B7E-46FA-9FD3-945EAA60A5A2}" srcOrd="3" destOrd="0" presId="urn:microsoft.com/office/officeart/2005/8/layout/hierarchy5"/>
    <dgm:cxn modelId="{2B646AB9-2A0D-48FE-BE96-B5CA5BCA0B5B}" type="presParOf" srcId="{DBF34134-5B7E-46FA-9FD3-945EAA60A5A2}" destId="{58F72881-BC95-4BD9-9D06-BB0C6003F75A}" srcOrd="0" destOrd="0" presId="urn:microsoft.com/office/officeart/2005/8/layout/hierarchy5"/>
    <dgm:cxn modelId="{C1B639C3-FF5A-4C7E-8A9C-279BC6A9B448}" type="presParOf" srcId="{DBF34134-5B7E-46FA-9FD3-945EAA60A5A2}" destId="{98E52EB9-9ED6-42E2-9EC5-9180A1B036B3}" srcOrd="1" destOrd="0" presId="urn:microsoft.com/office/officeart/2005/8/layout/hierarchy5"/>
    <dgm:cxn modelId="{EF26EEA5-2C8A-47A9-A0AC-5E4BDF8065CE}" type="presParOf" srcId="{00D1B9A4-4399-4A84-BC5F-18DB05D18909}" destId="{5E3129CE-81D8-4614-A2F2-DCBEE4FF3652}" srcOrd="4" destOrd="0" presId="urn:microsoft.com/office/officeart/2005/8/layout/hierarchy5"/>
    <dgm:cxn modelId="{5370E054-3A2C-4C23-82E9-A3443E465D04}" type="presParOf" srcId="{5E3129CE-81D8-4614-A2F2-DCBEE4FF3652}" destId="{D042FD3C-A381-41E2-9480-0D913E61D328}" srcOrd="0" destOrd="0" presId="urn:microsoft.com/office/officeart/2005/8/layout/hierarchy5"/>
    <dgm:cxn modelId="{53A87464-0BDA-41C3-AC60-480784D92CB7}" type="presParOf" srcId="{00D1B9A4-4399-4A84-BC5F-18DB05D18909}" destId="{F7D5E6A8-57A9-44A0-AFEC-0CB3A74412C1}" srcOrd="5" destOrd="0" presId="urn:microsoft.com/office/officeart/2005/8/layout/hierarchy5"/>
    <dgm:cxn modelId="{3FDE581A-4766-46D6-A72C-50975661C85A}" type="presParOf" srcId="{F7D5E6A8-57A9-44A0-AFEC-0CB3A74412C1}" destId="{E8F99479-7082-46F3-8B98-955827E31D70}" srcOrd="0" destOrd="0" presId="urn:microsoft.com/office/officeart/2005/8/layout/hierarchy5"/>
    <dgm:cxn modelId="{1055E1AB-6F12-46C9-83C2-D3C07F8653CB}" type="presParOf" srcId="{F7D5E6A8-57A9-44A0-AFEC-0CB3A74412C1}" destId="{2632C02B-6E4C-4737-A59E-C83F2F1129E4}" srcOrd="1" destOrd="0" presId="urn:microsoft.com/office/officeart/2005/8/layout/hierarchy5"/>
    <dgm:cxn modelId="{882F871C-B0A0-4B99-9DE0-1C59B45428B3}" type="presParOf" srcId="{74B9B5E6-ABA3-4F75-9240-6D836D714B14}" destId="{6075602A-A07D-482D-B8B7-BAAF7FD53F34}" srcOrd="2" destOrd="0" presId="urn:microsoft.com/office/officeart/2005/8/layout/hierarchy5"/>
    <dgm:cxn modelId="{E72C7E96-9A11-4FE0-AAF3-7C3B92DD461A}" type="presParOf" srcId="{6075602A-A07D-482D-B8B7-BAAF7FD53F34}" destId="{E6AD5798-E0D3-41BF-AFB7-539E6CC3B274}" srcOrd="0" destOrd="0" presId="urn:microsoft.com/office/officeart/2005/8/layout/hierarchy5"/>
    <dgm:cxn modelId="{7449F7C3-EA8A-47CC-A731-257E5A38B1BA}" type="presParOf" srcId="{74B9B5E6-ABA3-4F75-9240-6D836D714B14}" destId="{8B24CF76-1C37-419A-B861-715ECD8A0886}" srcOrd="3" destOrd="0" presId="urn:microsoft.com/office/officeart/2005/8/layout/hierarchy5"/>
    <dgm:cxn modelId="{5E6B2BC9-BE26-4939-9CA8-BBEB1671640F}" type="presParOf" srcId="{8B24CF76-1C37-419A-B861-715ECD8A0886}" destId="{FD96A9FF-3667-4BDC-A5EC-17DD323DC973}" srcOrd="0" destOrd="0" presId="urn:microsoft.com/office/officeart/2005/8/layout/hierarchy5"/>
    <dgm:cxn modelId="{88BE9D2F-1A10-46FE-9D2C-51E5994BED1C}" type="presParOf" srcId="{8B24CF76-1C37-419A-B861-715ECD8A0886}" destId="{AA5ECA17-5052-419D-A7EC-4284B5730168}" srcOrd="1" destOrd="0" presId="urn:microsoft.com/office/officeart/2005/8/layout/hierarchy5"/>
    <dgm:cxn modelId="{9D329FF9-A605-4934-A04B-1B9129B7E1AA}" type="presParOf" srcId="{74B9B5E6-ABA3-4F75-9240-6D836D714B14}" destId="{F48A33EF-02E5-4796-9B26-1BCF91FC766F}" srcOrd="4" destOrd="0" presId="urn:microsoft.com/office/officeart/2005/8/layout/hierarchy5"/>
    <dgm:cxn modelId="{76983DEF-3706-4D7D-AFEE-C14B4BC62152}" type="presParOf" srcId="{F48A33EF-02E5-4796-9B26-1BCF91FC766F}" destId="{79E6718E-BFCF-42D0-AF69-EB73FE31550E}" srcOrd="0" destOrd="0" presId="urn:microsoft.com/office/officeart/2005/8/layout/hierarchy5"/>
    <dgm:cxn modelId="{85983F2D-8B1A-4E99-8315-654BA0B9068F}" type="presParOf" srcId="{74B9B5E6-ABA3-4F75-9240-6D836D714B14}" destId="{984AE7D0-3015-402D-83F4-5179013C314B}" srcOrd="5" destOrd="0" presId="urn:microsoft.com/office/officeart/2005/8/layout/hierarchy5"/>
    <dgm:cxn modelId="{BE2B962B-4A23-4DA7-B600-6E883D4678F9}" type="presParOf" srcId="{984AE7D0-3015-402D-83F4-5179013C314B}" destId="{4640980F-F263-46E5-886B-A3D866AD4C8A}" srcOrd="0" destOrd="0" presId="urn:microsoft.com/office/officeart/2005/8/layout/hierarchy5"/>
    <dgm:cxn modelId="{60B45961-02E2-41E2-A004-D26F614989BC}" type="presParOf" srcId="{984AE7D0-3015-402D-83F4-5179013C314B}" destId="{EFCFC00C-97FE-47F0-B567-BFFDB096F45E}" srcOrd="1" destOrd="0" presId="urn:microsoft.com/office/officeart/2005/8/layout/hierarchy5"/>
    <dgm:cxn modelId="{12D14C1D-EBB7-4844-A5D2-D5886BDB9880}" type="presParOf" srcId="{642C2DA6-1D43-40ED-8991-190548A24EAE}" destId="{DB50D389-64FA-4E59-80CF-751FAE32FE7E}" srcOrd="1" destOrd="0" presId="urn:microsoft.com/office/officeart/2005/8/layout/hierarchy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A940470-FAC3-4145-B58B-74A6B4BA6B6F}" type="doc">
      <dgm:prSet loTypeId="urn:microsoft.com/office/officeart/2005/8/layout/bList2" loCatId="list" qsTypeId="urn:microsoft.com/office/officeart/2005/8/quickstyle/3d5" qsCatId="3D" csTypeId="urn:microsoft.com/office/officeart/2005/8/colors/accent1_2" csCatId="accent1" phldr="1"/>
      <dgm:spPr/>
    </dgm:pt>
    <dgm:pt modelId="{4CE53B92-59BE-40E3-8B3A-522BFFA206D1}">
      <dgm:prSet phldrT="[Text]" custT="1"/>
      <dgm:spPr/>
      <dgm:t>
        <a:bodyPr/>
        <a:lstStyle/>
        <a:p>
          <a:r>
            <a:rPr lang="en-US" sz="3300" b="1" dirty="0" smtClean="0">
              <a:latin typeface="Times New Roman" pitchFamily="18" charset="0"/>
              <a:cs typeface="Times New Roman" pitchFamily="18" charset="0"/>
            </a:rPr>
            <a:t>Min </a:t>
          </a:r>
          <a:r>
            <a:rPr lang="en-US" sz="2800" b="1" dirty="0" smtClean="0">
              <a:latin typeface="Times New Roman" pitchFamily="18" charset="0"/>
              <a:cs typeface="Times New Roman" pitchFamily="18" charset="0"/>
            </a:rPr>
            <a:t>WIP</a:t>
          </a:r>
          <a:endParaRPr lang="en-AU" sz="3300" b="1" dirty="0">
            <a:latin typeface="Times New Roman" pitchFamily="18" charset="0"/>
            <a:cs typeface="Times New Roman" pitchFamily="18" charset="0"/>
          </a:endParaRPr>
        </a:p>
      </dgm:t>
    </dgm:pt>
    <dgm:pt modelId="{A12DBB8C-44E1-44CD-B0E1-475FC5C012B6}" type="parTrans" cxnId="{D1D49C4C-F394-4563-8337-95B939FB469B}">
      <dgm:prSet/>
      <dgm:spPr/>
      <dgm:t>
        <a:bodyPr/>
        <a:lstStyle/>
        <a:p>
          <a:endParaRPr lang="en-AU"/>
        </a:p>
      </dgm:t>
    </dgm:pt>
    <dgm:pt modelId="{647AF4F7-AAE8-493E-AA25-66F1E02FE736}" type="sibTrans" cxnId="{D1D49C4C-F394-4563-8337-95B939FB469B}">
      <dgm:prSet/>
      <dgm:spPr/>
      <dgm:t>
        <a:bodyPr/>
        <a:lstStyle/>
        <a:p>
          <a:endParaRPr lang="en-AU"/>
        </a:p>
      </dgm:t>
    </dgm:pt>
    <dgm:pt modelId="{C06C0944-16E4-4870-950B-F6B73183C050}">
      <dgm:prSet phldrT="[Text]" custT="1"/>
      <dgm:spPr/>
      <dgm:t>
        <a:bodyPr/>
        <a:lstStyle/>
        <a:p>
          <a:r>
            <a:rPr lang="en-US" sz="2400" b="1" dirty="0" smtClean="0">
              <a:latin typeface="Times New Roman" pitchFamily="18" charset="0"/>
              <a:cs typeface="Times New Roman" pitchFamily="18" charset="0"/>
            </a:rPr>
            <a:t>Reduce Cycle Time </a:t>
          </a:r>
          <a:endParaRPr lang="en-AU" sz="2400" b="1" dirty="0">
            <a:latin typeface="Times New Roman" pitchFamily="18" charset="0"/>
            <a:cs typeface="Times New Roman" pitchFamily="18" charset="0"/>
          </a:endParaRPr>
        </a:p>
      </dgm:t>
    </dgm:pt>
    <dgm:pt modelId="{F5FB75E6-6F65-48CD-B46E-959092C9AD84}" type="parTrans" cxnId="{6CE55592-E7F1-44C3-91A0-6C0ADFF7FBB9}">
      <dgm:prSet/>
      <dgm:spPr/>
      <dgm:t>
        <a:bodyPr/>
        <a:lstStyle/>
        <a:p>
          <a:endParaRPr lang="en-AU"/>
        </a:p>
      </dgm:t>
    </dgm:pt>
    <dgm:pt modelId="{926493C0-8CAF-47E3-BE18-BD6CFB86B126}" type="sibTrans" cxnId="{6CE55592-E7F1-44C3-91A0-6C0ADFF7FBB9}">
      <dgm:prSet/>
      <dgm:spPr/>
      <dgm:t>
        <a:bodyPr/>
        <a:lstStyle/>
        <a:p>
          <a:endParaRPr lang="en-AU"/>
        </a:p>
      </dgm:t>
    </dgm:pt>
    <dgm:pt modelId="{7C1114A5-2487-4A8A-8F34-41ED4726BCFD}">
      <dgm:prSet phldrT="[Text]" custT="1"/>
      <dgm:spPr/>
      <dgm:t>
        <a:bodyPr/>
        <a:lstStyle/>
        <a:p>
          <a:r>
            <a:rPr lang="en-US" sz="2000" b="1" dirty="0" smtClean="0">
              <a:latin typeface="Times New Roman" pitchFamily="18" charset="0"/>
              <a:cs typeface="Times New Roman" pitchFamily="18" charset="0"/>
            </a:rPr>
            <a:t>Meet The Customer Demand </a:t>
          </a:r>
          <a:endParaRPr lang="en-AU" sz="2000" b="1" dirty="0">
            <a:latin typeface="Times New Roman" pitchFamily="18" charset="0"/>
            <a:cs typeface="Times New Roman" pitchFamily="18" charset="0"/>
          </a:endParaRPr>
        </a:p>
      </dgm:t>
    </dgm:pt>
    <dgm:pt modelId="{90839AC1-3331-46FC-89EB-406F3BDF50D7}" type="parTrans" cxnId="{303D4926-E5C9-42C0-A61A-CF3D9C31B401}">
      <dgm:prSet/>
      <dgm:spPr/>
      <dgm:t>
        <a:bodyPr/>
        <a:lstStyle/>
        <a:p>
          <a:endParaRPr lang="en-AU"/>
        </a:p>
      </dgm:t>
    </dgm:pt>
    <dgm:pt modelId="{69925354-70F7-4807-A872-B0373F36A665}" type="sibTrans" cxnId="{303D4926-E5C9-42C0-A61A-CF3D9C31B401}">
      <dgm:prSet/>
      <dgm:spPr/>
      <dgm:t>
        <a:bodyPr/>
        <a:lstStyle/>
        <a:p>
          <a:endParaRPr lang="en-AU"/>
        </a:p>
      </dgm:t>
    </dgm:pt>
    <dgm:pt modelId="{119FA13F-E877-4E8A-BFBC-8A3AFF6EBA33}" type="pres">
      <dgm:prSet presAssocID="{DA940470-FAC3-4145-B58B-74A6B4BA6B6F}" presName="diagram" presStyleCnt="0">
        <dgm:presLayoutVars>
          <dgm:dir/>
          <dgm:animLvl val="lvl"/>
          <dgm:resizeHandles val="exact"/>
        </dgm:presLayoutVars>
      </dgm:prSet>
      <dgm:spPr/>
    </dgm:pt>
    <dgm:pt modelId="{1537BF27-252F-46E9-A8BF-A7F6698C921C}" type="pres">
      <dgm:prSet presAssocID="{4CE53B92-59BE-40E3-8B3A-522BFFA206D1}" presName="compNode" presStyleCnt="0"/>
      <dgm:spPr/>
    </dgm:pt>
    <dgm:pt modelId="{DF217240-A26C-4A3C-A937-E6C79FAC601C}" type="pres">
      <dgm:prSet presAssocID="{4CE53B92-59BE-40E3-8B3A-522BFFA206D1}" presName="childRect" presStyleLbl="bgAcc1" presStyleIdx="0" presStyleCnt="3">
        <dgm:presLayoutVars>
          <dgm:bulletEnabled val="1"/>
        </dgm:presLayoutVars>
      </dgm:prSet>
      <dgm:spPr/>
    </dgm:pt>
    <dgm:pt modelId="{88BDD1D9-30A6-4380-8574-83D194A16043}" type="pres">
      <dgm:prSet presAssocID="{4CE53B92-59BE-40E3-8B3A-522BFFA206D1}" presName="parentText" presStyleLbl="node1" presStyleIdx="0" presStyleCnt="0">
        <dgm:presLayoutVars>
          <dgm:chMax val="0"/>
          <dgm:bulletEnabled val="1"/>
        </dgm:presLayoutVars>
      </dgm:prSet>
      <dgm:spPr/>
      <dgm:t>
        <a:bodyPr/>
        <a:lstStyle/>
        <a:p>
          <a:endParaRPr lang="en-AU"/>
        </a:p>
      </dgm:t>
    </dgm:pt>
    <dgm:pt modelId="{C6A8CBF2-703F-4588-96F7-C4DD99754A54}" type="pres">
      <dgm:prSet presAssocID="{4CE53B92-59BE-40E3-8B3A-522BFFA206D1}" presName="parentRect" presStyleLbl="alignNode1" presStyleIdx="0" presStyleCnt="3"/>
      <dgm:spPr/>
      <dgm:t>
        <a:bodyPr/>
        <a:lstStyle/>
        <a:p>
          <a:endParaRPr lang="en-AU"/>
        </a:p>
      </dgm:t>
    </dgm:pt>
    <dgm:pt modelId="{97A62900-8C76-49C9-A134-8378D5B5538E}" type="pres">
      <dgm:prSet presAssocID="{4CE53B92-59BE-40E3-8B3A-522BFFA206D1}" presName="adorn" presStyleLbl="fgAccFollowNode1" presStyleIdx="0" presStyleCnt="3"/>
      <dgm:spPr/>
    </dgm:pt>
    <dgm:pt modelId="{F5E82F6C-B6F1-449A-AB13-B5A5B5624CB0}" type="pres">
      <dgm:prSet presAssocID="{647AF4F7-AAE8-493E-AA25-66F1E02FE736}" presName="sibTrans" presStyleLbl="sibTrans2D1" presStyleIdx="0" presStyleCnt="0"/>
      <dgm:spPr/>
      <dgm:t>
        <a:bodyPr/>
        <a:lstStyle/>
        <a:p>
          <a:endParaRPr lang="en-AU"/>
        </a:p>
      </dgm:t>
    </dgm:pt>
    <dgm:pt modelId="{38A713E3-BE98-4A58-A596-5664B55F3D23}" type="pres">
      <dgm:prSet presAssocID="{C06C0944-16E4-4870-950B-F6B73183C050}" presName="compNode" presStyleCnt="0"/>
      <dgm:spPr/>
    </dgm:pt>
    <dgm:pt modelId="{E709B85E-AD47-44D5-AE29-B1C445A8FB7F}" type="pres">
      <dgm:prSet presAssocID="{C06C0944-16E4-4870-950B-F6B73183C050}" presName="childRect" presStyleLbl="bgAcc1" presStyleIdx="1" presStyleCnt="3" custLinFactNeighborX="-3935" custLinFactNeighborY="-6755">
        <dgm:presLayoutVars>
          <dgm:bulletEnabled val="1"/>
        </dgm:presLayoutVars>
      </dgm:prSet>
      <dgm:spPr/>
    </dgm:pt>
    <dgm:pt modelId="{E06A5973-39EE-40F9-A727-6DF0D12431B2}" type="pres">
      <dgm:prSet presAssocID="{C06C0944-16E4-4870-950B-F6B73183C050}" presName="parentText" presStyleLbl="node1" presStyleIdx="0" presStyleCnt="0">
        <dgm:presLayoutVars>
          <dgm:chMax val="0"/>
          <dgm:bulletEnabled val="1"/>
        </dgm:presLayoutVars>
      </dgm:prSet>
      <dgm:spPr/>
      <dgm:t>
        <a:bodyPr/>
        <a:lstStyle/>
        <a:p>
          <a:endParaRPr lang="en-AU"/>
        </a:p>
      </dgm:t>
    </dgm:pt>
    <dgm:pt modelId="{A70FDC14-DA2F-461D-8BB2-47C3970A7845}" type="pres">
      <dgm:prSet presAssocID="{C06C0944-16E4-4870-950B-F6B73183C050}" presName="parentRect" presStyleLbl="alignNode1" presStyleIdx="1" presStyleCnt="3" custLinFactNeighborX="-1929" custLinFactNeighborY="-5308"/>
      <dgm:spPr/>
      <dgm:t>
        <a:bodyPr/>
        <a:lstStyle/>
        <a:p>
          <a:endParaRPr lang="en-AU"/>
        </a:p>
      </dgm:t>
    </dgm:pt>
    <dgm:pt modelId="{56C7ADB2-E311-40EB-88AF-BD16B14A35C6}" type="pres">
      <dgm:prSet presAssocID="{C06C0944-16E4-4870-950B-F6B73183C050}" presName="adorn" presStyleLbl="fgAccFollowNode1" presStyleIdx="1" presStyleCnt="3"/>
      <dgm:spPr/>
    </dgm:pt>
    <dgm:pt modelId="{BCF9E41C-8EA5-4FA6-B33F-0C969A85F81E}" type="pres">
      <dgm:prSet presAssocID="{926493C0-8CAF-47E3-BE18-BD6CFB86B126}" presName="sibTrans" presStyleLbl="sibTrans2D1" presStyleIdx="0" presStyleCnt="0"/>
      <dgm:spPr/>
      <dgm:t>
        <a:bodyPr/>
        <a:lstStyle/>
        <a:p>
          <a:endParaRPr lang="en-AU"/>
        </a:p>
      </dgm:t>
    </dgm:pt>
    <dgm:pt modelId="{805DD761-DCAF-4248-AD78-E4CEF15B9357}" type="pres">
      <dgm:prSet presAssocID="{7C1114A5-2487-4A8A-8F34-41ED4726BCFD}" presName="compNode" presStyleCnt="0"/>
      <dgm:spPr/>
    </dgm:pt>
    <dgm:pt modelId="{7C3EE0D7-6575-44F5-985B-272C913F0C2B}" type="pres">
      <dgm:prSet presAssocID="{7C1114A5-2487-4A8A-8F34-41ED4726BCFD}" presName="childRect" presStyleLbl="bgAcc1" presStyleIdx="2" presStyleCnt="3" custLinFactNeighborX="-1833" custLinFactNeighborY="-6755">
        <dgm:presLayoutVars>
          <dgm:bulletEnabled val="1"/>
        </dgm:presLayoutVars>
      </dgm:prSet>
      <dgm:spPr/>
    </dgm:pt>
    <dgm:pt modelId="{62D249E2-FE2A-4837-BB4D-8405E8899DEE}" type="pres">
      <dgm:prSet presAssocID="{7C1114A5-2487-4A8A-8F34-41ED4726BCFD}" presName="parentText" presStyleLbl="node1" presStyleIdx="0" presStyleCnt="0">
        <dgm:presLayoutVars>
          <dgm:chMax val="0"/>
          <dgm:bulletEnabled val="1"/>
        </dgm:presLayoutVars>
      </dgm:prSet>
      <dgm:spPr/>
      <dgm:t>
        <a:bodyPr/>
        <a:lstStyle/>
        <a:p>
          <a:endParaRPr lang="en-AU"/>
        </a:p>
      </dgm:t>
    </dgm:pt>
    <dgm:pt modelId="{7663BBC2-75C3-4C0E-8797-C27391786894}" type="pres">
      <dgm:prSet presAssocID="{7C1114A5-2487-4A8A-8F34-41ED4726BCFD}" presName="parentRect" presStyleLbl="alignNode1" presStyleIdx="2" presStyleCnt="3"/>
      <dgm:spPr/>
      <dgm:t>
        <a:bodyPr/>
        <a:lstStyle/>
        <a:p>
          <a:endParaRPr lang="en-AU"/>
        </a:p>
      </dgm:t>
    </dgm:pt>
    <dgm:pt modelId="{F82DADB1-ABD8-4430-9BB9-9EEFAA1F9822}" type="pres">
      <dgm:prSet presAssocID="{7C1114A5-2487-4A8A-8F34-41ED4726BCFD}" presName="adorn" presStyleLbl="fgAccFollowNode1" presStyleIdx="2" presStyleCnt="3" custLinFactNeighborX="-6110" custLinFactNeighborY="-3589"/>
      <dgm:spPr/>
    </dgm:pt>
  </dgm:ptLst>
  <dgm:cxnLst>
    <dgm:cxn modelId="{DE7279EF-0876-4FC1-A10A-9D02AA0D2CBF}" type="presOf" srcId="{C06C0944-16E4-4870-950B-F6B73183C050}" destId="{E06A5973-39EE-40F9-A727-6DF0D12431B2}" srcOrd="0" destOrd="0" presId="urn:microsoft.com/office/officeart/2005/8/layout/bList2"/>
    <dgm:cxn modelId="{303D4926-E5C9-42C0-A61A-CF3D9C31B401}" srcId="{DA940470-FAC3-4145-B58B-74A6B4BA6B6F}" destId="{7C1114A5-2487-4A8A-8F34-41ED4726BCFD}" srcOrd="2" destOrd="0" parTransId="{90839AC1-3331-46FC-89EB-406F3BDF50D7}" sibTransId="{69925354-70F7-4807-A872-B0373F36A665}"/>
    <dgm:cxn modelId="{031039FF-1C76-4146-A966-29A1F66DFF72}" type="presOf" srcId="{647AF4F7-AAE8-493E-AA25-66F1E02FE736}" destId="{F5E82F6C-B6F1-449A-AB13-B5A5B5624CB0}" srcOrd="0" destOrd="0" presId="urn:microsoft.com/office/officeart/2005/8/layout/bList2"/>
    <dgm:cxn modelId="{BCA7E5A1-0252-4F59-BDC3-D492D14215E5}" type="presOf" srcId="{7C1114A5-2487-4A8A-8F34-41ED4726BCFD}" destId="{7663BBC2-75C3-4C0E-8797-C27391786894}" srcOrd="1" destOrd="0" presId="urn:microsoft.com/office/officeart/2005/8/layout/bList2"/>
    <dgm:cxn modelId="{D1D49C4C-F394-4563-8337-95B939FB469B}" srcId="{DA940470-FAC3-4145-B58B-74A6B4BA6B6F}" destId="{4CE53B92-59BE-40E3-8B3A-522BFFA206D1}" srcOrd="0" destOrd="0" parTransId="{A12DBB8C-44E1-44CD-B0E1-475FC5C012B6}" sibTransId="{647AF4F7-AAE8-493E-AA25-66F1E02FE736}"/>
    <dgm:cxn modelId="{5CB90DB0-308D-45C1-A7B5-AF4BFF744848}" type="presOf" srcId="{4CE53B92-59BE-40E3-8B3A-522BFFA206D1}" destId="{88BDD1D9-30A6-4380-8574-83D194A16043}" srcOrd="0" destOrd="0" presId="urn:microsoft.com/office/officeart/2005/8/layout/bList2"/>
    <dgm:cxn modelId="{04B1453F-5A15-4E5E-8ED1-20EF701551EC}" type="presOf" srcId="{DA940470-FAC3-4145-B58B-74A6B4BA6B6F}" destId="{119FA13F-E877-4E8A-BFBC-8A3AFF6EBA33}" srcOrd="0" destOrd="0" presId="urn:microsoft.com/office/officeart/2005/8/layout/bList2"/>
    <dgm:cxn modelId="{46B3EA1F-E5C6-44BC-8D70-2422D6FF8113}" type="presOf" srcId="{926493C0-8CAF-47E3-BE18-BD6CFB86B126}" destId="{BCF9E41C-8EA5-4FA6-B33F-0C969A85F81E}" srcOrd="0" destOrd="0" presId="urn:microsoft.com/office/officeart/2005/8/layout/bList2"/>
    <dgm:cxn modelId="{14E3064A-5A58-43DF-9394-7F454D563A69}" type="presOf" srcId="{7C1114A5-2487-4A8A-8F34-41ED4726BCFD}" destId="{62D249E2-FE2A-4837-BB4D-8405E8899DEE}" srcOrd="0" destOrd="0" presId="urn:microsoft.com/office/officeart/2005/8/layout/bList2"/>
    <dgm:cxn modelId="{44434CB0-7076-49DE-AC5F-0D1DF3DA06FF}" type="presOf" srcId="{4CE53B92-59BE-40E3-8B3A-522BFFA206D1}" destId="{C6A8CBF2-703F-4588-96F7-C4DD99754A54}" srcOrd="1" destOrd="0" presId="urn:microsoft.com/office/officeart/2005/8/layout/bList2"/>
    <dgm:cxn modelId="{A7B321AA-12A0-48D0-A754-BAD991739D9B}" type="presOf" srcId="{C06C0944-16E4-4870-950B-F6B73183C050}" destId="{A70FDC14-DA2F-461D-8BB2-47C3970A7845}" srcOrd="1" destOrd="0" presId="urn:microsoft.com/office/officeart/2005/8/layout/bList2"/>
    <dgm:cxn modelId="{6CE55592-E7F1-44C3-91A0-6C0ADFF7FBB9}" srcId="{DA940470-FAC3-4145-B58B-74A6B4BA6B6F}" destId="{C06C0944-16E4-4870-950B-F6B73183C050}" srcOrd="1" destOrd="0" parTransId="{F5FB75E6-6F65-48CD-B46E-959092C9AD84}" sibTransId="{926493C0-8CAF-47E3-BE18-BD6CFB86B126}"/>
    <dgm:cxn modelId="{4E930BD0-53C4-4047-8623-04190249C1BE}" type="presParOf" srcId="{119FA13F-E877-4E8A-BFBC-8A3AFF6EBA33}" destId="{1537BF27-252F-46E9-A8BF-A7F6698C921C}" srcOrd="0" destOrd="0" presId="urn:microsoft.com/office/officeart/2005/8/layout/bList2"/>
    <dgm:cxn modelId="{DEEB9E76-927B-4370-92D6-CC1D7DA37B26}" type="presParOf" srcId="{1537BF27-252F-46E9-A8BF-A7F6698C921C}" destId="{DF217240-A26C-4A3C-A937-E6C79FAC601C}" srcOrd="0" destOrd="0" presId="urn:microsoft.com/office/officeart/2005/8/layout/bList2"/>
    <dgm:cxn modelId="{4F34512E-6E00-4B18-9BF7-747B4FAFDEF5}" type="presParOf" srcId="{1537BF27-252F-46E9-A8BF-A7F6698C921C}" destId="{88BDD1D9-30A6-4380-8574-83D194A16043}" srcOrd="1" destOrd="0" presId="urn:microsoft.com/office/officeart/2005/8/layout/bList2"/>
    <dgm:cxn modelId="{554F4D65-ED7D-4DB8-9648-BCB1C6041510}" type="presParOf" srcId="{1537BF27-252F-46E9-A8BF-A7F6698C921C}" destId="{C6A8CBF2-703F-4588-96F7-C4DD99754A54}" srcOrd="2" destOrd="0" presId="urn:microsoft.com/office/officeart/2005/8/layout/bList2"/>
    <dgm:cxn modelId="{6B47AC4D-AC58-4CC2-9199-644EA04650AD}" type="presParOf" srcId="{1537BF27-252F-46E9-A8BF-A7F6698C921C}" destId="{97A62900-8C76-49C9-A134-8378D5B5538E}" srcOrd="3" destOrd="0" presId="urn:microsoft.com/office/officeart/2005/8/layout/bList2"/>
    <dgm:cxn modelId="{EF074D8F-001B-4424-8C73-69F702B1C6FD}" type="presParOf" srcId="{119FA13F-E877-4E8A-BFBC-8A3AFF6EBA33}" destId="{F5E82F6C-B6F1-449A-AB13-B5A5B5624CB0}" srcOrd="1" destOrd="0" presId="urn:microsoft.com/office/officeart/2005/8/layout/bList2"/>
    <dgm:cxn modelId="{708CDA57-AF8B-4FDD-9FAD-A33841FA8137}" type="presParOf" srcId="{119FA13F-E877-4E8A-BFBC-8A3AFF6EBA33}" destId="{38A713E3-BE98-4A58-A596-5664B55F3D23}" srcOrd="2" destOrd="0" presId="urn:microsoft.com/office/officeart/2005/8/layout/bList2"/>
    <dgm:cxn modelId="{3FD343AE-CFEC-4D1D-8B13-15F727095E13}" type="presParOf" srcId="{38A713E3-BE98-4A58-A596-5664B55F3D23}" destId="{E709B85E-AD47-44D5-AE29-B1C445A8FB7F}" srcOrd="0" destOrd="0" presId="urn:microsoft.com/office/officeart/2005/8/layout/bList2"/>
    <dgm:cxn modelId="{A755D79A-C563-4181-A08B-4F0966132001}" type="presParOf" srcId="{38A713E3-BE98-4A58-A596-5664B55F3D23}" destId="{E06A5973-39EE-40F9-A727-6DF0D12431B2}" srcOrd="1" destOrd="0" presId="urn:microsoft.com/office/officeart/2005/8/layout/bList2"/>
    <dgm:cxn modelId="{E915B9C3-2F7C-4213-A4EC-633B54D66E03}" type="presParOf" srcId="{38A713E3-BE98-4A58-A596-5664B55F3D23}" destId="{A70FDC14-DA2F-461D-8BB2-47C3970A7845}" srcOrd="2" destOrd="0" presId="urn:microsoft.com/office/officeart/2005/8/layout/bList2"/>
    <dgm:cxn modelId="{46F111E4-A192-4D42-A974-E0E01A3F1E3B}" type="presParOf" srcId="{38A713E3-BE98-4A58-A596-5664B55F3D23}" destId="{56C7ADB2-E311-40EB-88AF-BD16B14A35C6}" srcOrd="3" destOrd="0" presId="urn:microsoft.com/office/officeart/2005/8/layout/bList2"/>
    <dgm:cxn modelId="{C1C301EE-4E09-46F0-807E-2D9F67D57E4D}" type="presParOf" srcId="{119FA13F-E877-4E8A-BFBC-8A3AFF6EBA33}" destId="{BCF9E41C-8EA5-4FA6-B33F-0C969A85F81E}" srcOrd="3" destOrd="0" presId="urn:microsoft.com/office/officeart/2005/8/layout/bList2"/>
    <dgm:cxn modelId="{FC7DF219-2C30-4B0E-9AD2-61BEC795AADA}" type="presParOf" srcId="{119FA13F-E877-4E8A-BFBC-8A3AFF6EBA33}" destId="{805DD761-DCAF-4248-AD78-E4CEF15B9357}" srcOrd="4" destOrd="0" presId="urn:microsoft.com/office/officeart/2005/8/layout/bList2"/>
    <dgm:cxn modelId="{A52B3754-FF1B-4C9E-ACBD-D0E75A68CCF4}" type="presParOf" srcId="{805DD761-DCAF-4248-AD78-E4CEF15B9357}" destId="{7C3EE0D7-6575-44F5-985B-272C913F0C2B}" srcOrd="0" destOrd="0" presId="urn:microsoft.com/office/officeart/2005/8/layout/bList2"/>
    <dgm:cxn modelId="{1B6FC471-AE10-4F0D-93A9-DB615CD604CD}" type="presParOf" srcId="{805DD761-DCAF-4248-AD78-E4CEF15B9357}" destId="{62D249E2-FE2A-4837-BB4D-8405E8899DEE}" srcOrd="1" destOrd="0" presId="urn:microsoft.com/office/officeart/2005/8/layout/bList2"/>
    <dgm:cxn modelId="{A46C4D37-F25B-403D-9A09-F6812D2F2EFC}" type="presParOf" srcId="{805DD761-DCAF-4248-AD78-E4CEF15B9357}" destId="{7663BBC2-75C3-4C0E-8797-C27391786894}" srcOrd="2" destOrd="0" presId="urn:microsoft.com/office/officeart/2005/8/layout/bList2"/>
    <dgm:cxn modelId="{A06648DB-B853-4222-9731-835D92706EB5}" type="presParOf" srcId="{805DD761-DCAF-4248-AD78-E4CEF15B9357}" destId="{F82DADB1-ABD8-4430-9BB9-9EEFAA1F9822}" srcOrd="3" destOrd="0" presId="urn:microsoft.com/office/officeart/2005/8/layout/b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A940470-FAC3-4145-B58B-74A6B4BA6B6F}" type="doc">
      <dgm:prSet loTypeId="urn:microsoft.com/office/officeart/2005/8/layout/bList2" loCatId="list" qsTypeId="urn:microsoft.com/office/officeart/2005/8/quickstyle/3d5" qsCatId="3D" csTypeId="urn:microsoft.com/office/officeart/2005/8/colors/accent0_3" csCatId="mainScheme" phldr="1"/>
      <dgm:spPr/>
    </dgm:pt>
    <dgm:pt modelId="{4CE53B92-59BE-40E3-8B3A-522BFFA206D1}">
      <dgm:prSet phldrT="[Text]" custT="1"/>
      <dgm:spPr>
        <a:solidFill>
          <a:schemeClr val="accent1">
            <a:lumMod val="60000"/>
            <a:lumOff val="40000"/>
          </a:schemeClr>
        </a:solidFill>
      </dgm:spPr>
      <dgm:t>
        <a:bodyPr/>
        <a:lstStyle/>
        <a:p>
          <a:pPr algn="l"/>
          <a:endParaRPr lang="en-US" sz="2000" dirty="0" smtClean="0"/>
        </a:p>
        <a:p>
          <a:pPr algn="ctr"/>
          <a:r>
            <a:rPr lang="en-US" sz="2000" b="1" dirty="0" smtClean="0">
              <a:latin typeface="Times New Roman" pitchFamily="18" charset="0"/>
              <a:cs typeface="Times New Roman" pitchFamily="18" charset="0"/>
            </a:rPr>
            <a:t>Find better layout</a:t>
          </a:r>
        </a:p>
        <a:p>
          <a:pPr algn="l"/>
          <a:endParaRPr lang="en-AU" sz="3200" b="1" dirty="0">
            <a:latin typeface="Times New Roman" pitchFamily="18" charset="0"/>
            <a:cs typeface="Times New Roman" pitchFamily="18" charset="0"/>
          </a:endParaRPr>
        </a:p>
      </dgm:t>
    </dgm:pt>
    <dgm:pt modelId="{647AF4F7-AAE8-493E-AA25-66F1E02FE736}" type="sibTrans" cxnId="{D1D49C4C-F394-4563-8337-95B939FB469B}">
      <dgm:prSet/>
      <dgm:spPr/>
      <dgm:t>
        <a:bodyPr/>
        <a:lstStyle/>
        <a:p>
          <a:endParaRPr lang="en-AU"/>
        </a:p>
      </dgm:t>
    </dgm:pt>
    <dgm:pt modelId="{A12DBB8C-44E1-44CD-B0E1-475FC5C012B6}" type="parTrans" cxnId="{D1D49C4C-F394-4563-8337-95B939FB469B}">
      <dgm:prSet/>
      <dgm:spPr/>
      <dgm:t>
        <a:bodyPr/>
        <a:lstStyle/>
        <a:p>
          <a:endParaRPr lang="en-AU"/>
        </a:p>
      </dgm:t>
    </dgm:pt>
    <dgm:pt modelId="{7C1114A5-2487-4A8A-8F34-41ED4726BCFD}">
      <dgm:prSet phldrT="[Text]" custT="1"/>
      <dgm:spPr>
        <a:solidFill>
          <a:schemeClr val="accent1">
            <a:lumMod val="60000"/>
            <a:lumOff val="40000"/>
          </a:schemeClr>
        </a:solidFill>
      </dgm:spPr>
      <dgm:t>
        <a:bodyPr/>
        <a:lstStyle/>
        <a:p>
          <a:r>
            <a:rPr lang="en-US" sz="2000" b="1" dirty="0" smtClean="0">
              <a:latin typeface="Times New Roman" pitchFamily="18" charset="0"/>
              <a:cs typeface="Times New Roman" pitchFamily="18" charset="0"/>
            </a:rPr>
            <a:t>Reduce Cost </a:t>
          </a:r>
          <a:endParaRPr lang="en-AU" sz="2000" b="1" dirty="0">
            <a:latin typeface="Times New Roman" pitchFamily="18" charset="0"/>
            <a:cs typeface="Times New Roman" pitchFamily="18" charset="0"/>
          </a:endParaRPr>
        </a:p>
      </dgm:t>
    </dgm:pt>
    <dgm:pt modelId="{69925354-70F7-4807-A872-B0373F36A665}" type="sibTrans" cxnId="{303D4926-E5C9-42C0-A61A-CF3D9C31B401}">
      <dgm:prSet/>
      <dgm:spPr/>
      <dgm:t>
        <a:bodyPr/>
        <a:lstStyle/>
        <a:p>
          <a:endParaRPr lang="en-AU"/>
        </a:p>
      </dgm:t>
    </dgm:pt>
    <dgm:pt modelId="{90839AC1-3331-46FC-89EB-406F3BDF50D7}" type="parTrans" cxnId="{303D4926-E5C9-42C0-A61A-CF3D9C31B401}">
      <dgm:prSet/>
      <dgm:spPr/>
      <dgm:t>
        <a:bodyPr/>
        <a:lstStyle/>
        <a:p>
          <a:endParaRPr lang="en-AU"/>
        </a:p>
      </dgm:t>
    </dgm:pt>
    <dgm:pt modelId="{C06C0944-16E4-4870-950B-F6B73183C050}">
      <dgm:prSet phldrT="[Text]" custT="1"/>
      <dgm:spPr>
        <a:solidFill>
          <a:schemeClr val="accent1">
            <a:lumMod val="60000"/>
            <a:lumOff val="40000"/>
          </a:schemeClr>
        </a:solidFill>
      </dgm:spPr>
      <dgm:t>
        <a:bodyPr/>
        <a:lstStyle/>
        <a:p>
          <a:r>
            <a:rPr lang="en-US" sz="1800" b="1" dirty="0" smtClean="0">
              <a:latin typeface="Times New Roman" pitchFamily="18" charset="0"/>
              <a:cs typeface="Times New Roman" pitchFamily="18" charset="0"/>
            </a:rPr>
            <a:t>Find solution to fluctuating demand </a:t>
          </a:r>
          <a:endParaRPr lang="en-AU" sz="1800" b="1" dirty="0">
            <a:latin typeface="Times New Roman" pitchFamily="18" charset="0"/>
            <a:cs typeface="Times New Roman" pitchFamily="18" charset="0"/>
          </a:endParaRPr>
        </a:p>
      </dgm:t>
    </dgm:pt>
    <dgm:pt modelId="{926493C0-8CAF-47E3-BE18-BD6CFB86B126}" type="sibTrans" cxnId="{6CE55592-E7F1-44C3-91A0-6C0ADFF7FBB9}">
      <dgm:prSet/>
      <dgm:spPr/>
      <dgm:t>
        <a:bodyPr/>
        <a:lstStyle/>
        <a:p>
          <a:endParaRPr lang="en-AU"/>
        </a:p>
      </dgm:t>
    </dgm:pt>
    <dgm:pt modelId="{F5FB75E6-6F65-48CD-B46E-959092C9AD84}" type="parTrans" cxnId="{6CE55592-E7F1-44C3-91A0-6C0ADFF7FBB9}">
      <dgm:prSet/>
      <dgm:spPr/>
      <dgm:t>
        <a:bodyPr/>
        <a:lstStyle/>
        <a:p>
          <a:endParaRPr lang="en-AU"/>
        </a:p>
      </dgm:t>
    </dgm:pt>
    <dgm:pt modelId="{119FA13F-E877-4E8A-BFBC-8A3AFF6EBA33}" type="pres">
      <dgm:prSet presAssocID="{DA940470-FAC3-4145-B58B-74A6B4BA6B6F}" presName="diagram" presStyleCnt="0">
        <dgm:presLayoutVars>
          <dgm:dir/>
          <dgm:animLvl val="lvl"/>
          <dgm:resizeHandles val="exact"/>
        </dgm:presLayoutVars>
      </dgm:prSet>
      <dgm:spPr/>
    </dgm:pt>
    <dgm:pt modelId="{1537BF27-252F-46E9-A8BF-A7F6698C921C}" type="pres">
      <dgm:prSet presAssocID="{4CE53B92-59BE-40E3-8B3A-522BFFA206D1}" presName="compNode" presStyleCnt="0"/>
      <dgm:spPr/>
    </dgm:pt>
    <dgm:pt modelId="{DF217240-A26C-4A3C-A937-E6C79FAC601C}" type="pres">
      <dgm:prSet presAssocID="{4CE53B92-59BE-40E3-8B3A-522BFFA206D1}" presName="childRect" presStyleLbl="bgAcc1" presStyleIdx="0" presStyleCnt="3">
        <dgm:presLayoutVars>
          <dgm:bulletEnabled val="1"/>
        </dgm:presLayoutVars>
      </dgm:prSet>
      <dgm:spPr>
        <a:solidFill>
          <a:schemeClr val="accent1">
            <a:lumMod val="60000"/>
            <a:lumOff val="40000"/>
          </a:schemeClr>
        </a:solidFill>
      </dgm:spPr>
    </dgm:pt>
    <dgm:pt modelId="{88BDD1D9-30A6-4380-8574-83D194A16043}" type="pres">
      <dgm:prSet presAssocID="{4CE53B92-59BE-40E3-8B3A-522BFFA206D1}" presName="parentText" presStyleLbl="node1" presStyleIdx="0" presStyleCnt="0">
        <dgm:presLayoutVars>
          <dgm:chMax val="0"/>
          <dgm:bulletEnabled val="1"/>
        </dgm:presLayoutVars>
      </dgm:prSet>
      <dgm:spPr/>
      <dgm:t>
        <a:bodyPr/>
        <a:lstStyle/>
        <a:p>
          <a:endParaRPr lang="en-AU"/>
        </a:p>
      </dgm:t>
    </dgm:pt>
    <dgm:pt modelId="{C6A8CBF2-703F-4588-96F7-C4DD99754A54}" type="pres">
      <dgm:prSet presAssocID="{4CE53B92-59BE-40E3-8B3A-522BFFA206D1}" presName="parentRect" presStyleLbl="alignNode1" presStyleIdx="0" presStyleCnt="3" custLinFactNeighborX="199" custLinFactNeighborY="6006"/>
      <dgm:spPr/>
      <dgm:t>
        <a:bodyPr/>
        <a:lstStyle/>
        <a:p>
          <a:endParaRPr lang="en-AU"/>
        </a:p>
      </dgm:t>
    </dgm:pt>
    <dgm:pt modelId="{97A62900-8C76-49C9-A134-8378D5B5538E}" type="pres">
      <dgm:prSet presAssocID="{4CE53B92-59BE-40E3-8B3A-522BFFA206D1}" presName="adorn" presStyleLbl="fgAccFollowNode1" presStyleIdx="0" presStyleCnt="3" custLinFactNeighborX="-3188" custLinFactNeighborY="8068"/>
      <dgm:spPr>
        <a:solidFill>
          <a:schemeClr val="accent1">
            <a:lumMod val="60000"/>
            <a:lumOff val="40000"/>
          </a:schemeClr>
        </a:solidFill>
      </dgm:spPr>
    </dgm:pt>
    <dgm:pt modelId="{F5E82F6C-B6F1-449A-AB13-B5A5B5624CB0}" type="pres">
      <dgm:prSet presAssocID="{647AF4F7-AAE8-493E-AA25-66F1E02FE736}" presName="sibTrans" presStyleLbl="sibTrans2D1" presStyleIdx="0" presStyleCnt="0"/>
      <dgm:spPr/>
      <dgm:t>
        <a:bodyPr/>
        <a:lstStyle/>
        <a:p>
          <a:endParaRPr lang="en-AU"/>
        </a:p>
      </dgm:t>
    </dgm:pt>
    <dgm:pt modelId="{38A713E3-BE98-4A58-A596-5664B55F3D23}" type="pres">
      <dgm:prSet presAssocID="{C06C0944-16E4-4870-950B-F6B73183C050}" presName="compNode" presStyleCnt="0"/>
      <dgm:spPr/>
    </dgm:pt>
    <dgm:pt modelId="{E709B85E-AD47-44D5-AE29-B1C445A8FB7F}" type="pres">
      <dgm:prSet presAssocID="{C06C0944-16E4-4870-950B-F6B73183C050}" presName="childRect" presStyleLbl="bgAcc1" presStyleIdx="1" presStyleCnt="3">
        <dgm:presLayoutVars>
          <dgm:bulletEnabled val="1"/>
        </dgm:presLayoutVars>
      </dgm:prSet>
      <dgm:spPr>
        <a:solidFill>
          <a:schemeClr val="accent1">
            <a:lumMod val="60000"/>
            <a:lumOff val="40000"/>
          </a:schemeClr>
        </a:solidFill>
      </dgm:spPr>
    </dgm:pt>
    <dgm:pt modelId="{E06A5973-39EE-40F9-A727-6DF0D12431B2}" type="pres">
      <dgm:prSet presAssocID="{C06C0944-16E4-4870-950B-F6B73183C050}" presName="parentText" presStyleLbl="node1" presStyleIdx="0" presStyleCnt="0">
        <dgm:presLayoutVars>
          <dgm:chMax val="0"/>
          <dgm:bulletEnabled val="1"/>
        </dgm:presLayoutVars>
      </dgm:prSet>
      <dgm:spPr/>
      <dgm:t>
        <a:bodyPr/>
        <a:lstStyle/>
        <a:p>
          <a:endParaRPr lang="en-AU"/>
        </a:p>
      </dgm:t>
    </dgm:pt>
    <dgm:pt modelId="{A70FDC14-DA2F-461D-8BB2-47C3970A7845}" type="pres">
      <dgm:prSet presAssocID="{C06C0944-16E4-4870-950B-F6B73183C050}" presName="parentRect" presStyleLbl="alignNode1" presStyleIdx="1" presStyleCnt="3" custLinFactNeighborX="-1929" custLinFactNeighborY="-5308"/>
      <dgm:spPr/>
      <dgm:t>
        <a:bodyPr/>
        <a:lstStyle/>
        <a:p>
          <a:endParaRPr lang="en-AU"/>
        </a:p>
      </dgm:t>
    </dgm:pt>
    <dgm:pt modelId="{56C7ADB2-E311-40EB-88AF-BD16B14A35C6}" type="pres">
      <dgm:prSet presAssocID="{C06C0944-16E4-4870-950B-F6B73183C050}" presName="adorn" presStyleLbl="fgAccFollowNode1" presStyleIdx="1" presStyleCnt="3"/>
      <dgm:spPr>
        <a:solidFill>
          <a:schemeClr val="accent1">
            <a:lumMod val="60000"/>
            <a:lumOff val="40000"/>
          </a:schemeClr>
        </a:solidFill>
      </dgm:spPr>
    </dgm:pt>
    <dgm:pt modelId="{BCF9E41C-8EA5-4FA6-B33F-0C969A85F81E}" type="pres">
      <dgm:prSet presAssocID="{926493C0-8CAF-47E3-BE18-BD6CFB86B126}" presName="sibTrans" presStyleLbl="sibTrans2D1" presStyleIdx="0" presStyleCnt="0"/>
      <dgm:spPr/>
      <dgm:t>
        <a:bodyPr/>
        <a:lstStyle/>
        <a:p>
          <a:endParaRPr lang="en-AU"/>
        </a:p>
      </dgm:t>
    </dgm:pt>
    <dgm:pt modelId="{805DD761-DCAF-4248-AD78-E4CEF15B9357}" type="pres">
      <dgm:prSet presAssocID="{7C1114A5-2487-4A8A-8F34-41ED4726BCFD}" presName="compNode" presStyleCnt="0"/>
      <dgm:spPr/>
    </dgm:pt>
    <dgm:pt modelId="{7C3EE0D7-6575-44F5-985B-272C913F0C2B}" type="pres">
      <dgm:prSet presAssocID="{7C1114A5-2487-4A8A-8F34-41ED4726BCFD}" presName="childRect" presStyleLbl="bgAcc1" presStyleIdx="2" presStyleCnt="3">
        <dgm:presLayoutVars>
          <dgm:bulletEnabled val="1"/>
        </dgm:presLayoutVars>
      </dgm:prSet>
      <dgm:spPr>
        <a:solidFill>
          <a:schemeClr val="accent1">
            <a:lumMod val="60000"/>
            <a:lumOff val="40000"/>
          </a:schemeClr>
        </a:solidFill>
      </dgm:spPr>
    </dgm:pt>
    <dgm:pt modelId="{62D249E2-FE2A-4837-BB4D-8405E8899DEE}" type="pres">
      <dgm:prSet presAssocID="{7C1114A5-2487-4A8A-8F34-41ED4726BCFD}" presName="parentText" presStyleLbl="node1" presStyleIdx="0" presStyleCnt="0">
        <dgm:presLayoutVars>
          <dgm:chMax val="0"/>
          <dgm:bulletEnabled val="1"/>
        </dgm:presLayoutVars>
      </dgm:prSet>
      <dgm:spPr/>
      <dgm:t>
        <a:bodyPr/>
        <a:lstStyle/>
        <a:p>
          <a:endParaRPr lang="en-AU"/>
        </a:p>
      </dgm:t>
    </dgm:pt>
    <dgm:pt modelId="{7663BBC2-75C3-4C0E-8797-C27391786894}" type="pres">
      <dgm:prSet presAssocID="{7C1114A5-2487-4A8A-8F34-41ED4726BCFD}" presName="parentRect" presStyleLbl="alignNode1" presStyleIdx="2" presStyleCnt="3"/>
      <dgm:spPr/>
      <dgm:t>
        <a:bodyPr/>
        <a:lstStyle/>
        <a:p>
          <a:endParaRPr lang="en-AU"/>
        </a:p>
      </dgm:t>
    </dgm:pt>
    <dgm:pt modelId="{F82DADB1-ABD8-4430-9BB9-9EEFAA1F9822}" type="pres">
      <dgm:prSet presAssocID="{7C1114A5-2487-4A8A-8F34-41ED4726BCFD}" presName="adorn" presStyleLbl="fgAccFollowNode1" presStyleIdx="2" presStyleCnt="3" custLinFactNeighborX="-6110" custLinFactNeighborY="-3589"/>
      <dgm:spPr>
        <a:solidFill>
          <a:schemeClr val="accent1">
            <a:lumMod val="60000"/>
            <a:lumOff val="40000"/>
          </a:schemeClr>
        </a:solidFill>
      </dgm:spPr>
    </dgm:pt>
  </dgm:ptLst>
  <dgm:cxnLst>
    <dgm:cxn modelId="{1EF3F004-007F-4D23-AFCC-A62747830FA0}" type="presOf" srcId="{C06C0944-16E4-4870-950B-F6B73183C050}" destId="{E06A5973-39EE-40F9-A727-6DF0D12431B2}" srcOrd="0" destOrd="0" presId="urn:microsoft.com/office/officeart/2005/8/layout/bList2"/>
    <dgm:cxn modelId="{73CB2010-EF23-47E0-9B25-A39C4DE937CA}" type="presOf" srcId="{7C1114A5-2487-4A8A-8F34-41ED4726BCFD}" destId="{62D249E2-FE2A-4837-BB4D-8405E8899DEE}" srcOrd="0" destOrd="0" presId="urn:microsoft.com/office/officeart/2005/8/layout/bList2"/>
    <dgm:cxn modelId="{4BD49FA9-BF0C-45DA-BA1A-C0ED1525BFD3}" type="presOf" srcId="{4CE53B92-59BE-40E3-8B3A-522BFFA206D1}" destId="{C6A8CBF2-703F-4588-96F7-C4DD99754A54}" srcOrd="1" destOrd="0" presId="urn:microsoft.com/office/officeart/2005/8/layout/bList2"/>
    <dgm:cxn modelId="{303D4926-E5C9-42C0-A61A-CF3D9C31B401}" srcId="{DA940470-FAC3-4145-B58B-74A6B4BA6B6F}" destId="{7C1114A5-2487-4A8A-8F34-41ED4726BCFD}" srcOrd="2" destOrd="0" parTransId="{90839AC1-3331-46FC-89EB-406F3BDF50D7}" sibTransId="{69925354-70F7-4807-A872-B0373F36A665}"/>
    <dgm:cxn modelId="{E9D7A87E-B20A-43BB-8784-F9C4406DA2F5}" type="presOf" srcId="{926493C0-8CAF-47E3-BE18-BD6CFB86B126}" destId="{BCF9E41C-8EA5-4FA6-B33F-0C969A85F81E}" srcOrd="0" destOrd="0" presId="urn:microsoft.com/office/officeart/2005/8/layout/bList2"/>
    <dgm:cxn modelId="{FBE1EE1C-0720-4109-AECC-45F25AC45298}" type="presOf" srcId="{647AF4F7-AAE8-493E-AA25-66F1E02FE736}" destId="{F5E82F6C-B6F1-449A-AB13-B5A5B5624CB0}" srcOrd="0" destOrd="0" presId="urn:microsoft.com/office/officeart/2005/8/layout/bList2"/>
    <dgm:cxn modelId="{59C07C86-60CA-4181-8C81-9E57A8EC2955}" type="presOf" srcId="{DA940470-FAC3-4145-B58B-74A6B4BA6B6F}" destId="{119FA13F-E877-4E8A-BFBC-8A3AFF6EBA33}" srcOrd="0" destOrd="0" presId="urn:microsoft.com/office/officeart/2005/8/layout/bList2"/>
    <dgm:cxn modelId="{D1D49C4C-F394-4563-8337-95B939FB469B}" srcId="{DA940470-FAC3-4145-B58B-74A6B4BA6B6F}" destId="{4CE53B92-59BE-40E3-8B3A-522BFFA206D1}" srcOrd="0" destOrd="0" parTransId="{A12DBB8C-44E1-44CD-B0E1-475FC5C012B6}" sibTransId="{647AF4F7-AAE8-493E-AA25-66F1E02FE736}"/>
    <dgm:cxn modelId="{1A573966-2703-40BB-A16C-30E13D747A62}" type="presOf" srcId="{4CE53B92-59BE-40E3-8B3A-522BFFA206D1}" destId="{88BDD1D9-30A6-4380-8574-83D194A16043}" srcOrd="0" destOrd="0" presId="urn:microsoft.com/office/officeart/2005/8/layout/bList2"/>
    <dgm:cxn modelId="{55EFDEB9-2CD4-4E51-AA26-2A6C11953D3D}" type="presOf" srcId="{C06C0944-16E4-4870-950B-F6B73183C050}" destId="{A70FDC14-DA2F-461D-8BB2-47C3970A7845}" srcOrd="1" destOrd="0" presId="urn:microsoft.com/office/officeart/2005/8/layout/bList2"/>
    <dgm:cxn modelId="{E60C13A9-AD68-4505-86AD-C719B1031153}" type="presOf" srcId="{7C1114A5-2487-4A8A-8F34-41ED4726BCFD}" destId="{7663BBC2-75C3-4C0E-8797-C27391786894}" srcOrd="1" destOrd="0" presId="urn:microsoft.com/office/officeart/2005/8/layout/bList2"/>
    <dgm:cxn modelId="{6CE55592-E7F1-44C3-91A0-6C0ADFF7FBB9}" srcId="{DA940470-FAC3-4145-B58B-74A6B4BA6B6F}" destId="{C06C0944-16E4-4870-950B-F6B73183C050}" srcOrd="1" destOrd="0" parTransId="{F5FB75E6-6F65-48CD-B46E-959092C9AD84}" sibTransId="{926493C0-8CAF-47E3-BE18-BD6CFB86B126}"/>
    <dgm:cxn modelId="{1D24E373-5BB6-4A97-9EC3-A8ABA055F7B0}" type="presParOf" srcId="{119FA13F-E877-4E8A-BFBC-8A3AFF6EBA33}" destId="{1537BF27-252F-46E9-A8BF-A7F6698C921C}" srcOrd="0" destOrd="0" presId="urn:microsoft.com/office/officeart/2005/8/layout/bList2"/>
    <dgm:cxn modelId="{68BBC5F0-4465-4591-9470-8F84D3C3071E}" type="presParOf" srcId="{1537BF27-252F-46E9-A8BF-A7F6698C921C}" destId="{DF217240-A26C-4A3C-A937-E6C79FAC601C}" srcOrd="0" destOrd="0" presId="urn:microsoft.com/office/officeart/2005/8/layout/bList2"/>
    <dgm:cxn modelId="{FC68BC24-D310-4E00-9E5B-CE6497BCA0F2}" type="presParOf" srcId="{1537BF27-252F-46E9-A8BF-A7F6698C921C}" destId="{88BDD1D9-30A6-4380-8574-83D194A16043}" srcOrd="1" destOrd="0" presId="urn:microsoft.com/office/officeart/2005/8/layout/bList2"/>
    <dgm:cxn modelId="{F5D5231C-BB44-4897-BB6C-F969B25DEDC3}" type="presParOf" srcId="{1537BF27-252F-46E9-A8BF-A7F6698C921C}" destId="{C6A8CBF2-703F-4588-96F7-C4DD99754A54}" srcOrd="2" destOrd="0" presId="urn:microsoft.com/office/officeart/2005/8/layout/bList2"/>
    <dgm:cxn modelId="{415BF185-14BB-4F4A-80AF-A72F32E1C9A9}" type="presParOf" srcId="{1537BF27-252F-46E9-A8BF-A7F6698C921C}" destId="{97A62900-8C76-49C9-A134-8378D5B5538E}" srcOrd="3" destOrd="0" presId="urn:microsoft.com/office/officeart/2005/8/layout/bList2"/>
    <dgm:cxn modelId="{E863FB84-B47F-4191-A6CD-6858D972129F}" type="presParOf" srcId="{119FA13F-E877-4E8A-BFBC-8A3AFF6EBA33}" destId="{F5E82F6C-B6F1-449A-AB13-B5A5B5624CB0}" srcOrd="1" destOrd="0" presId="urn:microsoft.com/office/officeart/2005/8/layout/bList2"/>
    <dgm:cxn modelId="{6D04EF91-439E-4D87-A500-B81453CD3754}" type="presParOf" srcId="{119FA13F-E877-4E8A-BFBC-8A3AFF6EBA33}" destId="{38A713E3-BE98-4A58-A596-5664B55F3D23}" srcOrd="2" destOrd="0" presId="urn:microsoft.com/office/officeart/2005/8/layout/bList2"/>
    <dgm:cxn modelId="{55806CAC-E118-45CE-80BA-18C47BB43C4F}" type="presParOf" srcId="{38A713E3-BE98-4A58-A596-5664B55F3D23}" destId="{E709B85E-AD47-44D5-AE29-B1C445A8FB7F}" srcOrd="0" destOrd="0" presId="urn:microsoft.com/office/officeart/2005/8/layout/bList2"/>
    <dgm:cxn modelId="{5E919EB5-A589-4DF9-8CC0-B7BE5C972E9A}" type="presParOf" srcId="{38A713E3-BE98-4A58-A596-5664B55F3D23}" destId="{E06A5973-39EE-40F9-A727-6DF0D12431B2}" srcOrd="1" destOrd="0" presId="urn:microsoft.com/office/officeart/2005/8/layout/bList2"/>
    <dgm:cxn modelId="{4970E7CF-064F-4FA2-8C46-671EDAA9DECD}" type="presParOf" srcId="{38A713E3-BE98-4A58-A596-5664B55F3D23}" destId="{A70FDC14-DA2F-461D-8BB2-47C3970A7845}" srcOrd="2" destOrd="0" presId="urn:microsoft.com/office/officeart/2005/8/layout/bList2"/>
    <dgm:cxn modelId="{6D18DF38-0E9C-4139-A816-6613E74C6B8A}" type="presParOf" srcId="{38A713E3-BE98-4A58-A596-5664B55F3D23}" destId="{56C7ADB2-E311-40EB-88AF-BD16B14A35C6}" srcOrd="3" destOrd="0" presId="urn:microsoft.com/office/officeart/2005/8/layout/bList2"/>
    <dgm:cxn modelId="{9F82C61A-9E5E-4E7D-861B-9F4E969F7EB1}" type="presParOf" srcId="{119FA13F-E877-4E8A-BFBC-8A3AFF6EBA33}" destId="{BCF9E41C-8EA5-4FA6-B33F-0C969A85F81E}" srcOrd="3" destOrd="0" presId="urn:microsoft.com/office/officeart/2005/8/layout/bList2"/>
    <dgm:cxn modelId="{DD4F714E-23EA-4228-9FDE-2AB70ABB6B37}" type="presParOf" srcId="{119FA13F-E877-4E8A-BFBC-8A3AFF6EBA33}" destId="{805DD761-DCAF-4248-AD78-E4CEF15B9357}" srcOrd="4" destOrd="0" presId="urn:microsoft.com/office/officeart/2005/8/layout/bList2"/>
    <dgm:cxn modelId="{D8E9E5C6-6685-4F9C-9BA6-4547C5C683CD}" type="presParOf" srcId="{805DD761-DCAF-4248-AD78-E4CEF15B9357}" destId="{7C3EE0D7-6575-44F5-985B-272C913F0C2B}" srcOrd="0" destOrd="0" presId="urn:microsoft.com/office/officeart/2005/8/layout/bList2"/>
    <dgm:cxn modelId="{A7245E6B-433E-434A-B44E-674C527C1F3C}" type="presParOf" srcId="{805DD761-DCAF-4248-AD78-E4CEF15B9357}" destId="{62D249E2-FE2A-4837-BB4D-8405E8899DEE}" srcOrd="1" destOrd="0" presId="urn:microsoft.com/office/officeart/2005/8/layout/bList2"/>
    <dgm:cxn modelId="{AC4CCBAF-615A-4C26-A438-0D348B196F4E}" type="presParOf" srcId="{805DD761-DCAF-4248-AD78-E4CEF15B9357}" destId="{7663BBC2-75C3-4C0E-8797-C27391786894}" srcOrd="2" destOrd="0" presId="urn:microsoft.com/office/officeart/2005/8/layout/bList2"/>
    <dgm:cxn modelId="{2E0C3A68-3830-4C00-B6B8-2159C5E0F7DD}" type="presParOf" srcId="{805DD761-DCAF-4248-AD78-E4CEF15B9357}" destId="{F82DADB1-ABD8-4430-9BB9-9EEFAA1F9822}" srcOrd="3" destOrd="0" presId="urn:microsoft.com/office/officeart/2005/8/layout/b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BE3A894-2DB4-4A9C-AB2F-33E9311F99DB}"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AU"/>
        </a:p>
      </dgm:t>
    </dgm:pt>
    <dgm:pt modelId="{BD2C1D07-E11C-405F-8B0D-79E27C18197C}">
      <dgm:prSet phldrT="[Text]" custT="1"/>
      <dgm:spPr/>
      <dgm:t>
        <a:bodyPr/>
        <a:lstStyle/>
        <a:p>
          <a:r>
            <a:rPr lang="en-AU" sz="1400" b="1" dirty="0" smtClean="0">
              <a:latin typeface="Times New Roman" pitchFamily="18" charset="0"/>
              <a:cs typeface="Times New Roman" pitchFamily="18" charset="0"/>
            </a:rPr>
            <a:t>Factory visit  </a:t>
          </a:r>
          <a:endParaRPr lang="en-AU" sz="1400" b="1" dirty="0">
            <a:latin typeface="Times New Roman" pitchFamily="18" charset="0"/>
            <a:cs typeface="Times New Roman" pitchFamily="18" charset="0"/>
          </a:endParaRPr>
        </a:p>
      </dgm:t>
    </dgm:pt>
    <dgm:pt modelId="{EA561400-BDD8-4FF8-8750-CB80D3DE7FA4}" type="parTrans" cxnId="{7346760C-354C-4C1F-8A3B-E1603FE05C55}">
      <dgm:prSet/>
      <dgm:spPr/>
      <dgm:t>
        <a:bodyPr/>
        <a:lstStyle/>
        <a:p>
          <a:endParaRPr lang="en-AU"/>
        </a:p>
      </dgm:t>
    </dgm:pt>
    <dgm:pt modelId="{0B16DDB6-226B-430B-A1E8-1B5F2E666393}" type="sibTrans" cxnId="{7346760C-354C-4C1F-8A3B-E1603FE05C55}">
      <dgm:prSet/>
      <dgm:spPr/>
      <dgm:t>
        <a:bodyPr/>
        <a:lstStyle/>
        <a:p>
          <a:endParaRPr lang="en-AU"/>
        </a:p>
      </dgm:t>
    </dgm:pt>
    <dgm:pt modelId="{F199FAA6-AEB8-40AC-8190-0F565A0CC4F3}">
      <dgm:prSet custT="1"/>
      <dgm:spPr/>
      <dgm:t>
        <a:bodyPr/>
        <a:lstStyle/>
        <a:p>
          <a:r>
            <a:rPr lang="en-AU" sz="1400" b="1" dirty="0" smtClean="0">
              <a:latin typeface="Times New Roman" pitchFamily="18" charset="0"/>
              <a:cs typeface="Times New Roman" pitchFamily="18" charset="0"/>
            </a:rPr>
            <a:t> Process Flow chart  </a:t>
          </a:r>
          <a:endParaRPr lang="en-AU" sz="1400" b="1" dirty="0">
            <a:latin typeface="Times New Roman" pitchFamily="18" charset="0"/>
            <a:cs typeface="Times New Roman" pitchFamily="18" charset="0"/>
          </a:endParaRPr>
        </a:p>
      </dgm:t>
    </dgm:pt>
    <dgm:pt modelId="{C07C2B80-20A7-488B-99FC-E96B406C2364}" type="parTrans" cxnId="{4DD2CC6C-0EC8-4F80-A1FF-A4AE50E06005}">
      <dgm:prSet/>
      <dgm:spPr/>
      <dgm:t>
        <a:bodyPr/>
        <a:lstStyle/>
        <a:p>
          <a:endParaRPr lang="en-AU"/>
        </a:p>
      </dgm:t>
    </dgm:pt>
    <dgm:pt modelId="{9C474835-BF52-4C82-8162-184427022BB4}" type="sibTrans" cxnId="{4DD2CC6C-0EC8-4F80-A1FF-A4AE50E06005}">
      <dgm:prSet/>
      <dgm:spPr/>
      <dgm:t>
        <a:bodyPr/>
        <a:lstStyle/>
        <a:p>
          <a:endParaRPr lang="en-AU"/>
        </a:p>
      </dgm:t>
    </dgm:pt>
    <dgm:pt modelId="{31D6ABCC-1D63-41E2-AD29-976738BA0137}">
      <dgm:prSet custT="1"/>
      <dgm:spPr/>
      <dgm:t>
        <a:bodyPr/>
        <a:lstStyle/>
        <a:p>
          <a:r>
            <a:rPr lang="en-AU" sz="1400" b="1" dirty="0" smtClean="0">
              <a:latin typeface="Times New Roman" pitchFamily="18" charset="0"/>
              <a:cs typeface="Times New Roman" pitchFamily="18" charset="0"/>
            </a:rPr>
            <a:t> Processes Timing  </a:t>
          </a:r>
          <a:endParaRPr lang="en-AU" sz="1400" b="1" dirty="0">
            <a:latin typeface="Times New Roman" pitchFamily="18" charset="0"/>
            <a:cs typeface="Times New Roman" pitchFamily="18" charset="0"/>
          </a:endParaRPr>
        </a:p>
      </dgm:t>
    </dgm:pt>
    <dgm:pt modelId="{FD208E4D-D501-4701-88F4-3FAFCD6E70FE}" type="parTrans" cxnId="{315CE975-A5AA-48E2-BB10-037B6C540CF3}">
      <dgm:prSet/>
      <dgm:spPr/>
      <dgm:t>
        <a:bodyPr/>
        <a:lstStyle/>
        <a:p>
          <a:endParaRPr lang="en-AU"/>
        </a:p>
      </dgm:t>
    </dgm:pt>
    <dgm:pt modelId="{A2A537A8-589C-4A09-A720-917CF6B3B2D5}" type="sibTrans" cxnId="{315CE975-A5AA-48E2-BB10-037B6C540CF3}">
      <dgm:prSet/>
      <dgm:spPr/>
      <dgm:t>
        <a:bodyPr/>
        <a:lstStyle/>
        <a:p>
          <a:endParaRPr lang="en-AU"/>
        </a:p>
      </dgm:t>
    </dgm:pt>
    <dgm:pt modelId="{642423E5-826A-4E8D-97E3-8173D6C69868}">
      <dgm:prSet custT="1"/>
      <dgm:spPr/>
      <dgm:t>
        <a:bodyPr/>
        <a:lstStyle/>
        <a:p>
          <a:r>
            <a:rPr lang="en-AU" sz="1400" b="1" dirty="0" smtClean="0">
              <a:latin typeface="Times New Roman" pitchFamily="18" charset="0"/>
              <a:cs typeface="Times New Roman" pitchFamily="18" charset="0"/>
            </a:rPr>
            <a:t> Layout and Flow between Machines </a:t>
          </a:r>
          <a:endParaRPr lang="en-AU" sz="1400" b="1" dirty="0">
            <a:latin typeface="Times New Roman" pitchFamily="18" charset="0"/>
            <a:cs typeface="Times New Roman" pitchFamily="18" charset="0"/>
          </a:endParaRPr>
        </a:p>
      </dgm:t>
    </dgm:pt>
    <dgm:pt modelId="{4BD5FC02-4C5C-4005-8315-F53A95CE4645}" type="parTrans" cxnId="{22CE5130-2436-42A2-9147-86192CF42039}">
      <dgm:prSet/>
      <dgm:spPr/>
      <dgm:t>
        <a:bodyPr/>
        <a:lstStyle/>
        <a:p>
          <a:endParaRPr lang="en-AU"/>
        </a:p>
      </dgm:t>
    </dgm:pt>
    <dgm:pt modelId="{1CED2F8B-5B13-41E7-B3E6-B2165C9323BA}" type="sibTrans" cxnId="{22CE5130-2436-42A2-9147-86192CF42039}">
      <dgm:prSet/>
      <dgm:spPr/>
      <dgm:t>
        <a:bodyPr/>
        <a:lstStyle/>
        <a:p>
          <a:endParaRPr lang="en-AU"/>
        </a:p>
      </dgm:t>
    </dgm:pt>
    <dgm:pt modelId="{FF6E4872-C333-4EE6-B45C-71E3CAFFCD83}">
      <dgm:prSet custT="1"/>
      <dgm:spPr/>
      <dgm:t>
        <a:bodyPr/>
        <a:lstStyle/>
        <a:p>
          <a:r>
            <a:rPr lang="en-AU" sz="1400" b="1" dirty="0" smtClean="0">
              <a:latin typeface="Times New Roman" pitchFamily="18" charset="0"/>
              <a:cs typeface="Times New Roman" pitchFamily="18" charset="0"/>
            </a:rPr>
            <a:t> Value Stream Mapping for the existing situation  </a:t>
          </a:r>
          <a:endParaRPr lang="en-AU" sz="1400" b="1" dirty="0">
            <a:latin typeface="Times New Roman" pitchFamily="18" charset="0"/>
            <a:cs typeface="Times New Roman" pitchFamily="18" charset="0"/>
          </a:endParaRPr>
        </a:p>
      </dgm:t>
    </dgm:pt>
    <dgm:pt modelId="{6F9A49B2-F274-4D19-95F6-B42B4F1101E1}" type="parTrans" cxnId="{996236A2-EA80-4310-A6D5-841B0E0FDB6A}">
      <dgm:prSet/>
      <dgm:spPr/>
      <dgm:t>
        <a:bodyPr/>
        <a:lstStyle/>
        <a:p>
          <a:endParaRPr lang="en-AU"/>
        </a:p>
      </dgm:t>
    </dgm:pt>
    <dgm:pt modelId="{74575F39-79CF-4C5A-BA7F-B35CD978CE5F}" type="sibTrans" cxnId="{996236A2-EA80-4310-A6D5-841B0E0FDB6A}">
      <dgm:prSet/>
      <dgm:spPr/>
      <dgm:t>
        <a:bodyPr/>
        <a:lstStyle/>
        <a:p>
          <a:endParaRPr lang="en-AU"/>
        </a:p>
      </dgm:t>
    </dgm:pt>
    <dgm:pt modelId="{CD456127-8F68-4409-BB8F-F09EECF89665}">
      <dgm:prSet custT="1"/>
      <dgm:spPr/>
      <dgm:t>
        <a:bodyPr/>
        <a:lstStyle/>
        <a:p>
          <a:r>
            <a:rPr lang="en-AU" sz="1400" b="1" dirty="0" smtClean="0">
              <a:latin typeface="Times New Roman" pitchFamily="18" charset="0"/>
              <a:cs typeface="Times New Roman" pitchFamily="18" charset="0"/>
            </a:rPr>
            <a:t> Lead Time for the existing situation calculations  </a:t>
          </a:r>
          <a:endParaRPr lang="en-AU" sz="1400" b="1" dirty="0">
            <a:latin typeface="Times New Roman" pitchFamily="18" charset="0"/>
            <a:cs typeface="Times New Roman" pitchFamily="18" charset="0"/>
          </a:endParaRPr>
        </a:p>
      </dgm:t>
    </dgm:pt>
    <dgm:pt modelId="{863E0D5A-C014-4AE8-BDF3-BD202C7A5ABA}" type="parTrans" cxnId="{7ECDDF56-5935-490F-91C8-01B7D150BE89}">
      <dgm:prSet/>
      <dgm:spPr/>
      <dgm:t>
        <a:bodyPr/>
        <a:lstStyle/>
        <a:p>
          <a:endParaRPr lang="en-AU"/>
        </a:p>
      </dgm:t>
    </dgm:pt>
    <dgm:pt modelId="{178CE98E-42EC-4D9B-847D-B8D30ACABBA0}" type="sibTrans" cxnId="{7ECDDF56-5935-490F-91C8-01B7D150BE89}">
      <dgm:prSet/>
      <dgm:spPr/>
      <dgm:t>
        <a:bodyPr/>
        <a:lstStyle/>
        <a:p>
          <a:endParaRPr lang="en-AU"/>
        </a:p>
      </dgm:t>
    </dgm:pt>
    <dgm:pt modelId="{DB07FAB5-34ED-415D-96AF-60B9714E3C22}">
      <dgm:prSet custT="1"/>
      <dgm:spPr/>
      <dgm:t>
        <a:bodyPr/>
        <a:lstStyle/>
        <a:p>
          <a:r>
            <a:rPr lang="en-AU" sz="1400" b="1" dirty="0" smtClean="0">
              <a:latin typeface="Times New Roman" pitchFamily="18" charset="0"/>
              <a:cs typeface="Times New Roman" pitchFamily="18" charset="0"/>
            </a:rPr>
            <a:t> Existing Production system Performance Metrics  </a:t>
          </a:r>
          <a:endParaRPr lang="en-AU" sz="1400" b="1" dirty="0">
            <a:latin typeface="Times New Roman" pitchFamily="18" charset="0"/>
            <a:cs typeface="Times New Roman" pitchFamily="18" charset="0"/>
          </a:endParaRPr>
        </a:p>
      </dgm:t>
    </dgm:pt>
    <dgm:pt modelId="{A7ED7511-9296-4B12-9DFD-E3A789B8700C}" type="parTrans" cxnId="{F42CEAD3-F2F3-4623-B201-61F8325038A3}">
      <dgm:prSet/>
      <dgm:spPr/>
      <dgm:t>
        <a:bodyPr/>
        <a:lstStyle/>
        <a:p>
          <a:endParaRPr lang="en-AU"/>
        </a:p>
      </dgm:t>
    </dgm:pt>
    <dgm:pt modelId="{C2C12570-C974-45B3-B404-E12F3A0C921B}" type="sibTrans" cxnId="{F42CEAD3-F2F3-4623-B201-61F8325038A3}">
      <dgm:prSet/>
      <dgm:spPr/>
      <dgm:t>
        <a:bodyPr/>
        <a:lstStyle/>
        <a:p>
          <a:endParaRPr lang="en-AU"/>
        </a:p>
      </dgm:t>
    </dgm:pt>
    <dgm:pt modelId="{ECE7D653-6382-4949-83DB-18486ACC4292}">
      <dgm:prSet custT="1"/>
      <dgm:spPr/>
      <dgm:t>
        <a:bodyPr/>
        <a:lstStyle/>
        <a:p>
          <a:r>
            <a:rPr lang="en-AU" sz="1400" b="1" dirty="0" smtClean="0">
              <a:latin typeface="Times New Roman" pitchFamily="18" charset="0"/>
              <a:cs typeface="Times New Roman" pitchFamily="18" charset="0"/>
            </a:rPr>
            <a:t> Forecasting Model Building </a:t>
          </a:r>
          <a:endParaRPr lang="en-AU" sz="1400" b="1" dirty="0">
            <a:latin typeface="Times New Roman" pitchFamily="18" charset="0"/>
            <a:cs typeface="Times New Roman" pitchFamily="18" charset="0"/>
          </a:endParaRPr>
        </a:p>
      </dgm:t>
    </dgm:pt>
    <dgm:pt modelId="{1DF1B450-A70F-4ED0-B713-933D040AFF1C}" type="parTrans" cxnId="{48F1C524-A9DB-4954-9910-139A80B4507E}">
      <dgm:prSet/>
      <dgm:spPr/>
      <dgm:t>
        <a:bodyPr/>
        <a:lstStyle/>
        <a:p>
          <a:endParaRPr lang="en-AU"/>
        </a:p>
      </dgm:t>
    </dgm:pt>
    <dgm:pt modelId="{FD09B2ED-B072-4C3D-8A1B-8BFE79422332}" type="sibTrans" cxnId="{48F1C524-A9DB-4954-9910-139A80B4507E}">
      <dgm:prSet/>
      <dgm:spPr/>
      <dgm:t>
        <a:bodyPr/>
        <a:lstStyle/>
        <a:p>
          <a:endParaRPr lang="en-AU"/>
        </a:p>
      </dgm:t>
    </dgm:pt>
    <dgm:pt modelId="{8AC68CA9-7678-438C-9BBB-9EB85DB08A98}">
      <dgm:prSet custT="1"/>
      <dgm:spPr/>
      <dgm:t>
        <a:bodyPr/>
        <a:lstStyle/>
        <a:p>
          <a:r>
            <a:rPr lang="en-AU" sz="1400" b="1" dirty="0" smtClean="0">
              <a:latin typeface="Times New Roman" pitchFamily="18" charset="0"/>
              <a:cs typeface="Times New Roman" pitchFamily="18" charset="0"/>
            </a:rPr>
            <a:t> Variation in Capacity for each process  </a:t>
          </a:r>
          <a:endParaRPr lang="en-AU" sz="1400" b="1" dirty="0">
            <a:latin typeface="Times New Roman" pitchFamily="18" charset="0"/>
            <a:cs typeface="Times New Roman" pitchFamily="18" charset="0"/>
          </a:endParaRPr>
        </a:p>
      </dgm:t>
    </dgm:pt>
    <dgm:pt modelId="{28FDC05B-B648-434C-BB41-3CD7B9A16FE2}" type="parTrans" cxnId="{0AA11611-75FC-43A0-83BD-3FE13F32B4B4}">
      <dgm:prSet/>
      <dgm:spPr/>
      <dgm:t>
        <a:bodyPr/>
        <a:lstStyle/>
        <a:p>
          <a:endParaRPr lang="en-AU"/>
        </a:p>
      </dgm:t>
    </dgm:pt>
    <dgm:pt modelId="{285BA242-BFA3-4F15-A11A-34EE2D84FAF4}" type="sibTrans" cxnId="{0AA11611-75FC-43A0-83BD-3FE13F32B4B4}">
      <dgm:prSet/>
      <dgm:spPr/>
      <dgm:t>
        <a:bodyPr/>
        <a:lstStyle/>
        <a:p>
          <a:endParaRPr lang="en-AU"/>
        </a:p>
      </dgm:t>
    </dgm:pt>
    <dgm:pt modelId="{5778850B-B46E-4680-B98B-57B05AC144BC}">
      <dgm:prSet custT="1"/>
      <dgm:spPr/>
      <dgm:t>
        <a:bodyPr/>
        <a:lstStyle/>
        <a:p>
          <a:r>
            <a:rPr lang="en-AU" sz="1400" b="1" dirty="0" smtClean="0">
              <a:latin typeface="Times New Roman" pitchFamily="18" charset="0"/>
              <a:cs typeface="Times New Roman" pitchFamily="18" charset="0"/>
            </a:rPr>
            <a:t> Line balancing </a:t>
          </a:r>
          <a:endParaRPr lang="en-AU" sz="1400" b="1" dirty="0">
            <a:latin typeface="Times New Roman" pitchFamily="18" charset="0"/>
            <a:cs typeface="Times New Roman" pitchFamily="18" charset="0"/>
          </a:endParaRPr>
        </a:p>
      </dgm:t>
    </dgm:pt>
    <dgm:pt modelId="{6211A875-56E1-4A8A-A43B-E5734846D1C6}" type="parTrans" cxnId="{411E4D44-197A-4218-B127-289575274158}">
      <dgm:prSet/>
      <dgm:spPr/>
      <dgm:t>
        <a:bodyPr/>
        <a:lstStyle/>
        <a:p>
          <a:endParaRPr lang="en-AU"/>
        </a:p>
      </dgm:t>
    </dgm:pt>
    <dgm:pt modelId="{10787C71-D5A9-4258-BDC2-4699560EEEC2}" type="sibTrans" cxnId="{411E4D44-197A-4218-B127-289575274158}">
      <dgm:prSet/>
      <dgm:spPr/>
      <dgm:t>
        <a:bodyPr/>
        <a:lstStyle/>
        <a:p>
          <a:endParaRPr lang="en-AU"/>
        </a:p>
      </dgm:t>
    </dgm:pt>
    <dgm:pt modelId="{35BE8B28-7FE5-40A7-A4E9-CFF0E66DFFF7}">
      <dgm:prSet custT="1"/>
      <dgm:spPr/>
      <dgm:t>
        <a:bodyPr/>
        <a:lstStyle/>
        <a:p>
          <a:r>
            <a:rPr lang="en-AU" sz="1400" b="1" dirty="0" smtClean="0">
              <a:latin typeface="Times New Roman" pitchFamily="18" charset="0"/>
              <a:cs typeface="Times New Roman" pitchFamily="18" charset="0"/>
            </a:rPr>
            <a:t> New layout  </a:t>
          </a:r>
          <a:endParaRPr lang="en-AU" sz="1400" b="1" dirty="0">
            <a:latin typeface="Times New Roman" pitchFamily="18" charset="0"/>
            <a:cs typeface="Times New Roman" pitchFamily="18" charset="0"/>
          </a:endParaRPr>
        </a:p>
      </dgm:t>
    </dgm:pt>
    <dgm:pt modelId="{C267BFD4-40F0-4A6F-A2E1-AB45FA3C51EE}" type="parTrans" cxnId="{DA627BB3-168C-45C5-9F51-700B509C1969}">
      <dgm:prSet/>
      <dgm:spPr/>
      <dgm:t>
        <a:bodyPr/>
        <a:lstStyle/>
        <a:p>
          <a:endParaRPr lang="en-AU"/>
        </a:p>
      </dgm:t>
    </dgm:pt>
    <dgm:pt modelId="{B832A5FD-C826-4971-8BC5-B909FD06D51B}" type="sibTrans" cxnId="{DA627BB3-168C-45C5-9F51-700B509C1969}">
      <dgm:prSet/>
      <dgm:spPr/>
      <dgm:t>
        <a:bodyPr/>
        <a:lstStyle/>
        <a:p>
          <a:endParaRPr lang="en-AU"/>
        </a:p>
      </dgm:t>
    </dgm:pt>
    <dgm:pt modelId="{03D9AAC1-0E76-4B03-9BB8-2293D925E3DB}">
      <dgm:prSet custT="1"/>
      <dgm:spPr/>
      <dgm:t>
        <a:bodyPr/>
        <a:lstStyle/>
        <a:p>
          <a:r>
            <a:rPr lang="en-AU" sz="1400" b="1" dirty="0" smtClean="0">
              <a:latin typeface="Times New Roman" pitchFamily="18" charset="0"/>
              <a:cs typeface="Times New Roman" pitchFamily="18" charset="0"/>
            </a:rPr>
            <a:t> Value Stream Mapping After line Balancing  </a:t>
          </a:r>
          <a:endParaRPr lang="en-AU" sz="1400" b="1" dirty="0">
            <a:latin typeface="Times New Roman" pitchFamily="18" charset="0"/>
            <a:cs typeface="Times New Roman" pitchFamily="18" charset="0"/>
          </a:endParaRPr>
        </a:p>
      </dgm:t>
    </dgm:pt>
    <dgm:pt modelId="{DA67F1FF-393A-4448-9F7D-27342023B7C7}" type="parTrans" cxnId="{302FA3D9-7A08-4A66-8673-64C64DA44C50}">
      <dgm:prSet/>
      <dgm:spPr/>
      <dgm:t>
        <a:bodyPr/>
        <a:lstStyle/>
        <a:p>
          <a:endParaRPr lang="en-AU"/>
        </a:p>
      </dgm:t>
    </dgm:pt>
    <dgm:pt modelId="{D59000D6-1077-4549-98CA-AF857D1B76A6}" type="sibTrans" cxnId="{302FA3D9-7A08-4A66-8673-64C64DA44C50}">
      <dgm:prSet/>
      <dgm:spPr/>
      <dgm:t>
        <a:bodyPr/>
        <a:lstStyle/>
        <a:p>
          <a:endParaRPr lang="en-AU"/>
        </a:p>
      </dgm:t>
    </dgm:pt>
    <dgm:pt modelId="{565324CF-B657-49B7-AC58-907E1D6F9AA6}">
      <dgm:prSet custT="1"/>
      <dgm:spPr/>
      <dgm:t>
        <a:bodyPr/>
        <a:lstStyle/>
        <a:p>
          <a:r>
            <a:rPr lang="en-AU" sz="1400" b="1" dirty="0" smtClean="0">
              <a:latin typeface="Times New Roman" pitchFamily="18" charset="0"/>
              <a:cs typeface="Times New Roman" pitchFamily="18" charset="0"/>
            </a:rPr>
            <a:t> Proposed Production system Performance Metrics </a:t>
          </a:r>
          <a:endParaRPr lang="en-AU" sz="1400" b="1" dirty="0">
            <a:latin typeface="Times New Roman" pitchFamily="18" charset="0"/>
            <a:cs typeface="Times New Roman" pitchFamily="18" charset="0"/>
          </a:endParaRPr>
        </a:p>
      </dgm:t>
    </dgm:pt>
    <dgm:pt modelId="{78F69A3D-57E8-4425-825E-1A22995CB317}" type="parTrans" cxnId="{904A5D65-9981-41CA-8D1B-D8072D91A7BB}">
      <dgm:prSet/>
      <dgm:spPr/>
      <dgm:t>
        <a:bodyPr/>
        <a:lstStyle/>
        <a:p>
          <a:endParaRPr lang="en-AU"/>
        </a:p>
      </dgm:t>
    </dgm:pt>
    <dgm:pt modelId="{75CFDDEA-9000-436D-AE47-77F3B57D6024}" type="sibTrans" cxnId="{904A5D65-9981-41CA-8D1B-D8072D91A7BB}">
      <dgm:prSet/>
      <dgm:spPr/>
      <dgm:t>
        <a:bodyPr/>
        <a:lstStyle/>
        <a:p>
          <a:endParaRPr lang="en-AU"/>
        </a:p>
      </dgm:t>
    </dgm:pt>
    <dgm:pt modelId="{41043A52-E9C6-4453-B9AE-00789FA8F38F}">
      <dgm:prSet custT="1"/>
      <dgm:spPr/>
      <dgm:t>
        <a:bodyPr/>
        <a:lstStyle/>
        <a:p>
          <a:r>
            <a:rPr lang="en-AU" sz="1400" b="1" dirty="0" smtClean="0">
              <a:latin typeface="Times New Roman" pitchFamily="18" charset="0"/>
              <a:cs typeface="Times New Roman" pitchFamily="18" charset="0"/>
            </a:rPr>
            <a:t>Next year schedule </a:t>
          </a:r>
          <a:endParaRPr lang="en-AU" sz="1400" b="1" dirty="0">
            <a:latin typeface="Times New Roman" pitchFamily="18" charset="0"/>
            <a:cs typeface="Times New Roman" pitchFamily="18" charset="0"/>
          </a:endParaRPr>
        </a:p>
      </dgm:t>
    </dgm:pt>
    <dgm:pt modelId="{87DDA584-D60A-420E-B71E-2687558BDBBE}" type="parTrans" cxnId="{F6FD5695-00C5-4A71-B13E-0BE4F23263B2}">
      <dgm:prSet/>
      <dgm:spPr/>
      <dgm:t>
        <a:bodyPr/>
        <a:lstStyle/>
        <a:p>
          <a:endParaRPr lang="en-AU"/>
        </a:p>
      </dgm:t>
    </dgm:pt>
    <dgm:pt modelId="{83BE21C4-E436-4515-B92D-7AED4E91789A}" type="sibTrans" cxnId="{F6FD5695-00C5-4A71-B13E-0BE4F23263B2}">
      <dgm:prSet/>
      <dgm:spPr/>
      <dgm:t>
        <a:bodyPr/>
        <a:lstStyle/>
        <a:p>
          <a:endParaRPr lang="en-AU"/>
        </a:p>
      </dgm:t>
    </dgm:pt>
    <dgm:pt modelId="{3D9059E6-BBF6-4070-816E-8F7BDBF9FD1A}" type="pres">
      <dgm:prSet presAssocID="{CBE3A894-2DB4-4A9C-AB2F-33E9311F99DB}" presName="Name0" presStyleCnt="0">
        <dgm:presLayoutVars>
          <dgm:dir/>
          <dgm:resizeHandles val="exact"/>
        </dgm:presLayoutVars>
      </dgm:prSet>
      <dgm:spPr/>
      <dgm:t>
        <a:bodyPr/>
        <a:lstStyle/>
        <a:p>
          <a:endParaRPr lang="en-AU"/>
        </a:p>
      </dgm:t>
    </dgm:pt>
    <dgm:pt modelId="{32F88CD0-2589-4890-BCF3-97290E0CBA1F}" type="pres">
      <dgm:prSet presAssocID="{BD2C1D07-E11C-405F-8B0D-79E27C18197C}" presName="node" presStyleLbl="node1" presStyleIdx="0" presStyleCnt="14">
        <dgm:presLayoutVars>
          <dgm:bulletEnabled val="1"/>
        </dgm:presLayoutVars>
      </dgm:prSet>
      <dgm:spPr/>
      <dgm:t>
        <a:bodyPr/>
        <a:lstStyle/>
        <a:p>
          <a:endParaRPr lang="en-AU"/>
        </a:p>
      </dgm:t>
    </dgm:pt>
    <dgm:pt modelId="{434D97C3-666E-46F4-853B-382B70651484}" type="pres">
      <dgm:prSet presAssocID="{0B16DDB6-226B-430B-A1E8-1B5F2E666393}" presName="sibTrans" presStyleLbl="sibTrans1D1" presStyleIdx="0" presStyleCnt="13"/>
      <dgm:spPr/>
      <dgm:t>
        <a:bodyPr/>
        <a:lstStyle/>
        <a:p>
          <a:endParaRPr lang="en-AU"/>
        </a:p>
      </dgm:t>
    </dgm:pt>
    <dgm:pt modelId="{FFFABD0D-B5D4-4DA2-85B6-194599667D9E}" type="pres">
      <dgm:prSet presAssocID="{0B16DDB6-226B-430B-A1E8-1B5F2E666393}" presName="connectorText" presStyleLbl="sibTrans1D1" presStyleIdx="0" presStyleCnt="13"/>
      <dgm:spPr/>
      <dgm:t>
        <a:bodyPr/>
        <a:lstStyle/>
        <a:p>
          <a:endParaRPr lang="en-AU"/>
        </a:p>
      </dgm:t>
    </dgm:pt>
    <dgm:pt modelId="{D1A9B660-2F4C-4002-B524-EB2488034099}" type="pres">
      <dgm:prSet presAssocID="{F199FAA6-AEB8-40AC-8190-0F565A0CC4F3}" presName="node" presStyleLbl="node1" presStyleIdx="1" presStyleCnt="14">
        <dgm:presLayoutVars>
          <dgm:bulletEnabled val="1"/>
        </dgm:presLayoutVars>
      </dgm:prSet>
      <dgm:spPr/>
      <dgm:t>
        <a:bodyPr/>
        <a:lstStyle/>
        <a:p>
          <a:endParaRPr lang="en-AU"/>
        </a:p>
      </dgm:t>
    </dgm:pt>
    <dgm:pt modelId="{AD6C5658-0946-4F92-8975-6D95466D4D62}" type="pres">
      <dgm:prSet presAssocID="{9C474835-BF52-4C82-8162-184427022BB4}" presName="sibTrans" presStyleLbl="sibTrans1D1" presStyleIdx="1" presStyleCnt="13"/>
      <dgm:spPr/>
      <dgm:t>
        <a:bodyPr/>
        <a:lstStyle/>
        <a:p>
          <a:endParaRPr lang="en-AU"/>
        </a:p>
      </dgm:t>
    </dgm:pt>
    <dgm:pt modelId="{0C7F7886-2AD0-48AC-B705-8401F2631124}" type="pres">
      <dgm:prSet presAssocID="{9C474835-BF52-4C82-8162-184427022BB4}" presName="connectorText" presStyleLbl="sibTrans1D1" presStyleIdx="1" presStyleCnt="13"/>
      <dgm:spPr/>
      <dgm:t>
        <a:bodyPr/>
        <a:lstStyle/>
        <a:p>
          <a:endParaRPr lang="en-AU"/>
        </a:p>
      </dgm:t>
    </dgm:pt>
    <dgm:pt modelId="{8003FCB7-0D23-4C88-BC78-E12254E72870}" type="pres">
      <dgm:prSet presAssocID="{31D6ABCC-1D63-41E2-AD29-976738BA0137}" presName="node" presStyleLbl="node1" presStyleIdx="2" presStyleCnt="14">
        <dgm:presLayoutVars>
          <dgm:bulletEnabled val="1"/>
        </dgm:presLayoutVars>
      </dgm:prSet>
      <dgm:spPr/>
      <dgm:t>
        <a:bodyPr/>
        <a:lstStyle/>
        <a:p>
          <a:endParaRPr lang="en-AU"/>
        </a:p>
      </dgm:t>
    </dgm:pt>
    <dgm:pt modelId="{F099F96C-E666-422F-92B1-A6DD5CCB2E2A}" type="pres">
      <dgm:prSet presAssocID="{A2A537A8-589C-4A09-A720-917CF6B3B2D5}" presName="sibTrans" presStyleLbl="sibTrans1D1" presStyleIdx="2" presStyleCnt="13"/>
      <dgm:spPr/>
      <dgm:t>
        <a:bodyPr/>
        <a:lstStyle/>
        <a:p>
          <a:endParaRPr lang="en-AU"/>
        </a:p>
      </dgm:t>
    </dgm:pt>
    <dgm:pt modelId="{BBC0C4F9-3754-49AC-ACF3-FA831693BD83}" type="pres">
      <dgm:prSet presAssocID="{A2A537A8-589C-4A09-A720-917CF6B3B2D5}" presName="connectorText" presStyleLbl="sibTrans1D1" presStyleIdx="2" presStyleCnt="13"/>
      <dgm:spPr/>
      <dgm:t>
        <a:bodyPr/>
        <a:lstStyle/>
        <a:p>
          <a:endParaRPr lang="en-AU"/>
        </a:p>
      </dgm:t>
    </dgm:pt>
    <dgm:pt modelId="{817FEBCB-6E45-4B12-AF01-9A91722FCB73}" type="pres">
      <dgm:prSet presAssocID="{642423E5-826A-4E8D-97E3-8173D6C69868}" presName="node" presStyleLbl="node1" presStyleIdx="3" presStyleCnt="14">
        <dgm:presLayoutVars>
          <dgm:bulletEnabled val="1"/>
        </dgm:presLayoutVars>
      </dgm:prSet>
      <dgm:spPr/>
      <dgm:t>
        <a:bodyPr/>
        <a:lstStyle/>
        <a:p>
          <a:endParaRPr lang="en-AU"/>
        </a:p>
      </dgm:t>
    </dgm:pt>
    <dgm:pt modelId="{2D387233-5A60-4B49-AEA6-60F12AD23584}" type="pres">
      <dgm:prSet presAssocID="{1CED2F8B-5B13-41E7-B3E6-B2165C9323BA}" presName="sibTrans" presStyleLbl="sibTrans1D1" presStyleIdx="3" presStyleCnt="13"/>
      <dgm:spPr/>
      <dgm:t>
        <a:bodyPr/>
        <a:lstStyle/>
        <a:p>
          <a:endParaRPr lang="en-AU"/>
        </a:p>
      </dgm:t>
    </dgm:pt>
    <dgm:pt modelId="{283EBC60-A585-4DE9-B902-3041A2AC4B9E}" type="pres">
      <dgm:prSet presAssocID="{1CED2F8B-5B13-41E7-B3E6-B2165C9323BA}" presName="connectorText" presStyleLbl="sibTrans1D1" presStyleIdx="3" presStyleCnt="13"/>
      <dgm:spPr/>
      <dgm:t>
        <a:bodyPr/>
        <a:lstStyle/>
        <a:p>
          <a:endParaRPr lang="en-AU"/>
        </a:p>
      </dgm:t>
    </dgm:pt>
    <dgm:pt modelId="{82DE3829-4FE3-4FBA-8D6F-A6B93489BA4D}" type="pres">
      <dgm:prSet presAssocID="{FF6E4872-C333-4EE6-B45C-71E3CAFFCD83}" presName="node" presStyleLbl="node1" presStyleIdx="4" presStyleCnt="14">
        <dgm:presLayoutVars>
          <dgm:bulletEnabled val="1"/>
        </dgm:presLayoutVars>
      </dgm:prSet>
      <dgm:spPr/>
      <dgm:t>
        <a:bodyPr/>
        <a:lstStyle/>
        <a:p>
          <a:endParaRPr lang="en-AU"/>
        </a:p>
      </dgm:t>
    </dgm:pt>
    <dgm:pt modelId="{E010AF7C-F881-4805-B656-F8CBCD08A0AF}" type="pres">
      <dgm:prSet presAssocID="{74575F39-79CF-4C5A-BA7F-B35CD978CE5F}" presName="sibTrans" presStyleLbl="sibTrans1D1" presStyleIdx="4" presStyleCnt="13"/>
      <dgm:spPr/>
      <dgm:t>
        <a:bodyPr/>
        <a:lstStyle/>
        <a:p>
          <a:endParaRPr lang="en-AU"/>
        </a:p>
      </dgm:t>
    </dgm:pt>
    <dgm:pt modelId="{BC4F5858-48E8-40F7-8E83-9259ACC3B9DE}" type="pres">
      <dgm:prSet presAssocID="{74575F39-79CF-4C5A-BA7F-B35CD978CE5F}" presName="connectorText" presStyleLbl="sibTrans1D1" presStyleIdx="4" presStyleCnt="13"/>
      <dgm:spPr/>
      <dgm:t>
        <a:bodyPr/>
        <a:lstStyle/>
        <a:p>
          <a:endParaRPr lang="en-AU"/>
        </a:p>
      </dgm:t>
    </dgm:pt>
    <dgm:pt modelId="{214FE9E6-45EE-47DF-9567-1223A7C67802}" type="pres">
      <dgm:prSet presAssocID="{CD456127-8F68-4409-BB8F-F09EECF89665}" presName="node" presStyleLbl="node1" presStyleIdx="5" presStyleCnt="14">
        <dgm:presLayoutVars>
          <dgm:bulletEnabled val="1"/>
        </dgm:presLayoutVars>
      </dgm:prSet>
      <dgm:spPr/>
      <dgm:t>
        <a:bodyPr/>
        <a:lstStyle/>
        <a:p>
          <a:endParaRPr lang="en-AU"/>
        </a:p>
      </dgm:t>
    </dgm:pt>
    <dgm:pt modelId="{3B8E7B17-7461-4335-93C5-0F9A3D663DE5}" type="pres">
      <dgm:prSet presAssocID="{178CE98E-42EC-4D9B-847D-B8D30ACABBA0}" presName="sibTrans" presStyleLbl="sibTrans1D1" presStyleIdx="5" presStyleCnt="13"/>
      <dgm:spPr/>
      <dgm:t>
        <a:bodyPr/>
        <a:lstStyle/>
        <a:p>
          <a:endParaRPr lang="en-AU"/>
        </a:p>
      </dgm:t>
    </dgm:pt>
    <dgm:pt modelId="{A7EC04F5-16A0-45A7-80B2-01361ED337A7}" type="pres">
      <dgm:prSet presAssocID="{178CE98E-42EC-4D9B-847D-B8D30ACABBA0}" presName="connectorText" presStyleLbl="sibTrans1D1" presStyleIdx="5" presStyleCnt="13"/>
      <dgm:spPr/>
      <dgm:t>
        <a:bodyPr/>
        <a:lstStyle/>
        <a:p>
          <a:endParaRPr lang="en-AU"/>
        </a:p>
      </dgm:t>
    </dgm:pt>
    <dgm:pt modelId="{CBB1DF20-5F06-402E-B1C8-BCD5E755DCF5}" type="pres">
      <dgm:prSet presAssocID="{DB07FAB5-34ED-415D-96AF-60B9714E3C22}" presName="node" presStyleLbl="node1" presStyleIdx="6" presStyleCnt="14">
        <dgm:presLayoutVars>
          <dgm:bulletEnabled val="1"/>
        </dgm:presLayoutVars>
      </dgm:prSet>
      <dgm:spPr/>
      <dgm:t>
        <a:bodyPr/>
        <a:lstStyle/>
        <a:p>
          <a:endParaRPr lang="en-AU"/>
        </a:p>
      </dgm:t>
    </dgm:pt>
    <dgm:pt modelId="{00FA2C25-D306-494D-89CA-0EDEB5C00536}" type="pres">
      <dgm:prSet presAssocID="{C2C12570-C974-45B3-B404-E12F3A0C921B}" presName="sibTrans" presStyleLbl="sibTrans1D1" presStyleIdx="6" presStyleCnt="13"/>
      <dgm:spPr/>
      <dgm:t>
        <a:bodyPr/>
        <a:lstStyle/>
        <a:p>
          <a:endParaRPr lang="en-AU"/>
        </a:p>
      </dgm:t>
    </dgm:pt>
    <dgm:pt modelId="{0CC85A77-A719-446D-A9C3-B65C2B9878FE}" type="pres">
      <dgm:prSet presAssocID="{C2C12570-C974-45B3-B404-E12F3A0C921B}" presName="connectorText" presStyleLbl="sibTrans1D1" presStyleIdx="6" presStyleCnt="13"/>
      <dgm:spPr/>
      <dgm:t>
        <a:bodyPr/>
        <a:lstStyle/>
        <a:p>
          <a:endParaRPr lang="en-AU"/>
        </a:p>
      </dgm:t>
    </dgm:pt>
    <dgm:pt modelId="{5DFC61F1-B677-4FB6-9B08-044379883148}" type="pres">
      <dgm:prSet presAssocID="{ECE7D653-6382-4949-83DB-18486ACC4292}" presName="node" presStyleLbl="node1" presStyleIdx="7" presStyleCnt="14">
        <dgm:presLayoutVars>
          <dgm:bulletEnabled val="1"/>
        </dgm:presLayoutVars>
      </dgm:prSet>
      <dgm:spPr/>
      <dgm:t>
        <a:bodyPr/>
        <a:lstStyle/>
        <a:p>
          <a:endParaRPr lang="en-AU"/>
        </a:p>
      </dgm:t>
    </dgm:pt>
    <dgm:pt modelId="{929C70AE-9683-4379-A2B9-98A772C1C20E}" type="pres">
      <dgm:prSet presAssocID="{FD09B2ED-B072-4C3D-8A1B-8BFE79422332}" presName="sibTrans" presStyleLbl="sibTrans1D1" presStyleIdx="7" presStyleCnt="13"/>
      <dgm:spPr/>
      <dgm:t>
        <a:bodyPr/>
        <a:lstStyle/>
        <a:p>
          <a:endParaRPr lang="en-AU"/>
        </a:p>
      </dgm:t>
    </dgm:pt>
    <dgm:pt modelId="{44D3315F-B8AC-4778-97AA-A03DAA70B6FD}" type="pres">
      <dgm:prSet presAssocID="{FD09B2ED-B072-4C3D-8A1B-8BFE79422332}" presName="connectorText" presStyleLbl="sibTrans1D1" presStyleIdx="7" presStyleCnt="13"/>
      <dgm:spPr/>
      <dgm:t>
        <a:bodyPr/>
        <a:lstStyle/>
        <a:p>
          <a:endParaRPr lang="en-AU"/>
        </a:p>
      </dgm:t>
    </dgm:pt>
    <dgm:pt modelId="{41E3844C-8EFC-4473-963A-BA9BCB161250}" type="pres">
      <dgm:prSet presAssocID="{8AC68CA9-7678-438C-9BBB-9EB85DB08A98}" presName="node" presStyleLbl="node1" presStyleIdx="8" presStyleCnt="14">
        <dgm:presLayoutVars>
          <dgm:bulletEnabled val="1"/>
        </dgm:presLayoutVars>
      </dgm:prSet>
      <dgm:spPr/>
      <dgm:t>
        <a:bodyPr/>
        <a:lstStyle/>
        <a:p>
          <a:endParaRPr lang="en-AU"/>
        </a:p>
      </dgm:t>
    </dgm:pt>
    <dgm:pt modelId="{97BF45CC-5943-4DB9-8704-B7DF695C5AB0}" type="pres">
      <dgm:prSet presAssocID="{285BA242-BFA3-4F15-A11A-34EE2D84FAF4}" presName="sibTrans" presStyleLbl="sibTrans1D1" presStyleIdx="8" presStyleCnt="13"/>
      <dgm:spPr/>
      <dgm:t>
        <a:bodyPr/>
        <a:lstStyle/>
        <a:p>
          <a:endParaRPr lang="en-AU"/>
        </a:p>
      </dgm:t>
    </dgm:pt>
    <dgm:pt modelId="{081EAEEB-95D6-4977-A257-B5839ACE8CBE}" type="pres">
      <dgm:prSet presAssocID="{285BA242-BFA3-4F15-A11A-34EE2D84FAF4}" presName="connectorText" presStyleLbl="sibTrans1D1" presStyleIdx="8" presStyleCnt="13"/>
      <dgm:spPr/>
      <dgm:t>
        <a:bodyPr/>
        <a:lstStyle/>
        <a:p>
          <a:endParaRPr lang="en-AU"/>
        </a:p>
      </dgm:t>
    </dgm:pt>
    <dgm:pt modelId="{A7D1100B-DEAE-404F-A87E-297880FCCA49}" type="pres">
      <dgm:prSet presAssocID="{5778850B-B46E-4680-B98B-57B05AC144BC}" presName="node" presStyleLbl="node1" presStyleIdx="9" presStyleCnt="14">
        <dgm:presLayoutVars>
          <dgm:bulletEnabled val="1"/>
        </dgm:presLayoutVars>
      </dgm:prSet>
      <dgm:spPr/>
      <dgm:t>
        <a:bodyPr/>
        <a:lstStyle/>
        <a:p>
          <a:endParaRPr lang="en-AU"/>
        </a:p>
      </dgm:t>
    </dgm:pt>
    <dgm:pt modelId="{DADA8F11-B150-4FF4-AF92-59002A4C5FE5}" type="pres">
      <dgm:prSet presAssocID="{10787C71-D5A9-4258-BDC2-4699560EEEC2}" presName="sibTrans" presStyleLbl="sibTrans1D1" presStyleIdx="9" presStyleCnt="13"/>
      <dgm:spPr/>
      <dgm:t>
        <a:bodyPr/>
        <a:lstStyle/>
        <a:p>
          <a:endParaRPr lang="en-AU"/>
        </a:p>
      </dgm:t>
    </dgm:pt>
    <dgm:pt modelId="{93F02E09-E896-495F-B855-8ACAA7030C4F}" type="pres">
      <dgm:prSet presAssocID="{10787C71-D5A9-4258-BDC2-4699560EEEC2}" presName="connectorText" presStyleLbl="sibTrans1D1" presStyleIdx="9" presStyleCnt="13"/>
      <dgm:spPr/>
      <dgm:t>
        <a:bodyPr/>
        <a:lstStyle/>
        <a:p>
          <a:endParaRPr lang="en-AU"/>
        </a:p>
      </dgm:t>
    </dgm:pt>
    <dgm:pt modelId="{751E86CA-F3E1-4CD9-9EC5-F5EBEFD6CC74}" type="pres">
      <dgm:prSet presAssocID="{35BE8B28-7FE5-40A7-A4E9-CFF0E66DFFF7}" presName="node" presStyleLbl="node1" presStyleIdx="10" presStyleCnt="14">
        <dgm:presLayoutVars>
          <dgm:bulletEnabled val="1"/>
        </dgm:presLayoutVars>
      </dgm:prSet>
      <dgm:spPr/>
      <dgm:t>
        <a:bodyPr/>
        <a:lstStyle/>
        <a:p>
          <a:endParaRPr lang="en-AU"/>
        </a:p>
      </dgm:t>
    </dgm:pt>
    <dgm:pt modelId="{9F87E25A-98F2-44B0-BD21-541CA3A525F8}" type="pres">
      <dgm:prSet presAssocID="{B832A5FD-C826-4971-8BC5-B909FD06D51B}" presName="sibTrans" presStyleLbl="sibTrans1D1" presStyleIdx="10" presStyleCnt="13"/>
      <dgm:spPr/>
      <dgm:t>
        <a:bodyPr/>
        <a:lstStyle/>
        <a:p>
          <a:endParaRPr lang="en-AU"/>
        </a:p>
      </dgm:t>
    </dgm:pt>
    <dgm:pt modelId="{F7F2A4C6-8959-4C67-9FAB-7673C3EF3A26}" type="pres">
      <dgm:prSet presAssocID="{B832A5FD-C826-4971-8BC5-B909FD06D51B}" presName="connectorText" presStyleLbl="sibTrans1D1" presStyleIdx="10" presStyleCnt="13"/>
      <dgm:spPr/>
      <dgm:t>
        <a:bodyPr/>
        <a:lstStyle/>
        <a:p>
          <a:endParaRPr lang="en-AU"/>
        </a:p>
      </dgm:t>
    </dgm:pt>
    <dgm:pt modelId="{6D4ED1EE-AF5D-40F8-94B7-5ABBACF04F2F}" type="pres">
      <dgm:prSet presAssocID="{03D9AAC1-0E76-4B03-9BB8-2293D925E3DB}" presName="node" presStyleLbl="node1" presStyleIdx="11" presStyleCnt="14">
        <dgm:presLayoutVars>
          <dgm:bulletEnabled val="1"/>
        </dgm:presLayoutVars>
      </dgm:prSet>
      <dgm:spPr/>
      <dgm:t>
        <a:bodyPr/>
        <a:lstStyle/>
        <a:p>
          <a:endParaRPr lang="en-AU"/>
        </a:p>
      </dgm:t>
    </dgm:pt>
    <dgm:pt modelId="{A7D9E912-69B5-4A9B-BE55-2B96249A73B1}" type="pres">
      <dgm:prSet presAssocID="{D59000D6-1077-4549-98CA-AF857D1B76A6}" presName="sibTrans" presStyleLbl="sibTrans1D1" presStyleIdx="11" presStyleCnt="13"/>
      <dgm:spPr/>
      <dgm:t>
        <a:bodyPr/>
        <a:lstStyle/>
        <a:p>
          <a:endParaRPr lang="en-AU"/>
        </a:p>
      </dgm:t>
    </dgm:pt>
    <dgm:pt modelId="{046AC6D8-719C-4BF7-B95C-892A23B00660}" type="pres">
      <dgm:prSet presAssocID="{D59000D6-1077-4549-98CA-AF857D1B76A6}" presName="connectorText" presStyleLbl="sibTrans1D1" presStyleIdx="11" presStyleCnt="13"/>
      <dgm:spPr/>
      <dgm:t>
        <a:bodyPr/>
        <a:lstStyle/>
        <a:p>
          <a:endParaRPr lang="en-AU"/>
        </a:p>
      </dgm:t>
    </dgm:pt>
    <dgm:pt modelId="{965D16C9-1112-4968-A7FE-6502D9F3D39C}" type="pres">
      <dgm:prSet presAssocID="{565324CF-B657-49B7-AC58-907E1D6F9AA6}" presName="node" presStyleLbl="node1" presStyleIdx="12" presStyleCnt="14">
        <dgm:presLayoutVars>
          <dgm:bulletEnabled val="1"/>
        </dgm:presLayoutVars>
      </dgm:prSet>
      <dgm:spPr/>
      <dgm:t>
        <a:bodyPr/>
        <a:lstStyle/>
        <a:p>
          <a:endParaRPr lang="en-AU"/>
        </a:p>
      </dgm:t>
    </dgm:pt>
    <dgm:pt modelId="{29445DCD-AE4E-4E3A-90AC-69E2E24DFA26}" type="pres">
      <dgm:prSet presAssocID="{75CFDDEA-9000-436D-AE47-77F3B57D6024}" presName="sibTrans" presStyleLbl="sibTrans1D1" presStyleIdx="12" presStyleCnt="13"/>
      <dgm:spPr/>
      <dgm:t>
        <a:bodyPr/>
        <a:lstStyle/>
        <a:p>
          <a:endParaRPr lang="en-AU"/>
        </a:p>
      </dgm:t>
    </dgm:pt>
    <dgm:pt modelId="{B4D4A917-979E-463F-BE0D-DEDC558E0317}" type="pres">
      <dgm:prSet presAssocID="{75CFDDEA-9000-436D-AE47-77F3B57D6024}" presName="connectorText" presStyleLbl="sibTrans1D1" presStyleIdx="12" presStyleCnt="13"/>
      <dgm:spPr/>
      <dgm:t>
        <a:bodyPr/>
        <a:lstStyle/>
        <a:p>
          <a:endParaRPr lang="en-AU"/>
        </a:p>
      </dgm:t>
    </dgm:pt>
    <dgm:pt modelId="{F48FE69B-15F0-4A97-90C6-F630A5822E4E}" type="pres">
      <dgm:prSet presAssocID="{41043A52-E9C6-4453-B9AE-00789FA8F38F}" presName="node" presStyleLbl="node1" presStyleIdx="13" presStyleCnt="14">
        <dgm:presLayoutVars>
          <dgm:bulletEnabled val="1"/>
        </dgm:presLayoutVars>
      </dgm:prSet>
      <dgm:spPr/>
      <dgm:t>
        <a:bodyPr/>
        <a:lstStyle/>
        <a:p>
          <a:endParaRPr lang="en-AU"/>
        </a:p>
      </dgm:t>
    </dgm:pt>
  </dgm:ptLst>
  <dgm:cxnLst>
    <dgm:cxn modelId="{0E79EEBB-6CB5-4D3C-8B66-D5A63EB27005}" type="presOf" srcId="{D59000D6-1077-4549-98CA-AF857D1B76A6}" destId="{046AC6D8-719C-4BF7-B95C-892A23B00660}" srcOrd="1" destOrd="0" presId="urn:microsoft.com/office/officeart/2005/8/layout/bProcess3"/>
    <dgm:cxn modelId="{BBDD5A8A-B393-4F13-B708-EF5DE33C342D}" type="presOf" srcId="{285BA242-BFA3-4F15-A11A-34EE2D84FAF4}" destId="{97BF45CC-5943-4DB9-8704-B7DF695C5AB0}" srcOrd="0" destOrd="0" presId="urn:microsoft.com/office/officeart/2005/8/layout/bProcess3"/>
    <dgm:cxn modelId="{CE3A2C97-EEFD-4FBF-A865-F53F5EE7F02C}" type="presOf" srcId="{FF6E4872-C333-4EE6-B45C-71E3CAFFCD83}" destId="{82DE3829-4FE3-4FBA-8D6F-A6B93489BA4D}" srcOrd="0" destOrd="0" presId="urn:microsoft.com/office/officeart/2005/8/layout/bProcess3"/>
    <dgm:cxn modelId="{7ECDDF56-5935-490F-91C8-01B7D150BE89}" srcId="{CBE3A894-2DB4-4A9C-AB2F-33E9311F99DB}" destId="{CD456127-8F68-4409-BB8F-F09EECF89665}" srcOrd="5" destOrd="0" parTransId="{863E0D5A-C014-4AE8-BDF3-BD202C7A5ABA}" sibTransId="{178CE98E-42EC-4D9B-847D-B8D30ACABBA0}"/>
    <dgm:cxn modelId="{F6FD5695-00C5-4A71-B13E-0BE4F23263B2}" srcId="{CBE3A894-2DB4-4A9C-AB2F-33E9311F99DB}" destId="{41043A52-E9C6-4453-B9AE-00789FA8F38F}" srcOrd="13" destOrd="0" parTransId="{87DDA584-D60A-420E-B71E-2687558BDBBE}" sibTransId="{83BE21C4-E436-4515-B92D-7AED4E91789A}"/>
    <dgm:cxn modelId="{BAB8420A-CAFD-433E-AECF-3EAADB6DF648}" type="presOf" srcId="{0B16DDB6-226B-430B-A1E8-1B5F2E666393}" destId="{FFFABD0D-B5D4-4DA2-85B6-194599667D9E}" srcOrd="1" destOrd="0" presId="urn:microsoft.com/office/officeart/2005/8/layout/bProcess3"/>
    <dgm:cxn modelId="{48F1C524-A9DB-4954-9910-139A80B4507E}" srcId="{CBE3A894-2DB4-4A9C-AB2F-33E9311F99DB}" destId="{ECE7D653-6382-4949-83DB-18486ACC4292}" srcOrd="7" destOrd="0" parTransId="{1DF1B450-A70F-4ED0-B713-933D040AFF1C}" sibTransId="{FD09B2ED-B072-4C3D-8A1B-8BFE79422332}"/>
    <dgm:cxn modelId="{EEDE37AF-666B-4D34-A9B1-110B6FCBDD0C}" type="presOf" srcId="{31D6ABCC-1D63-41E2-AD29-976738BA0137}" destId="{8003FCB7-0D23-4C88-BC78-E12254E72870}" srcOrd="0" destOrd="0" presId="urn:microsoft.com/office/officeart/2005/8/layout/bProcess3"/>
    <dgm:cxn modelId="{411E4D44-197A-4218-B127-289575274158}" srcId="{CBE3A894-2DB4-4A9C-AB2F-33E9311F99DB}" destId="{5778850B-B46E-4680-B98B-57B05AC144BC}" srcOrd="9" destOrd="0" parTransId="{6211A875-56E1-4A8A-A43B-E5734846D1C6}" sibTransId="{10787C71-D5A9-4258-BDC2-4699560EEEC2}"/>
    <dgm:cxn modelId="{23605670-4FCD-45C4-8F8F-1769117D4A62}" type="presOf" srcId="{41043A52-E9C6-4453-B9AE-00789FA8F38F}" destId="{F48FE69B-15F0-4A97-90C6-F630A5822E4E}" srcOrd="0" destOrd="0" presId="urn:microsoft.com/office/officeart/2005/8/layout/bProcess3"/>
    <dgm:cxn modelId="{C51CCF7D-CB6D-4F7A-8D61-5ED04B48FF50}" type="presOf" srcId="{CBE3A894-2DB4-4A9C-AB2F-33E9311F99DB}" destId="{3D9059E6-BBF6-4070-816E-8F7BDBF9FD1A}" srcOrd="0" destOrd="0" presId="urn:microsoft.com/office/officeart/2005/8/layout/bProcess3"/>
    <dgm:cxn modelId="{0BBFAAF9-F6BA-4210-9DED-BF09E2EC698F}" type="presOf" srcId="{10787C71-D5A9-4258-BDC2-4699560EEEC2}" destId="{DADA8F11-B150-4FF4-AF92-59002A4C5FE5}" srcOrd="0" destOrd="0" presId="urn:microsoft.com/office/officeart/2005/8/layout/bProcess3"/>
    <dgm:cxn modelId="{996236A2-EA80-4310-A6D5-841B0E0FDB6A}" srcId="{CBE3A894-2DB4-4A9C-AB2F-33E9311F99DB}" destId="{FF6E4872-C333-4EE6-B45C-71E3CAFFCD83}" srcOrd="4" destOrd="0" parTransId="{6F9A49B2-F274-4D19-95F6-B42B4F1101E1}" sibTransId="{74575F39-79CF-4C5A-BA7F-B35CD978CE5F}"/>
    <dgm:cxn modelId="{BB976729-621B-4B51-BD2C-7B756F5D0D65}" type="presOf" srcId="{74575F39-79CF-4C5A-BA7F-B35CD978CE5F}" destId="{E010AF7C-F881-4805-B656-F8CBCD08A0AF}" srcOrd="0" destOrd="0" presId="urn:microsoft.com/office/officeart/2005/8/layout/bProcess3"/>
    <dgm:cxn modelId="{4AD34E92-5FF3-4C63-9773-5C5231A08490}" type="presOf" srcId="{CD456127-8F68-4409-BB8F-F09EECF89665}" destId="{214FE9E6-45EE-47DF-9567-1223A7C67802}" srcOrd="0" destOrd="0" presId="urn:microsoft.com/office/officeart/2005/8/layout/bProcess3"/>
    <dgm:cxn modelId="{4F8ED5A5-EED6-42DF-B8B8-CB0BE2DF8521}" type="presOf" srcId="{DB07FAB5-34ED-415D-96AF-60B9714E3C22}" destId="{CBB1DF20-5F06-402E-B1C8-BCD5E755DCF5}" srcOrd="0" destOrd="0" presId="urn:microsoft.com/office/officeart/2005/8/layout/bProcess3"/>
    <dgm:cxn modelId="{E5D9271D-BB0E-42FE-894E-A27691021A1F}" type="presOf" srcId="{178CE98E-42EC-4D9B-847D-B8D30ACABBA0}" destId="{A7EC04F5-16A0-45A7-80B2-01361ED337A7}" srcOrd="1" destOrd="0" presId="urn:microsoft.com/office/officeart/2005/8/layout/bProcess3"/>
    <dgm:cxn modelId="{9C2D9F65-11F9-4C17-BDEA-951AAEB74669}" type="presOf" srcId="{FD09B2ED-B072-4C3D-8A1B-8BFE79422332}" destId="{44D3315F-B8AC-4778-97AA-A03DAA70B6FD}" srcOrd="1" destOrd="0" presId="urn:microsoft.com/office/officeart/2005/8/layout/bProcess3"/>
    <dgm:cxn modelId="{95784B92-76D7-4D4C-9C8E-008EC46A7540}" type="presOf" srcId="{75CFDDEA-9000-436D-AE47-77F3B57D6024}" destId="{B4D4A917-979E-463F-BE0D-DEDC558E0317}" srcOrd="1" destOrd="0" presId="urn:microsoft.com/office/officeart/2005/8/layout/bProcess3"/>
    <dgm:cxn modelId="{7346760C-354C-4C1F-8A3B-E1603FE05C55}" srcId="{CBE3A894-2DB4-4A9C-AB2F-33E9311F99DB}" destId="{BD2C1D07-E11C-405F-8B0D-79E27C18197C}" srcOrd="0" destOrd="0" parTransId="{EA561400-BDD8-4FF8-8750-CB80D3DE7FA4}" sibTransId="{0B16DDB6-226B-430B-A1E8-1B5F2E666393}"/>
    <dgm:cxn modelId="{0AA11611-75FC-43A0-83BD-3FE13F32B4B4}" srcId="{CBE3A894-2DB4-4A9C-AB2F-33E9311F99DB}" destId="{8AC68CA9-7678-438C-9BBB-9EB85DB08A98}" srcOrd="8" destOrd="0" parTransId="{28FDC05B-B648-434C-BB41-3CD7B9A16FE2}" sibTransId="{285BA242-BFA3-4F15-A11A-34EE2D84FAF4}"/>
    <dgm:cxn modelId="{88E67E9D-D70F-49F5-99AC-243C6478236B}" type="presOf" srcId="{10787C71-D5A9-4258-BDC2-4699560EEEC2}" destId="{93F02E09-E896-495F-B855-8ACAA7030C4F}" srcOrd="1" destOrd="0" presId="urn:microsoft.com/office/officeart/2005/8/layout/bProcess3"/>
    <dgm:cxn modelId="{D810E81A-ACE4-4E85-ABC0-F5B4FF6231B1}" type="presOf" srcId="{9C474835-BF52-4C82-8162-184427022BB4}" destId="{AD6C5658-0946-4F92-8975-6D95466D4D62}" srcOrd="0" destOrd="0" presId="urn:microsoft.com/office/officeart/2005/8/layout/bProcess3"/>
    <dgm:cxn modelId="{D2242150-6D27-4E31-B69D-B28B4B5A150D}" type="presOf" srcId="{0B16DDB6-226B-430B-A1E8-1B5F2E666393}" destId="{434D97C3-666E-46F4-853B-382B70651484}" srcOrd="0" destOrd="0" presId="urn:microsoft.com/office/officeart/2005/8/layout/bProcess3"/>
    <dgm:cxn modelId="{DF154FC4-E8D8-4181-A1CB-ECFDBCAF59FC}" type="presOf" srcId="{BD2C1D07-E11C-405F-8B0D-79E27C18197C}" destId="{32F88CD0-2589-4890-BCF3-97290E0CBA1F}" srcOrd="0" destOrd="0" presId="urn:microsoft.com/office/officeart/2005/8/layout/bProcess3"/>
    <dgm:cxn modelId="{22CE5130-2436-42A2-9147-86192CF42039}" srcId="{CBE3A894-2DB4-4A9C-AB2F-33E9311F99DB}" destId="{642423E5-826A-4E8D-97E3-8173D6C69868}" srcOrd="3" destOrd="0" parTransId="{4BD5FC02-4C5C-4005-8315-F53A95CE4645}" sibTransId="{1CED2F8B-5B13-41E7-B3E6-B2165C9323BA}"/>
    <dgm:cxn modelId="{302FA3D9-7A08-4A66-8673-64C64DA44C50}" srcId="{CBE3A894-2DB4-4A9C-AB2F-33E9311F99DB}" destId="{03D9AAC1-0E76-4B03-9BB8-2293D925E3DB}" srcOrd="11" destOrd="0" parTransId="{DA67F1FF-393A-4448-9F7D-27342023B7C7}" sibTransId="{D59000D6-1077-4549-98CA-AF857D1B76A6}"/>
    <dgm:cxn modelId="{44F55306-2FC8-4229-BD4B-34D0189F68CA}" type="presOf" srcId="{5778850B-B46E-4680-B98B-57B05AC144BC}" destId="{A7D1100B-DEAE-404F-A87E-297880FCCA49}" srcOrd="0" destOrd="0" presId="urn:microsoft.com/office/officeart/2005/8/layout/bProcess3"/>
    <dgm:cxn modelId="{315CE975-A5AA-48E2-BB10-037B6C540CF3}" srcId="{CBE3A894-2DB4-4A9C-AB2F-33E9311F99DB}" destId="{31D6ABCC-1D63-41E2-AD29-976738BA0137}" srcOrd="2" destOrd="0" parTransId="{FD208E4D-D501-4701-88F4-3FAFCD6E70FE}" sibTransId="{A2A537A8-589C-4A09-A720-917CF6B3B2D5}"/>
    <dgm:cxn modelId="{2A5BA334-72CD-4CDD-9C83-8A751239F02C}" type="presOf" srcId="{642423E5-826A-4E8D-97E3-8173D6C69868}" destId="{817FEBCB-6E45-4B12-AF01-9A91722FCB73}" srcOrd="0" destOrd="0" presId="urn:microsoft.com/office/officeart/2005/8/layout/bProcess3"/>
    <dgm:cxn modelId="{6A9E49FB-84D7-4085-A80A-1D942B810543}" type="presOf" srcId="{178CE98E-42EC-4D9B-847D-B8D30ACABBA0}" destId="{3B8E7B17-7461-4335-93C5-0F9A3D663DE5}" srcOrd="0" destOrd="0" presId="urn:microsoft.com/office/officeart/2005/8/layout/bProcess3"/>
    <dgm:cxn modelId="{76AE9B7A-9463-4C19-8E5B-D4F5E123388C}" type="presOf" srcId="{C2C12570-C974-45B3-B404-E12F3A0C921B}" destId="{00FA2C25-D306-494D-89CA-0EDEB5C00536}" srcOrd="0" destOrd="0" presId="urn:microsoft.com/office/officeart/2005/8/layout/bProcess3"/>
    <dgm:cxn modelId="{904A5D65-9981-41CA-8D1B-D8072D91A7BB}" srcId="{CBE3A894-2DB4-4A9C-AB2F-33E9311F99DB}" destId="{565324CF-B657-49B7-AC58-907E1D6F9AA6}" srcOrd="12" destOrd="0" parTransId="{78F69A3D-57E8-4425-825E-1A22995CB317}" sibTransId="{75CFDDEA-9000-436D-AE47-77F3B57D6024}"/>
    <dgm:cxn modelId="{F5E46A5A-0A72-4475-BF4E-263177761E22}" type="presOf" srcId="{9C474835-BF52-4C82-8162-184427022BB4}" destId="{0C7F7886-2AD0-48AC-B705-8401F2631124}" srcOrd="1" destOrd="0" presId="urn:microsoft.com/office/officeart/2005/8/layout/bProcess3"/>
    <dgm:cxn modelId="{81A6CD2F-3E12-482A-8AAF-736C8B6C37FC}" type="presOf" srcId="{A2A537A8-589C-4A09-A720-917CF6B3B2D5}" destId="{F099F96C-E666-422F-92B1-A6DD5CCB2E2A}" srcOrd="0" destOrd="0" presId="urn:microsoft.com/office/officeart/2005/8/layout/bProcess3"/>
    <dgm:cxn modelId="{5BE39D8B-80A0-46AB-A991-D96C5B5068D4}" type="presOf" srcId="{565324CF-B657-49B7-AC58-907E1D6F9AA6}" destId="{965D16C9-1112-4968-A7FE-6502D9F3D39C}" srcOrd="0" destOrd="0" presId="urn:microsoft.com/office/officeart/2005/8/layout/bProcess3"/>
    <dgm:cxn modelId="{CEF8065B-A1B5-4C69-938F-9880C87ED96B}" type="presOf" srcId="{B832A5FD-C826-4971-8BC5-B909FD06D51B}" destId="{9F87E25A-98F2-44B0-BD21-541CA3A525F8}" srcOrd="0" destOrd="0" presId="urn:microsoft.com/office/officeart/2005/8/layout/bProcess3"/>
    <dgm:cxn modelId="{7BFF822A-485C-4B86-9915-BF17C90C006C}" type="presOf" srcId="{8AC68CA9-7678-438C-9BBB-9EB85DB08A98}" destId="{41E3844C-8EFC-4473-963A-BA9BCB161250}" srcOrd="0" destOrd="0" presId="urn:microsoft.com/office/officeart/2005/8/layout/bProcess3"/>
    <dgm:cxn modelId="{1A84891E-A3B3-4A81-AD4F-EE5D54F91929}" type="presOf" srcId="{A2A537A8-589C-4A09-A720-917CF6B3B2D5}" destId="{BBC0C4F9-3754-49AC-ACF3-FA831693BD83}" srcOrd="1" destOrd="0" presId="urn:microsoft.com/office/officeart/2005/8/layout/bProcess3"/>
    <dgm:cxn modelId="{4CB54714-9CB3-4B7D-88D7-8949473AABF5}" type="presOf" srcId="{1CED2F8B-5B13-41E7-B3E6-B2165C9323BA}" destId="{2D387233-5A60-4B49-AEA6-60F12AD23584}" srcOrd="0" destOrd="0" presId="urn:microsoft.com/office/officeart/2005/8/layout/bProcess3"/>
    <dgm:cxn modelId="{91348166-6B13-43FD-938E-36DE14858B09}" type="presOf" srcId="{03D9AAC1-0E76-4B03-9BB8-2293D925E3DB}" destId="{6D4ED1EE-AF5D-40F8-94B7-5ABBACF04F2F}" srcOrd="0" destOrd="0" presId="urn:microsoft.com/office/officeart/2005/8/layout/bProcess3"/>
    <dgm:cxn modelId="{88D4B205-CB96-4139-8F34-4CDDFE0BEC48}" type="presOf" srcId="{74575F39-79CF-4C5A-BA7F-B35CD978CE5F}" destId="{BC4F5858-48E8-40F7-8E83-9259ACC3B9DE}" srcOrd="1" destOrd="0" presId="urn:microsoft.com/office/officeart/2005/8/layout/bProcess3"/>
    <dgm:cxn modelId="{4DD2CC6C-0EC8-4F80-A1FF-A4AE50E06005}" srcId="{CBE3A894-2DB4-4A9C-AB2F-33E9311F99DB}" destId="{F199FAA6-AEB8-40AC-8190-0F565A0CC4F3}" srcOrd="1" destOrd="0" parTransId="{C07C2B80-20A7-488B-99FC-E96B406C2364}" sibTransId="{9C474835-BF52-4C82-8162-184427022BB4}"/>
    <dgm:cxn modelId="{75B62B05-D28C-4E18-8CB0-DE0681D7CB7D}" type="presOf" srcId="{75CFDDEA-9000-436D-AE47-77F3B57D6024}" destId="{29445DCD-AE4E-4E3A-90AC-69E2E24DFA26}" srcOrd="0" destOrd="0" presId="urn:microsoft.com/office/officeart/2005/8/layout/bProcess3"/>
    <dgm:cxn modelId="{76566709-3F82-4A04-A1D5-3CCFF3EBB5AE}" type="presOf" srcId="{F199FAA6-AEB8-40AC-8190-0F565A0CC4F3}" destId="{D1A9B660-2F4C-4002-B524-EB2488034099}" srcOrd="0" destOrd="0" presId="urn:microsoft.com/office/officeart/2005/8/layout/bProcess3"/>
    <dgm:cxn modelId="{DA627BB3-168C-45C5-9F51-700B509C1969}" srcId="{CBE3A894-2DB4-4A9C-AB2F-33E9311F99DB}" destId="{35BE8B28-7FE5-40A7-A4E9-CFF0E66DFFF7}" srcOrd="10" destOrd="0" parTransId="{C267BFD4-40F0-4A6F-A2E1-AB45FA3C51EE}" sibTransId="{B832A5FD-C826-4971-8BC5-B909FD06D51B}"/>
    <dgm:cxn modelId="{A4370549-488B-4662-A46F-1B2E50E16E11}" type="presOf" srcId="{C2C12570-C974-45B3-B404-E12F3A0C921B}" destId="{0CC85A77-A719-446D-A9C3-B65C2B9878FE}" srcOrd="1" destOrd="0" presId="urn:microsoft.com/office/officeart/2005/8/layout/bProcess3"/>
    <dgm:cxn modelId="{7AD60707-BCE1-43C5-852B-7863E36EDBF5}" type="presOf" srcId="{ECE7D653-6382-4949-83DB-18486ACC4292}" destId="{5DFC61F1-B677-4FB6-9B08-044379883148}" srcOrd="0" destOrd="0" presId="urn:microsoft.com/office/officeart/2005/8/layout/bProcess3"/>
    <dgm:cxn modelId="{E2C2A66A-DC2A-4A2D-AA2E-161797AB50B3}" type="presOf" srcId="{D59000D6-1077-4549-98CA-AF857D1B76A6}" destId="{A7D9E912-69B5-4A9B-BE55-2B96249A73B1}" srcOrd="0" destOrd="0" presId="urn:microsoft.com/office/officeart/2005/8/layout/bProcess3"/>
    <dgm:cxn modelId="{3E9F2554-E111-4A4A-87BA-006857268CE5}" type="presOf" srcId="{FD09B2ED-B072-4C3D-8A1B-8BFE79422332}" destId="{929C70AE-9683-4379-A2B9-98A772C1C20E}" srcOrd="0" destOrd="0" presId="urn:microsoft.com/office/officeart/2005/8/layout/bProcess3"/>
    <dgm:cxn modelId="{55E2F6E9-5C7A-499D-BD05-2F6A21E9B6D1}" type="presOf" srcId="{35BE8B28-7FE5-40A7-A4E9-CFF0E66DFFF7}" destId="{751E86CA-F3E1-4CD9-9EC5-F5EBEFD6CC74}" srcOrd="0" destOrd="0" presId="urn:microsoft.com/office/officeart/2005/8/layout/bProcess3"/>
    <dgm:cxn modelId="{F42CEAD3-F2F3-4623-B201-61F8325038A3}" srcId="{CBE3A894-2DB4-4A9C-AB2F-33E9311F99DB}" destId="{DB07FAB5-34ED-415D-96AF-60B9714E3C22}" srcOrd="6" destOrd="0" parTransId="{A7ED7511-9296-4B12-9DFD-E3A789B8700C}" sibTransId="{C2C12570-C974-45B3-B404-E12F3A0C921B}"/>
    <dgm:cxn modelId="{716389DA-75A7-4CEC-99B9-F0DFE6798FC5}" type="presOf" srcId="{285BA242-BFA3-4F15-A11A-34EE2D84FAF4}" destId="{081EAEEB-95D6-4977-A257-B5839ACE8CBE}" srcOrd="1" destOrd="0" presId="urn:microsoft.com/office/officeart/2005/8/layout/bProcess3"/>
    <dgm:cxn modelId="{C85FD325-CC92-4A5F-A684-06D28D2EA678}" type="presOf" srcId="{1CED2F8B-5B13-41E7-B3E6-B2165C9323BA}" destId="{283EBC60-A585-4DE9-B902-3041A2AC4B9E}" srcOrd="1" destOrd="0" presId="urn:microsoft.com/office/officeart/2005/8/layout/bProcess3"/>
    <dgm:cxn modelId="{316FAD67-E45D-402F-8627-D960926B9B25}" type="presOf" srcId="{B832A5FD-C826-4971-8BC5-B909FD06D51B}" destId="{F7F2A4C6-8959-4C67-9FAB-7673C3EF3A26}" srcOrd="1" destOrd="0" presId="urn:microsoft.com/office/officeart/2005/8/layout/bProcess3"/>
    <dgm:cxn modelId="{0CCE7A71-CB1B-4FA7-BF50-8F6CCFADA544}" type="presParOf" srcId="{3D9059E6-BBF6-4070-816E-8F7BDBF9FD1A}" destId="{32F88CD0-2589-4890-BCF3-97290E0CBA1F}" srcOrd="0" destOrd="0" presId="urn:microsoft.com/office/officeart/2005/8/layout/bProcess3"/>
    <dgm:cxn modelId="{1D158F47-52A7-45E2-B8FD-7C03BFB761FF}" type="presParOf" srcId="{3D9059E6-BBF6-4070-816E-8F7BDBF9FD1A}" destId="{434D97C3-666E-46F4-853B-382B70651484}" srcOrd="1" destOrd="0" presId="urn:microsoft.com/office/officeart/2005/8/layout/bProcess3"/>
    <dgm:cxn modelId="{3A3B6C40-0436-44E6-93DC-B55E53034CA1}" type="presParOf" srcId="{434D97C3-666E-46F4-853B-382B70651484}" destId="{FFFABD0D-B5D4-4DA2-85B6-194599667D9E}" srcOrd="0" destOrd="0" presId="urn:microsoft.com/office/officeart/2005/8/layout/bProcess3"/>
    <dgm:cxn modelId="{019ED260-BDF0-4A45-A651-38CB26A60390}" type="presParOf" srcId="{3D9059E6-BBF6-4070-816E-8F7BDBF9FD1A}" destId="{D1A9B660-2F4C-4002-B524-EB2488034099}" srcOrd="2" destOrd="0" presId="urn:microsoft.com/office/officeart/2005/8/layout/bProcess3"/>
    <dgm:cxn modelId="{CB0E43DC-090C-4BB1-A726-A999770CFD32}" type="presParOf" srcId="{3D9059E6-BBF6-4070-816E-8F7BDBF9FD1A}" destId="{AD6C5658-0946-4F92-8975-6D95466D4D62}" srcOrd="3" destOrd="0" presId="urn:microsoft.com/office/officeart/2005/8/layout/bProcess3"/>
    <dgm:cxn modelId="{1E2097B1-6892-4E3C-8B14-E31F43920DBC}" type="presParOf" srcId="{AD6C5658-0946-4F92-8975-6D95466D4D62}" destId="{0C7F7886-2AD0-48AC-B705-8401F2631124}" srcOrd="0" destOrd="0" presId="urn:microsoft.com/office/officeart/2005/8/layout/bProcess3"/>
    <dgm:cxn modelId="{F666025D-C4DB-4BDC-8825-97DAE95E38B5}" type="presParOf" srcId="{3D9059E6-BBF6-4070-816E-8F7BDBF9FD1A}" destId="{8003FCB7-0D23-4C88-BC78-E12254E72870}" srcOrd="4" destOrd="0" presId="urn:microsoft.com/office/officeart/2005/8/layout/bProcess3"/>
    <dgm:cxn modelId="{0CBAB996-EF38-44F7-97B4-2CB3E2478B6C}" type="presParOf" srcId="{3D9059E6-BBF6-4070-816E-8F7BDBF9FD1A}" destId="{F099F96C-E666-422F-92B1-A6DD5CCB2E2A}" srcOrd="5" destOrd="0" presId="urn:microsoft.com/office/officeart/2005/8/layout/bProcess3"/>
    <dgm:cxn modelId="{EED22DCA-B091-4607-B34F-F7AC2E900C2A}" type="presParOf" srcId="{F099F96C-E666-422F-92B1-A6DD5CCB2E2A}" destId="{BBC0C4F9-3754-49AC-ACF3-FA831693BD83}" srcOrd="0" destOrd="0" presId="urn:microsoft.com/office/officeart/2005/8/layout/bProcess3"/>
    <dgm:cxn modelId="{3855CF94-CFE7-4E12-802E-7FA236C379ED}" type="presParOf" srcId="{3D9059E6-BBF6-4070-816E-8F7BDBF9FD1A}" destId="{817FEBCB-6E45-4B12-AF01-9A91722FCB73}" srcOrd="6" destOrd="0" presId="urn:microsoft.com/office/officeart/2005/8/layout/bProcess3"/>
    <dgm:cxn modelId="{8FBC8FD5-7A27-4744-8046-85BAD64F7B26}" type="presParOf" srcId="{3D9059E6-BBF6-4070-816E-8F7BDBF9FD1A}" destId="{2D387233-5A60-4B49-AEA6-60F12AD23584}" srcOrd="7" destOrd="0" presId="urn:microsoft.com/office/officeart/2005/8/layout/bProcess3"/>
    <dgm:cxn modelId="{A58B95A8-278E-4DC0-BE17-A00FE4A11E26}" type="presParOf" srcId="{2D387233-5A60-4B49-AEA6-60F12AD23584}" destId="{283EBC60-A585-4DE9-B902-3041A2AC4B9E}" srcOrd="0" destOrd="0" presId="urn:microsoft.com/office/officeart/2005/8/layout/bProcess3"/>
    <dgm:cxn modelId="{851A58F9-A282-4636-81A1-93741B184B62}" type="presParOf" srcId="{3D9059E6-BBF6-4070-816E-8F7BDBF9FD1A}" destId="{82DE3829-4FE3-4FBA-8D6F-A6B93489BA4D}" srcOrd="8" destOrd="0" presId="urn:microsoft.com/office/officeart/2005/8/layout/bProcess3"/>
    <dgm:cxn modelId="{C3CE89B2-4226-48B9-8288-4CCC43041444}" type="presParOf" srcId="{3D9059E6-BBF6-4070-816E-8F7BDBF9FD1A}" destId="{E010AF7C-F881-4805-B656-F8CBCD08A0AF}" srcOrd="9" destOrd="0" presId="urn:microsoft.com/office/officeart/2005/8/layout/bProcess3"/>
    <dgm:cxn modelId="{23384CA8-9CF6-4D63-915D-5DCA391553E2}" type="presParOf" srcId="{E010AF7C-F881-4805-B656-F8CBCD08A0AF}" destId="{BC4F5858-48E8-40F7-8E83-9259ACC3B9DE}" srcOrd="0" destOrd="0" presId="urn:microsoft.com/office/officeart/2005/8/layout/bProcess3"/>
    <dgm:cxn modelId="{9A0DD68D-2774-426F-BC1C-7AF0E8EDBF77}" type="presParOf" srcId="{3D9059E6-BBF6-4070-816E-8F7BDBF9FD1A}" destId="{214FE9E6-45EE-47DF-9567-1223A7C67802}" srcOrd="10" destOrd="0" presId="urn:microsoft.com/office/officeart/2005/8/layout/bProcess3"/>
    <dgm:cxn modelId="{71C92283-BFB2-4B9E-B6EF-669CE5B43E68}" type="presParOf" srcId="{3D9059E6-BBF6-4070-816E-8F7BDBF9FD1A}" destId="{3B8E7B17-7461-4335-93C5-0F9A3D663DE5}" srcOrd="11" destOrd="0" presId="urn:microsoft.com/office/officeart/2005/8/layout/bProcess3"/>
    <dgm:cxn modelId="{03C5B583-7C7E-46C4-A8B3-31A481BC402B}" type="presParOf" srcId="{3B8E7B17-7461-4335-93C5-0F9A3D663DE5}" destId="{A7EC04F5-16A0-45A7-80B2-01361ED337A7}" srcOrd="0" destOrd="0" presId="urn:microsoft.com/office/officeart/2005/8/layout/bProcess3"/>
    <dgm:cxn modelId="{E7CBA053-03D9-4AEF-AC5A-858CD1A49C0A}" type="presParOf" srcId="{3D9059E6-BBF6-4070-816E-8F7BDBF9FD1A}" destId="{CBB1DF20-5F06-402E-B1C8-BCD5E755DCF5}" srcOrd="12" destOrd="0" presId="urn:microsoft.com/office/officeart/2005/8/layout/bProcess3"/>
    <dgm:cxn modelId="{819C7D76-68A8-409A-9264-BB32ACAB93B8}" type="presParOf" srcId="{3D9059E6-BBF6-4070-816E-8F7BDBF9FD1A}" destId="{00FA2C25-D306-494D-89CA-0EDEB5C00536}" srcOrd="13" destOrd="0" presId="urn:microsoft.com/office/officeart/2005/8/layout/bProcess3"/>
    <dgm:cxn modelId="{F95378BF-1CCD-46E1-93B4-282B12E73AF6}" type="presParOf" srcId="{00FA2C25-D306-494D-89CA-0EDEB5C00536}" destId="{0CC85A77-A719-446D-A9C3-B65C2B9878FE}" srcOrd="0" destOrd="0" presId="urn:microsoft.com/office/officeart/2005/8/layout/bProcess3"/>
    <dgm:cxn modelId="{E1549200-E0FD-4479-99FE-D4598558781A}" type="presParOf" srcId="{3D9059E6-BBF6-4070-816E-8F7BDBF9FD1A}" destId="{5DFC61F1-B677-4FB6-9B08-044379883148}" srcOrd="14" destOrd="0" presId="urn:microsoft.com/office/officeart/2005/8/layout/bProcess3"/>
    <dgm:cxn modelId="{217B2742-1823-4574-A402-A1847B8F6955}" type="presParOf" srcId="{3D9059E6-BBF6-4070-816E-8F7BDBF9FD1A}" destId="{929C70AE-9683-4379-A2B9-98A772C1C20E}" srcOrd="15" destOrd="0" presId="urn:microsoft.com/office/officeart/2005/8/layout/bProcess3"/>
    <dgm:cxn modelId="{9C828043-51D6-4734-BB6C-0CBAC93DC8FA}" type="presParOf" srcId="{929C70AE-9683-4379-A2B9-98A772C1C20E}" destId="{44D3315F-B8AC-4778-97AA-A03DAA70B6FD}" srcOrd="0" destOrd="0" presId="urn:microsoft.com/office/officeart/2005/8/layout/bProcess3"/>
    <dgm:cxn modelId="{31312996-A7B0-40F8-A729-817AB8B2DFAA}" type="presParOf" srcId="{3D9059E6-BBF6-4070-816E-8F7BDBF9FD1A}" destId="{41E3844C-8EFC-4473-963A-BA9BCB161250}" srcOrd="16" destOrd="0" presId="urn:microsoft.com/office/officeart/2005/8/layout/bProcess3"/>
    <dgm:cxn modelId="{48EB4E61-C674-4074-BC3D-1954093C2D62}" type="presParOf" srcId="{3D9059E6-BBF6-4070-816E-8F7BDBF9FD1A}" destId="{97BF45CC-5943-4DB9-8704-B7DF695C5AB0}" srcOrd="17" destOrd="0" presId="urn:microsoft.com/office/officeart/2005/8/layout/bProcess3"/>
    <dgm:cxn modelId="{6744B73B-40E5-42A4-8949-169662BB436C}" type="presParOf" srcId="{97BF45CC-5943-4DB9-8704-B7DF695C5AB0}" destId="{081EAEEB-95D6-4977-A257-B5839ACE8CBE}" srcOrd="0" destOrd="0" presId="urn:microsoft.com/office/officeart/2005/8/layout/bProcess3"/>
    <dgm:cxn modelId="{6523557B-C9EF-45C3-95E0-36D56008EE58}" type="presParOf" srcId="{3D9059E6-BBF6-4070-816E-8F7BDBF9FD1A}" destId="{A7D1100B-DEAE-404F-A87E-297880FCCA49}" srcOrd="18" destOrd="0" presId="urn:microsoft.com/office/officeart/2005/8/layout/bProcess3"/>
    <dgm:cxn modelId="{E6B25687-6C2C-4BF2-A64D-77A88B72E253}" type="presParOf" srcId="{3D9059E6-BBF6-4070-816E-8F7BDBF9FD1A}" destId="{DADA8F11-B150-4FF4-AF92-59002A4C5FE5}" srcOrd="19" destOrd="0" presId="urn:microsoft.com/office/officeart/2005/8/layout/bProcess3"/>
    <dgm:cxn modelId="{2849542F-A71B-49B1-BA4B-FAA3981F83CD}" type="presParOf" srcId="{DADA8F11-B150-4FF4-AF92-59002A4C5FE5}" destId="{93F02E09-E896-495F-B855-8ACAA7030C4F}" srcOrd="0" destOrd="0" presId="urn:microsoft.com/office/officeart/2005/8/layout/bProcess3"/>
    <dgm:cxn modelId="{6C47A97E-F4B3-4FF6-B368-BB1F7A2227FF}" type="presParOf" srcId="{3D9059E6-BBF6-4070-816E-8F7BDBF9FD1A}" destId="{751E86CA-F3E1-4CD9-9EC5-F5EBEFD6CC74}" srcOrd="20" destOrd="0" presId="urn:microsoft.com/office/officeart/2005/8/layout/bProcess3"/>
    <dgm:cxn modelId="{E2B87ED8-D57D-4821-8061-775727F43DA9}" type="presParOf" srcId="{3D9059E6-BBF6-4070-816E-8F7BDBF9FD1A}" destId="{9F87E25A-98F2-44B0-BD21-541CA3A525F8}" srcOrd="21" destOrd="0" presId="urn:microsoft.com/office/officeart/2005/8/layout/bProcess3"/>
    <dgm:cxn modelId="{97C8BEC8-0990-4401-AAD6-68E10FC2AF78}" type="presParOf" srcId="{9F87E25A-98F2-44B0-BD21-541CA3A525F8}" destId="{F7F2A4C6-8959-4C67-9FAB-7673C3EF3A26}" srcOrd="0" destOrd="0" presId="urn:microsoft.com/office/officeart/2005/8/layout/bProcess3"/>
    <dgm:cxn modelId="{DD879CF0-6CA4-4A61-926F-C461B1FFBF78}" type="presParOf" srcId="{3D9059E6-BBF6-4070-816E-8F7BDBF9FD1A}" destId="{6D4ED1EE-AF5D-40F8-94B7-5ABBACF04F2F}" srcOrd="22" destOrd="0" presId="urn:microsoft.com/office/officeart/2005/8/layout/bProcess3"/>
    <dgm:cxn modelId="{C6BE2219-C2E9-463B-86AF-78A476652B39}" type="presParOf" srcId="{3D9059E6-BBF6-4070-816E-8F7BDBF9FD1A}" destId="{A7D9E912-69B5-4A9B-BE55-2B96249A73B1}" srcOrd="23" destOrd="0" presId="urn:microsoft.com/office/officeart/2005/8/layout/bProcess3"/>
    <dgm:cxn modelId="{15D044A3-1EDE-4F66-9BB8-EA10A616887A}" type="presParOf" srcId="{A7D9E912-69B5-4A9B-BE55-2B96249A73B1}" destId="{046AC6D8-719C-4BF7-B95C-892A23B00660}" srcOrd="0" destOrd="0" presId="urn:microsoft.com/office/officeart/2005/8/layout/bProcess3"/>
    <dgm:cxn modelId="{A10E59B0-8B02-4B6B-807C-2E79C6B567E5}" type="presParOf" srcId="{3D9059E6-BBF6-4070-816E-8F7BDBF9FD1A}" destId="{965D16C9-1112-4968-A7FE-6502D9F3D39C}" srcOrd="24" destOrd="0" presId="urn:microsoft.com/office/officeart/2005/8/layout/bProcess3"/>
    <dgm:cxn modelId="{0573D6EB-BAC1-4089-A61E-74E298423DDE}" type="presParOf" srcId="{3D9059E6-BBF6-4070-816E-8F7BDBF9FD1A}" destId="{29445DCD-AE4E-4E3A-90AC-69E2E24DFA26}" srcOrd="25" destOrd="0" presId="urn:microsoft.com/office/officeart/2005/8/layout/bProcess3"/>
    <dgm:cxn modelId="{8DE29522-8858-4337-96E1-766353A256B4}" type="presParOf" srcId="{29445DCD-AE4E-4E3A-90AC-69E2E24DFA26}" destId="{B4D4A917-979E-463F-BE0D-DEDC558E0317}" srcOrd="0" destOrd="0" presId="urn:microsoft.com/office/officeart/2005/8/layout/bProcess3"/>
    <dgm:cxn modelId="{C9DF5C0C-502E-4095-900B-7301D3AB84E8}" type="presParOf" srcId="{3D9059E6-BBF6-4070-816E-8F7BDBF9FD1A}" destId="{F48FE69B-15F0-4A97-90C6-F630A5822E4E}" srcOrd="26" destOrd="0" presId="urn:microsoft.com/office/officeart/2005/8/layout/b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AD7C921-68FF-4617-956F-0D0A0E487463}" type="doc">
      <dgm:prSet loTypeId="urn:microsoft.com/office/officeart/2005/8/layout/cycle8" loCatId="cycle" qsTypeId="urn:microsoft.com/office/officeart/2005/8/quickstyle/simple5" qsCatId="simple" csTypeId="urn:microsoft.com/office/officeart/2005/8/colors/accent1_2" csCatId="accent1" phldr="1"/>
      <dgm:spPr/>
      <dgm:t>
        <a:bodyPr/>
        <a:lstStyle/>
        <a:p>
          <a:endParaRPr lang="en-AU"/>
        </a:p>
      </dgm:t>
    </dgm:pt>
    <dgm:pt modelId="{680A6E40-9E71-44B8-BA55-2A6EC89C1077}">
      <dgm:prSet phldrT="[Text]" custT="1"/>
      <dgm:spPr/>
      <dgm:t>
        <a:bodyPr/>
        <a:lstStyle/>
        <a:p>
          <a:r>
            <a:rPr lang="en-US" sz="2000" b="1" dirty="0" smtClean="0">
              <a:latin typeface="Times New Roman" pitchFamily="18" charset="0"/>
              <a:cs typeface="Times New Roman" pitchFamily="18" charset="0"/>
            </a:rPr>
            <a:t>Sewing </a:t>
          </a:r>
          <a:endParaRPr lang="en-AU" sz="2000" b="1" dirty="0">
            <a:latin typeface="Times New Roman" pitchFamily="18" charset="0"/>
            <a:cs typeface="Times New Roman" pitchFamily="18" charset="0"/>
          </a:endParaRPr>
        </a:p>
      </dgm:t>
    </dgm:pt>
    <dgm:pt modelId="{7A031AC9-A365-4316-8857-FF0C449D677D}" type="parTrans" cxnId="{B3E315C4-0785-4FE7-A671-81A72F25740C}">
      <dgm:prSet/>
      <dgm:spPr/>
      <dgm:t>
        <a:bodyPr/>
        <a:lstStyle/>
        <a:p>
          <a:endParaRPr lang="en-AU"/>
        </a:p>
      </dgm:t>
    </dgm:pt>
    <dgm:pt modelId="{920FD7B6-6449-4D72-A00A-993E699F408C}" type="sibTrans" cxnId="{B3E315C4-0785-4FE7-A671-81A72F25740C}">
      <dgm:prSet/>
      <dgm:spPr/>
      <dgm:t>
        <a:bodyPr/>
        <a:lstStyle/>
        <a:p>
          <a:endParaRPr lang="en-AU"/>
        </a:p>
      </dgm:t>
    </dgm:pt>
    <dgm:pt modelId="{4A28F9E9-14F6-4DA0-9468-BB6DE2904D2A}">
      <dgm:prSet phldrT="[Text]" custT="1"/>
      <dgm:spPr/>
      <dgm:t>
        <a:bodyPr/>
        <a:lstStyle/>
        <a:p>
          <a:r>
            <a:rPr lang="en-US" sz="2000" b="1" dirty="0" smtClean="0">
              <a:latin typeface="Times New Roman" pitchFamily="18" charset="0"/>
              <a:cs typeface="Times New Roman" pitchFamily="18" charset="0"/>
            </a:rPr>
            <a:t>Washing </a:t>
          </a:r>
          <a:endParaRPr lang="en-AU" sz="2000" b="1" dirty="0">
            <a:latin typeface="Times New Roman" pitchFamily="18" charset="0"/>
            <a:cs typeface="Times New Roman" pitchFamily="18" charset="0"/>
          </a:endParaRPr>
        </a:p>
      </dgm:t>
    </dgm:pt>
    <dgm:pt modelId="{ADAD2C8A-A238-4F01-AEF0-AD63A5B6BB61}" type="parTrans" cxnId="{F4D24B2F-D5EE-4786-B231-E54934B82D58}">
      <dgm:prSet/>
      <dgm:spPr/>
      <dgm:t>
        <a:bodyPr/>
        <a:lstStyle/>
        <a:p>
          <a:endParaRPr lang="en-AU"/>
        </a:p>
      </dgm:t>
    </dgm:pt>
    <dgm:pt modelId="{5B337F04-41B1-46EA-B807-C783297EF92D}" type="sibTrans" cxnId="{F4D24B2F-D5EE-4786-B231-E54934B82D58}">
      <dgm:prSet/>
      <dgm:spPr/>
      <dgm:t>
        <a:bodyPr/>
        <a:lstStyle/>
        <a:p>
          <a:endParaRPr lang="en-AU"/>
        </a:p>
      </dgm:t>
    </dgm:pt>
    <dgm:pt modelId="{93A4DEAC-5FC5-4C49-ACBC-24C652C72360}">
      <dgm:prSet phldrT="[Text]" custT="1"/>
      <dgm:spPr/>
      <dgm:t>
        <a:bodyPr/>
        <a:lstStyle/>
        <a:p>
          <a:r>
            <a:rPr lang="en-US" sz="2000" b="1" dirty="0" smtClean="0">
              <a:latin typeface="Times New Roman" pitchFamily="18" charset="0"/>
              <a:cs typeface="Times New Roman" pitchFamily="18" charset="0"/>
            </a:rPr>
            <a:t>Ironing </a:t>
          </a:r>
          <a:endParaRPr lang="en-AU" sz="2000" b="1" dirty="0">
            <a:latin typeface="Times New Roman" pitchFamily="18" charset="0"/>
            <a:cs typeface="Times New Roman" pitchFamily="18" charset="0"/>
          </a:endParaRPr>
        </a:p>
      </dgm:t>
    </dgm:pt>
    <dgm:pt modelId="{FF13ED86-3A92-40BE-8375-D684BA46B577}" type="parTrans" cxnId="{6968E0DF-B496-4085-8748-BA7465615926}">
      <dgm:prSet/>
      <dgm:spPr/>
      <dgm:t>
        <a:bodyPr/>
        <a:lstStyle/>
        <a:p>
          <a:endParaRPr lang="en-AU"/>
        </a:p>
      </dgm:t>
    </dgm:pt>
    <dgm:pt modelId="{3C7E880A-4539-47CF-A658-774BCCD18CAD}" type="sibTrans" cxnId="{6968E0DF-B496-4085-8748-BA7465615926}">
      <dgm:prSet/>
      <dgm:spPr/>
      <dgm:t>
        <a:bodyPr/>
        <a:lstStyle/>
        <a:p>
          <a:endParaRPr lang="en-AU"/>
        </a:p>
      </dgm:t>
    </dgm:pt>
    <dgm:pt modelId="{637099A7-48FA-4DA0-80E4-91556918AD33}">
      <dgm:prSet phldrT="[Text]" custT="1"/>
      <dgm:spPr/>
      <dgm:t>
        <a:bodyPr/>
        <a:lstStyle/>
        <a:p>
          <a:r>
            <a:rPr lang="en-US" sz="1800" b="1" dirty="0" smtClean="0">
              <a:latin typeface="Times New Roman" pitchFamily="18" charset="0"/>
              <a:cs typeface="Times New Roman" pitchFamily="18" charset="0"/>
            </a:rPr>
            <a:t>Packaging </a:t>
          </a:r>
          <a:endParaRPr lang="en-AU" sz="1800" b="1" dirty="0">
            <a:latin typeface="Times New Roman" pitchFamily="18" charset="0"/>
            <a:cs typeface="Times New Roman" pitchFamily="18" charset="0"/>
          </a:endParaRPr>
        </a:p>
      </dgm:t>
    </dgm:pt>
    <dgm:pt modelId="{6D3EC0F9-847D-4D2D-85FF-17F6C1A90D2D}" type="parTrans" cxnId="{CF7371B9-5759-4E60-B03A-DD4001A2F720}">
      <dgm:prSet/>
      <dgm:spPr/>
      <dgm:t>
        <a:bodyPr/>
        <a:lstStyle/>
        <a:p>
          <a:endParaRPr lang="en-AU"/>
        </a:p>
      </dgm:t>
    </dgm:pt>
    <dgm:pt modelId="{6EA47AA9-571B-41C6-8CC8-F6521DD23710}" type="sibTrans" cxnId="{CF7371B9-5759-4E60-B03A-DD4001A2F720}">
      <dgm:prSet/>
      <dgm:spPr/>
      <dgm:t>
        <a:bodyPr/>
        <a:lstStyle/>
        <a:p>
          <a:endParaRPr lang="en-AU"/>
        </a:p>
      </dgm:t>
    </dgm:pt>
    <dgm:pt modelId="{07C65E5B-B118-470A-8243-1BE16E51445F}">
      <dgm:prSet phldrT="[Text]" custT="1"/>
      <dgm:spPr/>
      <dgm:t>
        <a:bodyPr/>
        <a:lstStyle/>
        <a:p>
          <a:r>
            <a:rPr lang="en-US" sz="2000" b="1" dirty="0" smtClean="0">
              <a:latin typeface="Times New Roman" pitchFamily="18" charset="0"/>
              <a:cs typeface="Times New Roman" pitchFamily="18" charset="0"/>
            </a:rPr>
            <a:t>Cutting </a:t>
          </a:r>
          <a:endParaRPr lang="en-AU" sz="2000" b="1" dirty="0">
            <a:latin typeface="Times New Roman" pitchFamily="18" charset="0"/>
            <a:cs typeface="Times New Roman" pitchFamily="18" charset="0"/>
          </a:endParaRPr>
        </a:p>
      </dgm:t>
    </dgm:pt>
    <dgm:pt modelId="{DD87825A-703E-47E4-AA31-EE952850FE77}" type="parTrans" cxnId="{4F4CCDCF-525A-42B5-ACE7-502DF3D85863}">
      <dgm:prSet/>
      <dgm:spPr/>
      <dgm:t>
        <a:bodyPr/>
        <a:lstStyle/>
        <a:p>
          <a:endParaRPr lang="en-AU"/>
        </a:p>
      </dgm:t>
    </dgm:pt>
    <dgm:pt modelId="{C79C5881-73AC-494A-997B-B9AB9079EA3A}" type="sibTrans" cxnId="{4F4CCDCF-525A-42B5-ACE7-502DF3D85863}">
      <dgm:prSet/>
      <dgm:spPr/>
      <dgm:t>
        <a:bodyPr/>
        <a:lstStyle/>
        <a:p>
          <a:endParaRPr lang="en-AU"/>
        </a:p>
      </dgm:t>
    </dgm:pt>
    <dgm:pt modelId="{575061C4-23C0-4199-8A34-FA59A90ADADB}" type="pres">
      <dgm:prSet presAssocID="{AAD7C921-68FF-4617-956F-0D0A0E487463}" presName="compositeShape" presStyleCnt="0">
        <dgm:presLayoutVars>
          <dgm:chMax val="7"/>
          <dgm:dir/>
          <dgm:resizeHandles val="exact"/>
        </dgm:presLayoutVars>
      </dgm:prSet>
      <dgm:spPr/>
      <dgm:t>
        <a:bodyPr/>
        <a:lstStyle/>
        <a:p>
          <a:endParaRPr lang="en-AU"/>
        </a:p>
      </dgm:t>
    </dgm:pt>
    <dgm:pt modelId="{733A4249-9B43-4F37-94AF-5E25848C8B94}" type="pres">
      <dgm:prSet presAssocID="{AAD7C921-68FF-4617-956F-0D0A0E487463}" presName="wedge1" presStyleLbl="node1" presStyleIdx="0" presStyleCnt="5"/>
      <dgm:spPr/>
      <dgm:t>
        <a:bodyPr/>
        <a:lstStyle/>
        <a:p>
          <a:endParaRPr lang="en-AU"/>
        </a:p>
      </dgm:t>
    </dgm:pt>
    <dgm:pt modelId="{9659CDC3-4B8A-459A-8CB0-5979538278E9}" type="pres">
      <dgm:prSet presAssocID="{AAD7C921-68FF-4617-956F-0D0A0E487463}" presName="dummy1a" presStyleCnt="0"/>
      <dgm:spPr/>
    </dgm:pt>
    <dgm:pt modelId="{694971AB-E88F-4B97-8409-EF2A918BDD0E}" type="pres">
      <dgm:prSet presAssocID="{AAD7C921-68FF-4617-956F-0D0A0E487463}" presName="dummy1b" presStyleCnt="0"/>
      <dgm:spPr/>
    </dgm:pt>
    <dgm:pt modelId="{870DEA12-C95B-4033-A689-8E34B8A1280D}" type="pres">
      <dgm:prSet presAssocID="{AAD7C921-68FF-4617-956F-0D0A0E487463}" presName="wedge1Tx" presStyleLbl="node1" presStyleIdx="0" presStyleCnt="5">
        <dgm:presLayoutVars>
          <dgm:chMax val="0"/>
          <dgm:chPref val="0"/>
          <dgm:bulletEnabled val="1"/>
        </dgm:presLayoutVars>
      </dgm:prSet>
      <dgm:spPr/>
      <dgm:t>
        <a:bodyPr/>
        <a:lstStyle/>
        <a:p>
          <a:endParaRPr lang="en-AU"/>
        </a:p>
      </dgm:t>
    </dgm:pt>
    <dgm:pt modelId="{7F4C1B37-3261-4F13-85F9-041862AE2469}" type="pres">
      <dgm:prSet presAssocID="{AAD7C921-68FF-4617-956F-0D0A0E487463}" presName="wedge2" presStyleLbl="node1" presStyleIdx="1" presStyleCnt="5" custScaleY="97498"/>
      <dgm:spPr/>
      <dgm:t>
        <a:bodyPr/>
        <a:lstStyle/>
        <a:p>
          <a:endParaRPr lang="en-AU"/>
        </a:p>
      </dgm:t>
    </dgm:pt>
    <dgm:pt modelId="{E7BC759C-BD48-4408-B35A-02A46ACF5F19}" type="pres">
      <dgm:prSet presAssocID="{AAD7C921-68FF-4617-956F-0D0A0E487463}" presName="dummy2a" presStyleCnt="0"/>
      <dgm:spPr/>
    </dgm:pt>
    <dgm:pt modelId="{F41BFFE8-6572-4CA9-B77F-215BA60552B4}" type="pres">
      <dgm:prSet presAssocID="{AAD7C921-68FF-4617-956F-0D0A0E487463}" presName="dummy2b" presStyleCnt="0"/>
      <dgm:spPr/>
    </dgm:pt>
    <dgm:pt modelId="{F12F88EC-396D-4F1F-B4C2-3F930CED485D}" type="pres">
      <dgm:prSet presAssocID="{AAD7C921-68FF-4617-956F-0D0A0E487463}" presName="wedge2Tx" presStyleLbl="node1" presStyleIdx="1" presStyleCnt="5">
        <dgm:presLayoutVars>
          <dgm:chMax val="0"/>
          <dgm:chPref val="0"/>
          <dgm:bulletEnabled val="1"/>
        </dgm:presLayoutVars>
      </dgm:prSet>
      <dgm:spPr/>
      <dgm:t>
        <a:bodyPr/>
        <a:lstStyle/>
        <a:p>
          <a:endParaRPr lang="en-AU"/>
        </a:p>
      </dgm:t>
    </dgm:pt>
    <dgm:pt modelId="{8C19CAB4-3565-4D7B-8D18-3B90AD4854A7}" type="pres">
      <dgm:prSet presAssocID="{AAD7C921-68FF-4617-956F-0D0A0E487463}" presName="wedge3" presStyleLbl="node1" presStyleIdx="2" presStyleCnt="5"/>
      <dgm:spPr/>
      <dgm:t>
        <a:bodyPr/>
        <a:lstStyle/>
        <a:p>
          <a:endParaRPr lang="en-AU"/>
        </a:p>
      </dgm:t>
    </dgm:pt>
    <dgm:pt modelId="{6F4E50C1-1F8B-4905-9D44-5B79C97863FD}" type="pres">
      <dgm:prSet presAssocID="{AAD7C921-68FF-4617-956F-0D0A0E487463}" presName="dummy3a" presStyleCnt="0"/>
      <dgm:spPr/>
    </dgm:pt>
    <dgm:pt modelId="{405E3420-3896-4A00-870C-04E1AD16E2BC}" type="pres">
      <dgm:prSet presAssocID="{AAD7C921-68FF-4617-956F-0D0A0E487463}" presName="dummy3b" presStyleCnt="0"/>
      <dgm:spPr/>
    </dgm:pt>
    <dgm:pt modelId="{C56D48DE-68D2-4BE4-9E1C-049BAC1F0ABF}" type="pres">
      <dgm:prSet presAssocID="{AAD7C921-68FF-4617-956F-0D0A0E487463}" presName="wedge3Tx" presStyleLbl="node1" presStyleIdx="2" presStyleCnt="5">
        <dgm:presLayoutVars>
          <dgm:chMax val="0"/>
          <dgm:chPref val="0"/>
          <dgm:bulletEnabled val="1"/>
        </dgm:presLayoutVars>
      </dgm:prSet>
      <dgm:spPr/>
      <dgm:t>
        <a:bodyPr/>
        <a:lstStyle/>
        <a:p>
          <a:endParaRPr lang="en-AU"/>
        </a:p>
      </dgm:t>
    </dgm:pt>
    <dgm:pt modelId="{CCFA3BA5-34B4-498C-AE9B-82C4A8083272}" type="pres">
      <dgm:prSet presAssocID="{AAD7C921-68FF-4617-956F-0D0A0E487463}" presName="wedge4" presStyleLbl="node1" presStyleIdx="3" presStyleCnt="5" custScaleX="103736" custScaleY="99230"/>
      <dgm:spPr/>
      <dgm:t>
        <a:bodyPr/>
        <a:lstStyle/>
        <a:p>
          <a:endParaRPr lang="en-AU"/>
        </a:p>
      </dgm:t>
    </dgm:pt>
    <dgm:pt modelId="{ED7DBB90-895B-404F-8399-C1AF359141D2}" type="pres">
      <dgm:prSet presAssocID="{AAD7C921-68FF-4617-956F-0D0A0E487463}" presName="dummy4a" presStyleCnt="0"/>
      <dgm:spPr/>
    </dgm:pt>
    <dgm:pt modelId="{52AE0F4A-7AE7-4069-A55B-90B2495AE1C7}" type="pres">
      <dgm:prSet presAssocID="{AAD7C921-68FF-4617-956F-0D0A0E487463}" presName="dummy4b" presStyleCnt="0"/>
      <dgm:spPr/>
    </dgm:pt>
    <dgm:pt modelId="{687811AF-4672-4B46-B151-64991D7057FE}" type="pres">
      <dgm:prSet presAssocID="{AAD7C921-68FF-4617-956F-0D0A0E487463}" presName="wedge4Tx" presStyleLbl="node1" presStyleIdx="3" presStyleCnt="5">
        <dgm:presLayoutVars>
          <dgm:chMax val="0"/>
          <dgm:chPref val="0"/>
          <dgm:bulletEnabled val="1"/>
        </dgm:presLayoutVars>
      </dgm:prSet>
      <dgm:spPr/>
      <dgm:t>
        <a:bodyPr/>
        <a:lstStyle/>
        <a:p>
          <a:endParaRPr lang="en-AU"/>
        </a:p>
      </dgm:t>
    </dgm:pt>
    <dgm:pt modelId="{8B90E7A4-467A-4F00-AEEF-FECC722A268D}" type="pres">
      <dgm:prSet presAssocID="{AAD7C921-68FF-4617-956F-0D0A0E487463}" presName="wedge5" presStyleLbl="node1" presStyleIdx="4" presStyleCnt="5"/>
      <dgm:spPr/>
      <dgm:t>
        <a:bodyPr/>
        <a:lstStyle/>
        <a:p>
          <a:endParaRPr lang="en-AU"/>
        </a:p>
      </dgm:t>
    </dgm:pt>
    <dgm:pt modelId="{3CB09F8A-B3B1-41F3-995E-B278EB6657CE}" type="pres">
      <dgm:prSet presAssocID="{AAD7C921-68FF-4617-956F-0D0A0E487463}" presName="dummy5a" presStyleCnt="0"/>
      <dgm:spPr/>
    </dgm:pt>
    <dgm:pt modelId="{869D7143-2B13-4384-84FE-3C91174345C9}" type="pres">
      <dgm:prSet presAssocID="{AAD7C921-68FF-4617-956F-0D0A0E487463}" presName="dummy5b" presStyleCnt="0"/>
      <dgm:spPr/>
    </dgm:pt>
    <dgm:pt modelId="{24E13DFD-A062-4CCF-A26D-7D79F4216AD5}" type="pres">
      <dgm:prSet presAssocID="{AAD7C921-68FF-4617-956F-0D0A0E487463}" presName="wedge5Tx" presStyleLbl="node1" presStyleIdx="4" presStyleCnt="5">
        <dgm:presLayoutVars>
          <dgm:chMax val="0"/>
          <dgm:chPref val="0"/>
          <dgm:bulletEnabled val="1"/>
        </dgm:presLayoutVars>
      </dgm:prSet>
      <dgm:spPr/>
      <dgm:t>
        <a:bodyPr/>
        <a:lstStyle/>
        <a:p>
          <a:endParaRPr lang="en-AU"/>
        </a:p>
      </dgm:t>
    </dgm:pt>
    <dgm:pt modelId="{F9570F26-D156-4AE7-92DC-91A5745C5E75}" type="pres">
      <dgm:prSet presAssocID="{920FD7B6-6449-4D72-A00A-993E699F408C}" presName="arrowWedge1" presStyleLbl="fgSibTrans2D1" presStyleIdx="0" presStyleCnt="5"/>
      <dgm:spPr/>
    </dgm:pt>
    <dgm:pt modelId="{C7EB8CAA-B75C-40C8-88DD-CF08C9DE69F2}" type="pres">
      <dgm:prSet presAssocID="{5B337F04-41B1-46EA-B807-C783297EF92D}" presName="arrowWedge2" presStyleLbl="fgSibTrans2D1" presStyleIdx="1" presStyleCnt="5"/>
      <dgm:spPr/>
    </dgm:pt>
    <dgm:pt modelId="{5F1FF8F2-5D97-4938-986B-69538A2C0908}" type="pres">
      <dgm:prSet presAssocID="{3C7E880A-4539-47CF-A658-774BCCD18CAD}" presName="arrowWedge3" presStyleLbl="fgSibTrans2D1" presStyleIdx="2" presStyleCnt="5"/>
      <dgm:spPr/>
    </dgm:pt>
    <dgm:pt modelId="{5361279C-18F9-4596-90C4-318EE2D41037}" type="pres">
      <dgm:prSet presAssocID="{6EA47AA9-571B-41C6-8CC8-F6521DD23710}" presName="arrowWedge4" presStyleLbl="fgSibTrans2D1" presStyleIdx="3" presStyleCnt="5"/>
      <dgm:spPr/>
    </dgm:pt>
    <dgm:pt modelId="{966E20F0-719B-4643-A7A8-5EFA0F7EAA20}" type="pres">
      <dgm:prSet presAssocID="{C79C5881-73AC-494A-997B-B9AB9079EA3A}" presName="arrowWedge5" presStyleLbl="fgSibTrans2D1" presStyleIdx="4" presStyleCnt="5"/>
      <dgm:spPr/>
    </dgm:pt>
  </dgm:ptLst>
  <dgm:cxnLst>
    <dgm:cxn modelId="{236364BA-78B1-4E5A-BA2D-3D346EEC2197}" type="presOf" srcId="{680A6E40-9E71-44B8-BA55-2A6EC89C1077}" destId="{733A4249-9B43-4F37-94AF-5E25848C8B94}" srcOrd="0" destOrd="0" presId="urn:microsoft.com/office/officeart/2005/8/layout/cycle8"/>
    <dgm:cxn modelId="{DE1162E4-BA63-4299-B46C-915C0BCE3620}" type="presOf" srcId="{AAD7C921-68FF-4617-956F-0D0A0E487463}" destId="{575061C4-23C0-4199-8A34-FA59A90ADADB}" srcOrd="0" destOrd="0" presId="urn:microsoft.com/office/officeart/2005/8/layout/cycle8"/>
    <dgm:cxn modelId="{059881E3-C949-4227-A2FB-E4238D04148C}" type="presOf" srcId="{637099A7-48FA-4DA0-80E4-91556918AD33}" destId="{CCFA3BA5-34B4-498C-AE9B-82C4A8083272}" srcOrd="0" destOrd="0" presId="urn:microsoft.com/office/officeart/2005/8/layout/cycle8"/>
    <dgm:cxn modelId="{6968E0DF-B496-4085-8748-BA7465615926}" srcId="{AAD7C921-68FF-4617-956F-0D0A0E487463}" destId="{93A4DEAC-5FC5-4C49-ACBC-24C652C72360}" srcOrd="2" destOrd="0" parTransId="{FF13ED86-3A92-40BE-8375-D684BA46B577}" sibTransId="{3C7E880A-4539-47CF-A658-774BCCD18CAD}"/>
    <dgm:cxn modelId="{A8B7A694-7E8A-46E8-9CA9-5EA174B8EAFA}" type="presOf" srcId="{4A28F9E9-14F6-4DA0-9468-BB6DE2904D2A}" destId="{7F4C1B37-3261-4F13-85F9-041862AE2469}" srcOrd="0" destOrd="0" presId="urn:microsoft.com/office/officeart/2005/8/layout/cycle8"/>
    <dgm:cxn modelId="{4F4CCDCF-525A-42B5-ACE7-502DF3D85863}" srcId="{AAD7C921-68FF-4617-956F-0D0A0E487463}" destId="{07C65E5B-B118-470A-8243-1BE16E51445F}" srcOrd="4" destOrd="0" parTransId="{DD87825A-703E-47E4-AA31-EE952850FE77}" sibTransId="{C79C5881-73AC-494A-997B-B9AB9079EA3A}"/>
    <dgm:cxn modelId="{30ED0EF4-E484-4031-9052-5F3D7AF75616}" type="presOf" srcId="{637099A7-48FA-4DA0-80E4-91556918AD33}" destId="{687811AF-4672-4B46-B151-64991D7057FE}" srcOrd="1" destOrd="0" presId="urn:microsoft.com/office/officeart/2005/8/layout/cycle8"/>
    <dgm:cxn modelId="{3F3D669C-6A5C-4D05-AE59-28B6451FAA83}" type="presOf" srcId="{680A6E40-9E71-44B8-BA55-2A6EC89C1077}" destId="{870DEA12-C95B-4033-A689-8E34B8A1280D}" srcOrd="1" destOrd="0" presId="urn:microsoft.com/office/officeart/2005/8/layout/cycle8"/>
    <dgm:cxn modelId="{6F82F7BF-38BF-43B2-90AC-E38D8DA73E8C}" type="presOf" srcId="{93A4DEAC-5FC5-4C49-ACBC-24C652C72360}" destId="{8C19CAB4-3565-4D7B-8D18-3B90AD4854A7}" srcOrd="0" destOrd="0" presId="urn:microsoft.com/office/officeart/2005/8/layout/cycle8"/>
    <dgm:cxn modelId="{FB0D96FD-9E8C-462F-9950-D0E61891A30A}" type="presOf" srcId="{4A28F9E9-14F6-4DA0-9468-BB6DE2904D2A}" destId="{F12F88EC-396D-4F1F-B4C2-3F930CED485D}" srcOrd="1" destOrd="0" presId="urn:microsoft.com/office/officeart/2005/8/layout/cycle8"/>
    <dgm:cxn modelId="{8B86816F-1772-4875-BA94-1C292D5471E6}" type="presOf" srcId="{07C65E5B-B118-470A-8243-1BE16E51445F}" destId="{8B90E7A4-467A-4F00-AEEF-FECC722A268D}" srcOrd="0" destOrd="0" presId="urn:microsoft.com/office/officeart/2005/8/layout/cycle8"/>
    <dgm:cxn modelId="{645987F1-F6FC-4851-BEF2-3379A8DE6E99}" type="presOf" srcId="{07C65E5B-B118-470A-8243-1BE16E51445F}" destId="{24E13DFD-A062-4CCF-A26D-7D79F4216AD5}" srcOrd="1" destOrd="0" presId="urn:microsoft.com/office/officeart/2005/8/layout/cycle8"/>
    <dgm:cxn modelId="{B3E315C4-0785-4FE7-A671-81A72F25740C}" srcId="{AAD7C921-68FF-4617-956F-0D0A0E487463}" destId="{680A6E40-9E71-44B8-BA55-2A6EC89C1077}" srcOrd="0" destOrd="0" parTransId="{7A031AC9-A365-4316-8857-FF0C449D677D}" sibTransId="{920FD7B6-6449-4D72-A00A-993E699F408C}"/>
    <dgm:cxn modelId="{F4D24B2F-D5EE-4786-B231-E54934B82D58}" srcId="{AAD7C921-68FF-4617-956F-0D0A0E487463}" destId="{4A28F9E9-14F6-4DA0-9468-BB6DE2904D2A}" srcOrd="1" destOrd="0" parTransId="{ADAD2C8A-A238-4F01-AEF0-AD63A5B6BB61}" sibTransId="{5B337F04-41B1-46EA-B807-C783297EF92D}"/>
    <dgm:cxn modelId="{6C72A238-1E06-4CFE-B460-58EEA1F61FBF}" type="presOf" srcId="{93A4DEAC-5FC5-4C49-ACBC-24C652C72360}" destId="{C56D48DE-68D2-4BE4-9E1C-049BAC1F0ABF}" srcOrd="1" destOrd="0" presId="urn:microsoft.com/office/officeart/2005/8/layout/cycle8"/>
    <dgm:cxn modelId="{CF7371B9-5759-4E60-B03A-DD4001A2F720}" srcId="{AAD7C921-68FF-4617-956F-0D0A0E487463}" destId="{637099A7-48FA-4DA0-80E4-91556918AD33}" srcOrd="3" destOrd="0" parTransId="{6D3EC0F9-847D-4D2D-85FF-17F6C1A90D2D}" sibTransId="{6EA47AA9-571B-41C6-8CC8-F6521DD23710}"/>
    <dgm:cxn modelId="{BA4CF0EC-B495-43E3-BD5B-AB97FBC2FC72}" type="presParOf" srcId="{575061C4-23C0-4199-8A34-FA59A90ADADB}" destId="{733A4249-9B43-4F37-94AF-5E25848C8B94}" srcOrd="0" destOrd="0" presId="urn:microsoft.com/office/officeart/2005/8/layout/cycle8"/>
    <dgm:cxn modelId="{0588E134-7917-4728-8D68-5AFACFA211A8}" type="presParOf" srcId="{575061C4-23C0-4199-8A34-FA59A90ADADB}" destId="{9659CDC3-4B8A-459A-8CB0-5979538278E9}" srcOrd="1" destOrd="0" presId="urn:microsoft.com/office/officeart/2005/8/layout/cycle8"/>
    <dgm:cxn modelId="{39051908-DB6F-465A-9E46-D8F538D19BC8}" type="presParOf" srcId="{575061C4-23C0-4199-8A34-FA59A90ADADB}" destId="{694971AB-E88F-4B97-8409-EF2A918BDD0E}" srcOrd="2" destOrd="0" presId="urn:microsoft.com/office/officeart/2005/8/layout/cycle8"/>
    <dgm:cxn modelId="{93E21438-5600-4648-AF24-EC32C69E0A38}" type="presParOf" srcId="{575061C4-23C0-4199-8A34-FA59A90ADADB}" destId="{870DEA12-C95B-4033-A689-8E34B8A1280D}" srcOrd="3" destOrd="0" presId="urn:microsoft.com/office/officeart/2005/8/layout/cycle8"/>
    <dgm:cxn modelId="{E0258F11-01A7-4430-8256-033D59C140A0}" type="presParOf" srcId="{575061C4-23C0-4199-8A34-FA59A90ADADB}" destId="{7F4C1B37-3261-4F13-85F9-041862AE2469}" srcOrd="4" destOrd="0" presId="urn:microsoft.com/office/officeart/2005/8/layout/cycle8"/>
    <dgm:cxn modelId="{42CC8F45-EE23-4666-8308-C9160E2C1B81}" type="presParOf" srcId="{575061C4-23C0-4199-8A34-FA59A90ADADB}" destId="{E7BC759C-BD48-4408-B35A-02A46ACF5F19}" srcOrd="5" destOrd="0" presId="urn:microsoft.com/office/officeart/2005/8/layout/cycle8"/>
    <dgm:cxn modelId="{E827574B-12F3-48B3-9EC4-154C02D202CA}" type="presParOf" srcId="{575061C4-23C0-4199-8A34-FA59A90ADADB}" destId="{F41BFFE8-6572-4CA9-B77F-215BA60552B4}" srcOrd="6" destOrd="0" presId="urn:microsoft.com/office/officeart/2005/8/layout/cycle8"/>
    <dgm:cxn modelId="{0C3319B9-2651-4002-8199-8983AE4AE862}" type="presParOf" srcId="{575061C4-23C0-4199-8A34-FA59A90ADADB}" destId="{F12F88EC-396D-4F1F-B4C2-3F930CED485D}" srcOrd="7" destOrd="0" presId="urn:microsoft.com/office/officeart/2005/8/layout/cycle8"/>
    <dgm:cxn modelId="{C00572DC-5159-4669-97D2-B1E591532F1E}" type="presParOf" srcId="{575061C4-23C0-4199-8A34-FA59A90ADADB}" destId="{8C19CAB4-3565-4D7B-8D18-3B90AD4854A7}" srcOrd="8" destOrd="0" presId="urn:microsoft.com/office/officeart/2005/8/layout/cycle8"/>
    <dgm:cxn modelId="{1DE1AB69-0FD0-4468-9CDB-08006DC5834F}" type="presParOf" srcId="{575061C4-23C0-4199-8A34-FA59A90ADADB}" destId="{6F4E50C1-1F8B-4905-9D44-5B79C97863FD}" srcOrd="9" destOrd="0" presId="urn:microsoft.com/office/officeart/2005/8/layout/cycle8"/>
    <dgm:cxn modelId="{8F598A74-1AE7-495A-BF86-ADDE2AE53947}" type="presParOf" srcId="{575061C4-23C0-4199-8A34-FA59A90ADADB}" destId="{405E3420-3896-4A00-870C-04E1AD16E2BC}" srcOrd="10" destOrd="0" presId="urn:microsoft.com/office/officeart/2005/8/layout/cycle8"/>
    <dgm:cxn modelId="{C9A0E962-1F20-4E1E-8BBD-B5CE04C3FD7E}" type="presParOf" srcId="{575061C4-23C0-4199-8A34-FA59A90ADADB}" destId="{C56D48DE-68D2-4BE4-9E1C-049BAC1F0ABF}" srcOrd="11" destOrd="0" presId="urn:microsoft.com/office/officeart/2005/8/layout/cycle8"/>
    <dgm:cxn modelId="{8A88D8E0-C2FB-4BB1-9A6D-D3AF751AF3F1}" type="presParOf" srcId="{575061C4-23C0-4199-8A34-FA59A90ADADB}" destId="{CCFA3BA5-34B4-498C-AE9B-82C4A8083272}" srcOrd="12" destOrd="0" presId="urn:microsoft.com/office/officeart/2005/8/layout/cycle8"/>
    <dgm:cxn modelId="{5F8A0E9B-8AD1-4037-821E-CBA54899542D}" type="presParOf" srcId="{575061C4-23C0-4199-8A34-FA59A90ADADB}" destId="{ED7DBB90-895B-404F-8399-C1AF359141D2}" srcOrd="13" destOrd="0" presId="urn:microsoft.com/office/officeart/2005/8/layout/cycle8"/>
    <dgm:cxn modelId="{75FEFEEF-AF49-4366-94A3-EE1DBA22DBAE}" type="presParOf" srcId="{575061C4-23C0-4199-8A34-FA59A90ADADB}" destId="{52AE0F4A-7AE7-4069-A55B-90B2495AE1C7}" srcOrd="14" destOrd="0" presId="urn:microsoft.com/office/officeart/2005/8/layout/cycle8"/>
    <dgm:cxn modelId="{6BC538EF-46D4-4642-90CA-C1EC89AF5601}" type="presParOf" srcId="{575061C4-23C0-4199-8A34-FA59A90ADADB}" destId="{687811AF-4672-4B46-B151-64991D7057FE}" srcOrd="15" destOrd="0" presId="urn:microsoft.com/office/officeart/2005/8/layout/cycle8"/>
    <dgm:cxn modelId="{4E69D71A-4E9A-4528-B6EB-436AFF336F3E}" type="presParOf" srcId="{575061C4-23C0-4199-8A34-FA59A90ADADB}" destId="{8B90E7A4-467A-4F00-AEEF-FECC722A268D}" srcOrd="16" destOrd="0" presId="urn:microsoft.com/office/officeart/2005/8/layout/cycle8"/>
    <dgm:cxn modelId="{58FB21F7-2213-40A1-BA1B-CE5DB4C250A0}" type="presParOf" srcId="{575061C4-23C0-4199-8A34-FA59A90ADADB}" destId="{3CB09F8A-B3B1-41F3-995E-B278EB6657CE}" srcOrd="17" destOrd="0" presId="urn:microsoft.com/office/officeart/2005/8/layout/cycle8"/>
    <dgm:cxn modelId="{856DBF84-0471-4F50-8FB6-A0E9C3A42F0A}" type="presParOf" srcId="{575061C4-23C0-4199-8A34-FA59A90ADADB}" destId="{869D7143-2B13-4384-84FE-3C91174345C9}" srcOrd="18" destOrd="0" presId="urn:microsoft.com/office/officeart/2005/8/layout/cycle8"/>
    <dgm:cxn modelId="{1D28595D-E35A-42E8-A793-1D0EA749D4A8}" type="presParOf" srcId="{575061C4-23C0-4199-8A34-FA59A90ADADB}" destId="{24E13DFD-A062-4CCF-A26D-7D79F4216AD5}" srcOrd="19" destOrd="0" presId="urn:microsoft.com/office/officeart/2005/8/layout/cycle8"/>
    <dgm:cxn modelId="{FEAC86EB-E8B2-4572-83FC-C4D2555A6675}" type="presParOf" srcId="{575061C4-23C0-4199-8A34-FA59A90ADADB}" destId="{F9570F26-D156-4AE7-92DC-91A5745C5E75}" srcOrd="20" destOrd="0" presId="urn:microsoft.com/office/officeart/2005/8/layout/cycle8"/>
    <dgm:cxn modelId="{4A758FA8-A812-4E3E-A87D-01D6F5A1754C}" type="presParOf" srcId="{575061C4-23C0-4199-8A34-FA59A90ADADB}" destId="{C7EB8CAA-B75C-40C8-88DD-CF08C9DE69F2}" srcOrd="21" destOrd="0" presId="urn:microsoft.com/office/officeart/2005/8/layout/cycle8"/>
    <dgm:cxn modelId="{7FB90E20-F799-4E16-A147-7E70DD9BCC45}" type="presParOf" srcId="{575061C4-23C0-4199-8A34-FA59A90ADADB}" destId="{5F1FF8F2-5D97-4938-986B-69538A2C0908}" srcOrd="22" destOrd="0" presId="urn:microsoft.com/office/officeart/2005/8/layout/cycle8"/>
    <dgm:cxn modelId="{7D361511-4EF9-4607-A204-6E768A91A80F}" type="presParOf" srcId="{575061C4-23C0-4199-8A34-FA59A90ADADB}" destId="{5361279C-18F9-4596-90C4-318EE2D41037}" srcOrd="23" destOrd="0" presId="urn:microsoft.com/office/officeart/2005/8/layout/cycle8"/>
    <dgm:cxn modelId="{3540902C-251C-4FB9-B72D-6740A49EB78E}" type="presParOf" srcId="{575061C4-23C0-4199-8A34-FA59A90ADADB}" destId="{966E20F0-719B-4643-A7A8-5EFA0F7EAA20}" srcOrd="24" destOrd="0" presId="urn:microsoft.com/office/officeart/2005/8/layout/cycle8"/>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F2C78AD-D02C-4EAA-9440-8130DAB55290}"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n-AU"/>
        </a:p>
      </dgm:t>
    </dgm:pt>
    <dgm:pt modelId="{45760FAF-8A9E-4279-A26E-D8767BBCB419}">
      <dgm:prSet phldrT="[Text]" custT="1"/>
      <dgm:spPr/>
      <dgm:t>
        <a:bodyPr/>
        <a:lstStyle/>
        <a:p>
          <a:r>
            <a:rPr lang="en-US" sz="1800" b="1" dirty="0" smtClean="0">
              <a:solidFill>
                <a:srgbClr val="002060"/>
              </a:solidFill>
            </a:rPr>
            <a:t>Maximum 2 order will be in process</a:t>
          </a:r>
          <a:br>
            <a:rPr lang="en-US" sz="1800" b="1" dirty="0" smtClean="0">
              <a:solidFill>
                <a:srgbClr val="002060"/>
              </a:solidFill>
            </a:rPr>
          </a:br>
          <a:r>
            <a:rPr lang="en-US" sz="1800" b="1" dirty="0" smtClean="0">
              <a:solidFill>
                <a:srgbClr val="002060"/>
              </a:solidFill>
            </a:rPr>
            <a:t/>
          </a:r>
          <a:br>
            <a:rPr lang="en-US" sz="1800" b="1" dirty="0" smtClean="0">
              <a:solidFill>
                <a:srgbClr val="002060"/>
              </a:solidFill>
            </a:rPr>
          </a:br>
          <a:r>
            <a:rPr lang="en-US" sz="1800" b="1" dirty="0" smtClean="0">
              <a:solidFill>
                <a:srgbClr val="002060"/>
              </a:solidFill>
            </a:rPr>
            <a:t>the order will follow specific path</a:t>
          </a:r>
        </a:p>
        <a:p>
          <a:endParaRPr lang="en-US" sz="1800" b="1" dirty="0" smtClean="0">
            <a:solidFill>
              <a:srgbClr val="002060"/>
            </a:solidFill>
          </a:endParaRPr>
        </a:p>
        <a:p>
          <a:r>
            <a:rPr lang="en-US" sz="1800" b="1" dirty="0" smtClean="0">
              <a:solidFill>
                <a:srgbClr val="002060"/>
              </a:solidFill>
            </a:rPr>
            <a:t> </a:t>
          </a:r>
          <a:endParaRPr lang="en-AU" sz="1800" b="1" dirty="0">
            <a:solidFill>
              <a:srgbClr val="002060"/>
            </a:solidFill>
          </a:endParaRPr>
        </a:p>
      </dgm:t>
    </dgm:pt>
    <dgm:pt modelId="{9A480CD2-94D3-4A1F-B74B-EBF4A6733C37}" type="parTrans" cxnId="{2392997A-006C-47BC-98DD-50DE7885F8DA}">
      <dgm:prSet/>
      <dgm:spPr/>
      <dgm:t>
        <a:bodyPr/>
        <a:lstStyle/>
        <a:p>
          <a:endParaRPr lang="en-AU" sz="900"/>
        </a:p>
      </dgm:t>
    </dgm:pt>
    <dgm:pt modelId="{59BDA7F7-E819-4F10-9FBC-FD2725CF842F}" type="sibTrans" cxnId="{2392997A-006C-47BC-98DD-50DE7885F8DA}">
      <dgm:prSet/>
      <dgm:spPr/>
      <dgm:t>
        <a:bodyPr/>
        <a:lstStyle/>
        <a:p>
          <a:endParaRPr lang="en-AU" sz="900"/>
        </a:p>
      </dgm:t>
    </dgm:pt>
    <dgm:pt modelId="{2D0418D3-4DE1-4C23-8E28-C17590965085}">
      <dgm:prSet phldrT="[Text]" custT="1"/>
      <dgm:spPr/>
      <dgm:t>
        <a:bodyPr/>
        <a:lstStyle/>
        <a:p>
          <a:r>
            <a:rPr lang="en-US" sz="2000" b="1" kern="1200" dirty="0" smtClean="0">
              <a:solidFill>
                <a:srgbClr val="002060"/>
              </a:solidFill>
              <a:latin typeface="+mn-lt"/>
              <a:ea typeface="+mn-ea"/>
              <a:cs typeface="+mn-cs"/>
            </a:rPr>
            <a:t>15-20 order </a:t>
          </a:r>
          <a:endParaRPr lang="en-AU" sz="2000" b="1" kern="1200" dirty="0" smtClean="0">
            <a:solidFill>
              <a:srgbClr val="002060"/>
            </a:solidFill>
            <a:latin typeface="+mn-lt"/>
            <a:ea typeface="+mn-ea"/>
            <a:cs typeface="+mn-cs"/>
          </a:endParaRPr>
        </a:p>
      </dgm:t>
    </dgm:pt>
    <dgm:pt modelId="{EC9A2788-B279-43D9-9C34-A058EC6F8628}" type="parTrans" cxnId="{F8B5AC35-3F74-4F2E-BFCF-2168E5784D31}">
      <dgm:prSet/>
      <dgm:spPr/>
      <dgm:t>
        <a:bodyPr/>
        <a:lstStyle/>
        <a:p>
          <a:endParaRPr lang="en-AU" sz="900"/>
        </a:p>
      </dgm:t>
    </dgm:pt>
    <dgm:pt modelId="{9808A172-02FA-4BC8-B744-56C218399DC5}" type="sibTrans" cxnId="{F8B5AC35-3F74-4F2E-BFCF-2168E5784D31}">
      <dgm:prSet/>
      <dgm:spPr/>
      <dgm:t>
        <a:bodyPr/>
        <a:lstStyle/>
        <a:p>
          <a:endParaRPr lang="en-AU" sz="900"/>
        </a:p>
      </dgm:t>
    </dgm:pt>
    <dgm:pt modelId="{2CB28FA8-11C1-4D32-BEB9-C12D68D0073C}">
      <dgm:prSet phldrT="[Text]" custT="1"/>
      <dgm:spPr/>
      <dgm:t>
        <a:bodyPr/>
        <a:lstStyle/>
        <a:p>
          <a:endParaRPr lang="en-AU" sz="2800" dirty="0"/>
        </a:p>
      </dgm:t>
    </dgm:pt>
    <dgm:pt modelId="{1028B053-A92A-43DC-90E2-C4EBE8906D21}" type="parTrans" cxnId="{FE3A97B0-C26E-4657-8EAA-D83D332DC0D8}">
      <dgm:prSet/>
      <dgm:spPr/>
      <dgm:t>
        <a:bodyPr/>
        <a:lstStyle/>
        <a:p>
          <a:endParaRPr lang="en-AU" sz="1050"/>
        </a:p>
      </dgm:t>
    </dgm:pt>
    <dgm:pt modelId="{87D437B8-35D3-4D72-A6FF-552296C5FFD3}" type="sibTrans" cxnId="{FE3A97B0-C26E-4657-8EAA-D83D332DC0D8}">
      <dgm:prSet/>
      <dgm:spPr/>
      <dgm:t>
        <a:bodyPr/>
        <a:lstStyle/>
        <a:p>
          <a:endParaRPr lang="en-AU" sz="1050"/>
        </a:p>
      </dgm:t>
    </dgm:pt>
    <dgm:pt modelId="{9D738BA7-EE59-4561-84DD-C63C7542A7E8}" type="pres">
      <dgm:prSet presAssocID="{EF2C78AD-D02C-4EAA-9440-8130DAB55290}" presName="compositeShape" presStyleCnt="0">
        <dgm:presLayoutVars>
          <dgm:chMax val="2"/>
          <dgm:dir/>
          <dgm:resizeHandles val="exact"/>
        </dgm:presLayoutVars>
      </dgm:prSet>
      <dgm:spPr/>
      <dgm:t>
        <a:bodyPr/>
        <a:lstStyle/>
        <a:p>
          <a:endParaRPr lang="en-AU"/>
        </a:p>
      </dgm:t>
    </dgm:pt>
    <dgm:pt modelId="{38EFDD38-7D7E-4E69-93AB-60D2392CE046}" type="pres">
      <dgm:prSet presAssocID="{EF2C78AD-D02C-4EAA-9440-8130DAB55290}" presName="divider" presStyleLbl="fgShp" presStyleIdx="0" presStyleCnt="1"/>
      <dgm:spPr/>
    </dgm:pt>
    <dgm:pt modelId="{389AF199-E1D6-4545-98E4-A02422ECE679}" type="pres">
      <dgm:prSet presAssocID="{45760FAF-8A9E-4279-A26E-D8767BBCB419}" presName="downArrow" presStyleLbl="node1" presStyleIdx="0" presStyleCnt="2"/>
      <dgm:spPr/>
    </dgm:pt>
    <dgm:pt modelId="{1E7D7E6D-5394-48AB-BCAB-9AA31A8FEF13}" type="pres">
      <dgm:prSet presAssocID="{45760FAF-8A9E-4279-A26E-D8767BBCB419}" presName="downArrowText" presStyleLbl="revTx" presStyleIdx="0" presStyleCnt="2" custLinFactNeighborX="6569" custLinFactNeighborY="20220">
        <dgm:presLayoutVars>
          <dgm:bulletEnabled val="1"/>
        </dgm:presLayoutVars>
      </dgm:prSet>
      <dgm:spPr/>
      <dgm:t>
        <a:bodyPr/>
        <a:lstStyle/>
        <a:p>
          <a:endParaRPr lang="en-AU"/>
        </a:p>
      </dgm:t>
    </dgm:pt>
    <dgm:pt modelId="{2EE3A0B6-BB8A-41C0-8E35-C4CC457965F9}" type="pres">
      <dgm:prSet presAssocID="{2D0418D3-4DE1-4C23-8E28-C17590965085}" presName="upArrow" presStyleLbl="node1" presStyleIdx="1" presStyleCnt="2"/>
      <dgm:spPr/>
    </dgm:pt>
    <dgm:pt modelId="{E3311741-DD7B-497E-AF31-379933CBBF9C}" type="pres">
      <dgm:prSet presAssocID="{2D0418D3-4DE1-4C23-8E28-C17590965085}" presName="upArrowText" presStyleLbl="revTx" presStyleIdx="1" presStyleCnt="2" custScaleX="99617" custScaleY="68842" custLinFactNeighborX="-2424" custLinFactNeighborY="-28308">
        <dgm:presLayoutVars>
          <dgm:bulletEnabled val="1"/>
        </dgm:presLayoutVars>
      </dgm:prSet>
      <dgm:spPr/>
      <dgm:t>
        <a:bodyPr/>
        <a:lstStyle/>
        <a:p>
          <a:endParaRPr lang="en-AU"/>
        </a:p>
      </dgm:t>
    </dgm:pt>
  </dgm:ptLst>
  <dgm:cxnLst>
    <dgm:cxn modelId="{BDF1E5E6-9E0D-4449-8E98-7BDD8F396283}" type="presOf" srcId="{EF2C78AD-D02C-4EAA-9440-8130DAB55290}" destId="{9D738BA7-EE59-4561-84DD-C63C7542A7E8}" srcOrd="0" destOrd="0" presId="urn:microsoft.com/office/officeart/2005/8/layout/arrow3"/>
    <dgm:cxn modelId="{FE3A97B0-C26E-4657-8EAA-D83D332DC0D8}" srcId="{EF2C78AD-D02C-4EAA-9440-8130DAB55290}" destId="{2CB28FA8-11C1-4D32-BEB9-C12D68D0073C}" srcOrd="2" destOrd="0" parTransId="{1028B053-A92A-43DC-90E2-C4EBE8906D21}" sibTransId="{87D437B8-35D3-4D72-A6FF-552296C5FFD3}"/>
    <dgm:cxn modelId="{41B857DD-E783-45D7-A0B1-85F7F454EFCB}" type="presOf" srcId="{2D0418D3-4DE1-4C23-8E28-C17590965085}" destId="{E3311741-DD7B-497E-AF31-379933CBBF9C}" srcOrd="0" destOrd="0" presId="urn:microsoft.com/office/officeart/2005/8/layout/arrow3"/>
    <dgm:cxn modelId="{2392997A-006C-47BC-98DD-50DE7885F8DA}" srcId="{EF2C78AD-D02C-4EAA-9440-8130DAB55290}" destId="{45760FAF-8A9E-4279-A26E-D8767BBCB419}" srcOrd="0" destOrd="0" parTransId="{9A480CD2-94D3-4A1F-B74B-EBF4A6733C37}" sibTransId="{59BDA7F7-E819-4F10-9FBC-FD2725CF842F}"/>
    <dgm:cxn modelId="{D625B9DE-FE01-46DF-A555-74C6EA106D93}" type="presOf" srcId="{45760FAF-8A9E-4279-A26E-D8767BBCB419}" destId="{1E7D7E6D-5394-48AB-BCAB-9AA31A8FEF13}" srcOrd="0" destOrd="0" presId="urn:microsoft.com/office/officeart/2005/8/layout/arrow3"/>
    <dgm:cxn modelId="{F8B5AC35-3F74-4F2E-BFCF-2168E5784D31}" srcId="{EF2C78AD-D02C-4EAA-9440-8130DAB55290}" destId="{2D0418D3-4DE1-4C23-8E28-C17590965085}" srcOrd="1" destOrd="0" parTransId="{EC9A2788-B279-43D9-9C34-A058EC6F8628}" sibTransId="{9808A172-02FA-4BC8-B744-56C218399DC5}"/>
    <dgm:cxn modelId="{640F839B-B0DE-42A4-B721-EC6DBB3F7202}" type="presParOf" srcId="{9D738BA7-EE59-4561-84DD-C63C7542A7E8}" destId="{38EFDD38-7D7E-4E69-93AB-60D2392CE046}" srcOrd="0" destOrd="0" presId="urn:microsoft.com/office/officeart/2005/8/layout/arrow3"/>
    <dgm:cxn modelId="{3878AEC3-B01B-46AD-B5B1-7D1D35A0E65C}" type="presParOf" srcId="{9D738BA7-EE59-4561-84DD-C63C7542A7E8}" destId="{389AF199-E1D6-4545-98E4-A02422ECE679}" srcOrd="1" destOrd="0" presId="urn:microsoft.com/office/officeart/2005/8/layout/arrow3"/>
    <dgm:cxn modelId="{29B5D358-11CC-4984-87B9-5E2BA16E75EF}" type="presParOf" srcId="{9D738BA7-EE59-4561-84DD-C63C7542A7E8}" destId="{1E7D7E6D-5394-48AB-BCAB-9AA31A8FEF13}" srcOrd="2" destOrd="0" presId="urn:microsoft.com/office/officeart/2005/8/layout/arrow3"/>
    <dgm:cxn modelId="{34575B65-3DC0-401F-A137-522B6B0B3160}" type="presParOf" srcId="{9D738BA7-EE59-4561-84DD-C63C7542A7E8}" destId="{2EE3A0B6-BB8A-41C0-8E35-C4CC457965F9}" srcOrd="3" destOrd="0" presId="urn:microsoft.com/office/officeart/2005/8/layout/arrow3"/>
    <dgm:cxn modelId="{92CE073F-E41A-47A3-82E1-7D6A8F068251}" type="presParOf" srcId="{9D738BA7-EE59-4561-84DD-C63C7542A7E8}" destId="{E3311741-DD7B-497E-AF31-379933CBBF9C}" srcOrd="4" destOrd="0" presId="urn:microsoft.com/office/officeart/2005/8/layout/arrow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BBB1AAA-3916-4FAA-A9C4-801763D39805}" type="doc">
      <dgm:prSet loTypeId="urn:microsoft.com/office/officeart/2005/8/layout/arrow1" loCatId="process" qsTypeId="urn:microsoft.com/office/officeart/2005/8/quickstyle/3d9" qsCatId="3D" csTypeId="urn:microsoft.com/office/officeart/2005/8/colors/accent1_2" csCatId="accent1" phldr="1"/>
      <dgm:spPr/>
      <dgm:t>
        <a:bodyPr/>
        <a:lstStyle/>
        <a:p>
          <a:endParaRPr lang="en-AU"/>
        </a:p>
      </dgm:t>
    </dgm:pt>
    <dgm:pt modelId="{14CE374E-FBDF-4F2D-ACCF-2E6FEF90D165}">
      <dgm:prSet phldrT="[Text]" custT="1"/>
      <dgm:spPr/>
      <dgm:t>
        <a:bodyPr/>
        <a:lstStyle/>
        <a:p>
          <a:r>
            <a:rPr lang="en-US" sz="2000" b="1" dirty="0" smtClean="0">
              <a:latin typeface="Times New Roman" pitchFamily="18" charset="0"/>
              <a:cs typeface="Times New Roman" pitchFamily="18" charset="0"/>
            </a:rPr>
            <a:t>27 for men classic jeans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27 for women classic jeans </a:t>
          </a:r>
          <a:endParaRPr lang="en-AU" sz="2000" b="1" dirty="0">
            <a:latin typeface="Times New Roman" pitchFamily="18" charset="0"/>
            <a:cs typeface="Times New Roman" pitchFamily="18" charset="0"/>
          </a:endParaRPr>
        </a:p>
      </dgm:t>
    </dgm:pt>
    <dgm:pt modelId="{140AEFD8-792B-4440-8576-9714A1514BE7}" type="parTrans" cxnId="{E316011A-C858-4BB5-A3D6-2488FBF9465D}">
      <dgm:prSet/>
      <dgm:spPr/>
      <dgm:t>
        <a:bodyPr/>
        <a:lstStyle/>
        <a:p>
          <a:endParaRPr lang="en-AU"/>
        </a:p>
      </dgm:t>
    </dgm:pt>
    <dgm:pt modelId="{5000A9BF-6711-4898-9353-771DD58D296F}" type="sibTrans" cxnId="{E316011A-C858-4BB5-A3D6-2488FBF9465D}">
      <dgm:prSet/>
      <dgm:spPr/>
      <dgm:t>
        <a:bodyPr/>
        <a:lstStyle/>
        <a:p>
          <a:endParaRPr lang="en-AU"/>
        </a:p>
      </dgm:t>
    </dgm:pt>
    <dgm:pt modelId="{DAD6432C-BD46-4CD7-9868-0C51AD03A1BC}">
      <dgm:prSet phldrT="[Text]" custT="1"/>
      <dgm:spPr/>
      <dgm:t>
        <a:bodyPr/>
        <a:lstStyle/>
        <a:p>
          <a:r>
            <a:rPr lang="en-US" sz="2000" b="1" dirty="0" smtClean="0">
              <a:latin typeface="Times New Roman" pitchFamily="18" charset="0"/>
              <a:cs typeface="Times New Roman" pitchFamily="18" charset="0"/>
            </a:rPr>
            <a:t>22 For men classic jeans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23 for women classic jeans </a:t>
          </a:r>
          <a:endParaRPr lang="en-AU" sz="2000" b="1" dirty="0">
            <a:latin typeface="Times New Roman" pitchFamily="18" charset="0"/>
            <a:cs typeface="Times New Roman" pitchFamily="18" charset="0"/>
          </a:endParaRPr>
        </a:p>
      </dgm:t>
    </dgm:pt>
    <dgm:pt modelId="{CCB7DF8A-45F4-4DC0-9121-38546604A96A}" type="parTrans" cxnId="{5E89FA8C-54B8-4E0F-B7CD-5245DAF2BFE7}">
      <dgm:prSet/>
      <dgm:spPr/>
      <dgm:t>
        <a:bodyPr/>
        <a:lstStyle/>
        <a:p>
          <a:endParaRPr lang="en-AU"/>
        </a:p>
      </dgm:t>
    </dgm:pt>
    <dgm:pt modelId="{D046F893-9EFC-4D1D-887D-AC698EC87CCB}" type="sibTrans" cxnId="{5E89FA8C-54B8-4E0F-B7CD-5245DAF2BFE7}">
      <dgm:prSet/>
      <dgm:spPr/>
      <dgm:t>
        <a:bodyPr/>
        <a:lstStyle/>
        <a:p>
          <a:endParaRPr lang="en-AU"/>
        </a:p>
      </dgm:t>
    </dgm:pt>
    <dgm:pt modelId="{148EDB3D-C4CB-4FD2-BB17-5E5D3EEA8B35}" type="pres">
      <dgm:prSet presAssocID="{1BBB1AAA-3916-4FAA-A9C4-801763D39805}" presName="cycle" presStyleCnt="0">
        <dgm:presLayoutVars>
          <dgm:dir/>
          <dgm:resizeHandles val="exact"/>
        </dgm:presLayoutVars>
      </dgm:prSet>
      <dgm:spPr/>
      <dgm:t>
        <a:bodyPr/>
        <a:lstStyle/>
        <a:p>
          <a:endParaRPr lang="en-AU"/>
        </a:p>
      </dgm:t>
    </dgm:pt>
    <dgm:pt modelId="{09AD9FAA-E8E3-4E88-A172-C2B34E7A9C69}" type="pres">
      <dgm:prSet presAssocID="{14CE374E-FBDF-4F2D-ACCF-2E6FEF90D165}" presName="arrow" presStyleLbl="node1" presStyleIdx="0" presStyleCnt="2">
        <dgm:presLayoutVars>
          <dgm:bulletEnabled val="1"/>
        </dgm:presLayoutVars>
      </dgm:prSet>
      <dgm:spPr/>
      <dgm:t>
        <a:bodyPr/>
        <a:lstStyle/>
        <a:p>
          <a:endParaRPr lang="en-AU"/>
        </a:p>
      </dgm:t>
    </dgm:pt>
    <dgm:pt modelId="{7B5B913E-3B0B-4124-A164-D53A4D2C78C6}" type="pres">
      <dgm:prSet presAssocID="{DAD6432C-BD46-4CD7-9868-0C51AD03A1BC}" presName="arrow" presStyleLbl="node1" presStyleIdx="1" presStyleCnt="2">
        <dgm:presLayoutVars>
          <dgm:bulletEnabled val="1"/>
        </dgm:presLayoutVars>
      </dgm:prSet>
      <dgm:spPr/>
      <dgm:t>
        <a:bodyPr/>
        <a:lstStyle/>
        <a:p>
          <a:endParaRPr lang="en-AU"/>
        </a:p>
      </dgm:t>
    </dgm:pt>
  </dgm:ptLst>
  <dgm:cxnLst>
    <dgm:cxn modelId="{E316011A-C858-4BB5-A3D6-2488FBF9465D}" srcId="{1BBB1AAA-3916-4FAA-A9C4-801763D39805}" destId="{14CE374E-FBDF-4F2D-ACCF-2E6FEF90D165}" srcOrd="0" destOrd="0" parTransId="{140AEFD8-792B-4440-8576-9714A1514BE7}" sibTransId="{5000A9BF-6711-4898-9353-771DD58D296F}"/>
    <dgm:cxn modelId="{14A02049-0D1B-42A6-AA24-FA61FD69DB91}" type="presOf" srcId="{1BBB1AAA-3916-4FAA-A9C4-801763D39805}" destId="{148EDB3D-C4CB-4FD2-BB17-5E5D3EEA8B35}" srcOrd="0" destOrd="0" presId="urn:microsoft.com/office/officeart/2005/8/layout/arrow1"/>
    <dgm:cxn modelId="{5E89FA8C-54B8-4E0F-B7CD-5245DAF2BFE7}" srcId="{1BBB1AAA-3916-4FAA-A9C4-801763D39805}" destId="{DAD6432C-BD46-4CD7-9868-0C51AD03A1BC}" srcOrd="1" destOrd="0" parTransId="{CCB7DF8A-45F4-4DC0-9121-38546604A96A}" sibTransId="{D046F893-9EFC-4D1D-887D-AC698EC87CCB}"/>
    <dgm:cxn modelId="{9C4CA319-F0C6-4738-8767-E802133E4C8C}" type="presOf" srcId="{14CE374E-FBDF-4F2D-ACCF-2E6FEF90D165}" destId="{09AD9FAA-E8E3-4E88-A172-C2B34E7A9C69}" srcOrd="0" destOrd="0" presId="urn:microsoft.com/office/officeart/2005/8/layout/arrow1"/>
    <dgm:cxn modelId="{B938863D-2B81-4B77-9FA7-135B6F6987C8}" type="presOf" srcId="{DAD6432C-BD46-4CD7-9868-0C51AD03A1BC}" destId="{7B5B913E-3B0B-4124-A164-D53A4D2C78C6}" srcOrd="0" destOrd="0" presId="urn:microsoft.com/office/officeart/2005/8/layout/arrow1"/>
    <dgm:cxn modelId="{587CC7EB-27C4-46EE-8982-DC8EA9393685}" type="presParOf" srcId="{148EDB3D-C4CB-4FD2-BB17-5E5D3EEA8B35}" destId="{09AD9FAA-E8E3-4E88-A172-C2B34E7A9C69}" srcOrd="0" destOrd="0" presId="urn:microsoft.com/office/officeart/2005/8/layout/arrow1"/>
    <dgm:cxn modelId="{4EBD457A-A9B4-403A-8B90-E2DF2E557487}" type="presParOf" srcId="{148EDB3D-C4CB-4FD2-BB17-5E5D3EEA8B35}" destId="{7B5B913E-3B0B-4124-A164-D53A4D2C78C6}" srcOrd="1" destOrd="0" presId="urn:microsoft.com/office/officeart/2005/8/layout/arrow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1B35F5C-2AF1-4329-9393-0FC6F34238AC}"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AU"/>
        </a:p>
      </dgm:t>
    </dgm:pt>
    <dgm:pt modelId="{76A28DC0-A000-49DD-B91D-915A7C184A58}">
      <dgm:prSet phldrT="[Text]"/>
      <dgm:spPr/>
      <dgm:t>
        <a:bodyPr/>
        <a:lstStyle/>
        <a:p>
          <a:r>
            <a:rPr lang="en-US" dirty="0" smtClean="0">
              <a:latin typeface="Times New Roman" pitchFamily="18" charset="0"/>
              <a:cs typeface="Times New Roman" pitchFamily="18" charset="0"/>
            </a:rPr>
            <a:t>Before </a:t>
          </a:r>
          <a:endParaRPr lang="en-AU" dirty="0">
            <a:latin typeface="Times New Roman" pitchFamily="18" charset="0"/>
            <a:cs typeface="Times New Roman" pitchFamily="18" charset="0"/>
          </a:endParaRPr>
        </a:p>
      </dgm:t>
    </dgm:pt>
    <dgm:pt modelId="{472526A4-4345-41DC-A5A1-19B95C39F0B6}" type="parTrans" cxnId="{859ADC4E-4EC5-4516-89A3-C6F5B4794877}">
      <dgm:prSet/>
      <dgm:spPr/>
      <dgm:t>
        <a:bodyPr/>
        <a:lstStyle/>
        <a:p>
          <a:endParaRPr lang="en-AU"/>
        </a:p>
      </dgm:t>
    </dgm:pt>
    <dgm:pt modelId="{FE764996-2629-424B-84CF-CB378CAB1140}" type="sibTrans" cxnId="{859ADC4E-4EC5-4516-89A3-C6F5B4794877}">
      <dgm:prSet/>
      <dgm:spPr/>
      <dgm:t>
        <a:bodyPr/>
        <a:lstStyle/>
        <a:p>
          <a:endParaRPr lang="en-AU"/>
        </a:p>
      </dgm:t>
    </dgm:pt>
    <dgm:pt modelId="{486F344E-46AA-4BD2-8F24-A1C585324E1D}">
      <dgm:prSet phldrT="[Text]" custT="1"/>
      <dgm:spPr/>
      <dgm:t>
        <a:bodyPr/>
        <a:lstStyle/>
        <a:p>
          <a:r>
            <a:rPr lang="en-AU" sz="1800" dirty="0" smtClean="0">
              <a:latin typeface="Times New Roman" pitchFamily="18" charset="0"/>
              <a:cs typeface="Times New Roman" pitchFamily="18" charset="0"/>
            </a:rPr>
            <a:t>19 Beginners</a:t>
          </a:r>
        </a:p>
        <a:p>
          <a:r>
            <a:rPr lang="en-AU" sz="1800" dirty="0" smtClean="0">
              <a:latin typeface="Times New Roman" pitchFamily="18" charset="0"/>
              <a:cs typeface="Times New Roman" pitchFamily="18" charset="0"/>
            </a:rPr>
            <a:t> 28 moderate</a:t>
          </a:r>
        </a:p>
        <a:p>
          <a:r>
            <a:rPr lang="en-AU" sz="1800" dirty="0" smtClean="0">
              <a:latin typeface="Times New Roman" pitchFamily="18" charset="0"/>
              <a:cs typeface="Times New Roman" pitchFamily="18" charset="0"/>
            </a:rPr>
            <a:t>38 Expert</a:t>
          </a:r>
          <a:endParaRPr lang="en-AU" sz="1800" dirty="0">
            <a:latin typeface="Times New Roman" pitchFamily="18" charset="0"/>
            <a:cs typeface="Times New Roman" pitchFamily="18" charset="0"/>
          </a:endParaRPr>
        </a:p>
      </dgm:t>
    </dgm:pt>
    <dgm:pt modelId="{3FCD3E38-C0CB-4CCA-81CC-02AE647B884E}" type="parTrans" cxnId="{E7F6E99E-DBA9-42D9-AE68-7B18DDB7F48D}">
      <dgm:prSet/>
      <dgm:spPr/>
      <dgm:t>
        <a:bodyPr/>
        <a:lstStyle/>
        <a:p>
          <a:endParaRPr lang="en-AU"/>
        </a:p>
      </dgm:t>
    </dgm:pt>
    <dgm:pt modelId="{B7C0D205-BE1E-43AD-A237-8BD455F95EDF}" type="sibTrans" cxnId="{E7F6E99E-DBA9-42D9-AE68-7B18DDB7F48D}">
      <dgm:prSet/>
      <dgm:spPr/>
      <dgm:t>
        <a:bodyPr/>
        <a:lstStyle/>
        <a:p>
          <a:endParaRPr lang="en-AU"/>
        </a:p>
      </dgm:t>
    </dgm:pt>
    <dgm:pt modelId="{FB81D897-328E-49B7-AA60-4D6EFC4BD191}">
      <dgm:prSet phldrT="[Text]"/>
      <dgm:spPr/>
      <dgm:t>
        <a:bodyPr/>
        <a:lstStyle/>
        <a:p>
          <a:r>
            <a:rPr lang="en-US" dirty="0" smtClean="0">
              <a:latin typeface="Times New Roman" pitchFamily="18" charset="0"/>
              <a:cs typeface="Times New Roman" pitchFamily="18" charset="0"/>
            </a:rPr>
            <a:t>After</a:t>
          </a:r>
          <a:endParaRPr lang="en-AU" dirty="0">
            <a:latin typeface="Times New Roman" pitchFamily="18" charset="0"/>
            <a:cs typeface="Times New Roman" pitchFamily="18" charset="0"/>
          </a:endParaRPr>
        </a:p>
      </dgm:t>
    </dgm:pt>
    <dgm:pt modelId="{14851AB9-A921-4901-BBDF-A11E6C0C27C1}" type="parTrans" cxnId="{9DECB438-1BC8-46BE-92FF-73B943D57219}">
      <dgm:prSet/>
      <dgm:spPr/>
      <dgm:t>
        <a:bodyPr/>
        <a:lstStyle/>
        <a:p>
          <a:endParaRPr lang="en-AU"/>
        </a:p>
      </dgm:t>
    </dgm:pt>
    <dgm:pt modelId="{9D277AC4-7888-4578-AC55-D99BFBB9BFF3}" type="sibTrans" cxnId="{9DECB438-1BC8-46BE-92FF-73B943D57219}">
      <dgm:prSet/>
      <dgm:spPr/>
      <dgm:t>
        <a:bodyPr/>
        <a:lstStyle/>
        <a:p>
          <a:endParaRPr lang="en-AU"/>
        </a:p>
      </dgm:t>
    </dgm:pt>
    <dgm:pt modelId="{2F39466E-7088-429E-8A64-BED31473F1BB}">
      <dgm:prSet phldrT="[Text]" custT="1"/>
      <dgm:spPr/>
      <dgm:t>
        <a:bodyPr/>
        <a:lstStyle/>
        <a:p>
          <a:r>
            <a:rPr lang="en-AU" sz="1800" dirty="0" smtClean="0">
              <a:latin typeface="Times New Roman" pitchFamily="18" charset="0"/>
              <a:cs typeface="Times New Roman" pitchFamily="18" charset="0"/>
            </a:rPr>
            <a:t>58 workers</a:t>
          </a:r>
        </a:p>
        <a:p>
          <a:r>
            <a:rPr lang="en-AU" sz="1800" dirty="0" smtClean="0">
              <a:latin typeface="Times New Roman" pitchFamily="18" charset="0"/>
              <a:cs typeface="Times New Roman" pitchFamily="18" charset="0"/>
            </a:rPr>
            <a:t>OR</a:t>
          </a:r>
        </a:p>
        <a:p>
          <a:r>
            <a:rPr lang="en-AU" sz="1800" dirty="0" smtClean="0">
              <a:latin typeface="Times New Roman" pitchFamily="18" charset="0"/>
              <a:cs typeface="Times New Roman" pitchFamily="18" charset="0"/>
            </a:rPr>
            <a:t>29 worker + contractors</a:t>
          </a:r>
          <a:endParaRPr lang="en-AU" sz="1800" dirty="0">
            <a:latin typeface="Times New Roman" pitchFamily="18" charset="0"/>
            <a:cs typeface="Times New Roman" pitchFamily="18" charset="0"/>
          </a:endParaRPr>
        </a:p>
      </dgm:t>
    </dgm:pt>
    <dgm:pt modelId="{E3383323-B074-458D-BE1A-BA5A96D0905D}" type="parTrans" cxnId="{FF760BFD-EA6B-45D2-B289-37434D9F2835}">
      <dgm:prSet/>
      <dgm:spPr/>
      <dgm:t>
        <a:bodyPr/>
        <a:lstStyle/>
        <a:p>
          <a:endParaRPr lang="en-AU"/>
        </a:p>
      </dgm:t>
    </dgm:pt>
    <dgm:pt modelId="{D316E4E5-F656-4068-B561-729A755B05E8}" type="sibTrans" cxnId="{FF760BFD-EA6B-45D2-B289-37434D9F2835}">
      <dgm:prSet/>
      <dgm:spPr/>
      <dgm:t>
        <a:bodyPr/>
        <a:lstStyle/>
        <a:p>
          <a:endParaRPr lang="en-AU"/>
        </a:p>
      </dgm:t>
    </dgm:pt>
    <dgm:pt modelId="{FA0D8217-FF57-4925-B246-47A6E88824B3}">
      <dgm:prSet phldrT="[Text]" custT="1"/>
      <dgm:spPr/>
      <dgm:t>
        <a:bodyPr/>
        <a:lstStyle/>
        <a:p>
          <a:r>
            <a:rPr lang="en-AU" sz="2000" dirty="0" smtClean="0">
              <a:latin typeface="Times New Roman" pitchFamily="18" charset="0"/>
              <a:cs typeface="Times New Roman" pitchFamily="18" charset="0"/>
            </a:rPr>
            <a:t>All must be expert workers</a:t>
          </a:r>
          <a:endParaRPr lang="en-AU" sz="2000" dirty="0">
            <a:latin typeface="Times New Roman" pitchFamily="18" charset="0"/>
            <a:cs typeface="Times New Roman" pitchFamily="18" charset="0"/>
          </a:endParaRPr>
        </a:p>
      </dgm:t>
    </dgm:pt>
    <dgm:pt modelId="{EA59F0B7-6A3B-4F4F-9C25-A6D8AB712586}" type="parTrans" cxnId="{0A030D58-FB95-4163-8FF2-121F0200263C}">
      <dgm:prSet/>
      <dgm:spPr/>
      <dgm:t>
        <a:bodyPr/>
        <a:lstStyle/>
        <a:p>
          <a:endParaRPr lang="en-AU"/>
        </a:p>
      </dgm:t>
    </dgm:pt>
    <dgm:pt modelId="{626256C8-5C27-4BE9-9F75-15A84A2B5136}" type="sibTrans" cxnId="{0A030D58-FB95-4163-8FF2-121F0200263C}">
      <dgm:prSet/>
      <dgm:spPr/>
      <dgm:t>
        <a:bodyPr/>
        <a:lstStyle/>
        <a:p>
          <a:endParaRPr lang="en-AU"/>
        </a:p>
      </dgm:t>
    </dgm:pt>
    <dgm:pt modelId="{9C4497E1-D2F4-42BA-A496-67C8A7509A46}">
      <dgm:prSet custT="1"/>
      <dgm:spPr/>
      <dgm:t>
        <a:bodyPr/>
        <a:lstStyle/>
        <a:p>
          <a:r>
            <a:rPr lang="en-AU" sz="2400" dirty="0" smtClean="0">
              <a:latin typeface="Times New Roman" pitchFamily="18" charset="0"/>
              <a:cs typeface="Times New Roman" pitchFamily="18" charset="0"/>
            </a:rPr>
            <a:t>85 worker</a:t>
          </a:r>
          <a:endParaRPr lang="en-AU" sz="2400" dirty="0">
            <a:latin typeface="Times New Roman" pitchFamily="18" charset="0"/>
            <a:cs typeface="Times New Roman" pitchFamily="18" charset="0"/>
          </a:endParaRPr>
        </a:p>
      </dgm:t>
    </dgm:pt>
    <dgm:pt modelId="{CFE3B93F-F85A-4C96-A4A3-C5E1BB801273}" type="parTrans" cxnId="{247A13C2-DC17-4BA5-9965-14723338BA42}">
      <dgm:prSet/>
      <dgm:spPr/>
      <dgm:t>
        <a:bodyPr/>
        <a:lstStyle/>
        <a:p>
          <a:endParaRPr lang="en-AU"/>
        </a:p>
      </dgm:t>
    </dgm:pt>
    <dgm:pt modelId="{796FF883-8E25-414D-9DF6-F6807A98B1BD}" type="sibTrans" cxnId="{247A13C2-DC17-4BA5-9965-14723338BA42}">
      <dgm:prSet/>
      <dgm:spPr/>
      <dgm:t>
        <a:bodyPr/>
        <a:lstStyle/>
        <a:p>
          <a:endParaRPr lang="en-AU"/>
        </a:p>
      </dgm:t>
    </dgm:pt>
    <dgm:pt modelId="{249CF1E5-AF33-421C-8D13-9B2E94E55065}" type="pres">
      <dgm:prSet presAssocID="{A1B35F5C-2AF1-4329-9393-0FC6F34238AC}" presName="diagram" presStyleCnt="0">
        <dgm:presLayoutVars>
          <dgm:chPref val="1"/>
          <dgm:dir/>
          <dgm:animOne val="branch"/>
          <dgm:animLvl val="lvl"/>
          <dgm:resizeHandles/>
        </dgm:presLayoutVars>
      </dgm:prSet>
      <dgm:spPr/>
      <dgm:t>
        <a:bodyPr/>
        <a:lstStyle/>
        <a:p>
          <a:endParaRPr lang="en-AU"/>
        </a:p>
      </dgm:t>
    </dgm:pt>
    <dgm:pt modelId="{F2095C4E-0C35-4D9B-814A-5E2F6BE2E1A4}" type="pres">
      <dgm:prSet presAssocID="{76A28DC0-A000-49DD-B91D-915A7C184A58}" presName="root" presStyleCnt="0"/>
      <dgm:spPr/>
    </dgm:pt>
    <dgm:pt modelId="{587B1F41-4926-4506-AA5A-B7FC2DAC03CA}" type="pres">
      <dgm:prSet presAssocID="{76A28DC0-A000-49DD-B91D-915A7C184A58}" presName="rootComposite" presStyleCnt="0"/>
      <dgm:spPr/>
    </dgm:pt>
    <dgm:pt modelId="{13D17810-ED27-4FD2-87C2-BCF0A1FB3137}" type="pres">
      <dgm:prSet presAssocID="{76A28DC0-A000-49DD-B91D-915A7C184A58}" presName="rootText" presStyleLbl="node1" presStyleIdx="0" presStyleCnt="2"/>
      <dgm:spPr/>
      <dgm:t>
        <a:bodyPr/>
        <a:lstStyle/>
        <a:p>
          <a:endParaRPr lang="en-AU"/>
        </a:p>
      </dgm:t>
    </dgm:pt>
    <dgm:pt modelId="{FCD68FE2-BBD5-4CDF-A380-4805BB9A2479}" type="pres">
      <dgm:prSet presAssocID="{76A28DC0-A000-49DD-B91D-915A7C184A58}" presName="rootConnector" presStyleLbl="node1" presStyleIdx="0" presStyleCnt="2"/>
      <dgm:spPr/>
      <dgm:t>
        <a:bodyPr/>
        <a:lstStyle/>
        <a:p>
          <a:endParaRPr lang="en-AU"/>
        </a:p>
      </dgm:t>
    </dgm:pt>
    <dgm:pt modelId="{AF28ECF9-39CB-4EDA-92AB-A2A07CBCF0E0}" type="pres">
      <dgm:prSet presAssocID="{76A28DC0-A000-49DD-B91D-915A7C184A58}" presName="childShape" presStyleCnt="0"/>
      <dgm:spPr/>
    </dgm:pt>
    <dgm:pt modelId="{611758DB-2A24-4E71-9874-E1BF55271467}" type="pres">
      <dgm:prSet presAssocID="{CFE3B93F-F85A-4C96-A4A3-C5E1BB801273}" presName="Name13" presStyleLbl="parChTrans1D2" presStyleIdx="0" presStyleCnt="4"/>
      <dgm:spPr/>
      <dgm:t>
        <a:bodyPr/>
        <a:lstStyle/>
        <a:p>
          <a:endParaRPr lang="en-AU"/>
        </a:p>
      </dgm:t>
    </dgm:pt>
    <dgm:pt modelId="{ABDB717A-3D13-4032-A05E-C241B2D363B9}" type="pres">
      <dgm:prSet presAssocID="{9C4497E1-D2F4-42BA-A496-67C8A7509A46}" presName="childText" presStyleLbl="bgAcc1" presStyleIdx="0" presStyleCnt="4">
        <dgm:presLayoutVars>
          <dgm:bulletEnabled val="1"/>
        </dgm:presLayoutVars>
      </dgm:prSet>
      <dgm:spPr/>
      <dgm:t>
        <a:bodyPr/>
        <a:lstStyle/>
        <a:p>
          <a:endParaRPr lang="en-AU"/>
        </a:p>
      </dgm:t>
    </dgm:pt>
    <dgm:pt modelId="{EE3112C6-E34F-4B7F-8B09-0760E1A2A0BB}" type="pres">
      <dgm:prSet presAssocID="{3FCD3E38-C0CB-4CCA-81CC-02AE647B884E}" presName="Name13" presStyleLbl="parChTrans1D2" presStyleIdx="1" presStyleCnt="4"/>
      <dgm:spPr/>
      <dgm:t>
        <a:bodyPr/>
        <a:lstStyle/>
        <a:p>
          <a:endParaRPr lang="en-AU"/>
        </a:p>
      </dgm:t>
    </dgm:pt>
    <dgm:pt modelId="{EA152F17-C164-428C-BBAE-77BACCF8711A}" type="pres">
      <dgm:prSet presAssocID="{486F344E-46AA-4BD2-8F24-A1C585324E1D}" presName="childText" presStyleLbl="bgAcc1" presStyleIdx="1" presStyleCnt="4">
        <dgm:presLayoutVars>
          <dgm:bulletEnabled val="1"/>
        </dgm:presLayoutVars>
      </dgm:prSet>
      <dgm:spPr/>
      <dgm:t>
        <a:bodyPr/>
        <a:lstStyle/>
        <a:p>
          <a:endParaRPr lang="en-AU"/>
        </a:p>
      </dgm:t>
    </dgm:pt>
    <dgm:pt modelId="{E0C30D77-EB97-4ECA-B8A5-540912DC108D}" type="pres">
      <dgm:prSet presAssocID="{FB81D897-328E-49B7-AA60-4D6EFC4BD191}" presName="root" presStyleCnt="0"/>
      <dgm:spPr/>
    </dgm:pt>
    <dgm:pt modelId="{6DB18018-F2BE-46E3-A686-E032E3A64EEC}" type="pres">
      <dgm:prSet presAssocID="{FB81D897-328E-49B7-AA60-4D6EFC4BD191}" presName="rootComposite" presStyleCnt="0"/>
      <dgm:spPr/>
    </dgm:pt>
    <dgm:pt modelId="{5718DE3F-03FC-4ABB-863D-D86F91DCB7AA}" type="pres">
      <dgm:prSet presAssocID="{FB81D897-328E-49B7-AA60-4D6EFC4BD191}" presName="rootText" presStyleLbl="node1" presStyleIdx="1" presStyleCnt="2"/>
      <dgm:spPr/>
      <dgm:t>
        <a:bodyPr/>
        <a:lstStyle/>
        <a:p>
          <a:endParaRPr lang="en-AU"/>
        </a:p>
      </dgm:t>
    </dgm:pt>
    <dgm:pt modelId="{40B0F588-C8A0-4582-A404-A16B333ACF30}" type="pres">
      <dgm:prSet presAssocID="{FB81D897-328E-49B7-AA60-4D6EFC4BD191}" presName="rootConnector" presStyleLbl="node1" presStyleIdx="1" presStyleCnt="2"/>
      <dgm:spPr/>
      <dgm:t>
        <a:bodyPr/>
        <a:lstStyle/>
        <a:p>
          <a:endParaRPr lang="en-AU"/>
        </a:p>
      </dgm:t>
    </dgm:pt>
    <dgm:pt modelId="{D47E529D-B1F0-44DD-8B02-0001FCF93675}" type="pres">
      <dgm:prSet presAssocID="{FB81D897-328E-49B7-AA60-4D6EFC4BD191}" presName="childShape" presStyleCnt="0"/>
      <dgm:spPr/>
    </dgm:pt>
    <dgm:pt modelId="{F5B4CD87-2D2B-4026-9C65-980F1C41FEAB}" type="pres">
      <dgm:prSet presAssocID="{E3383323-B074-458D-BE1A-BA5A96D0905D}" presName="Name13" presStyleLbl="parChTrans1D2" presStyleIdx="2" presStyleCnt="4"/>
      <dgm:spPr/>
      <dgm:t>
        <a:bodyPr/>
        <a:lstStyle/>
        <a:p>
          <a:endParaRPr lang="en-AU"/>
        </a:p>
      </dgm:t>
    </dgm:pt>
    <dgm:pt modelId="{655D146F-A764-444A-84FF-8E4FCCA2F694}" type="pres">
      <dgm:prSet presAssocID="{2F39466E-7088-429E-8A64-BED31473F1BB}" presName="childText" presStyleLbl="bgAcc1" presStyleIdx="2" presStyleCnt="4">
        <dgm:presLayoutVars>
          <dgm:bulletEnabled val="1"/>
        </dgm:presLayoutVars>
      </dgm:prSet>
      <dgm:spPr/>
      <dgm:t>
        <a:bodyPr/>
        <a:lstStyle/>
        <a:p>
          <a:endParaRPr lang="en-AU"/>
        </a:p>
      </dgm:t>
    </dgm:pt>
    <dgm:pt modelId="{6D0CFBE5-C69E-4E40-8491-EFB23E324AA3}" type="pres">
      <dgm:prSet presAssocID="{EA59F0B7-6A3B-4F4F-9C25-A6D8AB712586}" presName="Name13" presStyleLbl="parChTrans1D2" presStyleIdx="3" presStyleCnt="4"/>
      <dgm:spPr/>
      <dgm:t>
        <a:bodyPr/>
        <a:lstStyle/>
        <a:p>
          <a:endParaRPr lang="en-AU"/>
        </a:p>
      </dgm:t>
    </dgm:pt>
    <dgm:pt modelId="{9A77FB03-5555-4418-B336-B8F9964BDD67}" type="pres">
      <dgm:prSet presAssocID="{FA0D8217-FF57-4925-B246-47A6E88824B3}" presName="childText" presStyleLbl="bgAcc1" presStyleIdx="3" presStyleCnt="4">
        <dgm:presLayoutVars>
          <dgm:bulletEnabled val="1"/>
        </dgm:presLayoutVars>
      </dgm:prSet>
      <dgm:spPr/>
      <dgm:t>
        <a:bodyPr/>
        <a:lstStyle/>
        <a:p>
          <a:endParaRPr lang="en-AU"/>
        </a:p>
      </dgm:t>
    </dgm:pt>
  </dgm:ptLst>
  <dgm:cxnLst>
    <dgm:cxn modelId="{EB55E6C9-8A41-4F37-B6EA-B124008909F1}" type="presOf" srcId="{76A28DC0-A000-49DD-B91D-915A7C184A58}" destId="{13D17810-ED27-4FD2-87C2-BCF0A1FB3137}" srcOrd="0" destOrd="0" presId="urn:microsoft.com/office/officeart/2005/8/layout/hierarchy3"/>
    <dgm:cxn modelId="{859ADC4E-4EC5-4516-89A3-C6F5B4794877}" srcId="{A1B35F5C-2AF1-4329-9393-0FC6F34238AC}" destId="{76A28DC0-A000-49DD-B91D-915A7C184A58}" srcOrd="0" destOrd="0" parTransId="{472526A4-4345-41DC-A5A1-19B95C39F0B6}" sibTransId="{FE764996-2629-424B-84CF-CB378CAB1140}"/>
    <dgm:cxn modelId="{9DECB438-1BC8-46BE-92FF-73B943D57219}" srcId="{A1B35F5C-2AF1-4329-9393-0FC6F34238AC}" destId="{FB81D897-328E-49B7-AA60-4D6EFC4BD191}" srcOrd="1" destOrd="0" parTransId="{14851AB9-A921-4901-BBDF-A11E6C0C27C1}" sibTransId="{9D277AC4-7888-4578-AC55-D99BFBB9BFF3}"/>
    <dgm:cxn modelId="{19AB1628-3D85-46E8-8BD8-8C14C111E9A8}" type="presOf" srcId="{9C4497E1-D2F4-42BA-A496-67C8A7509A46}" destId="{ABDB717A-3D13-4032-A05E-C241B2D363B9}" srcOrd="0" destOrd="0" presId="urn:microsoft.com/office/officeart/2005/8/layout/hierarchy3"/>
    <dgm:cxn modelId="{FF760BFD-EA6B-45D2-B289-37434D9F2835}" srcId="{FB81D897-328E-49B7-AA60-4D6EFC4BD191}" destId="{2F39466E-7088-429E-8A64-BED31473F1BB}" srcOrd="0" destOrd="0" parTransId="{E3383323-B074-458D-BE1A-BA5A96D0905D}" sibTransId="{D316E4E5-F656-4068-B561-729A755B05E8}"/>
    <dgm:cxn modelId="{6053B683-CB6C-4F6A-AA9C-DB521B38EC43}" type="presOf" srcId="{2F39466E-7088-429E-8A64-BED31473F1BB}" destId="{655D146F-A764-444A-84FF-8E4FCCA2F694}" srcOrd="0" destOrd="0" presId="urn:microsoft.com/office/officeart/2005/8/layout/hierarchy3"/>
    <dgm:cxn modelId="{0A030D58-FB95-4163-8FF2-121F0200263C}" srcId="{FB81D897-328E-49B7-AA60-4D6EFC4BD191}" destId="{FA0D8217-FF57-4925-B246-47A6E88824B3}" srcOrd="1" destOrd="0" parTransId="{EA59F0B7-6A3B-4F4F-9C25-A6D8AB712586}" sibTransId="{626256C8-5C27-4BE9-9F75-15A84A2B5136}"/>
    <dgm:cxn modelId="{BB9BD99A-344F-40AE-BF9F-6ACB3660B1BD}" type="presOf" srcId="{FB81D897-328E-49B7-AA60-4D6EFC4BD191}" destId="{40B0F588-C8A0-4582-A404-A16B333ACF30}" srcOrd="1" destOrd="0" presId="urn:microsoft.com/office/officeart/2005/8/layout/hierarchy3"/>
    <dgm:cxn modelId="{40AEF7A9-E028-403A-AFF7-3895E435D8FF}" type="presOf" srcId="{FB81D897-328E-49B7-AA60-4D6EFC4BD191}" destId="{5718DE3F-03FC-4ABB-863D-D86F91DCB7AA}" srcOrd="0" destOrd="0" presId="urn:microsoft.com/office/officeart/2005/8/layout/hierarchy3"/>
    <dgm:cxn modelId="{A50C2D57-1066-4293-B89C-C2C4C8498DE2}" type="presOf" srcId="{CFE3B93F-F85A-4C96-A4A3-C5E1BB801273}" destId="{611758DB-2A24-4E71-9874-E1BF55271467}" srcOrd="0" destOrd="0" presId="urn:microsoft.com/office/officeart/2005/8/layout/hierarchy3"/>
    <dgm:cxn modelId="{63507164-14B4-4911-80C6-3FA7DDAB9FCF}" type="presOf" srcId="{E3383323-B074-458D-BE1A-BA5A96D0905D}" destId="{F5B4CD87-2D2B-4026-9C65-980F1C41FEAB}" srcOrd="0" destOrd="0" presId="urn:microsoft.com/office/officeart/2005/8/layout/hierarchy3"/>
    <dgm:cxn modelId="{2CB7DEA8-BFA9-4E7D-8ECC-76B03048FE25}" type="presOf" srcId="{76A28DC0-A000-49DD-B91D-915A7C184A58}" destId="{FCD68FE2-BBD5-4CDF-A380-4805BB9A2479}" srcOrd="1" destOrd="0" presId="urn:microsoft.com/office/officeart/2005/8/layout/hierarchy3"/>
    <dgm:cxn modelId="{01561BFA-6600-49C4-8E5D-55E3CD24CD89}" type="presOf" srcId="{3FCD3E38-C0CB-4CCA-81CC-02AE647B884E}" destId="{EE3112C6-E34F-4B7F-8B09-0760E1A2A0BB}" srcOrd="0" destOrd="0" presId="urn:microsoft.com/office/officeart/2005/8/layout/hierarchy3"/>
    <dgm:cxn modelId="{E7F6E99E-DBA9-42D9-AE68-7B18DDB7F48D}" srcId="{76A28DC0-A000-49DD-B91D-915A7C184A58}" destId="{486F344E-46AA-4BD2-8F24-A1C585324E1D}" srcOrd="1" destOrd="0" parTransId="{3FCD3E38-C0CB-4CCA-81CC-02AE647B884E}" sibTransId="{B7C0D205-BE1E-43AD-A237-8BD455F95EDF}"/>
    <dgm:cxn modelId="{C7B87B3B-0552-4132-850D-2080FB19F70F}" type="presOf" srcId="{486F344E-46AA-4BD2-8F24-A1C585324E1D}" destId="{EA152F17-C164-428C-BBAE-77BACCF8711A}" srcOrd="0" destOrd="0" presId="urn:microsoft.com/office/officeart/2005/8/layout/hierarchy3"/>
    <dgm:cxn modelId="{9097B10A-82F6-4E92-AA34-8BF87D1646BA}" type="presOf" srcId="{A1B35F5C-2AF1-4329-9393-0FC6F34238AC}" destId="{249CF1E5-AF33-421C-8D13-9B2E94E55065}" srcOrd="0" destOrd="0" presId="urn:microsoft.com/office/officeart/2005/8/layout/hierarchy3"/>
    <dgm:cxn modelId="{B5DBFBF3-E771-454B-8BA1-D79A49EFE9F7}" type="presOf" srcId="{EA59F0B7-6A3B-4F4F-9C25-A6D8AB712586}" destId="{6D0CFBE5-C69E-4E40-8491-EFB23E324AA3}" srcOrd="0" destOrd="0" presId="urn:microsoft.com/office/officeart/2005/8/layout/hierarchy3"/>
    <dgm:cxn modelId="{73435F15-2A61-475F-B10E-F038B0F154CF}" type="presOf" srcId="{FA0D8217-FF57-4925-B246-47A6E88824B3}" destId="{9A77FB03-5555-4418-B336-B8F9964BDD67}" srcOrd="0" destOrd="0" presId="urn:microsoft.com/office/officeart/2005/8/layout/hierarchy3"/>
    <dgm:cxn modelId="{247A13C2-DC17-4BA5-9965-14723338BA42}" srcId="{76A28DC0-A000-49DD-B91D-915A7C184A58}" destId="{9C4497E1-D2F4-42BA-A496-67C8A7509A46}" srcOrd="0" destOrd="0" parTransId="{CFE3B93F-F85A-4C96-A4A3-C5E1BB801273}" sibTransId="{796FF883-8E25-414D-9DF6-F6807A98B1BD}"/>
    <dgm:cxn modelId="{CB7EF19D-344A-4340-A919-2ADCC9A906C0}" type="presParOf" srcId="{249CF1E5-AF33-421C-8D13-9B2E94E55065}" destId="{F2095C4E-0C35-4D9B-814A-5E2F6BE2E1A4}" srcOrd="0" destOrd="0" presId="urn:microsoft.com/office/officeart/2005/8/layout/hierarchy3"/>
    <dgm:cxn modelId="{35DDAC7D-122F-4A52-96CA-B71C18D551EF}" type="presParOf" srcId="{F2095C4E-0C35-4D9B-814A-5E2F6BE2E1A4}" destId="{587B1F41-4926-4506-AA5A-B7FC2DAC03CA}" srcOrd="0" destOrd="0" presId="urn:microsoft.com/office/officeart/2005/8/layout/hierarchy3"/>
    <dgm:cxn modelId="{53A67D7B-D1D7-49EE-BA65-1794597F9E3F}" type="presParOf" srcId="{587B1F41-4926-4506-AA5A-B7FC2DAC03CA}" destId="{13D17810-ED27-4FD2-87C2-BCF0A1FB3137}" srcOrd="0" destOrd="0" presId="urn:microsoft.com/office/officeart/2005/8/layout/hierarchy3"/>
    <dgm:cxn modelId="{B961A14D-C94B-43FE-A27D-91688A3415E7}" type="presParOf" srcId="{587B1F41-4926-4506-AA5A-B7FC2DAC03CA}" destId="{FCD68FE2-BBD5-4CDF-A380-4805BB9A2479}" srcOrd="1" destOrd="0" presId="urn:microsoft.com/office/officeart/2005/8/layout/hierarchy3"/>
    <dgm:cxn modelId="{BEDED104-E591-45A1-95AD-B7778B94BED7}" type="presParOf" srcId="{F2095C4E-0C35-4D9B-814A-5E2F6BE2E1A4}" destId="{AF28ECF9-39CB-4EDA-92AB-A2A07CBCF0E0}" srcOrd="1" destOrd="0" presId="urn:microsoft.com/office/officeart/2005/8/layout/hierarchy3"/>
    <dgm:cxn modelId="{EB569D86-2906-4402-8698-D0F62FABB977}" type="presParOf" srcId="{AF28ECF9-39CB-4EDA-92AB-A2A07CBCF0E0}" destId="{611758DB-2A24-4E71-9874-E1BF55271467}" srcOrd="0" destOrd="0" presId="urn:microsoft.com/office/officeart/2005/8/layout/hierarchy3"/>
    <dgm:cxn modelId="{E7DFD8B3-67E7-4079-BD31-4290582ADC75}" type="presParOf" srcId="{AF28ECF9-39CB-4EDA-92AB-A2A07CBCF0E0}" destId="{ABDB717A-3D13-4032-A05E-C241B2D363B9}" srcOrd="1" destOrd="0" presId="urn:microsoft.com/office/officeart/2005/8/layout/hierarchy3"/>
    <dgm:cxn modelId="{CFA5F67B-C363-4D41-B8DD-7A2308EDCA0B}" type="presParOf" srcId="{AF28ECF9-39CB-4EDA-92AB-A2A07CBCF0E0}" destId="{EE3112C6-E34F-4B7F-8B09-0760E1A2A0BB}" srcOrd="2" destOrd="0" presId="urn:microsoft.com/office/officeart/2005/8/layout/hierarchy3"/>
    <dgm:cxn modelId="{9BB8A4B7-43F8-4ED1-B57D-213D55ED079C}" type="presParOf" srcId="{AF28ECF9-39CB-4EDA-92AB-A2A07CBCF0E0}" destId="{EA152F17-C164-428C-BBAE-77BACCF8711A}" srcOrd="3" destOrd="0" presId="urn:microsoft.com/office/officeart/2005/8/layout/hierarchy3"/>
    <dgm:cxn modelId="{E70DBCEE-9912-4FDE-97B2-358EB885D155}" type="presParOf" srcId="{249CF1E5-AF33-421C-8D13-9B2E94E55065}" destId="{E0C30D77-EB97-4ECA-B8A5-540912DC108D}" srcOrd="1" destOrd="0" presId="urn:microsoft.com/office/officeart/2005/8/layout/hierarchy3"/>
    <dgm:cxn modelId="{8D313D8B-D14B-4BF6-8E34-7E96E2C1A093}" type="presParOf" srcId="{E0C30D77-EB97-4ECA-B8A5-540912DC108D}" destId="{6DB18018-F2BE-46E3-A686-E032E3A64EEC}" srcOrd="0" destOrd="0" presId="urn:microsoft.com/office/officeart/2005/8/layout/hierarchy3"/>
    <dgm:cxn modelId="{A10E6E5E-3D7B-43CB-B801-74D474E7DB54}" type="presParOf" srcId="{6DB18018-F2BE-46E3-A686-E032E3A64EEC}" destId="{5718DE3F-03FC-4ABB-863D-D86F91DCB7AA}" srcOrd="0" destOrd="0" presId="urn:microsoft.com/office/officeart/2005/8/layout/hierarchy3"/>
    <dgm:cxn modelId="{6F7139B5-7139-4139-9181-8C2AF67BAFDA}" type="presParOf" srcId="{6DB18018-F2BE-46E3-A686-E032E3A64EEC}" destId="{40B0F588-C8A0-4582-A404-A16B333ACF30}" srcOrd="1" destOrd="0" presId="urn:microsoft.com/office/officeart/2005/8/layout/hierarchy3"/>
    <dgm:cxn modelId="{B0C54A63-C502-4CD3-AA44-5538580C0577}" type="presParOf" srcId="{E0C30D77-EB97-4ECA-B8A5-540912DC108D}" destId="{D47E529D-B1F0-44DD-8B02-0001FCF93675}" srcOrd="1" destOrd="0" presId="urn:microsoft.com/office/officeart/2005/8/layout/hierarchy3"/>
    <dgm:cxn modelId="{07D3D8B1-5473-4269-8508-92A0AA264478}" type="presParOf" srcId="{D47E529D-B1F0-44DD-8B02-0001FCF93675}" destId="{F5B4CD87-2D2B-4026-9C65-980F1C41FEAB}" srcOrd="0" destOrd="0" presId="urn:microsoft.com/office/officeart/2005/8/layout/hierarchy3"/>
    <dgm:cxn modelId="{8EA7F873-B76A-443C-B6FB-8D52A1B31A97}" type="presParOf" srcId="{D47E529D-B1F0-44DD-8B02-0001FCF93675}" destId="{655D146F-A764-444A-84FF-8E4FCCA2F694}" srcOrd="1" destOrd="0" presId="urn:microsoft.com/office/officeart/2005/8/layout/hierarchy3"/>
    <dgm:cxn modelId="{CBE556F4-B99A-40E5-B75F-B2A2A2A29BFF}" type="presParOf" srcId="{D47E529D-B1F0-44DD-8B02-0001FCF93675}" destId="{6D0CFBE5-C69E-4E40-8491-EFB23E324AA3}" srcOrd="2" destOrd="0" presId="urn:microsoft.com/office/officeart/2005/8/layout/hierarchy3"/>
    <dgm:cxn modelId="{82EB41BC-14DF-4D97-BB18-4B0BBEB3780B}" type="presParOf" srcId="{D47E529D-B1F0-44DD-8B02-0001FCF93675}" destId="{9A77FB03-5555-4418-B336-B8F9964BDD67}" srcOrd="3"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BA867D-1D0E-43FA-92D6-768E33CE9BA3}">
      <dsp:nvSpPr>
        <dsp:cNvPr id="0" name=""/>
        <dsp:cNvSpPr/>
      </dsp:nvSpPr>
      <dsp:spPr>
        <a:xfrm>
          <a:off x="1740" y="0"/>
          <a:ext cx="2708425" cy="4527525"/>
        </a:xfrm>
        <a:prstGeom prst="roundRect">
          <a:avLst>
            <a:gd name="adj" fmla="val 10000"/>
          </a:avLst>
        </a:prstGeom>
        <a:solidFill>
          <a:schemeClr val="bg2">
            <a:lumMod val="50000"/>
          </a:schemeClr>
        </a:solidFill>
        <a:ln>
          <a:noFill/>
        </a:ln>
        <a:effectLst>
          <a:outerShdw blurRad="50800" dist="430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en-US" sz="2700" b="1" kern="1200" dirty="0" err="1" smtClean="0">
              <a:solidFill>
                <a:schemeClr val="bg1"/>
              </a:solidFill>
              <a:latin typeface="Times New Roman" pitchFamily="18" charset="0"/>
              <a:cs typeface="Times New Roman" pitchFamily="18" charset="0"/>
            </a:rPr>
            <a:t>Aqqad</a:t>
          </a:r>
          <a:r>
            <a:rPr lang="en-US" sz="2700" b="1" kern="1200" dirty="0" smtClean="0">
              <a:solidFill>
                <a:schemeClr val="bg1"/>
              </a:solidFill>
              <a:latin typeface="Times New Roman" pitchFamily="18" charset="0"/>
              <a:cs typeface="Times New Roman" pitchFamily="18" charset="0"/>
            </a:rPr>
            <a:t> Company For Trouser Producing </a:t>
          </a:r>
          <a:endParaRPr lang="en-AU" sz="2700" b="1" kern="1200" dirty="0">
            <a:solidFill>
              <a:schemeClr val="bg1"/>
            </a:solidFill>
            <a:latin typeface="Times New Roman" pitchFamily="18" charset="0"/>
            <a:cs typeface="Times New Roman" pitchFamily="18" charset="0"/>
          </a:endParaRPr>
        </a:p>
      </dsp:txBody>
      <dsp:txXfrm>
        <a:off x="1740" y="1811010"/>
        <a:ext cx="2708425" cy="1811010"/>
      </dsp:txXfrm>
    </dsp:sp>
    <dsp:sp modelId="{B379BB6C-A55B-45E4-8A64-457B10EED647}">
      <dsp:nvSpPr>
        <dsp:cNvPr id="0" name=""/>
        <dsp:cNvSpPr/>
      </dsp:nvSpPr>
      <dsp:spPr>
        <a:xfrm>
          <a:off x="602120" y="271651"/>
          <a:ext cx="1507665" cy="1507665"/>
        </a:xfrm>
        <a:prstGeom prst="ellipse">
          <a:avLst/>
        </a:prstGeom>
        <a:blipFill rotWithShape="0">
          <a:blip xmlns:r="http://schemas.openxmlformats.org/officeDocument/2006/relationships" r:embed="rId1"/>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BA8723DA-01B6-4F1A-8D54-04BEEE9F8822}">
      <dsp:nvSpPr>
        <dsp:cNvPr id="0" name=""/>
        <dsp:cNvSpPr/>
      </dsp:nvSpPr>
      <dsp:spPr>
        <a:xfrm>
          <a:off x="2880309" y="0"/>
          <a:ext cx="2708425" cy="4527525"/>
        </a:xfrm>
        <a:prstGeom prst="roundRect">
          <a:avLst>
            <a:gd name="adj" fmla="val 10000"/>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endParaRPr lang="en-US" sz="1600" kern="1200" dirty="0" smtClean="0"/>
        </a:p>
        <a:p>
          <a:pPr lvl="0" algn="ctr" defTabSz="711200">
            <a:lnSpc>
              <a:spcPct val="90000"/>
            </a:lnSpc>
            <a:spcBef>
              <a:spcPct val="0"/>
            </a:spcBef>
            <a:spcAft>
              <a:spcPct val="35000"/>
            </a:spcAft>
          </a:pPr>
          <a:endParaRPr lang="en-US" sz="1600" kern="1200" dirty="0" smtClean="0"/>
        </a:p>
        <a:p>
          <a:pPr lvl="0" algn="ctr" defTabSz="711200">
            <a:lnSpc>
              <a:spcPct val="90000"/>
            </a:lnSpc>
            <a:spcBef>
              <a:spcPct val="0"/>
            </a:spcBef>
            <a:spcAft>
              <a:spcPct val="35000"/>
            </a:spcAft>
          </a:pPr>
          <a:endParaRPr lang="en-US" sz="1600" kern="1200" dirty="0" smtClean="0"/>
        </a:p>
        <a:p>
          <a:pPr lvl="0" algn="ctr" defTabSz="711200">
            <a:lnSpc>
              <a:spcPct val="90000"/>
            </a:lnSpc>
            <a:spcBef>
              <a:spcPct val="0"/>
            </a:spcBef>
            <a:spcAft>
              <a:spcPct val="35000"/>
            </a:spcAft>
          </a:pPr>
          <a:endParaRPr lang="en-US" sz="1600" kern="1200" dirty="0" smtClean="0"/>
        </a:p>
        <a:p>
          <a:pPr lvl="0" algn="ctr" defTabSz="711200">
            <a:lnSpc>
              <a:spcPct val="90000"/>
            </a:lnSpc>
            <a:spcBef>
              <a:spcPct val="0"/>
            </a:spcBef>
            <a:spcAft>
              <a:spcPct val="35000"/>
            </a:spcAft>
          </a:pPr>
          <a:r>
            <a:rPr lang="en-US" sz="2400" b="1" kern="1200" dirty="0" smtClean="0">
              <a:latin typeface="Times New Roman" pitchFamily="18" charset="0"/>
              <a:cs typeface="Times New Roman" pitchFamily="18" charset="0"/>
            </a:rPr>
            <a:t>Located In Palestine Nablus </a:t>
          </a:r>
          <a:endParaRPr lang="en-AU" sz="2400" b="1" kern="1200" dirty="0">
            <a:latin typeface="Times New Roman" pitchFamily="18" charset="0"/>
            <a:cs typeface="Times New Roman" pitchFamily="18" charset="0"/>
          </a:endParaRPr>
        </a:p>
      </dsp:txBody>
      <dsp:txXfrm>
        <a:off x="2880309" y="1811010"/>
        <a:ext cx="2708425" cy="1811010"/>
      </dsp:txXfrm>
    </dsp:sp>
    <dsp:sp modelId="{B1878F04-5E12-4263-B52D-A50B90934881}">
      <dsp:nvSpPr>
        <dsp:cNvPr id="0" name=""/>
        <dsp:cNvSpPr/>
      </dsp:nvSpPr>
      <dsp:spPr>
        <a:xfrm>
          <a:off x="3528393" y="72006"/>
          <a:ext cx="1363653" cy="1219611"/>
        </a:xfrm>
        <a:prstGeom prst="ellipse">
          <a:avLst/>
        </a:prstGeom>
        <a:blipFill rotWithShape="0">
          <a:blip xmlns:r="http://schemas.openxmlformats.org/officeDocument/2006/relationships" r:embed="rId2"/>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A73F3109-7BA1-4F26-992A-5CA289F718DE}">
      <dsp:nvSpPr>
        <dsp:cNvPr id="0" name=""/>
        <dsp:cNvSpPr/>
      </dsp:nvSpPr>
      <dsp:spPr>
        <a:xfrm>
          <a:off x="5581097" y="0"/>
          <a:ext cx="2708425" cy="4527525"/>
        </a:xfrm>
        <a:prstGeom prst="roundRect">
          <a:avLst>
            <a:gd name="adj" fmla="val 10000"/>
          </a:avLst>
        </a:prstGeom>
        <a:solidFill>
          <a:schemeClr val="accent2"/>
        </a:solidFill>
        <a:ln>
          <a:noFill/>
        </a:ln>
        <a:effectLst>
          <a:outerShdw blurRad="50800" dist="430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endParaRPr lang="en-US" sz="2700" kern="1200" dirty="0" smtClean="0"/>
        </a:p>
        <a:p>
          <a:pPr lvl="0" algn="ctr" defTabSz="1200150">
            <a:lnSpc>
              <a:spcPct val="90000"/>
            </a:lnSpc>
            <a:spcBef>
              <a:spcPct val="0"/>
            </a:spcBef>
            <a:spcAft>
              <a:spcPct val="35000"/>
            </a:spcAft>
          </a:pPr>
          <a:endParaRPr lang="en-US" sz="2700" kern="1200" dirty="0" smtClean="0"/>
        </a:p>
        <a:p>
          <a:pPr lvl="0" algn="ctr" defTabSz="1200150">
            <a:lnSpc>
              <a:spcPct val="90000"/>
            </a:lnSpc>
            <a:spcBef>
              <a:spcPct val="0"/>
            </a:spcBef>
            <a:spcAft>
              <a:spcPct val="35000"/>
            </a:spcAft>
          </a:pPr>
          <a:endParaRPr lang="en-AU" sz="2700" kern="1200" dirty="0"/>
        </a:p>
      </dsp:txBody>
      <dsp:txXfrm>
        <a:off x="5581097" y="1811010"/>
        <a:ext cx="2708425" cy="1811010"/>
      </dsp:txXfrm>
    </dsp:sp>
    <dsp:sp modelId="{522789E3-D816-4A56-85E5-F68358FBD86D}">
      <dsp:nvSpPr>
        <dsp:cNvPr id="0" name=""/>
        <dsp:cNvSpPr/>
      </dsp:nvSpPr>
      <dsp:spPr>
        <a:xfrm>
          <a:off x="3672412" y="1944218"/>
          <a:ext cx="1059753" cy="953674"/>
        </a:xfrm>
        <a:prstGeom prst="ellipse">
          <a:avLst/>
        </a:prstGeom>
        <a:blipFill rotWithShape="0">
          <a:blip xmlns:r="http://schemas.openxmlformats.org/officeDocument/2006/relationships" r:embed="rId3"/>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12BFF86F-6BF0-4CE3-AB22-3B2720D5CBC7}">
      <dsp:nvSpPr>
        <dsp:cNvPr id="0" name=""/>
        <dsp:cNvSpPr/>
      </dsp:nvSpPr>
      <dsp:spPr>
        <a:xfrm>
          <a:off x="331650" y="3622020"/>
          <a:ext cx="7627962" cy="679128"/>
        </a:xfrm>
        <a:prstGeom prst="leftRightArrow">
          <a:avLst/>
        </a:prstGeom>
        <a:solidFill>
          <a:schemeClr val="accent1">
            <a:tint val="60000"/>
            <a:hueOff val="0"/>
            <a:satOff val="0"/>
            <a:lumOff val="0"/>
            <a:alphaOff val="0"/>
          </a:schemeClr>
        </a:solidFill>
        <a:ln>
          <a:noFill/>
        </a:ln>
        <a:effectLst>
          <a:outerShdw blurRad="50800" dist="43000" dir="5400000" rotWithShape="0">
            <a:srgbClr val="000000">
              <a:alpha val="40000"/>
            </a:srgb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299A4CB-7A07-43C4-8D4D-003AC87105FC}">
      <dsp:nvSpPr>
        <dsp:cNvPr id="0" name=""/>
        <dsp:cNvSpPr/>
      </dsp:nvSpPr>
      <dsp:spPr>
        <a:xfrm>
          <a:off x="1942464" y="0"/>
          <a:ext cx="1777365" cy="987425"/>
        </a:xfrm>
        <a:prstGeom prst="roundRect">
          <a:avLst>
            <a:gd name="adj" fmla="val 1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kern="1200" dirty="0" smtClean="0">
              <a:latin typeface="Times New Roman" pitchFamily="18" charset="0"/>
              <a:cs typeface="Times New Roman" pitchFamily="18" charset="0"/>
            </a:rPr>
            <a:t>Before </a:t>
          </a:r>
          <a:endParaRPr lang="en-AU" sz="4000" kern="1200" dirty="0">
            <a:latin typeface="Times New Roman" pitchFamily="18" charset="0"/>
            <a:cs typeface="Times New Roman" pitchFamily="18" charset="0"/>
          </a:endParaRPr>
        </a:p>
      </dsp:txBody>
      <dsp:txXfrm>
        <a:off x="1942464" y="0"/>
        <a:ext cx="1777365" cy="987425"/>
      </dsp:txXfrm>
    </dsp:sp>
    <dsp:sp modelId="{12F912E2-8921-4F90-AF0C-91293205DDBF}">
      <dsp:nvSpPr>
        <dsp:cNvPr id="0" name=""/>
        <dsp:cNvSpPr/>
      </dsp:nvSpPr>
      <dsp:spPr>
        <a:xfrm>
          <a:off x="4509770" y="0"/>
          <a:ext cx="1777365" cy="987425"/>
        </a:xfrm>
        <a:prstGeom prst="roundRect">
          <a:avLst>
            <a:gd name="adj" fmla="val 1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2880" tIns="182880" rIns="182880" bIns="182880" numCol="1" spcCol="1270" anchor="ctr" anchorCtr="0">
          <a:noAutofit/>
        </a:bodyPr>
        <a:lstStyle/>
        <a:p>
          <a:pPr lvl="0" algn="ctr" defTabSz="2133600">
            <a:lnSpc>
              <a:spcPct val="90000"/>
            </a:lnSpc>
            <a:spcBef>
              <a:spcPct val="0"/>
            </a:spcBef>
            <a:spcAft>
              <a:spcPct val="35000"/>
            </a:spcAft>
          </a:pPr>
          <a:r>
            <a:rPr lang="en-US" sz="4800" kern="1200" dirty="0" smtClean="0">
              <a:latin typeface="Times New Roman" pitchFamily="18" charset="0"/>
              <a:cs typeface="Times New Roman" pitchFamily="18" charset="0"/>
            </a:rPr>
            <a:t>After</a:t>
          </a:r>
          <a:endParaRPr lang="en-AU" sz="4800" kern="1200" dirty="0">
            <a:latin typeface="Times New Roman" pitchFamily="18" charset="0"/>
            <a:cs typeface="Times New Roman" pitchFamily="18" charset="0"/>
          </a:endParaRPr>
        </a:p>
      </dsp:txBody>
      <dsp:txXfrm>
        <a:off x="4509770" y="0"/>
        <a:ext cx="1777365" cy="987425"/>
      </dsp:txXfrm>
    </dsp:sp>
    <dsp:sp modelId="{44E1D24B-021B-4D92-8878-783751F8136B}">
      <dsp:nvSpPr>
        <dsp:cNvPr id="0" name=""/>
        <dsp:cNvSpPr/>
      </dsp:nvSpPr>
      <dsp:spPr>
        <a:xfrm>
          <a:off x="3744515" y="4196556"/>
          <a:ext cx="740568" cy="740568"/>
        </a:xfrm>
        <a:prstGeom prst="triangle">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F7A7307-6501-40CD-8495-3C03E7B2BEBB}">
      <dsp:nvSpPr>
        <dsp:cNvPr id="0" name=""/>
        <dsp:cNvSpPr/>
      </dsp:nvSpPr>
      <dsp:spPr>
        <a:xfrm rot="240000">
          <a:off x="1892415" y="3879214"/>
          <a:ext cx="4444769" cy="310808"/>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F9CDFD3-495E-4A5F-8423-56B7E669E432}">
      <dsp:nvSpPr>
        <dsp:cNvPr id="0" name=""/>
        <dsp:cNvSpPr/>
      </dsp:nvSpPr>
      <dsp:spPr>
        <a:xfrm rot="240000">
          <a:off x="4565895" y="3319280"/>
          <a:ext cx="1763855" cy="609137"/>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dirty="0" smtClean="0">
              <a:latin typeface="Times New Roman" pitchFamily="18" charset="0"/>
              <a:cs typeface="Times New Roman" pitchFamily="18" charset="0"/>
            </a:rPr>
            <a:t>Process velocity men =4.1</a:t>
          </a:r>
          <a:endParaRPr lang="en-AU" sz="1400" kern="1200" dirty="0">
            <a:latin typeface="Times New Roman" pitchFamily="18" charset="0"/>
            <a:cs typeface="Times New Roman" pitchFamily="18" charset="0"/>
          </a:endParaRPr>
        </a:p>
      </dsp:txBody>
      <dsp:txXfrm rot="240000">
        <a:off x="4565895" y="3319280"/>
        <a:ext cx="1763855" cy="609137"/>
      </dsp:txXfrm>
    </dsp:sp>
    <dsp:sp modelId="{D74A7168-EC98-4559-B252-B9CDA9F421B2}">
      <dsp:nvSpPr>
        <dsp:cNvPr id="0" name=""/>
        <dsp:cNvSpPr/>
      </dsp:nvSpPr>
      <dsp:spPr>
        <a:xfrm rot="240000">
          <a:off x="4615267" y="2667580"/>
          <a:ext cx="1763855" cy="609137"/>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dirty="0" smtClean="0">
              <a:latin typeface="Times New Roman" pitchFamily="18" charset="0"/>
              <a:cs typeface="Times New Roman" pitchFamily="18" charset="0"/>
            </a:rPr>
            <a:t>Process velocity women =3.89</a:t>
          </a:r>
        </a:p>
      </dsp:txBody>
      <dsp:txXfrm rot="240000">
        <a:off x="4615267" y="2667580"/>
        <a:ext cx="1763855" cy="609137"/>
      </dsp:txXfrm>
    </dsp:sp>
    <dsp:sp modelId="{7C10249A-CA3E-4D81-8069-46F73C309B79}">
      <dsp:nvSpPr>
        <dsp:cNvPr id="0" name=""/>
        <dsp:cNvSpPr/>
      </dsp:nvSpPr>
      <dsp:spPr>
        <a:xfrm rot="240000">
          <a:off x="4664638" y="2015879"/>
          <a:ext cx="1763855" cy="609137"/>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dirty="0" smtClean="0">
              <a:latin typeface="Times New Roman" pitchFamily="18" charset="0"/>
              <a:cs typeface="Times New Roman" pitchFamily="18" charset="0"/>
            </a:rPr>
            <a:t>Production system efficiency men cell =87%</a:t>
          </a:r>
        </a:p>
      </dsp:txBody>
      <dsp:txXfrm rot="240000">
        <a:off x="4664638" y="2015879"/>
        <a:ext cx="1763855" cy="609137"/>
      </dsp:txXfrm>
    </dsp:sp>
    <dsp:sp modelId="{E8173CD2-9A13-4C52-9874-5DB635BF47E2}">
      <dsp:nvSpPr>
        <dsp:cNvPr id="0" name=""/>
        <dsp:cNvSpPr/>
      </dsp:nvSpPr>
      <dsp:spPr>
        <a:xfrm rot="240000">
          <a:off x="4714009" y="1364179"/>
          <a:ext cx="1763855" cy="609137"/>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dirty="0" smtClean="0">
              <a:latin typeface="Times New Roman" pitchFamily="18" charset="0"/>
              <a:cs typeface="Times New Roman" pitchFamily="18" charset="0"/>
            </a:rPr>
            <a:t>Production system efficiency women   cell =88.5%</a:t>
          </a:r>
          <a:endParaRPr lang="en-AU" sz="1400" kern="1200" dirty="0">
            <a:latin typeface="Times New Roman" pitchFamily="18" charset="0"/>
            <a:cs typeface="Times New Roman" pitchFamily="18" charset="0"/>
          </a:endParaRPr>
        </a:p>
      </dsp:txBody>
      <dsp:txXfrm rot="240000">
        <a:off x="4714009" y="1364179"/>
        <a:ext cx="1763855" cy="609137"/>
      </dsp:txXfrm>
    </dsp:sp>
    <dsp:sp modelId="{5C9B556E-3EBB-4DEE-944B-E37DA7A4732C}">
      <dsp:nvSpPr>
        <dsp:cNvPr id="0" name=""/>
        <dsp:cNvSpPr/>
      </dsp:nvSpPr>
      <dsp:spPr>
        <a:xfrm rot="240000">
          <a:off x="1998590" y="3141544"/>
          <a:ext cx="1763855" cy="609137"/>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dirty="0" smtClean="0">
              <a:latin typeface="Times New Roman" pitchFamily="18" charset="0"/>
              <a:cs typeface="Times New Roman" pitchFamily="18" charset="0"/>
            </a:rPr>
            <a:t>Process velocity men =168.5</a:t>
          </a:r>
          <a:endParaRPr lang="en-AU" sz="1400" kern="1200" dirty="0">
            <a:latin typeface="Times New Roman" pitchFamily="18" charset="0"/>
            <a:cs typeface="Times New Roman" pitchFamily="18" charset="0"/>
          </a:endParaRPr>
        </a:p>
      </dsp:txBody>
      <dsp:txXfrm rot="240000">
        <a:off x="1998590" y="3141544"/>
        <a:ext cx="1763855" cy="609137"/>
      </dsp:txXfrm>
    </dsp:sp>
    <dsp:sp modelId="{5561104C-02C9-4243-B063-9EEBDFD202A5}">
      <dsp:nvSpPr>
        <dsp:cNvPr id="0" name=""/>
        <dsp:cNvSpPr/>
      </dsp:nvSpPr>
      <dsp:spPr>
        <a:xfrm rot="240000">
          <a:off x="2047962" y="2489843"/>
          <a:ext cx="1763855" cy="609137"/>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dirty="0" smtClean="0">
              <a:latin typeface="Times New Roman" pitchFamily="18" charset="0"/>
              <a:cs typeface="Times New Roman" pitchFamily="18" charset="0"/>
            </a:rPr>
            <a:t> Process velocity women =163.6</a:t>
          </a:r>
          <a:endParaRPr lang="en-AU" sz="1400" kern="1200" dirty="0">
            <a:latin typeface="Times New Roman" pitchFamily="18" charset="0"/>
            <a:cs typeface="Times New Roman" pitchFamily="18" charset="0"/>
          </a:endParaRPr>
        </a:p>
      </dsp:txBody>
      <dsp:txXfrm rot="240000">
        <a:off x="2047962" y="2489843"/>
        <a:ext cx="1763855" cy="609137"/>
      </dsp:txXfrm>
    </dsp:sp>
    <dsp:sp modelId="{2CC3774A-28F7-49D4-9390-249D69E2CE8B}">
      <dsp:nvSpPr>
        <dsp:cNvPr id="0" name=""/>
        <dsp:cNvSpPr/>
      </dsp:nvSpPr>
      <dsp:spPr>
        <a:xfrm rot="240000">
          <a:off x="2097333" y="1838143"/>
          <a:ext cx="1763855" cy="609137"/>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dirty="0" smtClean="0">
              <a:latin typeface="Times New Roman" pitchFamily="18" charset="0"/>
              <a:cs typeface="Times New Roman" pitchFamily="18" charset="0"/>
            </a:rPr>
            <a:t>Production system efficiency=63%</a:t>
          </a:r>
          <a:endParaRPr lang="en-AU" sz="1400" kern="1200" dirty="0">
            <a:latin typeface="Times New Roman" pitchFamily="18" charset="0"/>
            <a:cs typeface="Times New Roman" pitchFamily="18" charset="0"/>
          </a:endParaRPr>
        </a:p>
      </dsp:txBody>
      <dsp:txXfrm rot="240000">
        <a:off x="2097333" y="1838143"/>
        <a:ext cx="1763855" cy="609137"/>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FF9B7E7-DF49-4C8B-B7A3-7F088154E4F7}">
      <dsp:nvSpPr>
        <dsp:cNvPr id="0" name=""/>
        <dsp:cNvSpPr/>
      </dsp:nvSpPr>
      <dsp:spPr>
        <a:xfrm>
          <a:off x="719179" y="1712"/>
          <a:ext cx="1480664" cy="148066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AU" sz="1800" kern="1200" dirty="0" smtClean="0"/>
            <a:t>300 men pants took 41 hours</a:t>
          </a:r>
          <a:endParaRPr lang="en-AU" sz="1800" kern="1200" dirty="0"/>
        </a:p>
      </dsp:txBody>
      <dsp:txXfrm>
        <a:off x="719179" y="1712"/>
        <a:ext cx="1480664" cy="1480664"/>
      </dsp:txXfrm>
    </dsp:sp>
    <dsp:sp modelId="{F7AC5462-3737-43EC-9D4A-7B7D349C9835}">
      <dsp:nvSpPr>
        <dsp:cNvPr id="0" name=""/>
        <dsp:cNvSpPr/>
      </dsp:nvSpPr>
      <dsp:spPr>
        <a:xfrm>
          <a:off x="1056733" y="1656228"/>
          <a:ext cx="858785" cy="858785"/>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AU" sz="1400" kern="1200"/>
        </a:p>
      </dsp:txBody>
      <dsp:txXfrm>
        <a:off x="1056733" y="1656228"/>
        <a:ext cx="858785" cy="858785"/>
      </dsp:txXfrm>
    </dsp:sp>
    <dsp:sp modelId="{781084DF-D256-4F9E-BCB3-D11F6497A10C}">
      <dsp:nvSpPr>
        <dsp:cNvPr id="0" name=""/>
        <dsp:cNvSpPr/>
      </dsp:nvSpPr>
      <dsp:spPr>
        <a:xfrm>
          <a:off x="719179" y="2581622"/>
          <a:ext cx="1480664" cy="148066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AU" sz="1800" kern="1200" dirty="0" smtClean="0"/>
            <a:t>300 women pants took 42 hours</a:t>
          </a:r>
          <a:endParaRPr lang="en-AU" sz="1800" kern="1200" dirty="0"/>
        </a:p>
      </dsp:txBody>
      <dsp:txXfrm>
        <a:off x="719179" y="2581622"/>
        <a:ext cx="1480664" cy="1480664"/>
      </dsp:txXfrm>
    </dsp:sp>
    <dsp:sp modelId="{B23258D9-F0B0-47A7-BBB4-794CA4B3EDFF}">
      <dsp:nvSpPr>
        <dsp:cNvPr id="0" name=""/>
        <dsp:cNvSpPr/>
      </dsp:nvSpPr>
      <dsp:spPr>
        <a:xfrm>
          <a:off x="2421944" y="1756596"/>
          <a:ext cx="470851" cy="5508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AU" sz="1400" kern="1200"/>
        </a:p>
      </dsp:txBody>
      <dsp:txXfrm>
        <a:off x="2421944" y="1756596"/>
        <a:ext cx="470851" cy="550807"/>
      </dsp:txXfrm>
    </dsp:sp>
    <dsp:sp modelId="{DE96915D-F50B-428D-9A3D-0817639D75F1}">
      <dsp:nvSpPr>
        <dsp:cNvPr id="0" name=""/>
        <dsp:cNvSpPr/>
      </dsp:nvSpPr>
      <dsp:spPr>
        <a:xfrm>
          <a:off x="3088243" y="551335"/>
          <a:ext cx="2961329" cy="2961329"/>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AU" sz="3000" kern="1200" dirty="0" smtClean="0"/>
            <a:t>300 of either men or women will take 3 hours</a:t>
          </a:r>
          <a:endParaRPr lang="en-AU" sz="3000" kern="1200" dirty="0"/>
        </a:p>
      </dsp:txBody>
      <dsp:txXfrm>
        <a:off x="3088243" y="551335"/>
        <a:ext cx="2961329" cy="296132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0686B5E-2DAD-46C1-BFB2-2FCF6C8BDB8A}">
      <dsp:nvSpPr>
        <dsp:cNvPr id="0" name=""/>
        <dsp:cNvSpPr/>
      </dsp:nvSpPr>
      <dsp:spPr>
        <a:xfrm>
          <a:off x="2736" y="2419865"/>
          <a:ext cx="1912456" cy="95622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b="1" kern="1200" dirty="0" smtClean="0">
              <a:latin typeface="Times New Roman" pitchFamily="18" charset="0"/>
              <a:cs typeface="Times New Roman" pitchFamily="18" charset="0"/>
            </a:rPr>
            <a:t>Problem statement </a:t>
          </a:r>
          <a:endParaRPr lang="en-AU" sz="2600" b="1" kern="1200" dirty="0">
            <a:latin typeface="Times New Roman" pitchFamily="18" charset="0"/>
            <a:cs typeface="Times New Roman" pitchFamily="18" charset="0"/>
          </a:endParaRPr>
        </a:p>
      </dsp:txBody>
      <dsp:txXfrm>
        <a:off x="2736" y="2419865"/>
        <a:ext cx="1912456" cy="956228"/>
      </dsp:txXfrm>
    </dsp:sp>
    <dsp:sp modelId="{F85ACFD1-FE40-44CA-8EB5-525CB1AD0BCA}">
      <dsp:nvSpPr>
        <dsp:cNvPr id="0" name=""/>
        <dsp:cNvSpPr/>
      </dsp:nvSpPr>
      <dsp:spPr>
        <a:xfrm rot="18289469">
          <a:off x="1627897" y="2329822"/>
          <a:ext cx="1339573" cy="36650"/>
        </a:xfrm>
        <a:custGeom>
          <a:avLst/>
          <a:gdLst/>
          <a:ahLst/>
          <a:cxnLst/>
          <a:rect l="0" t="0" r="0" b="0"/>
          <a:pathLst>
            <a:path>
              <a:moveTo>
                <a:pt x="0" y="18325"/>
              </a:moveTo>
              <a:lnTo>
                <a:pt x="1339573" y="18325"/>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rot="18289469">
        <a:off x="2264195" y="2314658"/>
        <a:ext cx="66978" cy="66978"/>
      </dsp:txXfrm>
    </dsp:sp>
    <dsp:sp modelId="{41B8D9B0-F203-4D4B-8D4C-2B4ED7D020BD}">
      <dsp:nvSpPr>
        <dsp:cNvPr id="0" name=""/>
        <dsp:cNvSpPr/>
      </dsp:nvSpPr>
      <dsp:spPr>
        <a:xfrm>
          <a:off x="2680175" y="1320202"/>
          <a:ext cx="1912456" cy="95622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b="1" kern="1200" dirty="0" smtClean="0">
              <a:latin typeface="Times New Roman" pitchFamily="18" charset="0"/>
              <a:cs typeface="Times New Roman" pitchFamily="18" charset="0"/>
            </a:rPr>
            <a:t>Lean Waste </a:t>
          </a:r>
          <a:endParaRPr lang="en-AU" sz="2600" b="1" kern="1200" dirty="0">
            <a:latin typeface="Times New Roman" pitchFamily="18" charset="0"/>
            <a:cs typeface="Times New Roman" pitchFamily="18" charset="0"/>
          </a:endParaRPr>
        </a:p>
      </dsp:txBody>
      <dsp:txXfrm>
        <a:off x="2680175" y="1320202"/>
        <a:ext cx="1912456" cy="956228"/>
      </dsp:txXfrm>
    </dsp:sp>
    <dsp:sp modelId="{B38FE658-27F0-4CBD-ABD3-EA3221BFE184}">
      <dsp:nvSpPr>
        <dsp:cNvPr id="0" name=""/>
        <dsp:cNvSpPr/>
      </dsp:nvSpPr>
      <dsp:spPr>
        <a:xfrm rot="18289469">
          <a:off x="4305337" y="1230160"/>
          <a:ext cx="1339573" cy="36650"/>
        </a:xfrm>
        <a:custGeom>
          <a:avLst/>
          <a:gdLst/>
          <a:ahLst/>
          <a:cxnLst/>
          <a:rect l="0" t="0" r="0" b="0"/>
          <a:pathLst>
            <a:path>
              <a:moveTo>
                <a:pt x="0" y="18325"/>
              </a:moveTo>
              <a:lnTo>
                <a:pt x="1339573" y="1832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rot="18289469">
        <a:off x="4941634" y="1214996"/>
        <a:ext cx="66978" cy="66978"/>
      </dsp:txXfrm>
    </dsp:sp>
    <dsp:sp modelId="{B896D74C-3AAA-479F-98B1-25155213F4DF}">
      <dsp:nvSpPr>
        <dsp:cNvPr id="0" name=""/>
        <dsp:cNvSpPr/>
      </dsp:nvSpPr>
      <dsp:spPr>
        <a:xfrm>
          <a:off x="5357614" y="220540"/>
          <a:ext cx="1912456" cy="95622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b="1" kern="1200" dirty="0" smtClean="0">
              <a:latin typeface="Times New Roman" pitchFamily="18" charset="0"/>
              <a:cs typeface="Times New Roman" pitchFamily="18" charset="0"/>
            </a:rPr>
            <a:t>WIP</a:t>
          </a:r>
          <a:endParaRPr lang="en-AU" sz="2600" b="1" kern="1200" dirty="0">
            <a:latin typeface="Times New Roman" pitchFamily="18" charset="0"/>
            <a:cs typeface="Times New Roman" pitchFamily="18" charset="0"/>
          </a:endParaRPr>
        </a:p>
      </dsp:txBody>
      <dsp:txXfrm>
        <a:off x="5357614" y="220540"/>
        <a:ext cx="1912456" cy="956228"/>
      </dsp:txXfrm>
    </dsp:sp>
    <dsp:sp modelId="{454DAEA8-FA5F-4906-8B37-61D5FFB461E5}">
      <dsp:nvSpPr>
        <dsp:cNvPr id="0" name=""/>
        <dsp:cNvSpPr/>
      </dsp:nvSpPr>
      <dsp:spPr>
        <a:xfrm>
          <a:off x="4592632" y="1779991"/>
          <a:ext cx="764982" cy="36650"/>
        </a:xfrm>
        <a:custGeom>
          <a:avLst/>
          <a:gdLst/>
          <a:ahLst/>
          <a:cxnLst/>
          <a:rect l="0" t="0" r="0" b="0"/>
          <a:pathLst>
            <a:path>
              <a:moveTo>
                <a:pt x="0" y="18325"/>
              </a:moveTo>
              <a:lnTo>
                <a:pt x="764982" y="1832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4955998" y="1779192"/>
        <a:ext cx="38249" cy="38249"/>
      </dsp:txXfrm>
    </dsp:sp>
    <dsp:sp modelId="{58F72881-BC95-4BD9-9D06-BB0C6003F75A}">
      <dsp:nvSpPr>
        <dsp:cNvPr id="0" name=""/>
        <dsp:cNvSpPr/>
      </dsp:nvSpPr>
      <dsp:spPr>
        <a:xfrm>
          <a:off x="5357614" y="1320202"/>
          <a:ext cx="1912456" cy="95622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b="1" kern="1200" dirty="0" smtClean="0">
              <a:latin typeface="Times New Roman" pitchFamily="18" charset="0"/>
              <a:cs typeface="Times New Roman" pitchFamily="18" charset="0"/>
            </a:rPr>
            <a:t>Over motion </a:t>
          </a:r>
          <a:endParaRPr lang="en-AU" sz="2600" b="1" kern="1200" dirty="0">
            <a:latin typeface="Times New Roman" pitchFamily="18" charset="0"/>
            <a:cs typeface="Times New Roman" pitchFamily="18" charset="0"/>
          </a:endParaRPr>
        </a:p>
      </dsp:txBody>
      <dsp:txXfrm>
        <a:off x="5357614" y="1320202"/>
        <a:ext cx="1912456" cy="956228"/>
      </dsp:txXfrm>
    </dsp:sp>
    <dsp:sp modelId="{5E3129CE-81D8-4614-A2F2-DCBEE4FF3652}">
      <dsp:nvSpPr>
        <dsp:cNvPr id="0" name=""/>
        <dsp:cNvSpPr/>
      </dsp:nvSpPr>
      <dsp:spPr>
        <a:xfrm rot="3310531">
          <a:off x="4305337" y="2329822"/>
          <a:ext cx="1339573" cy="36650"/>
        </a:xfrm>
        <a:custGeom>
          <a:avLst/>
          <a:gdLst/>
          <a:ahLst/>
          <a:cxnLst/>
          <a:rect l="0" t="0" r="0" b="0"/>
          <a:pathLst>
            <a:path>
              <a:moveTo>
                <a:pt x="0" y="18325"/>
              </a:moveTo>
              <a:lnTo>
                <a:pt x="1339573" y="1832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rot="3310531">
        <a:off x="4941634" y="2314658"/>
        <a:ext cx="66978" cy="66978"/>
      </dsp:txXfrm>
    </dsp:sp>
    <dsp:sp modelId="{E8F99479-7082-46F3-8B98-955827E31D70}">
      <dsp:nvSpPr>
        <dsp:cNvPr id="0" name=""/>
        <dsp:cNvSpPr/>
      </dsp:nvSpPr>
      <dsp:spPr>
        <a:xfrm>
          <a:off x="5357614" y="2419865"/>
          <a:ext cx="1912456" cy="95622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b="1" kern="1200" dirty="0" smtClean="0">
              <a:latin typeface="Times New Roman" pitchFamily="18" charset="0"/>
              <a:cs typeface="Times New Roman" pitchFamily="18" charset="0"/>
            </a:rPr>
            <a:t>Waiting time </a:t>
          </a:r>
          <a:endParaRPr lang="en-AU" sz="2600" b="1" kern="1200" dirty="0">
            <a:latin typeface="Times New Roman" pitchFamily="18" charset="0"/>
            <a:cs typeface="Times New Roman" pitchFamily="18" charset="0"/>
          </a:endParaRPr>
        </a:p>
      </dsp:txBody>
      <dsp:txXfrm>
        <a:off x="5357614" y="2419865"/>
        <a:ext cx="1912456" cy="956228"/>
      </dsp:txXfrm>
    </dsp:sp>
    <dsp:sp modelId="{6075602A-A07D-482D-B8B7-BAAF7FD53F34}">
      <dsp:nvSpPr>
        <dsp:cNvPr id="0" name=""/>
        <dsp:cNvSpPr/>
      </dsp:nvSpPr>
      <dsp:spPr>
        <a:xfrm>
          <a:off x="1915193" y="2879654"/>
          <a:ext cx="764982" cy="36650"/>
        </a:xfrm>
        <a:custGeom>
          <a:avLst/>
          <a:gdLst/>
          <a:ahLst/>
          <a:cxnLst/>
          <a:rect l="0" t="0" r="0" b="0"/>
          <a:pathLst>
            <a:path>
              <a:moveTo>
                <a:pt x="0" y="18325"/>
              </a:moveTo>
              <a:lnTo>
                <a:pt x="764982" y="18325"/>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2278559" y="2878854"/>
        <a:ext cx="38249" cy="38249"/>
      </dsp:txXfrm>
    </dsp:sp>
    <dsp:sp modelId="{FD96A9FF-3667-4BDC-A5EC-17DD323DC973}">
      <dsp:nvSpPr>
        <dsp:cNvPr id="0" name=""/>
        <dsp:cNvSpPr/>
      </dsp:nvSpPr>
      <dsp:spPr>
        <a:xfrm>
          <a:off x="2680175" y="2419865"/>
          <a:ext cx="1912456" cy="95622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b="1" kern="1200" dirty="0" smtClean="0">
              <a:latin typeface="Times New Roman" pitchFamily="18" charset="0"/>
              <a:cs typeface="Times New Roman" pitchFamily="18" charset="0"/>
            </a:rPr>
            <a:t>Demand </a:t>
          </a:r>
          <a:endParaRPr lang="en-AU" sz="2600" b="1" kern="1200" dirty="0">
            <a:latin typeface="Times New Roman" pitchFamily="18" charset="0"/>
            <a:cs typeface="Times New Roman" pitchFamily="18" charset="0"/>
          </a:endParaRPr>
        </a:p>
      </dsp:txBody>
      <dsp:txXfrm>
        <a:off x="2680175" y="2419865"/>
        <a:ext cx="1912456" cy="956228"/>
      </dsp:txXfrm>
    </dsp:sp>
    <dsp:sp modelId="{F48A33EF-02E5-4796-9B26-1BCF91FC766F}">
      <dsp:nvSpPr>
        <dsp:cNvPr id="0" name=""/>
        <dsp:cNvSpPr/>
      </dsp:nvSpPr>
      <dsp:spPr>
        <a:xfrm rot="3310531">
          <a:off x="1627897" y="3429485"/>
          <a:ext cx="1339573" cy="36650"/>
        </a:xfrm>
        <a:custGeom>
          <a:avLst/>
          <a:gdLst/>
          <a:ahLst/>
          <a:cxnLst/>
          <a:rect l="0" t="0" r="0" b="0"/>
          <a:pathLst>
            <a:path>
              <a:moveTo>
                <a:pt x="0" y="18325"/>
              </a:moveTo>
              <a:lnTo>
                <a:pt x="1339573" y="18325"/>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rot="3310531">
        <a:off x="2264195" y="3414321"/>
        <a:ext cx="66978" cy="66978"/>
      </dsp:txXfrm>
    </dsp:sp>
    <dsp:sp modelId="{4640980F-F263-46E5-886B-A3D866AD4C8A}">
      <dsp:nvSpPr>
        <dsp:cNvPr id="0" name=""/>
        <dsp:cNvSpPr/>
      </dsp:nvSpPr>
      <dsp:spPr>
        <a:xfrm>
          <a:off x="2680175" y="3519527"/>
          <a:ext cx="1912456" cy="95622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b="1" kern="1200" dirty="0" smtClean="0">
              <a:latin typeface="Times New Roman" pitchFamily="18" charset="0"/>
              <a:cs typeface="Times New Roman" pitchFamily="18" charset="0"/>
            </a:rPr>
            <a:t>Layout and product flow </a:t>
          </a:r>
          <a:endParaRPr lang="en-AU" sz="2600" b="1" kern="1200" dirty="0">
            <a:latin typeface="Times New Roman" pitchFamily="18" charset="0"/>
            <a:cs typeface="Times New Roman" pitchFamily="18" charset="0"/>
          </a:endParaRPr>
        </a:p>
      </dsp:txBody>
      <dsp:txXfrm>
        <a:off x="2680175" y="3519527"/>
        <a:ext cx="1912456" cy="95622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217240-A26C-4A3C-A937-E6C79FAC601C}">
      <dsp:nvSpPr>
        <dsp:cNvPr id="0" name=""/>
        <dsp:cNvSpPr/>
      </dsp:nvSpPr>
      <dsp:spPr>
        <a:xfrm>
          <a:off x="5742" y="1277196"/>
          <a:ext cx="2480430" cy="1851588"/>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p3d z="-400500" extrusionH="63500" prstMaterial="matte"/>
      </dsp:spPr>
      <dsp:style>
        <a:lnRef idx="1">
          <a:scrgbClr r="0" g="0" b="0"/>
        </a:lnRef>
        <a:fillRef idx="1">
          <a:scrgbClr r="0" g="0" b="0"/>
        </a:fillRef>
        <a:effectRef idx="0">
          <a:scrgbClr r="0" g="0" b="0"/>
        </a:effectRef>
        <a:fontRef idx="minor"/>
      </dsp:style>
    </dsp:sp>
    <dsp:sp modelId="{C6A8CBF2-703F-4588-96F7-C4DD99754A54}">
      <dsp:nvSpPr>
        <dsp:cNvPr id="0" name=""/>
        <dsp:cNvSpPr/>
      </dsp:nvSpPr>
      <dsp:spPr>
        <a:xfrm>
          <a:off x="5742" y="3128785"/>
          <a:ext cx="2480430" cy="796183"/>
        </a:xfrm>
        <a:prstGeom prst="rect">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p3d extrusionH="381000" contourW="38100" prstMaterial="matte">
          <a:contourClr>
            <a:schemeClr val="lt1"/>
          </a:contourClr>
        </a:sp3d>
      </dsp:spPr>
      <dsp:style>
        <a:lnRef idx="1">
          <a:scrgbClr r="0" g="0" b="0"/>
        </a:lnRef>
        <a:fillRef idx="1">
          <a:scrgbClr r="0" g="0" b="0"/>
        </a:fillRef>
        <a:effectRef idx="0">
          <a:scrgbClr r="0" g="0" b="0"/>
        </a:effectRef>
        <a:fontRef idx="minor">
          <a:schemeClr val="lt1"/>
        </a:fontRef>
      </dsp:style>
      <dsp:txBody>
        <a:bodyPr spcFirstLastPara="0" vert="horz" wrap="square" lIns="125730" tIns="0" rIns="41910" bIns="0" numCol="1" spcCol="1270" anchor="ctr" anchorCtr="0">
          <a:noAutofit/>
        </a:bodyPr>
        <a:lstStyle/>
        <a:p>
          <a:pPr lvl="0" algn="l" defTabSz="1466850">
            <a:lnSpc>
              <a:spcPct val="90000"/>
            </a:lnSpc>
            <a:spcBef>
              <a:spcPct val="0"/>
            </a:spcBef>
            <a:spcAft>
              <a:spcPct val="35000"/>
            </a:spcAft>
          </a:pPr>
          <a:r>
            <a:rPr lang="en-US" sz="3300" b="1" kern="1200" dirty="0" smtClean="0">
              <a:latin typeface="Times New Roman" pitchFamily="18" charset="0"/>
              <a:cs typeface="Times New Roman" pitchFamily="18" charset="0"/>
            </a:rPr>
            <a:t>Min </a:t>
          </a:r>
          <a:r>
            <a:rPr lang="en-US" sz="2800" b="1" kern="1200" dirty="0" smtClean="0">
              <a:latin typeface="Times New Roman" pitchFamily="18" charset="0"/>
              <a:cs typeface="Times New Roman" pitchFamily="18" charset="0"/>
            </a:rPr>
            <a:t>WIP</a:t>
          </a:r>
          <a:endParaRPr lang="en-AU" sz="3300" b="1" kern="1200" dirty="0">
            <a:latin typeface="Times New Roman" pitchFamily="18" charset="0"/>
            <a:cs typeface="Times New Roman" pitchFamily="18" charset="0"/>
          </a:endParaRPr>
        </a:p>
      </dsp:txBody>
      <dsp:txXfrm>
        <a:off x="5742" y="3128785"/>
        <a:ext cx="1746782" cy="796183"/>
      </dsp:txXfrm>
    </dsp:sp>
    <dsp:sp modelId="{97A62900-8C76-49C9-A134-8378D5B5538E}">
      <dsp:nvSpPr>
        <dsp:cNvPr id="0" name=""/>
        <dsp:cNvSpPr/>
      </dsp:nvSpPr>
      <dsp:spPr>
        <a:xfrm>
          <a:off x="1822692" y="3255252"/>
          <a:ext cx="868150" cy="868150"/>
        </a:xfrm>
        <a:prstGeom prst="ellipse">
          <a:avLst/>
        </a:prstGeom>
        <a:solidFill>
          <a:schemeClr val="accent1">
            <a:alpha val="90000"/>
            <a:tint val="40000"/>
            <a:hueOff val="0"/>
            <a:satOff val="0"/>
            <a:lumOff val="0"/>
            <a:alphaOff val="0"/>
          </a:schemeClr>
        </a:solidFill>
        <a:ln>
          <a:noFill/>
        </a:ln>
        <a:effectLst/>
        <a:sp3d z="57150" extrusionH="63500" contourW="12700" prstMaterial="matte">
          <a:contourClr>
            <a:schemeClr val="dk1">
              <a:tint val="20000"/>
            </a:schemeClr>
          </a:contourClr>
        </a:sp3d>
      </dsp:spPr>
      <dsp:style>
        <a:lnRef idx="0">
          <a:scrgbClr r="0" g="0" b="0"/>
        </a:lnRef>
        <a:fillRef idx="1">
          <a:scrgbClr r="0" g="0" b="0"/>
        </a:fillRef>
        <a:effectRef idx="0">
          <a:scrgbClr r="0" g="0" b="0"/>
        </a:effectRef>
        <a:fontRef idx="minor"/>
      </dsp:style>
    </dsp:sp>
    <dsp:sp modelId="{E709B85E-AD47-44D5-AE29-B1C445A8FB7F}">
      <dsp:nvSpPr>
        <dsp:cNvPr id="0" name=""/>
        <dsp:cNvSpPr/>
      </dsp:nvSpPr>
      <dsp:spPr>
        <a:xfrm>
          <a:off x="2808316" y="1152122"/>
          <a:ext cx="2480430" cy="1851588"/>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p3d z="-400500" extrusionH="63500" prstMaterial="matte"/>
      </dsp:spPr>
      <dsp:style>
        <a:lnRef idx="1">
          <a:scrgbClr r="0" g="0" b="0"/>
        </a:lnRef>
        <a:fillRef idx="1">
          <a:scrgbClr r="0" g="0" b="0"/>
        </a:fillRef>
        <a:effectRef idx="0">
          <a:scrgbClr r="0" g="0" b="0"/>
        </a:effectRef>
        <a:fontRef idx="minor"/>
      </dsp:style>
    </dsp:sp>
    <dsp:sp modelId="{A70FDC14-DA2F-461D-8BB2-47C3970A7845}">
      <dsp:nvSpPr>
        <dsp:cNvPr id="0" name=""/>
        <dsp:cNvSpPr/>
      </dsp:nvSpPr>
      <dsp:spPr>
        <a:xfrm>
          <a:off x="2858074" y="3086524"/>
          <a:ext cx="2480430" cy="796183"/>
        </a:xfrm>
        <a:prstGeom prst="rect">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p3d extrusionH="381000" contourW="38100" prstMaterial="matte">
          <a:contourClr>
            <a:schemeClr val="lt1"/>
          </a:contourClr>
        </a:sp3d>
      </dsp:spPr>
      <dsp:style>
        <a:lnRef idx="1">
          <a:scrgbClr r="0" g="0" b="0"/>
        </a:lnRef>
        <a:fillRef idx="1">
          <a:scrgbClr r="0" g="0" b="0"/>
        </a:fillRef>
        <a:effectRef idx="0">
          <a:scrgbClr r="0" g="0" b="0"/>
        </a:effectRef>
        <a:fontRef idx="minor">
          <a:schemeClr val="lt1"/>
        </a:fontRef>
      </dsp:style>
      <dsp:txBody>
        <a:bodyPr spcFirstLastPara="0" vert="horz" wrap="square" lIns="91440" tIns="0" rIns="30480" bIns="0" numCol="1" spcCol="1270" anchor="ctr" anchorCtr="0">
          <a:noAutofit/>
        </a:bodyPr>
        <a:lstStyle/>
        <a:p>
          <a:pPr lvl="0" algn="l" defTabSz="1066800">
            <a:lnSpc>
              <a:spcPct val="90000"/>
            </a:lnSpc>
            <a:spcBef>
              <a:spcPct val="0"/>
            </a:spcBef>
            <a:spcAft>
              <a:spcPct val="35000"/>
            </a:spcAft>
          </a:pPr>
          <a:r>
            <a:rPr lang="en-US" sz="2400" b="1" kern="1200" dirty="0" smtClean="0">
              <a:latin typeface="Times New Roman" pitchFamily="18" charset="0"/>
              <a:cs typeface="Times New Roman" pitchFamily="18" charset="0"/>
            </a:rPr>
            <a:t>Reduce Cycle Time </a:t>
          </a:r>
          <a:endParaRPr lang="en-AU" sz="2400" b="1" kern="1200" dirty="0">
            <a:latin typeface="Times New Roman" pitchFamily="18" charset="0"/>
            <a:cs typeface="Times New Roman" pitchFamily="18" charset="0"/>
          </a:endParaRPr>
        </a:p>
      </dsp:txBody>
      <dsp:txXfrm>
        <a:off x="2858074" y="3086524"/>
        <a:ext cx="1746782" cy="796183"/>
      </dsp:txXfrm>
    </dsp:sp>
    <dsp:sp modelId="{56C7ADB2-E311-40EB-88AF-BD16B14A35C6}">
      <dsp:nvSpPr>
        <dsp:cNvPr id="0" name=""/>
        <dsp:cNvSpPr/>
      </dsp:nvSpPr>
      <dsp:spPr>
        <a:xfrm>
          <a:off x="4722871" y="3255252"/>
          <a:ext cx="868150" cy="868150"/>
        </a:xfrm>
        <a:prstGeom prst="ellipse">
          <a:avLst/>
        </a:prstGeom>
        <a:solidFill>
          <a:schemeClr val="accent1">
            <a:alpha val="90000"/>
            <a:tint val="40000"/>
            <a:hueOff val="0"/>
            <a:satOff val="0"/>
            <a:lumOff val="0"/>
            <a:alphaOff val="0"/>
          </a:schemeClr>
        </a:solidFill>
        <a:ln>
          <a:noFill/>
        </a:ln>
        <a:effectLst/>
        <a:sp3d z="57150" extrusionH="63500" contourW="12700" prstMaterial="matte">
          <a:contourClr>
            <a:schemeClr val="dk1">
              <a:tint val="20000"/>
            </a:schemeClr>
          </a:contourClr>
        </a:sp3d>
      </dsp:spPr>
      <dsp:style>
        <a:lnRef idx="0">
          <a:scrgbClr r="0" g="0" b="0"/>
        </a:lnRef>
        <a:fillRef idx="1">
          <a:scrgbClr r="0" g="0" b="0"/>
        </a:fillRef>
        <a:effectRef idx="0">
          <a:scrgbClr r="0" g="0" b="0"/>
        </a:effectRef>
        <a:fontRef idx="minor"/>
      </dsp:style>
    </dsp:sp>
    <dsp:sp modelId="{7C3EE0D7-6575-44F5-985B-272C913F0C2B}">
      <dsp:nvSpPr>
        <dsp:cNvPr id="0" name=""/>
        <dsp:cNvSpPr/>
      </dsp:nvSpPr>
      <dsp:spPr>
        <a:xfrm>
          <a:off x="5760634" y="1152122"/>
          <a:ext cx="2480430" cy="1851588"/>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p3d z="-400500" extrusionH="63500" prstMaterial="matte"/>
      </dsp:spPr>
      <dsp:style>
        <a:lnRef idx="1">
          <a:scrgbClr r="0" g="0" b="0"/>
        </a:lnRef>
        <a:fillRef idx="1">
          <a:scrgbClr r="0" g="0" b="0"/>
        </a:fillRef>
        <a:effectRef idx="0">
          <a:scrgbClr r="0" g="0" b="0"/>
        </a:effectRef>
        <a:fontRef idx="minor"/>
      </dsp:style>
    </dsp:sp>
    <dsp:sp modelId="{7663BBC2-75C3-4C0E-8797-C27391786894}">
      <dsp:nvSpPr>
        <dsp:cNvPr id="0" name=""/>
        <dsp:cNvSpPr/>
      </dsp:nvSpPr>
      <dsp:spPr>
        <a:xfrm>
          <a:off x="5806100" y="3128785"/>
          <a:ext cx="2480430" cy="796183"/>
        </a:xfrm>
        <a:prstGeom prst="rect">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p3d extrusionH="381000" contourW="38100" prstMaterial="matte">
          <a:contourClr>
            <a:schemeClr val="lt1"/>
          </a:contourClr>
        </a:sp3d>
      </dsp:spPr>
      <dsp:style>
        <a:lnRef idx="1">
          <a:scrgbClr r="0" g="0" b="0"/>
        </a:lnRef>
        <a:fillRef idx="1">
          <a:scrgbClr r="0" g="0" b="0"/>
        </a:fillRef>
        <a:effectRef idx="0">
          <a:scrgbClr r="0" g="0" b="0"/>
        </a:effectRef>
        <a:fontRef idx="minor">
          <a:schemeClr val="lt1"/>
        </a:fontRef>
      </dsp:style>
      <dsp:txBody>
        <a:bodyPr spcFirstLastPara="0" vert="horz" wrap="square" lIns="76200" tIns="0" rIns="25400" bIns="0" numCol="1" spcCol="1270" anchor="ctr" anchorCtr="0">
          <a:noAutofit/>
        </a:bodyPr>
        <a:lstStyle/>
        <a:p>
          <a:pPr lvl="0" algn="l" defTabSz="889000">
            <a:lnSpc>
              <a:spcPct val="90000"/>
            </a:lnSpc>
            <a:spcBef>
              <a:spcPct val="0"/>
            </a:spcBef>
            <a:spcAft>
              <a:spcPct val="35000"/>
            </a:spcAft>
          </a:pPr>
          <a:r>
            <a:rPr lang="en-US" sz="2000" b="1" kern="1200" dirty="0" smtClean="0">
              <a:latin typeface="Times New Roman" pitchFamily="18" charset="0"/>
              <a:cs typeface="Times New Roman" pitchFamily="18" charset="0"/>
            </a:rPr>
            <a:t>Meet The Customer Demand </a:t>
          </a:r>
          <a:endParaRPr lang="en-AU" sz="2000" b="1" kern="1200" dirty="0">
            <a:latin typeface="Times New Roman" pitchFamily="18" charset="0"/>
            <a:cs typeface="Times New Roman" pitchFamily="18" charset="0"/>
          </a:endParaRPr>
        </a:p>
      </dsp:txBody>
      <dsp:txXfrm>
        <a:off x="5806100" y="3128785"/>
        <a:ext cx="1746782" cy="796183"/>
      </dsp:txXfrm>
    </dsp:sp>
    <dsp:sp modelId="{F82DADB1-ABD8-4430-9BB9-9EEFAA1F9822}">
      <dsp:nvSpPr>
        <dsp:cNvPr id="0" name=""/>
        <dsp:cNvSpPr/>
      </dsp:nvSpPr>
      <dsp:spPr>
        <a:xfrm>
          <a:off x="7570006" y="3224094"/>
          <a:ext cx="868150" cy="868150"/>
        </a:xfrm>
        <a:prstGeom prst="ellipse">
          <a:avLst/>
        </a:prstGeom>
        <a:solidFill>
          <a:schemeClr val="accent1">
            <a:alpha val="90000"/>
            <a:tint val="40000"/>
            <a:hueOff val="0"/>
            <a:satOff val="0"/>
            <a:lumOff val="0"/>
            <a:alphaOff val="0"/>
          </a:schemeClr>
        </a:solidFill>
        <a:ln>
          <a:noFill/>
        </a:ln>
        <a:effectLst/>
        <a:sp3d z="57150" extrusionH="63500" contourW="12700" prstMaterial="matte">
          <a:contourClr>
            <a:schemeClr val="dk1">
              <a:tint val="20000"/>
            </a:schemeClr>
          </a:contourClr>
        </a:sp3d>
      </dsp:spPr>
      <dsp:style>
        <a:lnRef idx="0">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217240-A26C-4A3C-A937-E6C79FAC601C}">
      <dsp:nvSpPr>
        <dsp:cNvPr id="0" name=""/>
        <dsp:cNvSpPr/>
      </dsp:nvSpPr>
      <dsp:spPr>
        <a:xfrm>
          <a:off x="5562" y="1090235"/>
          <a:ext cx="2402387" cy="1793331"/>
        </a:xfrm>
        <a:prstGeom prst="round2SameRect">
          <a:avLst>
            <a:gd name="adj1" fmla="val 8000"/>
            <a:gd name="adj2" fmla="val 0"/>
          </a:avLst>
        </a:prstGeom>
        <a:solidFill>
          <a:schemeClr val="accent1">
            <a:lumMod val="60000"/>
            <a:lumOff val="40000"/>
          </a:schemeClr>
        </a:solidFill>
        <a:ln w="9525" cap="flat" cmpd="sng" algn="ctr">
          <a:solidFill>
            <a:schemeClr val="dk2">
              <a:hueOff val="0"/>
              <a:satOff val="0"/>
              <a:lumOff val="0"/>
              <a:alphaOff val="0"/>
            </a:schemeClr>
          </a:solidFill>
          <a:prstDash val="solid"/>
        </a:ln>
        <a:effectLst/>
        <a:sp3d z="-400500" extrusionH="63500" prstMaterial="matte"/>
      </dsp:spPr>
      <dsp:style>
        <a:lnRef idx="1">
          <a:scrgbClr r="0" g="0" b="0"/>
        </a:lnRef>
        <a:fillRef idx="1">
          <a:scrgbClr r="0" g="0" b="0"/>
        </a:fillRef>
        <a:effectRef idx="0">
          <a:scrgbClr r="0" g="0" b="0"/>
        </a:effectRef>
        <a:fontRef idx="minor"/>
      </dsp:style>
    </dsp:sp>
    <dsp:sp modelId="{C6A8CBF2-703F-4588-96F7-C4DD99754A54}">
      <dsp:nvSpPr>
        <dsp:cNvPr id="0" name=""/>
        <dsp:cNvSpPr/>
      </dsp:nvSpPr>
      <dsp:spPr>
        <a:xfrm>
          <a:off x="10342" y="2929880"/>
          <a:ext cx="2402387" cy="771132"/>
        </a:xfrm>
        <a:prstGeom prst="rect">
          <a:avLst/>
        </a:prstGeom>
        <a:solidFill>
          <a:schemeClr val="accent1">
            <a:lumMod val="60000"/>
            <a:lumOff val="40000"/>
          </a:schemeClr>
        </a:solidFill>
        <a:ln w="9525" cap="flat" cmpd="sng" algn="ctr">
          <a:solidFill>
            <a:schemeClr val="dk2">
              <a:hueOff val="0"/>
              <a:satOff val="0"/>
              <a:lumOff val="0"/>
              <a:alphaOff val="0"/>
            </a:schemeClr>
          </a:solidFill>
          <a:prstDash val="solid"/>
        </a:ln>
        <a:effectLst/>
        <a:sp3d extrusionH="381000" contourW="38100" prstMaterial="matte">
          <a:contourClr>
            <a:schemeClr val="lt1"/>
          </a:contourClr>
        </a:sp3d>
      </dsp:spPr>
      <dsp:style>
        <a:lnRef idx="1">
          <a:scrgbClr r="0" g="0" b="0"/>
        </a:lnRef>
        <a:fillRef idx="1">
          <a:scrgbClr r="0" g="0" b="0"/>
        </a:fillRef>
        <a:effectRef idx="0">
          <a:scrgbClr r="0" g="0" b="0"/>
        </a:effectRef>
        <a:fontRef idx="minor">
          <a:schemeClr val="lt1"/>
        </a:fontRef>
      </dsp:style>
      <dsp:txBody>
        <a:bodyPr spcFirstLastPara="0" vert="horz" wrap="square" lIns="76200" tIns="0" rIns="25400" bIns="0" numCol="1" spcCol="1270" anchor="ctr" anchorCtr="0">
          <a:noAutofit/>
        </a:bodyPr>
        <a:lstStyle/>
        <a:p>
          <a:pPr lvl="0" algn="l" defTabSz="889000">
            <a:lnSpc>
              <a:spcPct val="90000"/>
            </a:lnSpc>
            <a:spcBef>
              <a:spcPct val="0"/>
            </a:spcBef>
            <a:spcAft>
              <a:spcPct val="35000"/>
            </a:spcAft>
          </a:pPr>
          <a:endParaRPr lang="en-US" sz="2000" kern="1200" dirty="0" smtClean="0"/>
        </a:p>
        <a:p>
          <a:pPr lvl="0" algn="ctr" defTabSz="889000">
            <a:lnSpc>
              <a:spcPct val="90000"/>
            </a:lnSpc>
            <a:spcBef>
              <a:spcPct val="0"/>
            </a:spcBef>
            <a:spcAft>
              <a:spcPct val="35000"/>
            </a:spcAft>
          </a:pPr>
          <a:r>
            <a:rPr lang="en-US" sz="2000" b="1" kern="1200" dirty="0" smtClean="0">
              <a:latin typeface="Times New Roman" pitchFamily="18" charset="0"/>
              <a:cs typeface="Times New Roman" pitchFamily="18" charset="0"/>
            </a:rPr>
            <a:t>Find better layout</a:t>
          </a:r>
        </a:p>
        <a:p>
          <a:pPr lvl="0" algn="l" defTabSz="889000">
            <a:lnSpc>
              <a:spcPct val="90000"/>
            </a:lnSpc>
            <a:spcBef>
              <a:spcPct val="0"/>
            </a:spcBef>
            <a:spcAft>
              <a:spcPct val="35000"/>
            </a:spcAft>
          </a:pPr>
          <a:endParaRPr lang="en-AU" sz="3200" b="1" kern="1200" dirty="0">
            <a:latin typeface="Times New Roman" pitchFamily="18" charset="0"/>
            <a:cs typeface="Times New Roman" pitchFamily="18" charset="0"/>
          </a:endParaRPr>
        </a:p>
      </dsp:txBody>
      <dsp:txXfrm>
        <a:off x="10342" y="2929880"/>
        <a:ext cx="1691822" cy="771132"/>
      </dsp:txXfrm>
    </dsp:sp>
    <dsp:sp modelId="{97A62900-8C76-49C9-A134-8378D5B5538E}">
      <dsp:nvSpPr>
        <dsp:cNvPr id="0" name=""/>
        <dsp:cNvSpPr/>
      </dsp:nvSpPr>
      <dsp:spPr>
        <a:xfrm>
          <a:off x="1738538" y="3073892"/>
          <a:ext cx="840835" cy="840835"/>
        </a:xfrm>
        <a:prstGeom prst="ellipse">
          <a:avLst/>
        </a:prstGeom>
        <a:solidFill>
          <a:schemeClr val="accent1">
            <a:lumMod val="60000"/>
            <a:lumOff val="40000"/>
          </a:schemeClr>
        </a:solidFill>
        <a:ln>
          <a:noFill/>
        </a:ln>
        <a:effectLst/>
        <a:sp3d z="57150" extrusionH="63500" contourW="12700" prstMaterial="matte">
          <a:contourClr>
            <a:schemeClr val="dk1">
              <a:tint val="20000"/>
            </a:schemeClr>
          </a:contourClr>
        </a:sp3d>
      </dsp:spPr>
      <dsp:style>
        <a:lnRef idx="0">
          <a:scrgbClr r="0" g="0" b="0"/>
        </a:lnRef>
        <a:fillRef idx="1">
          <a:scrgbClr r="0" g="0" b="0"/>
        </a:fillRef>
        <a:effectRef idx="0">
          <a:scrgbClr r="0" g="0" b="0"/>
        </a:effectRef>
        <a:fontRef idx="minor"/>
      </dsp:style>
    </dsp:sp>
    <dsp:sp modelId="{E709B85E-AD47-44D5-AE29-B1C445A8FB7F}">
      <dsp:nvSpPr>
        <dsp:cNvPr id="0" name=""/>
        <dsp:cNvSpPr/>
      </dsp:nvSpPr>
      <dsp:spPr>
        <a:xfrm>
          <a:off x="2814491" y="1090235"/>
          <a:ext cx="2402387" cy="1793331"/>
        </a:xfrm>
        <a:prstGeom prst="round2SameRect">
          <a:avLst>
            <a:gd name="adj1" fmla="val 8000"/>
            <a:gd name="adj2" fmla="val 0"/>
          </a:avLst>
        </a:prstGeom>
        <a:solidFill>
          <a:schemeClr val="accent1">
            <a:lumMod val="60000"/>
            <a:lumOff val="40000"/>
          </a:schemeClr>
        </a:solidFill>
        <a:ln w="9525" cap="flat" cmpd="sng" algn="ctr">
          <a:solidFill>
            <a:schemeClr val="dk2">
              <a:hueOff val="0"/>
              <a:satOff val="0"/>
              <a:lumOff val="0"/>
              <a:alphaOff val="0"/>
            </a:schemeClr>
          </a:solidFill>
          <a:prstDash val="solid"/>
        </a:ln>
        <a:effectLst/>
        <a:sp3d z="-400500" extrusionH="63500" prstMaterial="matte"/>
      </dsp:spPr>
      <dsp:style>
        <a:lnRef idx="1">
          <a:scrgbClr r="0" g="0" b="0"/>
        </a:lnRef>
        <a:fillRef idx="1">
          <a:scrgbClr r="0" g="0" b="0"/>
        </a:fillRef>
        <a:effectRef idx="0">
          <a:scrgbClr r="0" g="0" b="0"/>
        </a:effectRef>
        <a:fontRef idx="minor"/>
      </dsp:style>
    </dsp:sp>
    <dsp:sp modelId="{A70FDC14-DA2F-461D-8BB2-47C3970A7845}">
      <dsp:nvSpPr>
        <dsp:cNvPr id="0" name=""/>
        <dsp:cNvSpPr/>
      </dsp:nvSpPr>
      <dsp:spPr>
        <a:xfrm>
          <a:off x="2768149" y="2842635"/>
          <a:ext cx="2402387" cy="771132"/>
        </a:xfrm>
        <a:prstGeom prst="rect">
          <a:avLst/>
        </a:prstGeom>
        <a:solidFill>
          <a:schemeClr val="accent1">
            <a:lumMod val="60000"/>
            <a:lumOff val="40000"/>
          </a:schemeClr>
        </a:solidFill>
        <a:ln w="9525" cap="flat" cmpd="sng" algn="ctr">
          <a:solidFill>
            <a:schemeClr val="dk2">
              <a:hueOff val="0"/>
              <a:satOff val="0"/>
              <a:lumOff val="0"/>
              <a:alphaOff val="0"/>
            </a:schemeClr>
          </a:solidFill>
          <a:prstDash val="solid"/>
        </a:ln>
        <a:effectLst/>
        <a:sp3d extrusionH="381000" contourW="38100" prstMaterial="matte">
          <a:contourClr>
            <a:schemeClr val="lt1"/>
          </a:contourClr>
        </a:sp3d>
      </dsp:spPr>
      <dsp:style>
        <a:lnRef idx="1">
          <a:scrgbClr r="0" g="0" b="0"/>
        </a:lnRef>
        <a:fillRef idx="1">
          <a:scrgbClr r="0" g="0" b="0"/>
        </a:fillRef>
        <a:effectRef idx="0">
          <a:scrgbClr r="0" g="0" b="0"/>
        </a:effectRef>
        <a:fontRef idx="minor">
          <a:schemeClr val="lt1"/>
        </a:fontRef>
      </dsp:style>
      <dsp:txBody>
        <a:bodyPr spcFirstLastPara="0" vert="horz" wrap="square" lIns="68580" tIns="0" rIns="22860" bIns="0" numCol="1" spcCol="1270" anchor="ctr" anchorCtr="0">
          <a:noAutofit/>
        </a:bodyPr>
        <a:lstStyle/>
        <a:p>
          <a:pPr lvl="0" algn="l" defTabSz="800100">
            <a:lnSpc>
              <a:spcPct val="90000"/>
            </a:lnSpc>
            <a:spcBef>
              <a:spcPct val="0"/>
            </a:spcBef>
            <a:spcAft>
              <a:spcPct val="35000"/>
            </a:spcAft>
          </a:pPr>
          <a:r>
            <a:rPr lang="en-US" sz="1800" b="1" kern="1200" dirty="0" smtClean="0">
              <a:latin typeface="Times New Roman" pitchFamily="18" charset="0"/>
              <a:cs typeface="Times New Roman" pitchFamily="18" charset="0"/>
            </a:rPr>
            <a:t>Find solution to fluctuating demand </a:t>
          </a:r>
          <a:endParaRPr lang="en-AU" sz="1800" b="1" kern="1200" dirty="0">
            <a:latin typeface="Times New Roman" pitchFamily="18" charset="0"/>
            <a:cs typeface="Times New Roman" pitchFamily="18" charset="0"/>
          </a:endParaRPr>
        </a:p>
      </dsp:txBody>
      <dsp:txXfrm>
        <a:off x="2768149" y="2842635"/>
        <a:ext cx="1691822" cy="771132"/>
      </dsp:txXfrm>
    </dsp:sp>
    <dsp:sp modelId="{56C7ADB2-E311-40EB-88AF-BD16B14A35C6}">
      <dsp:nvSpPr>
        <dsp:cNvPr id="0" name=""/>
        <dsp:cNvSpPr/>
      </dsp:nvSpPr>
      <dsp:spPr>
        <a:xfrm>
          <a:off x="4574273" y="3006054"/>
          <a:ext cx="840835" cy="840835"/>
        </a:xfrm>
        <a:prstGeom prst="ellipse">
          <a:avLst/>
        </a:prstGeom>
        <a:solidFill>
          <a:schemeClr val="accent1">
            <a:lumMod val="60000"/>
            <a:lumOff val="40000"/>
          </a:schemeClr>
        </a:solidFill>
        <a:ln>
          <a:noFill/>
        </a:ln>
        <a:effectLst/>
        <a:sp3d z="57150" extrusionH="63500" contourW="12700" prstMaterial="matte">
          <a:contourClr>
            <a:schemeClr val="dk1">
              <a:tint val="20000"/>
            </a:schemeClr>
          </a:contourClr>
        </a:sp3d>
      </dsp:spPr>
      <dsp:style>
        <a:lnRef idx="0">
          <a:scrgbClr r="0" g="0" b="0"/>
        </a:lnRef>
        <a:fillRef idx="1">
          <a:scrgbClr r="0" g="0" b="0"/>
        </a:fillRef>
        <a:effectRef idx="0">
          <a:scrgbClr r="0" g="0" b="0"/>
        </a:effectRef>
        <a:fontRef idx="minor"/>
      </dsp:style>
    </dsp:sp>
    <dsp:sp modelId="{7C3EE0D7-6575-44F5-985B-272C913F0C2B}">
      <dsp:nvSpPr>
        <dsp:cNvPr id="0" name=""/>
        <dsp:cNvSpPr/>
      </dsp:nvSpPr>
      <dsp:spPr>
        <a:xfrm>
          <a:off x="5623420" y="1090235"/>
          <a:ext cx="2402387" cy="1793331"/>
        </a:xfrm>
        <a:prstGeom prst="round2SameRect">
          <a:avLst>
            <a:gd name="adj1" fmla="val 8000"/>
            <a:gd name="adj2" fmla="val 0"/>
          </a:avLst>
        </a:prstGeom>
        <a:solidFill>
          <a:schemeClr val="accent1">
            <a:lumMod val="60000"/>
            <a:lumOff val="40000"/>
          </a:schemeClr>
        </a:solidFill>
        <a:ln w="9525" cap="flat" cmpd="sng" algn="ctr">
          <a:solidFill>
            <a:schemeClr val="dk2">
              <a:hueOff val="0"/>
              <a:satOff val="0"/>
              <a:lumOff val="0"/>
              <a:alphaOff val="0"/>
            </a:schemeClr>
          </a:solidFill>
          <a:prstDash val="solid"/>
        </a:ln>
        <a:effectLst/>
        <a:sp3d z="-400500" extrusionH="63500" prstMaterial="matte"/>
      </dsp:spPr>
      <dsp:style>
        <a:lnRef idx="1">
          <a:scrgbClr r="0" g="0" b="0"/>
        </a:lnRef>
        <a:fillRef idx="1">
          <a:scrgbClr r="0" g="0" b="0"/>
        </a:fillRef>
        <a:effectRef idx="0">
          <a:scrgbClr r="0" g="0" b="0"/>
        </a:effectRef>
        <a:fontRef idx="minor"/>
      </dsp:style>
    </dsp:sp>
    <dsp:sp modelId="{7663BBC2-75C3-4C0E-8797-C27391786894}">
      <dsp:nvSpPr>
        <dsp:cNvPr id="0" name=""/>
        <dsp:cNvSpPr/>
      </dsp:nvSpPr>
      <dsp:spPr>
        <a:xfrm>
          <a:off x="5623420" y="2883566"/>
          <a:ext cx="2402387" cy="771132"/>
        </a:xfrm>
        <a:prstGeom prst="rect">
          <a:avLst/>
        </a:prstGeom>
        <a:solidFill>
          <a:schemeClr val="accent1">
            <a:lumMod val="60000"/>
            <a:lumOff val="40000"/>
          </a:schemeClr>
        </a:solidFill>
        <a:ln w="9525" cap="flat" cmpd="sng" algn="ctr">
          <a:solidFill>
            <a:schemeClr val="dk2">
              <a:hueOff val="0"/>
              <a:satOff val="0"/>
              <a:lumOff val="0"/>
              <a:alphaOff val="0"/>
            </a:schemeClr>
          </a:solidFill>
          <a:prstDash val="solid"/>
        </a:ln>
        <a:effectLst/>
        <a:sp3d extrusionH="381000" contourW="38100" prstMaterial="matte">
          <a:contourClr>
            <a:schemeClr val="lt1"/>
          </a:contourClr>
        </a:sp3d>
      </dsp:spPr>
      <dsp:style>
        <a:lnRef idx="1">
          <a:scrgbClr r="0" g="0" b="0"/>
        </a:lnRef>
        <a:fillRef idx="1">
          <a:scrgbClr r="0" g="0" b="0"/>
        </a:fillRef>
        <a:effectRef idx="0">
          <a:scrgbClr r="0" g="0" b="0"/>
        </a:effectRef>
        <a:fontRef idx="minor">
          <a:schemeClr val="lt1"/>
        </a:fontRef>
      </dsp:style>
      <dsp:txBody>
        <a:bodyPr spcFirstLastPara="0" vert="horz" wrap="square" lIns="76200" tIns="0" rIns="25400" bIns="0" numCol="1" spcCol="1270" anchor="ctr" anchorCtr="0">
          <a:noAutofit/>
        </a:bodyPr>
        <a:lstStyle/>
        <a:p>
          <a:pPr lvl="0" algn="l" defTabSz="889000">
            <a:lnSpc>
              <a:spcPct val="90000"/>
            </a:lnSpc>
            <a:spcBef>
              <a:spcPct val="0"/>
            </a:spcBef>
            <a:spcAft>
              <a:spcPct val="35000"/>
            </a:spcAft>
          </a:pPr>
          <a:r>
            <a:rPr lang="en-US" sz="2000" b="1" kern="1200" dirty="0" smtClean="0">
              <a:latin typeface="Times New Roman" pitchFamily="18" charset="0"/>
              <a:cs typeface="Times New Roman" pitchFamily="18" charset="0"/>
            </a:rPr>
            <a:t>Reduce Cost </a:t>
          </a:r>
          <a:endParaRPr lang="en-AU" sz="2000" b="1" kern="1200" dirty="0">
            <a:latin typeface="Times New Roman" pitchFamily="18" charset="0"/>
            <a:cs typeface="Times New Roman" pitchFamily="18" charset="0"/>
          </a:endParaRPr>
        </a:p>
      </dsp:txBody>
      <dsp:txXfrm>
        <a:off x="5623420" y="2883566"/>
        <a:ext cx="1691822" cy="771132"/>
      </dsp:txXfrm>
    </dsp:sp>
    <dsp:sp modelId="{F82DADB1-ABD8-4430-9BB9-9EEFAA1F9822}">
      <dsp:nvSpPr>
        <dsp:cNvPr id="0" name=""/>
        <dsp:cNvSpPr/>
      </dsp:nvSpPr>
      <dsp:spPr>
        <a:xfrm>
          <a:off x="7331827" y="2975876"/>
          <a:ext cx="840835" cy="840835"/>
        </a:xfrm>
        <a:prstGeom prst="ellipse">
          <a:avLst/>
        </a:prstGeom>
        <a:solidFill>
          <a:schemeClr val="accent1">
            <a:lumMod val="60000"/>
            <a:lumOff val="40000"/>
          </a:schemeClr>
        </a:solidFill>
        <a:ln>
          <a:noFill/>
        </a:ln>
        <a:effectLst/>
        <a:sp3d z="57150" extrusionH="63500" contourW="12700" prstMaterial="matte">
          <a:contourClr>
            <a:schemeClr val="dk1">
              <a:tint val="20000"/>
            </a:schemeClr>
          </a:contourClr>
        </a:sp3d>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34D97C3-666E-46F4-853B-382B70651484}">
      <dsp:nvSpPr>
        <dsp:cNvPr id="0" name=""/>
        <dsp:cNvSpPr/>
      </dsp:nvSpPr>
      <dsp:spPr>
        <a:xfrm>
          <a:off x="1966732" y="436148"/>
          <a:ext cx="336419" cy="91440"/>
        </a:xfrm>
        <a:custGeom>
          <a:avLst/>
          <a:gdLst/>
          <a:ahLst/>
          <a:cxnLst/>
          <a:rect l="0" t="0" r="0" b="0"/>
          <a:pathLst>
            <a:path>
              <a:moveTo>
                <a:pt x="0" y="45720"/>
              </a:moveTo>
              <a:lnTo>
                <a:pt x="33641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2125766" y="480031"/>
        <a:ext cx="18350" cy="3673"/>
      </dsp:txXfrm>
    </dsp:sp>
    <dsp:sp modelId="{32F88CD0-2589-4890-BCF3-97290E0CBA1F}">
      <dsp:nvSpPr>
        <dsp:cNvPr id="0" name=""/>
        <dsp:cNvSpPr/>
      </dsp:nvSpPr>
      <dsp:spPr>
        <a:xfrm>
          <a:off x="372794" y="3147"/>
          <a:ext cx="1595737" cy="95744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AU" sz="1400" b="1" kern="1200" dirty="0" smtClean="0">
              <a:latin typeface="Times New Roman" pitchFamily="18" charset="0"/>
              <a:cs typeface="Times New Roman" pitchFamily="18" charset="0"/>
            </a:rPr>
            <a:t>Factory visit  </a:t>
          </a:r>
          <a:endParaRPr lang="en-AU" sz="1400" b="1" kern="1200" dirty="0">
            <a:latin typeface="Times New Roman" pitchFamily="18" charset="0"/>
            <a:cs typeface="Times New Roman" pitchFamily="18" charset="0"/>
          </a:endParaRPr>
        </a:p>
      </dsp:txBody>
      <dsp:txXfrm>
        <a:off x="372794" y="3147"/>
        <a:ext cx="1595737" cy="957442"/>
      </dsp:txXfrm>
    </dsp:sp>
    <dsp:sp modelId="{AD6C5658-0946-4F92-8975-6D95466D4D62}">
      <dsp:nvSpPr>
        <dsp:cNvPr id="0" name=""/>
        <dsp:cNvSpPr/>
      </dsp:nvSpPr>
      <dsp:spPr>
        <a:xfrm>
          <a:off x="3929490" y="436148"/>
          <a:ext cx="336419" cy="91440"/>
        </a:xfrm>
        <a:custGeom>
          <a:avLst/>
          <a:gdLst/>
          <a:ahLst/>
          <a:cxnLst/>
          <a:rect l="0" t="0" r="0" b="0"/>
          <a:pathLst>
            <a:path>
              <a:moveTo>
                <a:pt x="0" y="45720"/>
              </a:moveTo>
              <a:lnTo>
                <a:pt x="33641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4088524" y="480031"/>
        <a:ext cx="18350" cy="3673"/>
      </dsp:txXfrm>
    </dsp:sp>
    <dsp:sp modelId="{D1A9B660-2F4C-4002-B524-EB2488034099}">
      <dsp:nvSpPr>
        <dsp:cNvPr id="0" name=""/>
        <dsp:cNvSpPr/>
      </dsp:nvSpPr>
      <dsp:spPr>
        <a:xfrm>
          <a:off x="2335552" y="3147"/>
          <a:ext cx="1595737" cy="95744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AU" sz="1400" b="1" kern="1200" dirty="0" smtClean="0">
              <a:latin typeface="Times New Roman" pitchFamily="18" charset="0"/>
              <a:cs typeface="Times New Roman" pitchFamily="18" charset="0"/>
            </a:rPr>
            <a:t> Process Flow chart  </a:t>
          </a:r>
          <a:endParaRPr lang="en-AU" sz="1400" b="1" kern="1200" dirty="0">
            <a:latin typeface="Times New Roman" pitchFamily="18" charset="0"/>
            <a:cs typeface="Times New Roman" pitchFamily="18" charset="0"/>
          </a:endParaRPr>
        </a:p>
      </dsp:txBody>
      <dsp:txXfrm>
        <a:off x="2335552" y="3147"/>
        <a:ext cx="1595737" cy="957442"/>
      </dsp:txXfrm>
    </dsp:sp>
    <dsp:sp modelId="{F099F96C-E666-422F-92B1-A6DD5CCB2E2A}">
      <dsp:nvSpPr>
        <dsp:cNvPr id="0" name=""/>
        <dsp:cNvSpPr/>
      </dsp:nvSpPr>
      <dsp:spPr>
        <a:xfrm>
          <a:off x="5892247" y="436148"/>
          <a:ext cx="336419" cy="91440"/>
        </a:xfrm>
        <a:custGeom>
          <a:avLst/>
          <a:gdLst/>
          <a:ahLst/>
          <a:cxnLst/>
          <a:rect l="0" t="0" r="0" b="0"/>
          <a:pathLst>
            <a:path>
              <a:moveTo>
                <a:pt x="0" y="45720"/>
              </a:moveTo>
              <a:lnTo>
                <a:pt x="33641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6051282" y="480031"/>
        <a:ext cx="18350" cy="3673"/>
      </dsp:txXfrm>
    </dsp:sp>
    <dsp:sp modelId="{8003FCB7-0D23-4C88-BC78-E12254E72870}">
      <dsp:nvSpPr>
        <dsp:cNvPr id="0" name=""/>
        <dsp:cNvSpPr/>
      </dsp:nvSpPr>
      <dsp:spPr>
        <a:xfrm>
          <a:off x="4298309" y="3147"/>
          <a:ext cx="1595737" cy="95744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AU" sz="1400" b="1" kern="1200" dirty="0" smtClean="0">
              <a:latin typeface="Times New Roman" pitchFamily="18" charset="0"/>
              <a:cs typeface="Times New Roman" pitchFamily="18" charset="0"/>
            </a:rPr>
            <a:t> Processes Timing  </a:t>
          </a:r>
          <a:endParaRPr lang="en-AU" sz="1400" b="1" kern="1200" dirty="0">
            <a:latin typeface="Times New Roman" pitchFamily="18" charset="0"/>
            <a:cs typeface="Times New Roman" pitchFamily="18" charset="0"/>
          </a:endParaRPr>
        </a:p>
      </dsp:txBody>
      <dsp:txXfrm>
        <a:off x="4298309" y="3147"/>
        <a:ext cx="1595737" cy="957442"/>
      </dsp:txXfrm>
    </dsp:sp>
    <dsp:sp modelId="{2D387233-5A60-4B49-AEA6-60F12AD23584}">
      <dsp:nvSpPr>
        <dsp:cNvPr id="0" name=""/>
        <dsp:cNvSpPr/>
      </dsp:nvSpPr>
      <dsp:spPr>
        <a:xfrm>
          <a:off x="1170663" y="958790"/>
          <a:ext cx="5888273" cy="336419"/>
        </a:xfrm>
        <a:custGeom>
          <a:avLst/>
          <a:gdLst/>
          <a:ahLst/>
          <a:cxnLst/>
          <a:rect l="0" t="0" r="0" b="0"/>
          <a:pathLst>
            <a:path>
              <a:moveTo>
                <a:pt x="5888273" y="0"/>
              </a:moveTo>
              <a:lnTo>
                <a:pt x="5888273" y="185309"/>
              </a:lnTo>
              <a:lnTo>
                <a:pt x="0" y="185309"/>
              </a:lnTo>
              <a:lnTo>
                <a:pt x="0" y="336419"/>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3967307" y="1125163"/>
        <a:ext cx="294985" cy="3673"/>
      </dsp:txXfrm>
    </dsp:sp>
    <dsp:sp modelId="{817FEBCB-6E45-4B12-AF01-9A91722FCB73}">
      <dsp:nvSpPr>
        <dsp:cNvPr id="0" name=""/>
        <dsp:cNvSpPr/>
      </dsp:nvSpPr>
      <dsp:spPr>
        <a:xfrm>
          <a:off x="6261067" y="3147"/>
          <a:ext cx="1595737" cy="95744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AU" sz="1400" b="1" kern="1200" dirty="0" smtClean="0">
              <a:latin typeface="Times New Roman" pitchFamily="18" charset="0"/>
              <a:cs typeface="Times New Roman" pitchFamily="18" charset="0"/>
            </a:rPr>
            <a:t> Layout and Flow between Machines </a:t>
          </a:r>
          <a:endParaRPr lang="en-AU" sz="1400" b="1" kern="1200" dirty="0">
            <a:latin typeface="Times New Roman" pitchFamily="18" charset="0"/>
            <a:cs typeface="Times New Roman" pitchFamily="18" charset="0"/>
          </a:endParaRPr>
        </a:p>
      </dsp:txBody>
      <dsp:txXfrm>
        <a:off x="6261067" y="3147"/>
        <a:ext cx="1595737" cy="957442"/>
      </dsp:txXfrm>
    </dsp:sp>
    <dsp:sp modelId="{E010AF7C-F881-4805-B656-F8CBCD08A0AF}">
      <dsp:nvSpPr>
        <dsp:cNvPr id="0" name=""/>
        <dsp:cNvSpPr/>
      </dsp:nvSpPr>
      <dsp:spPr>
        <a:xfrm>
          <a:off x="1966732" y="1760611"/>
          <a:ext cx="336419" cy="91440"/>
        </a:xfrm>
        <a:custGeom>
          <a:avLst/>
          <a:gdLst/>
          <a:ahLst/>
          <a:cxnLst/>
          <a:rect l="0" t="0" r="0" b="0"/>
          <a:pathLst>
            <a:path>
              <a:moveTo>
                <a:pt x="0" y="45720"/>
              </a:moveTo>
              <a:lnTo>
                <a:pt x="33641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2125766" y="1804494"/>
        <a:ext cx="18350" cy="3673"/>
      </dsp:txXfrm>
    </dsp:sp>
    <dsp:sp modelId="{82DE3829-4FE3-4FBA-8D6F-A6B93489BA4D}">
      <dsp:nvSpPr>
        <dsp:cNvPr id="0" name=""/>
        <dsp:cNvSpPr/>
      </dsp:nvSpPr>
      <dsp:spPr>
        <a:xfrm>
          <a:off x="372794" y="1327609"/>
          <a:ext cx="1595737" cy="95744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AU" sz="1400" b="1" kern="1200" dirty="0" smtClean="0">
              <a:latin typeface="Times New Roman" pitchFamily="18" charset="0"/>
              <a:cs typeface="Times New Roman" pitchFamily="18" charset="0"/>
            </a:rPr>
            <a:t> Value Stream Mapping for the existing situation  </a:t>
          </a:r>
          <a:endParaRPr lang="en-AU" sz="1400" b="1" kern="1200" dirty="0">
            <a:latin typeface="Times New Roman" pitchFamily="18" charset="0"/>
            <a:cs typeface="Times New Roman" pitchFamily="18" charset="0"/>
          </a:endParaRPr>
        </a:p>
      </dsp:txBody>
      <dsp:txXfrm>
        <a:off x="372794" y="1327609"/>
        <a:ext cx="1595737" cy="957442"/>
      </dsp:txXfrm>
    </dsp:sp>
    <dsp:sp modelId="{3B8E7B17-7461-4335-93C5-0F9A3D663DE5}">
      <dsp:nvSpPr>
        <dsp:cNvPr id="0" name=""/>
        <dsp:cNvSpPr/>
      </dsp:nvSpPr>
      <dsp:spPr>
        <a:xfrm>
          <a:off x="3929490" y="1760611"/>
          <a:ext cx="336419" cy="91440"/>
        </a:xfrm>
        <a:custGeom>
          <a:avLst/>
          <a:gdLst/>
          <a:ahLst/>
          <a:cxnLst/>
          <a:rect l="0" t="0" r="0" b="0"/>
          <a:pathLst>
            <a:path>
              <a:moveTo>
                <a:pt x="0" y="45720"/>
              </a:moveTo>
              <a:lnTo>
                <a:pt x="33641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4088524" y="1804494"/>
        <a:ext cx="18350" cy="3673"/>
      </dsp:txXfrm>
    </dsp:sp>
    <dsp:sp modelId="{214FE9E6-45EE-47DF-9567-1223A7C67802}">
      <dsp:nvSpPr>
        <dsp:cNvPr id="0" name=""/>
        <dsp:cNvSpPr/>
      </dsp:nvSpPr>
      <dsp:spPr>
        <a:xfrm>
          <a:off x="2335552" y="1327609"/>
          <a:ext cx="1595737" cy="95744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AU" sz="1400" b="1" kern="1200" dirty="0" smtClean="0">
              <a:latin typeface="Times New Roman" pitchFamily="18" charset="0"/>
              <a:cs typeface="Times New Roman" pitchFamily="18" charset="0"/>
            </a:rPr>
            <a:t> Lead Time for the existing situation calculations  </a:t>
          </a:r>
          <a:endParaRPr lang="en-AU" sz="1400" b="1" kern="1200" dirty="0">
            <a:latin typeface="Times New Roman" pitchFamily="18" charset="0"/>
            <a:cs typeface="Times New Roman" pitchFamily="18" charset="0"/>
          </a:endParaRPr>
        </a:p>
      </dsp:txBody>
      <dsp:txXfrm>
        <a:off x="2335552" y="1327609"/>
        <a:ext cx="1595737" cy="957442"/>
      </dsp:txXfrm>
    </dsp:sp>
    <dsp:sp modelId="{00FA2C25-D306-494D-89CA-0EDEB5C00536}">
      <dsp:nvSpPr>
        <dsp:cNvPr id="0" name=""/>
        <dsp:cNvSpPr/>
      </dsp:nvSpPr>
      <dsp:spPr>
        <a:xfrm>
          <a:off x="5892247" y="1760611"/>
          <a:ext cx="336419" cy="91440"/>
        </a:xfrm>
        <a:custGeom>
          <a:avLst/>
          <a:gdLst/>
          <a:ahLst/>
          <a:cxnLst/>
          <a:rect l="0" t="0" r="0" b="0"/>
          <a:pathLst>
            <a:path>
              <a:moveTo>
                <a:pt x="0" y="45720"/>
              </a:moveTo>
              <a:lnTo>
                <a:pt x="33641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6051282" y="1804494"/>
        <a:ext cx="18350" cy="3673"/>
      </dsp:txXfrm>
    </dsp:sp>
    <dsp:sp modelId="{CBB1DF20-5F06-402E-B1C8-BCD5E755DCF5}">
      <dsp:nvSpPr>
        <dsp:cNvPr id="0" name=""/>
        <dsp:cNvSpPr/>
      </dsp:nvSpPr>
      <dsp:spPr>
        <a:xfrm>
          <a:off x="4298309" y="1327609"/>
          <a:ext cx="1595737" cy="95744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AU" sz="1400" b="1" kern="1200" dirty="0" smtClean="0">
              <a:latin typeface="Times New Roman" pitchFamily="18" charset="0"/>
              <a:cs typeface="Times New Roman" pitchFamily="18" charset="0"/>
            </a:rPr>
            <a:t> Existing Production system Performance Metrics  </a:t>
          </a:r>
          <a:endParaRPr lang="en-AU" sz="1400" b="1" kern="1200" dirty="0">
            <a:latin typeface="Times New Roman" pitchFamily="18" charset="0"/>
            <a:cs typeface="Times New Roman" pitchFamily="18" charset="0"/>
          </a:endParaRPr>
        </a:p>
      </dsp:txBody>
      <dsp:txXfrm>
        <a:off x="4298309" y="1327609"/>
        <a:ext cx="1595737" cy="957442"/>
      </dsp:txXfrm>
    </dsp:sp>
    <dsp:sp modelId="{929C70AE-9683-4379-A2B9-98A772C1C20E}">
      <dsp:nvSpPr>
        <dsp:cNvPr id="0" name=""/>
        <dsp:cNvSpPr/>
      </dsp:nvSpPr>
      <dsp:spPr>
        <a:xfrm>
          <a:off x="1170663" y="2283252"/>
          <a:ext cx="5888273" cy="336419"/>
        </a:xfrm>
        <a:custGeom>
          <a:avLst/>
          <a:gdLst/>
          <a:ahLst/>
          <a:cxnLst/>
          <a:rect l="0" t="0" r="0" b="0"/>
          <a:pathLst>
            <a:path>
              <a:moveTo>
                <a:pt x="5888273" y="0"/>
              </a:moveTo>
              <a:lnTo>
                <a:pt x="5888273" y="185309"/>
              </a:lnTo>
              <a:lnTo>
                <a:pt x="0" y="185309"/>
              </a:lnTo>
              <a:lnTo>
                <a:pt x="0" y="336419"/>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3967307" y="2449625"/>
        <a:ext cx="294985" cy="3673"/>
      </dsp:txXfrm>
    </dsp:sp>
    <dsp:sp modelId="{5DFC61F1-B677-4FB6-9B08-044379883148}">
      <dsp:nvSpPr>
        <dsp:cNvPr id="0" name=""/>
        <dsp:cNvSpPr/>
      </dsp:nvSpPr>
      <dsp:spPr>
        <a:xfrm>
          <a:off x="6261067" y="1327609"/>
          <a:ext cx="1595737" cy="95744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AU" sz="1400" b="1" kern="1200" dirty="0" smtClean="0">
              <a:latin typeface="Times New Roman" pitchFamily="18" charset="0"/>
              <a:cs typeface="Times New Roman" pitchFamily="18" charset="0"/>
            </a:rPr>
            <a:t> Forecasting Model Building </a:t>
          </a:r>
          <a:endParaRPr lang="en-AU" sz="1400" b="1" kern="1200" dirty="0">
            <a:latin typeface="Times New Roman" pitchFamily="18" charset="0"/>
            <a:cs typeface="Times New Roman" pitchFamily="18" charset="0"/>
          </a:endParaRPr>
        </a:p>
      </dsp:txBody>
      <dsp:txXfrm>
        <a:off x="6261067" y="1327609"/>
        <a:ext cx="1595737" cy="957442"/>
      </dsp:txXfrm>
    </dsp:sp>
    <dsp:sp modelId="{97BF45CC-5943-4DB9-8704-B7DF695C5AB0}">
      <dsp:nvSpPr>
        <dsp:cNvPr id="0" name=""/>
        <dsp:cNvSpPr/>
      </dsp:nvSpPr>
      <dsp:spPr>
        <a:xfrm>
          <a:off x="1966732" y="3085073"/>
          <a:ext cx="336419" cy="91440"/>
        </a:xfrm>
        <a:custGeom>
          <a:avLst/>
          <a:gdLst/>
          <a:ahLst/>
          <a:cxnLst/>
          <a:rect l="0" t="0" r="0" b="0"/>
          <a:pathLst>
            <a:path>
              <a:moveTo>
                <a:pt x="0" y="45720"/>
              </a:moveTo>
              <a:lnTo>
                <a:pt x="33641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2125766" y="3128956"/>
        <a:ext cx="18350" cy="3673"/>
      </dsp:txXfrm>
    </dsp:sp>
    <dsp:sp modelId="{41E3844C-8EFC-4473-963A-BA9BCB161250}">
      <dsp:nvSpPr>
        <dsp:cNvPr id="0" name=""/>
        <dsp:cNvSpPr/>
      </dsp:nvSpPr>
      <dsp:spPr>
        <a:xfrm>
          <a:off x="372794" y="2652072"/>
          <a:ext cx="1595737" cy="95744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AU" sz="1400" b="1" kern="1200" dirty="0" smtClean="0">
              <a:latin typeface="Times New Roman" pitchFamily="18" charset="0"/>
              <a:cs typeface="Times New Roman" pitchFamily="18" charset="0"/>
            </a:rPr>
            <a:t> Variation in Capacity for each process  </a:t>
          </a:r>
          <a:endParaRPr lang="en-AU" sz="1400" b="1" kern="1200" dirty="0">
            <a:latin typeface="Times New Roman" pitchFamily="18" charset="0"/>
            <a:cs typeface="Times New Roman" pitchFamily="18" charset="0"/>
          </a:endParaRPr>
        </a:p>
      </dsp:txBody>
      <dsp:txXfrm>
        <a:off x="372794" y="2652072"/>
        <a:ext cx="1595737" cy="957442"/>
      </dsp:txXfrm>
    </dsp:sp>
    <dsp:sp modelId="{DADA8F11-B150-4FF4-AF92-59002A4C5FE5}">
      <dsp:nvSpPr>
        <dsp:cNvPr id="0" name=""/>
        <dsp:cNvSpPr/>
      </dsp:nvSpPr>
      <dsp:spPr>
        <a:xfrm>
          <a:off x="3929490" y="3085073"/>
          <a:ext cx="336419" cy="91440"/>
        </a:xfrm>
        <a:custGeom>
          <a:avLst/>
          <a:gdLst/>
          <a:ahLst/>
          <a:cxnLst/>
          <a:rect l="0" t="0" r="0" b="0"/>
          <a:pathLst>
            <a:path>
              <a:moveTo>
                <a:pt x="0" y="45720"/>
              </a:moveTo>
              <a:lnTo>
                <a:pt x="33641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4088524" y="3128956"/>
        <a:ext cx="18350" cy="3673"/>
      </dsp:txXfrm>
    </dsp:sp>
    <dsp:sp modelId="{A7D1100B-DEAE-404F-A87E-297880FCCA49}">
      <dsp:nvSpPr>
        <dsp:cNvPr id="0" name=""/>
        <dsp:cNvSpPr/>
      </dsp:nvSpPr>
      <dsp:spPr>
        <a:xfrm>
          <a:off x="2335552" y="2652072"/>
          <a:ext cx="1595737" cy="95744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AU" sz="1400" b="1" kern="1200" dirty="0" smtClean="0">
              <a:latin typeface="Times New Roman" pitchFamily="18" charset="0"/>
              <a:cs typeface="Times New Roman" pitchFamily="18" charset="0"/>
            </a:rPr>
            <a:t> Line balancing </a:t>
          </a:r>
          <a:endParaRPr lang="en-AU" sz="1400" b="1" kern="1200" dirty="0">
            <a:latin typeface="Times New Roman" pitchFamily="18" charset="0"/>
            <a:cs typeface="Times New Roman" pitchFamily="18" charset="0"/>
          </a:endParaRPr>
        </a:p>
      </dsp:txBody>
      <dsp:txXfrm>
        <a:off x="2335552" y="2652072"/>
        <a:ext cx="1595737" cy="957442"/>
      </dsp:txXfrm>
    </dsp:sp>
    <dsp:sp modelId="{9F87E25A-98F2-44B0-BD21-541CA3A525F8}">
      <dsp:nvSpPr>
        <dsp:cNvPr id="0" name=""/>
        <dsp:cNvSpPr/>
      </dsp:nvSpPr>
      <dsp:spPr>
        <a:xfrm>
          <a:off x="5892247" y="3085073"/>
          <a:ext cx="336419" cy="91440"/>
        </a:xfrm>
        <a:custGeom>
          <a:avLst/>
          <a:gdLst/>
          <a:ahLst/>
          <a:cxnLst/>
          <a:rect l="0" t="0" r="0" b="0"/>
          <a:pathLst>
            <a:path>
              <a:moveTo>
                <a:pt x="0" y="45720"/>
              </a:moveTo>
              <a:lnTo>
                <a:pt x="33641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6051282" y="3128956"/>
        <a:ext cx="18350" cy="3673"/>
      </dsp:txXfrm>
    </dsp:sp>
    <dsp:sp modelId="{751E86CA-F3E1-4CD9-9EC5-F5EBEFD6CC74}">
      <dsp:nvSpPr>
        <dsp:cNvPr id="0" name=""/>
        <dsp:cNvSpPr/>
      </dsp:nvSpPr>
      <dsp:spPr>
        <a:xfrm>
          <a:off x="4298309" y="2652072"/>
          <a:ext cx="1595737" cy="95744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AU" sz="1400" b="1" kern="1200" dirty="0" smtClean="0">
              <a:latin typeface="Times New Roman" pitchFamily="18" charset="0"/>
              <a:cs typeface="Times New Roman" pitchFamily="18" charset="0"/>
            </a:rPr>
            <a:t> New layout  </a:t>
          </a:r>
          <a:endParaRPr lang="en-AU" sz="1400" b="1" kern="1200" dirty="0">
            <a:latin typeface="Times New Roman" pitchFamily="18" charset="0"/>
            <a:cs typeface="Times New Roman" pitchFamily="18" charset="0"/>
          </a:endParaRPr>
        </a:p>
      </dsp:txBody>
      <dsp:txXfrm>
        <a:off x="4298309" y="2652072"/>
        <a:ext cx="1595737" cy="957442"/>
      </dsp:txXfrm>
    </dsp:sp>
    <dsp:sp modelId="{A7D9E912-69B5-4A9B-BE55-2B96249A73B1}">
      <dsp:nvSpPr>
        <dsp:cNvPr id="0" name=""/>
        <dsp:cNvSpPr/>
      </dsp:nvSpPr>
      <dsp:spPr>
        <a:xfrm>
          <a:off x="1170663" y="3607715"/>
          <a:ext cx="5888273" cy="336419"/>
        </a:xfrm>
        <a:custGeom>
          <a:avLst/>
          <a:gdLst/>
          <a:ahLst/>
          <a:cxnLst/>
          <a:rect l="0" t="0" r="0" b="0"/>
          <a:pathLst>
            <a:path>
              <a:moveTo>
                <a:pt x="5888273" y="0"/>
              </a:moveTo>
              <a:lnTo>
                <a:pt x="5888273" y="185309"/>
              </a:lnTo>
              <a:lnTo>
                <a:pt x="0" y="185309"/>
              </a:lnTo>
              <a:lnTo>
                <a:pt x="0" y="336419"/>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3967307" y="3774088"/>
        <a:ext cx="294985" cy="3673"/>
      </dsp:txXfrm>
    </dsp:sp>
    <dsp:sp modelId="{6D4ED1EE-AF5D-40F8-94B7-5ABBACF04F2F}">
      <dsp:nvSpPr>
        <dsp:cNvPr id="0" name=""/>
        <dsp:cNvSpPr/>
      </dsp:nvSpPr>
      <dsp:spPr>
        <a:xfrm>
          <a:off x="6261067" y="2652072"/>
          <a:ext cx="1595737" cy="95744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AU" sz="1400" b="1" kern="1200" dirty="0" smtClean="0">
              <a:latin typeface="Times New Roman" pitchFamily="18" charset="0"/>
              <a:cs typeface="Times New Roman" pitchFamily="18" charset="0"/>
            </a:rPr>
            <a:t> Value Stream Mapping After line Balancing  </a:t>
          </a:r>
          <a:endParaRPr lang="en-AU" sz="1400" b="1" kern="1200" dirty="0">
            <a:latin typeface="Times New Roman" pitchFamily="18" charset="0"/>
            <a:cs typeface="Times New Roman" pitchFamily="18" charset="0"/>
          </a:endParaRPr>
        </a:p>
      </dsp:txBody>
      <dsp:txXfrm>
        <a:off x="6261067" y="2652072"/>
        <a:ext cx="1595737" cy="957442"/>
      </dsp:txXfrm>
    </dsp:sp>
    <dsp:sp modelId="{29445DCD-AE4E-4E3A-90AC-69E2E24DFA26}">
      <dsp:nvSpPr>
        <dsp:cNvPr id="0" name=""/>
        <dsp:cNvSpPr/>
      </dsp:nvSpPr>
      <dsp:spPr>
        <a:xfrm>
          <a:off x="1966732" y="4409536"/>
          <a:ext cx="336419" cy="91440"/>
        </a:xfrm>
        <a:custGeom>
          <a:avLst/>
          <a:gdLst/>
          <a:ahLst/>
          <a:cxnLst/>
          <a:rect l="0" t="0" r="0" b="0"/>
          <a:pathLst>
            <a:path>
              <a:moveTo>
                <a:pt x="0" y="45720"/>
              </a:moveTo>
              <a:lnTo>
                <a:pt x="336419"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2125766" y="4453419"/>
        <a:ext cx="18350" cy="3673"/>
      </dsp:txXfrm>
    </dsp:sp>
    <dsp:sp modelId="{965D16C9-1112-4968-A7FE-6502D9F3D39C}">
      <dsp:nvSpPr>
        <dsp:cNvPr id="0" name=""/>
        <dsp:cNvSpPr/>
      </dsp:nvSpPr>
      <dsp:spPr>
        <a:xfrm>
          <a:off x="372794" y="3976534"/>
          <a:ext cx="1595737" cy="95744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AU" sz="1400" b="1" kern="1200" dirty="0" smtClean="0">
              <a:latin typeface="Times New Roman" pitchFamily="18" charset="0"/>
              <a:cs typeface="Times New Roman" pitchFamily="18" charset="0"/>
            </a:rPr>
            <a:t> Proposed Production system Performance Metrics </a:t>
          </a:r>
          <a:endParaRPr lang="en-AU" sz="1400" b="1" kern="1200" dirty="0">
            <a:latin typeface="Times New Roman" pitchFamily="18" charset="0"/>
            <a:cs typeface="Times New Roman" pitchFamily="18" charset="0"/>
          </a:endParaRPr>
        </a:p>
      </dsp:txBody>
      <dsp:txXfrm>
        <a:off x="372794" y="3976534"/>
        <a:ext cx="1595737" cy="957442"/>
      </dsp:txXfrm>
    </dsp:sp>
    <dsp:sp modelId="{F48FE69B-15F0-4A97-90C6-F630A5822E4E}">
      <dsp:nvSpPr>
        <dsp:cNvPr id="0" name=""/>
        <dsp:cNvSpPr/>
      </dsp:nvSpPr>
      <dsp:spPr>
        <a:xfrm>
          <a:off x="2335552" y="3976534"/>
          <a:ext cx="1595737" cy="95744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AU" sz="1400" b="1" kern="1200" dirty="0" smtClean="0">
              <a:latin typeface="Times New Roman" pitchFamily="18" charset="0"/>
              <a:cs typeface="Times New Roman" pitchFamily="18" charset="0"/>
            </a:rPr>
            <a:t>Next year schedule </a:t>
          </a:r>
          <a:endParaRPr lang="en-AU" sz="1400" b="1" kern="1200" dirty="0">
            <a:latin typeface="Times New Roman" pitchFamily="18" charset="0"/>
            <a:cs typeface="Times New Roman" pitchFamily="18" charset="0"/>
          </a:endParaRPr>
        </a:p>
      </dsp:txBody>
      <dsp:txXfrm>
        <a:off x="2335552" y="3976534"/>
        <a:ext cx="1595737" cy="957442"/>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33A4249-9B43-4F37-94AF-5E25848C8B94}">
      <dsp:nvSpPr>
        <dsp:cNvPr id="0" name=""/>
        <dsp:cNvSpPr/>
      </dsp:nvSpPr>
      <dsp:spPr>
        <a:xfrm>
          <a:off x="1888542" y="264675"/>
          <a:ext cx="3591719" cy="3591719"/>
        </a:xfrm>
        <a:prstGeom prst="pie">
          <a:avLst>
            <a:gd name="adj1" fmla="val 16200000"/>
            <a:gd name="adj2" fmla="val 20520000"/>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latin typeface="Times New Roman" pitchFamily="18" charset="0"/>
              <a:cs typeface="Times New Roman" pitchFamily="18" charset="0"/>
            </a:rPr>
            <a:t>Sewing </a:t>
          </a:r>
          <a:endParaRPr lang="en-AU" sz="2000" b="1" kern="1200" dirty="0">
            <a:latin typeface="Times New Roman" pitchFamily="18" charset="0"/>
            <a:cs typeface="Times New Roman" pitchFamily="18" charset="0"/>
          </a:endParaRPr>
        </a:p>
      </dsp:txBody>
      <dsp:txXfrm>
        <a:off x="3762222" y="868426"/>
        <a:ext cx="1154481" cy="769654"/>
      </dsp:txXfrm>
    </dsp:sp>
    <dsp:sp modelId="{7F4C1B37-3261-4F13-85F9-041862AE2469}">
      <dsp:nvSpPr>
        <dsp:cNvPr id="0" name=""/>
        <dsp:cNvSpPr/>
      </dsp:nvSpPr>
      <dsp:spPr>
        <a:xfrm>
          <a:off x="1919328" y="405387"/>
          <a:ext cx="3591719" cy="3501854"/>
        </a:xfrm>
        <a:prstGeom prst="pie">
          <a:avLst>
            <a:gd name="adj1" fmla="val 20520000"/>
            <a:gd name="adj2" fmla="val 3240000"/>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latin typeface="Times New Roman" pitchFamily="18" charset="0"/>
              <a:cs typeface="Times New Roman" pitchFamily="18" charset="0"/>
            </a:rPr>
            <a:t>Washing </a:t>
          </a:r>
          <a:endParaRPr lang="en-AU" sz="2000" b="1" kern="1200" dirty="0">
            <a:latin typeface="Times New Roman" pitchFamily="18" charset="0"/>
            <a:cs typeface="Times New Roman" pitchFamily="18" charset="0"/>
          </a:endParaRPr>
        </a:p>
      </dsp:txBody>
      <dsp:txXfrm>
        <a:off x="4232566" y="2005400"/>
        <a:ext cx="1068964" cy="833774"/>
      </dsp:txXfrm>
    </dsp:sp>
    <dsp:sp modelId="{8C19CAB4-3565-4D7B-8D18-3B90AD4854A7}">
      <dsp:nvSpPr>
        <dsp:cNvPr id="0" name=""/>
        <dsp:cNvSpPr/>
      </dsp:nvSpPr>
      <dsp:spPr>
        <a:xfrm>
          <a:off x="1838087" y="419461"/>
          <a:ext cx="3591719" cy="3591719"/>
        </a:xfrm>
        <a:prstGeom prst="pie">
          <a:avLst>
            <a:gd name="adj1" fmla="val 3240000"/>
            <a:gd name="adj2" fmla="val 7560000"/>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latin typeface="Times New Roman" pitchFamily="18" charset="0"/>
              <a:cs typeface="Times New Roman" pitchFamily="18" charset="0"/>
            </a:rPr>
            <a:t>Ironing </a:t>
          </a:r>
          <a:endParaRPr lang="en-AU" sz="2000" b="1" kern="1200" dirty="0">
            <a:latin typeface="Times New Roman" pitchFamily="18" charset="0"/>
            <a:cs typeface="Times New Roman" pitchFamily="18" charset="0"/>
          </a:endParaRPr>
        </a:p>
      </dsp:txBody>
      <dsp:txXfrm>
        <a:off x="3120843" y="2942216"/>
        <a:ext cx="1026205" cy="940688"/>
      </dsp:txXfrm>
    </dsp:sp>
    <dsp:sp modelId="{CCFA3BA5-34B4-498C-AE9B-82C4A8083272}">
      <dsp:nvSpPr>
        <dsp:cNvPr id="0" name=""/>
        <dsp:cNvSpPr/>
      </dsp:nvSpPr>
      <dsp:spPr>
        <a:xfrm>
          <a:off x="1689752" y="374282"/>
          <a:ext cx="3725905" cy="3564062"/>
        </a:xfrm>
        <a:prstGeom prst="pie">
          <a:avLst>
            <a:gd name="adj1" fmla="val 7560000"/>
            <a:gd name="adj2" fmla="val 11880000"/>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latin typeface="Times New Roman" pitchFamily="18" charset="0"/>
              <a:cs typeface="Times New Roman" pitchFamily="18" charset="0"/>
            </a:rPr>
            <a:t>Packaging </a:t>
          </a:r>
          <a:endParaRPr lang="en-AU" sz="1800" b="1" kern="1200" dirty="0">
            <a:latin typeface="Times New Roman" pitchFamily="18" charset="0"/>
            <a:cs typeface="Times New Roman" pitchFamily="18" charset="0"/>
          </a:endParaRPr>
        </a:p>
      </dsp:txBody>
      <dsp:txXfrm>
        <a:off x="1907097" y="2002720"/>
        <a:ext cx="1108900" cy="848586"/>
      </dsp:txXfrm>
    </dsp:sp>
    <dsp:sp modelId="{8B90E7A4-467A-4F00-AEEF-FECC722A268D}">
      <dsp:nvSpPr>
        <dsp:cNvPr id="0" name=""/>
        <dsp:cNvSpPr/>
      </dsp:nvSpPr>
      <dsp:spPr>
        <a:xfrm>
          <a:off x="1787632" y="264675"/>
          <a:ext cx="3591719" cy="3591719"/>
        </a:xfrm>
        <a:prstGeom prst="pie">
          <a:avLst>
            <a:gd name="adj1" fmla="val 11880000"/>
            <a:gd name="adj2" fmla="val 16200000"/>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latin typeface="Times New Roman" pitchFamily="18" charset="0"/>
              <a:cs typeface="Times New Roman" pitchFamily="18" charset="0"/>
            </a:rPr>
            <a:t>Cutting </a:t>
          </a:r>
          <a:endParaRPr lang="en-AU" sz="2000" b="1" kern="1200" dirty="0">
            <a:latin typeface="Times New Roman" pitchFamily="18" charset="0"/>
            <a:cs typeface="Times New Roman" pitchFamily="18" charset="0"/>
          </a:endParaRPr>
        </a:p>
      </dsp:txBody>
      <dsp:txXfrm>
        <a:off x="2351189" y="868426"/>
        <a:ext cx="1154481" cy="769654"/>
      </dsp:txXfrm>
    </dsp:sp>
    <dsp:sp modelId="{F9570F26-D156-4AE7-92DC-91A5745C5E75}">
      <dsp:nvSpPr>
        <dsp:cNvPr id="0" name=""/>
        <dsp:cNvSpPr/>
      </dsp:nvSpPr>
      <dsp:spPr>
        <a:xfrm>
          <a:off x="1666028" y="42330"/>
          <a:ext cx="4036408" cy="4036408"/>
        </a:xfrm>
        <a:prstGeom prst="circularArrow">
          <a:avLst>
            <a:gd name="adj1" fmla="val 5085"/>
            <a:gd name="adj2" fmla="val 327528"/>
            <a:gd name="adj3" fmla="val 20192361"/>
            <a:gd name="adj4" fmla="val 16200324"/>
            <a:gd name="adj5" fmla="val 5932"/>
          </a:avLst>
        </a:prstGeom>
        <a:gradFill rotWithShape="0">
          <a:gsLst>
            <a:gs pos="0">
              <a:schemeClr val="accent1">
                <a:tint val="60000"/>
                <a:hueOff val="0"/>
                <a:satOff val="0"/>
                <a:lumOff val="0"/>
                <a:alphaOff val="0"/>
                <a:shade val="63000"/>
              </a:schemeClr>
            </a:gs>
            <a:gs pos="30000">
              <a:schemeClr val="accent1">
                <a:tint val="60000"/>
                <a:hueOff val="0"/>
                <a:satOff val="0"/>
                <a:lumOff val="0"/>
                <a:alphaOff val="0"/>
                <a:shade val="90000"/>
                <a:satMod val="110000"/>
              </a:schemeClr>
            </a:gs>
            <a:gs pos="45000">
              <a:schemeClr val="accent1">
                <a:tint val="60000"/>
                <a:hueOff val="0"/>
                <a:satOff val="0"/>
                <a:lumOff val="0"/>
                <a:alphaOff val="0"/>
                <a:shade val="100000"/>
                <a:satMod val="118000"/>
              </a:schemeClr>
            </a:gs>
            <a:gs pos="55000">
              <a:schemeClr val="accent1">
                <a:tint val="60000"/>
                <a:hueOff val="0"/>
                <a:satOff val="0"/>
                <a:lumOff val="0"/>
                <a:alphaOff val="0"/>
                <a:shade val="100000"/>
                <a:satMod val="118000"/>
              </a:schemeClr>
            </a:gs>
            <a:gs pos="73000">
              <a:schemeClr val="accent1">
                <a:tint val="60000"/>
                <a:hueOff val="0"/>
                <a:satOff val="0"/>
                <a:lumOff val="0"/>
                <a:alphaOff val="0"/>
                <a:shade val="90000"/>
                <a:satMod val="110000"/>
              </a:schemeClr>
            </a:gs>
            <a:gs pos="100000">
              <a:schemeClr val="accent1">
                <a:tint val="60000"/>
                <a:hueOff val="0"/>
                <a:satOff val="0"/>
                <a:lumOff val="0"/>
                <a:alphaOff val="0"/>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1">
              <a:tint val="60000"/>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C7EB8CAA-B75C-40C8-88DD-CF08C9DE69F2}">
      <dsp:nvSpPr>
        <dsp:cNvPr id="0" name=""/>
        <dsp:cNvSpPr/>
      </dsp:nvSpPr>
      <dsp:spPr>
        <a:xfrm>
          <a:off x="1697232" y="138528"/>
          <a:ext cx="4036408" cy="4036408"/>
        </a:xfrm>
        <a:prstGeom prst="circularArrow">
          <a:avLst>
            <a:gd name="adj1" fmla="val 5085"/>
            <a:gd name="adj2" fmla="val 327528"/>
            <a:gd name="adj3" fmla="val 2912753"/>
            <a:gd name="adj4" fmla="val 20519953"/>
            <a:gd name="adj5" fmla="val 5932"/>
          </a:avLst>
        </a:prstGeom>
        <a:gradFill rotWithShape="0">
          <a:gsLst>
            <a:gs pos="0">
              <a:schemeClr val="accent1">
                <a:tint val="60000"/>
                <a:hueOff val="0"/>
                <a:satOff val="0"/>
                <a:lumOff val="0"/>
                <a:alphaOff val="0"/>
                <a:shade val="63000"/>
              </a:schemeClr>
            </a:gs>
            <a:gs pos="30000">
              <a:schemeClr val="accent1">
                <a:tint val="60000"/>
                <a:hueOff val="0"/>
                <a:satOff val="0"/>
                <a:lumOff val="0"/>
                <a:alphaOff val="0"/>
                <a:shade val="90000"/>
                <a:satMod val="110000"/>
              </a:schemeClr>
            </a:gs>
            <a:gs pos="45000">
              <a:schemeClr val="accent1">
                <a:tint val="60000"/>
                <a:hueOff val="0"/>
                <a:satOff val="0"/>
                <a:lumOff val="0"/>
                <a:alphaOff val="0"/>
                <a:shade val="100000"/>
                <a:satMod val="118000"/>
              </a:schemeClr>
            </a:gs>
            <a:gs pos="55000">
              <a:schemeClr val="accent1">
                <a:tint val="60000"/>
                <a:hueOff val="0"/>
                <a:satOff val="0"/>
                <a:lumOff val="0"/>
                <a:alphaOff val="0"/>
                <a:shade val="100000"/>
                <a:satMod val="118000"/>
              </a:schemeClr>
            </a:gs>
            <a:gs pos="73000">
              <a:schemeClr val="accent1">
                <a:tint val="60000"/>
                <a:hueOff val="0"/>
                <a:satOff val="0"/>
                <a:lumOff val="0"/>
                <a:alphaOff val="0"/>
                <a:shade val="90000"/>
                <a:satMod val="110000"/>
              </a:schemeClr>
            </a:gs>
            <a:gs pos="100000">
              <a:schemeClr val="accent1">
                <a:tint val="60000"/>
                <a:hueOff val="0"/>
                <a:satOff val="0"/>
                <a:lumOff val="0"/>
                <a:alphaOff val="0"/>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1">
              <a:tint val="60000"/>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5F1FF8F2-5D97-4938-986B-69538A2C0908}">
      <dsp:nvSpPr>
        <dsp:cNvPr id="0" name=""/>
        <dsp:cNvSpPr/>
      </dsp:nvSpPr>
      <dsp:spPr>
        <a:xfrm>
          <a:off x="1615742" y="197265"/>
          <a:ext cx="4036408" cy="4036408"/>
        </a:xfrm>
        <a:prstGeom prst="circularArrow">
          <a:avLst>
            <a:gd name="adj1" fmla="val 5085"/>
            <a:gd name="adj2" fmla="val 327528"/>
            <a:gd name="adj3" fmla="val 7232777"/>
            <a:gd name="adj4" fmla="val 3239695"/>
            <a:gd name="adj5" fmla="val 5932"/>
          </a:avLst>
        </a:prstGeom>
        <a:gradFill rotWithShape="0">
          <a:gsLst>
            <a:gs pos="0">
              <a:schemeClr val="accent1">
                <a:tint val="60000"/>
                <a:hueOff val="0"/>
                <a:satOff val="0"/>
                <a:lumOff val="0"/>
                <a:alphaOff val="0"/>
                <a:shade val="63000"/>
              </a:schemeClr>
            </a:gs>
            <a:gs pos="30000">
              <a:schemeClr val="accent1">
                <a:tint val="60000"/>
                <a:hueOff val="0"/>
                <a:satOff val="0"/>
                <a:lumOff val="0"/>
                <a:alphaOff val="0"/>
                <a:shade val="90000"/>
                <a:satMod val="110000"/>
              </a:schemeClr>
            </a:gs>
            <a:gs pos="45000">
              <a:schemeClr val="accent1">
                <a:tint val="60000"/>
                <a:hueOff val="0"/>
                <a:satOff val="0"/>
                <a:lumOff val="0"/>
                <a:alphaOff val="0"/>
                <a:shade val="100000"/>
                <a:satMod val="118000"/>
              </a:schemeClr>
            </a:gs>
            <a:gs pos="55000">
              <a:schemeClr val="accent1">
                <a:tint val="60000"/>
                <a:hueOff val="0"/>
                <a:satOff val="0"/>
                <a:lumOff val="0"/>
                <a:alphaOff val="0"/>
                <a:shade val="100000"/>
                <a:satMod val="118000"/>
              </a:schemeClr>
            </a:gs>
            <a:gs pos="73000">
              <a:schemeClr val="accent1">
                <a:tint val="60000"/>
                <a:hueOff val="0"/>
                <a:satOff val="0"/>
                <a:lumOff val="0"/>
                <a:alphaOff val="0"/>
                <a:shade val="90000"/>
                <a:satMod val="110000"/>
              </a:schemeClr>
            </a:gs>
            <a:gs pos="100000">
              <a:schemeClr val="accent1">
                <a:tint val="60000"/>
                <a:hueOff val="0"/>
                <a:satOff val="0"/>
                <a:lumOff val="0"/>
                <a:alphaOff val="0"/>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1">
              <a:tint val="60000"/>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5361279C-18F9-4596-90C4-318EE2D41037}">
      <dsp:nvSpPr>
        <dsp:cNvPr id="0" name=""/>
        <dsp:cNvSpPr/>
      </dsp:nvSpPr>
      <dsp:spPr>
        <a:xfrm>
          <a:off x="1533580" y="138217"/>
          <a:ext cx="4036408" cy="4036408"/>
        </a:xfrm>
        <a:prstGeom prst="circularArrow">
          <a:avLst>
            <a:gd name="adj1" fmla="val 5085"/>
            <a:gd name="adj2" fmla="val 327528"/>
            <a:gd name="adj3" fmla="val 11552519"/>
            <a:gd name="adj4" fmla="val 7559718"/>
            <a:gd name="adj5" fmla="val 5932"/>
          </a:avLst>
        </a:prstGeom>
        <a:gradFill rotWithShape="0">
          <a:gsLst>
            <a:gs pos="0">
              <a:schemeClr val="accent1">
                <a:tint val="60000"/>
                <a:hueOff val="0"/>
                <a:satOff val="0"/>
                <a:lumOff val="0"/>
                <a:alphaOff val="0"/>
                <a:shade val="63000"/>
              </a:schemeClr>
            </a:gs>
            <a:gs pos="30000">
              <a:schemeClr val="accent1">
                <a:tint val="60000"/>
                <a:hueOff val="0"/>
                <a:satOff val="0"/>
                <a:lumOff val="0"/>
                <a:alphaOff val="0"/>
                <a:shade val="90000"/>
                <a:satMod val="110000"/>
              </a:schemeClr>
            </a:gs>
            <a:gs pos="45000">
              <a:schemeClr val="accent1">
                <a:tint val="60000"/>
                <a:hueOff val="0"/>
                <a:satOff val="0"/>
                <a:lumOff val="0"/>
                <a:alphaOff val="0"/>
                <a:shade val="100000"/>
                <a:satMod val="118000"/>
              </a:schemeClr>
            </a:gs>
            <a:gs pos="55000">
              <a:schemeClr val="accent1">
                <a:tint val="60000"/>
                <a:hueOff val="0"/>
                <a:satOff val="0"/>
                <a:lumOff val="0"/>
                <a:alphaOff val="0"/>
                <a:shade val="100000"/>
                <a:satMod val="118000"/>
              </a:schemeClr>
            </a:gs>
            <a:gs pos="73000">
              <a:schemeClr val="accent1">
                <a:tint val="60000"/>
                <a:hueOff val="0"/>
                <a:satOff val="0"/>
                <a:lumOff val="0"/>
                <a:alphaOff val="0"/>
                <a:shade val="90000"/>
                <a:satMod val="110000"/>
              </a:schemeClr>
            </a:gs>
            <a:gs pos="100000">
              <a:schemeClr val="accent1">
                <a:tint val="60000"/>
                <a:hueOff val="0"/>
                <a:satOff val="0"/>
                <a:lumOff val="0"/>
                <a:alphaOff val="0"/>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1">
              <a:tint val="60000"/>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966E20F0-719B-4643-A7A8-5EFA0F7EAA20}">
      <dsp:nvSpPr>
        <dsp:cNvPr id="0" name=""/>
        <dsp:cNvSpPr/>
      </dsp:nvSpPr>
      <dsp:spPr>
        <a:xfrm>
          <a:off x="1565456" y="42330"/>
          <a:ext cx="4036408" cy="4036408"/>
        </a:xfrm>
        <a:prstGeom prst="circularArrow">
          <a:avLst>
            <a:gd name="adj1" fmla="val 5085"/>
            <a:gd name="adj2" fmla="val 327528"/>
            <a:gd name="adj3" fmla="val 15872148"/>
            <a:gd name="adj4" fmla="val 11880111"/>
            <a:gd name="adj5" fmla="val 5932"/>
          </a:avLst>
        </a:prstGeom>
        <a:gradFill rotWithShape="0">
          <a:gsLst>
            <a:gs pos="0">
              <a:schemeClr val="accent1">
                <a:tint val="60000"/>
                <a:hueOff val="0"/>
                <a:satOff val="0"/>
                <a:lumOff val="0"/>
                <a:alphaOff val="0"/>
                <a:shade val="63000"/>
              </a:schemeClr>
            </a:gs>
            <a:gs pos="30000">
              <a:schemeClr val="accent1">
                <a:tint val="60000"/>
                <a:hueOff val="0"/>
                <a:satOff val="0"/>
                <a:lumOff val="0"/>
                <a:alphaOff val="0"/>
                <a:shade val="90000"/>
                <a:satMod val="110000"/>
              </a:schemeClr>
            </a:gs>
            <a:gs pos="45000">
              <a:schemeClr val="accent1">
                <a:tint val="60000"/>
                <a:hueOff val="0"/>
                <a:satOff val="0"/>
                <a:lumOff val="0"/>
                <a:alphaOff val="0"/>
                <a:shade val="100000"/>
                <a:satMod val="118000"/>
              </a:schemeClr>
            </a:gs>
            <a:gs pos="55000">
              <a:schemeClr val="accent1">
                <a:tint val="60000"/>
                <a:hueOff val="0"/>
                <a:satOff val="0"/>
                <a:lumOff val="0"/>
                <a:alphaOff val="0"/>
                <a:shade val="100000"/>
                <a:satMod val="118000"/>
              </a:schemeClr>
            </a:gs>
            <a:gs pos="73000">
              <a:schemeClr val="accent1">
                <a:tint val="60000"/>
                <a:hueOff val="0"/>
                <a:satOff val="0"/>
                <a:lumOff val="0"/>
                <a:alphaOff val="0"/>
                <a:shade val="90000"/>
                <a:satMod val="110000"/>
              </a:schemeClr>
            </a:gs>
            <a:gs pos="100000">
              <a:schemeClr val="accent1">
                <a:tint val="60000"/>
                <a:hueOff val="0"/>
                <a:satOff val="0"/>
                <a:lumOff val="0"/>
                <a:alphaOff val="0"/>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1">
              <a:tint val="60000"/>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8EFDD38-7D7E-4E69-93AB-60D2392CE046}">
      <dsp:nvSpPr>
        <dsp:cNvPr id="0" name=""/>
        <dsp:cNvSpPr/>
      </dsp:nvSpPr>
      <dsp:spPr>
        <a:xfrm rot="21300000">
          <a:off x="21655" y="1718172"/>
          <a:ext cx="7013473" cy="803148"/>
        </a:xfrm>
        <a:prstGeom prst="mathMinus">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9AF199-E1D6-4545-98E4-A02422ECE679}">
      <dsp:nvSpPr>
        <dsp:cNvPr id="0" name=""/>
        <dsp:cNvSpPr/>
      </dsp:nvSpPr>
      <dsp:spPr>
        <a:xfrm>
          <a:off x="846814" y="211974"/>
          <a:ext cx="2117035" cy="1695797"/>
        </a:xfrm>
        <a:prstGeom prst="downArrow">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7D7E6D-5394-48AB-BCAB-9AA31A8FEF13}">
      <dsp:nvSpPr>
        <dsp:cNvPr id="0" name=""/>
        <dsp:cNvSpPr/>
      </dsp:nvSpPr>
      <dsp:spPr>
        <a:xfrm>
          <a:off x="3888434" y="360034"/>
          <a:ext cx="2258170" cy="17805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002060"/>
              </a:solidFill>
            </a:rPr>
            <a:t>Maximum 2 order will be in process</a:t>
          </a:r>
          <a:br>
            <a:rPr lang="en-US" sz="1800" b="1" kern="1200" dirty="0" smtClean="0">
              <a:solidFill>
                <a:srgbClr val="002060"/>
              </a:solidFill>
            </a:rPr>
          </a:br>
          <a:r>
            <a:rPr lang="en-US" sz="1800" b="1" kern="1200" dirty="0" smtClean="0">
              <a:solidFill>
                <a:srgbClr val="002060"/>
              </a:solidFill>
            </a:rPr>
            <a:t/>
          </a:r>
          <a:br>
            <a:rPr lang="en-US" sz="1800" b="1" kern="1200" dirty="0" smtClean="0">
              <a:solidFill>
                <a:srgbClr val="002060"/>
              </a:solidFill>
            </a:rPr>
          </a:br>
          <a:r>
            <a:rPr lang="en-US" sz="1800" b="1" kern="1200" dirty="0" smtClean="0">
              <a:solidFill>
                <a:srgbClr val="002060"/>
              </a:solidFill>
            </a:rPr>
            <a:t>the order will follow specific path</a:t>
          </a:r>
        </a:p>
        <a:p>
          <a:pPr lvl="0" algn="ctr" defTabSz="800100">
            <a:lnSpc>
              <a:spcPct val="90000"/>
            </a:lnSpc>
            <a:spcBef>
              <a:spcPct val="0"/>
            </a:spcBef>
            <a:spcAft>
              <a:spcPct val="35000"/>
            </a:spcAft>
          </a:pPr>
          <a:endParaRPr lang="en-US" sz="1800" b="1" kern="1200" dirty="0" smtClean="0">
            <a:solidFill>
              <a:srgbClr val="002060"/>
            </a:solidFill>
          </a:endParaRPr>
        </a:p>
        <a:p>
          <a:pPr lvl="0" algn="ctr" defTabSz="800100">
            <a:lnSpc>
              <a:spcPct val="90000"/>
            </a:lnSpc>
            <a:spcBef>
              <a:spcPct val="0"/>
            </a:spcBef>
            <a:spcAft>
              <a:spcPct val="35000"/>
            </a:spcAft>
          </a:pPr>
          <a:r>
            <a:rPr lang="en-US" sz="1800" b="1" kern="1200" dirty="0" smtClean="0">
              <a:solidFill>
                <a:srgbClr val="002060"/>
              </a:solidFill>
            </a:rPr>
            <a:t> </a:t>
          </a:r>
          <a:endParaRPr lang="en-AU" sz="1800" b="1" kern="1200" dirty="0">
            <a:solidFill>
              <a:srgbClr val="002060"/>
            </a:solidFill>
          </a:endParaRPr>
        </a:p>
      </dsp:txBody>
      <dsp:txXfrm>
        <a:off x="3888434" y="360034"/>
        <a:ext cx="2258170" cy="1780587"/>
      </dsp:txXfrm>
    </dsp:sp>
    <dsp:sp modelId="{2EE3A0B6-BB8A-41C0-8E35-C4CC457965F9}">
      <dsp:nvSpPr>
        <dsp:cNvPr id="0" name=""/>
        <dsp:cNvSpPr/>
      </dsp:nvSpPr>
      <dsp:spPr>
        <a:xfrm>
          <a:off x="4092934" y="2331721"/>
          <a:ext cx="2117035" cy="1695797"/>
        </a:xfrm>
        <a:prstGeom prst="upArrow">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311741-DD7B-497E-AF31-379933CBBF9C}">
      <dsp:nvSpPr>
        <dsp:cNvPr id="0" name=""/>
        <dsp:cNvSpPr/>
      </dsp:nvSpPr>
      <dsp:spPr>
        <a:xfrm>
          <a:off x="1008103" y="2232255"/>
          <a:ext cx="2249522" cy="12257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2060"/>
              </a:solidFill>
              <a:latin typeface="+mn-lt"/>
              <a:ea typeface="+mn-ea"/>
              <a:cs typeface="+mn-cs"/>
            </a:rPr>
            <a:t>15-20 order </a:t>
          </a:r>
          <a:endParaRPr lang="en-AU" sz="2000" b="1" kern="1200" dirty="0" smtClean="0">
            <a:solidFill>
              <a:srgbClr val="002060"/>
            </a:solidFill>
            <a:latin typeface="+mn-lt"/>
            <a:ea typeface="+mn-ea"/>
            <a:cs typeface="+mn-cs"/>
          </a:endParaRPr>
        </a:p>
      </dsp:txBody>
      <dsp:txXfrm>
        <a:off x="1008103" y="2232255"/>
        <a:ext cx="2249522" cy="1225791"/>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9AD9FAA-E8E3-4E88-A172-C2B34E7A9C69}">
      <dsp:nvSpPr>
        <dsp:cNvPr id="0" name=""/>
        <dsp:cNvSpPr/>
      </dsp:nvSpPr>
      <dsp:spPr>
        <a:xfrm rot="16200000">
          <a:off x="311" y="133480"/>
          <a:ext cx="3565239" cy="3565239"/>
        </a:xfrm>
        <a:prstGeom prst="upArrow">
          <a:avLst>
            <a:gd name="adj1" fmla="val 50000"/>
            <a:gd name="adj2" fmla="val 35000"/>
          </a:avLst>
        </a:prstGeom>
        <a:solidFill>
          <a:schemeClr val="accent1">
            <a:hueOff val="0"/>
            <a:satOff val="0"/>
            <a:lumOff val="0"/>
            <a:alphaOff val="0"/>
          </a:schemeClr>
        </a:soli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sp3d extrusionH="28000" prstMaterial="matte"/>
        </a:bodyPr>
        <a:lstStyle/>
        <a:p>
          <a:pPr lvl="0" algn="ctr" defTabSz="889000">
            <a:lnSpc>
              <a:spcPct val="90000"/>
            </a:lnSpc>
            <a:spcBef>
              <a:spcPct val="0"/>
            </a:spcBef>
            <a:spcAft>
              <a:spcPct val="35000"/>
            </a:spcAft>
          </a:pPr>
          <a:r>
            <a:rPr lang="en-US" sz="2000" b="1" kern="1200" dirty="0" smtClean="0">
              <a:latin typeface="Times New Roman" pitchFamily="18" charset="0"/>
              <a:cs typeface="Times New Roman" pitchFamily="18" charset="0"/>
            </a:rPr>
            <a:t>27 for men classic jeans </a:t>
          </a:r>
          <a:br>
            <a:rPr lang="en-US" sz="2000" b="1" kern="1200" dirty="0" smtClean="0">
              <a:latin typeface="Times New Roman" pitchFamily="18" charset="0"/>
              <a:cs typeface="Times New Roman" pitchFamily="18" charset="0"/>
            </a:rPr>
          </a:br>
          <a:r>
            <a:rPr lang="en-US" sz="2000" b="1" kern="1200" dirty="0" smtClean="0">
              <a:latin typeface="Times New Roman" pitchFamily="18" charset="0"/>
              <a:cs typeface="Times New Roman" pitchFamily="18" charset="0"/>
            </a:rPr>
            <a:t> </a:t>
          </a:r>
          <a:br>
            <a:rPr lang="en-US" sz="2000" b="1" kern="1200" dirty="0" smtClean="0">
              <a:latin typeface="Times New Roman" pitchFamily="18" charset="0"/>
              <a:cs typeface="Times New Roman" pitchFamily="18" charset="0"/>
            </a:rPr>
          </a:br>
          <a:r>
            <a:rPr lang="en-US" sz="2000" b="1" kern="1200" dirty="0" smtClean="0">
              <a:latin typeface="Times New Roman" pitchFamily="18" charset="0"/>
              <a:cs typeface="Times New Roman" pitchFamily="18" charset="0"/>
            </a:rPr>
            <a:t>27 for women classic jeans </a:t>
          </a:r>
          <a:endParaRPr lang="en-AU" sz="2000" b="1" kern="1200" dirty="0">
            <a:latin typeface="Times New Roman" pitchFamily="18" charset="0"/>
            <a:cs typeface="Times New Roman" pitchFamily="18" charset="0"/>
          </a:endParaRPr>
        </a:p>
      </dsp:txBody>
      <dsp:txXfrm rot="16200000">
        <a:off x="311" y="133480"/>
        <a:ext cx="3565239" cy="3565239"/>
      </dsp:txXfrm>
    </dsp:sp>
    <dsp:sp modelId="{7B5B913E-3B0B-4124-A164-D53A4D2C78C6}">
      <dsp:nvSpPr>
        <dsp:cNvPr id="0" name=""/>
        <dsp:cNvSpPr/>
      </dsp:nvSpPr>
      <dsp:spPr>
        <a:xfrm rot="5400000">
          <a:off x="3923280" y="133480"/>
          <a:ext cx="3565239" cy="3565239"/>
        </a:xfrm>
        <a:prstGeom prst="upArrow">
          <a:avLst>
            <a:gd name="adj1" fmla="val 50000"/>
            <a:gd name="adj2" fmla="val 35000"/>
          </a:avLst>
        </a:prstGeom>
        <a:solidFill>
          <a:schemeClr val="accent1">
            <a:hueOff val="0"/>
            <a:satOff val="0"/>
            <a:lumOff val="0"/>
            <a:alphaOff val="0"/>
          </a:schemeClr>
        </a:soli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sp3d extrusionH="28000" prstMaterial="matte"/>
        </a:bodyPr>
        <a:lstStyle/>
        <a:p>
          <a:pPr lvl="0" algn="ctr" defTabSz="889000">
            <a:lnSpc>
              <a:spcPct val="90000"/>
            </a:lnSpc>
            <a:spcBef>
              <a:spcPct val="0"/>
            </a:spcBef>
            <a:spcAft>
              <a:spcPct val="35000"/>
            </a:spcAft>
          </a:pPr>
          <a:r>
            <a:rPr lang="en-US" sz="2000" b="1" kern="1200" dirty="0" smtClean="0">
              <a:latin typeface="Times New Roman" pitchFamily="18" charset="0"/>
              <a:cs typeface="Times New Roman" pitchFamily="18" charset="0"/>
            </a:rPr>
            <a:t>22 For men classic jeans </a:t>
          </a:r>
          <a:br>
            <a:rPr lang="en-US" sz="2000" b="1" kern="1200" dirty="0" smtClean="0">
              <a:latin typeface="Times New Roman" pitchFamily="18" charset="0"/>
              <a:cs typeface="Times New Roman" pitchFamily="18" charset="0"/>
            </a:rPr>
          </a:br>
          <a:r>
            <a:rPr lang="en-US" sz="2000" b="1" kern="1200" dirty="0" smtClean="0">
              <a:latin typeface="Times New Roman" pitchFamily="18" charset="0"/>
              <a:cs typeface="Times New Roman" pitchFamily="18" charset="0"/>
            </a:rPr>
            <a:t/>
          </a:r>
          <a:br>
            <a:rPr lang="en-US" sz="2000" b="1" kern="1200" dirty="0" smtClean="0">
              <a:latin typeface="Times New Roman" pitchFamily="18" charset="0"/>
              <a:cs typeface="Times New Roman" pitchFamily="18" charset="0"/>
            </a:rPr>
          </a:br>
          <a:r>
            <a:rPr lang="en-US" sz="2000" b="1" kern="1200" dirty="0" smtClean="0">
              <a:latin typeface="Times New Roman" pitchFamily="18" charset="0"/>
              <a:cs typeface="Times New Roman" pitchFamily="18" charset="0"/>
            </a:rPr>
            <a:t>23 for women classic jeans </a:t>
          </a:r>
          <a:endParaRPr lang="en-AU" sz="2000" b="1" kern="1200" dirty="0">
            <a:latin typeface="Times New Roman" pitchFamily="18" charset="0"/>
            <a:cs typeface="Times New Roman" pitchFamily="18" charset="0"/>
          </a:endParaRPr>
        </a:p>
      </dsp:txBody>
      <dsp:txXfrm rot="5400000">
        <a:off x="3923280" y="133480"/>
        <a:ext cx="3565239" cy="3565239"/>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3D17810-ED27-4FD2-87C2-BCF0A1FB3137}">
      <dsp:nvSpPr>
        <dsp:cNvPr id="0" name=""/>
        <dsp:cNvSpPr/>
      </dsp:nvSpPr>
      <dsp:spPr>
        <a:xfrm>
          <a:off x="436066" y="496"/>
          <a:ext cx="2321718" cy="116085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73660" rIns="110490" bIns="73660" numCol="1" spcCol="1270" anchor="ctr" anchorCtr="0">
          <a:noAutofit/>
        </a:bodyPr>
        <a:lstStyle/>
        <a:p>
          <a:pPr lvl="0" algn="ctr" defTabSz="2578100">
            <a:lnSpc>
              <a:spcPct val="90000"/>
            </a:lnSpc>
            <a:spcBef>
              <a:spcPct val="0"/>
            </a:spcBef>
            <a:spcAft>
              <a:spcPct val="35000"/>
            </a:spcAft>
          </a:pPr>
          <a:r>
            <a:rPr lang="en-US" sz="5800" kern="1200" dirty="0" smtClean="0">
              <a:latin typeface="Times New Roman" pitchFamily="18" charset="0"/>
              <a:cs typeface="Times New Roman" pitchFamily="18" charset="0"/>
            </a:rPr>
            <a:t>Before </a:t>
          </a:r>
          <a:endParaRPr lang="en-AU" sz="5800" kern="1200" dirty="0">
            <a:latin typeface="Times New Roman" pitchFamily="18" charset="0"/>
            <a:cs typeface="Times New Roman" pitchFamily="18" charset="0"/>
          </a:endParaRPr>
        </a:p>
      </dsp:txBody>
      <dsp:txXfrm>
        <a:off x="436066" y="496"/>
        <a:ext cx="2321718" cy="1160859"/>
      </dsp:txXfrm>
    </dsp:sp>
    <dsp:sp modelId="{611758DB-2A24-4E71-9874-E1BF55271467}">
      <dsp:nvSpPr>
        <dsp:cNvPr id="0" name=""/>
        <dsp:cNvSpPr/>
      </dsp:nvSpPr>
      <dsp:spPr>
        <a:xfrm>
          <a:off x="668238" y="1161355"/>
          <a:ext cx="232171" cy="870644"/>
        </a:xfrm>
        <a:custGeom>
          <a:avLst/>
          <a:gdLst/>
          <a:ahLst/>
          <a:cxnLst/>
          <a:rect l="0" t="0" r="0" b="0"/>
          <a:pathLst>
            <a:path>
              <a:moveTo>
                <a:pt x="0" y="0"/>
              </a:moveTo>
              <a:lnTo>
                <a:pt x="0" y="870644"/>
              </a:lnTo>
              <a:lnTo>
                <a:pt x="232171" y="87064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DB717A-3D13-4032-A05E-C241B2D363B9}">
      <dsp:nvSpPr>
        <dsp:cNvPr id="0" name=""/>
        <dsp:cNvSpPr/>
      </dsp:nvSpPr>
      <dsp:spPr>
        <a:xfrm>
          <a:off x="900410" y="1451570"/>
          <a:ext cx="1857374" cy="1160859"/>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AU" sz="2400" kern="1200" dirty="0" smtClean="0">
              <a:latin typeface="Times New Roman" pitchFamily="18" charset="0"/>
              <a:cs typeface="Times New Roman" pitchFamily="18" charset="0"/>
            </a:rPr>
            <a:t>85 worker</a:t>
          </a:r>
          <a:endParaRPr lang="en-AU" sz="2400" kern="1200" dirty="0">
            <a:latin typeface="Times New Roman" pitchFamily="18" charset="0"/>
            <a:cs typeface="Times New Roman" pitchFamily="18" charset="0"/>
          </a:endParaRPr>
        </a:p>
      </dsp:txBody>
      <dsp:txXfrm>
        <a:off x="900410" y="1451570"/>
        <a:ext cx="1857374" cy="1160859"/>
      </dsp:txXfrm>
    </dsp:sp>
    <dsp:sp modelId="{EE3112C6-E34F-4B7F-8B09-0760E1A2A0BB}">
      <dsp:nvSpPr>
        <dsp:cNvPr id="0" name=""/>
        <dsp:cNvSpPr/>
      </dsp:nvSpPr>
      <dsp:spPr>
        <a:xfrm>
          <a:off x="668238" y="1161355"/>
          <a:ext cx="232171" cy="2321718"/>
        </a:xfrm>
        <a:custGeom>
          <a:avLst/>
          <a:gdLst/>
          <a:ahLst/>
          <a:cxnLst/>
          <a:rect l="0" t="0" r="0" b="0"/>
          <a:pathLst>
            <a:path>
              <a:moveTo>
                <a:pt x="0" y="0"/>
              </a:moveTo>
              <a:lnTo>
                <a:pt x="0" y="2321718"/>
              </a:lnTo>
              <a:lnTo>
                <a:pt x="232171" y="2321718"/>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152F17-C164-428C-BBAE-77BACCF8711A}">
      <dsp:nvSpPr>
        <dsp:cNvPr id="0" name=""/>
        <dsp:cNvSpPr/>
      </dsp:nvSpPr>
      <dsp:spPr>
        <a:xfrm>
          <a:off x="900410" y="2902644"/>
          <a:ext cx="1857374" cy="1160859"/>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AU" sz="1800" kern="1200" dirty="0" smtClean="0">
              <a:latin typeface="Times New Roman" pitchFamily="18" charset="0"/>
              <a:cs typeface="Times New Roman" pitchFamily="18" charset="0"/>
            </a:rPr>
            <a:t>19 Beginners</a:t>
          </a:r>
        </a:p>
        <a:p>
          <a:pPr lvl="0" algn="ctr" defTabSz="800100">
            <a:lnSpc>
              <a:spcPct val="90000"/>
            </a:lnSpc>
            <a:spcBef>
              <a:spcPct val="0"/>
            </a:spcBef>
            <a:spcAft>
              <a:spcPct val="35000"/>
            </a:spcAft>
          </a:pPr>
          <a:r>
            <a:rPr lang="en-AU" sz="1800" kern="1200" dirty="0" smtClean="0">
              <a:latin typeface="Times New Roman" pitchFamily="18" charset="0"/>
              <a:cs typeface="Times New Roman" pitchFamily="18" charset="0"/>
            </a:rPr>
            <a:t> 28 moderate</a:t>
          </a:r>
        </a:p>
        <a:p>
          <a:pPr lvl="0" algn="ctr" defTabSz="800100">
            <a:lnSpc>
              <a:spcPct val="90000"/>
            </a:lnSpc>
            <a:spcBef>
              <a:spcPct val="0"/>
            </a:spcBef>
            <a:spcAft>
              <a:spcPct val="35000"/>
            </a:spcAft>
          </a:pPr>
          <a:r>
            <a:rPr lang="en-AU" sz="1800" kern="1200" dirty="0" smtClean="0">
              <a:latin typeface="Times New Roman" pitchFamily="18" charset="0"/>
              <a:cs typeface="Times New Roman" pitchFamily="18" charset="0"/>
            </a:rPr>
            <a:t>38 Expert</a:t>
          </a:r>
          <a:endParaRPr lang="en-AU" sz="1800" kern="1200" dirty="0">
            <a:latin typeface="Times New Roman" pitchFamily="18" charset="0"/>
            <a:cs typeface="Times New Roman" pitchFamily="18" charset="0"/>
          </a:endParaRPr>
        </a:p>
      </dsp:txBody>
      <dsp:txXfrm>
        <a:off x="900410" y="2902644"/>
        <a:ext cx="1857374" cy="1160859"/>
      </dsp:txXfrm>
    </dsp:sp>
    <dsp:sp modelId="{5718DE3F-03FC-4ABB-863D-D86F91DCB7AA}">
      <dsp:nvSpPr>
        <dsp:cNvPr id="0" name=""/>
        <dsp:cNvSpPr/>
      </dsp:nvSpPr>
      <dsp:spPr>
        <a:xfrm>
          <a:off x="3338214" y="496"/>
          <a:ext cx="2321718" cy="116085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73660" rIns="110490" bIns="73660" numCol="1" spcCol="1270" anchor="ctr" anchorCtr="0">
          <a:noAutofit/>
        </a:bodyPr>
        <a:lstStyle/>
        <a:p>
          <a:pPr lvl="0" algn="ctr" defTabSz="2578100">
            <a:lnSpc>
              <a:spcPct val="90000"/>
            </a:lnSpc>
            <a:spcBef>
              <a:spcPct val="0"/>
            </a:spcBef>
            <a:spcAft>
              <a:spcPct val="35000"/>
            </a:spcAft>
          </a:pPr>
          <a:r>
            <a:rPr lang="en-US" sz="5800" kern="1200" dirty="0" smtClean="0">
              <a:latin typeface="Times New Roman" pitchFamily="18" charset="0"/>
              <a:cs typeface="Times New Roman" pitchFamily="18" charset="0"/>
            </a:rPr>
            <a:t>After</a:t>
          </a:r>
          <a:endParaRPr lang="en-AU" sz="5800" kern="1200" dirty="0">
            <a:latin typeface="Times New Roman" pitchFamily="18" charset="0"/>
            <a:cs typeface="Times New Roman" pitchFamily="18" charset="0"/>
          </a:endParaRPr>
        </a:p>
      </dsp:txBody>
      <dsp:txXfrm>
        <a:off x="3338214" y="496"/>
        <a:ext cx="2321718" cy="1160859"/>
      </dsp:txXfrm>
    </dsp:sp>
    <dsp:sp modelId="{F5B4CD87-2D2B-4026-9C65-980F1C41FEAB}">
      <dsp:nvSpPr>
        <dsp:cNvPr id="0" name=""/>
        <dsp:cNvSpPr/>
      </dsp:nvSpPr>
      <dsp:spPr>
        <a:xfrm>
          <a:off x="3570386" y="1161355"/>
          <a:ext cx="232171" cy="870644"/>
        </a:xfrm>
        <a:custGeom>
          <a:avLst/>
          <a:gdLst/>
          <a:ahLst/>
          <a:cxnLst/>
          <a:rect l="0" t="0" r="0" b="0"/>
          <a:pathLst>
            <a:path>
              <a:moveTo>
                <a:pt x="0" y="0"/>
              </a:moveTo>
              <a:lnTo>
                <a:pt x="0" y="870644"/>
              </a:lnTo>
              <a:lnTo>
                <a:pt x="232171" y="87064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5D146F-A764-444A-84FF-8E4FCCA2F694}">
      <dsp:nvSpPr>
        <dsp:cNvPr id="0" name=""/>
        <dsp:cNvSpPr/>
      </dsp:nvSpPr>
      <dsp:spPr>
        <a:xfrm>
          <a:off x="3802558" y="1451570"/>
          <a:ext cx="1857374" cy="1160859"/>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AU" sz="1800" kern="1200" dirty="0" smtClean="0">
              <a:latin typeface="Times New Roman" pitchFamily="18" charset="0"/>
              <a:cs typeface="Times New Roman" pitchFamily="18" charset="0"/>
            </a:rPr>
            <a:t>58 workers</a:t>
          </a:r>
        </a:p>
        <a:p>
          <a:pPr lvl="0" algn="ctr" defTabSz="800100">
            <a:lnSpc>
              <a:spcPct val="90000"/>
            </a:lnSpc>
            <a:spcBef>
              <a:spcPct val="0"/>
            </a:spcBef>
            <a:spcAft>
              <a:spcPct val="35000"/>
            </a:spcAft>
          </a:pPr>
          <a:r>
            <a:rPr lang="en-AU" sz="1800" kern="1200" dirty="0" smtClean="0">
              <a:latin typeface="Times New Roman" pitchFamily="18" charset="0"/>
              <a:cs typeface="Times New Roman" pitchFamily="18" charset="0"/>
            </a:rPr>
            <a:t>OR</a:t>
          </a:r>
        </a:p>
        <a:p>
          <a:pPr lvl="0" algn="ctr" defTabSz="800100">
            <a:lnSpc>
              <a:spcPct val="90000"/>
            </a:lnSpc>
            <a:spcBef>
              <a:spcPct val="0"/>
            </a:spcBef>
            <a:spcAft>
              <a:spcPct val="35000"/>
            </a:spcAft>
          </a:pPr>
          <a:r>
            <a:rPr lang="en-AU" sz="1800" kern="1200" dirty="0" smtClean="0">
              <a:latin typeface="Times New Roman" pitchFamily="18" charset="0"/>
              <a:cs typeface="Times New Roman" pitchFamily="18" charset="0"/>
            </a:rPr>
            <a:t>29 worker + contractors</a:t>
          </a:r>
          <a:endParaRPr lang="en-AU" sz="1800" kern="1200" dirty="0">
            <a:latin typeface="Times New Roman" pitchFamily="18" charset="0"/>
            <a:cs typeface="Times New Roman" pitchFamily="18" charset="0"/>
          </a:endParaRPr>
        </a:p>
      </dsp:txBody>
      <dsp:txXfrm>
        <a:off x="3802558" y="1451570"/>
        <a:ext cx="1857374" cy="1160859"/>
      </dsp:txXfrm>
    </dsp:sp>
    <dsp:sp modelId="{6D0CFBE5-C69E-4E40-8491-EFB23E324AA3}">
      <dsp:nvSpPr>
        <dsp:cNvPr id="0" name=""/>
        <dsp:cNvSpPr/>
      </dsp:nvSpPr>
      <dsp:spPr>
        <a:xfrm>
          <a:off x="3570386" y="1161355"/>
          <a:ext cx="232171" cy="2321718"/>
        </a:xfrm>
        <a:custGeom>
          <a:avLst/>
          <a:gdLst/>
          <a:ahLst/>
          <a:cxnLst/>
          <a:rect l="0" t="0" r="0" b="0"/>
          <a:pathLst>
            <a:path>
              <a:moveTo>
                <a:pt x="0" y="0"/>
              </a:moveTo>
              <a:lnTo>
                <a:pt x="0" y="2321718"/>
              </a:lnTo>
              <a:lnTo>
                <a:pt x="232171" y="2321718"/>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A77FB03-5555-4418-B336-B8F9964BDD67}">
      <dsp:nvSpPr>
        <dsp:cNvPr id="0" name=""/>
        <dsp:cNvSpPr/>
      </dsp:nvSpPr>
      <dsp:spPr>
        <a:xfrm>
          <a:off x="3802558" y="2902644"/>
          <a:ext cx="1857374" cy="1160859"/>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AU" sz="2000" kern="1200" dirty="0" smtClean="0">
              <a:latin typeface="Times New Roman" pitchFamily="18" charset="0"/>
              <a:cs typeface="Times New Roman" pitchFamily="18" charset="0"/>
            </a:rPr>
            <a:t>All must be expert workers</a:t>
          </a:r>
          <a:endParaRPr lang="en-AU" sz="2000" kern="1200" dirty="0">
            <a:latin typeface="Times New Roman" pitchFamily="18" charset="0"/>
            <a:cs typeface="Times New Roman" pitchFamily="18" charset="0"/>
          </a:endParaRPr>
        </a:p>
      </dsp:txBody>
      <dsp:txXfrm>
        <a:off x="3802558" y="2902644"/>
        <a:ext cx="1857374" cy="1160859"/>
      </dsp:txXfrm>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1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E875B2A-392B-454E-B0B5-25EC5F15510E}" type="datetimeFigureOut">
              <a:rPr lang="en-AU" smtClean="0"/>
              <a:pPr/>
              <a:t>25/05/2016</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353E81C-CB12-4CDB-8068-DA8802652066}" type="slidenum">
              <a:rPr lang="en-AU" smtClean="0"/>
              <a:pPr/>
              <a:t>‹#›</a:t>
            </a:fld>
            <a:endParaRPr lang="en-A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767529-BECF-4A1D-AD76-6A7A35C48045}" type="datetimeFigureOut">
              <a:rPr lang="en-AU" smtClean="0"/>
              <a:pPr/>
              <a:t>25/05/2016</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C42B03-C327-4AD0-ABE4-5ED34B9BC081}"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D4C42B03-C327-4AD0-ABE4-5ED34B9BC081}" type="slidenum">
              <a:rPr lang="en-AU" smtClean="0"/>
              <a:pPr/>
              <a:t>1</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A79E0135-CD8C-47E3-AA2E-14D592FB0BB2}" type="datetimeFigureOut">
              <a:rPr lang="en-AU" smtClean="0"/>
              <a:pPr/>
              <a:t>25/05/2016</a:t>
            </a:fld>
            <a:endParaRPr lang="en-AU"/>
          </a:p>
        </p:txBody>
      </p:sp>
      <p:sp>
        <p:nvSpPr>
          <p:cNvPr id="17" name="Footer Placeholder 16"/>
          <p:cNvSpPr>
            <a:spLocks noGrp="1"/>
          </p:cNvSpPr>
          <p:nvPr>
            <p:ph type="ftr" sz="quarter" idx="11"/>
          </p:nvPr>
        </p:nvSpPr>
        <p:spPr>
          <a:xfrm>
            <a:off x="2898648" y="6355080"/>
            <a:ext cx="3474720" cy="365760"/>
          </a:xfrm>
        </p:spPr>
        <p:txBody>
          <a:bodyPr/>
          <a:lstStyle/>
          <a:p>
            <a:endParaRPr lang="en-AU"/>
          </a:p>
        </p:txBody>
      </p:sp>
      <p:sp>
        <p:nvSpPr>
          <p:cNvPr id="29" name="Slide Number Placeholder 28"/>
          <p:cNvSpPr>
            <a:spLocks noGrp="1"/>
          </p:cNvSpPr>
          <p:nvPr>
            <p:ph type="sldNum" sz="quarter" idx="12"/>
          </p:nvPr>
        </p:nvSpPr>
        <p:spPr>
          <a:xfrm>
            <a:off x="1216152" y="6355080"/>
            <a:ext cx="1219200" cy="365760"/>
          </a:xfrm>
        </p:spPr>
        <p:txBody>
          <a:bodyPr/>
          <a:lstStyle/>
          <a:p>
            <a:fld id="{0FBB3F1D-A77E-4C92-BB35-9AD86EA6EC34}" type="slidenum">
              <a:rPr lang="en-AU" smtClean="0"/>
              <a:pPr/>
              <a:t>‹#›</a:t>
            </a:fld>
            <a:endParaRPr lang="en-AU"/>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79E0135-CD8C-47E3-AA2E-14D592FB0BB2}" type="datetimeFigureOut">
              <a:rPr lang="en-AU" smtClean="0"/>
              <a:pPr/>
              <a:t>25/05/2016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FBB3F1D-A77E-4C92-BB35-9AD86EA6EC34}"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79E0135-CD8C-47E3-AA2E-14D592FB0BB2}" type="datetimeFigureOut">
              <a:rPr lang="en-AU" smtClean="0"/>
              <a:pPr/>
              <a:t>25/05/2016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FBB3F1D-A77E-4C92-BB35-9AD86EA6EC34}" type="slidenum">
              <a:rPr lang="en-AU" smtClean="0"/>
              <a:pPr/>
              <a:t>‹#›</a:t>
            </a:fld>
            <a:endParaRPr lang="en-AU"/>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79E0135-CD8C-47E3-AA2E-14D592FB0BB2}" type="datetimeFigureOut">
              <a:rPr lang="en-AU" smtClean="0"/>
              <a:pPr/>
              <a:t>25/05/2016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FBB3F1D-A77E-4C92-BB35-9AD86EA6EC34}" type="slidenum">
              <a:rPr lang="en-AU" smtClean="0"/>
              <a:pPr/>
              <a:t>‹#›</a:t>
            </a:fld>
            <a:endParaRPr lang="en-AU"/>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A79E0135-CD8C-47E3-AA2E-14D592FB0BB2}" type="datetimeFigureOut">
              <a:rPr lang="en-AU" smtClean="0"/>
              <a:pPr/>
              <a:t>25/05/2016</a:t>
            </a:fld>
            <a:endParaRPr lang="en-AU"/>
          </a:p>
        </p:txBody>
      </p:sp>
      <p:sp>
        <p:nvSpPr>
          <p:cNvPr id="5" name="Footer Placeholder 4"/>
          <p:cNvSpPr>
            <a:spLocks noGrp="1"/>
          </p:cNvSpPr>
          <p:nvPr>
            <p:ph type="ftr" sz="quarter" idx="11"/>
          </p:nvPr>
        </p:nvSpPr>
        <p:spPr>
          <a:xfrm>
            <a:off x="2898648" y="6355080"/>
            <a:ext cx="3474720" cy="365760"/>
          </a:xfrm>
        </p:spPr>
        <p:txBody>
          <a:bodyPr/>
          <a:lstStyle/>
          <a:p>
            <a:endParaRPr lang="en-AU"/>
          </a:p>
        </p:txBody>
      </p:sp>
      <p:sp>
        <p:nvSpPr>
          <p:cNvPr id="6" name="Slide Number Placeholder 5"/>
          <p:cNvSpPr>
            <a:spLocks noGrp="1"/>
          </p:cNvSpPr>
          <p:nvPr>
            <p:ph type="sldNum" sz="quarter" idx="12"/>
          </p:nvPr>
        </p:nvSpPr>
        <p:spPr>
          <a:xfrm>
            <a:off x="1069848" y="6355080"/>
            <a:ext cx="1520952" cy="365760"/>
          </a:xfrm>
        </p:spPr>
        <p:txBody>
          <a:bodyPr/>
          <a:lstStyle/>
          <a:p>
            <a:fld id="{0FBB3F1D-A77E-4C92-BB35-9AD86EA6EC34}" type="slidenum">
              <a:rPr lang="en-AU" smtClean="0"/>
              <a:pPr/>
              <a:t>‹#›</a:t>
            </a:fld>
            <a:endParaRPr lang="en-AU"/>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79E0135-CD8C-47E3-AA2E-14D592FB0BB2}" type="datetimeFigureOut">
              <a:rPr lang="en-AU" smtClean="0"/>
              <a:pPr/>
              <a:t>25/05/2016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FBB3F1D-A77E-4C92-BB35-9AD86EA6EC34}" type="slidenum">
              <a:rPr lang="en-AU" smtClean="0"/>
              <a:pPr/>
              <a:t>‹#›</a:t>
            </a:fld>
            <a:endParaRPr lang="en-AU"/>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79E0135-CD8C-47E3-AA2E-14D592FB0BB2}" type="datetimeFigureOut">
              <a:rPr lang="en-AU" smtClean="0"/>
              <a:pPr/>
              <a:t>25/05/2016</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0FBB3F1D-A77E-4C92-BB35-9AD86EA6EC34}" type="slidenum">
              <a:rPr lang="en-AU" smtClean="0"/>
              <a:pPr/>
              <a:t>‹#›</a:t>
            </a:fld>
            <a:endParaRPr lang="en-AU"/>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79E0135-CD8C-47E3-AA2E-14D592FB0BB2}" type="datetimeFigureOut">
              <a:rPr lang="en-AU" smtClean="0"/>
              <a:pPr/>
              <a:t>25/05/2016</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FBB3F1D-A77E-4C92-BB35-9AD86EA6EC34}" type="slidenum">
              <a:rPr lang="en-AU" smtClean="0"/>
              <a:pPr/>
              <a:t>‹#›</a:t>
            </a:fld>
            <a:endParaRPr lang="en-AU"/>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9E0135-CD8C-47E3-AA2E-14D592FB0BB2}" type="datetimeFigureOut">
              <a:rPr lang="en-AU" smtClean="0"/>
              <a:pPr/>
              <a:t>25/05/2016</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0FBB3F1D-A77E-4C92-BB35-9AD86EA6EC34}" type="slidenum">
              <a:rPr lang="en-AU" smtClean="0"/>
              <a:pPr/>
              <a:t>‹#›</a:t>
            </a:fld>
            <a:endParaRPr lang="en-AU"/>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79E0135-CD8C-47E3-AA2E-14D592FB0BB2}" type="datetimeFigureOut">
              <a:rPr lang="en-AU" smtClean="0"/>
              <a:pPr/>
              <a:t>25/05/2016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FBB3F1D-A77E-4C92-BB35-9AD86EA6EC34}" type="slidenum">
              <a:rPr lang="en-AU" smtClean="0"/>
              <a:pPr/>
              <a:t>‹#›</a:t>
            </a:fld>
            <a:endParaRPr lang="en-AU"/>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79E0135-CD8C-47E3-AA2E-14D592FB0BB2}" type="datetimeFigureOut">
              <a:rPr lang="en-AU" smtClean="0"/>
              <a:pPr/>
              <a:t>25/05/2016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FBB3F1D-A77E-4C92-BB35-9AD86EA6EC34}" type="slidenum">
              <a:rPr lang="en-AU" smtClean="0"/>
              <a:pPr/>
              <a:t>‹#›</a:t>
            </a:fld>
            <a:endParaRPr lang="en-AU"/>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A79E0135-CD8C-47E3-AA2E-14D592FB0BB2}" type="datetimeFigureOut">
              <a:rPr lang="en-AU" smtClean="0"/>
              <a:pPr/>
              <a:t>25/05/2016</a:t>
            </a:fld>
            <a:endParaRPr lang="en-AU"/>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AU"/>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0FBB3F1D-A77E-4C92-BB35-9AD86EA6EC34}" type="slidenum">
              <a:rPr lang="en-AU" smtClean="0"/>
              <a:pPr/>
              <a:t>‹#›</a:t>
            </a:fld>
            <a:endParaRPr lang="en-AU"/>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Layout" Target="../diagrams/layout1.xml"/><Relationship Id="rId7" Type="http://schemas.openxmlformats.org/officeDocument/2006/relationships/image" Target="../media/image6.gi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Layout" Target="../diagrams/layout3.xml"/><Relationship Id="rId7" Type="http://schemas.openxmlformats.org/officeDocument/2006/relationships/image" Target="../media/image8.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 Id="rId9" Type="http://schemas.openxmlformats.org/officeDocument/2006/relationships/image" Target="../media/image10.jpeg"/></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5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Layout" Target="../diagrams/layout4.xml"/><Relationship Id="rId7" Type="http://schemas.openxmlformats.org/officeDocument/2006/relationships/image" Target="../media/image11.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59632" y="3861048"/>
            <a:ext cx="6768752" cy="830997"/>
          </a:xfrm>
          <a:prstGeom prst="rect">
            <a:avLst/>
          </a:prstGeom>
        </p:spPr>
        <p:txBody>
          <a:bodyPr wrap="square">
            <a:spAutoFit/>
          </a:bodyPr>
          <a:lstStyle/>
          <a:p>
            <a:r>
              <a:rPr lang="en-US" sz="2400" b="1" dirty="0" smtClean="0">
                <a:latin typeface="Times New Roman" pitchFamily="18" charset="0"/>
                <a:ea typeface="Cambria Math" pitchFamily="18" charset="0"/>
                <a:cs typeface="Times New Roman" pitchFamily="18" charset="0"/>
              </a:rPr>
              <a:t>Implementation of </a:t>
            </a:r>
            <a:r>
              <a:rPr lang="en-US" sz="2400" b="1" dirty="0" smtClean="0">
                <a:solidFill>
                  <a:schemeClr val="accent1"/>
                </a:solidFill>
                <a:latin typeface="Times New Roman" pitchFamily="18" charset="0"/>
                <a:ea typeface="Cambria Math" pitchFamily="18" charset="0"/>
                <a:cs typeface="Times New Roman" pitchFamily="18" charset="0"/>
              </a:rPr>
              <a:t>LEAN MANUFCTURING </a:t>
            </a:r>
            <a:r>
              <a:rPr lang="en-US" sz="2400" b="1" dirty="0" smtClean="0">
                <a:latin typeface="Times New Roman" pitchFamily="18" charset="0"/>
                <a:ea typeface="Cambria Math" pitchFamily="18" charset="0"/>
                <a:cs typeface="Times New Roman" pitchFamily="18" charset="0"/>
              </a:rPr>
              <a:t>At Al- </a:t>
            </a:r>
            <a:r>
              <a:rPr lang="en-US" sz="2400" b="1" dirty="0" err="1" smtClean="0">
                <a:latin typeface="Times New Roman" pitchFamily="18" charset="0"/>
                <a:ea typeface="Cambria Math" pitchFamily="18" charset="0"/>
                <a:cs typeface="Times New Roman" pitchFamily="18" charset="0"/>
              </a:rPr>
              <a:t>Aqqad</a:t>
            </a:r>
            <a:r>
              <a:rPr lang="en-US" sz="2400" b="1" dirty="0" smtClean="0">
                <a:latin typeface="Times New Roman" pitchFamily="18" charset="0"/>
                <a:ea typeface="Cambria Math" pitchFamily="18" charset="0"/>
                <a:cs typeface="Times New Roman" pitchFamily="18" charset="0"/>
              </a:rPr>
              <a:t> Garment Company </a:t>
            </a:r>
            <a:endParaRPr lang="en-AU" sz="2400" dirty="0">
              <a:latin typeface="Times New Roman" pitchFamily="18" charset="0"/>
              <a:ea typeface="Cambria Math" pitchFamily="18" charset="0"/>
              <a:cs typeface="Times New Roman" pitchFamily="18" charset="0"/>
            </a:endParaRPr>
          </a:p>
        </p:txBody>
      </p:sp>
      <p:sp>
        <p:nvSpPr>
          <p:cNvPr id="7" name="TextBox 6"/>
          <p:cNvSpPr txBox="1"/>
          <p:nvPr/>
        </p:nvSpPr>
        <p:spPr>
          <a:xfrm>
            <a:off x="1115616" y="5085184"/>
            <a:ext cx="7128792" cy="923330"/>
          </a:xfrm>
          <a:prstGeom prst="rect">
            <a:avLst/>
          </a:prstGeom>
          <a:noFill/>
        </p:spPr>
        <p:txBody>
          <a:bodyPr wrap="square" rtlCol="0">
            <a:spAutoFit/>
          </a:bodyPr>
          <a:lstStyle/>
          <a:p>
            <a:pPr algn="ctr"/>
            <a:r>
              <a:rPr lang="en-US" sz="2000" b="1" dirty="0">
                <a:latin typeface="Times New Roman" pitchFamily="18" charset="0"/>
                <a:ea typeface="Cambria Math" pitchFamily="18" charset="0"/>
                <a:cs typeface="Times New Roman" pitchFamily="18" charset="0"/>
              </a:rPr>
              <a:t>Prepared By : </a:t>
            </a:r>
            <a:r>
              <a:rPr lang="en-US" sz="2000" b="1" dirty="0" err="1">
                <a:latin typeface="Times New Roman" pitchFamily="18" charset="0"/>
                <a:ea typeface="Cambria Math" pitchFamily="18" charset="0"/>
                <a:cs typeface="Times New Roman" pitchFamily="18" charset="0"/>
              </a:rPr>
              <a:t>Ghassan</a:t>
            </a:r>
            <a:r>
              <a:rPr lang="en-US" sz="2000" b="1" dirty="0">
                <a:latin typeface="Times New Roman" pitchFamily="18" charset="0"/>
                <a:ea typeface="Cambria Math" pitchFamily="18" charset="0"/>
                <a:cs typeface="Times New Roman" pitchFamily="18" charset="0"/>
              </a:rPr>
              <a:t> </a:t>
            </a:r>
            <a:r>
              <a:rPr lang="en-US" sz="2000" b="1" dirty="0" err="1" smtClean="0">
                <a:latin typeface="Times New Roman" pitchFamily="18" charset="0"/>
                <a:ea typeface="Cambria Math" pitchFamily="18" charset="0"/>
                <a:cs typeface="Times New Roman" pitchFamily="18" charset="0"/>
              </a:rPr>
              <a:t>Sleem</a:t>
            </a:r>
            <a:r>
              <a:rPr lang="en-US" sz="2000" b="1" dirty="0" smtClean="0">
                <a:latin typeface="Times New Roman" pitchFamily="18" charset="0"/>
                <a:ea typeface="Cambria Math" pitchFamily="18" charset="0"/>
                <a:cs typeface="Times New Roman" pitchFamily="18" charset="0"/>
              </a:rPr>
              <a:t> , Lamia Fahed , </a:t>
            </a:r>
            <a:r>
              <a:rPr lang="en-US" sz="2000" b="1" dirty="0" err="1" smtClean="0">
                <a:latin typeface="Times New Roman" pitchFamily="18" charset="0"/>
                <a:ea typeface="Cambria Math" pitchFamily="18" charset="0"/>
                <a:cs typeface="Times New Roman" pitchFamily="18" charset="0"/>
              </a:rPr>
              <a:t>Mutaz</a:t>
            </a:r>
            <a:r>
              <a:rPr lang="en-US" sz="2000" b="1" dirty="0" smtClean="0">
                <a:latin typeface="Times New Roman" pitchFamily="18" charset="0"/>
                <a:ea typeface="Cambria Math" pitchFamily="18" charset="0"/>
                <a:cs typeface="Times New Roman" pitchFamily="18" charset="0"/>
              </a:rPr>
              <a:t> Abu </a:t>
            </a:r>
            <a:r>
              <a:rPr lang="en-US" sz="2000" b="1" dirty="0" err="1" smtClean="0">
                <a:latin typeface="Times New Roman" pitchFamily="18" charset="0"/>
                <a:ea typeface="Cambria Math" pitchFamily="18" charset="0"/>
                <a:cs typeface="Times New Roman" pitchFamily="18" charset="0"/>
              </a:rPr>
              <a:t>Eisheh</a:t>
            </a:r>
            <a:r>
              <a:rPr lang="en-US" sz="2000" b="1" dirty="0" smtClean="0">
                <a:latin typeface="Times New Roman" pitchFamily="18" charset="0"/>
                <a:ea typeface="Cambria Math" pitchFamily="18" charset="0"/>
                <a:cs typeface="Times New Roman" pitchFamily="18" charset="0"/>
              </a:rPr>
              <a:t> , Razan </a:t>
            </a:r>
            <a:r>
              <a:rPr lang="en-US" sz="2000" b="1" dirty="0" err="1" smtClean="0">
                <a:latin typeface="Times New Roman" pitchFamily="18" charset="0"/>
                <a:ea typeface="Cambria Math" pitchFamily="18" charset="0"/>
                <a:cs typeface="Times New Roman" pitchFamily="18" charset="0"/>
              </a:rPr>
              <a:t>Atout</a:t>
            </a:r>
            <a:r>
              <a:rPr lang="en-US" sz="2000" b="1" dirty="0" smtClean="0">
                <a:latin typeface="Times New Roman" pitchFamily="18" charset="0"/>
                <a:ea typeface="Cambria Math" pitchFamily="18" charset="0"/>
                <a:cs typeface="Times New Roman" pitchFamily="18" charset="0"/>
              </a:rPr>
              <a:t>  </a:t>
            </a:r>
            <a:r>
              <a:rPr lang="en-US" sz="1400" b="1" dirty="0">
                <a:latin typeface="Cambria Math" pitchFamily="18" charset="0"/>
                <a:ea typeface="Cambria Math" pitchFamily="18" charset="0"/>
              </a:rPr>
              <a:t/>
            </a:r>
            <a:br>
              <a:rPr lang="en-US" sz="1400" b="1" dirty="0">
                <a:latin typeface="Cambria Math" pitchFamily="18" charset="0"/>
                <a:ea typeface="Cambria Math" pitchFamily="18" charset="0"/>
              </a:rPr>
            </a:br>
            <a:endParaRPr lang="en-AU" sz="1400" b="1" dirty="0">
              <a:latin typeface="Cambria Math" pitchFamily="18" charset="0"/>
              <a:ea typeface="Cambria Math" pitchFamily="18" charset="0"/>
            </a:endParaRPr>
          </a:p>
        </p:txBody>
      </p:sp>
      <p:pic>
        <p:nvPicPr>
          <p:cNvPr id="8" name="Picture 7" descr="images.jpg"/>
          <p:cNvPicPr>
            <a:picLocks noChangeAspect="1"/>
          </p:cNvPicPr>
          <p:nvPr/>
        </p:nvPicPr>
        <p:blipFill>
          <a:blip r:embed="rId3" cstate="print"/>
          <a:stretch>
            <a:fillRect/>
          </a:stretch>
        </p:blipFill>
        <p:spPr>
          <a:xfrm>
            <a:off x="1979712" y="332656"/>
            <a:ext cx="4536504" cy="3058491"/>
          </a:xfrm>
          <a:prstGeom prst="rect">
            <a:avLst/>
          </a:prstGeom>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nvPr>
        </p:nvGraphicFramePr>
        <p:xfrm>
          <a:off x="457200" y="1219200"/>
          <a:ext cx="8229600" cy="4937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p:cNvSpPr>
            <a:spLocks noGrp="1"/>
          </p:cNvSpPr>
          <p:nvPr>
            <p:ph type="title"/>
          </p:nvPr>
        </p:nvSpPr>
        <p:spPr>
          <a:xfrm>
            <a:off x="323528" y="0"/>
            <a:ext cx="8229600" cy="990600"/>
          </a:xfrm>
        </p:spPr>
        <p:txBody>
          <a:bodyPr>
            <a:normAutofit/>
          </a:bodyPr>
          <a:lstStyle/>
          <a:p>
            <a:pPr algn="l"/>
            <a:r>
              <a:rPr lang="en-US" sz="4800" b="1" dirty="0" smtClean="0">
                <a:latin typeface="Times New Roman" pitchFamily="18" charset="0"/>
                <a:cs typeface="Times New Roman" pitchFamily="18" charset="0"/>
              </a:rPr>
              <a:t>Methodology : </a:t>
            </a:r>
            <a:endParaRPr lang="en-AU" sz="4800" b="1"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32F88CD0-2589-4890-BCF3-97290E0CBA1F}"/>
                                            </p:graphicEl>
                                          </p:spTgt>
                                        </p:tgtEl>
                                        <p:attrNameLst>
                                          <p:attrName>style.visibility</p:attrName>
                                        </p:attrNameLst>
                                      </p:cBhvr>
                                      <p:to>
                                        <p:strVal val="visible"/>
                                      </p:to>
                                    </p:set>
                                    <p:animEffect transition="in" filter="fade">
                                      <p:cBhvr>
                                        <p:cTn id="7" dur="1000"/>
                                        <p:tgtEl>
                                          <p:spTgt spid="4">
                                            <p:graphicEl>
                                              <a:dgm id="{32F88CD0-2589-4890-BCF3-97290E0CBA1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434D97C3-666E-46F4-853B-382B70651484}"/>
                                            </p:graphicEl>
                                          </p:spTgt>
                                        </p:tgtEl>
                                        <p:attrNameLst>
                                          <p:attrName>style.visibility</p:attrName>
                                        </p:attrNameLst>
                                      </p:cBhvr>
                                      <p:to>
                                        <p:strVal val="visible"/>
                                      </p:to>
                                    </p:set>
                                    <p:animEffect transition="in" filter="fade">
                                      <p:cBhvr>
                                        <p:cTn id="12" dur="1000"/>
                                        <p:tgtEl>
                                          <p:spTgt spid="4">
                                            <p:graphicEl>
                                              <a:dgm id="{434D97C3-666E-46F4-853B-382B70651484}"/>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graphicEl>
                                              <a:dgm id="{D1A9B660-2F4C-4002-B524-EB2488034099}"/>
                                            </p:graphicEl>
                                          </p:spTgt>
                                        </p:tgtEl>
                                        <p:attrNameLst>
                                          <p:attrName>style.visibility</p:attrName>
                                        </p:attrNameLst>
                                      </p:cBhvr>
                                      <p:to>
                                        <p:strVal val="visible"/>
                                      </p:to>
                                    </p:set>
                                    <p:animEffect transition="in" filter="fade">
                                      <p:cBhvr>
                                        <p:cTn id="15" dur="1000"/>
                                        <p:tgtEl>
                                          <p:spTgt spid="4">
                                            <p:graphicEl>
                                              <a:dgm id="{D1A9B660-2F4C-4002-B524-EB2488034099}"/>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graphicEl>
                                              <a:dgm id="{AD6C5658-0946-4F92-8975-6D95466D4D62}"/>
                                            </p:graphicEl>
                                          </p:spTgt>
                                        </p:tgtEl>
                                        <p:attrNameLst>
                                          <p:attrName>style.visibility</p:attrName>
                                        </p:attrNameLst>
                                      </p:cBhvr>
                                      <p:to>
                                        <p:strVal val="visible"/>
                                      </p:to>
                                    </p:set>
                                    <p:animEffect transition="in" filter="fade">
                                      <p:cBhvr>
                                        <p:cTn id="20" dur="1000"/>
                                        <p:tgtEl>
                                          <p:spTgt spid="4">
                                            <p:graphicEl>
                                              <a:dgm id="{AD6C5658-0946-4F92-8975-6D95466D4D62}"/>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graphicEl>
                                              <a:dgm id="{8003FCB7-0D23-4C88-BC78-E12254E72870}"/>
                                            </p:graphicEl>
                                          </p:spTgt>
                                        </p:tgtEl>
                                        <p:attrNameLst>
                                          <p:attrName>style.visibility</p:attrName>
                                        </p:attrNameLst>
                                      </p:cBhvr>
                                      <p:to>
                                        <p:strVal val="visible"/>
                                      </p:to>
                                    </p:set>
                                    <p:animEffect transition="in" filter="fade">
                                      <p:cBhvr>
                                        <p:cTn id="23" dur="1000"/>
                                        <p:tgtEl>
                                          <p:spTgt spid="4">
                                            <p:graphicEl>
                                              <a:dgm id="{8003FCB7-0D23-4C88-BC78-E12254E72870}"/>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graphicEl>
                                              <a:dgm id="{F099F96C-E666-422F-92B1-A6DD5CCB2E2A}"/>
                                            </p:graphicEl>
                                          </p:spTgt>
                                        </p:tgtEl>
                                        <p:attrNameLst>
                                          <p:attrName>style.visibility</p:attrName>
                                        </p:attrNameLst>
                                      </p:cBhvr>
                                      <p:to>
                                        <p:strVal val="visible"/>
                                      </p:to>
                                    </p:set>
                                    <p:animEffect transition="in" filter="fade">
                                      <p:cBhvr>
                                        <p:cTn id="28" dur="1000"/>
                                        <p:tgtEl>
                                          <p:spTgt spid="4">
                                            <p:graphicEl>
                                              <a:dgm id="{F099F96C-E666-422F-92B1-A6DD5CCB2E2A}"/>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graphicEl>
                                              <a:dgm id="{817FEBCB-6E45-4B12-AF01-9A91722FCB73}"/>
                                            </p:graphicEl>
                                          </p:spTgt>
                                        </p:tgtEl>
                                        <p:attrNameLst>
                                          <p:attrName>style.visibility</p:attrName>
                                        </p:attrNameLst>
                                      </p:cBhvr>
                                      <p:to>
                                        <p:strVal val="visible"/>
                                      </p:to>
                                    </p:set>
                                    <p:animEffect transition="in" filter="fade">
                                      <p:cBhvr>
                                        <p:cTn id="31" dur="1000"/>
                                        <p:tgtEl>
                                          <p:spTgt spid="4">
                                            <p:graphicEl>
                                              <a:dgm id="{817FEBCB-6E45-4B12-AF01-9A91722FCB73}"/>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
                                            <p:graphicEl>
                                              <a:dgm id="{2D387233-5A60-4B49-AEA6-60F12AD23584}"/>
                                            </p:graphicEl>
                                          </p:spTgt>
                                        </p:tgtEl>
                                        <p:attrNameLst>
                                          <p:attrName>style.visibility</p:attrName>
                                        </p:attrNameLst>
                                      </p:cBhvr>
                                      <p:to>
                                        <p:strVal val="visible"/>
                                      </p:to>
                                    </p:set>
                                    <p:animEffect transition="in" filter="fade">
                                      <p:cBhvr>
                                        <p:cTn id="36" dur="1000"/>
                                        <p:tgtEl>
                                          <p:spTgt spid="4">
                                            <p:graphicEl>
                                              <a:dgm id="{2D387233-5A60-4B49-AEA6-60F12AD23584}"/>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graphicEl>
                                              <a:dgm id="{82DE3829-4FE3-4FBA-8D6F-A6B93489BA4D}"/>
                                            </p:graphicEl>
                                          </p:spTgt>
                                        </p:tgtEl>
                                        <p:attrNameLst>
                                          <p:attrName>style.visibility</p:attrName>
                                        </p:attrNameLst>
                                      </p:cBhvr>
                                      <p:to>
                                        <p:strVal val="visible"/>
                                      </p:to>
                                    </p:set>
                                    <p:animEffect transition="in" filter="fade">
                                      <p:cBhvr>
                                        <p:cTn id="39" dur="1000"/>
                                        <p:tgtEl>
                                          <p:spTgt spid="4">
                                            <p:graphicEl>
                                              <a:dgm id="{82DE3829-4FE3-4FBA-8D6F-A6B93489BA4D}"/>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4">
                                            <p:graphicEl>
                                              <a:dgm id="{E010AF7C-F881-4805-B656-F8CBCD08A0AF}"/>
                                            </p:graphicEl>
                                          </p:spTgt>
                                        </p:tgtEl>
                                        <p:attrNameLst>
                                          <p:attrName>style.visibility</p:attrName>
                                        </p:attrNameLst>
                                      </p:cBhvr>
                                      <p:to>
                                        <p:strVal val="visible"/>
                                      </p:to>
                                    </p:set>
                                    <p:animEffect transition="in" filter="fade">
                                      <p:cBhvr>
                                        <p:cTn id="44" dur="1000"/>
                                        <p:tgtEl>
                                          <p:spTgt spid="4">
                                            <p:graphicEl>
                                              <a:dgm id="{E010AF7C-F881-4805-B656-F8CBCD08A0AF}"/>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
                                            <p:graphicEl>
                                              <a:dgm id="{214FE9E6-45EE-47DF-9567-1223A7C67802}"/>
                                            </p:graphicEl>
                                          </p:spTgt>
                                        </p:tgtEl>
                                        <p:attrNameLst>
                                          <p:attrName>style.visibility</p:attrName>
                                        </p:attrNameLst>
                                      </p:cBhvr>
                                      <p:to>
                                        <p:strVal val="visible"/>
                                      </p:to>
                                    </p:set>
                                    <p:animEffect transition="in" filter="fade">
                                      <p:cBhvr>
                                        <p:cTn id="47" dur="1000"/>
                                        <p:tgtEl>
                                          <p:spTgt spid="4">
                                            <p:graphicEl>
                                              <a:dgm id="{214FE9E6-45EE-47DF-9567-1223A7C67802}"/>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
                                            <p:graphicEl>
                                              <a:dgm id="{3B8E7B17-7461-4335-93C5-0F9A3D663DE5}"/>
                                            </p:graphicEl>
                                          </p:spTgt>
                                        </p:tgtEl>
                                        <p:attrNameLst>
                                          <p:attrName>style.visibility</p:attrName>
                                        </p:attrNameLst>
                                      </p:cBhvr>
                                      <p:to>
                                        <p:strVal val="visible"/>
                                      </p:to>
                                    </p:set>
                                    <p:animEffect transition="in" filter="fade">
                                      <p:cBhvr>
                                        <p:cTn id="52" dur="1000"/>
                                        <p:tgtEl>
                                          <p:spTgt spid="4">
                                            <p:graphicEl>
                                              <a:dgm id="{3B8E7B17-7461-4335-93C5-0F9A3D663DE5}"/>
                                            </p:graphic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
                                            <p:graphicEl>
                                              <a:dgm id="{CBB1DF20-5F06-402E-B1C8-BCD5E755DCF5}"/>
                                            </p:graphicEl>
                                          </p:spTgt>
                                        </p:tgtEl>
                                        <p:attrNameLst>
                                          <p:attrName>style.visibility</p:attrName>
                                        </p:attrNameLst>
                                      </p:cBhvr>
                                      <p:to>
                                        <p:strVal val="visible"/>
                                      </p:to>
                                    </p:set>
                                    <p:animEffect transition="in" filter="fade">
                                      <p:cBhvr>
                                        <p:cTn id="55" dur="1000"/>
                                        <p:tgtEl>
                                          <p:spTgt spid="4">
                                            <p:graphicEl>
                                              <a:dgm id="{CBB1DF20-5F06-402E-B1C8-BCD5E755DCF5}"/>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4">
                                            <p:graphicEl>
                                              <a:dgm id="{00FA2C25-D306-494D-89CA-0EDEB5C00536}"/>
                                            </p:graphicEl>
                                          </p:spTgt>
                                        </p:tgtEl>
                                        <p:attrNameLst>
                                          <p:attrName>style.visibility</p:attrName>
                                        </p:attrNameLst>
                                      </p:cBhvr>
                                      <p:to>
                                        <p:strVal val="visible"/>
                                      </p:to>
                                    </p:set>
                                    <p:animEffect transition="in" filter="fade">
                                      <p:cBhvr>
                                        <p:cTn id="60" dur="1000"/>
                                        <p:tgtEl>
                                          <p:spTgt spid="4">
                                            <p:graphicEl>
                                              <a:dgm id="{00FA2C25-D306-494D-89CA-0EDEB5C00536}"/>
                                            </p:graphic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
                                            <p:graphicEl>
                                              <a:dgm id="{5DFC61F1-B677-4FB6-9B08-044379883148}"/>
                                            </p:graphicEl>
                                          </p:spTgt>
                                        </p:tgtEl>
                                        <p:attrNameLst>
                                          <p:attrName>style.visibility</p:attrName>
                                        </p:attrNameLst>
                                      </p:cBhvr>
                                      <p:to>
                                        <p:strVal val="visible"/>
                                      </p:to>
                                    </p:set>
                                    <p:animEffect transition="in" filter="fade">
                                      <p:cBhvr>
                                        <p:cTn id="63" dur="1000"/>
                                        <p:tgtEl>
                                          <p:spTgt spid="4">
                                            <p:graphicEl>
                                              <a:dgm id="{5DFC61F1-B677-4FB6-9B08-044379883148}"/>
                                            </p:graphic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4">
                                            <p:graphicEl>
                                              <a:dgm id="{929C70AE-9683-4379-A2B9-98A772C1C20E}"/>
                                            </p:graphicEl>
                                          </p:spTgt>
                                        </p:tgtEl>
                                        <p:attrNameLst>
                                          <p:attrName>style.visibility</p:attrName>
                                        </p:attrNameLst>
                                      </p:cBhvr>
                                      <p:to>
                                        <p:strVal val="visible"/>
                                      </p:to>
                                    </p:set>
                                    <p:animEffect transition="in" filter="fade">
                                      <p:cBhvr>
                                        <p:cTn id="68" dur="1000"/>
                                        <p:tgtEl>
                                          <p:spTgt spid="4">
                                            <p:graphicEl>
                                              <a:dgm id="{929C70AE-9683-4379-A2B9-98A772C1C20E}"/>
                                            </p:graphicEl>
                                          </p:spTgt>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
                                            <p:graphicEl>
                                              <a:dgm id="{41E3844C-8EFC-4473-963A-BA9BCB161250}"/>
                                            </p:graphicEl>
                                          </p:spTgt>
                                        </p:tgtEl>
                                        <p:attrNameLst>
                                          <p:attrName>style.visibility</p:attrName>
                                        </p:attrNameLst>
                                      </p:cBhvr>
                                      <p:to>
                                        <p:strVal val="visible"/>
                                      </p:to>
                                    </p:set>
                                    <p:animEffect transition="in" filter="fade">
                                      <p:cBhvr>
                                        <p:cTn id="71" dur="1000"/>
                                        <p:tgtEl>
                                          <p:spTgt spid="4">
                                            <p:graphicEl>
                                              <a:dgm id="{41E3844C-8EFC-4473-963A-BA9BCB161250}"/>
                                            </p:graphicEl>
                                          </p:spTgt>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4">
                                            <p:graphicEl>
                                              <a:dgm id="{97BF45CC-5943-4DB9-8704-B7DF695C5AB0}"/>
                                            </p:graphicEl>
                                          </p:spTgt>
                                        </p:tgtEl>
                                        <p:attrNameLst>
                                          <p:attrName>style.visibility</p:attrName>
                                        </p:attrNameLst>
                                      </p:cBhvr>
                                      <p:to>
                                        <p:strVal val="visible"/>
                                      </p:to>
                                    </p:set>
                                    <p:animEffect transition="in" filter="fade">
                                      <p:cBhvr>
                                        <p:cTn id="76" dur="1000"/>
                                        <p:tgtEl>
                                          <p:spTgt spid="4">
                                            <p:graphicEl>
                                              <a:dgm id="{97BF45CC-5943-4DB9-8704-B7DF695C5AB0}"/>
                                            </p:graphic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
                                            <p:graphicEl>
                                              <a:dgm id="{A7D1100B-DEAE-404F-A87E-297880FCCA49}"/>
                                            </p:graphicEl>
                                          </p:spTgt>
                                        </p:tgtEl>
                                        <p:attrNameLst>
                                          <p:attrName>style.visibility</p:attrName>
                                        </p:attrNameLst>
                                      </p:cBhvr>
                                      <p:to>
                                        <p:strVal val="visible"/>
                                      </p:to>
                                    </p:set>
                                    <p:animEffect transition="in" filter="fade">
                                      <p:cBhvr>
                                        <p:cTn id="79" dur="1000"/>
                                        <p:tgtEl>
                                          <p:spTgt spid="4">
                                            <p:graphicEl>
                                              <a:dgm id="{A7D1100B-DEAE-404F-A87E-297880FCCA49}"/>
                                            </p:graphicEl>
                                          </p:spTgt>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4">
                                            <p:graphicEl>
                                              <a:dgm id="{DADA8F11-B150-4FF4-AF92-59002A4C5FE5}"/>
                                            </p:graphicEl>
                                          </p:spTgt>
                                        </p:tgtEl>
                                        <p:attrNameLst>
                                          <p:attrName>style.visibility</p:attrName>
                                        </p:attrNameLst>
                                      </p:cBhvr>
                                      <p:to>
                                        <p:strVal val="visible"/>
                                      </p:to>
                                    </p:set>
                                    <p:animEffect transition="in" filter="fade">
                                      <p:cBhvr>
                                        <p:cTn id="84" dur="1000"/>
                                        <p:tgtEl>
                                          <p:spTgt spid="4">
                                            <p:graphicEl>
                                              <a:dgm id="{DADA8F11-B150-4FF4-AF92-59002A4C5FE5}"/>
                                            </p:graphicEl>
                                          </p:spTgt>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4">
                                            <p:graphicEl>
                                              <a:dgm id="{751E86CA-F3E1-4CD9-9EC5-F5EBEFD6CC74}"/>
                                            </p:graphicEl>
                                          </p:spTgt>
                                        </p:tgtEl>
                                        <p:attrNameLst>
                                          <p:attrName>style.visibility</p:attrName>
                                        </p:attrNameLst>
                                      </p:cBhvr>
                                      <p:to>
                                        <p:strVal val="visible"/>
                                      </p:to>
                                    </p:set>
                                    <p:animEffect transition="in" filter="fade">
                                      <p:cBhvr>
                                        <p:cTn id="87" dur="1000"/>
                                        <p:tgtEl>
                                          <p:spTgt spid="4">
                                            <p:graphicEl>
                                              <a:dgm id="{751E86CA-F3E1-4CD9-9EC5-F5EBEFD6CC74}"/>
                                            </p:graphicEl>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4">
                                            <p:graphicEl>
                                              <a:dgm id="{9F87E25A-98F2-44B0-BD21-541CA3A525F8}"/>
                                            </p:graphicEl>
                                          </p:spTgt>
                                        </p:tgtEl>
                                        <p:attrNameLst>
                                          <p:attrName>style.visibility</p:attrName>
                                        </p:attrNameLst>
                                      </p:cBhvr>
                                      <p:to>
                                        <p:strVal val="visible"/>
                                      </p:to>
                                    </p:set>
                                    <p:animEffect transition="in" filter="fade">
                                      <p:cBhvr>
                                        <p:cTn id="92" dur="1000"/>
                                        <p:tgtEl>
                                          <p:spTgt spid="4">
                                            <p:graphicEl>
                                              <a:dgm id="{9F87E25A-98F2-44B0-BD21-541CA3A525F8}"/>
                                            </p:graphicEl>
                                          </p:spTgt>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4">
                                            <p:graphicEl>
                                              <a:dgm id="{6D4ED1EE-AF5D-40F8-94B7-5ABBACF04F2F}"/>
                                            </p:graphicEl>
                                          </p:spTgt>
                                        </p:tgtEl>
                                        <p:attrNameLst>
                                          <p:attrName>style.visibility</p:attrName>
                                        </p:attrNameLst>
                                      </p:cBhvr>
                                      <p:to>
                                        <p:strVal val="visible"/>
                                      </p:to>
                                    </p:set>
                                    <p:animEffect transition="in" filter="fade">
                                      <p:cBhvr>
                                        <p:cTn id="95" dur="1000"/>
                                        <p:tgtEl>
                                          <p:spTgt spid="4">
                                            <p:graphicEl>
                                              <a:dgm id="{6D4ED1EE-AF5D-40F8-94B7-5ABBACF04F2F}"/>
                                            </p:graphicEl>
                                          </p:spTgt>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4">
                                            <p:graphicEl>
                                              <a:dgm id="{A7D9E912-69B5-4A9B-BE55-2B96249A73B1}"/>
                                            </p:graphicEl>
                                          </p:spTgt>
                                        </p:tgtEl>
                                        <p:attrNameLst>
                                          <p:attrName>style.visibility</p:attrName>
                                        </p:attrNameLst>
                                      </p:cBhvr>
                                      <p:to>
                                        <p:strVal val="visible"/>
                                      </p:to>
                                    </p:set>
                                    <p:animEffect transition="in" filter="fade">
                                      <p:cBhvr>
                                        <p:cTn id="100" dur="1000"/>
                                        <p:tgtEl>
                                          <p:spTgt spid="4">
                                            <p:graphicEl>
                                              <a:dgm id="{A7D9E912-69B5-4A9B-BE55-2B96249A73B1}"/>
                                            </p:graphic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4">
                                            <p:graphicEl>
                                              <a:dgm id="{965D16C9-1112-4968-A7FE-6502D9F3D39C}"/>
                                            </p:graphicEl>
                                          </p:spTgt>
                                        </p:tgtEl>
                                        <p:attrNameLst>
                                          <p:attrName>style.visibility</p:attrName>
                                        </p:attrNameLst>
                                      </p:cBhvr>
                                      <p:to>
                                        <p:strVal val="visible"/>
                                      </p:to>
                                    </p:set>
                                    <p:animEffect transition="in" filter="fade">
                                      <p:cBhvr>
                                        <p:cTn id="103" dur="1000"/>
                                        <p:tgtEl>
                                          <p:spTgt spid="4">
                                            <p:graphicEl>
                                              <a:dgm id="{965D16C9-1112-4968-A7FE-6502D9F3D39C}"/>
                                            </p:graphicEl>
                                          </p:spTgt>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4">
                                            <p:graphicEl>
                                              <a:dgm id="{29445DCD-AE4E-4E3A-90AC-69E2E24DFA26}"/>
                                            </p:graphicEl>
                                          </p:spTgt>
                                        </p:tgtEl>
                                        <p:attrNameLst>
                                          <p:attrName>style.visibility</p:attrName>
                                        </p:attrNameLst>
                                      </p:cBhvr>
                                      <p:to>
                                        <p:strVal val="visible"/>
                                      </p:to>
                                    </p:set>
                                    <p:animEffect transition="in" filter="fade">
                                      <p:cBhvr>
                                        <p:cTn id="108" dur="1000"/>
                                        <p:tgtEl>
                                          <p:spTgt spid="4">
                                            <p:graphicEl>
                                              <a:dgm id="{29445DCD-AE4E-4E3A-90AC-69E2E24DFA26}"/>
                                            </p:graphicEl>
                                          </p:spTgt>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4">
                                            <p:graphicEl>
                                              <a:dgm id="{F48FE69B-15F0-4A97-90C6-F630A5822E4E}"/>
                                            </p:graphicEl>
                                          </p:spTgt>
                                        </p:tgtEl>
                                        <p:attrNameLst>
                                          <p:attrName>style.visibility</p:attrName>
                                        </p:attrNameLst>
                                      </p:cBhvr>
                                      <p:to>
                                        <p:strVal val="visible"/>
                                      </p:to>
                                    </p:set>
                                    <p:animEffect transition="in" filter="fade">
                                      <p:cBhvr>
                                        <p:cTn id="111" dur="1000"/>
                                        <p:tgtEl>
                                          <p:spTgt spid="4">
                                            <p:graphicEl>
                                              <a:dgm id="{F48FE69B-15F0-4A97-90C6-F630A5822E4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sp>
        <p:nvSpPr>
          <p:cNvPr id="4" name="Down Arrow Callout 3"/>
          <p:cNvSpPr/>
          <p:nvPr/>
        </p:nvSpPr>
        <p:spPr>
          <a:xfrm>
            <a:off x="1619672" y="1412776"/>
            <a:ext cx="5616624" cy="1080120"/>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TextBox 4"/>
          <p:cNvSpPr txBox="1"/>
          <p:nvPr/>
        </p:nvSpPr>
        <p:spPr>
          <a:xfrm>
            <a:off x="1763688" y="1484784"/>
            <a:ext cx="5328592" cy="584775"/>
          </a:xfrm>
          <a:prstGeom prst="rect">
            <a:avLst/>
          </a:prstGeom>
          <a:noFill/>
        </p:spPr>
        <p:txBody>
          <a:bodyPr wrap="square" rtlCol="0">
            <a:spAutoFit/>
          </a:bodyPr>
          <a:lstStyle/>
          <a:p>
            <a:pPr algn="ctr"/>
            <a:r>
              <a:rPr lang="en-US" sz="3200" b="1" dirty="0" smtClean="0">
                <a:solidFill>
                  <a:schemeClr val="bg1"/>
                </a:solidFill>
                <a:latin typeface="Times New Roman" pitchFamily="18" charset="0"/>
                <a:cs typeface="Times New Roman" pitchFamily="18" charset="0"/>
              </a:rPr>
              <a:t>Existing Production System </a:t>
            </a:r>
            <a:endParaRPr lang="en-AU" sz="3200" b="1" dirty="0">
              <a:solidFill>
                <a:schemeClr val="bg1"/>
              </a:solidFill>
              <a:latin typeface="Times New Roman" pitchFamily="18" charset="0"/>
              <a:cs typeface="Times New Roman" pitchFamily="18" charset="0"/>
            </a:endParaRPr>
          </a:p>
        </p:txBody>
      </p:sp>
      <p:graphicFrame>
        <p:nvGraphicFramePr>
          <p:cNvPr id="6" name="Diagram 5"/>
          <p:cNvGraphicFramePr/>
          <p:nvPr/>
        </p:nvGraphicFramePr>
        <p:xfrm>
          <a:off x="899592" y="2348880"/>
          <a:ext cx="7200800" cy="42758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pic>
        <p:nvPicPr>
          <p:cNvPr id="5122" name="Picture 2"/>
          <p:cNvPicPr>
            <a:picLocks noGrp="1" noChangeAspect="1" noChangeArrowheads="1"/>
          </p:cNvPicPr>
          <p:nvPr>
            <p:ph sz="quarter" idx="1"/>
          </p:nvPr>
        </p:nvPicPr>
        <p:blipFill>
          <a:blip r:embed="rId2" cstate="print"/>
          <a:srcRect/>
          <a:stretch>
            <a:fillRect/>
          </a:stretch>
        </p:blipFill>
        <p:spPr bwMode="auto">
          <a:xfrm>
            <a:off x="467544" y="2060848"/>
            <a:ext cx="8229600" cy="3833985"/>
          </a:xfrm>
          <a:prstGeom prst="rect">
            <a:avLst/>
          </a:prstGeom>
          <a:noFill/>
          <a:ln w="9525">
            <a:noFill/>
            <a:miter lim="800000"/>
            <a:headEnd/>
            <a:tailEnd/>
          </a:ln>
        </p:spPr>
      </p:pic>
      <p:sp>
        <p:nvSpPr>
          <p:cNvPr id="6" name="TextBox 5"/>
          <p:cNvSpPr txBox="1"/>
          <p:nvPr/>
        </p:nvSpPr>
        <p:spPr>
          <a:xfrm>
            <a:off x="2123728" y="1268760"/>
            <a:ext cx="4608512" cy="584775"/>
          </a:xfrm>
          <a:prstGeom prst="rect">
            <a:avLst/>
          </a:prstGeom>
          <a:noFill/>
        </p:spPr>
        <p:txBody>
          <a:bodyPr wrap="square" rtlCol="0">
            <a:spAutoFit/>
          </a:bodyPr>
          <a:lstStyle/>
          <a:p>
            <a:pPr algn="ctr"/>
            <a:r>
              <a:rPr lang="en-AU" sz="3200" b="1" dirty="0">
                <a:latin typeface="Times New Roman" pitchFamily="18" charset="0"/>
                <a:cs typeface="Times New Roman" pitchFamily="18" charset="0"/>
              </a:rPr>
              <a:t>Existing Flow Pattern </a:t>
            </a:r>
            <a:endParaRPr lang="en-AU" sz="3200"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sp>
        <p:nvSpPr>
          <p:cNvPr id="5" name="Down Arrow Callout 4"/>
          <p:cNvSpPr/>
          <p:nvPr/>
        </p:nvSpPr>
        <p:spPr>
          <a:xfrm>
            <a:off x="1619672" y="1268760"/>
            <a:ext cx="5544616" cy="864096"/>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TextBox 5"/>
          <p:cNvSpPr txBox="1"/>
          <p:nvPr/>
        </p:nvSpPr>
        <p:spPr>
          <a:xfrm>
            <a:off x="1763688" y="1340768"/>
            <a:ext cx="5184576" cy="461665"/>
          </a:xfrm>
          <a:prstGeom prst="rect">
            <a:avLst/>
          </a:prstGeom>
          <a:noFill/>
        </p:spPr>
        <p:txBody>
          <a:bodyPr wrap="square" rtlCol="0">
            <a:spAutoFit/>
          </a:bodyPr>
          <a:lstStyle/>
          <a:p>
            <a:pPr algn="ctr"/>
            <a:r>
              <a:rPr lang="en-US" sz="2400" b="1" dirty="0" smtClean="0">
                <a:solidFill>
                  <a:schemeClr val="bg1"/>
                </a:solidFill>
                <a:latin typeface="Times New Roman" pitchFamily="18" charset="0"/>
                <a:cs typeface="Times New Roman" pitchFamily="18" charset="0"/>
              </a:rPr>
              <a:t>Production Department Layout </a:t>
            </a:r>
            <a:endParaRPr lang="en-AU" sz="2400" b="1" dirty="0">
              <a:solidFill>
                <a:schemeClr val="bg1"/>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179512" y="2420888"/>
            <a:ext cx="8964488" cy="3385592"/>
          </a:xfrm>
          <a:prstGeom prst="rect">
            <a:avLst/>
          </a:prstGeom>
          <a:noFill/>
          <a:ln w="9525">
            <a:noFill/>
            <a:miter lim="800000"/>
            <a:headEnd/>
            <a:tailEnd/>
          </a:ln>
        </p:spPr>
      </p:pic>
      <p:sp>
        <p:nvSpPr>
          <p:cNvPr id="8" name="TextBox 7"/>
          <p:cNvSpPr txBox="1"/>
          <p:nvPr/>
        </p:nvSpPr>
        <p:spPr>
          <a:xfrm>
            <a:off x="3059832" y="5805264"/>
            <a:ext cx="2952328" cy="400110"/>
          </a:xfrm>
          <a:prstGeom prst="rect">
            <a:avLst/>
          </a:prstGeom>
          <a:noFill/>
        </p:spPr>
        <p:txBody>
          <a:bodyPr wrap="square" rtlCol="0">
            <a:spAutoFit/>
          </a:bodyPr>
          <a:lstStyle/>
          <a:p>
            <a:pPr algn="ctr"/>
            <a:r>
              <a:rPr lang="en-AU" sz="2000" b="1" dirty="0">
                <a:latin typeface="Times New Roman" pitchFamily="18" charset="0"/>
                <a:cs typeface="Times New Roman" pitchFamily="18" charset="0"/>
              </a:rPr>
              <a:t>layout of the 2nd floor</a:t>
            </a:r>
            <a:endParaRPr lang="en-AU" sz="2000"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pic>
        <p:nvPicPr>
          <p:cNvPr id="2050" name="Picture 2"/>
          <p:cNvPicPr>
            <a:picLocks noGrp="1" noChangeAspect="1" noChangeArrowheads="1"/>
          </p:cNvPicPr>
          <p:nvPr>
            <p:ph sz="quarter" idx="1"/>
          </p:nvPr>
        </p:nvPicPr>
        <p:blipFill>
          <a:blip r:embed="rId2" cstate="print"/>
          <a:srcRect/>
          <a:stretch>
            <a:fillRect/>
          </a:stretch>
        </p:blipFill>
        <p:spPr bwMode="auto">
          <a:xfrm>
            <a:off x="0" y="2132856"/>
            <a:ext cx="9144000" cy="3642458"/>
          </a:xfrm>
          <a:prstGeom prst="rect">
            <a:avLst/>
          </a:prstGeom>
          <a:noFill/>
          <a:ln w="9525">
            <a:noFill/>
            <a:miter lim="800000"/>
            <a:headEnd/>
            <a:tailEnd/>
          </a:ln>
        </p:spPr>
      </p:pic>
      <p:sp>
        <p:nvSpPr>
          <p:cNvPr id="7" name="Down Arrow Callout 6"/>
          <p:cNvSpPr/>
          <p:nvPr/>
        </p:nvSpPr>
        <p:spPr>
          <a:xfrm>
            <a:off x="1619672" y="1268760"/>
            <a:ext cx="5544616" cy="864096"/>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TextBox 7"/>
          <p:cNvSpPr txBox="1"/>
          <p:nvPr/>
        </p:nvSpPr>
        <p:spPr>
          <a:xfrm>
            <a:off x="1763688" y="1340768"/>
            <a:ext cx="5184576" cy="523220"/>
          </a:xfrm>
          <a:prstGeom prst="rect">
            <a:avLst/>
          </a:prstGeom>
          <a:noFill/>
        </p:spPr>
        <p:txBody>
          <a:bodyPr wrap="square" rtlCol="0">
            <a:spAutoFit/>
          </a:bodyPr>
          <a:lstStyle/>
          <a:p>
            <a:pPr algn="ctr"/>
            <a:r>
              <a:rPr lang="en-US" sz="2800" b="1" dirty="0" smtClean="0">
                <a:solidFill>
                  <a:schemeClr val="bg1"/>
                </a:solidFill>
                <a:latin typeface="Times New Roman" pitchFamily="18" charset="0"/>
                <a:cs typeface="Times New Roman" pitchFamily="18" charset="0"/>
              </a:rPr>
              <a:t>Production Department Layout </a:t>
            </a:r>
            <a:endParaRPr lang="en-AU" sz="2800" b="1" dirty="0">
              <a:solidFill>
                <a:schemeClr val="bg1"/>
              </a:solidFill>
              <a:latin typeface="Times New Roman" pitchFamily="18" charset="0"/>
              <a:cs typeface="Times New Roman" pitchFamily="18" charset="0"/>
            </a:endParaRPr>
          </a:p>
        </p:txBody>
      </p:sp>
      <p:sp>
        <p:nvSpPr>
          <p:cNvPr id="9" name="TextBox 8"/>
          <p:cNvSpPr txBox="1"/>
          <p:nvPr/>
        </p:nvSpPr>
        <p:spPr>
          <a:xfrm>
            <a:off x="3131840" y="5805264"/>
            <a:ext cx="2664296" cy="369332"/>
          </a:xfrm>
          <a:prstGeom prst="rect">
            <a:avLst/>
          </a:prstGeom>
          <a:noFill/>
        </p:spPr>
        <p:txBody>
          <a:bodyPr wrap="square" rtlCol="0">
            <a:spAutoFit/>
          </a:bodyPr>
          <a:lstStyle/>
          <a:p>
            <a:pPr algn="ctr"/>
            <a:r>
              <a:rPr lang="en-AU" b="1" dirty="0">
                <a:latin typeface="Times New Roman" pitchFamily="18" charset="0"/>
                <a:cs typeface="Times New Roman" pitchFamily="18" charset="0"/>
              </a:rPr>
              <a:t>layout of the 3rd floor</a:t>
            </a:r>
            <a:endParaRPr lang="en-AU"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edg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ight Arrow Callout 6"/>
          <p:cNvSpPr/>
          <p:nvPr/>
        </p:nvSpPr>
        <p:spPr>
          <a:xfrm>
            <a:off x="0" y="2276872"/>
            <a:ext cx="4032448" cy="2808312"/>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a:t>
            </a:r>
            <a:r>
              <a:rPr lang="en-US" sz="4800" b="1" dirty="0" smtClean="0"/>
              <a:t> </a:t>
            </a:r>
            <a:endParaRPr lang="en-AU" sz="4800" b="1" dirty="0" smtClean="0"/>
          </a:p>
        </p:txBody>
      </p:sp>
      <p:sp>
        <p:nvSpPr>
          <p:cNvPr id="5" name="TextBox 4"/>
          <p:cNvSpPr txBox="1"/>
          <p:nvPr/>
        </p:nvSpPr>
        <p:spPr>
          <a:xfrm>
            <a:off x="-324544" y="2492896"/>
            <a:ext cx="3275856" cy="2308324"/>
          </a:xfrm>
          <a:prstGeom prst="rect">
            <a:avLst/>
          </a:prstGeom>
          <a:noFill/>
        </p:spPr>
        <p:txBody>
          <a:bodyPr wrap="square" rtlCol="0">
            <a:spAutoFit/>
          </a:bodyPr>
          <a:lstStyle/>
          <a:p>
            <a:pPr algn="ctr"/>
            <a:r>
              <a:rPr lang="en-US" sz="4800" b="1" dirty="0" smtClean="0">
                <a:solidFill>
                  <a:schemeClr val="bg1"/>
                </a:solidFill>
                <a:latin typeface="Times New Roman" pitchFamily="18" charset="0"/>
                <a:ea typeface="+mj-ea"/>
                <a:cs typeface="Times New Roman" pitchFamily="18" charset="0"/>
              </a:rPr>
              <a:t>Process</a:t>
            </a:r>
            <a:br>
              <a:rPr lang="en-US" sz="4800" b="1" dirty="0" smtClean="0">
                <a:solidFill>
                  <a:schemeClr val="bg1"/>
                </a:solidFill>
                <a:latin typeface="Times New Roman" pitchFamily="18" charset="0"/>
                <a:ea typeface="+mj-ea"/>
                <a:cs typeface="Times New Roman" pitchFamily="18" charset="0"/>
              </a:rPr>
            </a:br>
            <a:r>
              <a:rPr lang="en-US" sz="4800" b="1" dirty="0" smtClean="0">
                <a:solidFill>
                  <a:schemeClr val="bg1"/>
                </a:solidFill>
                <a:latin typeface="Times New Roman" pitchFamily="18" charset="0"/>
                <a:ea typeface="+mj-ea"/>
                <a:cs typeface="Times New Roman" pitchFamily="18" charset="0"/>
              </a:rPr>
              <a:t> Flow Chart</a:t>
            </a:r>
            <a:endParaRPr lang="en-AU" sz="4800" b="1" dirty="0" smtClean="0">
              <a:solidFill>
                <a:schemeClr val="bg1"/>
              </a:solidFill>
              <a:latin typeface="Times New Roman" pitchFamily="18" charset="0"/>
              <a:ea typeface="+mj-ea"/>
              <a:cs typeface="Times New Roman" pitchFamily="18" charset="0"/>
            </a:endParaRPr>
          </a:p>
        </p:txBody>
      </p:sp>
      <p:pic>
        <p:nvPicPr>
          <p:cNvPr id="6" name="Picture 2"/>
          <p:cNvPicPr>
            <a:picLocks noChangeAspect="1" noChangeArrowheads="1"/>
          </p:cNvPicPr>
          <p:nvPr/>
        </p:nvPicPr>
        <p:blipFill>
          <a:blip r:embed="rId2" cstate="print"/>
          <a:srcRect l="38626" t="10454" r="39763" b="6250"/>
          <a:stretch>
            <a:fillRect/>
          </a:stretch>
        </p:blipFill>
        <p:spPr bwMode="auto">
          <a:xfrm>
            <a:off x="4109116" y="0"/>
            <a:ext cx="5034884" cy="6858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edg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l="27391" t="10453" r="28849" b="6250"/>
          <a:stretch>
            <a:fillRect/>
          </a:stretch>
        </p:blipFill>
        <p:spPr bwMode="auto">
          <a:xfrm>
            <a:off x="1475656" y="0"/>
            <a:ext cx="612068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l="27945" t="9469" r="28334" b="6250"/>
          <a:stretch>
            <a:fillRect/>
          </a:stretch>
        </p:blipFill>
        <p:spPr bwMode="auto">
          <a:xfrm>
            <a:off x="1763688" y="0"/>
            <a:ext cx="5688632"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a:t>
            </a:r>
            <a:r>
              <a:rPr lang="en-US" sz="4800" b="1" dirty="0" smtClean="0"/>
              <a:t> </a:t>
            </a:r>
            <a:endParaRPr lang="en-AU" sz="4800" b="1" dirty="0" smtClean="0"/>
          </a:p>
        </p:txBody>
      </p:sp>
      <p:pic>
        <p:nvPicPr>
          <p:cNvPr id="3074" name="Picture 2"/>
          <p:cNvPicPr>
            <a:picLocks noChangeAspect="1" noChangeArrowheads="1"/>
          </p:cNvPicPr>
          <p:nvPr/>
        </p:nvPicPr>
        <p:blipFill>
          <a:blip r:embed="rId2" cstate="print"/>
          <a:srcRect/>
          <a:stretch>
            <a:fillRect/>
          </a:stretch>
        </p:blipFill>
        <p:spPr bwMode="auto">
          <a:xfrm>
            <a:off x="467544" y="1988840"/>
            <a:ext cx="8100392" cy="4333543"/>
          </a:xfrm>
          <a:prstGeom prst="rect">
            <a:avLst/>
          </a:prstGeom>
          <a:noFill/>
          <a:ln w="9525">
            <a:noFill/>
            <a:miter lim="800000"/>
            <a:headEnd/>
            <a:tailEnd/>
          </a:ln>
        </p:spPr>
      </p:pic>
      <p:sp>
        <p:nvSpPr>
          <p:cNvPr id="6" name="Rectangle 5"/>
          <p:cNvSpPr/>
          <p:nvPr/>
        </p:nvSpPr>
        <p:spPr>
          <a:xfrm>
            <a:off x="1043608" y="1268760"/>
            <a:ext cx="6696744" cy="461665"/>
          </a:xfrm>
          <a:prstGeom prst="rect">
            <a:avLst/>
          </a:prstGeom>
        </p:spPr>
        <p:txBody>
          <a:bodyPr wrap="square">
            <a:spAutoFit/>
          </a:bodyPr>
          <a:lstStyle/>
          <a:p>
            <a:pPr algn="ctr"/>
            <a:r>
              <a:rPr lang="en-AU" sz="2400" b="1" dirty="0">
                <a:latin typeface="Times New Roman" pitchFamily="18" charset="0"/>
                <a:cs typeface="Times New Roman" pitchFamily="18" charset="0"/>
              </a:rPr>
              <a:t>flow between machines in second floor</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sz="quarter" idx="1"/>
          </p:nvPr>
        </p:nvPicPr>
        <p:blipFill>
          <a:blip r:embed="rId2" cstate="print"/>
          <a:srcRect/>
          <a:stretch>
            <a:fillRect/>
          </a:stretch>
        </p:blipFill>
        <p:spPr bwMode="auto">
          <a:xfrm>
            <a:off x="0" y="2060848"/>
            <a:ext cx="8818329" cy="3523764"/>
          </a:xfrm>
          <a:prstGeom prst="rect">
            <a:avLst/>
          </a:prstGeom>
          <a:noFill/>
          <a:ln w="9525">
            <a:noFill/>
            <a:miter lim="800000"/>
            <a:headEnd/>
            <a:tailEnd/>
          </a:ln>
        </p:spPr>
      </p:pic>
      <p:sp>
        <p:nvSpPr>
          <p:cNvPr id="5" name="Title 1"/>
          <p:cNvSpPr>
            <a:spLocks noGrp="1"/>
          </p:cNvSpPr>
          <p:nvPr>
            <p:ph type="title"/>
          </p:nvPr>
        </p:nvSpPr>
        <p:spPr/>
        <p:txBody>
          <a:bodyPr>
            <a:normAutofit/>
          </a:bodyPr>
          <a:lstStyle/>
          <a:p>
            <a:r>
              <a:rPr lang="en-US" sz="4800" b="1" dirty="0" smtClean="0"/>
              <a:t>Results </a:t>
            </a:r>
            <a:endParaRPr lang="en-AU" sz="4800" b="1" dirty="0" smtClean="0"/>
          </a:p>
        </p:txBody>
      </p:sp>
      <p:sp>
        <p:nvSpPr>
          <p:cNvPr id="6" name="Rectangle 5"/>
          <p:cNvSpPr/>
          <p:nvPr/>
        </p:nvSpPr>
        <p:spPr>
          <a:xfrm>
            <a:off x="611560" y="1412776"/>
            <a:ext cx="8028384" cy="461665"/>
          </a:xfrm>
          <a:prstGeom prst="rect">
            <a:avLst/>
          </a:prstGeom>
        </p:spPr>
        <p:txBody>
          <a:bodyPr wrap="square">
            <a:spAutoFit/>
          </a:bodyPr>
          <a:lstStyle/>
          <a:p>
            <a:r>
              <a:rPr lang="en-AU" sz="2400" b="1" dirty="0"/>
              <a:t>flow between stations in the third floor for men pants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23528" y="188640"/>
            <a:ext cx="8229600" cy="990600"/>
          </a:xfrm>
        </p:spPr>
        <p:txBody>
          <a:bodyPr>
            <a:normAutofit/>
          </a:bodyPr>
          <a:lstStyle/>
          <a:p>
            <a:pPr algn="l"/>
            <a:r>
              <a:rPr lang="en-US" sz="4800" b="1" dirty="0" smtClean="0">
                <a:latin typeface="Times New Roman" pitchFamily="18" charset="0"/>
                <a:cs typeface="Times New Roman" pitchFamily="18" charset="0"/>
              </a:rPr>
              <a:t>Outline :</a:t>
            </a:r>
            <a:endParaRPr lang="en-AU" sz="4800" b="1" dirty="0">
              <a:latin typeface="Times New Roman" pitchFamily="18" charset="0"/>
              <a:cs typeface="Times New Roman" pitchFamily="18" charset="0"/>
            </a:endParaRPr>
          </a:p>
        </p:txBody>
      </p:sp>
      <p:sp>
        <p:nvSpPr>
          <p:cNvPr id="13" name="Content Placeholder 12"/>
          <p:cNvSpPr>
            <a:spLocks noGrp="1"/>
          </p:cNvSpPr>
          <p:nvPr>
            <p:ph sz="quarter" idx="1"/>
          </p:nvPr>
        </p:nvSpPr>
        <p:spPr>
          <a:xfrm>
            <a:off x="467544" y="1556792"/>
            <a:ext cx="8229600" cy="4937760"/>
          </a:xfrm>
        </p:spPr>
        <p:txBody>
          <a:bodyPr/>
          <a:lstStyle/>
          <a:p>
            <a:pPr lvl="0"/>
            <a:r>
              <a:rPr lang="en-US" b="1" dirty="0" smtClean="0">
                <a:latin typeface="Times New Roman" pitchFamily="18" charset="0"/>
                <a:cs typeface="Times New Roman" pitchFamily="18" charset="0"/>
              </a:rPr>
              <a:t>About The Company </a:t>
            </a:r>
            <a:endParaRPr lang="en-AU" b="1" dirty="0" smtClean="0">
              <a:latin typeface="Times New Roman" pitchFamily="18" charset="0"/>
              <a:cs typeface="Times New Roman" pitchFamily="18" charset="0"/>
            </a:endParaRPr>
          </a:p>
          <a:p>
            <a:pPr lvl="0"/>
            <a:r>
              <a:rPr lang="en-US" b="1" dirty="0" smtClean="0">
                <a:latin typeface="Times New Roman" pitchFamily="18" charset="0"/>
                <a:cs typeface="Times New Roman" pitchFamily="18" charset="0"/>
              </a:rPr>
              <a:t>Problem Statement </a:t>
            </a:r>
            <a:endParaRPr lang="en-AU" b="1" dirty="0" smtClean="0">
              <a:latin typeface="Times New Roman" pitchFamily="18" charset="0"/>
              <a:cs typeface="Times New Roman" pitchFamily="18" charset="0"/>
            </a:endParaRPr>
          </a:p>
          <a:p>
            <a:pPr lvl="0"/>
            <a:r>
              <a:rPr lang="en-US" b="1" dirty="0" smtClean="0">
                <a:latin typeface="Times New Roman" pitchFamily="18" charset="0"/>
                <a:cs typeface="Times New Roman" pitchFamily="18" charset="0"/>
              </a:rPr>
              <a:t>Objectives </a:t>
            </a:r>
            <a:endParaRPr lang="en-AU" b="1" dirty="0" smtClean="0">
              <a:latin typeface="Times New Roman" pitchFamily="18" charset="0"/>
              <a:cs typeface="Times New Roman" pitchFamily="18" charset="0"/>
            </a:endParaRPr>
          </a:p>
          <a:p>
            <a:pPr lvl="0"/>
            <a:r>
              <a:rPr lang="en-US" b="1" dirty="0" smtClean="0">
                <a:latin typeface="Times New Roman" pitchFamily="18" charset="0"/>
                <a:cs typeface="Times New Roman" pitchFamily="18" charset="0"/>
              </a:rPr>
              <a:t>Literature Review</a:t>
            </a:r>
            <a:endParaRPr lang="en-AU" b="1" dirty="0" smtClean="0">
              <a:latin typeface="Times New Roman" pitchFamily="18" charset="0"/>
              <a:cs typeface="Times New Roman" pitchFamily="18" charset="0"/>
            </a:endParaRPr>
          </a:p>
          <a:p>
            <a:pPr lvl="0"/>
            <a:r>
              <a:rPr lang="en-US" b="1" dirty="0" smtClean="0">
                <a:latin typeface="Times New Roman" pitchFamily="18" charset="0"/>
                <a:cs typeface="Times New Roman" pitchFamily="18" charset="0"/>
              </a:rPr>
              <a:t>Methodology </a:t>
            </a:r>
            <a:endParaRPr lang="en-AU" b="1" dirty="0" smtClean="0">
              <a:latin typeface="Times New Roman" pitchFamily="18" charset="0"/>
              <a:cs typeface="Times New Roman" pitchFamily="18" charset="0"/>
            </a:endParaRPr>
          </a:p>
          <a:p>
            <a:pPr lvl="0"/>
            <a:r>
              <a:rPr lang="en-US" b="1" i="1" dirty="0" smtClean="0">
                <a:latin typeface="Times New Roman" pitchFamily="18" charset="0"/>
                <a:cs typeface="Times New Roman" pitchFamily="18" charset="0"/>
              </a:rPr>
              <a:t>Results </a:t>
            </a:r>
            <a:endParaRPr lang="en-AU" b="1" i="1" dirty="0" smtClean="0">
              <a:latin typeface="Times New Roman" pitchFamily="18" charset="0"/>
              <a:cs typeface="Times New Roman" pitchFamily="18" charset="0"/>
            </a:endParaRPr>
          </a:p>
          <a:p>
            <a:pPr lvl="0"/>
            <a:r>
              <a:rPr lang="en-AU" b="1" dirty="0" smtClean="0">
                <a:latin typeface="Times New Roman" pitchFamily="18" charset="0"/>
                <a:cs typeface="Times New Roman" pitchFamily="18" charset="0"/>
              </a:rPr>
              <a:t>Discussion and Conclusion</a:t>
            </a:r>
          </a:p>
          <a:p>
            <a:pPr lvl="0"/>
            <a:r>
              <a:rPr lang="en-AU" b="1" dirty="0" smtClean="0">
                <a:latin typeface="Times New Roman" pitchFamily="18" charset="0"/>
                <a:cs typeface="Times New Roman" pitchFamily="18" charset="0"/>
              </a:rPr>
              <a:t>Recommendations</a:t>
            </a:r>
            <a:endParaRPr lang="en-AU" b="1" dirty="0" smtClean="0">
              <a:latin typeface="Times New Roman" pitchFamily="18" charset="0"/>
              <a:cs typeface="Times New Roman" pitchFamily="18" charset="0"/>
            </a:endParaRPr>
          </a:p>
          <a:p>
            <a:endParaRPr lang="en-AU"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a:t>
            </a:r>
            <a:r>
              <a:rPr lang="en-US" sz="4800" b="1" dirty="0" smtClean="0"/>
              <a:t> </a:t>
            </a:r>
            <a:endParaRPr lang="en-AU" sz="4800" b="1" dirty="0" smtClean="0"/>
          </a:p>
        </p:txBody>
      </p:sp>
      <p:pic>
        <p:nvPicPr>
          <p:cNvPr id="5" name="Picture 2"/>
          <p:cNvPicPr>
            <a:picLocks noGrp="1" noChangeAspect="1" noChangeArrowheads="1"/>
          </p:cNvPicPr>
          <p:nvPr>
            <p:ph sz="quarter" idx="1"/>
          </p:nvPr>
        </p:nvPicPr>
        <p:blipFill>
          <a:blip r:embed="rId2" cstate="print"/>
          <a:srcRect/>
          <a:stretch>
            <a:fillRect/>
          </a:stretch>
        </p:blipFill>
        <p:spPr bwMode="auto">
          <a:xfrm>
            <a:off x="0" y="2348880"/>
            <a:ext cx="8770120" cy="3384376"/>
          </a:xfrm>
          <a:prstGeom prst="rect">
            <a:avLst/>
          </a:prstGeom>
          <a:noFill/>
          <a:ln w="9525">
            <a:noFill/>
            <a:miter lim="800000"/>
            <a:headEnd/>
            <a:tailEnd/>
          </a:ln>
        </p:spPr>
      </p:pic>
      <p:sp>
        <p:nvSpPr>
          <p:cNvPr id="6" name="Rectangle 5"/>
          <p:cNvSpPr/>
          <p:nvPr/>
        </p:nvSpPr>
        <p:spPr>
          <a:xfrm>
            <a:off x="395536" y="1556792"/>
            <a:ext cx="8352928" cy="461665"/>
          </a:xfrm>
          <a:prstGeom prst="rect">
            <a:avLst/>
          </a:prstGeom>
        </p:spPr>
        <p:txBody>
          <a:bodyPr wrap="square">
            <a:spAutoFit/>
          </a:bodyPr>
          <a:lstStyle/>
          <a:p>
            <a:pPr algn="ctr"/>
            <a:r>
              <a:rPr lang="en-AU" sz="2400" b="1" dirty="0">
                <a:latin typeface="Times New Roman" pitchFamily="18" charset="0"/>
                <a:cs typeface="Times New Roman" pitchFamily="18" charset="0"/>
              </a:rPr>
              <a:t>flow between stations in the third floor for woman pants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pic>
        <p:nvPicPr>
          <p:cNvPr id="5" name="Picture 2"/>
          <p:cNvPicPr>
            <a:picLocks noGrp="1" noChangeAspect="1" noChangeArrowheads="1"/>
          </p:cNvPicPr>
          <p:nvPr>
            <p:ph sz="quarter" idx="1"/>
          </p:nvPr>
        </p:nvPicPr>
        <p:blipFill>
          <a:blip r:embed="rId2" cstate="print"/>
          <a:srcRect l="22332" t="21183" r="35581" b="9717"/>
          <a:stretch>
            <a:fillRect/>
          </a:stretch>
        </p:blipFill>
        <p:spPr bwMode="auto">
          <a:xfrm>
            <a:off x="3795481" y="0"/>
            <a:ext cx="5348519" cy="6858000"/>
          </a:xfrm>
          <a:prstGeom prst="rect">
            <a:avLst/>
          </a:prstGeom>
          <a:noFill/>
          <a:ln w="9525">
            <a:noFill/>
            <a:miter lim="800000"/>
            <a:headEnd/>
            <a:tailEnd/>
          </a:ln>
        </p:spPr>
      </p:pic>
      <p:sp>
        <p:nvSpPr>
          <p:cNvPr id="7" name="Right Arrow Callout 6"/>
          <p:cNvSpPr/>
          <p:nvPr/>
        </p:nvSpPr>
        <p:spPr>
          <a:xfrm>
            <a:off x="323528" y="1268760"/>
            <a:ext cx="3528392" cy="2952328"/>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Rectangle 5"/>
          <p:cNvSpPr/>
          <p:nvPr/>
        </p:nvSpPr>
        <p:spPr>
          <a:xfrm>
            <a:off x="323528" y="2060848"/>
            <a:ext cx="2304256" cy="1323439"/>
          </a:xfrm>
          <a:prstGeom prst="rect">
            <a:avLst/>
          </a:prstGeom>
        </p:spPr>
        <p:txBody>
          <a:bodyPr wrap="square">
            <a:spAutoFit/>
          </a:bodyPr>
          <a:lstStyle/>
          <a:p>
            <a:pPr algn="ctr"/>
            <a:r>
              <a:rPr lang="en-AU" sz="4000" b="1" dirty="0" smtClean="0">
                <a:solidFill>
                  <a:schemeClr val="bg1"/>
                </a:solidFill>
                <a:latin typeface="Times New Roman" pitchFamily="18" charset="0"/>
                <a:cs typeface="Times New Roman" pitchFamily="18" charset="0"/>
              </a:rPr>
              <a:t>Processes Timing </a:t>
            </a:r>
            <a:endParaRPr lang="en-AU" sz="4000" dirty="0">
              <a:solidFill>
                <a:schemeClr val="bg1"/>
              </a:solidFill>
              <a:latin typeface="Times New Roman" pitchFamily="18" charset="0"/>
              <a:cs typeface="Times New Roman" pitchFamily="18" charset="0"/>
            </a:endParaRPr>
          </a:p>
        </p:txBody>
      </p:sp>
      <p:sp>
        <p:nvSpPr>
          <p:cNvPr id="8" name="TextBox 7"/>
          <p:cNvSpPr txBox="1"/>
          <p:nvPr/>
        </p:nvSpPr>
        <p:spPr>
          <a:xfrm>
            <a:off x="323528" y="3861048"/>
            <a:ext cx="2520280" cy="307777"/>
          </a:xfrm>
          <a:prstGeom prst="rect">
            <a:avLst/>
          </a:prstGeom>
          <a:noFill/>
        </p:spPr>
        <p:txBody>
          <a:bodyPr wrap="square" rtlCol="0">
            <a:spAutoFit/>
          </a:bodyPr>
          <a:lstStyle/>
          <a:p>
            <a:r>
              <a:rPr lang="en-AU" sz="1400" b="1" dirty="0">
                <a:solidFill>
                  <a:schemeClr val="bg1"/>
                </a:solidFill>
              </a:rPr>
              <a:t>Women Pants Processes </a:t>
            </a:r>
            <a:endParaRPr lang="en-AU" dirty="0">
              <a:solidFill>
                <a:schemeClr val="bg1"/>
              </a:solidFill>
            </a:endParaRPr>
          </a:p>
        </p:txBody>
      </p:sp>
      <p:sp>
        <p:nvSpPr>
          <p:cNvPr id="9" name="TextBox 8"/>
          <p:cNvSpPr txBox="1"/>
          <p:nvPr/>
        </p:nvSpPr>
        <p:spPr>
          <a:xfrm>
            <a:off x="323528" y="4293096"/>
            <a:ext cx="2664296" cy="923330"/>
          </a:xfrm>
          <a:prstGeom prst="rect">
            <a:avLst/>
          </a:prstGeom>
          <a:noFill/>
        </p:spPr>
        <p:txBody>
          <a:bodyPr wrap="square" rtlCol="0">
            <a:spAutoFit/>
          </a:bodyPr>
          <a:lstStyle/>
          <a:p>
            <a:r>
              <a:rPr lang="en-AU" dirty="0" smtClean="0">
                <a:latin typeface="Times New Roman" pitchFamily="18" charset="0"/>
                <a:cs typeface="Times New Roman" pitchFamily="18" charset="0"/>
              </a:rPr>
              <a:t>∑S.A.M = 15.4 minute</a:t>
            </a:r>
            <a:br>
              <a:rPr lang="en-AU" dirty="0" smtClean="0">
                <a:latin typeface="Times New Roman" pitchFamily="18" charset="0"/>
                <a:cs typeface="Times New Roman" pitchFamily="18" charset="0"/>
              </a:rPr>
            </a:br>
            <a:r>
              <a:rPr lang="en-AU" dirty="0" smtClean="0">
                <a:latin typeface="Times New Roman" pitchFamily="18" charset="0"/>
                <a:cs typeface="Times New Roman" pitchFamily="18" charset="0"/>
              </a:rPr>
              <a:t>to produce one classic women trouser </a:t>
            </a:r>
            <a:endParaRPr lang="en-AU" dirty="0">
              <a:latin typeface="Times New Roman" pitchFamily="18" charset="0"/>
              <a:cs typeface="Times New Roman" pitchFamily="18" charset="0"/>
            </a:endParaRPr>
          </a:p>
        </p:txBody>
      </p:sp>
      <p:sp>
        <p:nvSpPr>
          <p:cNvPr id="10" name="TextBox 9"/>
          <p:cNvSpPr txBox="1"/>
          <p:nvPr/>
        </p:nvSpPr>
        <p:spPr>
          <a:xfrm>
            <a:off x="323528" y="5445224"/>
            <a:ext cx="2664296" cy="923330"/>
          </a:xfrm>
          <a:prstGeom prst="rect">
            <a:avLst/>
          </a:prstGeom>
          <a:noFill/>
        </p:spPr>
        <p:txBody>
          <a:bodyPr wrap="square" rtlCol="0">
            <a:spAutoFit/>
          </a:bodyPr>
          <a:lstStyle/>
          <a:p>
            <a:r>
              <a:rPr lang="en-AU" dirty="0" smtClean="0">
                <a:latin typeface="Times New Roman" pitchFamily="18" charset="0"/>
                <a:cs typeface="Times New Roman" pitchFamily="18" charset="0"/>
              </a:rPr>
              <a:t>∑S.A.M = 14.6 minute</a:t>
            </a:r>
            <a:br>
              <a:rPr lang="en-AU" dirty="0" smtClean="0">
                <a:latin typeface="Times New Roman" pitchFamily="18" charset="0"/>
                <a:cs typeface="Times New Roman" pitchFamily="18" charset="0"/>
              </a:rPr>
            </a:br>
            <a:r>
              <a:rPr lang="en-AU" dirty="0" smtClean="0">
                <a:latin typeface="Times New Roman" pitchFamily="18" charset="0"/>
                <a:cs typeface="Times New Roman" pitchFamily="18" charset="0"/>
              </a:rPr>
              <a:t>to produce one classic men trouser </a:t>
            </a:r>
            <a:endParaRPr lang="en-AU"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edg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sp>
        <p:nvSpPr>
          <p:cNvPr id="5" name="Rectangle 4"/>
          <p:cNvSpPr/>
          <p:nvPr/>
        </p:nvSpPr>
        <p:spPr>
          <a:xfrm>
            <a:off x="1331640" y="1196752"/>
            <a:ext cx="6336704" cy="400110"/>
          </a:xfrm>
          <a:prstGeom prst="rect">
            <a:avLst/>
          </a:prstGeom>
        </p:spPr>
        <p:txBody>
          <a:bodyPr wrap="square">
            <a:spAutoFit/>
          </a:bodyPr>
          <a:lstStyle/>
          <a:p>
            <a:pPr algn="ctr"/>
            <a:r>
              <a:rPr lang="en-AU" b="1" dirty="0">
                <a:latin typeface="Times New Roman" pitchFamily="18" charset="0"/>
                <a:cs typeface="Times New Roman" pitchFamily="18" charset="0"/>
              </a:rPr>
              <a:t>Value Stream Mapping for Existing </a:t>
            </a:r>
            <a:r>
              <a:rPr lang="en-AU" sz="2000" b="1" dirty="0">
                <a:latin typeface="Times New Roman" pitchFamily="18" charset="0"/>
                <a:cs typeface="Times New Roman" pitchFamily="18" charset="0"/>
              </a:rPr>
              <a:t>Production</a:t>
            </a:r>
            <a:r>
              <a:rPr lang="en-AU" b="1" dirty="0">
                <a:latin typeface="Times New Roman" pitchFamily="18" charset="0"/>
                <a:cs typeface="Times New Roman" pitchFamily="18" charset="0"/>
              </a:rPr>
              <a:t> System </a:t>
            </a:r>
            <a:endParaRPr lang="en-AU" dirty="0">
              <a:latin typeface="Times New Roman" pitchFamily="18" charset="0"/>
              <a:cs typeface="Times New Roman" pitchFamily="18" charset="0"/>
            </a:endParaRPr>
          </a:p>
        </p:txBody>
      </p:sp>
      <p:pic>
        <p:nvPicPr>
          <p:cNvPr id="6" name="Picture 2"/>
          <p:cNvPicPr>
            <a:picLocks noGrp="1" noChangeAspect="1" noChangeArrowheads="1"/>
          </p:cNvPicPr>
          <p:nvPr>
            <p:ph sz="quarter" idx="1"/>
          </p:nvPr>
        </p:nvPicPr>
        <p:blipFill>
          <a:blip r:embed="rId2" cstate="print"/>
          <a:srcRect/>
          <a:stretch>
            <a:fillRect/>
          </a:stretch>
        </p:blipFill>
        <p:spPr bwMode="auto">
          <a:xfrm>
            <a:off x="467544" y="1772816"/>
            <a:ext cx="8229600" cy="45091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sp>
        <p:nvSpPr>
          <p:cNvPr id="5" name="Rectangle 4"/>
          <p:cNvSpPr/>
          <p:nvPr/>
        </p:nvSpPr>
        <p:spPr>
          <a:xfrm>
            <a:off x="1331640" y="1196752"/>
            <a:ext cx="6336704" cy="400110"/>
          </a:xfrm>
          <a:prstGeom prst="rect">
            <a:avLst/>
          </a:prstGeom>
        </p:spPr>
        <p:txBody>
          <a:bodyPr wrap="square">
            <a:spAutoFit/>
          </a:bodyPr>
          <a:lstStyle/>
          <a:p>
            <a:pPr algn="ctr"/>
            <a:r>
              <a:rPr lang="en-AU" b="1" dirty="0">
                <a:latin typeface="Times New Roman" pitchFamily="18" charset="0"/>
                <a:cs typeface="Times New Roman" pitchFamily="18" charset="0"/>
              </a:rPr>
              <a:t>Value Stream Mapping for Existing </a:t>
            </a:r>
            <a:r>
              <a:rPr lang="en-AU" sz="2000" b="1" dirty="0">
                <a:latin typeface="Times New Roman" pitchFamily="18" charset="0"/>
                <a:cs typeface="Times New Roman" pitchFamily="18" charset="0"/>
              </a:rPr>
              <a:t>Production</a:t>
            </a:r>
            <a:r>
              <a:rPr lang="en-AU" b="1" dirty="0">
                <a:latin typeface="Times New Roman" pitchFamily="18" charset="0"/>
                <a:cs typeface="Times New Roman" pitchFamily="18" charset="0"/>
              </a:rPr>
              <a:t> System </a:t>
            </a:r>
            <a:endParaRPr lang="en-AU" dirty="0">
              <a:latin typeface="Times New Roman" pitchFamily="18" charset="0"/>
              <a:cs typeface="Times New Roman" pitchFamily="18" charset="0"/>
            </a:endParaRPr>
          </a:p>
        </p:txBody>
      </p:sp>
      <p:pic>
        <p:nvPicPr>
          <p:cNvPr id="1026" name="Picture 2"/>
          <p:cNvPicPr>
            <a:picLocks noGrp="1" noChangeAspect="1" noChangeArrowheads="1"/>
          </p:cNvPicPr>
          <p:nvPr>
            <p:ph sz="quarter" idx="1"/>
          </p:nvPr>
        </p:nvPicPr>
        <p:blipFill>
          <a:blip r:embed="rId2" cstate="print"/>
          <a:srcRect l="1753" t="27774" r="22123" b="16200"/>
          <a:stretch>
            <a:fillRect/>
          </a:stretch>
        </p:blipFill>
        <p:spPr bwMode="auto">
          <a:xfrm>
            <a:off x="0" y="2132856"/>
            <a:ext cx="9144000" cy="40324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sp>
        <p:nvSpPr>
          <p:cNvPr id="5" name="Rectangle 4"/>
          <p:cNvSpPr/>
          <p:nvPr/>
        </p:nvSpPr>
        <p:spPr>
          <a:xfrm>
            <a:off x="1979712" y="1268760"/>
            <a:ext cx="4742132" cy="461665"/>
          </a:xfrm>
          <a:prstGeom prst="rect">
            <a:avLst/>
          </a:prstGeom>
        </p:spPr>
        <p:txBody>
          <a:bodyPr wrap="none">
            <a:spAutoFit/>
          </a:bodyPr>
          <a:lstStyle/>
          <a:p>
            <a:r>
              <a:rPr lang="en-AU" sz="2400" b="1" dirty="0">
                <a:latin typeface="Times New Roman" pitchFamily="18" charset="0"/>
                <a:cs typeface="Times New Roman" pitchFamily="18" charset="0"/>
              </a:rPr>
              <a:t>Existing Lead Time for men order </a:t>
            </a:r>
            <a:endParaRPr lang="en-AU" sz="2400" dirty="0">
              <a:latin typeface="Times New Roman" pitchFamily="18" charset="0"/>
              <a:cs typeface="Times New Roman" pitchFamily="18" charset="0"/>
            </a:endParaRPr>
          </a:p>
        </p:txBody>
      </p:sp>
      <p:pic>
        <p:nvPicPr>
          <p:cNvPr id="6" name="Picture 2"/>
          <p:cNvPicPr>
            <a:picLocks noGrp="1" noChangeAspect="1" noChangeArrowheads="1"/>
          </p:cNvPicPr>
          <p:nvPr>
            <p:ph sz="quarter" idx="1"/>
          </p:nvPr>
        </p:nvPicPr>
        <p:blipFill>
          <a:blip r:embed="rId2" cstate="print"/>
          <a:srcRect/>
          <a:stretch>
            <a:fillRect/>
          </a:stretch>
        </p:blipFill>
        <p:spPr bwMode="auto">
          <a:xfrm>
            <a:off x="683568" y="1772816"/>
            <a:ext cx="7920880" cy="4455495"/>
          </a:xfrm>
          <a:prstGeom prst="rect">
            <a:avLst/>
          </a:prstGeom>
          <a:noFill/>
          <a:ln w="9525">
            <a:noFill/>
            <a:miter lim="800000"/>
            <a:headEnd/>
            <a:tailEnd/>
          </a:ln>
        </p:spPr>
      </p:pic>
      <p:sp>
        <p:nvSpPr>
          <p:cNvPr id="7" name="TextBox 6"/>
          <p:cNvSpPr txBox="1"/>
          <p:nvPr/>
        </p:nvSpPr>
        <p:spPr>
          <a:xfrm>
            <a:off x="1547664" y="5877272"/>
            <a:ext cx="6192688" cy="369332"/>
          </a:xfrm>
          <a:prstGeom prst="rect">
            <a:avLst/>
          </a:prstGeom>
          <a:noFill/>
        </p:spPr>
        <p:txBody>
          <a:bodyPr wrap="square" rtlCol="0">
            <a:spAutoFit/>
          </a:bodyPr>
          <a:lstStyle/>
          <a:p>
            <a:r>
              <a:rPr lang="en-AU" dirty="0"/>
              <a:t>throughput time </a:t>
            </a:r>
            <a:r>
              <a:rPr lang="en-AU" dirty="0" smtClean="0"/>
              <a:t>= lead time = 41 hour for 300 classic pants </a:t>
            </a:r>
            <a:endParaRPr lang="en-A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sz="quarter" idx="1"/>
          </p:nvPr>
        </p:nvPicPr>
        <p:blipFill>
          <a:blip r:embed="rId2" cstate="print"/>
          <a:srcRect/>
          <a:stretch>
            <a:fillRect/>
          </a:stretch>
        </p:blipFill>
        <p:spPr bwMode="auto">
          <a:xfrm>
            <a:off x="611560" y="1844824"/>
            <a:ext cx="7848872" cy="4199884"/>
          </a:xfrm>
          <a:prstGeom prst="rect">
            <a:avLst/>
          </a:prstGeom>
          <a:noFill/>
          <a:ln w="9525">
            <a:noFill/>
            <a:miter lim="800000"/>
            <a:headEnd/>
            <a:tailEnd/>
          </a:ln>
        </p:spPr>
      </p:pic>
      <p:sp>
        <p:nvSpPr>
          <p:cNvPr id="6" name="Rectangle 5"/>
          <p:cNvSpPr/>
          <p:nvPr/>
        </p:nvSpPr>
        <p:spPr>
          <a:xfrm>
            <a:off x="1979712" y="1268760"/>
            <a:ext cx="5118837" cy="461665"/>
          </a:xfrm>
          <a:prstGeom prst="rect">
            <a:avLst/>
          </a:prstGeom>
        </p:spPr>
        <p:txBody>
          <a:bodyPr wrap="none">
            <a:spAutoFit/>
          </a:bodyPr>
          <a:lstStyle/>
          <a:p>
            <a:r>
              <a:rPr lang="en-AU" sz="2400" b="1" dirty="0">
                <a:latin typeface="Times New Roman" pitchFamily="18" charset="0"/>
                <a:cs typeface="Times New Roman" pitchFamily="18" charset="0"/>
              </a:rPr>
              <a:t>Existing Lead Time for </a:t>
            </a:r>
            <a:r>
              <a:rPr lang="en-AU" sz="2400" b="1" dirty="0" smtClean="0">
                <a:latin typeface="Times New Roman" pitchFamily="18" charset="0"/>
                <a:cs typeface="Times New Roman" pitchFamily="18" charset="0"/>
              </a:rPr>
              <a:t>women </a:t>
            </a:r>
            <a:r>
              <a:rPr lang="en-AU" sz="2400" b="1" dirty="0">
                <a:latin typeface="Times New Roman" pitchFamily="18" charset="0"/>
                <a:cs typeface="Times New Roman" pitchFamily="18" charset="0"/>
              </a:rPr>
              <a:t>order </a:t>
            </a:r>
            <a:endParaRPr lang="en-AU" sz="2400" dirty="0">
              <a:latin typeface="Times New Roman" pitchFamily="18" charset="0"/>
              <a:cs typeface="Times New Roman" pitchFamily="18" charset="0"/>
            </a:endParaRPr>
          </a:p>
        </p:txBody>
      </p:sp>
      <p:sp>
        <p:nvSpPr>
          <p:cNvPr id="7"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sp>
        <p:nvSpPr>
          <p:cNvPr id="8" name="TextBox 7"/>
          <p:cNvSpPr txBox="1"/>
          <p:nvPr/>
        </p:nvSpPr>
        <p:spPr>
          <a:xfrm>
            <a:off x="1547664" y="5877272"/>
            <a:ext cx="6192688" cy="369332"/>
          </a:xfrm>
          <a:prstGeom prst="rect">
            <a:avLst/>
          </a:prstGeom>
          <a:noFill/>
        </p:spPr>
        <p:txBody>
          <a:bodyPr wrap="square" rtlCol="0">
            <a:spAutoFit/>
          </a:bodyPr>
          <a:lstStyle/>
          <a:p>
            <a:r>
              <a:rPr lang="en-AU" dirty="0"/>
              <a:t>throughput time </a:t>
            </a:r>
            <a:r>
              <a:rPr lang="en-AU" dirty="0" smtClean="0"/>
              <a:t>= lead time = 42 hrs hour for 300 classic pants </a:t>
            </a:r>
            <a:endParaRPr lang="en-A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sp>
        <p:nvSpPr>
          <p:cNvPr id="9" name="TextBox 8"/>
          <p:cNvSpPr txBox="1"/>
          <p:nvPr/>
        </p:nvSpPr>
        <p:spPr>
          <a:xfrm>
            <a:off x="179512" y="1484784"/>
            <a:ext cx="3744416" cy="646331"/>
          </a:xfrm>
          <a:prstGeom prst="rect">
            <a:avLst/>
          </a:prstGeom>
          <a:noFill/>
        </p:spPr>
        <p:txBody>
          <a:bodyPr wrap="square" rtlCol="0">
            <a:spAutoFit/>
          </a:bodyPr>
          <a:lstStyle/>
          <a:p>
            <a:r>
              <a:rPr lang="en-AU" b="1" dirty="0">
                <a:latin typeface="Times New Roman" pitchFamily="18" charset="0"/>
                <a:cs typeface="Times New Roman" pitchFamily="18" charset="0"/>
              </a:rPr>
              <a:t>Existing Production system Performance Metrics</a:t>
            </a:r>
            <a:endParaRPr lang="en-AU" dirty="0">
              <a:latin typeface="Times New Roman" pitchFamily="18" charset="0"/>
              <a:cs typeface="Times New Roman" pitchFamily="18" charset="0"/>
            </a:endParaRPr>
          </a:p>
        </p:txBody>
      </p:sp>
      <p:pic>
        <p:nvPicPr>
          <p:cNvPr id="10" name="Picture 9" descr="13848765402398_metrics.jpg"/>
          <p:cNvPicPr>
            <a:picLocks noChangeAspect="1"/>
          </p:cNvPicPr>
          <p:nvPr/>
        </p:nvPicPr>
        <p:blipFill>
          <a:blip r:embed="rId2" cstate="print"/>
          <a:stretch>
            <a:fillRect/>
          </a:stretch>
        </p:blipFill>
        <p:spPr>
          <a:xfrm>
            <a:off x="4788024" y="2492896"/>
            <a:ext cx="4032448" cy="2520280"/>
          </a:xfrm>
          <a:prstGeom prst="rect">
            <a:avLst/>
          </a:prstGeom>
        </p:spPr>
      </p:pic>
      <p:sp>
        <p:nvSpPr>
          <p:cNvPr id="12" name="TextBox 11"/>
          <p:cNvSpPr txBox="1"/>
          <p:nvPr/>
        </p:nvSpPr>
        <p:spPr>
          <a:xfrm>
            <a:off x="4283968" y="1772816"/>
            <a:ext cx="1296144" cy="1323439"/>
          </a:xfrm>
          <a:prstGeom prst="rect">
            <a:avLst/>
          </a:prstGeom>
          <a:noFill/>
        </p:spPr>
        <p:txBody>
          <a:bodyPr wrap="square" rtlCol="0">
            <a:spAutoFit/>
          </a:bodyPr>
          <a:lstStyle/>
          <a:p>
            <a:r>
              <a:rPr lang="en-AU" sz="2000" b="1" dirty="0" smtClean="0">
                <a:solidFill>
                  <a:schemeClr val="bg1"/>
                </a:solidFill>
                <a:latin typeface="Times New Roman" pitchFamily="18" charset="0"/>
                <a:cs typeface="Times New Roman" pitchFamily="18" charset="0"/>
              </a:rPr>
              <a:t>∑S.A.M for women = 15.4 min </a:t>
            </a:r>
            <a:endParaRPr lang="en-AU" sz="2000" b="1" dirty="0">
              <a:solidFill>
                <a:schemeClr val="bg1"/>
              </a:solidFill>
              <a:latin typeface="Times New Roman" pitchFamily="18" charset="0"/>
              <a:cs typeface="Times New Roman" pitchFamily="18" charset="0"/>
            </a:endParaRPr>
          </a:p>
        </p:txBody>
      </p:sp>
      <p:grpSp>
        <p:nvGrpSpPr>
          <p:cNvPr id="30" name="Group 29"/>
          <p:cNvGrpSpPr/>
          <p:nvPr/>
        </p:nvGrpSpPr>
        <p:grpSpPr>
          <a:xfrm>
            <a:off x="4139952" y="1556792"/>
            <a:ext cx="1800200" cy="1800200"/>
            <a:chOff x="4283968" y="1412776"/>
            <a:chExt cx="1800200" cy="1800200"/>
          </a:xfrm>
        </p:grpSpPr>
        <p:sp>
          <p:nvSpPr>
            <p:cNvPr id="15" name="Flowchart: Sequential Access Storage 14"/>
            <p:cNvSpPr/>
            <p:nvPr/>
          </p:nvSpPr>
          <p:spPr>
            <a:xfrm>
              <a:off x="4283968" y="1412776"/>
              <a:ext cx="1800200" cy="1800200"/>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atin typeface="Times New Roman" pitchFamily="18" charset="0"/>
                <a:cs typeface="Times New Roman" pitchFamily="18" charset="0"/>
              </a:endParaRPr>
            </a:p>
          </p:txBody>
        </p:sp>
        <p:sp>
          <p:nvSpPr>
            <p:cNvPr id="16" name="TextBox 15"/>
            <p:cNvSpPr txBox="1"/>
            <p:nvPr/>
          </p:nvSpPr>
          <p:spPr>
            <a:xfrm>
              <a:off x="4499992" y="1628800"/>
              <a:ext cx="1296144" cy="1323439"/>
            </a:xfrm>
            <a:prstGeom prst="rect">
              <a:avLst/>
            </a:prstGeom>
            <a:noFill/>
          </p:spPr>
          <p:txBody>
            <a:bodyPr wrap="square" rtlCol="0">
              <a:spAutoFit/>
            </a:bodyPr>
            <a:lstStyle/>
            <a:p>
              <a:r>
                <a:rPr lang="en-AU" sz="2000" b="1" dirty="0" smtClean="0">
                  <a:solidFill>
                    <a:schemeClr val="bg1"/>
                  </a:solidFill>
                  <a:latin typeface="Times New Roman" pitchFamily="18" charset="0"/>
                  <a:cs typeface="Times New Roman" pitchFamily="18" charset="0"/>
                </a:rPr>
                <a:t>∑S.A.M for women = 15.4 min </a:t>
              </a:r>
              <a:endParaRPr lang="en-AU" sz="2000" b="1" dirty="0">
                <a:solidFill>
                  <a:schemeClr val="bg1"/>
                </a:solidFill>
                <a:latin typeface="Times New Roman" pitchFamily="18" charset="0"/>
                <a:cs typeface="Times New Roman" pitchFamily="18" charset="0"/>
              </a:endParaRPr>
            </a:p>
          </p:txBody>
        </p:sp>
      </p:grpSp>
      <p:grpSp>
        <p:nvGrpSpPr>
          <p:cNvPr id="29" name="Group 28"/>
          <p:cNvGrpSpPr/>
          <p:nvPr/>
        </p:nvGrpSpPr>
        <p:grpSpPr>
          <a:xfrm>
            <a:off x="7631832" y="1268760"/>
            <a:ext cx="1512168" cy="1656184"/>
            <a:chOff x="7164288" y="1340768"/>
            <a:chExt cx="1512168" cy="1656184"/>
          </a:xfrm>
        </p:grpSpPr>
        <p:sp>
          <p:nvSpPr>
            <p:cNvPr id="17" name="Flowchart: Sequential Access Storage 16"/>
            <p:cNvSpPr/>
            <p:nvPr/>
          </p:nvSpPr>
          <p:spPr>
            <a:xfrm flipH="1">
              <a:off x="7164288" y="1340768"/>
              <a:ext cx="1512168" cy="1656184"/>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atin typeface="Times New Roman" pitchFamily="18" charset="0"/>
                <a:cs typeface="Times New Roman" pitchFamily="18" charset="0"/>
              </a:endParaRPr>
            </a:p>
          </p:txBody>
        </p:sp>
        <p:sp>
          <p:nvSpPr>
            <p:cNvPr id="18" name="TextBox 17"/>
            <p:cNvSpPr txBox="1"/>
            <p:nvPr/>
          </p:nvSpPr>
          <p:spPr>
            <a:xfrm>
              <a:off x="7452320" y="1628800"/>
              <a:ext cx="1152128" cy="1200329"/>
            </a:xfrm>
            <a:prstGeom prst="rect">
              <a:avLst/>
            </a:prstGeom>
            <a:noFill/>
          </p:spPr>
          <p:txBody>
            <a:bodyPr wrap="square" rtlCol="0">
              <a:spAutoFit/>
            </a:bodyPr>
            <a:lstStyle/>
            <a:p>
              <a:r>
                <a:rPr lang="en-US" b="1" dirty="0" smtClean="0">
                  <a:solidFill>
                    <a:schemeClr val="bg1"/>
                  </a:solidFill>
                  <a:latin typeface="Times New Roman" pitchFamily="18" charset="0"/>
                  <a:cs typeface="Times New Roman" pitchFamily="18" charset="0"/>
                </a:rPr>
                <a:t>Lead time = 42 hour  for women </a:t>
              </a:r>
              <a:endParaRPr lang="en-AU" b="1" dirty="0">
                <a:solidFill>
                  <a:schemeClr val="bg1"/>
                </a:solidFill>
                <a:latin typeface="Times New Roman" pitchFamily="18" charset="0"/>
                <a:cs typeface="Times New Roman" pitchFamily="18" charset="0"/>
              </a:endParaRPr>
            </a:p>
          </p:txBody>
        </p:sp>
      </p:grpSp>
      <p:sp>
        <p:nvSpPr>
          <p:cNvPr id="19" name="TextBox 18"/>
          <p:cNvSpPr txBox="1"/>
          <p:nvPr/>
        </p:nvSpPr>
        <p:spPr>
          <a:xfrm>
            <a:off x="0" y="2276872"/>
            <a:ext cx="3528392" cy="923330"/>
          </a:xfrm>
          <a:prstGeom prst="rect">
            <a:avLst/>
          </a:prstGeom>
          <a:noFill/>
        </p:spPr>
        <p:txBody>
          <a:bodyPr wrap="square" rtlCol="0">
            <a:spAutoFit/>
          </a:bodyPr>
          <a:lstStyle/>
          <a:p>
            <a:r>
              <a:rPr lang="en-US" b="1" u="sng" dirty="0" smtClean="0">
                <a:solidFill>
                  <a:srgbClr val="FF0000"/>
                </a:solidFill>
                <a:latin typeface="Times New Roman" pitchFamily="18" charset="0"/>
                <a:cs typeface="Times New Roman" pitchFamily="18" charset="0"/>
              </a:rPr>
              <a:t>Process velocity </a:t>
            </a:r>
            <a:r>
              <a:rPr lang="en-US" dirty="0" smtClean="0">
                <a:latin typeface="Times New Roman" pitchFamily="18" charset="0"/>
                <a:cs typeface="Times New Roman" pitchFamily="18" charset="0"/>
              </a:rPr>
              <a:t>for women =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(42 hour * 60 min/hour ) / 15.4 min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=163.6 </a:t>
            </a:r>
            <a:endParaRPr lang="en-AU" dirty="0">
              <a:latin typeface="Times New Roman" pitchFamily="18" charset="0"/>
              <a:cs typeface="Times New Roman" pitchFamily="18" charset="0"/>
            </a:endParaRPr>
          </a:p>
        </p:txBody>
      </p:sp>
      <p:sp>
        <p:nvSpPr>
          <p:cNvPr id="20" name="TextBox 19"/>
          <p:cNvSpPr txBox="1"/>
          <p:nvPr/>
        </p:nvSpPr>
        <p:spPr>
          <a:xfrm>
            <a:off x="0" y="3789040"/>
            <a:ext cx="4211960" cy="646331"/>
          </a:xfrm>
          <a:prstGeom prst="rect">
            <a:avLst/>
          </a:prstGeom>
          <a:noFill/>
        </p:spPr>
        <p:txBody>
          <a:bodyPr wrap="square" rtlCol="0">
            <a:spAutoFit/>
          </a:bodyPr>
          <a:lstStyle/>
          <a:p>
            <a:r>
              <a:rPr lang="en-US" b="1" u="sng" dirty="0" smtClean="0">
                <a:solidFill>
                  <a:srgbClr val="FF0000"/>
                </a:solidFill>
                <a:latin typeface="Times New Roman" pitchFamily="18" charset="0"/>
                <a:cs typeface="Times New Roman" pitchFamily="18" charset="0"/>
              </a:rPr>
              <a:t>Theoretical productivity</a:t>
            </a:r>
            <a:br>
              <a:rPr lang="en-US" b="1" u="sng" dirty="0" smtClean="0">
                <a:solidFill>
                  <a:srgbClr val="FF0000"/>
                </a:solidFill>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u="sng" dirty="0" smtClean="0">
                <a:latin typeface="Times New Roman" pitchFamily="18" charset="0"/>
                <a:cs typeface="Times New Roman" pitchFamily="18" charset="0"/>
              </a:rPr>
              <a:t>35700</a:t>
            </a:r>
            <a:r>
              <a:rPr lang="en-US" dirty="0" smtClean="0">
                <a:latin typeface="Times New Roman" pitchFamily="18" charset="0"/>
                <a:cs typeface="Times New Roman" pitchFamily="18" charset="0"/>
              </a:rPr>
              <a:t> /15 min per pant on </a:t>
            </a:r>
            <a:r>
              <a:rPr lang="en-US" dirty="0" err="1" smtClean="0">
                <a:latin typeface="Times New Roman" pitchFamily="18" charset="0"/>
                <a:cs typeface="Times New Roman" pitchFamily="18" charset="0"/>
              </a:rPr>
              <a:t>avg</a:t>
            </a:r>
            <a:r>
              <a:rPr lang="en-US" dirty="0" smtClean="0">
                <a:latin typeface="Times New Roman" pitchFamily="18" charset="0"/>
                <a:cs typeface="Times New Roman" pitchFamily="18" charset="0"/>
              </a:rPr>
              <a:t> =2380 </a:t>
            </a:r>
            <a:endParaRPr lang="en-AU" dirty="0">
              <a:latin typeface="Times New Roman" pitchFamily="18" charset="0"/>
              <a:cs typeface="Times New Roman" pitchFamily="18" charset="0"/>
            </a:endParaRPr>
          </a:p>
        </p:txBody>
      </p:sp>
      <p:sp>
        <p:nvSpPr>
          <p:cNvPr id="21" name="Bent Arrow 20"/>
          <p:cNvSpPr/>
          <p:nvPr/>
        </p:nvSpPr>
        <p:spPr>
          <a:xfrm rot="10800000" flipH="1">
            <a:off x="467544" y="4437112"/>
            <a:ext cx="576064" cy="648072"/>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latin typeface="Times New Roman" pitchFamily="18" charset="0"/>
              <a:cs typeface="Times New Roman" pitchFamily="18" charset="0"/>
            </a:endParaRPr>
          </a:p>
        </p:txBody>
      </p:sp>
      <p:sp>
        <p:nvSpPr>
          <p:cNvPr id="22" name="TextBox 21"/>
          <p:cNvSpPr txBox="1"/>
          <p:nvPr/>
        </p:nvSpPr>
        <p:spPr>
          <a:xfrm>
            <a:off x="971600" y="4725144"/>
            <a:ext cx="4392488" cy="369332"/>
          </a:xfrm>
          <a:prstGeom prst="rect">
            <a:avLst/>
          </a:prstGeom>
          <a:noFill/>
        </p:spPr>
        <p:txBody>
          <a:bodyPr wrap="square" rtlCol="0">
            <a:spAutoFit/>
          </a:bodyPr>
          <a:lstStyle/>
          <a:p>
            <a:r>
              <a:rPr lang="en-US" dirty="0" smtClean="0">
                <a:latin typeface="Times New Roman" pitchFamily="18" charset="0"/>
                <a:cs typeface="Times New Roman" pitchFamily="18" charset="0"/>
              </a:rPr>
              <a:t>85 * 7 hour * 60 min = total available time  </a:t>
            </a:r>
            <a:endParaRPr lang="en-AU" dirty="0">
              <a:latin typeface="Times New Roman" pitchFamily="18" charset="0"/>
              <a:cs typeface="Times New Roman" pitchFamily="18" charset="0"/>
            </a:endParaRPr>
          </a:p>
        </p:txBody>
      </p:sp>
      <p:sp>
        <p:nvSpPr>
          <p:cNvPr id="23" name="TextBox 22"/>
          <p:cNvSpPr txBox="1"/>
          <p:nvPr/>
        </p:nvSpPr>
        <p:spPr>
          <a:xfrm>
            <a:off x="179512" y="5373216"/>
            <a:ext cx="3168352" cy="369332"/>
          </a:xfrm>
          <a:prstGeom prst="rect">
            <a:avLst/>
          </a:prstGeom>
          <a:noFill/>
        </p:spPr>
        <p:txBody>
          <a:bodyPr wrap="square" rtlCol="0">
            <a:spAutoFit/>
          </a:bodyPr>
          <a:lstStyle/>
          <a:p>
            <a:r>
              <a:rPr lang="en-US" b="1" u="sng" dirty="0" smtClean="0">
                <a:solidFill>
                  <a:srgbClr val="FF0000"/>
                </a:solidFill>
                <a:latin typeface="Times New Roman" pitchFamily="18" charset="0"/>
                <a:cs typeface="Times New Roman" pitchFamily="18" charset="0"/>
              </a:rPr>
              <a:t>Efficiency</a:t>
            </a:r>
            <a:r>
              <a:rPr lang="en-US" dirty="0" smtClean="0">
                <a:latin typeface="Times New Roman" pitchFamily="18" charset="0"/>
                <a:cs typeface="Times New Roman" pitchFamily="18" charset="0"/>
              </a:rPr>
              <a:t> = </a:t>
            </a:r>
            <a:r>
              <a:rPr lang="en-US" u="sng" dirty="0" smtClean="0">
                <a:latin typeface="Times New Roman" pitchFamily="18" charset="0"/>
                <a:cs typeface="Times New Roman" pitchFamily="18" charset="0"/>
              </a:rPr>
              <a:t>1500</a:t>
            </a:r>
            <a:r>
              <a:rPr lang="en-US" dirty="0" smtClean="0">
                <a:latin typeface="Times New Roman" pitchFamily="18" charset="0"/>
                <a:cs typeface="Times New Roman" pitchFamily="18" charset="0"/>
              </a:rPr>
              <a:t>/ 2380 =60%</a:t>
            </a:r>
            <a:endParaRPr lang="en-AU" dirty="0">
              <a:latin typeface="Times New Roman" pitchFamily="18" charset="0"/>
              <a:cs typeface="Times New Roman" pitchFamily="18" charset="0"/>
            </a:endParaRPr>
          </a:p>
        </p:txBody>
      </p:sp>
      <p:sp>
        <p:nvSpPr>
          <p:cNvPr id="24" name="Bent Arrow 23"/>
          <p:cNvSpPr/>
          <p:nvPr/>
        </p:nvSpPr>
        <p:spPr>
          <a:xfrm rot="10800000" flipH="1">
            <a:off x="1763688" y="5733256"/>
            <a:ext cx="576064" cy="576064"/>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latin typeface="Times New Roman" pitchFamily="18" charset="0"/>
              <a:cs typeface="Times New Roman" pitchFamily="18" charset="0"/>
            </a:endParaRPr>
          </a:p>
        </p:txBody>
      </p:sp>
      <p:sp>
        <p:nvSpPr>
          <p:cNvPr id="25" name="TextBox 24"/>
          <p:cNvSpPr txBox="1"/>
          <p:nvPr/>
        </p:nvSpPr>
        <p:spPr>
          <a:xfrm>
            <a:off x="2483768" y="5949280"/>
            <a:ext cx="5328592" cy="369332"/>
          </a:xfrm>
          <a:prstGeom prst="rect">
            <a:avLst/>
          </a:prstGeom>
          <a:noFill/>
        </p:spPr>
        <p:txBody>
          <a:bodyPr wrap="square" rtlCol="0">
            <a:spAutoFit/>
          </a:bodyPr>
          <a:lstStyle/>
          <a:p>
            <a:r>
              <a:rPr lang="en-US" dirty="0" smtClean="0">
                <a:latin typeface="Times New Roman" pitchFamily="18" charset="0"/>
                <a:cs typeface="Times New Roman" pitchFamily="18" charset="0"/>
              </a:rPr>
              <a:t>Max productivity from production manager </a:t>
            </a:r>
            <a:endParaRPr lang="en-AU" dirty="0">
              <a:latin typeface="Times New Roman" pitchFamily="18" charset="0"/>
              <a:cs typeface="Times New Roman" pitchFamily="18" charset="0"/>
            </a:endParaRPr>
          </a:p>
        </p:txBody>
      </p:sp>
      <p:grpSp>
        <p:nvGrpSpPr>
          <p:cNvPr id="34" name="Group 33"/>
          <p:cNvGrpSpPr/>
          <p:nvPr/>
        </p:nvGrpSpPr>
        <p:grpSpPr>
          <a:xfrm>
            <a:off x="7380312" y="5013175"/>
            <a:ext cx="1512168" cy="1258554"/>
            <a:chOff x="7380312" y="5013175"/>
            <a:chExt cx="1512168" cy="1258554"/>
          </a:xfrm>
        </p:grpSpPr>
        <p:sp>
          <p:nvSpPr>
            <p:cNvPr id="26" name="Flowchart: Sequential Access Storage 25"/>
            <p:cNvSpPr/>
            <p:nvPr/>
          </p:nvSpPr>
          <p:spPr>
            <a:xfrm rot="5400000" flipH="1">
              <a:off x="7524916" y="4904165"/>
              <a:ext cx="1258554" cy="1476573"/>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7" name="Rectangle 26"/>
            <p:cNvSpPr/>
            <p:nvPr/>
          </p:nvSpPr>
          <p:spPr>
            <a:xfrm>
              <a:off x="7380312" y="5157192"/>
              <a:ext cx="1512168" cy="923330"/>
            </a:xfrm>
            <a:prstGeom prst="rect">
              <a:avLst/>
            </a:prstGeom>
          </p:spPr>
          <p:txBody>
            <a:bodyPr wrap="square">
              <a:spAutoFit/>
            </a:bodyPr>
            <a:lstStyle/>
            <a:p>
              <a:pPr algn="ctr"/>
              <a:r>
                <a:rPr lang="en-AU" b="1" dirty="0" smtClean="0">
                  <a:solidFill>
                    <a:schemeClr val="bg1"/>
                  </a:solidFill>
                  <a:latin typeface="Times New Roman" pitchFamily="18" charset="0"/>
                  <a:cs typeface="Times New Roman" pitchFamily="18" charset="0"/>
                </a:rPr>
                <a:t>∑S.A.M for men = 14.6 min </a:t>
              </a:r>
              <a:endParaRPr lang="en-AU" b="1" dirty="0">
                <a:solidFill>
                  <a:schemeClr val="bg1"/>
                </a:solidFill>
                <a:latin typeface="Times New Roman" pitchFamily="18" charset="0"/>
                <a:cs typeface="Times New Roman" pitchFamily="18" charset="0"/>
              </a:endParaRPr>
            </a:p>
          </p:txBody>
        </p:sp>
      </p:grpSp>
      <p:sp>
        <p:nvSpPr>
          <p:cNvPr id="28" name="Rectangle 27"/>
          <p:cNvSpPr/>
          <p:nvPr/>
        </p:nvSpPr>
        <p:spPr>
          <a:xfrm>
            <a:off x="0" y="3284984"/>
            <a:ext cx="3400931" cy="369332"/>
          </a:xfrm>
          <a:prstGeom prst="rect">
            <a:avLst/>
          </a:prstGeom>
        </p:spPr>
        <p:txBody>
          <a:bodyPr wrap="none">
            <a:spAutoFit/>
          </a:bodyPr>
          <a:lstStyle/>
          <a:p>
            <a:r>
              <a:rPr lang="en-US" b="1" u="sng" dirty="0" smtClean="0">
                <a:solidFill>
                  <a:srgbClr val="FF0000"/>
                </a:solidFill>
                <a:latin typeface="Times New Roman" pitchFamily="18" charset="0"/>
                <a:cs typeface="Times New Roman" pitchFamily="18" charset="0"/>
              </a:rPr>
              <a:t>Process velocity </a:t>
            </a:r>
            <a:r>
              <a:rPr lang="en-US" dirty="0" smtClean="0">
                <a:latin typeface="Times New Roman" pitchFamily="18" charset="0"/>
                <a:cs typeface="Times New Roman" pitchFamily="18" charset="0"/>
              </a:rPr>
              <a:t>for men  = 168.5 </a:t>
            </a:r>
            <a:endParaRPr lang="en-AU" dirty="0"/>
          </a:p>
        </p:txBody>
      </p:sp>
      <p:grpSp>
        <p:nvGrpSpPr>
          <p:cNvPr id="33" name="Group 32"/>
          <p:cNvGrpSpPr/>
          <p:nvPr/>
        </p:nvGrpSpPr>
        <p:grpSpPr>
          <a:xfrm>
            <a:off x="5868144" y="4797152"/>
            <a:ext cx="1368152" cy="1152128"/>
            <a:chOff x="5868144" y="4797152"/>
            <a:chExt cx="1368152" cy="1152128"/>
          </a:xfrm>
        </p:grpSpPr>
        <p:sp>
          <p:nvSpPr>
            <p:cNvPr id="31" name="Flowchart: Sequential Access Storage 30"/>
            <p:cNvSpPr/>
            <p:nvPr/>
          </p:nvSpPr>
          <p:spPr>
            <a:xfrm rot="5400000" flipH="1">
              <a:off x="5904148" y="4761148"/>
              <a:ext cx="1152128" cy="1224136"/>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2" name="TextBox 31"/>
            <p:cNvSpPr txBox="1"/>
            <p:nvPr/>
          </p:nvSpPr>
          <p:spPr>
            <a:xfrm>
              <a:off x="5940152" y="4941168"/>
              <a:ext cx="1296144" cy="923330"/>
            </a:xfrm>
            <a:prstGeom prst="rect">
              <a:avLst/>
            </a:prstGeom>
            <a:noFill/>
          </p:spPr>
          <p:txBody>
            <a:bodyPr wrap="square" rtlCol="0">
              <a:spAutoFit/>
            </a:bodyPr>
            <a:lstStyle/>
            <a:p>
              <a:r>
                <a:rPr lang="en-US" b="1" dirty="0" smtClean="0">
                  <a:solidFill>
                    <a:schemeClr val="bg1"/>
                  </a:solidFill>
                  <a:latin typeface="Times New Roman" pitchFamily="18" charset="0"/>
                  <a:cs typeface="Times New Roman" pitchFamily="18" charset="0"/>
                </a:rPr>
                <a:t>Lead time = 41 hour  for men</a:t>
              </a:r>
              <a:endParaRPr lang="en-AU" b="1" dirty="0">
                <a:solidFill>
                  <a:schemeClr val="bg1"/>
                </a:solidFill>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dissolve">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5" presetClass="entr" presetSubtype="0"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p:cTn id="24" dur="1000" fill="hold"/>
                                        <p:tgtEl>
                                          <p:spTgt spid="21"/>
                                        </p:tgtEl>
                                        <p:attrNameLst>
                                          <p:attrName>ppt_w</p:attrName>
                                        </p:attrNameLst>
                                      </p:cBhvr>
                                      <p:tavLst>
                                        <p:tav tm="0">
                                          <p:val>
                                            <p:fltVal val="0"/>
                                          </p:val>
                                        </p:tav>
                                        <p:tav tm="100000">
                                          <p:val>
                                            <p:strVal val="#ppt_w"/>
                                          </p:val>
                                        </p:tav>
                                      </p:tavLst>
                                    </p:anim>
                                    <p:anim calcmode="lin" valueType="num">
                                      <p:cBhvr>
                                        <p:cTn id="25" dur="1000" fill="hold"/>
                                        <p:tgtEl>
                                          <p:spTgt spid="21"/>
                                        </p:tgtEl>
                                        <p:attrNameLst>
                                          <p:attrName>ppt_h</p:attrName>
                                        </p:attrNameLst>
                                      </p:cBhvr>
                                      <p:tavLst>
                                        <p:tav tm="0">
                                          <p:val>
                                            <p:fltVal val="0"/>
                                          </p:val>
                                        </p:tav>
                                        <p:tav tm="100000">
                                          <p:val>
                                            <p:strVal val="#ppt_h"/>
                                          </p:val>
                                        </p:tav>
                                      </p:tavLst>
                                    </p:anim>
                                    <p:anim calcmode="lin" valueType="num">
                                      <p:cBhvr>
                                        <p:cTn id="26" dur="1000" fill="hold"/>
                                        <p:tgtEl>
                                          <p:spTgt spid="21"/>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2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dissolve">
                                      <p:cBhvr>
                                        <p:cTn id="32" dur="500"/>
                                        <p:tgtEl>
                                          <p:spTgt spid="22"/>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randombar(horizontal)">
                                      <p:cBhvr>
                                        <p:cTn id="37" dur="500"/>
                                        <p:tgtEl>
                                          <p:spTgt spid="23"/>
                                        </p:tgtEl>
                                      </p:cBhvr>
                                    </p:animEffect>
                                  </p:childTnLst>
                                </p:cTn>
                              </p:par>
                            </p:childTnLst>
                          </p:cTn>
                        </p:par>
                      </p:childTnLst>
                    </p:cTn>
                  </p:par>
                  <p:par>
                    <p:cTn id="38" fill="hold">
                      <p:stCondLst>
                        <p:cond delay="indefinite"/>
                      </p:stCondLst>
                      <p:childTnLst>
                        <p:par>
                          <p:cTn id="39" fill="hold">
                            <p:stCondLst>
                              <p:cond delay="0"/>
                            </p:stCondLst>
                            <p:childTnLst>
                              <p:par>
                                <p:cTn id="40" presetID="15" presetClass="entr" presetSubtype="0"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1000" fill="hold"/>
                                        <p:tgtEl>
                                          <p:spTgt spid="24"/>
                                        </p:tgtEl>
                                        <p:attrNameLst>
                                          <p:attrName>ppt_w</p:attrName>
                                        </p:attrNameLst>
                                      </p:cBhvr>
                                      <p:tavLst>
                                        <p:tav tm="0">
                                          <p:val>
                                            <p:fltVal val="0"/>
                                          </p:val>
                                        </p:tav>
                                        <p:tav tm="100000">
                                          <p:val>
                                            <p:strVal val="#ppt_w"/>
                                          </p:val>
                                        </p:tav>
                                      </p:tavLst>
                                    </p:anim>
                                    <p:anim calcmode="lin" valueType="num">
                                      <p:cBhvr>
                                        <p:cTn id="43" dur="1000" fill="hold"/>
                                        <p:tgtEl>
                                          <p:spTgt spid="24"/>
                                        </p:tgtEl>
                                        <p:attrNameLst>
                                          <p:attrName>ppt_h</p:attrName>
                                        </p:attrNameLst>
                                      </p:cBhvr>
                                      <p:tavLst>
                                        <p:tav tm="0">
                                          <p:val>
                                            <p:fltVal val="0"/>
                                          </p:val>
                                        </p:tav>
                                        <p:tav tm="100000">
                                          <p:val>
                                            <p:strVal val="#ppt_h"/>
                                          </p:val>
                                        </p:tav>
                                      </p:tavLst>
                                    </p:anim>
                                    <p:anim calcmode="lin" valueType="num">
                                      <p:cBhvr>
                                        <p:cTn id="44" dur="1000" fill="hold"/>
                                        <p:tgtEl>
                                          <p:spTgt spid="24"/>
                                        </p:tgtEl>
                                        <p:attrNameLst>
                                          <p:attrName>ppt_x</p:attrName>
                                        </p:attrNameLst>
                                      </p:cBhvr>
                                      <p:tavLst>
                                        <p:tav tm="0" fmla="#ppt_x+(cos(-2*pi*(1-$))*-#ppt_x-sin(-2*pi*(1-$))*(1-#ppt_y))*(1-$)">
                                          <p:val>
                                            <p:fltVal val="0"/>
                                          </p:val>
                                        </p:tav>
                                        <p:tav tm="100000">
                                          <p:val>
                                            <p:fltVal val="1"/>
                                          </p:val>
                                        </p:tav>
                                      </p:tavLst>
                                    </p:anim>
                                    <p:anim calcmode="lin" valueType="num">
                                      <p:cBhvr>
                                        <p:cTn id="45" dur="1000" fill="hold"/>
                                        <p:tgtEl>
                                          <p:spTgt spid="2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animBg="1"/>
      <p:bldP spid="22" grpId="0"/>
      <p:bldP spid="23" grpId="0"/>
      <p:bldP spid="24" grpId="0" animBg="1"/>
      <p:bldP spid="25" grpId="0"/>
      <p:bldP spid="2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quarter" idx="1"/>
          </p:nvPr>
        </p:nvPicPr>
        <p:blipFill>
          <a:blip r:embed="rId2" cstate="print"/>
          <a:srcRect/>
          <a:stretch>
            <a:fillRect/>
          </a:stretch>
        </p:blipFill>
        <p:spPr bwMode="auto">
          <a:xfrm>
            <a:off x="251520" y="1628800"/>
            <a:ext cx="3851920" cy="2436038"/>
          </a:xfrm>
          <a:prstGeom prst="rect">
            <a:avLst/>
          </a:prstGeom>
          <a:noFill/>
          <a:ln w="9525">
            <a:noFill/>
            <a:miter lim="800000"/>
            <a:headEnd/>
            <a:tailEnd/>
          </a:ln>
        </p:spPr>
      </p:pic>
      <p:sp>
        <p:nvSpPr>
          <p:cNvPr id="5"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3" cstate="print"/>
          <a:srcRect/>
          <a:stretch>
            <a:fillRect/>
          </a:stretch>
        </p:blipFill>
        <p:spPr bwMode="auto">
          <a:xfrm>
            <a:off x="4716016" y="1556792"/>
            <a:ext cx="3960440" cy="2448271"/>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179512" y="4221088"/>
            <a:ext cx="3851920" cy="2459402"/>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4716016" y="4221088"/>
            <a:ext cx="4032448" cy="2393470"/>
          </a:xfrm>
          <a:prstGeom prst="rect">
            <a:avLst/>
          </a:prstGeom>
          <a:noFill/>
          <a:ln w="9525">
            <a:noFill/>
            <a:miter lim="800000"/>
            <a:headEnd/>
            <a:tailEnd/>
          </a:ln>
        </p:spPr>
      </p:pic>
      <p:sp>
        <p:nvSpPr>
          <p:cNvPr id="9" name="TextBox 8"/>
          <p:cNvSpPr txBox="1"/>
          <p:nvPr/>
        </p:nvSpPr>
        <p:spPr>
          <a:xfrm>
            <a:off x="323528" y="1196752"/>
            <a:ext cx="2304256" cy="400110"/>
          </a:xfrm>
          <a:prstGeom prst="rect">
            <a:avLst/>
          </a:prstGeom>
          <a:noFill/>
        </p:spPr>
        <p:txBody>
          <a:bodyPr wrap="square" rtlCol="0">
            <a:spAutoFit/>
          </a:bodyPr>
          <a:lstStyle/>
          <a:p>
            <a:r>
              <a:rPr lang="en-US" sz="2000" b="1" dirty="0" smtClean="0">
                <a:latin typeface="Times New Roman" pitchFamily="18" charset="0"/>
                <a:cs typeface="Times New Roman" pitchFamily="18" charset="0"/>
              </a:rPr>
              <a:t>Forecasting</a:t>
            </a:r>
            <a:r>
              <a:rPr lang="en-US" dirty="0" smtClean="0">
                <a:latin typeface="Times New Roman" pitchFamily="18" charset="0"/>
                <a:cs typeface="Times New Roman" pitchFamily="18" charset="0"/>
              </a:rPr>
              <a:t> </a:t>
            </a:r>
            <a:endParaRPr lang="en-A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sz="quarter" idx="1"/>
          </p:nvPr>
        </p:nvPicPr>
        <p:blipFill>
          <a:blip r:embed="rId2" cstate="print"/>
          <a:srcRect l="18500" t="25732" r="36000" b="5791"/>
          <a:stretch>
            <a:fillRect/>
          </a:stretch>
        </p:blipFill>
        <p:spPr bwMode="auto">
          <a:xfrm>
            <a:off x="4283968" y="1484784"/>
            <a:ext cx="4536504" cy="4874387"/>
          </a:xfrm>
          <a:prstGeom prst="rect">
            <a:avLst/>
          </a:prstGeom>
          <a:noFill/>
          <a:ln w="9525">
            <a:noFill/>
            <a:miter lim="800000"/>
            <a:headEnd/>
            <a:tailEnd/>
          </a:ln>
        </p:spPr>
      </p:pic>
      <p:sp>
        <p:nvSpPr>
          <p:cNvPr id="5" name="Rectangle 4"/>
          <p:cNvSpPr/>
          <p:nvPr/>
        </p:nvSpPr>
        <p:spPr>
          <a:xfrm flipV="1">
            <a:off x="6444208" y="1772816"/>
            <a:ext cx="576064" cy="14401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AU" dirty="0">
              <a:ln w="18415" cmpd="sng">
                <a:solidFill>
                  <a:schemeClr val="bg1"/>
                </a:solidFill>
                <a:prstDash val="solid"/>
              </a:ln>
              <a:solidFill>
                <a:schemeClr val="bg1"/>
              </a:solidFill>
              <a:latin typeface="Times New Roman" pitchFamily="18" charset="0"/>
              <a:cs typeface="Times New Roman" pitchFamily="18" charset="0"/>
            </a:endParaRPr>
          </a:p>
        </p:txBody>
      </p:sp>
      <p:sp>
        <p:nvSpPr>
          <p:cNvPr id="6"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sp>
        <p:nvSpPr>
          <p:cNvPr id="7" name="TextBox 6"/>
          <p:cNvSpPr txBox="1"/>
          <p:nvPr/>
        </p:nvSpPr>
        <p:spPr>
          <a:xfrm>
            <a:off x="323528" y="1196752"/>
            <a:ext cx="2304256" cy="523220"/>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Forecasting</a:t>
            </a:r>
            <a:r>
              <a:rPr lang="en-US" dirty="0" smtClean="0">
                <a:latin typeface="Times New Roman" pitchFamily="18" charset="0"/>
                <a:cs typeface="Times New Roman" pitchFamily="18" charset="0"/>
              </a:rPr>
              <a:t> </a:t>
            </a:r>
            <a:endParaRPr lang="en-AU" dirty="0">
              <a:latin typeface="Times New Roman" pitchFamily="18" charset="0"/>
              <a:cs typeface="Times New Roman" pitchFamily="18" charset="0"/>
            </a:endParaRPr>
          </a:p>
        </p:txBody>
      </p:sp>
      <p:pic>
        <p:nvPicPr>
          <p:cNvPr id="2051" name="Picture 3"/>
          <p:cNvPicPr>
            <a:picLocks noChangeAspect="1" noChangeArrowheads="1"/>
          </p:cNvPicPr>
          <p:nvPr/>
        </p:nvPicPr>
        <p:blipFill>
          <a:blip r:embed="rId3" cstate="print"/>
          <a:srcRect/>
          <a:stretch>
            <a:fillRect/>
          </a:stretch>
        </p:blipFill>
        <p:spPr bwMode="auto">
          <a:xfrm>
            <a:off x="251520" y="1916832"/>
            <a:ext cx="3779912" cy="37324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pic>
        <p:nvPicPr>
          <p:cNvPr id="3074" name="Picture 2"/>
          <p:cNvPicPr>
            <a:picLocks noGrp="1" noChangeAspect="1" noChangeArrowheads="1"/>
          </p:cNvPicPr>
          <p:nvPr>
            <p:ph sz="quarter" idx="1"/>
          </p:nvPr>
        </p:nvPicPr>
        <p:blipFill>
          <a:blip r:embed="rId2" cstate="print"/>
          <a:srcRect l="15876" t="56858" r="34250" b="21354"/>
          <a:stretch>
            <a:fillRect/>
          </a:stretch>
        </p:blipFill>
        <p:spPr bwMode="auto">
          <a:xfrm>
            <a:off x="0" y="2204864"/>
            <a:ext cx="9144000" cy="2281517"/>
          </a:xfrm>
          <a:prstGeom prst="rect">
            <a:avLst/>
          </a:prstGeom>
          <a:noFill/>
          <a:ln w="9525">
            <a:noFill/>
            <a:miter lim="800000"/>
            <a:headEnd/>
            <a:tailEnd/>
          </a:ln>
        </p:spPr>
      </p:pic>
      <p:sp>
        <p:nvSpPr>
          <p:cNvPr id="7" name="TextBox 6"/>
          <p:cNvSpPr txBox="1"/>
          <p:nvPr/>
        </p:nvSpPr>
        <p:spPr>
          <a:xfrm>
            <a:off x="899592" y="4581128"/>
            <a:ext cx="756084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Choosing the minimum error between the five methods  </a:t>
            </a:r>
            <a:endParaRPr lang="en-AU" sz="2400" dirty="0">
              <a:latin typeface="Times New Roman" pitchFamily="18" charset="0"/>
              <a:cs typeface="Times New Roman" pitchFamily="18" charset="0"/>
            </a:endParaRPr>
          </a:p>
        </p:txBody>
      </p:sp>
      <p:sp>
        <p:nvSpPr>
          <p:cNvPr id="8" name="TextBox 7"/>
          <p:cNvSpPr txBox="1"/>
          <p:nvPr/>
        </p:nvSpPr>
        <p:spPr>
          <a:xfrm>
            <a:off x="467544" y="1340768"/>
            <a:ext cx="2664296" cy="523220"/>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Forecasting</a:t>
            </a:r>
            <a:r>
              <a:rPr lang="en-US" sz="2400" dirty="0" smtClean="0">
                <a:latin typeface="Times New Roman" pitchFamily="18" charset="0"/>
                <a:cs typeface="Times New Roman" pitchFamily="18" charset="0"/>
              </a:rPr>
              <a:t> </a:t>
            </a:r>
            <a:endParaRPr lang="en-AU"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1000" tmFilter="0, 0; .2, .5; .8, .5; 1, 0"/>
                                        <p:tgtEl>
                                          <p:spTgt spid="7"/>
                                        </p:tgtEl>
                                      </p:cBhvr>
                                    </p:animEffect>
                                    <p:animScale>
                                      <p:cBhvr>
                                        <p:cTn id="7" dur="50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395536" y="1628800"/>
          <a:ext cx="8291264" cy="4527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1"/>
          <p:cNvSpPr>
            <a:spLocks noGrp="1"/>
          </p:cNvSpPr>
          <p:nvPr>
            <p:ph type="title"/>
          </p:nvPr>
        </p:nvSpPr>
        <p:spPr/>
        <p:txBody>
          <a:bodyPr>
            <a:normAutofit/>
          </a:bodyPr>
          <a:lstStyle/>
          <a:p>
            <a:pPr algn="l"/>
            <a:r>
              <a:rPr lang="en-US" sz="4800" b="1" dirty="0">
                <a:latin typeface="Times New Roman" pitchFamily="18" charset="0"/>
                <a:cs typeface="Times New Roman" pitchFamily="18" charset="0"/>
              </a:rPr>
              <a:t>About The </a:t>
            </a:r>
            <a:r>
              <a:rPr lang="en-US" sz="4800" b="1" dirty="0" smtClean="0">
                <a:latin typeface="Times New Roman" pitchFamily="18" charset="0"/>
                <a:cs typeface="Times New Roman" pitchFamily="18" charset="0"/>
              </a:rPr>
              <a:t>Company : </a:t>
            </a:r>
            <a:endParaRPr lang="en-AU" sz="4800" b="1" dirty="0">
              <a:latin typeface="Times New Roman" pitchFamily="18" charset="0"/>
              <a:cs typeface="Times New Roman" pitchFamily="18" charset="0"/>
            </a:endParaRPr>
          </a:p>
        </p:txBody>
      </p:sp>
      <p:sp>
        <p:nvSpPr>
          <p:cNvPr id="6" name="TextBox 5"/>
          <p:cNvSpPr txBox="1"/>
          <p:nvPr/>
        </p:nvSpPr>
        <p:spPr>
          <a:xfrm>
            <a:off x="3419872" y="2996952"/>
            <a:ext cx="2520280" cy="461665"/>
          </a:xfrm>
          <a:prstGeom prst="rect">
            <a:avLst/>
          </a:prstGeom>
          <a:noFill/>
        </p:spPr>
        <p:txBody>
          <a:bodyPr wrap="square" rtlCol="0">
            <a:spAutoFit/>
          </a:bodyPr>
          <a:lstStyle/>
          <a:p>
            <a:r>
              <a:rPr lang="en-US" sz="2400" b="1" dirty="0" smtClean="0">
                <a:solidFill>
                  <a:schemeClr val="bg1"/>
                </a:solidFill>
                <a:latin typeface="Times New Roman" pitchFamily="18" charset="0"/>
                <a:cs typeface="Times New Roman" pitchFamily="18" charset="0"/>
              </a:rPr>
              <a:t>Started In 1975</a:t>
            </a:r>
            <a:endParaRPr lang="en-AU" sz="2400" b="1" dirty="0">
              <a:solidFill>
                <a:schemeClr val="bg1"/>
              </a:solidFill>
              <a:latin typeface="Times New Roman" pitchFamily="18" charset="0"/>
              <a:cs typeface="Times New Roman" pitchFamily="18" charset="0"/>
            </a:endParaRPr>
          </a:p>
        </p:txBody>
      </p:sp>
      <p:pic>
        <p:nvPicPr>
          <p:cNvPr id="9" name="Picture 3" descr="C:\Program Files (x86)\Microsoft Office\MEDIA\CAGCAT10\j0283209.gif"/>
          <p:cNvPicPr>
            <a:picLocks noChangeAspect="1" noChangeArrowheads="1" noCrop="1"/>
          </p:cNvPicPr>
          <p:nvPr/>
        </p:nvPicPr>
        <p:blipFill>
          <a:blip r:embed="rId7" cstate="print"/>
          <a:srcRect/>
          <a:stretch>
            <a:fillRect/>
          </a:stretch>
        </p:blipFill>
        <p:spPr bwMode="auto">
          <a:xfrm>
            <a:off x="6732240" y="1844824"/>
            <a:ext cx="1027175" cy="1005003"/>
          </a:xfrm>
          <a:prstGeom prst="ellipse">
            <a:avLst/>
          </a:prstGeom>
          <a:ln w="63500" cap="rnd">
            <a:solidFill>
              <a:schemeClr val="bg2"/>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 name="Picture 9" descr="download (4).jpg"/>
          <p:cNvPicPr>
            <a:picLocks noChangeAspect="1"/>
          </p:cNvPicPr>
          <p:nvPr/>
        </p:nvPicPr>
        <p:blipFill>
          <a:blip r:embed="rId8" cstate="print"/>
          <a:stretch>
            <a:fillRect/>
          </a:stretch>
        </p:blipFill>
        <p:spPr>
          <a:xfrm>
            <a:off x="6732240" y="3717032"/>
            <a:ext cx="1155575" cy="936104"/>
          </a:xfrm>
          <a:prstGeom prst="ellipse">
            <a:avLst/>
          </a:prstGeom>
          <a:ln w="63500" cap="rnd">
            <a:solidFill>
              <a:schemeClr val="bg2"/>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1" name="TextBox 10"/>
          <p:cNvSpPr txBox="1"/>
          <p:nvPr/>
        </p:nvSpPr>
        <p:spPr>
          <a:xfrm>
            <a:off x="6084168" y="3068960"/>
            <a:ext cx="2520280" cy="461665"/>
          </a:xfrm>
          <a:prstGeom prst="rect">
            <a:avLst/>
          </a:prstGeom>
          <a:noFill/>
        </p:spPr>
        <p:txBody>
          <a:bodyPr wrap="square" rtlCol="0">
            <a:spAutoFit/>
          </a:bodyPr>
          <a:lstStyle/>
          <a:p>
            <a:pPr algn="ctr"/>
            <a:r>
              <a:rPr lang="en-US" sz="2400" b="1" dirty="0" smtClean="0">
                <a:solidFill>
                  <a:schemeClr val="bg1"/>
                </a:solidFill>
                <a:latin typeface="Times New Roman" pitchFamily="18" charset="0"/>
                <a:cs typeface="Times New Roman" pitchFamily="18" charset="0"/>
              </a:rPr>
              <a:t>120 Workers </a:t>
            </a:r>
            <a:endParaRPr lang="en-AU" sz="2400" b="1" dirty="0">
              <a:solidFill>
                <a:schemeClr val="bg1"/>
              </a:solidFill>
              <a:latin typeface="Times New Roman" pitchFamily="18" charset="0"/>
              <a:cs typeface="Times New Roman" pitchFamily="18" charset="0"/>
            </a:endParaRPr>
          </a:p>
        </p:txBody>
      </p:sp>
      <p:sp>
        <p:nvSpPr>
          <p:cNvPr id="12" name="Rectangle 11"/>
          <p:cNvSpPr/>
          <p:nvPr/>
        </p:nvSpPr>
        <p:spPr>
          <a:xfrm>
            <a:off x="5868144" y="4725144"/>
            <a:ext cx="2808312" cy="707886"/>
          </a:xfrm>
          <a:prstGeom prst="rect">
            <a:avLst/>
          </a:prstGeom>
        </p:spPr>
        <p:txBody>
          <a:bodyPr wrap="square">
            <a:spAutoFit/>
          </a:bodyPr>
          <a:lstStyle/>
          <a:p>
            <a:pPr algn="ctr"/>
            <a:r>
              <a:rPr lang="en-US" sz="2000" b="1" dirty="0" smtClean="0">
                <a:solidFill>
                  <a:schemeClr val="bg1"/>
                </a:solidFill>
                <a:latin typeface="Times New Roman" pitchFamily="18" charset="0"/>
                <a:cs typeface="Times New Roman" pitchFamily="18" charset="0"/>
              </a:rPr>
              <a:t>Golden Age </a:t>
            </a:r>
            <a:br>
              <a:rPr lang="en-US" sz="2000" b="1" dirty="0" smtClean="0">
                <a:solidFill>
                  <a:schemeClr val="bg1"/>
                </a:solidFill>
                <a:latin typeface="Times New Roman" pitchFamily="18" charset="0"/>
                <a:cs typeface="Times New Roman" pitchFamily="18" charset="0"/>
              </a:rPr>
            </a:br>
            <a:r>
              <a:rPr lang="en-US" sz="2000" b="1" dirty="0" smtClean="0">
                <a:solidFill>
                  <a:schemeClr val="bg1"/>
                </a:solidFill>
                <a:latin typeface="Times New Roman" pitchFamily="18" charset="0"/>
                <a:cs typeface="Times New Roman" pitchFamily="18" charset="0"/>
              </a:rPr>
              <a:t>(1985 – 1999 )</a:t>
            </a:r>
            <a:endParaRPr lang="en-AU" sz="2000" b="1" dirty="0">
              <a:solidFill>
                <a:schemeClr val="bg1"/>
              </a:solidFill>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sp>
        <p:nvSpPr>
          <p:cNvPr id="5" name="Rectangle 4"/>
          <p:cNvSpPr/>
          <p:nvPr/>
        </p:nvSpPr>
        <p:spPr>
          <a:xfrm>
            <a:off x="467544" y="1196752"/>
            <a:ext cx="2980081" cy="461665"/>
          </a:xfrm>
          <a:prstGeom prst="rect">
            <a:avLst/>
          </a:prstGeom>
        </p:spPr>
        <p:txBody>
          <a:bodyPr wrap="square">
            <a:spAutoFit/>
          </a:bodyPr>
          <a:lstStyle/>
          <a:p>
            <a:r>
              <a:rPr lang="en-AU" sz="2400" b="1" dirty="0" smtClean="0">
                <a:latin typeface="Times New Roman" pitchFamily="18" charset="0"/>
                <a:cs typeface="Times New Roman" pitchFamily="18" charset="0"/>
              </a:rPr>
              <a:t>Forecasting :  </a:t>
            </a:r>
            <a:endParaRPr lang="en-AU" sz="2400" dirty="0">
              <a:latin typeface="Times New Roman" pitchFamily="18" charset="0"/>
              <a:cs typeface="Times New Roman" pitchFamily="18" charset="0"/>
            </a:endParaRPr>
          </a:p>
        </p:txBody>
      </p:sp>
      <p:sp>
        <p:nvSpPr>
          <p:cNvPr id="6" name="TextBox 5"/>
          <p:cNvSpPr txBox="1"/>
          <p:nvPr/>
        </p:nvSpPr>
        <p:spPr>
          <a:xfrm>
            <a:off x="2411760" y="1196752"/>
            <a:ext cx="5616624" cy="646331"/>
          </a:xfrm>
          <a:prstGeom prst="rect">
            <a:avLst/>
          </a:prstGeom>
          <a:noFill/>
        </p:spPr>
        <p:txBody>
          <a:bodyPr wrap="square" rtlCol="0">
            <a:spAutoFit/>
          </a:bodyPr>
          <a:lstStyle/>
          <a:p>
            <a:r>
              <a:rPr lang="en-AU" dirty="0">
                <a:latin typeface="Times New Roman" pitchFamily="18" charset="0"/>
                <a:cs typeface="Times New Roman" pitchFamily="18" charset="0"/>
              </a:rPr>
              <a:t>2016 Forecasted Demand using the mixture of seasonal index and exponential smoothing method:</a:t>
            </a:r>
          </a:p>
        </p:txBody>
      </p:sp>
      <p:pic>
        <p:nvPicPr>
          <p:cNvPr id="6146" name="Picture 2"/>
          <p:cNvPicPr>
            <a:picLocks noChangeAspect="1" noChangeArrowheads="1"/>
          </p:cNvPicPr>
          <p:nvPr/>
        </p:nvPicPr>
        <p:blipFill>
          <a:blip r:embed="rId2" cstate="print"/>
          <a:srcRect l="9925" t="21185" r="31185" b="12909"/>
          <a:stretch>
            <a:fillRect/>
          </a:stretch>
        </p:blipFill>
        <p:spPr bwMode="auto">
          <a:xfrm>
            <a:off x="1115616" y="2132856"/>
            <a:ext cx="6408712" cy="40324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sp>
        <p:nvSpPr>
          <p:cNvPr id="5" name="Rectangle 4"/>
          <p:cNvSpPr/>
          <p:nvPr/>
        </p:nvSpPr>
        <p:spPr>
          <a:xfrm>
            <a:off x="539552" y="1268760"/>
            <a:ext cx="3744416" cy="369332"/>
          </a:xfrm>
          <a:prstGeom prst="rect">
            <a:avLst/>
          </a:prstGeom>
        </p:spPr>
        <p:txBody>
          <a:bodyPr wrap="square">
            <a:spAutoFit/>
          </a:bodyPr>
          <a:lstStyle/>
          <a:p>
            <a:r>
              <a:rPr lang="en-AU" b="1" dirty="0">
                <a:latin typeface="Times New Roman" pitchFamily="18" charset="0"/>
                <a:cs typeface="Times New Roman" pitchFamily="18" charset="0"/>
              </a:rPr>
              <a:t>Production Capacity Variation </a:t>
            </a:r>
            <a:endParaRPr lang="en-AU" dirty="0">
              <a:latin typeface="Times New Roman" pitchFamily="18" charset="0"/>
              <a:cs typeface="Times New Roman" pitchFamily="18" charset="0"/>
            </a:endParaRPr>
          </a:p>
        </p:txBody>
      </p:sp>
      <p:pic>
        <p:nvPicPr>
          <p:cNvPr id="7170" name="Picture 2"/>
          <p:cNvPicPr>
            <a:picLocks noGrp="1" noChangeAspect="1" noChangeArrowheads="1"/>
          </p:cNvPicPr>
          <p:nvPr>
            <p:ph sz="quarter" idx="1"/>
          </p:nvPr>
        </p:nvPicPr>
        <p:blipFill>
          <a:blip r:embed="rId2" cstate="print"/>
          <a:srcRect/>
          <a:stretch>
            <a:fillRect/>
          </a:stretch>
        </p:blipFill>
        <p:spPr bwMode="auto">
          <a:xfrm>
            <a:off x="899592" y="1844824"/>
            <a:ext cx="7105650" cy="4391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noGrp="1"/>
          </p:cNvSpPr>
          <p:nvPr>
            <p:ph type="title"/>
          </p:nvPr>
        </p:nvSpPr>
        <p:spPr>
          <a:xfrm>
            <a:off x="395536" y="332656"/>
            <a:ext cx="8229600" cy="990600"/>
          </a:xfrm>
          <a:prstGeom prst="rect">
            <a:avLst/>
          </a:prstGeom>
          <a:noFill/>
        </p:spPr>
        <p:txBody>
          <a:bodyPr wrap="square" rtlCol="0">
            <a:spAutoFit/>
          </a:bodyPr>
          <a:lstStyle/>
          <a:p>
            <a:r>
              <a:rPr lang="en-US" b="1" dirty="0" smtClean="0">
                <a:solidFill>
                  <a:schemeClr val="bg1"/>
                </a:solidFill>
                <a:latin typeface="Times New Roman" pitchFamily="18" charset="0"/>
                <a:cs typeface="Times New Roman" pitchFamily="18" charset="0"/>
              </a:rPr>
              <a:t>Lead time = 42 hour  for women </a:t>
            </a:r>
            <a:endParaRPr lang="en-AU" b="1" dirty="0">
              <a:solidFill>
                <a:schemeClr val="bg1"/>
              </a:solidFill>
              <a:latin typeface="Times New Roman" pitchFamily="18" charset="0"/>
              <a:cs typeface="Times New Roman" pitchFamily="18" charset="0"/>
            </a:endParaRPr>
          </a:p>
        </p:txBody>
      </p:sp>
      <p:sp>
        <p:nvSpPr>
          <p:cNvPr id="5" name="Title 1"/>
          <p:cNvSpPr txBox="1">
            <a:spLocks/>
          </p:cNvSpPr>
          <p:nvPr/>
        </p:nvSpPr>
        <p:spPr>
          <a:xfrm>
            <a:off x="467544" y="0"/>
            <a:ext cx="8229600" cy="990600"/>
          </a:xfrm>
          <a:prstGeom prst="rect">
            <a:avLst/>
          </a:prstGeom>
        </p:spPr>
        <p:txBody>
          <a:bodyPr vert="horz" anchor="b" anchorCtr="0">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a:noFill/>
                </a:ln>
                <a:solidFill>
                  <a:schemeClr val="tx2"/>
                </a:solidFill>
                <a:effectLst/>
                <a:uLnTx/>
                <a:uFillTx/>
                <a:latin typeface="Times New Roman" pitchFamily="18" charset="0"/>
                <a:ea typeface="+mj-ea"/>
                <a:cs typeface="Times New Roman" pitchFamily="18" charset="0"/>
              </a:rPr>
              <a:t>Results </a:t>
            </a:r>
            <a:endParaRPr kumimoji="0" lang="en-AU" sz="4800" b="1" i="0" u="none" strike="noStrike" kern="1200" cap="none" spc="0" normalizeH="0" baseline="0" noProof="0" dirty="0" smtClean="0">
              <a:ln>
                <a:noFill/>
              </a:ln>
              <a:solidFill>
                <a:schemeClr val="tx2"/>
              </a:solidFill>
              <a:effectLst/>
              <a:uLnTx/>
              <a:uFillTx/>
              <a:latin typeface="Times New Roman" pitchFamily="18" charset="0"/>
              <a:ea typeface="+mj-ea"/>
              <a:cs typeface="Times New Roman" pitchFamily="18" charset="0"/>
            </a:endParaRPr>
          </a:p>
        </p:txBody>
      </p:sp>
      <p:pic>
        <p:nvPicPr>
          <p:cNvPr id="3074" name="Picture 2"/>
          <p:cNvPicPr>
            <a:picLocks noGrp="1" noChangeAspect="1" noChangeArrowheads="1"/>
          </p:cNvPicPr>
          <p:nvPr>
            <p:ph sz="quarter" idx="1"/>
          </p:nvPr>
        </p:nvPicPr>
        <p:blipFill>
          <a:blip r:embed="rId2" cstate="print"/>
          <a:srcRect l="11501" t="19507" r="29875" b="7347"/>
          <a:stretch>
            <a:fillRect/>
          </a:stretch>
        </p:blipFill>
        <p:spPr bwMode="auto">
          <a:xfrm>
            <a:off x="323528" y="1124744"/>
            <a:ext cx="8277856" cy="5328592"/>
          </a:xfrm>
          <a:prstGeom prst="rect">
            <a:avLst/>
          </a:prstGeom>
          <a:noFill/>
          <a:ln w="9525">
            <a:noFill/>
            <a:miter lim="800000"/>
            <a:headEnd/>
            <a:tailEnd/>
          </a:ln>
        </p:spPr>
      </p:pic>
      <p:sp>
        <p:nvSpPr>
          <p:cNvPr id="7" name="Rectangle 6"/>
          <p:cNvSpPr/>
          <p:nvPr/>
        </p:nvSpPr>
        <p:spPr>
          <a:xfrm>
            <a:off x="7956376" y="6021288"/>
            <a:ext cx="432048"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n>
                <a:solidFill>
                  <a:schemeClr val="bg1"/>
                </a:solidFill>
              </a:ln>
              <a:solidFill>
                <a:schemeClr val="bg1"/>
              </a:solidFill>
            </a:endParaRPr>
          </a:p>
        </p:txBody>
      </p:sp>
      <p:sp>
        <p:nvSpPr>
          <p:cNvPr id="8" name="Rectangle 7"/>
          <p:cNvSpPr/>
          <p:nvPr/>
        </p:nvSpPr>
        <p:spPr>
          <a:xfrm>
            <a:off x="323528" y="1052736"/>
            <a:ext cx="2232248" cy="369332"/>
          </a:xfrm>
          <a:prstGeom prst="rect">
            <a:avLst/>
          </a:prstGeom>
        </p:spPr>
        <p:txBody>
          <a:bodyPr wrap="square">
            <a:spAutoFit/>
          </a:bodyPr>
          <a:lstStyle/>
          <a:p>
            <a:r>
              <a:rPr lang="en-AU" b="1" dirty="0">
                <a:latin typeface="Times New Roman" pitchFamily="18" charset="0"/>
                <a:cs typeface="Times New Roman" pitchFamily="18" charset="0"/>
              </a:rPr>
              <a:t>Line Balancing </a:t>
            </a:r>
            <a:endParaRPr lang="en-A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sp>
        <p:nvSpPr>
          <p:cNvPr id="5" name="Rectangle 4"/>
          <p:cNvSpPr/>
          <p:nvPr/>
        </p:nvSpPr>
        <p:spPr>
          <a:xfrm>
            <a:off x="539552" y="1268760"/>
            <a:ext cx="2232248" cy="369332"/>
          </a:xfrm>
          <a:prstGeom prst="rect">
            <a:avLst/>
          </a:prstGeom>
        </p:spPr>
        <p:txBody>
          <a:bodyPr wrap="square">
            <a:spAutoFit/>
          </a:bodyPr>
          <a:lstStyle/>
          <a:p>
            <a:r>
              <a:rPr lang="en-AU" b="1" dirty="0">
                <a:latin typeface="Times New Roman" pitchFamily="18" charset="0"/>
                <a:cs typeface="Times New Roman" pitchFamily="18" charset="0"/>
              </a:rPr>
              <a:t>Line Balancing </a:t>
            </a:r>
            <a:endParaRPr lang="en-AU" dirty="0">
              <a:latin typeface="Times New Roman" pitchFamily="18" charset="0"/>
              <a:cs typeface="Times New Roman" pitchFamily="18" charset="0"/>
            </a:endParaRPr>
          </a:p>
        </p:txBody>
      </p:sp>
      <p:pic>
        <p:nvPicPr>
          <p:cNvPr id="8194" name="Picture 2"/>
          <p:cNvPicPr>
            <a:picLocks noGrp="1" noChangeAspect="1" noChangeArrowheads="1"/>
          </p:cNvPicPr>
          <p:nvPr>
            <p:ph sz="quarter" idx="1"/>
          </p:nvPr>
        </p:nvPicPr>
        <p:blipFill>
          <a:blip r:embed="rId2" cstate="print"/>
          <a:srcRect l="10503" t="32355" r="34373" b="24069"/>
          <a:stretch>
            <a:fillRect/>
          </a:stretch>
        </p:blipFill>
        <p:spPr bwMode="auto">
          <a:xfrm>
            <a:off x="539552" y="1844824"/>
            <a:ext cx="7938882" cy="38164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pic>
        <p:nvPicPr>
          <p:cNvPr id="9218" name="Picture 2"/>
          <p:cNvPicPr>
            <a:picLocks noGrp="1" noChangeAspect="1" noChangeArrowheads="1"/>
          </p:cNvPicPr>
          <p:nvPr>
            <p:ph sz="quarter" idx="1"/>
          </p:nvPr>
        </p:nvPicPr>
        <p:blipFill>
          <a:blip r:embed="rId2" cstate="print"/>
          <a:srcRect l="10244" t="28844" r="34250" b="21403"/>
          <a:stretch>
            <a:fillRect/>
          </a:stretch>
        </p:blipFill>
        <p:spPr bwMode="auto">
          <a:xfrm>
            <a:off x="539552" y="1916832"/>
            <a:ext cx="8104384" cy="3960440"/>
          </a:xfrm>
          <a:prstGeom prst="rect">
            <a:avLst/>
          </a:prstGeom>
          <a:noFill/>
          <a:ln w="9525">
            <a:noFill/>
            <a:miter lim="800000"/>
            <a:headEnd/>
            <a:tailEnd/>
          </a:ln>
        </p:spPr>
      </p:pic>
      <p:sp>
        <p:nvSpPr>
          <p:cNvPr id="6" name="Rectangle 5"/>
          <p:cNvSpPr/>
          <p:nvPr/>
        </p:nvSpPr>
        <p:spPr>
          <a:xfrm>
            <a:off x="539552" y="1268760"/>
            <a:ext cx="2232248" cy="369332"/>
          </a:xfrm>
          <a:prstGeom prst="rect">
            <a:avLst/>
          </a:prstGeom>
        </p:spPr>
        <p:txBody>
          <a:bodyPr wrap="square">
            <a:spAutoFit/>
          </a:bodyPr>
          <a:lstStyle/>
          <a:p>
            <a:r>
              <a:rPr lang="en-AU" b="1" dirty="0">
                <a:latin typeface="Times New Roman" pitchFamily="18" charset="0"/>
                <a:cs typeface="Times New Roman" pitchFamily="18" charset="0"/>
              </a:rPr>
              <a:t>Line Balancing </a:t>
            </a:r>
            <a:endParaRPr lang="en-A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95536" y="188640"/>
            <a:ext cx="8229600" cy="990600"/>
          </a:xfrm>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pic>
        <p:nvPicPr>
          <p:cNvPr id="10242" name="Picture 2"/>
          <p:cNvPicPr>
            <a:picLocks noGrp="1" noChangeAspect="1" noChangeArrowheads="1"/>
          </p:cNvPicPr>
          <p:nvPr>
            <p:ph sz="quarter" idx="1"/>
          </p:nvPr>
        </p:nvPicPr>
        <p:blipFill>
          <a:blip r:embed="rId2" cstate="print"/>
          <a:srcRect/>
          <a:stretch>
            <a:fillRect/>
          </a:stretch>
        </p:blipFill>
        <p:spPr bwMode="auto">
          <a:xfrm>
            <a:off x="539552" y="2708920"/>
            <a:ext cx="8229600" cy="2759215"/>
          </a:xfrm>
          <a:prstGeom prst="rect">
            <a:avLst/>
          </a:prstGeom>
          <a:noFill/>
          <a:ln w="9525">
            <a:noFill/>
            <a:miter lim="800000"/>
            <a:headEnd/>
            <a:tailEnd/>
          </a:ln>
        </p:spPr>
      </p:pic>
      <p:sp>
        <p:nvSpPr>
          <p:cNvPr id="6" name="Rectangle 5"/>
          <p:cNvSpPr/>
          <p:nvPr/>
        </p:nvSpPr>
        <p:spPr>
          <a:xfrm>
            <a:off x="2195736" y="1772816"/>
            <a:ext cx="4668201" cy="523220"/>
          </a:xfrm>
          <a:prstGeom prst="rect">
            <a:avLst/>
          </a:prstGeom>
        </p:spPr>
        <p:txBody>
          <a:bodyPr wrap="none">
            <a:spAutoFit/>
          </a:bodyPr>
          <a:lstStyle/>
          <a:p>
            <a:r>
              <a:rPr lang="en-AU" sz="2800" b="1" dirty="0">
                <a:latin typeface="Times New Roman" pitchFamily="18" charset="0"/>
                <a:cs typeface="Times New Roman" pitchFamily="18" charset="0"/>
              </a:rPr>
              <a:t>First improvement on layout </a:t>
            </a:r>
            <a:endParaRPr lang="en-A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pic>
        <p:nvPicPr>
          <p:cNvPr id="11266" name="Picture 2"/>
          <p:cNvPicPr>
            <a:picLocks noGrp="1" noChangeAspect="1" noChangeArrowheads="1"/>
          </p:cNvPicPr>
          <p:nvPr>
            <p:ph sz="quarter" idx="1"/>
          </p:nvPr>
        </p:nvPicPr>
        <p:blipFill>
          <a:blip r:embed="rId2" cstate="print"/>
          <a:srcRect/>
          <a:stretch>
            <a:fillRect/>
          </a:stretch>
        </p:blipFill>
        <p:spPr bwMode="auto">
          <a:xfrm>
            <a:off x="683568" y="2780928"/>
            <a:ext cx="8229600" cy="2772943"/>
          </a:xfrm>
          <a:prstGeom prst="rect">
            <a:avLst/>
          </a:prstGeom>
          <a:noFill/>
          <a:ln w="9525">
            <a:noFill/>
            <a:miter lim="800000"/>
            <a:headEnd/>
            <a:tailEnd/>
          </a:ln>
        </p:spPr>
      </p:pic>
      <p:sp>
        <p:nvSpPr>
          <p:cNvPr id="6" name="Rectangle 5"/>
          <p:cNvSpPr/>
          <p:nvPr/>
        </p:nvSpPr>
        <p:spPr>
          <a:xfrm>
            <a:off x="2195736" y="1844824"/>
            <a:ext cx="5112568" cy="461665"/>
          </a:xfrm>
          <a:prstGeom prst="rect">
            <a:avLst/>
          </a:prstGeom>
        </p:spPr>
        <p:txBody>
          <a:bodyPr wrap="square">
            <a:spAutoFit/>
          </a:bodyPr>
          <a:lstStyle/>
          <a:p>
            <a:r>
              <a:rPr lang="en-AU" sz="2400" b="1" dirty="0">
                <a:latin typeface="Times New Roman" pitchFamily="18" charset="0"/>
                <a:cs typeface="Times New Roman" pitchFamily="18" charset="0"/>
              </a:rPr>
              <a:t>Second improvement on layout </a:t>
            </a:r>
            <a:endParaRPr lang="en-A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t>Results </a:t>
            </a:r>
            <a:endParaRPr lang="en-AU" sz="4800" b="1" dirty="0" smtClean="0"/>
          </a:p>
        </p:txBody>
      </p:sp>
      <p:pic>
        <p:nvPicPr>
          <p:cNvPr id="12290" name="Picture 2"/>
          <p:cNvPicPr>
            <a:picLocks noGrp="1" noChangeAspect="1" noChangeArrowheads="1"/>
          </p:cNvPicPr>
          <p:nvPr>
            <p:ph sz="quarter" idx="1"/>
          </p:nvPr>
        </p:nvPicPr>
        <p:blipFill>
          <a:blip r:embed="rId2" cstate="print"/>
          <a:srcRect/>
          <a:stretch>
            <a:fillRect/>
          </a:stretch>
        </p:blipFill>
        <p:spPr bwMode="auto">
          <a:xfrm>
            <a:off x="0" y="2336430"/>
            <a:ext cx="9127486" cy="3054555"/>
          </a:xfrm>
          <a:prstGeom prst="rect">
            <a:avLst/>
          </a:prstGeom>
          <a:noFill/>
          <a:ln w="9525">
            <a:noFill/>
            <a:miter lim="800000"/>
            <a:headEnd/>
            <a:tailEnd/>
          </a:ln>
        </p:spPr>
      </p:pic>
      <p:sp>
        <p:nvSpPr>
          <p:cNvPr id="5" name="Rectangle 4"/>
          <p:cNvSpPr/>
          <p:nvPr/>
        </p:nvSpPr>
        <p:spPr>
          <a:xfrm>
            <a:off x="1691680" y="5733256"/>
            <a:ext cx="5904656" cy="461665"/>
          </a:xfrm>
          <a:prstGeom prst="rect">
            <a:avLst/>
          </a:prstGeom>
        </p:spPr>
        <p:txBody>
          <a:bodyPr wrap="square">
            <a:spAutoFit/>
          </a:bodyPr>
          <a:lstStyle/>
          <a:p>
            <a:pPr algn="ctr"/>
            <a:r>
              <a:rPr lang="en-AU" sz="2400" dirty="0">
                <a:latin typeface="Times New Roman" pitchFamily="18" charset="0"/>
                <a:cs typeface="Times New Roman" pitchFamily="18" charset="0"/>
              </a:rPr>
              <a:t>the area minimized from 1017 m2 to 678 m2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r>
              <a:rPr lang="en-AU" b="1" dirty="0" smtClean="0">
                <a:latin typeface="Times New Roman" pitchFamily="18" charset="0"/>
                <a:cs typeface="Times New Roman" pitchFamily="18" charset="0"/>
              </a:rPr>
              <a:t>Flow Pattern after line balancing </a:t>
            </a:r>
            <a:endParaRPr lang="en-AU" dirty="0">
              <a:latin typeface="Times New Roman" pitchFamily="18" charset="0"/>
              <a:cs typeface="Times New Roman" pitchFamily="18" charset="0"/>
            </a:endParaRPr>
          </a:p>
        </p:txBody>
      </p:sp>
      <p:pic>
        <p:nvPicPr>
          <p:cNvPr id="13314" name="Picture 2"/>
          <p:cNvPicPr>
            <a:picLocks noChangeAspect="1" noChangeArrowheads="1"/>
          </p:cNvPicPr>
          <p:nvPr/>
        </p:nvPicPr>
        <p:blipFill>
          <a:blip r:embed="rId2" cstate="print"/>
          <a:srcRect/>
          <a:stretch>
            <a:fillRect/>
          </a:stretch>
        </p:blipFill>
        <p:spPr bwMode="auto">
          <a:xfrm>
            <a:off x="539552" y="1988840"/>
            <a:ext cx="7704857" cy="4296668"/>
          </a:xfrm>
          <a:prstGeom prst="rect">
            <a:avLst/>
          </a:prstGeom>
          <a:noFill/>
          <a:ln w="9525">
            <a:noFill/>
            <a:miter lim="800000"/>
            <a:headEnd/>
            <a:tailEnd/>
          </a:ln>
        </p:spPr>
      </p:pic>
      <p:sp>
        <p:nvSpPr>
          <p:cNvPr id="5"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Grp="1" noChangeAspect="1" noChangeArrowheads="1"/>
          </p:cNvPicPr>
          <p:nvPr>
            <p:ph sz="quarter" idx="1"/>
          </p:nvPr>
        </p:nvPicPr>
        <p:blipFill>
          <a:blip r:embed="rId2" cstate="print"/>
          <a:srcRect/>
          <a:stretch>
            <a:fillRect/>
          </a:stretch>
        </p:blipFill>
        <p:spPr bwMode="auto">
          <a:xfrm>
            <a:off x="457200" y="2044500"/>
            <a:ext cx="8229600" cy="3286525"/>
          </a:xfrm>
          <a:prstGeom prst="rect">
            <a:avLst/>
          </a:prstGeom>
          <a:noFill/>
          <a:ln w="9525">
            <a:noFill/>
            <a:miter lim="800000"/>
            <a:headEnd/>
            <a:tailEnd/>
          </a:ln>
        </p:spPr>
      </p:pic>
      <p:sp>
        <p:nvSpPr>
          <p:cNvPr id="5"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sp>
        <p:nvSpPr>
          <p:cNvPr id="6" name="Rectangle 5"/>
          <p:cNvSpPr/>
          <p:nvPr/>
        </p:nvSpPr>
        <p:spPr>
          <a:xfrm>
            <a:off x="467544" y="1340768"/>
            <a:ext cx="7488832" cy="369332"/>
          </a:xfrm>
          <a:prstGeom prst="rect">
            <a:avLst/>
          </a:prstGeom>
        </p:spPr>
        <p:txBody>
          <a:bodyPr wrap="square">
            <a:spAutoFit/>
          </a:bodyPr>
          <a:lstStyle/>
          <a:p>
            <a:r>
              <a:rPr lang="en-AU" b="1" dirty="0">
                <a:latin typeface="Times New Roman" pitchFamily="18" charset="0"/>
                <a:cs typeface="Times New Roman" pitchFamily="18" charset="0"/>
              </a:rPr>
              <a:t>VSM of preparing back pocket (women)- after line balancing </a:t>
            </a:r>
            <a:endParaRPr lang="en-AU" dirty="0">
              <a:latin typeface="Times New Roman" pitchFamily="18" charset="0"/>
              <a:cs typeface="Times New Roman" pitchFamily="18" charset="0"/>
            </a:endParaRPr>
          </a:p>
        </p:txBody>
      </p:sp>
      <p:sp>
        <p:nvSpPr>
          <p:cNvPr id="7" name="Rectangle 6"/>
          <p:cNvSpPr/>
          <p:nvPr/>
        </p:nvSpPr>
        <p:spPr>
          <a:xfrm>
            <a:off x="611560" y="5589240"/>
            <a:ext cx="7632848" cy="646331"/>
          </a:xfrm>
          <a:prstGeom prst="rect">
            <a:avLst/>
          </a:prstGeom>
        </p:spPr>
        <p:txBody>
          <a:bodyPr wrap="square">
            <a:spAutoFit/>
          </a:bodyPr>
          <a:lstStyle/>
          <a:p>
            <a:pPr lvl="1" algn="ctr">
              <a:buFont typeface="Wingdings" pitchFamily="2" charset="2"/>
              <a:buChar char="ü"/>
            </a:pPr>
            <a:r>
              <a:rPr lang="en-AU" dirty="0" smtClean="0">
                <a:latin typeface="Times New Roman" pitchFamily="18" charset="0"/>
                <a:cs typeface="Times New Roman" pitchFamily="18" charset="0"/>
              </a:rPr>
              <a:t>for </a:t>
            </a:r>
            <a:r>
              <a:rPr lang="en-AU" dirty="0">
                <a:latin typeface="Times New Roman" pitchFamily="18" charset="0"/>
                <a:cs typeface="Times New Roman" pitchFamily="18" charset="0"/>
              </a:rPr>
              <a:t>both women and men, the time in production (sewing) department is three hours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Problem Statement: </a:t>
            </a:r>
            <a:endParaRPr lang="en-AU" sz="4800" b="1" dirty="0">
              <a:latin typeface="Times New Roman" pitchFamily="18" charset="0"/>
              <a:cs typeface="Times New Roman" pitchFamily="18" charset="0"/>
            </a:endParaRPr>
          </a:p>
        </p:txBody>
      </p:sp>
      <p:graphicFrame>
        <p:nvGraphicFramePr>
          <p:cNvPr id="33" name="Diagram 32"/>
          <p:cNvGraphicFramePr/>
          <p:nvPr/>
        </p:nvGraphicFramePr>
        <p:xfrm>
          <a:off x="755576" y="1397000"/>
          <a:ext cx="7272808" cy="4696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188640"/>
            <a:ext cx="8229600" cy="990600"/>
          </a:xfrm>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sp>
        <p:nvSpPr>
          <p:cNvPr id="5" name="Rectangle 4"/>
          <p:cNvSpPr/>
          <p:nvPr/>
        </p:nvSpPr>
        <p:spPr>
          <a:xfrm>
            <a:off x="0" y="1340768"/>
            <a:ext cx="6462464" cy="369332"/>
          </a:xfrm>
          <a:prstGeom prst="rect">
            <a:avLst/>
          </a:prstGeom>
        </p:spPr>
        <p:txBody>
          <a:bodyPr wrap="square">
            <a:spAutoFit/>
          </a:bodyPr>
          <a:lstStyle/>
          <a:p>
            <a:r>
              <a:rPr lang="en-AU" b="1" dirty="0">
                <a:latin typeface="Times New Roman" pitchFamily="18" charset="0"/>
                <a:cs typeface="Times New Roman" pitchFamily="18" charset="0"/>
              </a:rPr>
              <a:t>Proposed Production system Performance Metrics </a:t>
            </a:r>
            <a:endParaRPr lang="en-AU" dirty="0">
              <a:latin typeface="Times New Roman" pitchFamily="18" charset="0"/>
              <a:cs typeface="Times New Roman" pitchFamily="18" charset="0"/>
            </a:endParaRPr>
          </a:p>
        </p:txBody>
      </p:sp>
      <p:sp>
        <p:nvSpPr>
          <p:cNvPr id="6" name="TextBox 5"/>
          <p:cNvSpPr txBox="1"/>
          <p:nvPr/>
        </p:nvSpPr>
        <p:spPr>
          <a:xfrm>
            <a:off x="0" y="1844824"/>
            <a:ext cx="3528392" cy="923330"/>
          </a:xfrm>
          <a:prstGeom prst="rect">
            <a:avLst/>
          </a:prstGeom>
          <a:noFill/>
        </p:spPr>
        <p:txBody>
          <a:bodyPr wrap="square" rtlCol="0">
            <a:spAutoFit/>
          </a:bodyPr>
          <a:lstStyle/>
          <a:p>
            <a:r>
              <a:rPr lang="en-US" b="1" u="sng" dirty="0" smtClean="0">
                <a:solidFill>
                  <a:srgbClr val="FF0000"/>
                </a:solidFill>
                <a:latin typeface="Times New Roman" pitchFamily="18" charset="0"/>
                <a:cs typeface="Times New Roman" pitchFamily="18" charset="0"/>
              </a:rPr>
              <a:t>Process velocity </a:t>
            </a:r>
            <a:r>
              <a:rPr lang="en-US" dirty="0" smtClean="0">
                <a:latin typeface="Times New Roman" pitchFamily="18" charset="0"/>
                <a:cs typeface="Times New Roman" pitchFamily="18" charset="0"/>
              </a:rPr>
              <a:t>for women =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(1 hour * 60 min/hour ) / 15.4 min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=3.89</a:t>
            </a:r>
            <a:endParaRPr lang="en-AU" dirty="0">
              <a:latin typeface="Times New Roman" pitchFamily="18" charset="0"/>
              <a:cs typeface="Times New Roman" pitchFamily="18" charset="0"/>
            </a:endParaRPr>
          </a:p>
        </p:txBody>
      </p:sp>
      <p:sp>
        <p:nvSpPr>
          <p:cNvPr id="7" name="TextBox 6"/>
          <p:cNvSpPr txBox="1"/>
          <p:nvPr/>
        </p:nvSpPr>
        <p:spPr>
          <a:xfrm>
            <a:off x="0" y="3356992"/>
            <a:ext cx="6228184" cy="646331"/>
          </a:xfrm>
          <a:prstGeom prst="rect">
            <a:avLst/>
          </a:prstGeom>
          <a:noFill/>
        </p:spPr>
        <p:txBody>
          <a:bodyPr wrap="square" rtlCol="0">
            <a:spAutoFit/>
          </a:bodyPr>
          <a:lstStyle/>
          <a:p>
            <a:r>
              <a:rPr lang="en-US" b="1" u="sng" dirty="0" smtClean="0">
                <a:solidFill>
                  <a:srgbClr val="FF0000"/>
                </a:solidFill>
                <a:latin typeface="Times New Roman" pitchFamily="18" charset="0"/>
                <a:cs typeface="Times New Roman" pitchFamily="18" charset="0"/>
              </a:rPr>
              <a:t>Theoretical productivity for women </a:t>
            </a:r>
            <a:br>
              <a:rPr lang="en-US" b="1" u="sng" dirty="0" smtClean="0">
                <a:solidFill>
                  <a:srgbClr val="FF0000"/>
                </a:solidFill>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u="sng" dirty="0" smtClean="0">
                <a:latin typeface="Times New Roman" pitchFamily="18" charset="0"/>
                <a:cs typeface="Times New Roman" pitchFamily="18" charset="0"/>
              </a:rPr>
              <a:t>1740 </a:t>
            </a:r>
            <a:r>
              <a:rPr lang="en-US" dirty="0" smtClean="0">
                <a:latin typeface="Times New Roman" pitchFamily="18" charset="0"/>
                <a:cs typeface="Times New Roman" pitchFamily="18" charset="0"/>
              </a:rPr>
              <a:t> /15.4 min per pant on </a:t>
            </a:r>
            <a:r>
              <a:rPr lang="en-US" dirty="0" err="1" smtClean="0">
                <a:latin typeface="Times New Roman" pitchFamily="18" charset="0"/>
                <a:cs typeface="Times New Roman" pitchFamily="18" charset="0"/>
              </a:rPr>
              <a:t>avg</a:t>
            </a:r>
            <a:r>
              <a:rPr lang="en-US" dirty="0" smtClean="0">
                <a:latin typeface="Times New Roman" pitchFamily="18" charset="0"/>
                <a:cs typeface="Times New Roman" pitchFamily="18" charset="0"/>
              </a:rPr>
              <a:t> =113 pants/hour  </a:t>
            </a:r>
            <a:endParaRPr lang="en-AU" dirty="0">
              <a:latin typeface="Times New Roman" pitchFamily="18" charset="0"/>
              <a:cs typeface="Times New Roman" pitchFamily="18" charset="0"/>
            </a:endParaRPr>
          </a:p>
        </p:txBody>
      </p:sp>
      <p:sp>
        <p:nvSpPr>
          <p:cNvPr id="8" name="TextBox 7"/>
          <p:cNvSpPr txBox="1"/>
          <p:nvPr/>
        </p:nvSpPr>
        <p:spPr>
          <a:xfrm>
            <a:off x="0" y="4797152"/>
            <a:ext cx="4211960" cy="646331"/>
          </a:xfrm>
          <a:prstGeom prst="rect">
            <a:avLst/>
          </a:prstGeom>
          <a:noFill/>
        </p:spPr>
        <p:txBody>
          <a:bodyPr wrap="square" rtlCol="0">
            <a:spAutoFit/>
          </a:bodyPr>
          <a:lstStyle/>
          <a:p>
            <a:endParaRPr lang="en-US" b="1" u="sng" dirty="0" smtClean="0">
              <a:solidFill>
                <a:srgbClr val="FF0000"/>
              </a:solidFill>
              <a:latin typeface="Times New Roman" pitchFamily="18" charset="0"/>
              <a:cs typeface="Times New Roman" pitchFamily="18" charset="0"/>
            </a:endParaRPr>
          </a:p>
          <a:p>
            <a:r>
              <a:rPr lang="en-US" b="1" u="sng" dirty="0" smtClean="0">
                <a:solidFill>
                  <a:srgbClr val="FF0000"/>
                </a:solidFill>
                <a:latin typeface="Times New Roman" pitchFamily="18" charset="0"/>
                <a:cs typeface="Times New Roman" pitchFamily="18" charset="0"/>
              </a:rPr>
              <a:t>Efficiency</a:t>
            </a:r>
            <a:r>
              <a:rPr lang="en-US" dirty="0" smtClean="0">
                <a:latin typeface="Times New Roman" pitchFamily="18" charset="0"/>
                <a:cs typeface="Times New Roman" pitchFamily="18" charset="0"/>
              </a:rPr>
              <a:t>  for women = </a:t>
            </a:r>
            <a:r>
              <a:rPr lang="en-US" u="sng" dirty="0" smtClean="0">
                <a:latin typeface="Times New Roman" pitchFamily="18" charset="0"/>
                <a:cs typeface="Times New Roman" pitchFamily="18" charset="0"/>
              </a:rPr>
              <a:t>100</a:t>
            </a:r>
            <a:r>
              <a:rPr lang="en-US" dirty="0" smtClean="0">
                <a:latin typeface="Times New Roman" pitchFamily="18" charset="0"/>
                <a:cs typeface="Times New Roman" pitchFamily="18" charset="0"/>
              </a:rPr>
              <a:t>/113 =88.5%</a:t>
            </a:r>
            <a:endParaRPr lang="en-AU" dirty="0">
              <a:latin typeface="Times New Roman" pitchFamily="18" charset="0"/>
              <a:cs typeface="Times New Roman" pitchFamily="18" charset="0"/>
            </a:endParaRPr>
          </a:p>
        </p:txBody>
      </p:sp>
      <p:pic>
        <p:nvPicPr>
          <p:cNvPr id="9" name="Picture 8" descr="AAEAAQAAAAAAAAilAAAAJGY1YzdhZWQ1LTA2NjItNGFlYi1hOTllLTI1ODUzODczNGE3YQ.jpg"/>
          <p:cNvPicPr>
            <a:picLocks noChangeAspect="1"/>
          </p:cNvPicPr>
          <p:nvPr/>
        </p:nvPicPr>
        <p:blipFill>
          <a:blip r:embed="rId2" cstate="print"/>
          <a:stretch>
            <a:fillRect/>
          </a:stretch>
        </p:blipFill>
        <p:spPr>
          <a:xfrm>
            <a:off x="4860032" y="2889177"/>
            <a:ext cx="3600400" cy="2061229"/>
          </a:xfrm>
          <a:prstGeom prst="rect">
            <a:avLst/>
          </a:prstGeom>
        </p:spPr>
      </p:pic>
      <p:sp>
        <p:nvSpPr>
          <p:cNvPr id="10" name="Flowchart: Sequential Access Storage 9"/>
          <p:cNvSpPr/>
          <p:nvPr/>
        </p:nvSpPr>
        <p:spPr>
          <a:xfrm>
            <a:off x="3851920" y="1809056"/>
            <a:ext cx="1800200" cy="1728192"/>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atin typeface="Times New Roman" pitchFamily="18" charset="0"/>
              <a:cs typeface="Times New Roman" pitchFamily="18" charset="0"/>
            </a:endParaRPr>
          </a:p>
        </p:txBody>
      </p:sp>
      <p:sp>
        <p:nvSpPr>
          <p:cNvPr id="11" name="TextBox 10"/>
          <p:cNvSpPr txBox="1"/>
          <p:nvPr/>
        </p:nvSpPr>
        <p:spPr>
          <a:xfrm>
            <a:off x="4067944" y="1988840"/>
            <a:ext cx="1296144" cy="1323439"/>
          </a:xfrm>
          <a:prstGeom prst="rect">
            <a:avLst/>
          </a:prstGeom>
          <a:noFill/>
        </p:spPr>
        <p:txBody>
          <a:bodyPr wrap="square" rtlCol="0">
            <a:spAutoFit/>
          </a:bodyPr>
          <a:lstStyle/>
          <a:p>
            <a:r>
              <a:rPr lang="en-AU" sz="2000" b="1" dirty="0" smtClean="0">
                <a:solidFill>
                  <a:schemeClr val="bg1"/>
                </a:solidFill>
                <a:latin typeface="Times New Roman" pitchFamily="18" charset="0"/>
                <a:cs typeface="Times New Roman" pitchFamily="18" charset="0"/>
              </a:rPr>
              <a:t>∑S.A.M for women = 15.4 min </a:t>
            </a:r>
            <a:endParaRPr lang="en-AU" sz="2000" b="1" dirty="0">
              <a:solidFill>
                <a:schemeClr val="bg1"/>
              </a:solidFill>
              <a:latin typeface="Times New Roman" pitchFamily="18" charset="0"/>
              <a:cs typeface="Times New Roman" pitchFamily="18" charset="0"/>
            </a:endParaRPr>
          </a:p>
        </p:txBody>
      </p:sp>
      <p:sp>
        <p:nvSpPr>
          <p:cNvPr id="12" name="Flowchart: Sequential Access Storage 11"/>
          <p:cNvSpPr/>
          <p:nvPr/>
        </p:nvSpPr>
        <p:spPr>
          <a:xfrm flipH="1">
            <a:off x="7164288" y="1377008"/>
            <a:ext cx="1512168" cy="1656184"/>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atin typeface="Times New Roman" pitchFamily="18" charset="0"/>
              <a:cs typeface="Times New Roman" pitchFamily="18" charset="0"/>
            </a:endParaRPr>
          </a:p>
        </p:txBody>
      </p:sp>
      <p:sp>
        <p:nvSpPr>
          <p:cNvPr id="13" name="TextBox 12"/>
          <p:cNvSpPr txBox="1"/>
          <p:nvPr/>
        </p:nvSpPr>
        <p:spPr>
          <a:xfrm>
            <a:off x="7452320" y="1665040"/>
            <a:ext cx="1152128" cy="923330"/>
          </a:xfrm>
          <a:prstGeom prst="rect">
            <a:avLst/>
          </a:prstGeom>
          <a:noFill/>
        </p:spPr>
        <p:txBody>
          <a:bodyPr wrap="square" rtlCol="0">
            <a:spAutoFit/>
          </a:bodyPr>
          <a:lstStyle/>
          <a:p>
            <a:r>
              <a:rPr lang="en-US" b="1" dirty="0" smtClean="0">
                <a:solidFill>
                  <a:schemeClr val="bg1"/>
                </a:solidFill>
                <a:latin typeface="Times New Roman" pitchFamily="18" charset="0"/>
                <a:cs typeface="Times New Roman" pitchFamily="18" charset="0"/>
              </a:rPr>
              <a:t>Lead time = 1 hour </a:t>
            </a:r>
            <a:endParaRPr lang="en-AU" b="1" dirty="0">
              <a:solidFill>
                <a:schemeClr val="bg1"/>
              </a:solidFill>
              <a:latin typeface="Times New Roman" pitchFamily="18" charset="0"/>
              <a:cs typeface="Times New Roman" pitchFamily="18" charset="0"/>
            </a:endParaRPr>
          </a:p>
        </p:txBody>
      </p:sp>
      <p:sp>
        <p:nvSpPr>
          <p:cNvPr id="14" name="Flowchart: Sequential Access Storage 13"/>
          <p:cNvSpPr/>
          <p:nvPr/>
        </p:nvSpPr>
        <p:spPr>
          <a:xfrm rot="5400000" flipH="1">
            <a:off x="7578754" y="4742725"/>
            <a:ext cx="1438810" cy="1691680"/>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atin typeface="Times New Roman" pitchFamily="18" charset="0"/>
              <a:cs typeface="Times New Roman" pitchFamily="18" charset="0"/>
            </a:endParaRPr>
          </a:p>
        </p:txBody>
      </p:sp>
      <p:sp>
        <p:nvSpPr>
          <p:cNvPr id="16" name="TextBox 15"/>
          <p:cNvSpPr txBox="1"/>
          <p:nvPr/>
        </p:nvSpPr>
        <p:spPr>
          <a:xfrm>
            <a:off x="7668344" y="4941168"/>
            <a:ext cx="1331640" cy="1477328"/>
          </a:xfrm>
          <a:prstGeom prst="rect">
            <a:avLst/>
          </a:prstGeom>
          <a:noFill/>
        </p:spPr>
        <p:txBody>
          <a:bodyPr wrap="square" rtlCol="0">
            <a:spAutoFit/>
          </a:bodyPr>
          <a:lstStyle/>
          <a:p>
            <a:r>
              <a:rPr lang="en-US" b="1" dirty="0" smtClean="0">
                <a:solidFill>
                  <a:schemeClr val="bg1"/>
                </a:solidFill>
                <a:latin typeface="Times New Roman" pitchFamily="18" charset="0"/>
                <a:cs typeface="Times New Roman" pitchFamily="18" charset="0"/>
              </a:rPr>
              <a:t>29 worker for women</a:t>
            </a:r>
          </a:p>
          <a:p>
            <a:r>
              <a:rPr lang="en-US" b="1" dirty="0" smtClean="0">
                <a:solidFill>
                  <a:schemeClr val="bg1"/>
                </a:solidFill>
                <a:latin typeface="Times New Roman" pitchFamily="18" charset="0"/>
                <a:cs typeface="Times New Roman" pitchFamily="18" charset="0"/>
              </a:rPr>
              <a:t>28 worker for men  </a:t>
            </a:r>
            <a:br>
              <a:rPr lang="en-US" b="1" dirty="0" smtClean="0">
                <a:solidFill>
                  <a:schemeClr val="bg1"/>
                </a:solidFill>
                <a:latin typeface="Times New Roman" pitchFamily="18" charset="0"/>
                <a:cs typeface="Times New Roman" pitchFamily="18" charset="0"/>
              </a:rPr>
            </a:br>
            <a:endParaRPr lang="en-AU" b="1" dirty="0">
              <a:solidFill>
                <a:schemeClr val="bg1"/>
              </a:solidFill>
              <a:latin typeface="Times New Roman" pitchFamily="18" charset="0"/>
              <a:cs typeface="Times New Roman" pitchFamily="18" charset="0"/>
            </a:endParaRPr>
          </a:p>
        </p:txBody>
      </p:sp>
      <p:sp>
        <p:nvSpPr>
          <p:cNvPr id="17" name="Bent Arrow 16"/>
          <p:cNvSpPr/>
          <p:nvPr/>
        </p:nvSpPr>
        <p:spPr>
          <a:xfrm rot="10800000" flipH="1">
            <a:off x="395536" y="4005064"/>
            <a:ext cx="504056" cy="504056"/>
          </a:xfrm>
          <a:prstGeom prst="bentArrow">
            <a:avLst>
              <a:gd name="adj1" fmla="val 25000"/>
              <a:gd name="adj2" fmla="val 21991"/>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latin typeface="Times New Roman" pitchFamily="18" charset="0"/>
              <a:cs typeface="Times New Roman" pitchFamily="18" charset="0"/>
            </a:endParaRPr>
          </a:p>
        </p:txBody>
      </p:sp>
      <p:sp>
        <p:nvSpPr>
          <p:cNvPr id="18" name="TextBox 17"/>
          <p:cNvSpPr txBox="1"/>
          <p:nvPr/>
        </p:nvSpPr>
        <p:spPr>
          <a:xfrm>
            <a:off x="971600" y="4221088"/>
            <a:ext cx="4104456" cy="369332"/>
          </a:xfrm>
          <a:prstGeom prst="rect">
            <a:avLst/>
          </a:prstGeom>
          <a:noFill/>
        </p:spPr>
        <p:txBody>
          <a:bodyPr wrap="square" rtlCol="0">
            <a:spAutoFit/>
          </a:bodyPr>
          <a:lstStyle/>
          <a:p>
            <a:r>
              <a:rPr lang="en-US" dirty="0" smtClean="0">
                <a:latin typeface="Times New Roman" pitchFamily="18" charset="0"/>
                <a:cs typeface="Times New Roman" pitchFamily="18" charset="0"/>
              </a:rPr>
              <a:t>Total available time =29 *1 hour *60 min </a:t>
            </a:r>
            <a:endParaRPr lang="en-AU" dirty="0">
              <a:latin typeface="Times New Roman" pitchFamily="18" charset="0"/>
              <a:cs typeface="Times New Roman" pitchFamily="18" charset="0"/>
            </a:endParaRPr>
          </a:p>
        </p:txBody>
      </p:sp>
      <p:sp>
        <p:nvSpPr>
          <p:cNvPr id="19" name="Bent Arrow 18"/>
          <p:cNvSpPr/>
          <p:nvPr/>
        </p:nvSpPr>
        <p:spPr>
          <a:xfrm rot="10800000" flipH="1">
            <a:off x="2555776" y="5445224"/>
            <a:ext cx="360040" cy="360040"/>
          </a:xfrm>
          <a:prstGeom prst="bentArrow">
            <a:avLst>
              <a:gd name="adj1" fmla="val 25000"/>
              <a:gd name="adj2" fmla="val 21991"/>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latin typeface="Times New Roman" pitchFamily="18" charset="0"/>
              <a:cs typeface="Times New Roman" pitchFamily="18" charset="0"/>
            </a:endParaRPr>
          </a:p>
        </p:txBody>
      </p:sp>
      <p:sp>
        <p:nvSpPr>
          <p:cNvPr id="20" name="TextBox 19"/>
          <p:cNvSpPr txBox="1"/>
          <p:nvPr/>
        </p:nvSpPr>
        <p:spPr>
          <a:xfrm>
            <a:off x="2915816" y="5517232"/>
            <a:ext cx="2304256" cy="369332"/>
          </a:xfrm>
          <a:prstGeom prst="rect">
            <a:avLst/>
          </a:prstGeom>
          <a:noFill/>
        </p:spPr>
        <p:txBody>
          <a:bodyPr wrap="square" rtlCol="0">
            <a:spAutoFit/>
          </a:bodyPr>
          <a:lstStyle/>
          <a:p>
            <a:r>
              <a:rPr lang="en-US" dirty="0" smtClean="0">
                <a:latin typeface="Times New Roman" pitchFamily="18" charset="0"/>
                <a:cs typeface="Times New Roman" pitchFamily="18" charset="0"/>
              </a:rPr>
              <a:t>Target value per hour </a:t>
            </a:r>
            <a:endParaRPr lang="en-AU" dirty="0">
              <a:latin typeface="Times New Roman" pitchFamily="18" charset="0"/>
              <a:cs typeface="Times New Roman" pitchFamily="18" charset="0"/>
            </a:endParaRPr>
          </a:p>
        </p:txBody>
      </p:sp>
      <p:grpSp>
        <p:nvGrpSpPr>
          <p:cNvPr id="24" name="Group 23"/>
          <p:cNvGrpSpPr/>
          <p:nvPr/>
        </p:nvGrpSpPr>
        <p:grpSpPr>
          <a:xfrm>
            <a:off x="5364088" y="5085184"/>
            <a:ext cx="1512168" cy="1258554"/>
            <a:chOff x="7380312" y="5013175"/>
            <a:chExt cx="1512168" cy="1258554"/>
          </a:xfrm>
        </p:grpSpPr>
        <p:sp>
          <p:nvSpPr>
            <p:cNvPr id="25" name="Flowchart: Sequential Access Storage 24"/>
            <p:cNvSpPr/>
            <p:nvPr/>
          </p:nvSpPr>
          <p:spPr>
            <a:xfrm rot="5400000" flipH="1">
              <a:off x="7524916" y="4904165"/>
              <a:ext cx="1258554" cy="1476573"/>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6" name="Rectangle 25"/>
            <p:cNvSpPr/>
            <p:nvPr/>
          </p:nvSpPr>
          <p:spPr>
            <a:xfrm>
              <a:off x="7380312" y="5157192"/>
              <a:ext cx="1512168" cy="923330"/>
            </a:xfrm>
            <a:prstGeom prst="rect">
              <a:avLst/>
            </a:prstGeom>
          </p:spPr>
          <p:txBody>
            <a:bodyPr wrap="square">
              <a:spAutoFit/>
            </a:bodyPr>
            <a:lstStyle/>
            <a:p>
              <a:pPr algn="ctr"/>
              <a:r>
                <a:rPr lang="en-AU" b="1" dirty="0" smtClean="0">
                  <a:solidFill>
                    <a:schemeClr val="bg1"/>
                  </a:solidFill>
                  <a:latin typeface="Times New Roman" pitchFamily="18" charset="0"/>
                  <a:cs typeface="Times New Roman" pitchFamily="18" charset="0"/>
                </a:rPr>
                <a:t>∑S.A.M for men = 14.6 min </a:t>
              </a:r>
              <a:endParaRPr lang="en-AU" b="1" dirty="0">
                <a:solidFill>
                  <a:schemeClr val="bg1"/>
                </a:solidFill>
                <a:latin typeface="Times New Roman" pitchFamily="18" charset="0"/>
                <a:cs typeface="Times New Roman" pitchFamily="18" charset="0"/>
              </a:endParaRPr>
            </a:p>
          </p:txBody>
        </p:sp>
      </p:grpSp>
      <p:sp>
        <p:nvSpPr>
          <p:cNvPr id="27" name="Rectangle 26"/>
          <p:cNvSpPr/>
          <p:nvPr/>
        </p:nvSpPr>
        <p:spPr>
          <a:xfrm>
            <a:off x="0" y="2780928"/>
            <a:ext cx="3112390" cy="369332"/>
          </a:xfrm>
          <a:prstGeom prst="rect">
            <a:avLst/>
          </a:prstGeom>
        </p:spPr>
        <p:txBody>
          <a:bodyPr wrap="none">
            <a:spAutoFit/>
          </a:bodyPr>
          <a:lstStyle/>
          <a:p>
            <a:r>
              <a:rPr lang="en-US" b="1" u="sng" dirty="0" smtClean="0">
                <a:solidFill>
                  <a:srgbClr val="FF0000"/>
                </a:solidFill>
                <a:latin typeface="Times New Roman" pitchFamily="18" charset="0"/>
                <a:cs typeface="Times New Roman" pitchFamily="18" charset="0"/>
              </a:rPr>
              <a:t>Process velocity </a:t>
            </a:r>
            <a:r>
              <a:rPr lang="en-US" dirty="0" smtClean="0">
                <a:latin typeface="Times New Roman" pitchFamily="18" charset="0"/>
                <a:cs typeface="Times New Roman" pitchFamily="18" charset="0"/>
              </a:rPr>
              <a:t>for men = 4.1 </a:t>
            </a:r>
            <a:endParaRPr lang="en-AU" dirty="0"/>
          </a:p>
        </p:txBody>
      </p:sp>
      <p:sp>
        <p:nvSpPr>
          <p:cNvPr id="28" name="Rectangle 27"/>
          <p:cNvSpPr/>
          <p:nvPr/>
        </p:nvSpPr>
        <p:spPr>
          <a:xfrm>
            <a:off x="0" y="4653136"/>
            <a:ext cx="5352171" cy="369332"/>
          </a:xfrm>
          <a:prstGeom prst="rect">
            <a:avLst/>
          </a:prstGeom>
        </p:spPr>
        <p:txBody>
          <a:bodyPr wrap="none">
            <a:spAutoFit/>
          </a:bodyPr>
          <a:lstStyle/>
          <a:p>
            <a:r>
              <a:rPr lang="en-US" b="1" u="sng" dirty="0" smtClean="0">
                <a:solidFill>
                  <a:srgbClr val="FF0000"/>
                </a:solidFill>
                <a:latin typeface="Times New Roman" pitchFamily="18" charset="0"/>
                <a:cs typeface="Times New Roman" pitchFamily="18" charset="0"/>
              </a:rPr>
              <a:t>Theoretical productivity for men = 115 pants / hour  </a:t>
            </a:r>
            <a:endParaRPr lang="en-AU" dirty="0"/>
          </a:p>
        </p:txBody>
      </p:sp>
      <p:sp>
        <p:nvSpPr>
          <p:cNvPr id="29" name="Rectangle 28"/>
          <p:cNvSpPr/>
          <p:nvPr/>
        </p:nvSpPr>
        <p:spPr>
          <a:xfrm>
            <a:off x="0" y="5949280"/>
            <a:ext cx="2622834" cy="369332"/>
          </a:xfrm>
          <a:prstGeom prst="rect">
            <a:avLst/>
          </a:prstGeom>
        </p:spPr>
        <p:txBody>
          <a:bodyPr wrap="none">
            <a:spAutoFit/>
          </a:bodyPr>
          <a:lstStyle/>
          <a:p>
            <a:r>
              <a:rPr lang="en-US" b="1" u="sng" dirty="0" smtClean="0">
                <a:solidFill>
                  <a:srgbClr val="FF0000"/>
                </a:solidFill>
                <a:latin typeface="Times New Roman" pitchFamily="18" charset="0"/>
                <a:cs typeface="Times New Roman" pitchFamily="18" charset="0"/>
              </a:rPr>
              <a:t>Efficiency</a:t>
            </a:r>
            <a:r>
              <a:rPr lang="en-US" dirty="0" smtClean="0">
                <a:latin typeface="Times New Roman" pitchFamily="18" charset="0"/>
                <a:cs typeface="Times New Roman" pitchFamily="18" charset="0"/>
              </a:rPr>
              <a:t>  for men =87%</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blinds(horizontal)">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lide(fromBottom)">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50" presetClass="entr" presetSubtype="0" decel="10000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1000" fill="hold"/>
                                        <p:tgtEl>
                                          <p:spTgt spid="17"/>
                                        </p:tgtEl>
                                        <p:attrNameLst>
                                          <p:attrName>ppt_w</p:attrName>
                                        </p:attrNameLst>
                                      </p:cBhvr>
                                      <p:tavLst>
                                        <p:tav tm="0">
                                          <p:val>
                                            <p:strVal val="#ppt_w+.3"/>
                                          </p:val>
                                        </p:tav>
                                        <p:tav tm="100000">
                                          <p:val>
                                            <p:strVal val="#ppt_w"/>
                                          </p:val>
                                        </p:tav>
                                      </p:tavLst>
                                    </p:anim>
                                    <p:anim calcmode="lin" valueType="num">
                                      <p:cBhvr>
                                        <p:cTn id="23" dur="1000" fill="hold"/>
                                        <p:tgtEl>
                                          <p:spTgt spid="17"/>
                                        </p:tgtEl>
                                        <p:attrNameLst>
                                          <p:attrName>ppt_h</p:attrName>
                                        </p:attrNameLst>
                                      </p:cBhvr>
                                      <p:tavLst>
                                        <p:tav tm="0">
                                          <p:val>
                                            <p:strVal val="#ppt_h"/>
                                          </p:val>
                                        </p:tav>
                                        <p:tav tm="100000">
                                          <p:val>
                                            <p:strVal val="#ppt_h"/>
                                          </p:val>
                                        </p:tav>
                                      </p:tavLst>
                                    </p:anim>
                                    <p:animEffect transition="in" filter="fade">
                                      <p:cBhvr>
                                        <p:cTn id="24" dur="10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dissolve">
                                      <p:cBhvr>
                                        <p:cTn id="29" dur="500"/>
                                        <p:tgtEl>
                                          <p:spTgt spid="18"/>
                                        </p:tgtEl>
                                      </p:cBhvr>
                                    </p:animEffect>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slide(fromBottom)">
                                      <p:cBhvr>
                                        <p:cTn id="34" dur="500"/>
                                        <p:tgtEl>
                                          <p:spTgt spid="28"/>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slide(fromBottom)">
                                      <p:cBhvr>
                                        <p:cTn id="39" dur="5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50" presetClass="entr" presetSubtype="0" decel="100000"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1000" fill="hold"/>
                                        <p:tgtEl>
                                          <p:spTgt spid="19"/>
                                        </p:tgtEl>
                                        <p:attrNameLst>
                                          <p:attrName>ppt_w</p:attrName>
                                        </p:attrNameLst>
                                      </p:cBhvr>
                                      <p:tavLst>
                                        <p:tav tm="0">
                                          <p:val>
                                            <p:strVal val="#ppt_w+.3"/>
                                          </p:val>
                                        </p:tav>
                                        <p:tav tm="100000">
                                          <p:val>
                                            <p:strVal val="#ppt_w"/>
                                          </p:val>
                                        </p:tav>
                                      </p:tavLst>
                                    </p:anim>
                                    <p:anim calcmode="lin" valueType="num">
                                      <p:cBhvr>
                                        <p:cTn id="45" dur="1000" fill="hold"/>
                                        <p:tgtEl>
                                          <p:spTgt spid="19"/>
                                        </p:tgtEl>
                                        <p:attrNameLst>
                                          <p:attrName>ppt_h</p:attrName>
                                        </p:attrNameLst>
                                      </p:cBhvr>
                                      <p:tavLst>
                                        <p:tav tm="0">
                                          <p:val>
                                            <p:strVal val="#ppt_h"/>
                                          </p:val>
                                        </p:tav>
                                        <p:tav tm="100000">
                                          <p:val>
                                            <p:strVal val="#ppt_h"/>
                                          </p:val>
                                        </p:tav>
                                      </p:tavLst>
                                    </p:anim>
                                    <p:animEffect transition="in" filter="fade">
                                      <p:cBhvr>
                                        <p:cTn id="46" dur="1000"/>
                                        <p:tgtEl>
                                          <p:spTgt spid="19"/>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dissolve">
                                      <p:cBhvr>
                                        <p:cTn id="51" dur="500"/>
                                        <p:tgtEl>
                                          <p:spTgt spid="20"/>
                                        </p:tgtEl>
                                      </p:cBhvr>
                                    </p:animEffect>
                                  </p:childTnLst>
                                </p:cTn>
                              </p:par>
                            </p:childTnLst>
                          </p:cTn>
                        </p:par>
                      </p:childTnLst>
                    </p:cTn>
                  </p:par>
                  <p:par>
                    <p:cTn id="52" fill="hold">
                      <p:stCondLst>
                        <p:cond delay="indefinite"/>
                      </p:stCondLst>
                      <p:childTnLst>
                        <p:par>
                          <p:cTn id="53" fill="hold">
                            <p:stCondLst>
                              <p:cond delay="0"/>
                            </p:stCondLst>
                            <p:childTnLst>
                              <p:par>
                                <p:cTn id="54" presetID="12" presetClass="entr" presetSubtype="4" fill="hold" grpId="0" nodeType="click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slide(fromBottom)">
                                      <p:cBhvr>
                                        <p:cTn id="5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7" grpId="0" animBg="1"/>
      <p:bldP spid="18" grpId="0"/>
      <p:bldP spid="19" grpId="0" animBg="1"/>
      <p:bldP spid="20" grpId="0"/>
      <p:bldP spid="27" grpId="0"/>
      <p:bldP spid="28" grpId="0"/>
      <p:bldP spid="2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sp>
        <p:nvSpPr>
          <p:cNvPr id="6" name="Left-Right Arrow 5"/>
          <p:cNvSpPr/>
          <p:nvPr/>
        </p:nvSpPr>
        <p:spPr>
          <a:xfrm>
            <a:off x="2843808" y="1844824"/>
            <a:ext cx="3456384" cy="115212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atin typeface="Times New Roman" pitchFamily="18" charset="0"/>
              <a:cs typeface="Times New Roman" pitchFamily="18" charset="0"/>
            </a:endParaRPr>
          </a:p>
        </p:txBody>
      </p:sp>
      <p:sp>
        <p:nvSpPr>
          <p:cNvPr id="4" name="Rectangle 3"/>
          <p:cNvSpPr/>
          <p:nvPr/>
        </p:nvSpPr>
        <p:spPr>
          <a:xfrm>
            <a:off x="2843808" y="2204864"/>
            <a:ext cx="3552644" cy="369332"/>
          </a:xfrm>
          <a:prstGeom prst="rect">
            <a:avLst/>
          </a:prstGeom>
        </p:spPr>
        <p:txBody>
          <a:bodyPr wrap="square">
            <a:spAutoFit/>
          </a:bodyPr>
          <a:lstStyle/>
          <a:p>
            <a:pPr algn="ctr"/>
            <a:r>
              <a:rPr lang="en-AU" b="1" dirty="0">
                <a:solidFill>
                  <a:schemeClr val="bg1"/>
                </a:solidFill>
                <a:latin typeface="Times New Roman" pitchFamily="18" charset="0"/>
                <a:cs typeface="Times New Roman" pitchFamily="18" charset="0"/>
              </a:rPr>
              <a:t>Next year Schedule </a:t>
            </a:r>
            <a:endParaRPr lang="en-AU" dirty="0">
              <a:solidFill>
                <a:schemeClr val="bg1"/>
              </a:solidFill>
              <a:latin typeface="Times New Roman" pitchFamily="18" charset="0"/>
              <a:cs typeface="Times New Roman" pitchFamily="18" charset="0"/>
            </a:endParaRPr>
          </a:p>
        </p:txBody>
      </p:sp>
      <p:sp>
        <p:nvSpPr>
          <p:cNvPr id="7" name="Rectangle 6"/>
          <p:cNvSpPr/>
          <p:nvPr/>
        </p:nvSpPr>
        <p:spPr>
          <a:xfrm>
            <a:off x="1115616" y="2276872"/>
            <a:ext cx="1511952" cy="369332"/>
          </a:xfrm>
          <a:prstGeom prst="rect">
            <a:avLst/>
          </a:prstGeom>
        </p:spPr>
        <p:txBody>
          <a:bodyPr wrap="none">
            <a:spAutoFit/>
          </a:bodyPr>
          <a:lstStyle/>
          <a:p>
            <a:r>
              <a:rPr lang="en-AU" dirty="0">
                <a:latin typeface="Times New Roman" pitchFamily="18" charset="0"/>
                <a:cs typeface="Times New Roman" pitchFamily="18" charset="0"/>
              </a:rPr>
              <a:t>First scenario </a:t>
            </a:r>
          </a:p>
        </p:txBody>
      </p:sp>
      <p:sp>
        <p:nvSpPr>
          <p:cNvPr id="8" name="Curved Right Arrow 7"/>
          <p:cNvSpPr/>
          <p:nvPr/>
        </p:nvSpPr>
        <p:spPr>
          <a:xfrm>
            <a:off x="251520" y="2492896"/>
            <a:ext cx="720080" cy="1584176"/>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latin typeface="Times New Roman" pitchFamily="18" charset="0"/>
              <a:cs typeface="Times New Roman" pitchFamily="18" charset="0"/>
            </a:endParaRPr>
          </a:p>
        </p:txBody>
      </p:sp>
      <p:pic>
        <p:nvPicPr>
          <p:cNvPr id="9" name="Picture 9" descr="C:\Users\Anan\Desktop\medium.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1520" y="4149080"/>
            <a:ext cx="3332034" cy="2007951"/>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TextBox 9"/>
          <p:cNvSpPr txBox="1"/>
          <p:nvPr/>
        </p:nvSpPr>
        <p:spPr>
          <a:xfrm>
            <a:off x="1115616" y="3645024"/>
            <a:ext cx="2520280" cy="830997"/>
          </a:xfrm>
          <a:prstGeom prst="rect">
            <a:avLst/>
          </a:prstGeom>
          <a:noFill/>
        </p:spPr>
        <p:txBody>
          <a:bodyPr wrap="square" rtlCol="0">
            <a:spAutoFit/>
          </a:bodyPr>
          <a:lstStyle/>
          <a:p>
            <a:pPr algn="ctr"/>
            <a:r>
              <a:rPr lang="en-US" sz="2400" dirty="0" smtClean="0">
                <a:latin typeface="Times New Roman" pitchFamily="18" charset="0"/>
                <a:cs typeface="Times New Roman" pitchFamily="18" charset="0"/>
              </a:rPr>
              <a:t>1 cell full time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1 cell part time </a:t>
            </a:r>
            <a:endParaRPr lang="en-AU" sz="2400" dirty="0">
              <a:latin typeface="Times New Roman" pitchFamily="18" charset="0"/>
              <a:cs typeface="Times New Roman" pitchFamily="18" charset="0"/>
            </a:endParaRPr>
          </a:p>
        </p:txBody>
      </p:sp>
      <p:sp>
        <p:nvSpPr>
          <p:cNvPr id="11" name="Rectangle 10"/>
          <p:cNvSpPr/>
          <p:nvPr/>
        </p:nvSpPr>
        <p:spPr>
          <a:xfrm>
            <a:off x="6516216" y="2204864"/>
            <a:ext cx="1789272" cy="369332"/>
          </a:xfrm>
          <a:prstGeom prst="rect">
            <a:avLst/>
          </a:prstGeom>
        </p:spPr>
        <p:txBody>
          <a:bodyPr wrap="none">
            <a:spAutoFit/>
          </a:bodyPr>
          <a:lstStyle/>
          <a:p>
            <a:r>
              <a:rPr lang="en-AU" dirty="0">
                <a:latin typeface="Times New Roman" pitchFamily="18" charset="0"/>
                <a:cs typeface="Times New Roman" pitchFamily="18" charset="0"/>
              </a:rPr>
              <a:t>Second Scenario </a:t>
            </a:r>
          </a:p>
        </p:txBody>
      </p:sp>
      <p:sp>
        <p:nvSpPr>
          <p:cNvPr id="12" name="Curved Left Arrow 11"/>
          <p:cNvSpPr/>
          <p:nvPr/>
        </p:nvSpPr>
        <p:spPr>
          <a:xfrm>
            <a:off x="8244408" y="2420888"/>
            <a:ext cx="720080" cy="1656184"/>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latin typeface="Times New Roman" pitchFamily="18" charset="0"/>
              <a:cs typeface="Times New Roman" pitchFamily="18" charset="0"/>
            </a:endParaRPr>
          </a:p>
        </p:txBody>
      </p:sp>
      <p:sp>
        <p:nvSpPr>
          <p:cNvPr id="13" name="Rectangle 12"/>
          <p:cNvSpPr/>
          <p:nvPr/>
        </p:nvSpPr>
        <p:spPr>
          <a:xfrm>
            <a:off x="5724128" y="3645024"/>
            <a:ext cx="2487156" cy="461665"/>
          </a:xfrm>
          <a:prstGeom prst="rect">
            <a:avLst/>
          </a:prstGeom>
        </p:spPr>
        <p:txBody>
          <a:bodyPr wrap="none">
            <a:spAutoFit/>
          </a:bodyPr>
          <a:lstStyle/>
          <a:p>
            <a:r>
              <a:rPr lang="en-AU" sz="2400" dirty="0" smtClean="0">
                <a:latin typeface="Times New Roman" pitchFamily="18" charset="0"/>
                <a:cs typeface="Times New Roman" pitchFamily="18" charset="0"/>
              </a:rPr>
              <a:t>Two cells full time</a:t>
            </a:r>
            <a:endParaRPr lang="en-AU" sz="2400" dirty="0">
              <a:latin typeface="Times New Roman" pitchFamily="18" charset="0"/>
              <a:cs typeface="Times New Roman" pitchFamily="18" charset="0"/>
            </a:endParaRPr>
          </a:p>
        </p:txBody>
      </p:sp>
      <p:pic>
        <p:nvPicPr>
          <p:cNvPr id="14" name="Picture 13" descr="clock.jpg"/>
          <p:cNvPicPr>
            <a:picLocks noChangeAspect="1"/>
          </p:cNvPicPr>
          <p:nvPr/>
        </p:nvPicPr>
        <p:blipFill>
          <a:blip r:embed="rId3" cstate="print"/>
          <a:stretch>
            <a:fillRect/>
          </a:stretch>
        </p:blipFill>
        <p:spPr>
          <a:xfrm>
            <a:off x="6372200" y="4653136"/>
            <a:ext cx="1685925" cy="14763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10" dur="1000" fill="hold"/>
                                        <p:tgtEl>
                                          <p:spTgt spid="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5"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28" dur="1000" fill="hold"/>
                                        <p:tgtEl>
                                          <p:spTgt spid="10"/>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5"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40" dur="1000" fill="hold"/>
                                        <p:tgtEl>
                                          <p:spTgt spid="11"/>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17" presetClass="entr" presetSubtype="1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5" presetClass="entr" presetSubtype="0"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58" dur="1000" fill="hold"/>
                                        <p:tgtEl>
                                          <p:spTgt spid="13"/>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0" grpId="0"/>
      <p:bldP spid="11" grpId="0"/>
      <p:bldP spid="12" grpId="0" animBg="1"/>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p:cNvSpPr/>
          <p:nvPr/>
        </p:nvSpPr>
        <p:spPr>
          <a:xfrm>
            <a:off x="4644008" y="3933056"/>
            <a:ext cx="216024" cy="432048"/>
          </a:xfrm>
          <a:prstGeom prst="ellipse">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sp>
        <p:nvSpPr>
          <p:cNvPr id="5" name="Right Arrow 4"/>
          <p:cNvSpPr/>
          <p:nvPr/>
        </p:nvSpPr>
        <p:spPr>
          <a:xfrm>
            <a:off x="611560" y="1844824"/>
            <a:ext cx="1800200" cy="9361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TextBox 5"/>
          <p:cNvSpPr txBox="1"/>
          <p:nvPr/>
        </p:nvSpPr>
        <p:spPr>
          <a:xfrm>
            <a:off x="2699792" y="2132856"/>
            <a:ext cx="5184576" cy="369332"/>
          </a:xfrm>
          <a:prstGeom prst="rect">
            <a:avLst/>
          </a:prstGeom>
          <a:noFill/>
        </p:spPr>
        <p:txBody>
          <a:bodyPr wrap="square" rtlCol="0">
            <a:spAutoFit/>
          </a:bodyPr>
          <a:lstStyle/>
          <a:p>
            <a:r>
              <a:rPr lang="en-US" dirty="0" smtClean="0"/>
              <a:t>Number of cell = Demand / one cell production </a:t>
            </a:r>
            <a:endParaRPr lang="en-AU" dirty="0"/>
          </a:p>
        </p:txBody>
      </p:sp>
      <p:grpSp>
        <p:nvGrpSpPr>
          <p:cNvPr id="9" name="Group 8"/>
          <p:cNvGrpSpPr/>
          <p:nvPr/>
        </p:nvGrpSpPr>
        <p:grpSpPr>
          <a:xfrm>
            <a:off x="683568" y="3645024"/>
            <a:ext cx="1584176" cy="1584176"/>
            <a:chOff x="467544" y="3645024"/>
            <a:chExt cx="1584176" cy="1584176"/>
          </a:xfrm>
        </p:grpSpPr>
        <p:sp>
          <p:nvSpPr>
            <p:cNvPr id="7" name="7-Point Star 6"/>
            <p:cNvSpPr/>
            <p:nvPr/>
          </p:nvSpPr>
          <p:spPr>
            <a:xfrm>
              <a:off x="467544" y="3645024"/>
              <a:ext cx="1584176" cy="1584176"/>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TextBox 7"/>
            <p:cNvSpPr txBox="1"/>
            <p:nvPr/>
          </p:nvSpPr>
          <p:spPr>
            <a:xfrm>
              <a:off x="755576" y="4077072"/>
              <a:ext cx="1080120" cy="646331"/>
            </a:xfrm>
            <a:prstGeom prst="rect">
              <a:avLst/>
            </a:prstGeom>
            <a:noFill/>
          </p:spPr>
          <p:txBody>
            <a:bodyPr wrap="square" rtlCol="0">
              <a:spAutoFit/>
            </a:bodyPr>
            <a:lstStyle/>
            <a:p>
              <a:pPr algn="ctr"/>
              <a:r>
                <a:rPr lang="en-US" b="1" dirty="0" smtClean="0">
                  <a:solidFill>
                    <a:schemeClr val="bg1"/>
                  </a:solidFill>
                  <a:latin typeface="Times New Roman" pitchFamily="18" charset="0"/>
                  <a:cs typeface="Times New Roman" pitchFamily="18" charset="0"/>
                </a:rPr>
                <a:t>For Example </a:t>
              </a:r>
              <a:endParaRPr lang="en-AU" b="1" dirty="0">
                <a:solidFill>
                  <a:schemeClr val="bg1"/>
                </a:solidFill>
                <a:latin typeface="Times New Roman" pitchFamily="18" charset="0"/>
                <a:cs typeface="Times New Roman" pitchFamily="18" charset="0"/>
              </a:endParaRPr>
            </a:p>
          </p:txBody>
        </p:sp>
      </p:grpSp>
      <p:sp>
        <p:nvSpPr>
          <p:cNvPr id="13" name="Oval 12"/>
          <p:cNvSpPr/>
          <p:nvPr/>
        </p:nvSpPr>
        <p:spPr>
          <a:xfrm>
            <a:off x="4932040" y="3933056"/>
            <a:ext cx="288032" cy="432048"/>
          </a:xfrm>
          <a:prstGeom prst="ellipse">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TextBox 9"/>
          <p:cNvSpPr txBox="1"/>
          <p:nvPr/>
        </p:nvSpPr>
        <p:spPr>
          <a:xfrm>
            <a:off x="2627784" y="3933056"/>
            <a:ext cx="4104456" cy="369332"/>
          </a:xfrm>
          <a:prstGeom prst="rect">
            <a:avLst/>
          </a:prstGeom>
          <a:noFill/>
        </p:spPr>
        <p:txBody>
          <a:bodyPr wrap="square" rtlCol="0">
            <a:spAutoFit/>
          </a:bodyPr>
          <a:lstStyle/>
          <a:p>
            <a:r>
              <a:rPr lang="en-US" dirty="0" smtClean="0"/>
              <a:t>For Month January = 1 .  2 </a:t>
            </a:r>
            <a:endParaRPr lang="en-AU" dirty="0"/>
          </a:p>
        </p:txBody>
      </p:sp>
      <p:sp>
        <p:nvSpPr>
          <p:cNvPr id="14" name="Notched Right Arrow 13"/>
          <p:cNvSpPr/>
          <p:nvPr/>
        </p:nvSpPr>
        <p:spPr>
          <a:xfrm rot="8209186">
            <a:off x="3693520" y="4551124"/>
            <a:ext cx="1123980" cy="402751"/>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Notched Right Arrow 15"/>
          <p:cNvSpPr/>
          <p:nvPr/>
        </p:nvSpPr>
        <p:spPr>
          <a:xfrm rot="3238466">
            <a:off x="5007461" y="4592662"/>
            <a:ext cx="1123980" cy="402751"/>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TextBox 16"/>
          <p:cNvSpPr txBox="1"/>
          <p:nvPr/>
        </p:nvSpPr>
        <p:spPr>
          <a:xfrm>
            <a:off x="2843808" y="5229200"/>
            <a:ext cx="1296144" cy="923330"/>
          </a:xfrm>
          <a:prstGeom prst="rect">
            <a:avLst/>
          </a:prstGeom>
          <a:noFill/>
        </p:spPr>
        <p:txBody>
          <a:bodyPr wrap="square" rtlCol="0">
            <a:spAutoFit/>
          </a:bodyPr>
          <a:lstStyle/>
          <a:p>
            <a:r>
              <a:rPr lang="en-US" dirty="0" smtClean="0"/>
              <a:t>Indication for number of  full cells </a:t>
            </a:r>
            <a:endParaRPr lang="en-AU" dirty="0"/>
          </a:p>
        </p:txBody>
      </p:sp>
      <p:sp>
        <p:nvSpPr>
          <p:cNvPr id="18" name="TextBox 17"/>
          <p:cNvSpPr txBox="1"/>
          <p:nvPr/>
        </p:nvSpPr>
        <p:spPr>
          <a:xfrm>
            <a:off x="5436096" y="5301208"/>
            <a:ext cx="2016224" cy="923330"/>
          </a:xfrm>
          <a:prstGeom prst="rect">
            <a:avLst/>
          </a:prstGeom>
          <a:noFill/>
        </p:spPr>
        <p:txBody>
          <a:bodyPr wrap="square" rtlCol="0">
            <a:spAutoFit/>
          </a:bodyPr>
          <a:lstStyle/>
          <a:p>
            <a:r>
              <a:rPr lang="en-US" dirty="0" smtClean="0"/>
              <a:t>Indication for over time or extra working days </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52"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Scale>
                                      <p:cBhvr>
                                        <p:cTn id="15"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9"/>
                                        </p:tgtEl>
                                        <p:attrNameLst>
                                          <p:attrName>ppt_x</p:attrName>
                                          <p:attrName>ppt_y</p:attrName>
                                        </p:attrNameLst>
                                      </p:cBhvr>
                                    </p:animMotion>
                                    <p:animEffect transition="in" filter="fade">
                                      <p:cBhvr>
                                        <p:cTn id="17" dur="1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iterate type="lt">
                                    <p:tmPct val="5000"/>
                                  </p:iterate>
                                  <p:childTnLst>
                                    <p:set>
                                      <p:cBhvr>
                                        <p:cTn id="21" dur="1" fill="hold">
                                          <p:stCondLst>
                                            <p:cond delay="0"/>
                                          </p:stCondLst>
                                        </p:cTn>
                                        <p:tgtEl>
                                          <p:spTgt spid="10"/>
                                        </p:tgtEl>
                                        <p:attrNameLst>
                                          <p:attrName>style.visibility</p:attrName>
                                        </p:attrNameLst>
                                      </p:cBhvr>
                                      <p:to>
                                        <p:strVal val="visible"/>
                                      </p:to>
                                    </p:set>
                                    <p:anim calcmode="lin" valueType="num">
                                      <p:cBhvr>
                                        <p:cTn id="22" dur="1000" fill="hold"/>
                                        <p:tgtEl>
                                          <p:spTgt spid="10"/>
                                        </p:tgtEl>
                                        <p:attrNameLst>
                                          <p:attrName>ppt_w</p:attrName>
                                        </p:attrNameLst>
                                      </p:cBhvr>
                                      <p:tavLst>
                                        <p:tav tm="0">
                                          <p:val>
                                            <p:fltVal val="0"/>
                                          </p:val>
                                        </p:tav>
                                        <p:tav tm="100000">
                                          <p:val>
                                            <p:strVal val="#ppt_w"/>
                                          </p:val>
                                        </p:tav>
                                      </p:tavLst>
                                    </p:anim>
                                    <p:anim calcmode="lin" valueType="num">
                                      <p:cBhvr>
                                        <p:cTn id="23" dur="1000" fill="hold"/>
                                        <p:tgtEl>
                                          <p:spTgt spid="10"/>
                                        </p:tgtEl>
                                        <p:attrNameLst>
                                          <p:attrName>ppt_h</p:attrName>
                                        </p:attrNameLst>
                                      </p:cBhvr>
                                      <p:tavLst>
                                        <p:tav tm="0">
                                          <p:val>
                                            <p:fltVal val="0"/>
                                          </p:val>
                                        </p:tav>
                                        <p:tav tm="100000">
                                          <p:val>
                                            <p:strVal val="#ppt_h"/>
                                          </p:val>
                                        </p:tav>
                                      </p:tavLst>
                                    </p:anim>
                                    <p:anim calcmode="lin" valueType="num">
                                      <p:cBhvr>
                                        <p:cTn id="24" dur="1000" fill="hold"/>
                                        <p:tgtEl>
                                          <p:spTgt spid="10"/>
                                        </p:tgtEl>
                                        <p:attrNameLst>
                                          <p:attrName>style.rotation</p:attrName>
                                        </p:attrNameLst>
                                      </p:cBhvr>
                                      <p:tavLst>
                                        <p:tav tm="0">
                                          <p:val>
                                            <p:fltVal val="90"/>
                                          </p:val>
                                        </p:tav>
                                        <p:tav tm="100000">
                                          <p:val>
                                            <p:fltVal val="0"/>
                                          </p:val>
                                        </p:tav>
                                      </p:tavLst>
                                    </p:anim>
                                    <p:animEffect transition="in" filter="fade">
                                      <p:cBhvr>
                                        <p:cTn id="25" dur="10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6"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barn(inHorizontal)">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20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dissolve">
                                      <p:cBhvr>
                                        <p:cTn id="40" dur="500"/>
                                        <p:tgtEl>
                                          <p:spTgt spid="17"/>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26" fill="hold" grpId="0" nodeType="click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barn(inHorizontal)">
                                      <p:cBhvr>
                                        <p:cTn id="45" dur="500"/>
                                        <p:tgtEl>
                                          <p:spTgt spid="13"/>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20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dissolve">
                                      <p:cBhvr>
                                        <p:cTn id="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6" grpId="0"/>
      <p:bldP spid="13" grpId="0" animBg="1"/>
      <p:bldP spid="10" grpId="0"/>
      <p:bldP spid="14" grpId="0" animBg="1"/>
      <p:bldP spid="16" grpId="0" animBg="1"/>
      <p:bldP spid="17" grpId="0"/>
      <p:bldP spid="1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pic>
        <p:nvPicPr>
          <p:cNvPr id="15362" name="Picture 2"/>
          <p:cNvPicPr>
            <a:picLocks noChangeAspect="1" noChangeArrowheads="1"/>
          </p:cNvPicPr>
          <p:nvPr/>
        </p:nvPicPr>
        <p:blipFill>
          <a:blip r:embed="rId2" cstate="print"/>
          <a:srcRect/>
          <a:stretch>
            <a:fillRect/>
          </a:stretch>
        </p:blipFill>
        <p:spPr bwMode="auto">
          <a:xfrm>
            <a:off x="899592" y="1844824"/>
            <a:ext cx="7104983" cy="4530094"/>
          </a:xfrm>
          <a:prstGeom prst="rect">
            <a:avLst/>
          </a:prstGeom>
          <a:noFill/>
          <a:ln w="9525">
            <a:noFill/>
            <a:miter lim="800000"/>
            <a:headEnd/>
            <a:tailEnd/>
          </a:ln>
        </p:spPr>
      </p:pic>
      <p:sp>
        <p:nvSpPr>
          <p:cNvPr id="6" name="Rectangle 5"/>
          <p:cNvSpPr/>
          <p:nvPr/>
        </p:nvSpPr>
        <p:spPr>
          <a:xfrm>
            <a:off x="899592" y="1340768"/>
            <a:ext cx="7488832" cy="369332"/>
          </a:xfrm>
          <a:prstGeom prst="rect">
            <a:avLst/>
          </a:prstGeom>
        </p:spPr>
        <p:txBody>
          <a:bodyPr wrap="square">
            <a:spAutoFit/>
          </a:bodyPr>
          <a:lstStyle/>
          <a:p>
            <a:r>
              <a:rPr lang="en-AU" dirty="0" smtClean="0">
                <a:latin typeface="Times New Roman" pitchFamily="18" charset="0"/>
                <a:cs typeface="Times New Roman" pitchFamily="18" charset="0"/>
              </a:rPr>
              <a:t>For First scenario : will </a:t>
            </a:r>
            <a:r>
              <a:rPr lang="en-AU" dirty="0">
                <a:latin typeface="Times New Roman" pitchFamily="18" charset="0"/>
                <a:cs typeface="Times New Roman" pitchFamily="18" charset="0"/>
              </a:rPr>
              <a:t>save 1,061,176 NIS yearly </a:t>
            </a:r>
            <a:r>
              <a:rPr lang="en-AU" dirty="0" smtClean="0">
                <a:latin typeface="Times New Roman" pitchFamily="18" charset="0"/>
                <a:cs typeface="Times New Roman" pitchFamily="18" charset="0"/>
              </a:rPr>
              <a:t> </a:t>
            </a:r>
            <a:endParaRPr lang="en-A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Results </a:t>
            </a:r>
            <a:endParaRPr lang="en-AU" sz="4800" b="1" dirty="0" smtClean="0">
              <a:latin typeface="Times New Roman" pitchFamily="18" charset="0"/>
              <a:cs typeface="Times New Roman" pitchFamily="18" charset="0"/>
            </a:endParaRPr>
          </a:p>
        </p:txBody>
      </p:sp>
      <p:pic>
        <p:nvPicPr>
          <p:cNvPr id="16386" name="Picture 2"/>
          <p:cNvPicPr>
            <a:picLocks noGrp="1" noChangeAspect="1" noChangeArrowheads="1"/>
          </p:cNvPicPr>
          <p:nvPr>
            <p:ph sz="quarter" idx="1"/>
          </p:nvPr>
        </p:nvPicPr>
        <p:blipFill>
          <a:blip r:embed="rId2" cstate="print"/>
          <a:srcRect l="15750" t="28013" r="42251" b="23742"/>
          <a:stretch>
            <a:fillRect/>
          </a:stretch>
        </p:blipFill>
        <p:spPr bwMode="auto">
          <a:xfrm>
            <a:off x="1043608" y="1988840"/>
            <a:ext cx="6624736" cy="4278475"/>
          </a:xfrm>
          <a:prstGeom prst="rect">
            <a:avLst/>
          </a:prstGeom>
          <a:noFill/>
          <a:ln w="9525">
            <a:noFill/>
            <a:miter lim="800000"/>
            <a:headEnd/>
            <a:tailEnd/>
          </a:ln>
        </p:spPr>
      </p:pic>
      <p:sp>
        <p:nvSpPr>
          <p:cNvPr id="6" name="Rectangle 5"/>
          <p:cNvSpPr/>
          <p:nvPr/>
        </p:nvSpPr>
        <p:spPr>
          <a:xfrm>
            <a:off x="1187624" y="1340768"/>
            <a:ext cx="6264696" cy="369332"/>
          </a:xfrm>
          <a:prstGeom prst="rect">
            <a:avLst/>
          </a:prstGeom>
        </p:spPr>
        <p:txBody>
          <a:bodyPr wrap="square">
            <a:spAutoFit/>
          </a:bodyPr>
          <a:lstStyle/>
          <a:p>
            <a:r>
              <a:rPr lang="en-AU" dirty="0" smtClean="0">
                <a:latin typeface="Times New Roman" pitchFamily="18" charset="0"/>
                <a:cs typeface="Times New Roman" pitchFamily="18" charset="0"/>
              </a:rPr>
              <a:t>For Second Scenario : </a:t>
            </a:r>
            <a:r>
              <a:rPr lang="en-AU" dirty="0">
                <a:latin typeface="Times New Roman" pitchFamily="18" charset="0"/>
                <a:cs typeface="Times New Roman" pitchFamily="18" charset="0"/>
              </a:rPr>
              <a:t>will save 713,103 NIS </a:t>
            </a:r>
            <a:r>
              <a:rPr lang="en-AU" dirty="0" smtClean="0">
                <a:latin typeface="Times New Roman" pitchFamily="18" charset="0"/>
                <a:cs typeface="Times New Roman" pitchFamily="18" charset="0"/>
              </a:rPr>
              <a:t>yearly</a:t>
            </a:r>
            <a:endParaRPr lang="en-A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971600" y="1916832"/>
          <a:ext cx="7056784" cy="42394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1"/>
          <p:cNvSpPr>
            <a:spLocks noGrp="1"/>
          </p:cNvSpPr>
          <p:nvPr>
            <p:ph type="title"/>
          </p:nvPr>
        </p:nvSpPr>
        <p:spPr/>
        <p:txBody>
          <a:bodyPr>
            <a:normAutofit/>
          </a:bodyPr>
          <a:lstStyle/>
          <a:p>
            <a:r>
              <a:rPr lang="en-AU" sz="4800" b="1" dirty="0" smtClean="0">
                <a:latin typeface="Times New Roman" pitchFamily="18" charset="0"/>
                <a:cs typeface="Times New Roman" pitchFamily="18" charset="0"/>
              </a:rPr>
              <a:t>Discussion and Conclusion </a:t>
            </a:r>
          </a:p>
        </p:txBody>
      </p:sp>
      <p:sp>
        <p:nvSpPr>
          <p:cNvPr id="6" name="TextBox 5"/>
          <p:cNvSpPr txBox="1"/>
          <p:nvPr/>
        </p:nvSpPr>
        <p:spPr>
          <a:xfrm>
            <a:off x="1907704" y="5157192"/>
            <a:ext cx="2304256" cy="707886"/>
          </a:xfrm>
          <a:prstGeom prst="rect">
            <a:avLst/>
          </a:prstGeom>
          <a:noFill/>
        </p:spPr>
        <p:txBody>
          <a:bodyPr wrap="square" rtlCol="0">
            <a:spAutoFit/>
          </a:bodyPr>
          <a:lstStyle/>
          <a:p>
            <a:pPr algn="ctr"/>
            <a:r>
              <a:rPr lang="en-US" sz="2000" b="1" dirty="0" smtClean="0">
                <a:solidFill>
                  <a:srgbClr val="002060"/>
                </a:solidFill>
                <a:latin typeface="Times New Roman" pitchFamily="18" charset="0"/>
                <a:cs typeface="Times New Roman" pitchFamily="18" charset="0"/>
              </a:rPr>
              <a:t>No specific sequence of process </a:t>
            </a:r>
            <a:endParaRPr lang="en-AU" sz="2000" b="1" dirty="0">
              <a:solidFill>
                <a:srgbClr val="002060"/>
              </a:solidFill>
              <a:latin typeface="Times New Roman" pitchFamily="18" charset="0"/>
              <a:cs typeface="Times New Roman" pitchFamily="18" charset="0"/>
            </a:endParaRPr>
          </a:p>
        </p:txBody>
      </p:sp>
      <p:sp>
        <p:nvSpPr>
          <p:cNvPr id="7" name="TextBox 6"/>
          <p:cNvSpPr txBox="1"/>
          <p:nvPr/>
        </p:nvSpPr>
        <p:spPr>
          <a:xfrm>
            <a:off x="323528" y="1268760"/>
            <a:ext cx="5976664" cy="461665"/>
          </a:xfrm>
          <a:prstGeom prst="rect">
            <a:avLst/>
          </a:prstGeom>
          <a:noFill/>
        </p:spPr>
        <p:txBody>
          <a:bodyPr wrap="square" rtlCol="0">
            <a:spAutoFit/>
          </a:bodyPr>
          <a:lstStyle/>
          <a:p>
            <a:r>
              <a:rPr lang="en-US" sz="2400" b="1" dirty="0" smtClean="0">
                <a:solidFill>
                  <a:schemeClr val="accent1"/>
                </a:solidFill>
                <a:latin typeface="Times New Roman" pitchFamily="18" charset="0"/>
                <a:cs typeface="Times New Roman" pitchFamily="18" charset="0"/>
              </a:rPr>
              <a:t>Production System followed and WIP </a:t>
            </a:r>
            <a:endParaRPr lang="en-AU" sz="2400" b="1" dirty="0">
              <a:solidFill>
                <a:schemeClr val="accent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AU" sz="4800" b="1" dirty="0" smtClean="0">
                <a:latin typeface="Times New Roman" pitchFamily="18" charset="0"/>
                <a:cs typeface="Times New Roman" pitchFamily="18" charset="0"/>
              </a:rPr>
              <a:t>Discussion and Conclusion </a:t>
            </a:r>
          </a:p>
        </p:txBody>
      </p:sp>
      <p:graphicFrame>
        <p:nvGraphicFramePr>
          <p:cNvPr id="5" name="Diagram 4"/>
          <p:cNvGraphicFramePr/>
          <p:nvPr/>
        </p:nvGraphicFramePr>
        <p:xfrm>
          <a:off x="1043608" y="1844824"/>
          <a:ext cx="7488832" cy="383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323528" y="1340768"/>
            <a:ext cx="4032448" cy="523220"/>
          </a:xfrm>
          <a:prstGeom prst="rect">
            <a:avLst/>
          </a:prstGeom>
          <a:noFill/>
        </p:spPr>
        <p:txBody>
          <a:bodyPr wrap="square" rtlCol="0">
            <a:spAutoFit/>
          </a:bodyPr>
          <a:lstStyle/>
          <a:p>
            <a:r>
              <a:rPr lang="en-US" sz="2800" b="1" dirty="0" smtClean="0">
                <a:solidFill>
                  <a:schemeClr val="accent1"/>
                </a:solidFill>
                <a:latin typeface="Times New Roman" pitchFamily="18" charset="0"/>
                <a:cs typeface="Times New Roman" pitchFamily="18" charset="0"/>
              </a:rPr>
              <a:t>Number Of Process </a:t>
            </a:r>
            <a:endParaRPr lang="en-AU" sz="2800" b="1" dirty="0" smtClean="0">
              <a:solidFill>
                <a:schemeClr val="accent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AU" sz="4800" b="1" dirty="0" smtClean="0">
                <a:latin typeface="Times New Roman" pitchFamily="18" charset="0"/>
                <a:cs typeface="Times New Roman" pitchFamily="18" charset="0"/>
              </a:rPr>
              <a:t>Discussion and Conclusion </a:t>
            </a:r>
          </a:p>
        </p:txBody>
      </p:sp>
      <p:sp>
        <p:nvSpPr>
          <p:cNvPr id="5" name="TextBox 4"/>
          <p:cNvSpPr txBox="1"/>
          <p:nvPr/>
        </p:nvSpPr>
        <p:spPr>
          <a:xfrm>
            <a:off x="251520" y="1268760"/>
            <a:ext cx="5184576" cy="523220"/>
          </a:xfrm>
          <a:prstGeom prst="rect">
            <a:avLst/>
          </a:prstGeom>
          <a:noFill/>
        </p:spPr>
        <p:txBody>
          <a:bodyPr wrap="square" rtlCol="0">
            <a:spAutoFit/>
          </a:bodyPr>
          <a:lstStyle/>
          <a:p>
            <a:r>
              <a:rPr lang="en-US" sz="2800" b="1" dirty="0" smtClean="0">
                <a:solidFill>
                  <a:schemeClr val="accent1"/>
                </a:solidFill>
                <a:latin typeface="Times New Roman" pitchFamily="18" charset="0"/>
                <a:cs typeface="Times New Roman" pitchFamily="18" charset="0"/>
              </a:rPr>
              <a:t>Layout and flow pattern  </a:t>
            </a:r>
            <a:endParaRPr lang="en-AU" sz="2800" b="1" dirty="0" smtClean="0">
              <a:solidFill>
                <a:schemeClr val="accent1"/>
              </a:solidFill>
              <a:latin typeface="Times New Roman" pitchFamily="18" charset="0"/>
              <a:cs typeface="Times New Roman" pitchFamily="18" charset="0"/>
            </a:endParaRPr>
          </a:p>
        </p:txBody>
      </p:sp>
      <p:pic>
        <p:nvPicPr>
          <p:cNvPr id="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16016" y="2708920"/>
            <a:ext cx="4032448" cy="3024336"/>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l="22221" b="-61"/>
          <a:stretch>
            <a:fillRect/>
          </a:stretch>
        </p:blipFill>
        <p:spPr bwMode="auto">
          <a:xfrm>
            <a:off x="0" y="2787970"/>
            <a:ext cx="4108984" cy="2873278"/>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p:txBody>
          <a:bodyPr>
            <a:normAutofit/>
          </a:bodyPr>
          <a:lstStyle/>
          <a:p>
            <a:r>
              <a:rPr lang="en-AU" sz="4800" b="1" dirty="0" smtClean="0">
                <a:latin typeface="Times New Roman" pitchFamily="18" charset="0"/>
                <a:cs typeface="Times New Roman" pitchFamily="18" charset="0"/>
              </a:rPr>
              <a:t>Discussion and Conclusion </a:t>
            </a:r>
          </a:p>
        </p:txBody>
      </p:sp>
      <p:sp>
        <p:nvSpPr>
          <p:cNvPr id="11" name="TextBox 10"/>
          <p:cNvSpPr txBox="1"/>
          <p:nvPr/>
        </p:nvSpPr>
        <p:spPr>
          <a:xfrm>
            <a:off x="251520" y="1268760"/>
            <a:ext cx="5184576" cy="523220"/>
          </a:xfrm>
          <a:prstGeom prst="rect">
            <a:avLst/>
          </a:prstGeom>
          <a:noFill/>
        </p:spPr>
        <p:txBody>
          <a:bodyPr wrap="square" rtlCol="0">
            <a:spAutoFit/>
          </a:bodyPr>
          <a:lstStyle/>
          <a:p>
            <a:r>
              <a:rPr lang="en-US" sz="2800" b="1" dirty="0" smtClean="0">
                <a:solidFill>
                  <a:schemeClr val="accent1"/>
                </a:solidFill>
                <a:latin typeface="Times New Roman" pitchFamily="18" charset="0"/>
                <a:cs typeface="Times New Roman" pitchFamily="18" charset="0"/>
              </a:rPr>
              <a:t>Flow between machine </a:t>
            </a:r>
            <a:endParaRPr lang="en-AU" sz="2800" b="1" dirty="0" smtClean="0">
              <a:solidFill>
                <a:schemeClr val="accent1"/>
              </a:solidFill>
              <a:latin typeface="Times New Roman" pitchFamily="18" charset="0"/>
              <a:cs typeface="Times New Roman" pitchFamily="18" charset="0"/>
            </a:endParaRPr>
          </a:p>
        </p:txBody>
      </p:sp>
      <p:pic>
        <p:nvPicPr>
          <p:cNvPr id="12"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3528" y="1844824"/>
            <a:ext cx="3402284" cy="1918762"/>
          </a:xfrm>
          <a:prstGeom prst="rect">
            <a:avLst/>
          </a:prstGeom>
          <a:noFill/>
          <a:extLst>
            <a:ext uri="{909E8E84-426E-40DD-AFC4-6F175D3DCCD1}">
              <a14:hiddenFill xmlns:a14="http://schemas.microsoft.com/office/drawing/2010/main" xmlns="">
                <a:solidFill>
                  <a:srgbClr val="FFFFFF"/>
                </a:solidFill>
              </a14:hiddenFill>
            </a:ext>
          </a:extLst>
        </p:spPr>
      </p:pic>
      <p:pic>
        <p:nvPicPr>
          <p:cNvPr id="13" name="Picture 7"/>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8799" b="16155"/>
          <a:stretch/>
        </p:blipFill>
        <p:spPr bwMode="auto">
          <a:xfrm>
            <a:off x="395536" y="4005064"/>
            <a:ext cx="3428366" cy="1912224"/>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Picture 1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183560" y="2852936"/>
            <a:ext cx="3960440" cy="2078203"/>
          </a:xfrm>
          <a:prstGeom prst="rect">
            <a:avLst/>
          </a:prstGeom>
        </p:spPr>
      </p:pic>
      <p:sp>
        <p:nvSpPr>
          <p:cNvPr id="15" name="TextBox 14"/>
          <p:cNvSpPr txBox="1"/>
          <p:nvPr/>
        </p:nvSpPr>
        <p:spPr>
          <a:xfrm>
            <a:off x="971600" y="5949280"/>
            <a:ext cx="2880320" cy="923330"/>
          </a:xfrm>
          <a:prstGeom prst="rect">
            <a:avLst/>
          </a:prstGeom>
          <a:noFill/>
        </p:spPr>
        <p:txBody>
          <a:bodyPr wrap="square" rtlCol="0">
            <a:spAutoFit/>
          </a:bodyPr>
          <a:lstStyle/>
          <a:p>
            <a:r>
              <a:rPr lang="en-US" dirty="0" smtClean="0">
                <a:latin typeface="Times New Roman" pitchFamily="18" charset="0"/>
                <a:cs typeface="Times New Roman" pitchFamily="18" charset="0"/>
              </a:rPr>
              <a:t>Used area = 1017 </a:t>
            </a:r>
            <a:r>
              <a:rPr lang="en-AU" dirty="0" smtClean="0">
                <a:latin typeface="Times New Roman" pitchFamily="18" charset="0"/>
                <a:cs typeface="Times New Roman" pitchFamily="18" charset="0"/>
              </a:rPr>
              <a:t>m2 	</a:t>
            </a:r>
          </a:p>
          <a:p>
            <a:endParaRPr lang="en-AU" dirty="0">
              <a:latin typeface="Times New Roman" pitchFamily="18" charset="0"/>
              <a:cs typeface="Times New Roman" pitchFamily="18" charset="0"/>
            </a:endParaRPr>
          </a:p>
        </p:txBody>
      </p:sp>
      <p:sp>
        <p:nvSpPr>
          <p:cNvPr id="16" name="Rectangle 15"/>
          <p:cNvSpPr/>
          <p:nvPr/>
        </p:nvSpPr>
        <p:spPr>
          <a:xfrm>
            <a:off x="5796136" y="5949280"/>
            <a:ext cx="2954655" cy="369332"/>
          </a:xfrm>
          <a:prstGeom prst="rect">
            <a:avLst/>
          </a:prstGeom>
        </p:spPr>
        <p:txBody>
          <a:bodyPr wrap="none">
            <a:spAutoFit/>
          </a:bodyPr>
          <a:lstStyle/>
          <a:p>
            <a:r>
              <a:rPr lang="en-AU" dirty="0" smtClean="0">
                <a:latin typeface="Times New Roman" pitchFamily="18" charset="0"/>
                <a:cs typeface="Times New Roman" pitchFamily="18" charset="0"/>
              </a:rPr>
              <a:t>After Reduction = 678 m2 	</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AU" sz="4800" b="1" dirty="0" smtClean="0">
                <a:latin typeface="Times New Roman" pitchFamily="18" charset="0"/>
                <a:cs typeface="Times New Roman" pitchFamily="18" charset="0"/>
              </a:rPr>
              <a:t>Discussion and Conclusion </a:t>
            </a:r>
          </a:p>
        </p:txBody>
      </p:sp>
      <p:sp>
        <p:nvSpPr>
          <p:cNvPr id="5" name="TextBox 4"/>
          <p:cNvSpPr txBox="1"/>
          <p:nvPr/>
        </p:nvSpPr>
        <p:spPr>
          <a:xfrm>
            <a:off x="251520" y="1196752"/>
            <a:ext cx="8064896" cy="523220"/>
          </a:xfrm>
          <a:prstGeom prst="rect">
            <a:avLst/>
          </a:prstGeom>
          <a:noFill/>
        </p:spPr>
        <p:txBody>
          <a:bodyPr wrap="square" rtlCol="0">
            <a:spAutoFit/>
          </a:bodyPr>
          <a:lstStyle/>
          <a:p>
            <a:r>
              <a:rPr lang="en-US" sz="2800" b="1" dirty="0" smtClean="0">
                <a:solidFill>
                  <a:schemeClr val="accent1"/>
                </a:solidFill>
                <a:latin typeface="Times New Roman" pitchFamily="18" charset="0"/>
                <a:cs typeface="Times New Roman" pitchFamily="18" charset="0"/>
              </a:rPr>
              <a:t>Number Of Workers and qualifications of worker </a:t>
            </a:r>
            <a:endParaRPr lang="en-AU" sz="2800" b="1" dirty="0" smtClean="0">
              <a:solidFill>
                <a:schemeClr val="accent1"/>
              </a:solidFill>
              <a:latin typeface="Times New Roman" pitchFamily="18" charset="0"/>
              <a:cs typeface="Times New Roman" pitchFamily="18" charset="0"/>
            </a:endParaRPr>
          </a:p>
        </p:txBody>
      </p:sp>
      <p:graphicFrame>
        <p:nvGraphicFramePr>
          <p:cNvPr id="6" name="Diagram 5"/>
          <p:cNvGraphicFramePr/>
          <p:nvPr/>
        </p:nvGraphicFramePr>
        <p:xfrm>
          <a:off x="1403648" y="220486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itle 1"/>
          <p:cNvSpPr>
            <a:spLocks noGrp="1"/>
          </p:cNvSpPr>
          <p:nvPr>
            <p:ph type="title"/>
          </p:nvPr>
        </p:nvSpPr>
        <p:spPr>
          <a:xfrm>
            <a:off x="467544" y="188640"/>
            <a:ext cx="8229600" cy="990600"/>
          </a:xfrm>
        </p:spPr>
        <p:txBody>
          <a:bodyPr>
            <a:normAutofit/>
          </a:bodyPr>
          <a:lstStyle/>
          <a:p>
            <a:r>
              <a:rPr lang="en-US" sz="4800" b="1" dirty="0" smtClean="0">
                <a:latin typeface="Times New Roman" pitchFamily="18" charset="0"/>
                <a:cs typeface="Times New Roman" pitchFamily="18" charset="0"/>
              </a:rPr>
              <a:t>Objectives :</a:t>
            </a:r>
            <a:endParaRPr lang="en-AU" sz="4800" b="1" dirty="0" smtClean="0">
              <a:latin typeface="Times New Roman" pitchFamily="18" charset="0"/>
              <a:cs typeface="Times New Roman" pitchFamily="18" charset="0"/>
            </a:endParaRPr>
          </a:p>
        </p:txBody>
      </p:sp>
      <p:graphicFrame>
        <p:nvGraphicFramePr>
          <p:cNvPr id="75" name="Diagram 74"/>
          <p:cNvGraphicFramePr/>
          <p:nvPr/>
        </p:nvGraphicFramePr>
        <p:xfrm>
          <a:off x="251520" y="1268760"/>
          <a:ext cx="8496944"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7" name="Picture 76" descr="download (2).png"/>
          <p:cNvPicPr>
            <a:picLocks noChangeAspect="1"/>
          </p:cNvPicPr>
          <p:nvPr/>
        </p:nvPicPr>
        <p:blipFill>
          <a:blip r:embed="rId7" cstate="print"/>
          <a:stretch>
            <a:fillRect/>
          </a:stretch>
        </p:blipFill>
        <p:spPr>
          <a:xfrm rot="19895755">
            <a:off x="1139203" y="2549200"/>
            <a:ext cx="1978957" cy="902759"/>
          </a:xfrm>
          <a:prstGeom prst="rect">
            <a:avLst/>
          </a:prstGeom>
          <a:ln>
            <a:noFill/>
          </a:ln>
          <a:effectLst>
            <a:softEdge rad="112500"/>
          </a:effectLst>
        </p:spPr>
      </p:pic>
      <p:pic>
        <p:nvPicPr>
          <p:cNvPr id="78" name="Picture 77" descr="featured-improve-process-cycle-time.jpg"/>
          <p:cNvPicPr>
            <a:picLocks noChangeAspect="1"/>
          </p:cNvPicPr>
          <p:nvPr/>
        </p:nvPicPr>
        <p:blipFill>
          <a:blip r:embed="rId8" cstate="print"/>
          <a:stretch>
            <a:fillRect/>
          </a:stretch>
        </p:blipFill>
        <p:spPr>
          <a:xfrm>
            <a:off x="3491880" y="2852936"/>
            <a:ext cx="1837556" cy="1152128"/>
          </a:xfrm>
          <a:prstGeom prst="rect">
            <a:avLst/>
          </a:prstGeom>
          <a:scene3d>
            <a:camera prst="isometricOffAxis2Left"/>
            <a:lightRig rig="threePt" dir="t"/>
          </a:scene3d>
        </p:spPr>
      </p:pic>
      <p:pic>
        <p:nvPicPr>
          <p:cNvPr id="79" name="Picture 78" descr="hqdefault.jpg"/>
          <p:cNvPicPr>
            <a:picLocks noChangeAspect="1"/>
          </p:cNvPicPr>
          <p:nvPr/>
        </p:nvPicPr>
        <p:blipFill>
          <a:blip r:embed="rId9" cstate="print"/>
          <a:stretch>
            <a:fillRect/>
          </a:stretch>
        </p:blipFill>
        <p:spPr>
          <a:xfrm>
            <a:off x="6012160" y="3140968"/>
            <a:ext cx="1848205" cy="1386154"/>
          </a:xfrm>
          <a:prstGeom prst="rect">
            <a:avLst/>
          </a:prstGeom>
          <a:ln>
            <a:noFill/>
          </a:ln>
          <a:effectLst>
            <a:outerShdw blurRad="184150" dist="241300" dir="11520000" sx="110000" sy="110000" algn="ctr">
              <a:srgbClr val="000000">
                <a:alpha val="18000"/>
              </a:srgbClr>
            </a:outerShdw>
            <a:softEdge rad="112500"/>
          </a:effectLst>
          <a:scene3d>
            <a:camera prst="isometricOffAxis2Left"/>
            <a:lightRig rig="flood" dir="t">
              <a:rot lat="0" lon="0" rev="13800000"/>
            </a:lightRig>
          </a:scene3d>
          <a:sp3d extrusionH="107950" prstMaterial="plastic">
            <a:bevelT w="82550" h="63500" prst="divot"/>
            <a:bevelB/>
          </a:sp3d>
        </p:spPr>
      </p:pic>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nvPr>
        </p:nvGraphicFramePr>
        <p:xfrm>
          <a:off x="395536" y="1920875"/>
          <a:ext cx="8229600" cy="4937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323528" y="1196752"/>
            <a:ext cx="7344816" cy="1231106"/>
          </a:xfrm>
          <a:prstGeom prst="rect">
            <a:avLst/>
          </a:prstGeom>
          <a:noFill/>
        </p:spPr>
        <p:txBody>
          <a:bodyPr wrap="square" rtlCol="0">
            <a:spAutoFit/>
          </a:bodyPr>
          <a:lstStyle/>
          <a:p>
            <a:r>
              <a:rPr lang="en-AU" sz="2800" b="1" dirty="0" smtClean="0">
                <a:solidFill>
                  <a:schemeClr val="accent1"/>
                </a:solidFill>
                <a:latin typeface="Times New Roman" pitchFamily="18" charset="0"/>
                <a:cs typeface="Times New Roman" pitchFamily="18" charset="0"/>
              </a:rPr>
              <a:t>Process velocity and production system Efficiency 	</a:t>
            </a:r>
          </a:p>
          <a:p>
            <a:endParaRPr lang="en-AU" dirty="0">
              <a:latin typeface="Times New Roman" pitchFamily="18" charset="0"/>
              <a:cs typeface="Times New Roman" pitchFamily="18" charset="0"/>
            </a:endParaRPr>
          </a:p>
        </p:txBody>
      </p:sp>
      <p:sp>
        <p:nvSpPr>
          <p:cNvPr id="7" name="Title 1"/>
          <p:cNvSpPr>
            <a:spLocks noGrp="1"/>
          </p:cNvSpPr>
          <p:nvPr>
            <p:ph type="title"/>
          </p:nvPr>
        </p:nvSpPr>
        <p:spPr/>
        <p:txBody>
          <a:bodyPr>
            <a:normAutofit/>
          </a:bodyPr>
          <a:lstStyle/>
          <a:p>
            <a:r>
              <a:rPr lang="en-AU" sz="4800" b="1" dirty="0" smtClean="0">
                <a:latin typeface="Times New Roman" pitchFamily="18" charset="0"/>
                <a:cs typeface="Times New Roman" pitchFamily="18" charset="0"/>
              </a:rPr>
              <a:t>Discussion and Conclusion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51520" y="1268760"/>
            <a:ext cx="5724644" cy="523220"/>
          </a:xfrm>
          <a:prstGeom prst="rect">
            <a:avLst/>
          </a:prstGeom>
        </p:spPr>
        <p:txBody>
          <a:bodyPr wrap="none">
            <a:spAutoFit/>
          </a:bodyPr>
          <a:lstStyle/>
          <a:p>
            <a:r>
              <a:rPr lang="en-AU" sz="2800" b="1" dirty="0" smtClean="0">
                <a:solidFill>
                  <a:schemeClr val="accent1"/>
                </a:solidFill>
                <a:latin typeface="Times New Roman" pitchFamily="18" charset="0"/>
                <a:cs typeface="Times New Roman" pitchFamily="18" charset="0"/>
              </a:rPr>
              <a:t>Time spent in sewing department 	</a:t>
            </a:r>
          </a:p>
        </p:txBody>
      </p:sp>
      <p:graphicFrame>
        <p:nvGraphicFramePr>
          <p:cNvPr id="6" name="Diagram 5"/>
          <p:cNvGraphicFramePr/>
          <p:nvPr/>
        </p:nvGraphicFramePr>
        <p:xfrm>
          <a:off x="1475656" y="1988840"/>
          <a:ext cx="676875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p:cNvSpPr/>
          <p:nvPr/>
        </p:nvSpPr>
        <p:spPr>
          <a:xfrm rot="16200000">
            <a:off x="201491" y="3407022"/>
            <a:ext cx="3039615"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before</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8" name="Rectangle 7"/>
          <p:cNvSpPr/>
          <p:nvPr/>
        </p:nvSpPr>
        <p:spPr>
          <a:xfrm>
            <a:off x="4499992" y="5445224"/>
            <a:ext cx="3384376" cy="769441"/>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After </a:t>
            </a:r>
            <a:endParaRPr lang="en-US" sz="4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10" name="Title 1"/>
          <p:cNvSpPr>
            <a:spLocks noGrp="1"/>
          </p:cNvSpPr>
          <p:nvPr>
            <p:ph type="title"/>
          </p:nvPr>
        </p:nvSpPr>
        <p:spPr/>
        <p:txBody>
          <a:bodyPr>
            <a:normAutofit/>
          </a:bodyPr>
          <a:lstStyle/>
          <a:p>
            <a:r>
              <a:rPr lang="en-AU" sz="4800" b="1" dirty="0" smtClean="0">
                <a:latin typeface="Times New Roman" pitchFamily="18" charset="0"/>
                <a:cs typeface="Times New Roman" pitchFamily="18" charset="0"/>
              </a:rPr>
              <a:t>Discussion and Conclusion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Anan\Desktop\OR\worker_hat_workers_hard_construction-512 (1).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419872" y="2276872"/>
            <a:ext cx="2177617" cy="2177617"/>
          </a:xfrm>
          <a:prstGeom prst="rect">
            <a:avLst/>
          </a:prstGeom>
          <a:noFill/>
          <a:extLst>
            <a:ext uri="{909E8E84-426E-40DD-AFC4-6F175D3DCCD1}">
              <a14:hiddenFill xmlns="" xmlns:a14="http://schemas.microsoft.com/office/drawing/2010/main">
                <a:solidFill>
                  <a:srgbClr val="FFFFFF"/>
                </a:solidFill>
              </a14:hiddenFill>
            </a:ext>
          </a:extLst>
        </p:spPr>
      </p:pic>
      <p:sp>
        <p:nvSpPr>
          <p:cNvPr id="6" name="TextBox 5"/>
          <p:cNvSpPr txBox="1"/>
          <p:nvPr/>
        </p:nvSpPr>
        <p:spPr>
          <a:xfrm>
            <a:off x="179512" y="1340768"/>
            <a:ext cx="3240360" cy="523220"/>
          </a:xfrm>
          <a:prstGeom prst="rect">
            <a:avLst/>
          </a:prstGeom>
          <a:noFill/>
        </p:spPr>
        <p:txBody>
          <a:bodyPr wrap="square" rtlCol="0">
            <a:spAutoFit/>
          </a:bodyPr>
          <a:lstStyle/>
          <a:p>
            <a:r>
              <a:rPr lang="en-US" sz="2800" b="1" dirty="0" smtClean="0">
                <a:solidFill>
                  <a:schemeClr val="accent1"/>
                </a:solidFill>
                <a:latin typeface="Times New Roman" pitchFamily="18" charset="0"/>
                <a:cs typeface="Times New Roman" pitchFamily="18" charset="0"/>
              </a:rPr>
              <a:t>Labor cost </a:t>
            </a:r>
            <a:endParaRPr lang="en-AU" sz="2800" b="1" dirty="0" smtClean="0">
              <a:solidFill>
                <a:schemeClr val="accent1"/>
              </a:solidFill>
              <a:latin typeface="Times New Roman" pitchFamily="18" charset="0"/>
              <a:cs typeface="Times New Roman" pitchFamily="18" charset="0"/>
            </a:endParaRPr>
          </a:p>
        </p:txBody>
      </p:sp>
      <p:sp>
        <p:nvSpPr>
          <p:cNvPr id="7" name="Rectangle 6"/>
          <p:cNvSpPr/>
          <p:nvPr/>
        </p:nvSpPr>
        <p:spPr>
          <a:xfrm>
            <a:off x="323528" y="3212976"/>
            <a:ext cx="2954655" cy="523220"/>
          </a:xfrm>
          <a:prstGeom prst="rect">
            <a:avLst/>
          </a:prstGeom>
        </p:spPr>
        <p:txBody>
          <a:bodyPr wrap="none">
            <a:spAutoFit/>
          </a:bodyPr>
          <a:lstStyle/>
          <a:p>
            <a:pPr algn="ctr"/>
            <a:r>
              <a:rPr lang="en-AU" sz="2800" dirty="0" smtClean="0">
                <a:latin typeface="Times New Roman" pitchFamily="18" charset="0"/>
                <a:cs typeface="Times New Roman" pitchFamily="18" charset="0"/>
              </a:rPr>
              <a:t>2,805,000 NIS 	</a:t>
            </a:r>
          </a:p>
        </p:txBody>
      </p:sp>
      <p:sp>
        <p:nvSpPr>
          <p:cNvPr id="9" name="Left-Right Arrow 8"/>
          <p:cNvSpPr/>
          <p:nvPr/>
        </p:nvSpPr>
        <p:spPr>
          <a:xfrm>
            <a:off x="2771800" y="4221088"/>
            <a:ext cx="3528392" cy="79208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atin typeface="Times New Roman" pitchFamily="18" charset="0"/>
              <a:cs typeface="Times New Roman" pitchFamily="18" charset="0"/>
            </a:endParaRPr>
          </a:p>
        </p:txBody>
      </p:sp>
      <p:sp>
        <p:nvSpPr>
          <p:cNvPr id="10" name="Rectangle 9"/>
          <p:cNvSpPr/>
          <p:nvPr/>
        </p:nvSpPr>
        <p:spPr>
          <a:xfrm>
            <a:off x="5580112" y="2996952"/>
            <a:ext cx="4572000" cy="1015663"/>
          </a:xfrm>
          <a:prstGeom prst="rect">
            <a:avLst/>
          </a:prstGeom>
        </p:spPr>
        <p:txBody>
          <a:bodyPr>
            <a:spAutoFit/>
          </a:bodyPr>
          <a:lstStyle/>
          <a:p>
            <a:r>
              <a:rPr lang="en-AU" sz="2000" dirty="0" smtClean="0">
                <a:latin typeface="Times New Roman" pitchFamily="18" charset="0"/>
                <a:cs typeface="Times New Roman" pitchFamily="18" charset="0"/>
              </a:rPr>
              <a:t>1,743,824 NIS first scenario </a:t>
            </a:r>
            <a:br>
              <a:rPr lang="en-AU" sz="2000" dirty="0" smtClean="0">
                <a:latin typeface="Times New Roman" pitchFamily="18" charset="0"/>
                <a:cs typeface="Times New Roman" pitchFamily="18" charset="0"/>
              </a:rPr>
            </a:br>
            <a:endParaRPr lang="en-AU" sz="2000" dirty="0" smtClean="0">
              <a:latin typeface="Times New Roman" pitchFamily="18" charset="0"/>
              <a:cs typeface="Times New Roman" pitchFamily="18" charset="0"/>
            </a:endParaRPr>
          </a:p>
          <a:p>
            <a:r>
              <a:rPr lang="en-AU" sz="2000" dirty="0" smtClean="0">
                <a:latin typeface="Times New Roman" pitchFamily="18" charset="0"/>
                <a:cs typeface="Times New Roman" pitchFamily="18" charset="0"/>
              </a:rPr>
              <a:t>2,091,897 NIS second scenario </a:t>
            </a:r>
            <a:r>
              <a:rPr lang="en-AU" sz="1600" dirty="0" smtClean="0">
                <a:latin typeface="Times New Roman" pitchFamily="18" charset="0"/>
                <a:cs typeface="Times New Roman" pitchFamily="18" charset="0"/>
              </a:rPr>
              <a:t>	</a:t>
            </a:r>
          </a:p>
        </p:txBody>
      </p:sp>
      <p:sp>
        <p:nvSpPr>
          <p:cNvPr id="11" name="Title 1"/>
          <p:cNvSpPr>
            <a:spLocks noGrp="1"/>
          </p:cNvSpPr>
          <p:nvPr>
            <p:ph type="title"/>
          </p:nvPr>
        </p:nvSpPr>
        <p:spPr/>
        <p:txBody>
          <a:bodyPr>
            <a:normAutofit/>
          </a:bodyPr>
          <a:lstStyle/>
          <a:p>
            <a:r>
              <a:rPr lang="en-AU" sz="4800" b="1" dirty="0" smtClean="0">
                <a:latin typeface="Times New Roman" pitchFamily="18" charset="0"/>
                <a:cs typeface="Times New Roman" pitchFamily="18" charset="0"/>
              </a:rPr>
              <a:t>Discussion and Conclusion </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Document 10"/>
          <p:cNvSpPr/>
          <p:nvPr/>
        </p:nvSpPr>
        <p:spPr>
          <a:xfrm>
            <a:off x="6300192" y="2276872"/>
            <a:ext cx="2843808" cy="2808312"/>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atin typeface="Times New Roman" pitchFamily="18" charset="0"/>
              <a:cs typeface="Times New Roman" pitchFamily="18" charset="0"/>
            </a:endParaRPr>
          </a:p>
        </p:txBody>
      </p:sp>
      <p:sp>
        <p:nvSpPr>
          <p:cNvPr id="10" name="Flowchart: Document 9"/>
          <p:cNvSpPr/>
          <p:nvPr/>
        </p:nvSpPr>
        <p:spPr>
          <a:xfrm>
            <a:off x="0" y="2420888"/>
            <a:ext cx="2771800" cy="2592288"/>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atin typeface="Times New Roman" pitchFamily="18" charset="0"/>
              <a:cs typeface="Times New Roman" pitchFamily="18" charset="0"/>
            </a:endParaRPr>
          </a:p>
        </p:txBody>
      </p:sp>
      <p:pic>
        <p:nvPicPr>
          <p:cNvPr id="9" name="Picture 8" descr="sales-forecasting.jpg"/>
          <p:cNvPicPr>
            <a:picLocks noChangeAspect="1"/>
          </p:cNvPicPr>
          <p:nvPr/>
        </p:nvPicPr>
        <p:blipFill>
          <a:blip r:embed="rId2" cstate="print"/>
          <a:stretch>
            <a:fillRect/>
          </a:stretch>
        </p:blipFill>
        <p:spPr>
          <a:xfrm>
            <a:off x="2123728" y="2348880"/>
            <a:ext cx="4248472" cy="2818986"/>
          </a:xfrm>
          <a:prstGeom prst="rect">
            <a:avLst/>
          </a:prstGeom>
        </p:spPr>
      </p:pic>
      <p:sp>
        <p:nvSpPr>
          <p:cNvPr id="6" name="Rectangle 5"/>
          <p:cNvSpPr/>
          <p:nvPr/>
        </p:nvSpPr>
        <p:spPr>
          <a:xfrm>
            <a:off x="179512" y="1268760"/>
            <a:ext cx="7704856" cy="523220"/>
          </a:xfrm>
          <a:prstGeom prst="rect">
            <a:avLst/>
          </a:prstGeom>
        </p:spPr>
        <p:txBody>
          <a:bodyPr wrap="square">
            <a:spAutoFit/>
          </a:bodyPr>
          <a:lstStyle/>
          <a:p>
            <a:r>
              <a:rPr lang="en-AU" sz="2800" b="1" dirty="0" smtClean="0">
                <a:solidFill>
                  <a:schemeClr val="accent1"/>
                </a:solidFill>
                <a:latin typeface="Times New Roman" pitchFamily="18" charset="0"/>
                <a:cs typeface="Times New Roman" pitchFamily="18" charset="0"/>
              </a:rPr>
              <a:t>Forecasting and scheduling of production 	</a:t>
            </a:r>
          </a:p>
        </p:txBody>
      </p:sp>
      <p:sp>
        <p:nvSpPr>
          <p:cNvPr id="7" name="Rectangle 6"/>
          <p:cNvSpPr/>
          <p:nvPr/>
        </p:nvSpPr>
        <p:spPr>
          <a:xfrm>
            <a:off x="0" y="2492896"/>
            <a:ext cx="2123728" cy="1938992"/>
          </a:xfrm>
          <a:prstGeom prst="rect">
            <a:avLst/>
          </a:prstGeom>
        </p:spPr>
        <p:txBody>
          <a:bodyPr wrap="square">
            <a:spAutoFit/>
          </a:bodyPr>
          <a:lstStyle/>
          <a:p>
            <a:r>
              <a:rPr lang="en-AU" sz="2000" b="1" dirty="0" smtClean="0">
                <a:solidFill>
                  <a:schemeClr val="bg1"/>
                </a:solidFill>
                <a:latin typeface="Times New Roman" pitchFamily="18" charset="0"/>
                <a:cs typeface="Times New Roman" pitchFamily="18" charset="0"/>
              </a:rPr>
              <a:t>No forecasting model </a:t>
            </a:r>
          </a:p>
          <a:p>
            <a:r>
              <a:rPr lang="en-AU" sz="2000" b="1" dirty="0" smtClean="0">
                <a:solidFill>
                  <a:schemeClr val="bg1"/>
                </a:solidFill>
                <a:latin typeface="Times New Roman" pitchFamily="18" charset="0"/>
                <a:cs typeface="Times New Roman" pitchFamily="18" charset="0"/>
              </a:rPr>
              <a:t>or technique existed , the work was planned judgmentally </a:t>
            </a:r>
            <a:r>
              <a:rPr lang="en-AU" b="1" dirty="0" smtClean="0">
                <a:solidFill>
                  <a:schemeClr val="bg1"/>
                </a:solidFill>
                <a:latin typeface="Times New Roman" pitchFamily="18" charset="0"/>
                <a:cs typeface="Times New Roman" pitchFamily="18" charset="0"/>
              </a:rPr>
              <a:t>	</a:t>
            </a:r>
          </a:p>
        </p:txBody>
      </p:sp>
      <p:sp>
        <p:nvSpPr>
          <p:cNvPr id="8" name="Rectangle 7"/>
          <p:cNvSpPr/>
          <p:nvPr/>
        </p:nvSpPr>
        <p:spPr>
          <a:xfrm>
            <a:off x="6372200" y="2348880"/>
            <a:ext cx="2771800" cy="2554545"/>
          </a:xfrm>
          <a:prstGeom prst="rect">
            <a:avLst/>
          </a:prstGeom>
        </p:spPr>
        <p:txBody>
          <a:bodyPr wrap="square">
            <a:spAutoFit/>
          </a:bodyPr>
          <a:lstStyle/>
          <a:p>
            <a:r>
              <a:rPr lang="en-AU" sz="2000" b="1" dirty="0" smtClean="0">
                <a:solidFill>
                  <a:schemeClr val="bg1"/>
                </a:solidFill>
                <a:latin typeface="Times New Roman" pitchFamily="18" charset="0"/>
                <a:cs typeface="Times New Roman" pitchFamily="18" charset="0"/>
              </a:rPr>
              <a:t>Forecasting model with relatively low error and good accuracy will help to plan and schedule the production and yearly leaves and holidays of workers 	</a:t>
            </a:r>
          </a:p>
        </p:txBody>
      </p:sp>
      <p:sp>
        <p:nvSpPr>
          <p:cNvPr id="13" name="Title 1"/>
          <p:cNvSpPr txBox="1">
            <a:spLocks/>
          </p:cNvSpPr>
          <p:nvPr/>
        </p:nvSpPr>
        <p:spPr>
          <a:xfrm>
            <a:off x="467544" y="188640"/>
            <a:ext cx="8229600" cy="990600"/>
          </a:xfrm>
          <a:prstGeom prst="rect">
            <a:avLst/>
          </a:prstGeom>
        </p:spPr>
        <p:txBody>
          <a:bodyPr vert="horz" anchor="b" anchorCtr="0">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AU" sz="4800" b="1" i="0" u="none" strike="noStrike" kern="1200" cap="none" spc="0" normalizeH="0" baseline="0" noProof="0" dirty="0" smtClean="0">
                <a:ln>
                  <a:noFill/>
                </a:ln>
                <a:solidFill>
                  <a:schemeClr val="tx2"/>
                </a:solidFill>
                <a:effectLst/>
                <a:uLnTx/>
                <a:uFillTx/>
                <a:latin typeface="Times New Roman" pitchFamily="18" charset="0"/>
                <a:ea typeface="+mj-ea"/>
                <a:cs typeface="Times New Roman" pitchFamily="18" charset="0"/>
              </a:rPr>
              <a:t>Discussion and Conclusion </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4000" b="1" dirty="0" smtClean="0">
                <a:latin typeface="Times New Roman" pitchFamily="18" charset="0"/>
                <a:cs typeface="Times New Roman" pitchFamily="18" charset="0"/>
              </a:rPr>
              <a:t>Recommendations</a:t>
            </a:r>
            <a:r>
              <a:rPr lang="en-AU" b="1" dirty="0" smtClean="0"/>
              <a:t> </a:t>
            </a:r>
            <a:endParaRPr lang="en-AU" dirty="0"/>
          </a:p>
        </p:txBody>
      </p:sp>
      <p:sp>
        <p:nvSpPr>
          <p:cNvPr id="3" name="Content Placeholder 2"/>
          <p:cNvSpPr>
            <a:spLocks noGrp="1"/>
          </p:cNvSpPr>
          <p:nvPr>
            <p:ph sz="quarter" idx="1"/>
          </p:nvPr>
        </p:nvSpPr>
        <p:spPr>
          <a:xfrm>
            <a:off x="395536" y="1412776"/>
            <a:ext cx="8229600" cy="4937760"/>
          </a:xfrm>
        </p:spPr>
        <p:txBody>
          <a:bodyPr>
            <a:normAutofit fontScale="25000" lnSpcReduction="20000"/>
          </a:bodyPr>
          <a:lstStyle/>
          <a:p>
            <a:endParaRPr lang="en-AU" dirty="0" smtClean="0">
              <a:latin typeface="Times New Roman" pitchFamily="18" charset="0"/>
              <a:cs typeface="Times New Roman" pitchFamily="18" charset="0"/>
            </a:endParaRPr>
          </a:p>
          <a:p>
            <a:r>
              <a:rPr lang="en-AU" sz="6400" dirty="0" smtClean="0">
                <a:latin typeface="Times New Roman" pitchFamily="18" charset="0"/>
                <a:cs typeface="Times New Roman" pitchFamily="18" charset="0"/>
              </a:rPr>
              <a:t>Documentation with description and graphs should be provided for each process</a:t>
            </a:r>
            <a:br>
              <a:rPr lang="en-AU" sz="6400" dirty="0" smtClean="0">
                <a:latin typeface="Times New Roman" pitchFamily="18" charset="0"/>
                <a:cs typeface="Times New Roman" pitchFamily="18" charset="0"/>
              </a:rPr>
            </a:br>
            <a:endParaRPr lang="en-AU" sz="6400" dirty="0" smtClean="0">
              <a:latin typeface="Times New Roman" pitchFamily="18" charset="0"/>
              <a:cs typeface="Times New Roman" pitchFamily="18" charset="0"/>
            </a:endParaRPr>
          </a:p>
          <a:p>
            <a:r>
              <a:rPr lang="en-AU" sz="6400" dirty="0" smtClean="0">
                <a:latin typeface="Times New Roman" pitchFamily="18" charset="0"/>
                <a:cs typeface="Times New Roman" pitchFamily="18" charset="0"/>
              </a:rPr>
              <a:t>More expert workers should be hired at the first implementation as they have much higher productivity and they are able to produce huge amounts of jeans with non-classic designs</a:t>
            </a:r>
          </a:p>
          <a:p>
            <a:endParaRPr lang="en-AU" sz="6400" dirty="0" smtClean="0">
              <a:latin typeface="Times New Roman" pitchFamily="18" charset="0"/>
              <a:cs typeface="Times New Roman" pitchFamily="18" charset="0"/>
            </a:endParaRPr>
          </a:p>
          <a:p>
            <a:r>
              <a:rPr lang="en-AU" sz="6400" dirty="0" smtClean="0">
                <a:latin typeface="Times New Roman" pitchFamily="18" charset="0"/>
                <a:cs typeface="Times New Roman" pitchFamily="18" charset="0"/>
              </a:rPr>
              <a:t>The forecasting model should be used and updated monthly to get more accuracy in it, and the results of the forecasting model should be used in capacity planning and in the hiring and firing of the temporary workers. </a:t>
            </a:r>
          </a:p>
          <a:p>
            <a:endParaRPr lang="en-AU" sz="6400" dirty="0" smtClean="0">
              <a:latin typeface="Times New Roman" pitchFamily="18" charset="0"/>
              <a:cs typeface="Times New Roman" pitchFamily="18" charset="0"/>
            </a:endParaRPr>
          </a:p>
          <a:p>
            <a:r>
              <a:rPr lang="en-AU" sz="6400" dirty="0" smtClean="0">
                <a:latin typeface="Times New Roman" pitchFamily="18" charset="0"/>
                <a:cs typeface="Times New Roman" pitchFamily="18" charset="0"/>
              </a:rPr>
              <a:t>The proposed production system should be implemented as it would save huge in the </a:t>
            </a:r>
            <a:r>
              <a:rPr lang="en-AU" sz="6400" dirty="0" err="1" smtClean="0">
                <a:latin typeface="Times New Roman" pitchFamily="18" charset="0"/>
                <a:cs typeface="Times New Roman" pitchFamily="18" charset="0"/>
              </a:rPr>
              <a:t>labor</a:t>
            </a:r>
            <a:r>
              <a:rPr lang="en-AU" sz="6400" dirty="0" smtClean="0">
                <a:latin typeface="Times New Roman" pitchFamily="18" charset="0"/>
                <a:cs typeface="Times New Roman" pitchFamily="18" charset="0"/>
              </a:rPr>
              <a:t> costs and reduce lead, WIP and non-value added activities . </a:t>
            </a:r>
          </a:p>
          <a:p>
            <a:pPr>
              <a:buNone/>
            </a:pPr>
            <a:r>
              <a:rPr lang="en-AU" sz="6400" dirty="0" smtClean="0">
                <a:latin typeface="Times New Roman" pitchFamily="18" charset="0"/>
                <a:cs typeface="Times New Roman" pitchFamily="18" charset="0"/>
              </a:rPr>
              <a:t> </a:t>
            </a:r>
          </a:p>
          <a:p>
            <a:r>
              <a:rPr lang="en-AU" sz="6400" dirty="0" smtClean="0">
                <a:latin typeface="Times New Roman" pitchFamily="18" charset="0"/>
                <a:cs typeface="Times New Roman" pitchFamily="18" charset="0"/>
              </a:rPr>
              <a:t>The sewing department should be moved to the first floor as this would minimize the total distance and usage of elevator, also the other improvements in the layout should be implemented as it would make the layout rating of the factory better. </a:t>
            </a:r>
          </a:p>
          <a:p>
            <a:endParaRPr lang="en-AU" sz="6400" dirty="0" smtClean="0">
              <a:latin typeface="Times New Roman" pitchFamily="18" charset="0"/>
              <a:cs typeface="Times New Roman" pitchFamily="18" charset="0"/>
            </a:endParaRPr>
          </a:p>
          <a:p>
            <a:endParaRPr lang="en-AU" sz="6400" dirty="0" smtClean="0">
              <a:latin typeface="Times New Roman" pitchFamily="18" charset="0"/>
              <a:cs typeface="Times New Roman" pitchFamily="18" charset="0"/>
            </a:endParaRPr>
          </a:p>
          <a:p>
            <a:r>
              <a:rPr lang="en-AU" sz="6400" dirty="0" smtClean="0">
                <a:latin typeface="Times New Roman" pitchFamily="18" charset="0"/>
                <a:cs typeface="Times New Roman" pitchFamily="18" charset="0"/>
              </a:rPr>
              <a:t>New machines with high technology should be bought because it was noticed that all the factory machines were at least 20 years old, and for sure the new machines are saving more energy and are faster </a:t>
            </a:r>
          </a:p>
          <a:p>
            <a:endParaRPr lang="en-AU" sz="6400" dirty="0" smtClean="0">
              <a:latin typeface="Times New Roman" pitchFamily="18" charset="0"/>
              <a:cs typeface="Times New Roman" pitchFamily="18" charset="0"/>
            </a:endParaRPr>
          </a:p>
          <a:p>
            <a:pPr>
              <a:buNone/>
            </a:pPr>
            <a:endParaRPr lang="en-AU" sz="6400" dirty="0" smtClean="0">
              <a:latin typeface="Times New Roman" pitchFamily="18" charset="0"/>
              <a:cs typeface="Times New Roman" pitchFamily="18" charset="0"/>
            </a:endParaRPr>
          </a:p>
          <a:p>
            <a:pPr>
              <a:buNone/>
            </a:pPr>
            <a:r>
              <a:rPr lang="en-AU" sz="6400" dirty="0" smtClean="0">
                <a:latin typeface="Times New Roman" pitchFamily="18" charset="0"/>
                <a:cs typeface="Times New Roman" pitchFamily="18" charset="0"/>
              </a:rPr>
              <a:t> </a:t>
            </a:r>
          </a:p>
          <a:p>
            <a:endParaRPr lang="en-AU" sz="6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70000" lnSpcReduction="20000"/>
          </a:bodyPr>
          <a:lstStyle/>
          <a:p>
            <a:endParaRPr lang="en-AU" dirty="0" smtClean="0">
              <a:latin typeface="Times New Roman" pitchFamily="18" charset="0"/>
              <a:cs typeface="Times New Roman" pitchFamily="18" charset="0"/>
            </a:endParaRPr>
          </a:p>
          <a:p>
            <a:r>
              <a:rPr lang="en-AU" dirty="0" smtClean="0">
                <a:latin typeface="Times New Roman" pitchFamily="18" charset="0"/>
                <a:cs typeface="Times New Roman" pitchFamily="18" charset="0"/>
              </a:rPr>
              <a:t>5s’s and other lean concepts should be spread in the company as a culture of the work place and should be seeded inside the workers themselves as the can always help in improving the company </a:t>
            </a:r>
            <a:br>
              <a:rPr lang="en-AU" dirty="0" smtClean="0">
                <a:latin typeface="Times New Roman" pitchFamily="18" charset="0"/>
                <a:cs typeface="Times New Roman" pitchFamily="18" charset="0"/>
              </a:rPr>
            </a:br>
            <a:endParaRPr lang="en-AU" dirty="0" smtClean="0">
              <a:latin typeface="Times New Roman" pitchFamily="18" charset="0"/>
              <a:cs typeface="Times New Roman" pitchFamily="18" charset="0"/>
            </a:endParaRPr>
          </a:p>
          <a:p>
            <a:endParaRPr lang="en-AU" dirty="0" smtClean="0">
              <a:latin typeface="Times New Roman" pitchFamily="18" charset="0"/>
              <a:cs typeface="Times New Roman" pitchFamily="18" charset="0"/>
            </a:endParaRPr>
          </a:p>
          <a:p>
            <a:r>
              <a:rPr lang="en-AU" dirty="0" smtClean="0">
                <a:latin typeface="Times New Roman" pitchFamily="18" charset="0"/>
                <a:cs typeface="Times New Roman" pitchFamily="18" charset="0"/>
              </a:rPr>
              <a:t>A new business model should start to be adopted gradually, as the business followed business model is depending totally on pull demand </a:t>
            </a:r>
            <a:br>
              <a:rPr lang="en-AU" dirty="0" smtClean="0">
                <a:latin typeface="Times New Roman" pitchFamily="18" charset="0"/>
                <a:cs typeface="Times New Roman" pitchFamily="18" charset="0"/>
              </a:rPr>
            </a:br>
            <a:endParaRPr lang="en-AU" dirty="0" smtClean="0">
              <a:latin typeface="Times New Roman" pitchFamily="18" charset="0"/>
              <a:cs typeface="Times New Roman" pitchFamily="18" charset="0"/>
            </a:endParaRPr>
          </a:p>
          <a:p>
            <a:endParaRPr lang="en-AU" dirty="0" smtClean="0">
              <a:latin typeface="Times New Roman" pitchFamily="18" charset="0"/>
              <a:cs typeface="Times New Roman" pitchFamily="18" charset="0"/>
            </a:endParaRPr>
          </a:p>
          <a:p>
            <a:r>
              <a:rPr lang="en-AU" dirty="0" smtClean="0">
                <a:latin typeface="Times New Roman" pitchFamily="18" charset="0"/>
                <a:cs typeface="Times New Roman" pitchFamily="18" charset="0"/>
              </a:rPr>
              <a:t>New markets should be studied as possible markets , like Jordan and the Gulf countries </a:t>
            </a:r>
            <a:br>
              <a:rPr lang="en-AU" dirty="0" smtClean="0">
                <a:latin typeface="Times New Roman" pitchFamily="18" charset="0"/>
                <a:cs typeface="Times New Roman" pitchFamily="18" charset="0"/>
              </a:rPr>
            </a:br>
            <a:endParaRPr lang="en-AU" dirty="0" smtClean="0">
              <a:latin typeface="Times New Roman" pitchFamily="18" charset="0"/>
              <a:cs typeface="Times New Roman" pitchFamily="18" charset="0"/>
            </a:endParaRPr>
          </a:p>
          <a:p>
            <a:endParaRPr lang="en-AU" dirty="0" smtClean="0">
              <a:latin typeface="Times New Roman" pitchFamily="18" charset="0"/>
              <a:cs typeface="Times New Roman" pitchFamily="18" charset="0"/>
            </a:endParaRPr>
          </a:p>
          <a:p>
            <a:r>
              <a:rPr lang="en-AU" dirty="0" smtClean="0">
                <a:latin typeface="Times New Roman" pitchFamily="18" charset="0"/>
                <a:cs typeface="Times New Roman" pitchFamily="18" charset="0"/>
              </a:rPr>
              <a:t>New products should be added to the factory’s basket of products; shirts , blouses, coats and other garment products should be added gradually to the production as the variety can assure higher sales and higher customer loyalty </a:t>
            </a:r>
          </a:p>
          <a:p>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p:txBody>
      </p:sp>
      <p:sp>
        <p:nvSpPr>
          <p:cNvPr id="4" name="Title 1"/>
          <p:cNvSpPr>
            <a:spLocks noGrp="1"/>
          </p:cNvSpPr>
          <p:nvPr>
            <p:ph type="title"/>
          </p:nvPr>
        </p:nvSpPr>
        <p:spPr/>
        <p:txBody>
          <a:bodyPr/>
          <a:lstStyle/>
          <a:p>
            <a:r>
              <a:rPr lang="en-AU" sz="4000" b="1" dirty="0" smtClean="0">
                <a:latin typeface="Times New Roman" pitchFamily="18" charset="0"/>
                <a:cs typeface="Times New Roman" pitchFamily="18" charset="0"/>
              </a:rPr>
              <a:t>Recommendations</a:t>
            </a:r>
            <a:r>
              <a:rPr lang="en-AU" b="1" dirty="0" smtClean="0"/>
              <a:t> </a:t>
            </a:r>
            <a:endParaRPr lang="en-AU"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9552" y="188640"/>
            <a:ext cx="8229600" cy="990600"/>
          </a:xfrm>
        </p:spPr>
        <p:txBody>
          <a:bodyPr>
            <a:normAutofit/>
          </a:bodyPr>
          <a:lstStyle/>
          <a:p>
            <a:pPr algn="ctr"/>
            <a:r>
              <a:rPr lang="en-US" sz="5400" b="1" dirty="0" smtClean="0"/>
              <a:t>Thank you </a:t>
            </a:r>
            <a:r>
              <a:rPr lang="en-US" sz="5400" b="1" dirty="0" smtClean="0">
                <a:sym typeface="Wingdings" pitchFamily="2" charset="2"/>
              </a:rPr>
              <a:t></a:t>
            </a:r>
            <a:endParaRPr lang="en-AU" sz="54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800" b="1" dirty="0" smtClean="0">
                <a:latin typeface="Times New Roman" pitchFamily="18" charset="0"/>
                <a:cs typeface="Times New Roman" pitchFamily="18" charset="0"/>
              </a:rPr>
              <a:t>Objectives :</a:t>
            </a:r>
            <a:endParaRPr lang="en-AU" sz="4800" b="1" dirty="0" smtClean="0">
              <a:latin typeface="Times New Roman" pitchFamily="18" charset="0"/>
              <a:cs typeface="Times New Roman" pitchFamily="18" charset="0"/>
            </a:endParaRPr>
          </a:p>
        </p:txBody>
      </p:sp>
      <p:graphicFrame>
        <p:nvGraphicFramePr>
          <p:cNvPr id="5" name="Content Placeholder 4"/>
          <p:cNvGraphicFramePr>
            <a:graphicFrameLocks noGrp="1"/>
          </p:cNvGraphicFramePr>
          <p:nvPr>
            <p:ph sz="quarter" idx="1"/>
          </p:nvPr>
        </p:nvGraphicFramePr>
        <p:xfrm>
          <a:off x="395536" y="1412776"/>
          <a:ext cx="8229600" cy="4937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Building-Report.jpeg"/>
          <p:cNvPicPr>
            <a:picLocks noChangeAspect="1"/>
          </p:cNvPicPr>
          <p:nvPr/>
        </p:nvPicPr>
        <p:blipFill>
          <a:blip r:embed="rId7" cstate="print"/>
          <a:stretch>
            <a:fillRect/>
          </a:stretch>
        </p:blipFill>
        <p:spPr>
          <a:xfrm>
            <a:off x="1259632" y="2204864"/>
            <a:ext cx="1946144" cy="1504449"/>
          </a:xfrm>
          <a:prstGeom prst="rect">
            <a:avLst/>
          </a:prstGeom>
          <a:scene3d>
            <a:camera prst="isometricOffAxis2Left"/>
            <a:lightRig rig="threePt" dir="t"/>
          </a:scene3d>
        </p:spPr>
      </p:pic>
      <p:pic>
        <p:nvPicPr>
          <p:cNvPr id="7" name="Picture 6" descr="download (1).png"/>
          <p:cNvPicPr>
            <a:picLocks noChangeAspect="1"/>
          </p:cNvPicPr>
          <p:nvPr/>
        </p:nvPicPr>
        <p:blipFill>
          <a:blip r:embed="rId8" cstate="print"/>
          <a:stretch>
            <a:fillRect/>
          </a:stretch>
        </p:blipFill>
        <p:spPr>
          <a:xfrm>
            <a:off x="3635896" y="2492896"/>
            <a:ext cx="2016224" cy="1591617"/>
          </a:xfrm>
          <a:prstGeom prst="rect">
            <a:avLst/>
          </a:prstGeom>
          <a:scene3d>
            <a:camera prst="isometricOffAxis2Left"/>
            <a:lightRig rig="threePt" dir="t"/>
          </a:scene3d>
        </p:spPr>
      </p:pic>
      <p:pic>
        <p:nvPicPr>
          <p:cNvPr id="8" name="Picture 7" descr="reduced-cost.png"/>
          <p:cNvPicPr>
            <a:picLocks noChangeAspect="1"/>
          </p:cNvPicPr>
          <p:nvPr/>
        </p:nvPicPr>
        <p:blipFill>
          <a:blip r:embed="rId9" cstate="print"/>
          <a:stretch>
            <a:fillRect/>
          </a:stretch>
        </p:blipFill>
        <p:spPr>
          <a:xfrm>
            <a:off x="5940152" y="2852936"/>
            <a:ext cx="2027238" cy="1691915"/>
          </a:xfrm>
          <a:prstGeom prst="rect">
            <a:avLst/>
          </a:prstGeom>
          <a:scene3d>
            <a:camera prst="isometricOffAxis2Left"/>
            <a:lightRig rig="threePt" dir="t"/>
          </a:scene3d>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research.jpg"/>
          <p:cNvPicPr>
            <a:picLocks noChangeAspect="1"/>
          </p:cNvPicPr>
          <p:nvPr/>
        </p:nvPicPr>
        <p:blipFill>
          <a:blip r:embed="rId2" cstate="print"/>
          <a:stretch>
            <a:fillRect/>
          </a:stretch>
        </p:blipFill>
        <p:spPr>
          <a:xfrm>
            <a:off x="1115616" y="3861048"/>
            <a:ext cx="2171972" cy="2448272"/>
          </a:xfrm>
          <a:prstGeom prst="rect">
            <a:avLst/>
          </a:prstGeom>
        </p:spPr>
      </p:pic>
      <p:sp>
        <p:nvSpPr>
          <p:cNvPr id="4" name="Title 1"/>
          <p:cNvSpPr>
            <a:spLocks noGrp="1"/>
          </p:cNvSpPr>
          <p:nvPr>
            <p:ph type="title"/>
          </p:nvPr>
        </p:nvSpPr>
        <p:spPr/>
        <p:txBody>
          <a:bodyPr>
            <a:normAutofit/>
          </a:bodyPr>
          <a:lstStyle/>
          <a:p>
            <a:pPr algn="l"/>
            <a:r>
              <a:rPr lang="en-US" sz="4800" b="1" dirty="0">
                <a:latin typeface="Times New Roman" pitchFamily="18" charset="0"/>
                <a:cs typeface="Times New Roman" pitchFamily="18" charset="0"/>
              </a:rPr>
              <a:t>Literature </a:t>
            </a:r>
            <a:r>
              <a:rPr lang="en-US" sz="4800" b="1" dirty="0" smtClean="0">
                <a:latin typeface="Times New Roman" pitchFamily="18" charset="0"/>
                <a:cs typeface="Times New Roman" pitchFamily="18" charset="0"/>
              </a:rPr>
              <a:t>Review : </a:t>
            </a:r>
            <a:endParaRPr lang="en-AU" sz="4800" b="1" dirty="0">
              <a:latin typeface="Times New Roman" pitchFamily="18" charset="0"/>
              <a:cs typeface="Times New Roman" pitchFamily="18" charset="0"/>
            </a:endParaRPr>
          </a:p>
        </p:txBody>
      </p:sp>
      <p:sp>
        <p:nvSpPr>
          <p:cNvPr id="11" name="Rectangle 10"/>
          <p:cNvSpPr>
            <a:spLocks noChangeArrowheads="1"/>
          </p:cNvSpPr>
          <p:nvPr/>
        </p:nvSpPr>
        <p:spPr bwMode="auto">
          <a:xfrm>
            <a:off x="4572000" y="4653136"/>
            <a:ext cx="4572000" cy="1656184"/>
          </a:xfrm>
          <a:prstGeom prst="rect">
            <a:avLst/>
          </a:prstGeom>
          <a:solidFill>
            <a:schemeClr val="bg1"/>
          </a:solidFill>
          <a:ln w="6350" algn="ctr">
            <a:solidFill>
              <a:schemeClr val="tx1"/>
            </a:solidFill>
            <a:miter lim="800000"/>
            <a:headEnd type="none" w="sm" len="sm"/>
            <a:tailEnd type="none" w="med" len="lg"/>
          </a:ln>
          <a:effectLst>
            <a:outerShdw dist="17961" dir="2700000" algn="ctr" rotWithShape="0">
              <a:srgbClr val="808080"/>
            </a:outerShdw>
          </a:effectLst>
        </p:spPr>
        <p:txBody>
          <a:bodyPr tIns="91440" bIns="91440" numCol="1" anchor="ctr"/>
          <a:lstStyle/>
          <a:p>
            <a:pPr algn="ctr">
              <a:spcBef>
                <a:spcPct val="0"/>
              </a:spcBef>
            </a:pPr>
            <a:r>
              <a:rPr lang="en-AU" sz="1400" dirty="0" smtClean="0"/>
              <a:t/>
            </a:r>
            <a:br>
              <a:rPr lang="en-AU" sz="1400" dirty="0" smtClean="0"/>
            </a:br>
            <a:r>
              <a:rPr lang="en-AU" sz="1400" dirty="0" smtClean="0">
                <a:latin typeface="Times New Roman" pitchFamily="18" charset="0"/>
                <a:cs typeface="Times New Roman" pitchFamily="18" charset="0"/>
              </a:rPr>
              <a:t>is a philosophy of operations management</a:t>
            </a:r>
            <a:br>
              <a:rPr lang="en-AU" sz="1400" dirty="0" smtClean="0">
                <a:latin typeface="Times New Roman" pitchFamily="18" charset="0"/>
                <a:cs typeface="Times New Roman" pitchFamily="18" charset="0"/>
              </a:rPr>
            </a:br>
            <a:r>
              <a:rPr lang="en-AU" sz="1400" dirty="0" smtClean="0">
                <a:latin typeface="Times New Roman" pitchFamily="18" charset="0"/>
                <a:cs typeface="Times New Roman" pitchFamily="18" charset="0"/>
              </a:rPr>
              <a:t/>
            </a:r>
            <a:br>
              <a:rPr lang="en-AU" sz="1400" dirty="0" smtClean="0">
                <a:latin typeface="Times New Roman" pitchFamily="18" charset="0"/>
                <a:cs typeface="Times New Roman" pitchFamily="18" charset="0"/>
              </a:rPr>
            </a:br>
            <a:r>
              <a:rPr lang="en-AU" sz="1400" dirty="0" smtClean="0">
                <a:latin typeface="Times New Roman" pitchFamily="18" charset="0"/>
                <a:cs typeface="Times New Roman" pitchFamily="18" charset="0"/>
              </a:rPr>
              <a:t>I t is based on three basic ideas: </a:t>
            </a:r>
            <a:br>
              <a:rPr lang="en-AU" sz="1400" dirty="0" smtClean="0">
                <a:latin typeface="Times New Roman" pitchFamily="18" charset="0"/>
                <a:cs typeface="Times New Roman" pitchFamily="18" charset="0"/>
              </a:rPr>
            </a:br>
            <a:r>
              <a:rPr lang="en-AU" sz="1400" dirty="0" smtClean="0">
                <a:latin typeface="Times New Roman" pitchFamily="18" charset="0"/>
                <a:cs typeface="Times New Roman" pitchFamily="18" charset="0"/>
              </a:rPr>
              <a:t>1. Integration and optimization of the entire manufacturing process</a:t>
            </a:r>
            <a:br>
              <a:rPr lang="en-AU" sz="1400" dirty="0" smtClean="0">
                <a:latin typeface="Times New Roman" pitchFamily="18" charset="0"/>
                <a:cs typeface="Times New Roman" pitchFamily="18" charset="0"/>
              </a:rPr>
            </a:br>
            <a:r>
              <a:rPr lang="en-AU" sz="1400" dirty="0" smtClean="0">
                <a:latin typeface="Times New Roman" pitchFamily="18" charset="0"/>
                <a:cs typeface="Times New Roman" pitchFamily="18" charset="0"/>
              </a:rPr>
              <a:t>2. Kaizen (continuous improvement)</a:t>
            </a:r>
            <a:br>
              <a:rPr lang="en-AU" sz="1400" dirty="0" smtClean="0">
                <a:latin typeface="Times New Roman" pitchFamily="18" charset="0"/>
                <a:cs typeface="Times New Roman" pitchFamily="18" charset="0"/>
              </a:rPr>
            </a:br>
            <a:r>
              <a:rPr lang="en-AU" sz="1400" dirty="0" smtClean="0">
                <a:latin typeface="Times New Roman" pitchFamily="18" charset="0"/>
                <a:cs typeface="Times New Roman" pitchFamily="18" charset="0"/>
              </a:rPr>
              <a:t>3. Understand and respond to customer  needs</a:t>
            </a:r>
            <a:endParaRPr lang="en-US" sz="1400" dirty="0">
              <a:latin typeface="Times New Roman" pitchFamily="18" charset="0"/>
              <a:cs typeface="Times New Roman" pitchFamily="18" charset="0"/>
            </a:endParaRPr>
          </a:p>
          <a:p>
            <a:pPr algn="ctr">
              <a:spcBef>
                <a:spcPct val="0"/>
              </a:spcBef>
            </a:pPr>
            <a:endParaRPr lang="en-US" sz="1400" dirty="0"/>
          </a:p>
        </p:txBody>
      </p:sp>
      <p:sp>
        <p:nvSpPr>
          <p:cNvPr id="12" name="Rectangle 11"/>
          <p:cNvSpPr>
            <a:spLocks noChangeArrowheads="1"/>
          </p:cNvSpPr>
          <p:nvPr/>
        </p:nvSpPr>
        <p:spPr bwMode="auto">
          <a:xfrm>
            <a:off x="4572000" y="3933056"/>
            <a:ext cx="4572000" cy="648072"/>
          </a:xfrm>
          <a:prstGeom prst="rect">
            <a:avLst/>
          </a:prstGeom>
          <a:solidFill>
            <a:schemeClr val="accent1"/>
          </a:solidFill>
          <a:ln w="6350" algn="ctr">
            <a:noFill/>
            <a:miter lim="800000"/>
            <a:headEnd type="none" w="sm" len="sm"/>
            <a:tailEnd type="none" w="sm" len="sm"/>
          </a:ln>
          <a:effectLst>
            <a:outerShdw dist="17961" dir="2700000" algn="ctr" rotWithShape="0">
              <a:srgbClr val="808080"/>
            </a:outerShdw>
          </a:effectLst>
        </p:spPr>
        <p:txBody>
          <a:bodyPr tIns="91440" bIns="91440" anchor="ctr"/>
          <a:lstStyle/>
          <a:p>
            <a:pPr algn="ctr">
              <a:spcBef>
                <a:spcPct val="0"/>
              </a:spcBef>
            </a:pPr>
            <a:r>
              <a:rPr lang="en-US" b="1" spc="300" dirty="0" smtClean="0">
                <a:ln w="11430" cmpd="sng">
                  <a:solidFill>
                    <a:schemeClr val="accent1">
                      <a:tint val="10000"/>
                    </a:schemeClr>
                  </a:solidFill>
                  <a:prstDash val="solid"/>
                  <a:miter lim="800000"/>
                </a:ln>
                <a:solidFill>
                  <a:schemeClr val="bg1"/>
                </a:solidFill>
                <a:effectLst>
                  <a:glow rad="45500">
                    <a:schemeClr val="accent1">
                      <a:satMod val="220000"/>
                      <a:alpha val="35000"/>
                    </a:schemeClr>
                  </a:glow>
                </a:effectLst>
                <a:latin typeface="Times New Roman" pitchFamily="18" charset="0"/>
                <a:cs typeface="Times New Roman" pitchFamily="18" charset="0"/>
              </a:rPr>
              <a:t>TOYOTA PRODUCTION SYSYTEM </a:t>
            </a:r>
            <a:endParaRPr lang="nl-NL" b="1" spc="300" dirty="0">
              <a:ln w="11430" cmpd="sng">
                <a:solidFill>
                  <a:schemeClr val="accent1">
                    <a:tint val="10000"/>
                  </a:schemeClr>
                </a:solidFill>
                <a:prstDash val="solid"/>
                <a:miter lim="800000"/>
              </a:ln>
              <a:solidFill>
                <a:schemeClr val="bg1"/>
              </a:solidFill>
              <a:effectLst>
                <a:glow rad="45500">
                  <a:schemeClr val="accent1">
                    <a:satMod val="220000"/>
                    <a:alpha val="35000"/>
                  </a:schemeClr>
                </a:glow>
              </a:effectLst>
              <a:latin typeface="Times New Roman" pitchFamily="18" charset="0"/>
              <a:cs typeface="Times New Roman" pitchFamily="18" charset="0"/>
            </a:endParaRPr>
          </a:p>
        </p:txBody>
      </p:sp>
      <p:sp>
        <p:nvSpPr>
          <p:cNvPr id="13" name="Rectangle 3"/>
          <p:cNvSpPr>
            <a:spLocks noChangeArrowheads="1"/>
          </p:cNvSpPr>
          <p:nvPr/>
        </p:nvSpPr>
        <p:spPr bwMode="auto">
          <a:xfrm>
            <a:off x="0" y="1844824"/>
            <a:ext cx="4536504" cy="2088232"/>
          </a:xfrm>
          <a:prstGeom prst="rect">
            <a:avLst/>
          </a:prstGeom>
          <a:solidFill>
            <a:schemeClr val="bg1"/>
          </a:solidFill>
          <a:ln w="6350" algn="ctr">
            <a:solidFill>
              <a:schemeClr val="tx1"/>
            </a:solidFill>
            <a:miter lim="800000"/>
            <a:headEnd type="none" w="sm" len="sm"/>
            <a:tailEnd type="none" w="med" len="lg"/>
          </a:ln>
          <a:effectLst>
            <a:outerShdw dist="17961" dir="2700000" algn="ctr" rotWithShape="0">
              <a:srgbClr val="808080"/>
            </a:outerShdw>
          </a:effectLst>
        </p:spPr>
        <p:txBody>
          <a:bodyPr tIns="91440" bIns="91440" anchor="ctr"/>
          <a:lstStyle/>
          <a:p>
            <a:pPr algn="ctr">
              <a:spcBef>
                <a:spcPct val="0"/>
              </a:spcBef>
            </a:pPr>
            <a:r>
              <a:rPr lang="en-AU" sz="1400" dirty="0" smtClean="0">
                <a:latin typeface="Times New Roman" pitchFamily="18" charset="0"/>
                <a:cs typeface="Times New Roman" pitchFamily="18" charset="0"/>
              </a:rPr>
              <a:t>It was introduced in the Toyota Production System in the 1970s</a:t>
            </a:r>
            <a:br>
              <a:rPr lang="en-AU" sz="1400" dirty="0" smtClean="0">
                <a:latin typeface="Times New Roman" pitchFamily="18" charset="0"/>
                <a:cs typeface="Times New Roman" pitchFamily="18" charset="0"/>
              </a:rPr>
            </a:br>
            <a:endParaRPr lang="en-US" sz="1400" dirty="0">
              <a:latin typeface="Times New Roman" pitchFamily="18" charset="0"/>
              <a:cs typeface="Times New Roman" pitchFamily="18" charset="0"/>
            </a:endParaRPr>
          </a:p>
          <a:p>
            <a:pPr algn="ctr">
              <a:spcBef>
                <a:spcPct val="0"/>
              </a:spcBef>
            </a:pPr>
            <a:r>
              <a:rPr lang="en-AU" sz="1400" dirty="0" smtClean="0">
                <a:latin typeface="Times New Roman" pitchFamily="18" charset="0"/>
                <a:cs typeface="Times New Roman" pitchFamily="18" charset="0"/>
              </a:rPr>
              <a:t>It based on improvement of continuous flow manufacturing, customer-driven production, flexibility, waste elimination, zero defects, visual management, safe and orderly working environment, and customer-perceived quality</a:t>
            </a:r>
            <a:endParaRPr lang="en-US" sz="1400" dirty="0">
              <a:latin typeface="Times New Roman" pitchFamily="18" charset="0"/>
              <a:cs typeface="Times New Roman" pitchFamily="18" charset="0"/>
            </a:endParaRPr>
          </a:p>
          <a:p>
            <a:pPr algn="ctr">
              <a:spcBef>
                <a:spcPct val="0"/>
              </a:spcBef>
            </a:pPr>
            <a:endParaRPr lang="en-US" sz="1400" dirty="0">
              <a:latin typeface="Times New Roman" pitchFamily="18" charset="0"/>
              <a:cs typeface="Times New Roman" pitchFamily="18" charset="0"/>
            </a:endParaRPr>
          </a:p>
        </p:txBody>
      </p:sp>
      <p:sp>
        <p:nvSpPr>
          <p:cNvPr id="14" name="Rectangle 4"/>
          <p:cNvSpPr>
            <a:spLocks noChangeArrowheads="1"/>
          </p:cNvSpPr>
          <p:nvPr/>
        </p:nvSpPr>
        <p:spPr bwMode="auto">
          <a:xfrm>
            <a:off x="0" y="1196752"/>
            <a:ext cx="4536504" cy="576064"/>
          </a:xfrm>
          <a:prstGeom prst="rect">
            <a:avLst/>
          </a:prstGeom>
          <a:solidFill>
            <a:schemeClr val="accent1"/>
          </a:solidFill>
          <a:ln w="6350" algn="ctr">
            <a:noFill/>
            <a:miter lim="800000"/>
            <a:headEnd type="none" w="sm" len="sm"/>
            <a:tailEnd type="none" w="sm" len="sm"/>
          </a:ln>
          <a:effectLst>
            <a:outerShdw dist="17961" dir="2700000" algn="ctr" rotWithShape="0">
              <a:srgbClr val="808080"/>
            </a:outerShdw>
          </a:effectLst>
        </p:spPr>
        <p:txBody>
          <a:bodyPr tIns="91440" bIns="91440" anchor="ctr"/>
          <a:lstStyle/>
          <a:p>
            <a:pPr algn="ctr">
              <a:spcBef>
                <a:spcPct val="0"/>
              </a:spcBef>
            </a:pPr>
            <a:r>
              <a:rPr lang="en-US" sz="2000" b="1" spc="300" dirty="0" smtClean="0">
                <a:ln w="11430" cmpd="sng">
                  <a:solidFill>
                    <a:schemeClr val="accent1">
                      <a:tint val="10000"/>
                    </a:schemeClr>
                  </a:solidFill>
                  <a:prstDash val="solid"/>
                  <a:miter lim="800000"/>
                </a:ln>
                <a:solidFill>
                  <a:schemeClr val="bg1"/>
                </a:solidFill>
                <a:effectLst>
                  <a:glow rad="45500">
                    <a:schemeClr val="accent1">
                      <a:satMod val="220000"/>
                      <a:alpha val="35000"/>
                    </a:schemeClr>
                  </a:glow>
                </a:effectLst>
                <a:latin typeface="Times New Roman" pitchFamily="18" charset="0"/>
                <a:cs typeface="Times New Roman" pitchFamily="18" charset="0"/>
              </a:rPr>
              <a:t>LEAN MANUFACTURING </a:t>
            </a:r>
            <a:endParaRPr lang="nl-NL" sz="2000" b="1" spc="300" dirty="0">
              <a:ln w="11430" cmpd="sng">
                <a:solidFill>
                  <a:schemeClr val="accent1">
                    <a:tint val="10000"/>
                  </a:schemeClr>
                </a:solidFill>
                <a:prstDash val="solid"/>
                <a:miter lim="800000"/>
              </a:ln>
              <a:solidFill>
                <a:schemeClr val="bg1"/>
              </a:solidFill>
              <a:effectLst>
                <a:glow rad="45500">
                  <a:schemeClr val="accent1">
                    <a:satMod val="220000"/>
                    <a:alpha val="35000"/>
                  </a:schemeClr>
                </a:glow>
              </a:effectLst>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images (5).jpg"/>
          <p:cNvPicPr>
            <a:picLocks noChangeAspect="1"/>
          </p:cNvPicPr>
          <p:nvPr/>
        </p:nvPicPr>
        <p:blipFill>
          <a:blip r:embed="rId2" cstate="print"/>
          <a:stretch>
            <a:fillRect/>
          </a:stretch>
        </p:blipFill>
        <p:spPr>
          <a:xfrm>
            <a:off x="899592" y="3861048"/>
            <a:ext cx="2520277" cy="2556126"/>
          </a:xfrm>
          <a:prstGeom prst="rect">
            <a:avLst/>
          </a:prstGeom>
        </p:spPr>
      </p:pic>
      <p:sp>
        <p:nvSpPr>
          <p:cNvPr id="5" name="Rectangle 4"/>
          <p:cNvSpPr>
            <a:spLocks noChangeArrowheads="1"/>
          </p:cNvSpPr>
          <p:nvPr/>
        </p:nvSpPr>
        <p:spPr bwMode="auto">
          <a:xfrm>
            <a:off x="4572000" y="4653136"/>
            <a:ext cx="4572000" cy="1656184"/>
          </a:xfrm>
          <a:prstGeom prst="rect">
            <a:avLst/>
          </a:prstGeom>
          <a:solidFill>
            <a:schemeClr val="bg1"/>
          </a:solidFill>
          <a:ln w="6350" algn="ctr">
            <a:solidFill>
              <a:schemeClr val="tx1"/>
            </a:solidFill>
            <a:miter lim="800000"/>
            <a:headEnd type="none" w="sm" len="sm"/>
            <a:tailEnd type="none" w="med" len="lg"/>
          </a:ln>
          <a:effectLst>
            <a:outerShdw dist="17961" dir="2700000" algn="ctr" rotWithShape="0">
              <a:srgbClr val="808080"/>
            </a:outerShdw>
          </a:effectLst>
        </p:spPr>
        <p:txBody>
          <a:bodyPr tIns="91440" bIns="91440" numCol="1" anchor="ctr"/>
          <a:lstStyle/>
          <a:p>
            <a:pPr algn="ctr">
              <a:spcBef>
                <a:spcPct val="0"/>
              </a:spcBef>
            </a:pPr>
            <a:r>
              <a:rPr lang="en-AU" sz="1400" dirty="0" smtClean="0"/>
              <a:t/>
            </a:r>
            <a:br>
              <a:rPr lang="en-AU" sz="1400" dirty="0" smtClean="0"/>
            </a:br>
            <a:r>
              <a:rPr lang="en-AU" sz="1400" dirty="0" smtClean="0">
                <a:latin typeface="Times New Roman" pitchFamily="18" charset="0"/>
                <a:cs typeface="Times New Roman" pitchFamily="18" charset="0"/>
              </a:rPr>
              <a:t>The study of line balancing ensure that this method is effective tool to improve the throughput of assembly line while reducing non-value-added activities, cycle time ,</a:t>
            </a:r>
          </a:p>
          <a:p>
            <a:pPr algn="ctr">
              <a:spcBef>
                <a:spcPct val="0"/>
              </a:spcBef>
            </a:pPr>
            <a:r>
              <a:rPr lang="en-AU" sz="1400" dirty="0" smtClean="0">
                <a:latin typeface="Times New Roman" pitchFamily="18" charset="0"/>
                <a:cs typeface="Times New Roman" pitchFamily="18" charset="0"/>
              </a:rPr>
              <a:t>The procedure contain many steps includes calculation of cycle time of process, identifying the non –value added activities, calculating total work load on station and distribution of work load in order to improve the efficiency of line and increase overall productivity. </a:t>
            </a:r>
          </a:p>
          <a:p>
            <a:pPr algn="ctr">
              <a:spcBef>
                <a:spcPct val="0"/>
              </a:spcBef>
            </a:pPr>
            <a:endParaRPr lang="en-US" sz="1400" dirty="0"/>
          </a:p>
        </p:txBody>
      </p:sp>
      <p:sp>
        <p:nvSpPr>
          <p:cNvPr id="6" name="Rectangle 5"/>
          <p:cNvSpPr>
            <a:spLocks noChangeArrowheads="1"/>
          </p:cNvSpPr>
          <p:nvPr/>
        </p:nvSpPr>
        <p:spPr bwMode="auto">
          <a:xfrm>
            <a:off x="4572000" y="3933056"/>
            <a:ext cx="4572000" cy="648072"/>
          </a:xfrm>
          <a:prstGeom prst="rect">
            <a:avLst/>
          </a:prstGeom>
          <a:solidFill>
            <a:schemeClr val="accent1"/>
          </a:solidFill>
          <a:ln w="6350" algn="ctr">
            <a:noFill/>
            <a:miter lim="800000"/>
            <a:headEnd type="none" w="sm" len="sm"/>
            <a:tailEnd type="none" w="sm" len="sm"/>
          </a:ln>
          <a:effectLst>
            <a:outerShdw dist="17961" dir="2700000" algn="ctr" rotWithShape="0">
              <a:srgbClr val="808080"/>
            </a:outerShdw>
          </a:effectLst>
        </p:spPr>
        <p:txBody>
          <a:bodyPr tIns="91440" bIns="91440" anchor="ctr"/>
          <a:lstStyle/>
          <a:p>
            <a:pPr algn="ctr">
              <a:spcBef>
                <a:spcPct val="0"/>
              </a:spcBef>
            </a:pPr>
            <a:r>
              <a:rPr lang="en-US" b="1" spc="300" dirty="0" smtClean="0">
                <a:ln w="11430" cmpd="sng">
                  <a:solidFill>
                    <a:schemeClr val="accent1">
                      <a:tint val="10000"/>
                    </a:schemeClr>
                  </a:solidFill>
                  <a:prstDash val="solid"/>
                  <a:miter lim="800000"/>
                </a:ln>
                <a:solidFill>
                  <a:schemeClr val="bg1"/>
                </a:solidFill>
                <a:effectLst>
                  <a:glow rad="45500">
                    <a:schemeClr val="accent1">
                      <a:satMod val="220000"/>
                      <a:alpha val="35000"/>
                    </a:schemeClr>
                  </a:glow>
                </a:effectLst>
                <a:latin typeface="Times New Roman" pitchFamily="18" charset="0"/>
                <a:cs typeface="Times New Roman" pitchFamily="18" charset="0"/>
              </a:rPr>
              <a:t>Line Balancing </a:t>
            </a:r>
            <a:endParaRPr lang="nl-NL" b="1" spc="300" dirty="0">
              <a:ln w="11430" cmpd="sng">
                <a:solidFill>
                  <a:schemeClr val="accent1">
                    <a:tint val="10000"/>
                  </a:schemeClr>
                </a:solidFill>
                <a:prstDash val="solid"/>
                <a:miter lim="800000"/>
              </a:ln>
              <a:solidFill>
                <a:schemeClr val="bg1"/>
              </a:solidFill>
              <a:effectLst>
                <a:glow rad="45500">
                  <a:schemeClr val="accent1">
                    <a:satMod val="220000"/>
                    <a:alpha val="35000"/>
                  </a:schemeClr>
                </a:glow>
              </a:effectLst>
              <a:latin typeface="Times New Roman" pitchFamily="18" charset="0"/>
              <a:cs typeface="Times New Roman" pitchFamily="18" charset="0"/>
            </a:endParaRPr>
          </a:p>
        </p:txBody>
      </p:sp>
      <p:sp>
        <p:nvSpPr>
          <p:cNvPr id="7" name="Rectangle 3"/>
          <p:cNvSpPr>
            <a:spLocks noChangeArrowheads="1"/>
          </p:cNvSpPr>
          <p:nvPr/>
        </p:nvSpPr>
        <p:spPr bwMode="auto">
          <a:xfrm>
            <a:off x="0" y="1844824"/>
            <a:ext cx="4536504" cy="2088232"/>
          </a:xfrm>
          <a:prstGeom prst="rect">
            <a:avLst/>
          </a:prstGeom>
          <a:solidFill>
            <a:schemeClr val="bg1"/>
          </a:solidFill>
          <a:ln w="6350" algn="ctr">
            <a:solidFill>
              <a:schemeClr val="tx1"/>
            </a:solidFill>
            <a:miter lim="800000"/>
            <a:headEnd type="none" w="sm" len="sm"/>
            <a:tailEnd type="none" w="med" len="lg"/>
          </a:ln>
          <a:effectLst>
            <a:outerShdw dist="17961" dir="2700000" algn="ctr" rotWithShape="0">
              <a:srgbClr val="808080"/>
            </a:outerShdw>
          </a:effectLst>
        </p:spPr>
        <p:txBody>
          <a:bodyPr tIns="91440" bIns="91440" anchor="ctr"/>
          <a:lstStyle/>
          <a:p>
            <a:pPr algn="ctr">
              <a:spcBef>
                <a:spcPct val="0"/>
              </a:spcBef>
            </a:pPr>
            <a:r>
              <a:rPr lang="en-AU" sz="1400" dirty="0" smtClean="0">
                <a:latin typeface="Times New Roman" pitchFamily="18" charset="0"/>
                <a:cs typeface="Times New Roman" pitchFamily="18" charset="0"/>
              </a:rPr>
              <a:t>The main purpose of this tool is to reduce time between placement of order by customer and the time of delivery of the product</a:t>
            </a:r>
            <a:endParaRPr lang="en-US" sz="1400" dirty="0" smtClean="0">
              <a:latin typeface="Times New Roman" pitchFamily="18" charset="0"/>
              <a:cs typeface="Times New Roman" pitchFamily="18" charset="0"/>
            </a:endParaRPr>
          </a:p>
          <a:p>
            <a:pPr algn="ctr">
              <a:spcBef>
                <a:spcPct val="0"/>
              </a:spcBef>
            </a:pPr>
            <a:r>
              <a:rPr lang="en-US" sz="1400" dirty="0" smtClean="0">
                <a:latin typeface="Times New Roman" pitchFamily="18" charset="0"/>
                <a:cs typeface="Times New Roman" pitchFamily="18" charset="0"/>
              </a:rPr>
              <a:t/>
            </a:r>
            <a:br>
              <a:rPr lang="en-US" sz="1400" dirty="0" smtClean="0">
                <a:latin typeface="Times New Roman" pitchFamily="18" charset="0"/>
                <a:cs typeface="Times New Roman" pitchFamily="18" charset="0"/>
              </a:rPr>
            </a:br>
            <a:r>
              <a:rPr lang="en-AU" sz="1400" dirty="0" smtClean="0">
                <a:latin typeface="Times New Roman" pitchFamily="18" charset="0"/>
                <a:cs typeface="Times New Roman" pitchFamily="18" charset="0"/>
              </a:rPr>
              <a:t> Lead time, according to the VSM theory, is determined by the sum of processing time with the sum of the times that intermediate stocks are standing still in the production line. </a:t>
            </a:r>
            <a:endParaRPr lang="en-US" sz="1400" dirty="0" smtClean="0">
              <a:latin typeface="Times New Roman" pitchFamily="18" charset="0"/>
              <a:cs typeface="Times New Roman" pitchFamily="18" charset="0"/>
            </a:endParaRPr>
          </a:p>
          <a:p>
            <a:pPr algn="ctr">
              <a:spcBef>
                <a:spcPct val="0"/>
              </a:spcBef>
            </a:pPr>
            <a:endParaRPr lang="en-US" sz="1400" dirty="0">
              <a:latin typeface="Times New Roman" pitchFamily="18" charset="0"/>
              <a:cs typeface="Times New Roman" pitchFamily="18" charset="0"/>
            </a:endParaRPr>
          </a:p>
        </p:txBody>
      </p:sp>
      <p:sp>
        <p:nvSpPr>
          <p:cNvPr id="8" name="Rectangle 4"/>
          <p:cNvSpPr>
            <a:spLocks noChangeArrowheads="1"/>
          </p:cNvSpPr>
          <p:nvPr/>
        </p:nvSpPr>
        <p:spPr bwMode="auto">
          <a:xfrm>
            <a:off x="0" y="1196752"/>
            <a:ext cx="4536504" cy="576064"/>
          </a:xfrm>
          <a:prstGeom prst="rect">
            <a:avLst/>
          </a:prstGeom>
          <a:solidFill>
            <a:schemeClr val="accent1"/>
          </a:solidFill>
          <a:ln w="6350" algn="ctr">
            <a:noFill/>
            <a:miter lim="800000"/>
            <a:headEnd type="none" w="sm" len="sm"/>
            <a:tailEnd type="none" w="sm" len="sm"/>
          </a:ln>
          <a:effectLst>
            <a:outerShdw dist="17961" dir="2700000" algn="ctr" rotWithShape="0">
              <a:srgbClr val="808080"/>
            </a:outerShdw>
          </a:effectLst>
        </p:spPr>
        <p:txBody>
          <a:bodyPr tIns="91440" bIns="91440" anchor="ctr"/>
          <a:lstStyle/>
          <a:p>
            <a:pPr algn="ctr">
              <a:spcBef>
                <a:spcPct val="0"/>
              </a:spcBef>
            </a:pPr>
            <a:r>
              <a:rPr lang="en-US" sz="2000" b="1" spc="300" dirty="0" smtClean="0">
                <a:ln w="11430" cmpd="sng">
                  <a:solidFill>
                    <a:schemeClr val="accent1">
                      <a:tint val="10000"/>
                    </a:schemeClr>
                  </a:solidFill>
                  <a:prstDash val="solid"/>
                  <a:miter lim="800000"/>
                </a:ln>
                <a:solidFill>
                  <a:schemeClr val="bg1"/>
                </a:solidFill>
                <a:effectLst>
                  <a:glow rad="45500">
                    <a:schemeClr val="accent1">
                      <a:satMod val="220000"/>
                      <a:alpha val="35000"/>
                    </a:schemeClr>
                  </a:glow>
                </a:effectLst>
                <a:latin typeface="Times New Roman" pitchFamily="18" charset="0"/>
                <a:cs typeface="Times New Roman" pitchFamily="18" charset="0"/>
              </a:rPr>
              <a:t>Value Stream Mapping</a:t>
            </a:r>
            <a:endParaRPr lang="nl-NL" sz="2000" b="1" spc="300" dirty="0">
              <a:ln w="11430" cmpd="sng">
                <a:solidFill>
                  <a:schemeClr val="accent1">
                    <a:tint val="10000"/>
                  </a:schemeClr>
                </a:solidFill>
                <a:prstDash val="solid"/>
                <a:miter lim="800000"/>
              </a:ln>
              <a:solidFill>
                <a:schemeClr val="bg1"/>
              </a:solidFill>
              <a:effectLst>
                <a:glow rad="45500">
                  <a:schemeClr val="accent1">
                    <a:satMod val="220000"/>
                    <a:alpha val="35000"/>
                  </a:schemeClr>
                </a:glow>
              </a:effectLst>
              <a:latin typeface="Times New Roman" pitchFamily="18" charset="0"/>
              <a:cs typeface="Times New Roman" pitchFamily="18" charset="0"/>
            </a:endParaRPr>
          </a:p>
        </p:txBody>
      </p:sp>
      <p:sp>
        <p:nvSpPr>
          <p:cNvPr id="14" name="Title 1"/>
          <p:cNvSpPr>
            <a:spLocks noGrp="1"/>
          </p:cNvSpPr>
          <p:nvPr>
            <p:ph type="title"/>
          </p:nvPr>
        </p:nvSpPr>
        <p:spPr>
          <a:xfrm>
            <a:off x="457200" y="152400"/>
            <a:ext cx="8229600" cy="990600"/>
          </a:xfrm>
        </p:spPr>
        <p:txBody>
          <a:bodyPr>
            <a:normAutofit/>
          </a:bodyPr>
          <a:lstStyle/>
          <a:p>
            <a:pPr algn="l"/>
            <a:r>
              <a:rPr lang="en-US" sz="4800" b="1" dirty="0">
                <a:latin typeface="Times New Roman" pitchFamily="18" charset="0"/>
                <a:cs typeface="Times New Roman" pitchFamily="18" charset="0"/>
              </a:rPr>
              <a:t>Literature </a:t>
            </a:r>
            <a:r>
              <a:rPr lang="en-US" sz="4800" b="1" dirty="0" smtClean="0">
                <a:latin typeface="Times New Roman" pitchFamily="18" charset="0"/>
                <a:cs typeface="Times New Roman" pitchFamily="18" charset="0"/>
              </a:rPr>
              <a:t>Review : </a:t>
            </a:r>
            <a:endParaRPr lang="en-AU" sz="4800" b="1"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152400"/>
            <a:ext cx="8229600" cy="990600"/>
          </a:xfrm>
        </p:spPr>
        <p:txBody>
          <a:bodyPr>
            <a:normAutofit/>
          </a:bodyPr>
          <a:lstStyle/>
          <a:p>
            <a:pPr algn="l"/>
            <a:r>
              <a:rPr lang="en-US" sz="4800" b="1" dirty="0">
                <a:latin typeface="Times New Roman" pitchFamily="18" charset="0"/>
                <a:cs typeface="Times New Roman" pitchFamily="18" charset="0"/>
              </a:rPr>
              <a:t>Literature </a:t>
            </a:r>
            <a:r>
              <a:rPr lang="en-US" sz="4800" b="1" dirty="0" smtClean="0">
                <a:latin typeface="Times New Roman" pitchFamily="18" charset="0"/>
                <a:cs typeface="Times New Roman" pitchFamily="18" charset="0"/>
              </a:rPr>
              <a:t>Review : </a:t>
            </a:r>
            <a:endParaRPr lang="en-AU" sz="4800" b="1" dirty="0">
              <a:latin typeface="Times New Roman" pitchFamily="18" charset="0"/>
              <a:cs typeface="Times New Roman" pitchFamily="18" charset="0"/>
            </a:endParaRPr>
          </a:p>
        </p:txBody>
      </p:sp>
      <p:sp>
        <p:nvSpPr>
          <p:cNvPr id="6" name="Rectangle 5"/>
          <p:cNvSpPr>
            <a:spLocks noChangeArrowheads="1"/>
          </p:cNvSpPr>
          <p:nvPr/>
        </p:nvSpPr>
        <p:spPr bwMode="auto">
          <a:xfrm>
            <a:off x="4572000" y="4653136"/>
            <a:ext cx="4572000" cy="1656184"/>
          </a:xfrm>
          <a:prstGeom prst="rect">
            <a:avLst/>
          </a:prstGeom>
          <a:solidFill>
            <a:schemeClr val="bg1"/>
          </a:solidFill>
          <a:ln w="6350" algn="ctr">
            <a:solidFill>
              <a:schemeClr val="tx1"/>
            </a:solidFill>
            <a:miter lim="800000"/>
            <a:headEnd type="none" w="sm" len="sm"/>
            <a:tailEnd type="none" w="med" len="lg"/>
          </a:ln>
          <a:effectLst>
            <a:outerShdw dist="17961" dir="2700000" algn="ctr" rotWithShape="0">
              <a:srgbClr val="808080"/>
            </a:outerShdw>
          </a:effectLst>
        </p:spPr>
        <p:txBody>
          <a:bodyPr tIns="91440" bIns="91440" numCol="1" anchor="ctr"/>
          <a:lstStyle/>
          <a:p>
            <a:pPr algn="ctr">
              <a:spcBef>
                <a:spcPct val="0"/>
              </a:spcBef>
            </a:pPr>
            <a:r>
              <a:rPr lang="en-AU" sz="1400" dirty="0" smtClean="0"/>
              <a:t/>
            </a:r>
            <a:br>
              <a:rPr lang="en-AU" sz="1400" dirty="0" smtClean="0"/>
            </a:br>
            <a:r>
              <a:rPr lang="en-AU" sz="1400" dirty="0" smtClean="0">
                <a:latin typeface="Times New Roman" pitchFamily="18" charset="0"/>
                <a:cs typeface="Times New Roman" pitchFamily="18" charset="0"/>
              </a:rPr>
              <a:t>A suitable forecasting system should also deal with the specificities of the demand: fashion trends, seasonality, influence of many exogenous factors, etc </a:t>
            </a:r>
            <a:endParaRPr lang="nl-NL" sz="1400" dirty="0" smtClean="0">
              <a:latin typeface="Times New Roman" pitchFamily="18" charset="0"/>
              <a:cs typeface="Times New Roman" pitchFamily="18" charset="0"/>
            </a:endParaRPr>
          </a:p>
          <a:p>
            <a:pPr algn="ctr">
              <a:spcBef>
                <a:spcPct val="0"/>
              </a:spcBef>
            </a:pPr>
            <a:endParaRPr lang="en-US" sz="1400" dirty="0"/>
          </a:p>
        </p:txBody>
      </p:sp>
      <p:sp>
        <p:nvSpPr>
          <p:cNvPr id="7" name="Rectangle 6"/>
          <p:cNvSpPr>
            <a:spLocks noChangeArrowheads="1"/>
          </p:cNvSpPr>
          <p:nvPr/>
        </p:nvSpPr>
        <p:spPr bwMode="auto">
          <a:xfrm>
            <a:off x="4572000" y="3933056"/>
            <a:ext cx="4572000" cy="648072"/>
          </a:xfrm>
          <a:prstGeom prst="rect">
            <a:avLst/>
          </a:prstGeom>
          <a:solidFill>
            <a:schemeClr val="accent1"/>
          </a:solidFill>
          <a:ln w="6350" algn="ctr">
            <a:noFill/>
            <a:miter lim="800000"/>
            <a:headEnd type="none" w="sm" len="sm"/>
            <a:tailEnd type="none" w="sm" len="sm"/>
          </a:ln>
          <a:effectLst>
            <a:outerShdw dist="17961" dir="2700000" algn="ctr" rotWithShape="0">
              <a:srgbClr val="808080"/>
            </a:outerShdw>
          </a:effectLst>
        </p:spPr>
        <p:txBody>
          <a:bodyPr tIns="91440" bIns="91440" anchor="ctr"/>
          <a:lstStyle/>
          <a:p>
            <a:pPr algn="ctr">
              <a:spcBef>
                <a:spcPct val="0"/>
              </a:spcBef>
            </a:pPr>
            <a:r>
              <a:rPr lang="en-US" b="1" spc="300" dirty="0" smtClean="0">
                <a:ln w="11430" cmpd="sng">
                  <a:solidFill>
                    <a:schemeClr val="accent1">
                      <a:tint val="10000"/>
                    </a:schemeClr>
                  </a:solidFill>
                  <a:prstDash val="solid"/>
                  <a:miter lim="800000"/>
                </a:ln>
                <a:solidFill>
                  <a:schemeClr val="bg1"/>
                </a:solidFill>
                <a:effectLst>
                  <a:glow rad="45500">
                    <a:schemeClr val="accent1">
                      <a:satMod val="220000"/>
                      <a:alpha val="35000"/>
                    </a:schemeClr>
                  </a:glow>
                </a:effectLst>
                <a:latin typeface="Times New Roman" pitchFamily="18" charset="0"/>
                <a:cs typeface="Times New Roman" pitchFamily="18" charset="0"/>
              </a:rPr>
              <a:t>Forecasting</a:t>
            </a:r>
            <a:r>
              <a:rPr 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imes New Roman" pitchFamily="18" charset="0"/>
                <a:cs typeface="Times New Roman" pitchFamily="18" charset="0"/>
              </a:rPr>
              <a:t> </a:t>
            </a:r>
            <a:endParaRPr lang="nl-NL"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imes New Roman" pitchFamily="18" charset="0"/>
              <a:cs typeface="Times New Roman" pitchFamily="18" charset="0"/>
            </a:endParaRPr>
          </a:p>
        </p:txBody>
      </p:sp>
      <p:sp>
        <p:nvSpPr>
          <p:cNvPr id="8" name="Rectangle 3"/>
          <p:cNvSpPr>
            <a:spLocks noChangeArrowheads="1"/>
          </p:cNvSpPr>
          <p:nvPr/>
        </p:nvSpPr>
        <p:spPr bwMode="auto">
          <a:xfrm>
            <a:off x="0" y="1844824"/>
            <a:ext cx="4536504" cy="2088232"/>
          </a:xfrm>
          <a:prstGeom prst="rect">
            <a:avLst/>
          </a:prstGeom>
          <a:solidFill>
            <a:schemeClr val="bg1"/>
          </a:solidFill>
          <a:ln w="6350" algn="ctr">
            <a:solidFill>
              <a:schemeClr val="tx1"/>
            </a:solidFill>
            <a:miter lim="800000"/>
            <a:headEnd type="none" w="sm" len="sm"/>
            <a:tailEnd type="none" w="med" len="lg"/>
          </a:ln>
          <a:effectLst>
            <a:outerShdw dist="17961" dir="2700000" algn="ctr" rotWithShape="0">
              <a:srgbClr val="808080"/>
            </a:outerShdw>
          </a:effectLst>
        </p:spPr>
        <p:txBody>
          <a:bodyPr tIns="91440" bIns="91440" anchor="ctr"/>
          <a:lstStyle/>
          <a:p>
            <a:endParaRPr lang="en-AU" sz="1400" dirty="0" smtClean="0">
              <a:latin typeface="Times New Roman" pitchFamily="18" charset="0"/>
              <a:cs typeface="Times New Roman" pitchFamily="18" charset="0"/>
            </a:endParaRPr>
          </a:p>
          <a:p>
            <a:r>
              <a:rPr lang="en-AU" sz="1400" dirty="0" smtClean="0">
                <a:latin typeface="Times New Roman" pitchFamily="18" charset="0"/>
                <a:cs typeface="Times New Roman" pitchFamily="18" charset="0"/>
              </a:rPr>
              <a:t>A cell is a combination of people, equipment and workstations organized in the order of process to flow, to manufacture all or part of a production unit </a:t>
            </a:r>
            <a:br>
              <a:rPr lang="en-AU" sz="1400" dirty="0" smtClean="0">
                <a:latin typeface="Times New Roman" pitchFamily="18" charset="0"/>
                <a:cs typeface="Times New Roman" pitchFamily="18" charset="0"/>
              </a:rPr>
            </a:br>
            <a:endParaRPr lang="en-AU" sz="1400" dirty="0" smtClean="0">
              <a:latin typeface="Times New Roman" pitchFamily="18" charset="0"/>
              <a:cs typeface="Times New Roman" pitchFamily="18" charset="0"/>
            </a:endParaRPr>
          </a:p>
          <a:p>
            <a:r>
              <a:rPr lang="en-AU" sz="1400" dirty="0" smtClean="0">
                <a:latin typeface="Times New Roman" pitchFamily="18" charset="0"/>
                <a:cs typeface="Times New Roman" pitchFamily="18" charset="0"/>
              </a:rPr>
              <a:t>There are lots of benefits of cellular manufacturing  :</a:t>
            </a:r>
          </a:p>
          <a:p>
            <a:r>
              <a:rPr lang="en-AU" sz="1400" dirty="0" smtClean="0">
                <a:latin typeface="Times New Roman" pitchFamily="18" charset="0"/>
                <a:cs typeface="Times New Roman" pitchFamily="18" charset="0"/>
              </a:rPr>
              <a:t>1.Reduced work in process inventory </a:t>
            </a:r>
          </a:p>
          <a:p>
            <a:r>
              <a:rPr lang="en-US" sz="1400" dirty="0" smtClean="0">
                <a:latin typeface="Times New Roman" pitchFamily="18" charset="0"/>
                <a:cs typeface="Times New Roman" pitchFamily="18" charset="0"/>
              </a:rPr>
              <a:t>2.</a:t>
            </a:r>
            <a:r>
              <a:rPr lang="en-AU" sz="1400" dirty="0" smtClean="0">
                <a:latin typeface="Times New Roman" pitchFamily="18" charset="0"/>
                <a:cs typeface="Times New Roman" pitchFamily="18" charset="0"/>
              </a:rPr>
              <a:t> Reduced direct </a:t>
            </a:r>
            <a:r>
              <a:rPr lang="en-AU" sz="1400" dirty="0" err="1" smtClean="0">
                <a:latin typeface="Times New Roman" pitchFamily="18" charset="0"/>
                <a:cs typeface="Times New Roman" pitchFamily="18" charset="0"/>
              </a:rPr>
              <a:t>labor</a:t>
            </a:r>
            <a:r>
              <a:rPr lang="en-AU" sz="1400" dirty="0" smtClean="0">
                <a:latin typeface="Times New Roman" pitchFamily="18" charset="0"/>
                <a:cs typeface="Times New Roman" pitchFamily="18" charset="0"/>
              </a:rPr>
              <a:t> cost </a:t>
            </a:r>
          </a:p>
          <a:p>
            <a:r>
              <a:rPr lang="en-US" sz="1400" dirty="0" smtClean="0">
                <a:latin typeface="Times New Roman" pitchFamily="18" charset="0"/>
                <a:cs typeface="Times New Roman" pitchFamily="18" charset="0"/>
              </a:rPr>
              <a:t>3.</a:t>
            </a:r>
            <a:r>
              <a:rPr lang="en-AU" sz="1400" dirty="0" smtClean="0">
                <a:latin typeface="Times New Roman" pitchFamily="18" charset="0"/>
                <a:cs typeface="Times New Roman" pitchFamily="18" charset="0"/>
              </a:rPr>
              <a:t> Reduces throughput time and increases velocity for customer orders </a:t>
            </a:r>
            <a:endParaRPr lang="en-US" sz="1400" dirty="0" smtClean="0">
              <a:latin typeface="Times New Roman" pitchFamily="18" charset="0"/>
              <a:cs typeface="Times New Roman" pitchFamily="18" charset="0"/>
            </a:endParaRPr>
          </a:p>
          <a:p>
            <a:pPr algn="ctr">
              <a:spcBef>
                <a:spcPct val="0"/>
              </a:spcBef>
            </a:pPr>
            <a:endParaRPr lang="en-US" sz="1400" dirty="0">
              <a:latin typeface="Times New Roman" pitchFamily="18" charset="0"/>
              <a:cs typeface="Times New Roman" pitchFamily="18" charset="0"/>
            </a:endParaRPr>
          </a:p>
        </p:txBody>
      </p:sp>
      <p:sp>
        <p:nvSpPr>
          <p:cNvPr id="9" name="Rectangle 4"/>
          <p:cNvSpPr>
            <a:spLocks noChangeArrowheads="1"/>
          </p:cNvSpPr>
          <p:nvPr/>
        </p:nvSpPr>
        <p:spPr bwMode="auto">
          <a:xfrm>
            <a:off x="0" y="1196752"/>
            <a:ext cx="4536504" cy="576064"/>
          </a:xfrm>
          <a:prstGeom prst="rect">
            <a:avLst/>
          </a:prstGeom>
          <a:solidFill>
            <a:schemeClr val="accent1"/>
          </a:solidFill>
          <a:ln w="6350" algn="ctr">
            <a:noFill/>
            <a:miter lim="800000"/>
            <a:headEnd type="none" w="sm" len="sm"/>
            <a:tailEnd type="none" w="sm" len="sm"/>
          </a:ln>
          <a:effectLst>
            <a:outerShdw dist="17961" dir="2700000" algn="ctr" rotWithShape="0">
              <a:srgbClr val="808080"/>
            </a:outerShdw>
          </a:effectLst>
        </p:spPr>
        <p:txBody>
          <a:bodyPr tIns="91440" bIns="91440" anchor="ctr"/>
          <a:lstStyle/>
          <a:p>
            <a:pPr algn="ctr">
              <a:spcBef>
                <a:spcPct val="0"/>
              </a:spcBef>
            </a:pPr>
            <a:r>
              <a:rPr lang="en-US" sz="2000" b="1" spc="300" dirty="0" smtClean="0">
                <a:ln w="11430" cmpd="sng">
                  <a:solidFill>
                    <a:schemeClr val="accent1">
                      <a:tint val="10000"/>
                    </a:schemeClr>
                  </a:solidFill>
                  <a:prstDash val="solid"/>
                  <a:miter lim="800000"/>
                </a:ln>
                <a:solidFill>
                  <a:schemeClr val="bg1"/>
                </a:solidFill>
                <a:effectLst>
                  <a:glow rad="45500">
                    <a:schemeClr val="accent1">
                      <a:satMod val="220000"/>
                      <a:alpha val="35000"/>
                    </a:schemeClr>
                  </a:glow>
                </a:effectLst>
                <a:latin typeface="Times New Roman" pitchFamily="18" charset="0"/>
                <a:cs typeface="Times New Roman" pitchFamily="18" charset="0"/>
              </a:rPr>
              <a:t>Cellular Layout </a:t>
            </a:r>
            <a:endParaRPr lang="nl-NL" sz="2000" b="1" spc="300" dirty="0">
              <a:ln w="11430" cmpd="sng">
                <a:solidFill>
                  <a:schemeClr val="accent1">
                    <a:tint val="10000"/>
                  </a:schemeClr>
                </a:solidFill>
                <a:prstDash val="solid"/>
                <a:miter lim="800000"/>
              </a:ln>
              <a:solidFill>
                <a:schemeClr val="bg1"/>
              </a:solidFill>
              <a:effectLst>
                <a:glow rad="45500">
                  <a:schemeClr val="accent1">
                    <a:satMod val="220000"/>
                    <a:alpha val="35000"/>
                  </a:schemeClr>
                </a:glow>
              </a:effectLst>
              <a:latin typeface="Times New Roman" pitchFamily="18" charset="0"/>
              <a:cs typeface="Times New Roman" pitchFamily="18" charset="0"/>
            </a:endParaRPr>
          </a:p>
        </p:txBody>
      </p:sp>
      <p:pic>
        <p:nvPicPr>
          <p:cNvPr id="10" name="Picture 9" descr="dissertation-literature-review-img.png"/>
          <p:cNvPicPr>
            <a:picLocks noChangeAspect="1"/>
          </p:cNvPicPr>
          <p:nvPr/>
        </p:nvPicPr>
        <p:blipFill>
          <a:blip r:embed="rId2" cstate="print"/>
          <a:stretch>
            <a:fillRect/>
          </a:stretch>
        </p:blipFill>
        <p:spPr>
          <a:xfrm>
            <a:off x="1115616" y="3717032"/>
            <a:ext cx="2232248" cy="2856853"/>
          </a:xfrm>
          <a:prstGeom prst="rect">
            <a:avLst/>
          </a:prstGeom>
        </p:spPr>
      </p:pic>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985</TotalTime>
  <Words>1015</Words>
  <Application>Microsoft Office PowerPoint</Application>
  <PresentationFormat>On-screen Show (4:3)</PresentationFormat>
  <Paragraphs>274</Paragraphs>
  <Slides>56</Slides>
  <Notes>1</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Origin</vt:lpstr>
      <vt:lpstr>Slide 1</vt:lpstr>
      <vt:lpstr>Outline :</vt:lpstr>
      <vt:lpstr>About The Company : </vt:lpstr>
      <vt:lpstr>Problem Statement: </vt:lpstr>
      <vt:lpstr>Objectives :</vt:lpstr>
      <vt:lpstr>Objectives :</vt:lpstr>
      <vt:lpstr>Literature Review : </vt:lpstr>
      <vt:lpstr>Literature Review : </vt:lpstr>
      <vt:lpstr>Literature Review : </vt:lpstr>
      <vt:lpstr>Methodology : </vt:lpstr>
      <vt:lpstr>Results </vt:lpstr>
      <vt:lpstr>Results </vt:lpstr>
      <vt:lpstr>Results </vt:lpstr>
      <vt:lpstr>Results </vt:lpstr>
      <vt:lpstr>Results </vt:lpstr>
      <vt:lpstr>Slide 16</vt:lpstr>
      <vt:lpstr>Slide 17</vt:lpstr>
      <vt:lpstr>Results </vt:lpstr>
      <vt:lpstr>Results </vt:lpstr>
      <vt:lpstr>Results </vt:lpstr>
      <vt:lpstr>Results </vt:lpstr>
      <vt:lpstr>Results </vt:lpstr>
      <vt:lpstr>Results </vt:lpstr>
      <vt:lpstr>Results </vt:lpstr>
      <vt:lpstr>Results </vt:lpstr>
      <vt:lpstr>Results </vt:lpstr>
      <vt:lpstr>Results </vt:lpstr>
      <vt:lpstr>Results </vt:lpstr>
      <vt:lpstr>Results </vt:lpstr>
      <vt:lpstr>Results </vt:lpstr>
      <vt:lpstr>Results </vt:lpstr>
      <vt:lpstr>Lead time = 42 hour  for women </vt:lpstr>
      <vt:lpstr>Results </vt:lpstr>
      <vt:lpstr>Results </vt:lpstr>
      <vt:lpstr>Results </vt:lpstr>
      <vt:lpstr>Results </vt:lpstr>
      <vt:lpstr>Results </vt:lpstr>
      <vt:lpstr>Results </vt:lpstr>
      <vt:lpstr>Results </vt:lpstr>
      <vt:lpstr>Results </vt:lpstr>
      <vt:lpstr>Results </vt:lpstr>
      <vt:lpstr>Results </vt:lpstr>
      <vt:lpstr>Results </vt:lpstr>
      <vt:lpstr>Results </vt:lpstr>
      <vt:lpstr>Discussion and Conclusion </vt:lpstr>
      <vt:lpstr>Discussion and Conclusion </vt:lpstr>
      <vt:lpstr>Discussion and Conclusion </vt:lpstr>
      <vt:lpstr>Discussion and Conclusion </vt:lpstr>
      <vt:lpstr>Discussion and Conclusion </vt:lpstr>
      <vt:lpstr>Discussion and Conclusion </vt:lpstr>
      <vt:lpstr>Discussion and Conclusion </vt:lpstr>
      <vt:lpstr>Discussion and Conclusion </vt:lpstr>
      <vt:lpstr>Slide 53</vt:lpstr>
      <vt:lpstr>Recommendations </vt:lpstr>
      <vt:lpstr>Recommendations </vt:lpstr>
      <vt:lpstr>Thank you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Google Tech</dc:creator>
  <cp:lastModifiedBy>Google Tech</cp:lastModifiedBy>
  <cp:revision>28</cp:revision>
  <dcterms:created xsi:type="dcterms:W3CDTF">2016-05-16T16:43:49Z</dcterms:created>
  <dcterms:modified xsi:type="dcterms:W3CDTF">2016-05-25T08:41:28Z</dcterms:modified>
</cp:coreProperties>
</file>