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1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4"/>
  </p:notesMasterIdLst>
  <p:sldIdLst>
    <p:sldId id="256" r:id="rId2"/>
    <p:sldId id="350" r:id="rId3"/>
    <p:sldId id="380" r:id="rId4"/>
    <p:sldId id="351" r:id="rId5"/>
    <p:sldId id="352" r:id="rId6"/>
    <p:sldId id="363" r:id="rId7"/>
    <p:sldId id="381" r:id="rId8"/>
    <p:sldId id="353" r:id="rId9"/>
    <p:sldId id="356" r:id="rId10"/>
    <p:sldId id="302" r:id="rId11"/>
    <p:sldId id="370" r:id="rId12"/>
    <p:sldId id="377" r:id="rId13"/>
    <p:sldId id="275" r:id="rId14"/>
    <p:sldId id="279" r:id="rId15"/>
    <p:sldId id="385" r:id="rId16"/>
    <p:sldId id="280" r:id="rId17"/>
    <p:sldId id="373" r:id="rId18"/>
    <p:sldId id="371" r:id="rId19"/>
    <p:sldId id="284" r:id="rId20"/>
    <p:sldId id="285" r:id="rId21"/>
    <p:sldId id="270" r:id="rId22"/>
    <p:sldId id="267" r:id="rId23"/>
    <p:sldId id="263" r:id="rId24"/>
    <p:sldId id="271" r:id="rId25"/>
    <p:sldId id="268" r:id="rId26"/>
    <p:sldId id="294" r:id="rId27"/>
    <p:sldId id="295" r:id="rId28"/>
    <p:sldId id="296" r:id="rId29"/>
    <p:sldId id="289" r:id="rId30"/>
    <p:sldId id="299" r:id="rId31"/>
    <p:sldId id="383" r:id="rId32"/>
    <p:sldId id="382" r:id="rId33"/>
    <p:sldId id="290" r:id="rId34"/>
    <p:sldId id="384" r:id="rId35"/>
    <p:sldId id="372" r:id="rId36"/>
    <p:sldId id="300" r:id="rId37"/>
    <p:sldId id="303" r:id="rId38"/>
    <p:sldId id="322" r:id="rId39"/>
    <p:sldId id="326" r:id="rId40"/>
    <p:sldId id="320" r:id="rId41"/>
    <p:sldId id="355" r:id="rId42"/>
    <p:sldId id="366" r:id="rId43"/>
  </p:sldIdLst>
  <p:sldSz cx="12184063" cy="6985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0" userDrawn="1">
          <p15:clr>
            <a:srgbClr val="A4A3A4"/>
          </p15:clr>
        </p15:guide>
        <p15:guide id="2" pos="38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864"/>
    <a:srgbClr val="306E31"/>
    <a:srgbClr val="3C8A3E"/>
    <a:srgbClr val="ECF614"/>
    <a:srgbClr val="E2467E"/>
    <a:srgbClr val="D92263"/>
    <a:srgbClr val="364B9D"/>
    <a:srgbClr val="564380"/>
    <a:srgbClr val="9ED894"/>
    <a:srgbClr val="98F6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نمط متوسط 1 - تميي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نمط متوسط 1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نمط فاتح 3 - تميي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75DCB02-9BB8-47FD-8907-85C794F793BA}" styleName="نمط ذو سمات 1 - تميي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نمط ذو سمات 1 - تميي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4" autoAdjust="0"/>
    <p:restoredTop sz="94660"/>
  </p:normalViewPr>
  <p:slideViewPr>
    <p:cSldViewPr>
      <p:cViewPr>
        <p:scale>
          <a:sx n="70" d="100"/>
          <a:sy n="70" d="100"/>
        </p:scale>
        <p:origin x="138" y="-54"/>
      </p:cViewPr>
      <p:guideLst>
        <p:guide orient="horz" pos="2200"/>
        <p:guide pos="383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image" Target="../media/image21.png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110045354514792"/>
          <c:y val="8.5937618837559515E-2"/>
          <c:w val="0.76671066982207792"/>
          <c:h val="0.62689316154809527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التصنيفات السياسية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F2CF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54E1-49A2-891C-5CEB0162E562}"/>
              </c:ext>
            </c:extLst>
          </c:dPt>
          <c:dPt>
            <c:idx val="1"/>
            <c:bubble3D val="0"/>
            <c:spPr>
              <a:solidFill>
                <a:srgbClr val="CCEDFF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54E1-49A2-891C-5CEB0162E562}"/>
              </c:ext>
            </c:extLst>
          </c:dPt>
          <c:dPt>
            <c:idx val="2"/>
            <c:bubble3D val="0"/>
            <c:spPr>
              <a:noFill/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54E1-49A2-891C-5CEB0162E562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ورقة1!$A$2:$A$4</c:f>
              <c:strCache>
                <c:ptCount val="3"/>
                <c:pt idx="0">
                  <c:v>مناطق صلاحيات أ</c:v>
                </c:pt>
                <c:pt idx="1">
                  <c:v>مناطق صلاحيات ب</c:v>
                </c:pt>
                <c:pt idx="2">
                  <c:v>مناطق صلاحيات ج</c:v>
                </c:pt>
              </c:strCache>
            </c:strRef>
          </c:cat>
          <c:val>
            <c:numRef>
              <c:f>ورقة1!$B$2:$B$4</c:f>
              <c:numCache>
                <c:formatCode>General</c:formatCode>
                <c:ptCount val="3"/>
                <c:pt idx="0">
                  <c:v>11</c:v>
                </c:pt>
                <c:pt idx="1">
                  <c:v>5</c:v>
                </c:pt>
                <c:pt idx="2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4E1-49A2-891C-5CEB0162E56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 w="253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6"/>
      </a:pPr>
      <a:endParaRPr lang="ar-SA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 sz="2000">
                <a:latin typeface="Arabic Typesetting" panose="03020402040406030203" pitchFamily="66" charset="-78"/>
                <a:cs typeface="Arabic Typesetting" panose="03020402040406030203" pitchFamily="66" charset="-78"/>
              </a:defRPr>
            </a:pPr>
            <a:r>
              <a:rPr lang="ar-SA" sz="20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عدد التجمعات المخدومة</a:t>
            </a:r>
          </a:p>
          <a:p>
            <a:pPr algn="ctr">
              <a:defRPr sz="2000">
                <a:latin typeface="Arabic Typesetting" panose="03020402040406030203" pitchFamily="66" charset="-78"/>
                <a:cs typeface="Arabic Typesetting" panose="03020402040406030203" pitchFamily="66" charset="-78"/>
              </a:defRPr>
            </a:pPr>
            <a:r>
              <a:rPr lang="ar-SA" sz="20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بشبكة مياه</a:t>
            </a:r>
          </a:p>
        </c:rich>
      </c:tx>
      <c:layout>
        <c:manualLayout>
          <c:xMode val="edge"/>
          <c:yMode val="edge"/>
          <c:x val="0.56813513095494839"/>
          <c:y val="4.7249757661650346E-4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6487451426835902"/>
          <c:y val="0.16686421030096221"/>
          <c:w val="0.5328921938731368"/>
          <c:h val="0.3962575458626904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ورقة1!$B$1</c:f>
              <c:strCache>
                <c:ptCount val="1"/>
                <c:pt idx="0">
                  <c:v>وجود شبكة مياه في التجمعات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0-CB26-4B5B-8D5D-BEBDBAACAE28}"/>
              </c:ext>
            </c:extLst>
          </c:dPt>
          <c:dPt>
            <c:idx val="1"/>
            <c:invertIfNegative val="0"/>
            <c:bubble3D val="0"/>
            <c:spPr>
              <a:solidFill>
                <a:srgbClr val="F38989"/>
              </a:solidFill>
            </c:spPr>
            <c:extLst>
              <c:ext xmlns:c16="http://schemas.microsoft.com/office/drawing/2014/chart" uri="{C3380CC4-5D6E-409C-BE32-E72D297353CC}">
                <c16:uniqueId val="{00000001-CB26-4B5B-8D5D-BEBDBAACAE28}"/>
              </c:ext>
            </c:extLst>
          </c:dPt>
          <c:cat>
            <c:strRef>
              <c:f>ورقة1!$A$2:$A$3</c:f>
              <c:strCache>
                <c:ptCount val="2"/>
                <c:pt idx="0">
                  <c:v>يوجد شبكة مياه</c:v>
                </c:pt>
                <c:pt idx="1">
                  <c:v>لا يوجد شبكة مياه</c:v>
                </c:pt>
              </c:strCache>
            </c:strRef>
          </c:cat>
          <c:val>
            <c:numRef>
              <c:f>ورقة1!$B$2:$B$3</c:f>
              <c:numCache>
                <c:formatCode>General</c:formatCode>
                <c:ptCount val="2"/>
                <c:pt idx="0">
                  <c:v>11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26-4B5B-8D5D-BEBDBAACAE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5583744"/>
        <c:axId val="125585280"/>
        <c:axId val="0"/>
      </c:bar3DChart>
      <c:catAx>
        <c:axId val="125583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>
                <a:latin typeface="Arabic Typesetting" panose="03020402040406030203" pitchFamily="66" charset="-78"/>
                <a:cs typeface="Arabic Typesetting" panose="03020402040406030203" pitchFamily="66" charset="-78"/>
              </a:defRPr>
            </a:pPr>
            <a:endParaRPr lang="ar-SA"/>
          </a:p>
        </c:txPr>
        <c:crossAx val="125585280"/>
        <c:crosses val="autoZero"/>
        <c:auto val="1"/>
        <c:lblAlgn val="ctr"/>
        <c:lblOffset val="100"/>
        <c:noMultiLvlLbl val="0"/>
      </c:catAx>
      <c:valAx>
        <c:axId val="1255852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ar-SA"/>
          </a:p>
        </c:txPr>
        <c:crossAx val="1255837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ar-SA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95685995901981"/>
          <c:y val="0.20554419528090279"/>
          <c:w val="0.86193307835956789"/>
          <c:h val="0.500968293741305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عدد المدارس</c:v>
                </c:pt>
              </c:strCache>
            </c:strRef>
          </c:tx>
          <c:spPr>
            <a:solidFill>
              <a:srgbClr val="203864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1"/>
                <c:pt idx="0">
                  <c:v>طوباس</c:v>
                </c:pt>
                <c:pt idx="1">
                  <c:v>الثغرة</c:v>
                </c:pt>
                <c:pt idx="2">
                  <c:v>طمون</c:v>
                </c:pt>
                <c:pt idx="3">
                  <c:v>خربة عاطوف </c:v>
                </c:pt>
                <c:pt idx="4">
                  <c:v>عقابا </c:v>
                </c:pt>
                <c:pt idx="5">
                  <c:v>تياسير</c:v>
                </c:pt>
                <c:pt idx="6">
                  <c:v>وادي الفارعة</c:v>
                </c:pt>
                <c:pt idx="7">
                  <c:v>مخيم الفارعة</c:v>
                </c:pt>
                <c:pt idx="8">
                  <c:v>العقبة</c:v>
                </c:pt>
                <c:pt idx="9">
                  <c:v>عين البيضا</c:v>
                </c:pt>
                <c:pt idx="10">
                  <c:v>بردلة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12</c:v>
                </c:pt>
                <c:pt idx="1">
                  <c:v>1</c:v>
                </c:pt>
                <c:pt idx="2">
                  <c:v>11</c:v>
                </c:pt>
                <c:pt idx="3">
                  <c:v>1</c:v>
                </c:pt>
                <c:pt idx="4">
                  <c:v>6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03-40F2-8506-ED9C92E313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1049576"/>
        <c:axId val="361044000"/>
      </c:barChart>
      <c:catAx>
        <c:axId val="361049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61044000"/>
        <c:crosses val="autoZero"/>
        <c:auto val="1"/>
        <c:lblAlgn val="ctr"/>
        <c:lblOffset val="100"/>
        <c:noMultiLvlLbl val="0"/>
      </c:catAx>
      <c:valAx>
        <c:axId val="3610440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61049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defRPr>
            </a:pPr>
            <a:r>
              <a:rPr lang="ar-SA" sz="28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الخدمات الصحية</a:t>
            </a:r>
            <a:endParaRPr lang="en-US" sz="28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abic Typesetting" panose="03020402040406030203" pitchFamily="66" charset="-78"/>
              <a:ea typeface="+mn-ea"/>
              <a:cs typeface="Arabic Typesetting" panose="03020402040406030203" pitchFamily="66" charset="-78"/>
            </a:defRPr>
          </a:pPr>
          <a:endParaRPr lang="ar-SA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03864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الخدمات العسكرية</c:v>
                </c:pt>
                <c:pt idx="1">
                  <c:v>عيادة</c:v>
                </c:pt>
                <c:pt idx="2">
                  <c:v>مديرية صحة</c:v>
                </c:pt>
                <c:pt idx="3">
                  <c:v>مركز صحي</c:v>
                </c:pt>
                <c:pt idx="4">
                  <c:v>مستشفى</c:v>
                </c:pt>
                <c:pt idx="5">
                  <c:v>مستوصف</c:v>
                </c:pt>
                <c:pt idx="6">
                  <c:v>مقهر جمعية الهلال الاحمر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</c:v>
                </c:pt>
                <c:pt idx="1">
                  <c:v>11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8F-4FC7-A705-8463267BEF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44850072"/>
        <c:axId val="544849744"/>
      </c:barChart>
      <c:catAx>
        <c:axId val="544850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defRPr>
            </a:pPr>
            <a:endParaRPr lang="ar-SA"/>
          </a:p>
        </c:txPr>
        <c:crossAx val="544849744"/>
        <c:crosses val="autoZero"/>
        <c:auto val="1"/>
        <c:lblAlgn val="ctr"/>
        <c:lblOffset val="100"/>
        <c:noMultiLvlLbl val="0"/>
      </c:catAx>
      <c:valAx>
        <c:axId val="544849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4485007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110045354514792"/>
          <c:y val="8.5937618837559515E-2"/>
          <c:w val="0.76671066982207792"/>
          <c:h val="0.62689316154809527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 w="253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6"/>
      </a:pPr>
      <a:endParaRPr lang="ar-S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110045354514792"/>
          <c:y val="8.5937618837559515E-2"/>
          <c:w val="0.76671066982207792"/>
          <c:h val="0.62689316154809527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التصنيفات السياسية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F2CF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35FE-4303-A4ED-D17D56ACF67D}"/>
              </c:ext>
            </c:extLst>
          </c:dPt>
          <c:dPt>
            <c:idx val="1"/>
            <c:bubble3D val="0"/>
            <c:spPr>
              <a:solidFill>
                <a:srgbClr val="CCEDFF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35FE-4303-A4ED-D17D56ACF67D}"/>
              </c:ext>
            </c:extLst>
          </c:dPt>
          <c:dPt>
            <c:idx val="2"/>
            <c:bubble3D val="0"/>
            <c:spPr>
              <a:noFill/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35FE-4303-A4ED-D17D56ACF67D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ورقة1!$A$2:$A$4</c:f>
              <c:strCache>
                <c:ptCount val="3"/>
                <c:pt idx="0">
                  <c:v>مناطق صلاحيات أ</c:v>
                </c:pt>
                <c:pt idx="1">
                  <c:v>مناطق صلاحيات ب</c:v>
                </c:pt>
                <c:pt idx="2">
                  <c:v>مناطق صلاحيات ج</c:v>
                </c:pt>
              </c:strCache>
            </c:strRef>
          </c:cat>
          <c:val>
            <c:numRef>
              <c:f>ورقة1!$B$2:$B$4</c:f>
              <c:numCache>
                <c:formatCode>General</c:formatCode>
                <c:ptCount val="3"/>
                <c:pt idx="0">
                  <c:v>11</c:v>
                </c:pt>
                <c:pt idx="1">
                  <c:v>5</c:v>
                </c:pt>
                <c:pt idx="2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5FE-4303-A4ED-D17D56ACF67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 w="253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6"/>
      </a:pPr>
      <a:endParaRPr lang="ar-S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110045354514792"/>
          <c:y val="8.5937618837559515E-2"/>
          <c:w val="0.76671066982207792"/>
          <c:h val="0.62689316154809527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التصنيفات السياسية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F2CF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00C3-4E34-A40E-561F3318A5CC}"/>
              </c:ext>
            </c:extLst>
          </c:dPt>
          <c:dPt>
            <c:idx val="1"/>
            <c:bubble3D val="0"/>
            <c:spPr>
              <a:solidFill>
                <a:srgbClr val="CCEDFF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00C3-4E34-A40E-561F3318A5CC}"/>
              </c:ext>
            </c:extLst>
          </c:dPt>
          <c:dPt>
            <c:idx val="2"/>
            <c:bubble3D val="0"/>
            <c:spPr>
              <a:noFill/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00C3-4E34-A40E-561F3318A5CC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ورقة1!$A$2:$A$4</c:f>
              <c:strCache>
                <c:ptCount val="3"/>
                <c:pt idx="0">
                  <c:v>مناطق صلاحيات أ</c:v>
                </c:pt>
                <c:pt idx="1">
                  <c:v>مناطق صلاحيات ب</c:v>
                </c:pt>
                <c:pt idx="2">
                  <c:v>مناطق صلاحيات ج</c:v>
                </c:pt>
              </c:strCache>
            </c:strRef>
          </c:cat>
          <c:val>
            <c:numRef>
              <c:f>ورقة1!$B$2:$B$4</c:f>
              <c:numCache>
                <c:formatCode>General</c:formatCode>
                <c:ptCount val="3"/>
                <c:pt idx="0">
                  <c:v>11</c:v>
                </c:pt>
                <c:pt idx="1">
                  <c:v>5</c:v>
                </c:pt>
                <c:pt idx="2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0C3-4E34-A40E-561F3318A5C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 w="253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6"/>
      </a:pPr>
      <a:endParaRPr lang="ar-S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 sz="2400">
                <a:latin typeface="Arabic Typesetting" panose="03020402040406030203" pitchFamily="66" charset="-78"/>
                <a:cs typeface="Arabic Typesetting" panose="03020402040406030203" pitchFamily="66" charset="-78"/>
              </a:defRPr>
            </a:pPr>
            <a:r>
              <a:rPr lang="ar-SA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نسب تصنيفات الاراضي الزراعية</a:t>
            </a:r>
            <a:endParaRPr lang="ar-SA" sz="24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c:rich>
      </c:tx>
      <c:layout>
        <c:manualLayout>
          <c:xMode val="edge"/>
          <c:yMode val="edge"/>
          <c:x val="0.11908609493008088"/>
          <c:y val="0.18786543033262146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تصنيفات الاراضي الزراعية</c:v>
                </c:pt>
              </c:strCache>
            </c:strRef>
          </c:tx>
          <c:dPt>
            <c:idx val="0"/>
            <c:bubble3D val="0"/>
            <c:spPr>
              <a:solidFill>
                <a:srgbClr val="4B6712"/>
              </a:solidFill>
            </c:spPr>
            <c:extLst>
              <c:ext xmlns:c16="http://schemas.microsoft.com/office/drawing/2014/chart" uri="{C3380CC4-5D6E-409C-BE32-E72D297353CC}">
                <c16:uniqueId val="{00000000-028D-4118-8C8D-C829F3A5FC11}"/>
              </c:ext>
            </c:extLst>
          </c:dPt>
          <c:dPt>
            <c:idx val="1"/>
            <c:bubble3D val="0"/>
            <c:spPr>
              <a:solidFill>
                <a:srgbClr val="53BE15"/>
              </a:solidFill>
            </c:spPr>
            <c:extLst>
              <c:ext xmlns:c16="http://schemas.microsoft.com/office/drawing/2014/chart" uri="{C3380CC4-5D6E-409C-BE32-E72D297353CC}">
                <c16:uniqueId val="{00000001-028D-4118-8C8D-C829F3A5FC11}"/>
              </c:ext>
            </c:extLst>
          </c:dPt>
          <c:dPt>
            <c:idx val="2"/>
            <c:bubble3D val="0"/>
            <c:spPr>
              <a:solidFill>
                <a:srgbClr val="C6FDC3"/>
              </a:solidFill>
            </c:spPr>
            <c:extLst>
              <c:ext xmlns:c16="http://schemas.microsoft.com/office/drawing/2014/chart" uri="{C3380CC4-5D6E-409C-BE32-E72D297353CC}">
                <c16:uniqueId val="{00000002-028D-4118-8C8D-C829F3A5FC11}"/>
              </c:ext>
            </c:extLst>
          </c:dPt>
          <c:dPt>
            <c:idx val="3"/>
            <c:bubble3D val="0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</c:spPr>
            <c:extLst>
              <c:ext xmlns:c16="http://schemas.microsoft.com/office/drawing/2014/chart" uri="{C3380CC4-5D6E-409C-BE32-E72D297353CC}">
                <c16:uniqueId val="{00000003-028D-4118-8C8D-C829F3A5FC1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ar-SA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ورقة1!$A$2:$A$5</c:f>
              <c:strCache>
                <c:ptCount val="4"/>
                <c:pt idx="0">
                  <c:v>اراضي عالية القيمة الزراعية</c:v>
                </c:pt>
                <c:pt idx="1">
                  <c:v>اراضي متوسطة القيمة الزراعية</c:v>
                </c:pt>
                <c:pt idx="2">
                  <c:v>اراضي منخفضة القيمة الزراعية</c:v>
                </c:pt>
                <c:pt idx="3">
                  <c:v>اراضي غابات و محميات 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0.2</c:v>
                </c:pt>
                <c:pt idx="1">
                  <c:v>0.19000000000000072</c:v>
                </c:pt>
                <c:pt idx="2">
                  <c:v>0.65000000000000402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28D-4118-8C8D-C829F3A5FC1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ar-SA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ورقة1!$B$1</c:f>
              <c:strCache>
                <c:ptCount val="1"/>
                <c:pt idx="0">
                  <c:v>1997</c:v>
                </c:pt>
              </c:strCache>
            </c:strRef>
          </c:tx>
          <c:spPr>
            <a:solidFill>
              <a:srgbClr val="BDD2FF"/>
            </a:solidFill>
          </c:spPr>
          <c:invertIfNegative val="0"/>
          <c:cat>
            <c:strRef>
              <c:f>ورقة1!$A$2</c:f>
              <c:strCache>
                <c:ptCount val="1"/>
                <c:pt idx="0">
                  <c:v>تعداد محافظة طوباس حسب السنوات</c:v>
                </c:pt>
              </c:strCache>
            </c:strRef>
          </c:cat>
          <c:val>
            <c:numRef>
              <c:f>ورقة1!$B$2</c:f>
              <c:numCache>
                <c:formatCode>General</c:formatCode>
                <c:ptCount val="1"/>
                <c:pt idx="0">
                  <c:v>34755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C6-4C71-A8BB-E0F9E61EB41C}"/>
            </c:ext>
          </c:extLst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rgbClr val="0071FE"/>
            </a:solidFill>
          </c:spPr>
          <c:invertIfNegative val="0"/>
          <c:cat>
            <c:strRef>
              <c:f>ورقة1!$A$2</c:f>
              <c:strCache>
                <c:ptCount val="1"/>
                <c:pt idx="0">
                  <c:v>تعداد محافظة طوباس حسب السنوات</c:v>
                </c:pt>
              </c:strCache>
            </c:strRef>
          </c:cat>
          <c:val>
            <c:numRef>
              <c:f>ورقة1!$C$2</c:f>
              <c:numCache>
                <c:formatCode>General</c:formatCode>
                <c:ptCount val="1"/>
                <c:pt idx="0">
                  <c:v>49489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C6-4C71-A8BB-E0F9E61EB41C}"/>
            </c:ext>
          </c:extLst>
        </c:ser>
        <c:ser>
          <c:idx val="2"/>
          <c:order val="2"/>
          <c:tx>
            <c:strRef>
              <c:f>ورقة1!$D$1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0015A7"/>
            </a:solidFill>
          </c:spPr>
          <c:invertIfNegative val="0"/>
          <c:cat>
            <c:strRef>
              <c:f>ورقة1!$A$2</c:f>
              <c:strCache>
                <c:ptCount val="1"/>
                <c:pt idx="0">
                  <c:v>تعداد محافظة طوباس حسب السنوات</c:v>
                </c:pt>
              </c:strCache>
            </c:strRef>
          </c:cat>
          <c:val>
            <c:numRef>
              <c:f>ورقة1!$D$2</c:f>
              <c:numCache>
                <c:formatCode>General</c:formatCode>
                <c:ptCount val="1"/>
                <c:pt idx="0">
                  <c:v>60927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CC6-4C71-A8BB-E0F9E61EB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shape val="box"/>
        <c:axId val="124821888"/>
        <c:axId val="124823424"/>
        <c:axId val="0"/>
      </c:bar3DChart>
      <c:catAx>
        <c:axId val="1248218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800" b="1">
                <a:latin typeface="Arabic Typesetting" panose="03020402040406030203" pitchFamily="66" charset="-78"/>
                <a:cs typeface="Arabic Typesetting" panose="03020402040406030203" pitchFamily="66" charset="-78"/>
              </a:defRPr>
            </a:pPr>
            <a:endParaRPr lang="ar-SA"/>
          </a:p>
        </c:txPr>
        <c:crossAx val="124823424"/>
        <c:crosses val="autoZero"/>
        <c:auto val="1"/>
        <c:lblAlgn val="ctr"/>
        <c:lblOffset val="100"/>
        <c:noMultiLvlLbl val="0"/>
      </c:catAx>
      <c:valAx>
        <c:axId val="124823424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ar-SA"/>
          </a:p>
        </c:txPr>
        <c:crossAx val="124821888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2000">
              <a:latin typeface="Arabic Typesetting" panose="03020402040406030203" pitchFamily="66" charset="-78"/>
              <a:cs typeface="Arabic Typesetting" panose="03020402040406030203" pitchFamily="66" charset="-78"/>
            </a:defRPr>
          </a:pPr>
          <a:endParaRPr lang="ar-S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ar-SA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 sz="1600">
                <a:latin typeface="Arabic Typesetting" panose="03020402040406030203" pitchFamily="66" charset="-78"/>
                <a:cs typeface="Arabic Typesetting" panose="03020402040406030203" pitchFamily="66" charset="-78"/>
              </a:defRPr>
            </a:pPr>
            <a:r>
              <a:rPr lang="ar-SA" sz="16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نسبة الذكور </a:t>
            </a:r>
            <a:r>
              <a:rPr lang="ar-SA" sz="16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و</a:t>
            </a:r>
            <a:r>
              <a:rPr lang="ar-SA" sz="16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16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الاناث</a:t>
            </a:r>
            <a:r>
              <a:rPr lang="ar-SA" sz="16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من </a:t>
            </a:r>
            <a:r>
              <a:rPr lang="ar-SA" sz="16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اجمالي</a:t>
            </a:r>
            <a:r>
              <a:rPr lang="ar-SA" sz="16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عدد سكان محافظة </a:t>
            </a:r>
            <a:r>
              <a:rPr lang="ar-SA" sz="16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طوباس</a:t>
            </a:r>
            <a:endParaRPr lang="ar-SA" sz="16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c:rich>
      </c:tx>
      <c:layout>
        <c:manualLayout>
          <c:xMode val="edge"/>
          <c:yMode val="edge"/>
          <c:x val="0.14292305768965566"/>
          <c:y val="6.9265621610930458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نسبة الذكور و الاناث من اجمالي عدد سكان محافظة طوباس</c:v>
                </c:pt>
              </c:strCache>
            </c:strRef>
          </c:tx>
          <c:spPr>
            <a:solidFill>
              <a:srgbClr val="FE73DE"/>
            </a:solidFill>
          </c:spPr>
          <c:dPt>
            <c:idx val="0"/>
            <c:bubble3D val="0"/>
            <c:spPr>
              <a:solidFill>
                <a:srgbClr val="6699FF"/>
              </a:solidFill>
            </c:spPr>
            <c:extLst>
              <c:ext xmlns:c16="http://schemas.microsoft.com/office/drawing/2014/chart" uri="{C3380CC4-5D6E-409C-BE32-E72D297353CC}">
                <c16:uniqueId val="{00000001-A2A6-423A-A947-4743032F6CF6}"/>
              </c:ext>
            </c:extLst>
          </c:dPt>
          <c:dPt>
            <c:idx val="1"/>
            <c:bubble3D val="0"/>
            <c:spPr>
              <a:solidFill>
                <a:srgbClr val="FEBAEE"/>
              </a:solidFill>
            </c:spPr>
            <c:extLst>
              <c:ext xmlns:c16="http://schemas.microsoft.com/office/drawing/2014/chart" uri="{C3380CC4-5D6E-409C-BE32-E72D297353CC}">
                <c16:uniqueId val="{00000002-A2A6-423A-A947-4743032F6CF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ar-SA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ورقة1!$A$2:$A$3</c:f>
              <c:strCache>
                <c:ptCount val="2"/>
                <c:pt idx="0">
                  <c:v>ذكر</c:v>
                </c:pt>
                <c:pt idx="1">
                  <c:v>انثى</c:v>
                </c:pt>
              </c:strCache>
            </c:strRef>
          </c:cat>
          <c:val>
            <c:numRef>
              <c:f>ورقة1!$B$2:$B$3</c:f>
              <c:numCache>
                <c:formatCode>General</c:formatCode>
                <c:ptCount val="2"/>
                <c:pt idx="0">
                  <c:v>25533</c:v>
                </c:pt>
                <c:pt idx="1">
                  <c:v>24728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A6-423A-A947-4743032F6CF6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ar-SA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ورقة1!$B$1</c:f>
              <c:strCache>
                <c:ptCount val="1"/>
                <c:pt idx="0">
                  <c:v>حضر</c:v>
                </c:pt>
              </c:strCache>
            </c:strRef>
          </c:tx>
          <c:spPr>
            <a:solidFill>
              <a:srgbClr val="F9F972"/>
            </a:solidFill>
          </c:spPr>
          <c:invertIfNegative val="0"/>
          <c:cat>
            <c:numRef>
              <c:f>ورقة1!$A$2:$A$4</c:f>
              <c:numCache>
                <c:formatCode>General</c:formatCode>
                <c:ptCount val="3"/>
                <c:pt idx="0">
                  <c:v>1997</c:v>
                </c:pt>
                <c:pt idx="1">
                  <c:v>2007</c:v>
                </c:pt>
                <c:pt idx="2">
                  <c:v>2016</c:v>
                </c:pt>
              </c:numCache>
            </c:numRef>
          </c:cat>
          <c:val>
            <c:numRef>
              <c:f>ورقة1!$B$2:$B$4</c:f>
              <c:numCache>
                <c:formatCode>General</c:formatCode>
                <c:ptCount val="3"/>
                <c:pt idx="0">
                  <c:v>23836</c:v>
                </c:pt>
                <c:pt idx="1">
                  <c:v>32100</c:v>
                </c:pt>
                <c:pt idx="2">
                  <c:v>44555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4E-44A1-A964-20CAE2127FF9}"/>
            </c:ext>
          </c:extLst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ريف</c:v>
                </c:pt>
              </c:strCache>
            </c:strRef>
          </c:tx>
          <c:spPr>
            <a:solidFill>
              <a:srgbClr val="35E917"/>
            </a:solidFill>
          </c:spPr>
          <c:invertIfNegative val="0"/>
          <c:cat>
            <c:numRef>
              <c:f>ورقة1!$A$2:$A$4</c:f>
              <c:numCache>
                <c:formatCode>General</c:formatCode>
                <c:ptCount val="3"/>
                <c:pt idx="0">
                  <c:v>1997</c:v>
                </c:pt>
                <c:pt idx="1">
                  <c:v>2007</c:v>
                </c:pt>
                <c:pt idx="2">
                  <c:v>2016</c:v>
                </c:pt>
              </c:numCache>
            </c:numRef>
          </c:cat>
          <c:val>
            <c:numRef>
              <c:f>ورقة1!$C$2:$C$4</c:f>
              <c:numCache>
                <c:formatCode>General</c:formatCode>
                <c:ptCount val="3"/>
                <c:pt idx="0">
                  <c:v>6912</c:v>
                </c:pt>
                <c:pt idx="1">
                  <c:v>10590</c:v>
                </c:pt>
                <c:pt idx="2">
                  <c:v>14701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4E-44A1-A964-20CAE2127FF9}"/>
            </c:ext>
          </c:extLst>
        </c:ser>
        <c:ser>
          <c:idx val="2"/>
          <c:order val="2"/>
          <c:tx>
            <c:strRef>
              <c:f>ورقة1!$D$1</c:f>
              <c:strCache>
                <c:ptCount val="1"/>
                <c:pt idx="0">
                  <c:v>مخيم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ورقة1!$A$2:$A$4</c:f>
              <c:numCache>
                <c:formatCode>General</c:formatCode>
                <c:ptCount val="3"/>
                <c:pt idx="0">
                  <c:v>1997</c:v>
                </c:pt>
                <c:pt idx="1">
                  <c:v>2007</c:v>
                </c:pt>
                <c:pt idx="2">
                  <c:v>2016</c:v>
                </c:pt>
              </c:numCache>
            </c:numRef>
          </c:cat>
          <c:val>
            <c:numRef>
              <c:f>ورقة1!$D$2:$D$4</c:f>
              <c:numCache>
                <c:formatCode>General</c:formatCode>
                <c:ptCount val="3"/>
                <c:pt idx="0">
                  <c:v>4194</c:v>
                </c:pt>
                <c:pt idx="1">
                  <c:v>5474</c:v>
                </c:pt>
                <c:pt idx="2">
                  <c:v>7598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54E-44A1-A964-20CAE2127F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5457152"/>
        <c:axId val="125458688"/>
        <c:axId val="0"/>
      </c:bar3DChart>
      <c:catAx>
        <c:axId val="125457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ar-SA"/>
          </a:p>
        </c:txPr>
        <c:crossAx val="125458688"/>
        <c:crosses val="autoZero"/>
        <c:auto val="1"/>
        <c:lblAlgn val="ctr"/>
        <c:lblOffset val="100"/>
        <c:noMultiLvlLbl val="0"/>
      </c:catAx>
      <c:valAx>
        <c:axId val="125458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ar-SA"/>
          </a:p>
        </c:txPr>
        <c:crossAx val="125457152"/>
        <c:crosses val="autoZero"/>
        <c:crossBetween val="between"/>
      </c:valAx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ar-SA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txPr>
        <a:bodyPr/>
        <a:lstStyle/>
        <a:p>
          <a:pPr>
            <a:defRPr sz="2400">
              <a:latin typeface="Arabic Typesetting" panose="03020402040406030203" pitchFamily="66" charset="-78"/>
              <a:cs typeface="Arabic Typesetting" panose="03020402040406030203" pitchFamily="66" charset="-78"/>
            </a:defRPr>
          </a:pPr>
          <a:endParaRPr lang="ar-SA"/>
        </a:p>
      </c:txPr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ورقة1!$B$1</c:f>
              <c:strCache>
                <c:ptCount val="1"/>
                <c:pt idx="0">
                  <c:v>عدد الينابيع و الآبار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33BD55"/>
              </a:solidFill>
            </c:spPr>
            <c:extLst>
              <c:ext xmlns:c16="http://schemas.microsoft.com/office/drawing/2014/chart" uri="{C3380CC4-5D6E-409C-BE32-E72D297353CC}">
                <c16:uniqueId val="{00000000-46C9-4747-9B79-948D1A9CCC80}"/>
              </c:ext>
            </c:extLst>
          </c:dPt>
          <c:dPt>
            <c:idx val="1"/>
            <c:invertIfNegative val="0"/>
            <c:bubble3D val="0"/>
            <c:spPr>
              <a:solidFill>
                <a:srgbClr val="FFFF80"/>
              </a:solidFill>
            </c:spPr>
            <c:extLst>
              <c:ext xmlns:c16="http://schemas.microsoft.com/office/drawing/2014/chart" uri="{C3380CC4-5D6E-409C-BE32-E72D297353CC}">
                <c16:uniqueId val="{00000001-46C9-4747-9B79-948D1A9CCC80}"/>
              </c:ext>
            </c:extLst>
          </c:dPt>
          <c:cat>
            <c:strRef>
              <c:f>ورقة1!$A$2:$A$3</c:f>
              <c:strCache>
                <c:ptCount val="2"/>
                <c:pt idx="0">
                  <c:v>ينابيع</c:v>
                </c:pt>
                <c:pt idx="1">
                  <c:v>آبار</c:v>
                </c:pt>
              </c:strCache>
            </c:strRef>
          </c:cat>
          <c:val>
            <c:numRef>
              <c:f>ورقة1!$B$2:$B$3</c:f>
              <c:numCache>
                <c:formatCode>General</c:formatCode>
                <c:ptCount val="2"/>
                <c:pt idx="0">
                  <c:v>27</c:v>
                </c:pt>
                <c:pt idx="1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C9-4747-9B79-948D1A9CCC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5651200"/>
        <c:axId val="125652992"/>
        <c:axId val="0"/>
      </c:bar3DChart>
      <c:catAx>
        <c:axId val="125651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800">
                <a:latin typeface="Arabic Typesetting" panose="03020402040406030203" pitchFamily="66" charset="-78"/>
                <a:cs typeface="Arabic Typesetting" panose="03020402040406030203" pitchFamily="66" charset="-78"/>
              </a:defRPr>
            </a:pPr>
            <a:endParaRPr lang="ar-SA"/>
          </a:p>
        </c:txPr>
        <c:crossAx val="125652992"/>
        <c:crosses val="autoZero"/>
        <c:auto val="1"/>
        <c:lblAlgn val="ctr"/>
        <c:lblOffset val="100"/>
        <c:noMultiLvlLbl val="0"/>
      </c:catAx>
      <c:valAx>
        <c:axId val="125652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56512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ar-SA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B32C98-E23E-4985-BA66-433FBADC04CF}" type="doc">
      <dgm:prSet loTypeId="urn:microsoft.com/office/officeart/2005/8/layout/hierarchy1" loCatId="hierarchy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5AB82F86-2067-46C9-9F82-048F8021500D}">
      <dgm:prSet phldrT="[نص]" custT="1"/>
      <dgm:spPr/>
      <dgm:t>
        <a:bodyPr/>
        <a:lstStyle/>
        <a:p>
          <a:pPr rtl="1"/>
          <a:r>
            <a:rPr lang="ar-SA" sz="36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منهجية التحليل</a:t>
          </a:r>
        </a:p>
      </dgm:t>
    </dgm:pt>
    <dgm:pt modelId="{6588B97B-8759-442F-8C04-01652EA52504}" type="parTrans" cxnId="{9C990516-F7D5-4C5A-A1AF-619BEF62135C}">
      <dgm:prSet/>
      <dgm:spPr/>
      <dgm:t>
        <a:bodyPr/>
        <a:lstStyle/>
        <a:p>
          <a:pPr rtl="1"/>
          <a:endParaRPr lang="ar-SA"/>
        </a:p>
      </dgm:t>
    </dgm:pt>
    <dgm:pt modelId="{C7A02C43-8CAF-4299-862C-830A700D69FC}" type="sibTrans" cxnId="{9C990516-F7D5-4C5A-A1AF-619BEF62135C}">
      <dgm:prSet/>
      <dgm:spPr/>
      <dgm:t>
        <a:bodyPr/>
        <a:lstStyle/>
        <a:p>
          <a:pPr rtl="1"/>
          <a:endParaRPr lang="ar-SA"/>
        </a:p>
      </dgm:t>
    </dgm:pt>
    <dgm:pt modelId="{4D21A089-7670-418C-BE69-DFB904A06414}">
      <dgm:prSet phldrT="[نص]" custT="1"/>
      <dgm:spPr/>
      <dgm:t>
        <a:bodyPr/>
        <a:lstStyle/>
        <a:p>
          <a:pPr rtl="1"/>
          <a:r>
            <a:rPr lang="ar-SA" sz="2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امكانيات</a:t>
          </a:r>
          <a:r>
            <a: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و تحديات التنمية</a:t>
          </a:r>
        </a:p>
      </dgm:t>
    </dgm:pt>
    <dgm:pt modelId="{DF90B894-EE70-4EE0-A527-60D33FD8586F}" type="parTrans" cxnId="{627B2B6A-4233-46FA-A1A8-7D76421C38EF}">
      <dgm:prSet/>
      <dgm:spPr/>
      <dgm:t>
        <a:bodyPr/>
        <a:lstStyle/>
        <a:p>
          <a:pPr rtl="1"/>
          <a:endParaRPr lang="ar-SA"/>
        </a:p>
      </dgm:t>
    </dgm:pt>
    <dgm:pt modelId="{6BEB63CC-07D1-4CEF-BCF9-EEFFA6279930}" type="sibTrans" cxnId="{627B2B6A-4233-46FA-A1A8-7D76421C38EF}">
      <dgm:prSet/>
      <dgm:spPr/>
      <dgm:t>
        <a:bodyPr/>
        <a:lstStyle/>
        <a:p>
          <a:pPr rtl="1"/>
          <a:endParaRPr lang="ar-SA"/>
        </a:p>
      </dgm:t>
    </dgm:pt>
    <dgm:pt modelId="{36109C13-E2CD-4D1C-B245-FAD6C58892DC}">
      <dgm:prSet phldrT="[نص]"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المعيقات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التحديات</a:t>
          </a:r>
        </a:p>
      </dgm:t>
    </dgm:pt>
    <dgm:pt modelId="{0484E081-6AAC-4CE3-A11A-F1D3C8A6EC24}" type="parTrans" cxnId="{F3C35DE2-C9BD-4751-B2BD-A671A0E521F0}">
      <dgm:prSet/>
      <dgm:spPr/>
      <dgm:t>
        <a:bodyPr/>
        <a:lstStyle/>
        <a:p>
          <a:pPr rtl="1"/>
          <a:endParaRPr lang="ar-SA"/>
        </a:p>
      </dgm:t>
    </dgm:pt>
    <dgm:pt modelId="{4970807B-DB37-4623-9E40-269C7107C2DA}" type="sibTrans" cxnId="{F3C35DE2-C9BD-4751-B2BD-A671A0E521F0}">
      <dgm:prSet/>
      <dgm:spPr/>
      <dgm:t>
        <a:bodyPr/>
        <a:lstStyle/>
        <a:p>
          <a:pPr rtl="1"/>
          <a:endParaRPr lang="ar-SA"/>
        </a:p>
      </dgm:t>
    </dgm:pt>
    <dgm:pt modelId="{A537EFA4-0018-4E7C-9A4C-7F76A662AA5C}">
      <dgm:prSet phldrT="[نص]"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الفرص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الامكانيات</a:t>
          </a:r>
          <a:endParaRPr lang="ar-SA" sz="24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8EE0476A-E699-4ABB-B03C-D3C972C4E133}" type="parTrans" cxnId="{7AA704F5-820D-41C9-A73C-73D150800FA2}">
      <dgm:prSet/>
      <dgm:spPr/>
      <dgm:t>
        <a:bodyPr/>
        <a:lstStyle/>
        <a:p>
          <a:pPr rtl="1"/>
          <a:endParaRPr lang="ar-SA"/>
        </a:p>
      </dgm:t>
    </dgm:pt>
    <dgm:pt modelId="{DEB757E3-D805-44FA-945E-06BF44C0D270}" type="sibTrans" cxnId="{7AA704F5-820D-41C9-A73C-73D150800FA2}">
      <dgm:prSet/>
      <dgm:spPr/>
      <dgm:t>
        <a:bodyPr/>
        <a:lstStyle/>
        <a:p>
          <a:pPr rtl="1"/>
          <a:endParaRPr lang="ar-SA"/>
        </a:p>
      </dgm:t>
    </dgm:pt>
    <dgm:pt modelId="{7DEB42E1-490E-4146-8979-51F5C51B67BF}">
      <dgm:prSet custT="1"/>
      <dgm:spPr/>
      <dgm:t>
        <a:bodyPr/>
        <a:lstStyle/>
        <a:p>
          <a:pPr rtl="1"/>
          <a:r>
            <a: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تحليل القطاعات</a:t>
          </a:r>
        </a:p>
      </dgm:t>
    </dgm:pt>
    <dgm:pt modelId="{735D0B8F-97F2-4149-92E9-CAEB6DBE8C06}" type="parTrans" cxnId="{7BC958C2-989F-45EF-B6D1-46AFEC980446}">
      <dgm:prSet/>
      <dgm:spPr/>
      <dgm:t>
        <a:bodyPr/>
        <a:lstStyle/>
        <a:p>
          <a:pPr rtl="1"/>
          <a:endParaRPr lang="ar-SA"/>
        </a:p>
      </dgm:t>
    </dgm:pt>
    <dgm:pt modelId="{C386A14A-52A3-43E0-B8E5-75A8963146AD}" type="sibTrans" cxnId="{7BC958C2-989F-45EF-B6D1-46AFEC980446}">
      <dgm:prSet/>
      <dgm:spPr/>
      <dgm:t>
        <a:bodyPr/>
        <a:lstStyle/>
        <a:p>
          <a:pPr rtl="1"/>
          <a:endParaRPr lang="ar-SA"/>
        </a:p>
      </dgm:t>
    </dgm:pt>
    <dgm:pt modelId="{7267A3F4-9625-481D-BB27-C83C606848ED}">
      <dgm:prSet custT="1"/>
      <dgm:spPr/>
      <dgm:t>
        <a:bodyPr/>
        <a:lstStyle/>
        <a:p>
          <a:pPr rtl="1"/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السكان </a:t>
          </a:r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</a:t>
          </a:r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الديموغرافيا</a:t>
          </a:r>
          <a:endParaRPr lang="ar-SA" sz="18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CF9A15DA-3421-4337-969E-6A9567BDFB91}" type="parTrans" cxnId="{4D28C4F6-8F9A-4994-811A-9AA227C6B389}">
      <dgm:prSet/>
      <dgm:spPr/>
      <dgm:t>
        <a:bodyPr/>
        <a:lstStyle/>
        <a:p>
          <a:pPr rtl="1"/>
          <a:endParaRPr lang="ar-SA"/>
        </a:p>
      </dgm:t>
    </dgm:pt>
    <dgm:pt modelId="{88D3BAC5-CE02-40A9-A68A-D5BA1899D136}" type="sibTrans" cxnId="{4D28C4F6-8F9A-4994-811A-9AA227C6B389}">
      <dgm:prSet/>
      <dgm:spPr/>
      <dgm:t>
        <a:bodyPr/>
        <a:lstStyle/>
        <a:p>
          <a:pPr rtl="1"/>
          <a:endParaRPr lang="ar-SA"/>
        </a:p>
      </dgm:t>
    </dgm:pt>
    <dgm:pt modelId="{84FF49C6-28FE-4EB7-9955-EB0C803B42F6}">
      <dgm:prSet custT="1"/>
      <dgm:spPr/>
      <dgm:t>
        <a:bodyPr/>
        <a:lstStyle/>
        <a:p>
          <a:pPr rtl="1"/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المواصلات </a:t>
          </a:r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المرور</a:t>
          </a:r>
        </a:p>
      </dgm:t>
    </dgm:pt>
    <dgm:pt modelId="{9C262E5D-0350-41AF-88C6-BB7025B606D5}" type="parTrans" cxnId="{046F02AE-6929-4D70-A70F-1EE3188DABF3}">
      <dgm:prSet/>
      <dgm:spPr/>
      <dgm:t>
        <a:bodyPr/>
        <a:lstStyle/>
        <a:p>
          <a:pPr rtl="1"/>
          <a:endParaRPr lang="ar-SA"/>
        </a:p>
      </dgm:t>
    </dgm:pt>
    <dgm:pt modelId="{EF486BFC-45D8-4B78-8962-3E8FFF6CE08A}" type="sibTrans" cxnId="{046F02AE-6929-4D70-A70F-1EE3188DABF3}">
      <dgm:prSet/>
      <dgm:spPr/>
      <dgm:t>
        <a:bodyPr/>
        <a:lstStyle/>
        <a:p>
          <a:pPr rtl="1"/>
          <a:endParaRPr lang="ar-SA"/>
        </a:p>
      </dgm:t>
    </dgm:pt>
    <dgm:pt modelId="{DACD5CEB-2B75-4398-B5DC-9A954602F24E}">
      <dgm:prSet custT="1"/>
      <dgm:spPr/>
      <dgm:t>
        <a:bodyPr/>
        <a:lstStyle/>
        <a:p>
          <a:pPr rtl="1"/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المياه </a:t>
          </a:r>
          <a:r>
            <a:rPr lang="ar-SA" sz="20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الصرف الصحي</a:t>
          </a:r>
        </a:p>
      </dgm:t>
    </dgm:pt>
    <dgm:pt modelId="{E02BF8CD-915B-4722-9C8A-3E6F51B121CC}" type="parTrans" cxnId="{5C77514F-326D-4292-8695-7C3753C55CB8}">
      <dgm:prSet/>
      <dgm:spPr/>
      <dgm:t>
        <a:bodyPr/>
        <a:lstStyle/>
        <a:p>
          <a:pPr rtl="1"/>
          <a:endParaRPr lang="ar-SA"/>
        </a:p>
      </dgm:t>
    </dgm:pt>
    <dgm:pt modelId="{3C026081-3908-4F36-A6EF-8D3D65D90E0E}" type="sibTrans" cxnId="{5C77514F-326D-4292-8695-7C3753C55CB8}">
      <dgm:prSet/>
      <dgm:spPr/>
      <dgm:t>
        <a:bodyPr/>
        <a:lstStyle/>
        <a:p>
          <a:pPr rtl="1"/>
          <a:endParaRPr lang="ar-SA"/>
        </a:p>
      </dgm:t>
    </dgm:pt>
    <dgm:pt modelId="{F376AC1B-A26A-4A86-9514-8BE415361962}">
      <dgm:prSet custT="1"/>
      <dgm:spPr/>
      <dgm:t>
        <a:bodyPr/>
        <a:lstStyle/>
        <a:p>
          <a:pPr rtl="1"/>
          <a:r>
            <a:rPr lang="ar-SA" sz="20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ادارة</a:t>
          </a:r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النفايات </a:t>
          </a:r>
          <a:r>
            <a:rPr lang="ar-SA" sz="20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البيئة</a:t>
          </a:r>
        </a:p>
      </dgm:t>
    </dgm:pt>
    <dgm:pt modelId="{F14147D0-058C-4ABD-9537-C6F7DA096DDA}" type="parTrans" cxnId="{1192EC59-9091-4259-BF65-467FF0A515A4}">
      <dgm:prSet/>
      <dgm:spPr/>
      <dgm:t>
        <a:bodyPr/>
        <a:lstStyle/>
        <a:p>
          <a:pPr rtl="1"/>
          <a:endParaRPr lang="ar-SA"/>
        </a:p>
      </dgm:t>
    </dgm:pt>
    <dgm:pt modelId="{C0C4B8A9-35A9-4F69-8CF8-CFCBD0F153B3}" type="sibTrans" cxnId="{1192EC59-9091-4259-BF65-467FF0A515A4}">
      <dgm:prSet/>
      <dgm:spPr/>
      <dgm:t>
        <a:bodyPr/>
        <a:lstStyle/>
        <a:p>
          <a:pPr rtl="1"/>
          <a:endParaRPr lang="ar-SA"/>
        </a:p>
      </dgm:t>
    </dgm:pt>
    <dgm:pt modelId="{6E03E1F6-5072-4619-8207-FEBEA2E64EBE}">
      <dgm:prSet custT="1"/>
      <dgm:spPr/>
      <dgm:t>
        <a:bodyPr/>
        <a:lstStyle/>
        <a:p>
          <a:pPr rtl="1"/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امدادات</a:t>
          </a:r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الطاقة </a:t>
          </a:r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الاتصالات</a:t>
          </a:r>
        </a:p>
      </dgm:t>
    </dgm:pt>
    <dgm:pt modelId="{CC9C4041-DE56-4E0F-BEB5-14981965DBE8}" type="parTrans" cxnId="{D3A28055-9429-4AFF-B148-D4B1DFE91BA2}">
      <dgm:prSet/>
      <dgm:spPr/>
      <dgm:t>
        <a:bodyPr/>
        <a:lstStyle/>
        <a:p>
          <a:pPr rtl="1"/>
          <a:endParaRPr lang="ar-SA"/>
        </a:p>
      </dgm:t>
    </dgm:pt>
    <dgm:pt modelId="{804D987C-B1F7-46FC-B2B9-B02E2B455E5D}" type="sibTrans" cxnId="{D3A28055-9429-4AFF-B148-D4B1DFE91BA2}">
      <dgm:prSet/>
      <dgm:spPr/>
      <dgm:t>
        <a:bodyPr/>
        <a:lstStyle/>
        <a:p>
          <a:pPr rtl="1"/>
          <a:endParaRPr lang="ar-SA"/>
        </a:p>
      </dgm:t>
    </dgm:pt>
    <dgm:pt modelId="{9B0BC3C0-24C2-4234-81EA-01749C494ECF}">
      <dgm:prSet custT="1"/>
      <dgm:spPr/>
      <dgm:t>
        <a:bodyPr/>
        <a:lstStyle/>
        <a:p>
          <a:pPr rtl="1"/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الخدمات المجتمعية</a:t>
          </a:r>
        </a:p>
      </dgm:t>
    </dgm:pt>
    <dgm:pt modelId="{5486CC7C-1C35-4579-8BCA-F6C5AF0FD2F2}" type="parTrans" cxnId="{99085EDD-A3DA-4B00-8266-37375CBCC51B}">
      <dgm:prSet/>
      <dgm:spPr/>
      <dgm:t>
        <a:bodyPr/>
        <a:lstStyle/>
        <a:p>
          <a:pPr rtl="1"/>
          <a:endParaRPr lang="ar-SA"/>
        </a:p>
      </dgm:t>
    </dgm:pt>
    <dgm:pt modelId="{9E642731-D599-4095-9210-2451A2B108D7}" type="sibTrans" cxnId="{99085EDD-A3DA-4B00-8266-37375CBCC51B}">
      <dgm:prSet/>
      <dgm:spPr/>
      <dgm:t>
        <a:bodyPr/>
        <a:lstStyle/>
        <a:p>
          <a:pPr rtl="1"/>
          <a:endParaRPr lang="ar-SA"/>
        </a:p>
      </dgm:t>
    </dgm:pt>
    <dgm:pt modelId="{2CD0D78A-DD4B-4C79-9910-013CC4912691}">
      <dgm:prSet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الاقتصاد المحلي</a:t>
          </a:r>
        </a:p>
      </dgm:t>
    </dgm:pt>
    <dgm:pt modelId="{6AE863DC-4363-4E49-9625-95537EA3AA67}" type="parTrans" cxnId="{C94DFC5F-BD75-4455-84A7-E4169AF1D079}">
      <dgm:prSet/>
      <dgm:spPr/>
      <dgm:t>
        <a:bodyPr/>
        <a:lstStyle/>
        <a:p>
          <a:pPr rtl="1"/>
          <a:endParaRPr lang="ar-SA"/>
        </a:p>
      </dgm:t>
    </dgm:pt>
    <dgm:pt modelId="{0D375F8C-06C5-4204-8BD2-8BCC8E965F66}" type="sibTrans" cxnId="{C94DFC5F-BD75-4455-84A7-E4169AF1D079}">
      <dgm:prSet/>
      <dgm:spPr/>
      <dgm:t>
        <a:bodyPr/>
        <a:lstStyle/>
        <a:p>
          <a:pPr rtl="1"/>
          <a:endParaRPr lang="ar-SA"/>
        </a:p>
      </dgm:t>
    </dgm:pt>
    <dgm:pt modelId="{4AAA1396-1781-48E7-BE22-23C349295E22}">
      <dgm:prSet custT="1"/>
      <dgm:spPr/>
      <dgm:t>
        <a:bodyPr/>
        <a:lstStyle/>
        <a:p>
          <a:pPr rtl="1"/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الموروث  الطبيعي </a:t>
          </a:r>
          <a:r>
            <a:rPr lang="ar-SA" sz="20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الثقافي</a:t>
          </a:r>
        </a:p>
      </dgm:t>
    </dgm:pt>
    <dgm:pt modelId="{D25508F1-47A2-478B-9F24-28DBDD57CEFE}" type="parTrans" cxnId="{0E0912E3-843B-4BD7-A36E-011E51A751B2}">
      <dgm:prSet/>
      <dgm:spPr/>
      <dgm:t>
        <a:bodyPr/>
        <a:lstStyle/>
        <a:p>
          <a:pPr rtl="1"/>
          <a:endParaRPr lang="ar-SA"/>
        </a:p>
      </dgm:t>
    </dgm:pt>
    <dgm:pt modelId="{82718341-4784-4101-98B3-59D3D23C2211}" type="sibTrans" cxnId="{0E0912E3-843B-4BD7-A36E-011E51A751B2}">
      <dgm:prSet/>
      <dgm:spPr/>
      <dgm:t>
        <a:bodyPr/>
        <a:lstStyle/>
        <a:p>
          <a:pPr rtl="1"/>
          <a:endParaRPr lang="ar-SA"/>
        </a:p>
      </dgm:t>
    </dgm:pt>
    <dgm:pt modelId="{2E03EBDF-5A0F-4EC5-B56A-9807BEC12C39}">
      <dgm:prSet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الوضع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الاقليمي</a:t>
          </a:r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و الخدمات على مستوى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الاقليم</a:t>
          </a:r>
          <a:endParaRPr lang="ar-SA" sz="24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F7F9A9A3-F1E7-4279-979A-E6DA96970069}" type="parTrans" cxnId="{1266FEF2-6A2E-4C9A-A5DA-A843B3E553E8}">
      <dgm:prSet/>
      <dgm:spPr/>
      <dgm:t>
        <a:bodyPr/>
        <a:lstStyle/>
        <a:p>
          <a:pPr rtl="1"/>
          <a:endParaRPr lang="ar-SA"/>
        </a:p>
      </dgm:t>
    </dgm:pt>
    <dgm:pt modelId="{1B80AE6B-45E3-4040-94AD-499B1F949319}" type="sibTrans" cxnId="{1266FEF2-6A2E-4C9A-A5DA-A843B3E553E8}">
      <dgm:prSet/>
      <dgm:spPr/>
      <dgm:t>
        <a:bodyPr/>
        <a:lstStyle/>
        <a:p>
          <a:pPr rtl="1"/>
          <a:endParaRPr lang="ar-SA"/>
        </a:p>
      </dgm:t>
    </dgm:pt>
    <dgm:pt modelId="{075DCC7B-9E91-4F31-AA2E-6B3E6E340A6A}">
      <dgm:prSet custT="1"/>
      <dgm:spPr/>
      <dgm:t>
        <a:bodyPr/>
        <a:lstStyle/>
        <a:p>
          <a:pPr rtl="1"/>
          <a:r>
            <a: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التخطيط العمراني</a:t>
          </a:r>
        </a:p>
      </dgm:t>
    </dgm:pt>
    <dgm:pt modelId="{31450F11-544F-4AF1-ACA1-993571F7FC5E}" type="parTrans" cxnId="{E179A789-EDB7-4C08-BFA8-6E7CFD77F97F}">
      <dgm:prSet/>
      <dgm:spPr/>
      <dgm:t>
        <a:bodyPr/>
        <a:lstStyle/>
        <a:p>
          <a:pPr rtl="1"/>
          <a:endParaRPr lang="ar-SA"/>
        </a:p>
      </dgm:t>
    </dgm:pt>
    <dgm:pt modelId="{74F8C87B-7CFF-4C27-BE43-EB0F3859E705}" type="sibTrans" cxnId="{E179A789-EDB7-4C08-BFA8-6E7CFD77F97F}">
      <dgm:prSet/>
      <dgm:spPr/>
      <dgm:t>
        <a:bodyPr/>
        <a:lstStyle/>
        <a:p>
          <a:pPr rtl="1"/>
          <a:endParaRPr lang="ar-SA"/>
        </a:p>
      </dgm:t>
    </dgm:pt>
    <dgm:pt modelId="{32E31D2E-32B5-4A39-9EE8-7544E520C196}">
      <dgm:prSet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هرمية مراكز الخدمات</a:t>
          </a:r>
        </a:p>
      </dgm:t>
    </dgm:pt>
    <dgm:pt modelId="{3DF39DCD-9C50-41F9-80E4-30F12E5F53AF}" type="parTrans" cxnId="{72238BCB-CFCD-4905-8E52-5B64F33313E7}">
      <dgm:prSet/>
      <dgm:spPr/>
      <dgm:t>
        <a:bodyPr/>
        <a:lstStyle/>
        <a:p>
          <a:pPr rtl="1"/>
          <a:endParaRPr lang="ar-SA"/>
        </a:p>
      </dgm:t>
    </dgm:pt>
    <dgm:pt modelId="{BAA9A824-A2A5-4C4D-A5A2-76D174768821}" type="sibTrans" cxnId="{72238BCB-CFCD-4905-8E52-5B64F33313E7}">
      <dgm:prSet/>
      <dgm:spPr/>
      <dgm:t>
        <a:bodyPr/>
        <a:lstStyle/>
        <a:p>
          <a:pPr rtl="1"/>
          <a:endParaRPr lang="ar-SA"/>
        </a:p>
      </dgm:t>
    </dgm:pt>
    <dgm:pt modelId="{FD4781D2-717A-4A12-BBF3-3ADDE855B7A6}">
      <dgm:prSet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هيكلية التجمعات</a:t>
          </a:r>
        </a:p>
      </dgm:t>
    </dgm:pt>
    <dgm:pt modelId="{866F424B-38DD-432B-8803-D0D50792AA99}" type="parTrans" cxnId="{AD45AB90-75BA-462D-A74B-F5637B5F9C39}">
      <dgm:prSet/>
      <dgm:spPr/>
      <dgm:t>
        <a:bodyPr/>
        <a:lstStyle/>
        <a:p>
          <a:pPr rtl="1"/>
          <a:endParaRPr lang="ar-SA"/>
        </a:p>
      </dgm:t>
    </dgm:pt>
    <dgm:pt modelId="{7FC19F97-7E3E-4F02-9CB9-915C19EC0432}" type="sibTrans" cxnId="{AD45AB90-75BA-462D-A74B-F5637B5F9C39}">
      <dgm:prSet/>
      <dgm:spPr/>
      <dgm:t>
        <a:bodyPr/>
        <a:lstStyle/>
        <a:p>
          <a:pPr rtl="1"/>
          <a:endParaRPr lang="ar-SA"/>
        </a:p>
      </dgm:t>
    </dgm:pt>
    <dgm:pt modelId="{D0126B37-426B-414B-9FCB-A182B7B3EC7A}">
      <dgm:prSet custT="1"/>
      <dgm:spPr/>
      <dgm:t>
        <a:bodyPr/>
        <a:lstStyle/>
        <a:p>
          <a:pPr rtl="1"/>
          <a:r>
            <a: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الخصائص الطبيعية</a:t>
          </a:r>
        </a:p>
      </dgm:t>
    </dgm:pt>
    <dgm:pt modelId="{583112BC-DCB8-4094-A7A1-720455BCF4C3}" type="parTrans" cxnId="{D885ED6E-52F2-4377-AE70-DE948A823B7C}">
      <dgm:prSet/>
      <dgm:spPr/>
      <dgm:t>
        <a:bodyPr/>
        <a:lstStyle/>
        <a:p>
          <a:pPr rtl="1"/>
          <a:endParaRPr lang="ar-SA"/>
        </a:p>
      </dgm:t>
    </dgm:pt>
    <dgm:pt modelId="{FD138268-9AF4-4706-9EA8-0EA3AD07BBA2}" type="sibTrans" cxnId="{D885ED6E-52F2-4377-AE70-DE948A823B7C}">
      <dgm:prSet/>
      <dgm:spPr/>
      <dgm:t>
        <a:bodyPr/>
        <a:lstStyle/>
        <a:p>
          <a:pPr rtl="1"/>
          <a:endParaRPr lang="ar-SA"/>
        </a:p>
      </dgm:t>
    </dgm:pt>
    <dgm:pt modelId="{832E4A39-69CF-4D63-8AF5-20EC33CA4B71}">
      <dgm:prSet/>
      <dgm:spPr/>
      <dgm:t>
        <a:bodyPr/>
        <a:lstStyle/>
        <a:p>
          <a:pPr rtl="1"/>
          <a:r>
            <a:rPr lang="ar-SA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تصنيفات الأراضي الزراعية</a:t>
          </a:r>
        </a:p>
      </dgm:t>
    </dgm:pt>
    <dgm:pt modelId="{7031CC37-A9FD-4246-92C6-4B46445C4745}" type="parTrans" cxnId="{E511BD7B-BEB0-4028-BB3F-C6E85ACAA4B2}">
      <dgm:prSet/>
      <dgm:spPr/>
      <dgm:t>
        <a:bodyPr/>
        <a:lstStyle/>
        <a:p>
          <a:pPr rtl="1"/>
          <a:endParaRPr lang="ar-SA"/>
        </a:p>
      </dgm:t>
    </dgm:pt>
    <dgm:pt modelId="{A346811D-60FD-4156-9AB5-28B271E80A2E}" type="sibTrans" cxnId="{E511BD7B-BEB0-4028-BB3F-C6E85ACAA4B2}">
      <dgm:prSet/>
      <dgm:spPr/>
      <dgm:t>
        <a:bodyPr/>
        <a:lstStyle/>
        <a:p>
          <a:pPr rtl="1"/>
          <a:endParaRPr lang="ar-SA"/>
        </a:p>
      </dgm:t>
    </dgm:pt>
    <dgm:pt modelId="{6E236C81-B477-4489-ADBA-326B9E6E2385}">
      <dgm:prSet custT="1"/>
      <dgm:spPr/>
      <dgm:t>
        <a:bodyPr/>
        <a:lstStyle/>
        <a:p>
          <a:pPr rtl="1"/>
          <a:r>
            <a:rPr lang="ar-SA" sz="3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الغطاء النباتي</a:t>
          </a:r>
        </a:p>
      </dgm:t>
    </dgm:pt>
    <dgm:pt modelId="{58FC29BD-2C22-43FB-98D3-08C68BD20375}" type="parTrans" cxnId="{2697109F-A52B-4E74-81C5-0DA00EB2E17F}">
      <dgm:prSet/>
      <dgm:spPr/>
      <dgm:t>
        <a:bodyPr/>
        <a:lstStyle/>
        <a:p>
          <a:pPr rtl="1"/>
          <a:endParaRPr lang="ar-SA"/>
        </a:p>
      </dgm:t>
    </dgm:pt>
    <dgm:pt modelId="{8593E15A-22FE-4E89-8BF3-31D69A6A4B4A}" type="sibTrans" cxnId="{2697109F-A52B-4E74-81C5-0DA00EB2E17F}">
      <dgm:prSet/>
      <dgm:spPr/>
      <dgm:t>
        <a:bodyPr/>
        <a:lstStyle/>
        <a:p>
          <a:pPr rtl="1"/>
          <a:endParaRPr lang="ar-SA"/>
        </a:p>
      </dgm:t>
    </dgm:pt>
    <dgm:pt modelId="{BF024018-2F22-4D7D-B4AA-09568692C6E8}" type="pres">
      <dgm:prSet presAssocID="{C2B32C98-E23E-4985-BA66-433FBADC04C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8348DD4-F09B-4230-9AFE-E97FB1F56E34}" type="pres">
      <dgm:prSet presAssocID="{5AB82F86-2067-46C9-9F82-048F8021500D}" presName="hierRoot1" presStyleCnt="0"/>
      <dgm:spPr/>
    </dgm:pt>
    <dgm:pt modelId="{66DC3497-E047-4460-9588-BD76DBA098A2}" type="pres">
      <dgm:prSet presAssocID="{5AB82F86-2067-46C9-9F82-048F8021500D}" presName="composite" presStyleCnt="0"/>
      <dgm:spPr/>
    </dgm:pt>
    <dgm:pt modelId="{2D8545E9-5823-47B0-9B46-F8F47ABB06FB}" type="pres">
      <dgm:prSet presAssocID="{5AB82F86-2067-46C9-9F82-048F8021500D}" presName="background" presStyleLbl="node0" presStyleIdx="0" presStyleCnt="1"/>
      <dgm:spPr/>
    </dgm:pt>
    <dgm:pt modelId="{5E942F3A-8408-4938-93D7-CA8B53DC9926}" type="pres">
      <dgm:prSet presAssocID="{5AB82F86-2067-46C9-9F82-048F8021500D}" presName="text" presStyleLbl="fgAcc0" presStyleIdx="0" presStyleCnt="1" custScaleX="323674" custScaleY="208517">
        <dgm:presLayoutVars>
          <dgm:chPref val="3"/>
        </dgm:presLayoutVars>
      </dgm:prSet>
      <dgm:spPr/>
    </dgm:pt>
    <dgm:pt modelId="{F1CFBCB0-C3BE-45EC-9F1E-92C19DC78B8F}" type="pres">
      <dgm:prSet presAssocID="{5AB82F86-2067-46C9-9F82-048F8021500D}" presName="hierChild2" presStyleCnt="0"/>
      <dgm:spPr/>
    </dgm:pt>
    <dgm:pt modelId="{26523DEB-78C8-42E5-8D0D-36D810F95A4D}" type="pres">
      <dgm:prSet presAssocID="{DF90B894-EE70-4EE0-A527-60D33FD8586F}" presName="Name10" presStyleLbl="parChTrans1D2" presStyleIdx="0" presStyleCnt="4"/>
      <dgm:spPr/>
    </dgm:pt>
    <dgm:pt modelId="{0075A40F-19FE-4126-BE5D-585794EC8DD4}" type="pres">
      <dgm:prSet presAssocID="{4D21A089-7670-418C-BE69-DFB904A06414}" presName="hierRoot2" presStyleCnt="0"/>
      <dgm:spPr/>
    </dgm:pt>
    <dgm:pt modelId="{74D44D8A-510F-4572-8AD3-B404AA92221A}" type="pres">
      <dgm:prSet presAssocID="{4D21A089-7670-418C-BE69-DFB904A06414}" presName="composite2" presStyleCnt="0"/>
      <dgm:spPr/>
    </dgm:pt>
    <dgm:pt modelId="{9DF7A251-6587-4881-848E-F67AC38E3747}" type="pres">
      <dgm:prSet presAssocID="{4D21A089-7670-418C-BE69-DFB904A06414}" presName="background2" presStyleLbl="node2" presStyleIdx="0" presStyleCnt="4"/>
      <dgm:spPr/>
    </dgm:pt>
    <dgm:pt modelId="{23D6EE9A-E219-40E0-B8C9-4EA21DF9A96C}" type="pres">
      <dgm:prSet presAssocID="{4D21A089-7670-418C-BE69-DFB904A06414}" presName="text2" presStyleLbl="fgAcc2" presStyleIdx="0" presStyleCnt="4" custScaleX="293162" custScaleY="208517" custLinFactX="-31601" custLinFactNeighborX="-100000">
        <dgm:presLayoutVars>
          <dgm:chPref val="3"/>
        </dgm:presLayoutVars>
      </dgm:prSet>
      <dgm:spPr/>
    </dgm:pt>
    <dgm:pt modelId="{B37BEEE7-179A-424B-8B10-A65298B6D231}" type="pres">
      <dgm:prSet presAssocID="{4D21A089-7670-418C-BE69-DFB904A06414}" presName="hierChild3" presStyleCnt="0"/>
      <dgm:spPr/>
    </dgm:pt>
    <dgm:pt modelId="{C9A17E7B-AD3B-443E-83E0-064B15FBBADC}" type="pres">
      <dgm:prSet presAssocID="{0484E081-6AAC-4CE3-A11A-F1D3C8A6EC24}" presName="Name17" presStyleLbl="parChTrans1D3" presStyleIdx="0" presStyleCnt="4"/>
      <dgm:spPr/>
    </dgm:pt>
    <dgm:pt modelId="{5DFC1882-D749-44D2-858D-00F8D5054D6A}" type="pres">
      <dgm:prSet presAssocID="{36109C13-E2CD-4D1C-B245-FAD6C58892DC}" presName="hierRoot3" presStyleCnt="0"/>
      <dgm:spPr/>
    </dgm:pt>
    <dgm:pt modelId="{11CC1B50-6EF3-44C6-8EAC-0F3ECF13959B}" type="pres">
      <dgm:prSet presAssocID="{36109C13-E2CD-4D1C-B245-FAD6C58892DC}" presName="composite3" presStyleCnt="0"/>
      <dgm:spPr/>
    </dgm:pt>
    <dgm:pt modelId="{3E651A2B-CC6B-4101-8D3C-A845D6B423B2}" type="pres">
      <dgm:prSet presAssocID="{36109C13-E2CD-4D1C-B245-FAD6C58892DC}" presName="background3" presStyleLbl="node3" presStyleIdx="0" presStyleCnt="4"/>
      <dgm:spPr/>
    </dgm:pt>
    <dgm:pt modelId="{A9B5BC84-4857-4627-A000-811D9CA94686}" type="pres">
      <dgm:prSet presAssocID="{36109C13-E2CD-4D1C-B245-FAD6C58892DC}" presName="text3" presStyleLbl="fgAcc3" presStyleIdx="0" presStyleCnt="4" custScaleX="203557" custScaleY="175584" custLinFactX="-23979" custLinFactNeighborX="-100000">
        <dgm:presLayoutVars>
          <dgm:chPref val="3"/>
        </dgm:presLayoutVars>
      </dgm:prSet>
      <dgm:spPr/>
    </dgm:pt>
    <dgm:pt modelId="{DF4C8AAE-F900-4B5A-B5C7-9E7F3C42DBD6}" type="pres">
      <dgm:prSet presAssocID="{36109C13-E2CD-4D1C-B245-FAD6C58892DC}" presName="hierChild4" presStyleCnt="0"/>
      <dgm:spPr/>
    </dgm:pt>
    <dgm:pt modelId="{391A3369-436B-4BAB-9C88-87681222F253}" type="pres">
      <dgm:prSet presAssocID="{8EE0476A-E699-4ABB-B03C-D3C972C4E133}" presName="Name17" presStyleLbl="parChTrans1D3" presStyleIdx="1" presStyleCnt="4"/>
      <dgm:spPr/>
    </dgm:pt>
    <dgm:pt modelId="{D439EB78-2BB3-4592-9FE6-946C0D61E23A}" type="pres">
      <dgm:prSet presAssocID="{A537EFA4-0018-4E7C-9A4C-7F76A662AA5C}" presName="hierRoot3" presStyleCnt="0"/>
      <dgm:spPr/>
    </dgm:pt>
    <dgm:pt modelId="{E2E5EA03-3A57-49CF-8F52-B16E76667096}" type="pres">
      <dgm:prSet presAssocID="{A537EFA4-0018-4E7C-9A4C-7F76A662AA5C}" presName="composite3" presStyleCnt="0"/>
      <dgm:spPr/>
    </dgm:pt>
    <dgm:pt modelId="{A8641057-167B-4A04-A0B1-801BBB4B2890}" type="pres">
      <dgm:prSet presAssocID="{A537EFA4-0018-4E7C-9A4C-7F76A662AA5C}" presName="background3" presStyleLbl="node3" presStyleIdx="1" presStyleCnt="4"/>
      <dgm:spPr/>
    </dgm:pt>
    <dgm:pt modelId="{FCB8B04F-A26D-4E7D-8708-F12D85F7DEB2}" type="pres">
      <dgm:prSet presAssocID="{A537EFA4-0018-4E7C-9A4C-7F76A662AA5C}" presName="text3" presStyleLbl="fgAcc3" presStyleIdx="1" presStyleCnt="4" custScaleX="203557" custScaleY="175584" custLinFactX="-32457" custLinFactNeighborX="-100000">
        <dgm:presLayoutVars>
          <dgm:chPref val="3"/>
        </dgm:presLayoutVars>
      </dgm:prSet>
      <dgm:spPr/>
    </dgm:pt>
    <dgm:pt modelId="{C65F2BAE-29EA-4413-B9AB-1F8D1CCC82B9}" type="pres">
      <dgm:prSet presAssocID="{A537EFA4-0018-4E7C-9A4C-7F76A662AA5C}" presName="hierChild4" presStyleCnt="0"/>
      <dgm:spPr/>
    </dgm:pt>
    <dgm:pt modelId="{2654FFC4-C113-43FE-9F5E-A83984C715ED}" type="pres">
      <dgm:prSet presAssocID="{735D0B8F-97F2-4149-92E9-CAEB6DBE8C06}" presName="Name10" presStyleLbl="parChTrans1D2" presStyleIdx="1" presStyleCnt="4"/>
      <dgm:spPr/>
    </dgm:pt>
    <dgm:pt modelId="{33769B85-DD26-4E9C-86B7-45354D9D9291}" type="pres">
      <dgm:prSet presAssocID="{7DEB42E1-490E-4146-8979-51F5C51B67BF}" presName="hierRoot2" presStyleCnt="0"/>
      <dgm:spPr/>
    </dgm:pt>
    <dgm:pt modelId="{EBF7DD7C-EAB7-478A-A886-D8D2FCFE4B59}" type="pres">
      <dgm:prSet presAssocID="{7DEB42E1-490E-4146-8979-51F5C51B67BF}" presName="composite2" presStyleCnt="0"/>
      <dgm:spPr/>
    </dgm:pt>
    <dgm:pt modelId="{5C14D6EA-CEBC-460F-8456-7B7C8F30114B}" type="pres">
      <dgm:prSet presAssocID="{7DEB42E1-490E-4146-8979-51F5C51B67BF}" presName="background2" presStyleLbl="node2" presStyleIdx="1" presStyleCnt="4"/>
      <dgm:spPr/>
    </dgm:pt>
    <dgm:pt modelId="{B868EAD2-B78E-4FD9-A2EC-99D5FDB104A1}" type="pres">
      <dgm:prSet presAssocID="{7DEB42E1-490E-4146-8979-51F5C51B67BF}" presName="text2" presStyleLbl="fgAcc2" presStyleIdx="1" presStyleCnt="4" custScaleX="293162" custScaleY="208517" custLinFactNeighborX="-59442">
        <dgm:presLayoutVars>
          <dgm:chPref val="3"/>
        </dgm:presLayoutVars>
      </dgm:prSet>
      <dgm:spPr>
        <a:prstGeom prst="round2DiagRect">
          <a:avLst/>
        </a:prstGeom>
      </dgm:spPr>
    </dgm:pt>
    <dgm:pt modelId="{75CB2C84-32DB-4FEA-9860-893E881251E6}" type="pres">
      <dgm:prSet presAssocID="{7DEB42E1-490E-4146-8979-51F5C51B67BF}" presName="hierChild3" presStyleCnt="0"/>
      <dgm:spPr/>
    </dgm:pt>
    <dgm:pt modelId="{C1C2C384-9A4A-40C5-982C-D22C48B24B8A}" type="pres">
      <dgm:prSet presAssocID="{CF9A15DA-3421-4337-969E-6A9567BDFB91}" presName="Name17" presStyleLbl="parChTrans1D3" presStyleIdx="2" presStyleCnt="4"/>
      <dgm:spPr/>
    </dgm:pt>
    <dgm:pt modelId="{3C24B3AF-159D-4172-80DE-F53BC9597508}" type="pres">
      <dgm:prSet presAssocID="{7267A3F4-9625-481D-BB27-C83C606848ED}" presName="hierRoot3" presStyleCnt="0"/>
      <dgm:spPr/>
    </dgm:pt>
    <dgm:pt modelId="{F89DE812-F3C3-4ED1-96C7-6A4E60A4FCB9}" type="pres">
      <dgm:prSet presAssocID="{7267A3F4-9625-481D-BB27-C83C606848ED}" presName="composite3" presStyleCnt="0"/>
      <dgm:spPr/>
    </dgm:pt>
    <dgm:pt modelId="{38CC73F2-DD6F-4A4C-B024-D307998DF783}" type="pres">
      <dgm:prSet presAssocID="{7267A3F4-9625-481D-BB27-C83C606848ED}" presName="background3" presStyleLbl="node3" presStyleIdx="2" presStyleCnt="4"/>
      <dgm:spPr/>
    </dgm:pt>
    <dgm:pt modelId="{B03117F8-0933-4800-851C-12A18A5CBF2C}" type="pres">
      <dgm:prSet presAssocID="{7267A3F4-9625-481D-BB27-C83C606848ED}" presName="text3" presStyleLbl="fgAcc3" presStyleIdx="2" presStyleCnt="4" custScaleX="209045" custScaleY="129916" custLinFactNeighborX="-59442">
        <dgm:presLayoutVars>
          <dgm:chPref val="3"/>
        </dgm:presLayoutVars>
      </dgm:prSet>
      <dgm:spPr/>
    </dgm:pt>
    <dgm:pt modelId="{45391427-2605-420B-9DF7-F9DFCC2F28D2}" type="pres">
      <dgm:prSet presAssocID="{7267A3F4-9625-481D-BB27-C83C606848ED}" presName="hierChild4" presStyleCnt="0"/>
      <dgm:spPr/>
    </dgm:pt>
    <dgm:pt modelId="{C9ECA0D4-B5C2-4054-8C68-3CEE7B29043C}" type="pres">
      <dgm:prSet presAssocID="{9C262E5D-0350-41AF-88C6-BB7025B606D5}" presName="Name23" presStyleLbl="parChTrans1D4" presStyleIdx="0" presStyleCnt="11"/>
      <dgm:spPr/>
    </dgm:pt>
    <dgm:pt modelId="{141C4DB9-8562-4FBF-BF0F-2706B29F2769}" type="pres">
      <dgm:prSet presAssocID="{84FF49C6-28FE-4EB7-9955-EB0C803B42F6}" presName="hierRoot4" presStyleCnt="0"/>
      <dgm:spPr/>
    </dgm:pt>
    <dgm:pt modelId="{AE5223E6-2CDC-45C6-AD64-35BDD348CC41}" type="pres">
      <dgm:prSet presAssocID="{84FF49C6-28FE-4EB7-9955-EB0C803B42F6}" presName="composite4" presStyleCnt="0"/>
      <dgm:spPr/>
    </dgm:pt>
    <dgm:pt modelId="{209A5DF6-25D8-418C-BE35-559BB28D70F8}" type="pres">
      <dgm:prSet presAssocID="{84FF49C6-28FE-4EB7-9955-EB0C803B42F6}" presName="background4" presStyleLbl="node4" presStyleIdx="0" presStyleCnt="11"/>
      <dgm:spPr/>
    </dgm:pt>
    <dgm:pt modelId="{7FA97E4A-DBEF-46B6-BC2E-0E81963598AA}" type="pres">
      <dgm:prSet presAssocID="{84FF49C6-28FE-4EB7-9955-EB0C803B42F6}" presName="text4" presStyleLbl="fgAcc4" presStyleIdx="0" presStyleCnt="11" custScaleX="209045" custScaleY="129916" custLinFactNeighborX="-59442">
        <dgm:presLayoutVars>
          <dgm:chPref val="3"/>
        </dgm:presLayoutVars>
      </dgm:prSet>
      <dgm:spPr/>
    </dgm:pt>
    <dgm:pt modelId="{58614F6A-C23F-4CCE-AEA7-9892345CD449}" type="pres">
      <dgm:prSet presAssocID="{84FF49C6-28FE-4EB7-9955-EB0C803B42F6}" presName="hierChild5" presStyleCnt="0"/>
      <dgm:spPr/>
    </dgm:pt>
    <dgm:pt modelId="{FDCF1746-8C13-4841-ADF8-8FB8DC056D2C}" type="pres">
      <dgm:prSet presAssocID="{E02BF8CD-915B-4722-9C8A-3E6F51B121CC}" presName="Name23" presStyleLbl="parChTrans1D4" presStyleIdx="1" presStyleCnt="11"/>
      <dgm:spPr/>
    </dgm:pt>
    <dgm:pt modelId="{57413B65-7B92-4EB2-AB8B-046E98F06AF5}" type="pres">
      <dgm:prSet presAssocID="{DACD5CEB-2B75-4398-B5DC-9A954602F24E}" presName="hierRoot4" presStyleCnt="0"/>
      <dgm:spPr/>
    </dgm:pt>
    <dgm:pt modelId="{5B34F02B-0C00-45C9-A08C-A8089D208D09}" type="pres">
      <dgm:prSet presAssocID="{DACD5CEB-2B75-4398-B5DC-9A954602F24E}" presName="composite4" presStyleCnt="0"/>
      <dgm:spPr/>
    </dgm:pt>
    <dgm:pt modelId="{742FF2B9-4EAD-44DE-A7EF-CF41D67709F3}" type="pres">
      <dgm:prSet presAssocID="{DACD5CEB-2B75-4398-B5DC-9A954602F24E}" presName="background4" presStyleLbl="node4" presStyleIdx="1" presStyleCnt="11"/>
      <dgm:spPr/>
    </dgm:pt>
    <dgm:pt modelId="{EC010CD9-DE28-459B-B1EF-F8C3D29B2959}" type="pres">
      <dgm:prSet presAssocID="{DACD5CEB-2B75-4398-B5DC-9A954602F24E}" presName="text4" presStyleLbl="fgAcc4" presStyleIdx="1" presStyleCnt="11" custScaleX="209045" custScaleY="129916" custLinFactNeighborX="-59442">
        <dgm:presLayoutVars>
          <dgm:chPref val="3"/>
        </dgm:presLayoutVars>
      </dgm:prSet>
      <dgm:spPr/>
    </dgm:pt>
    <dgm:pt modelId="{1C1B949D-C548-4894-986A-FE117A83C886}" type="pres">
      <dgm:prSet presAssocID="{DACD5CEB-2B75-4398-B5DC-9A954602F24E}" presName="hierChild5" presStyleCnt="0"/>
      <dgm:spPr/>
    </dgm:pt>
    <dgm:pt modelId="{6591D397-9273-4980-B2A8-F8463EBAA4B0}" type="pres">
      <dgm:prSet presAssocID="{F14147D0-058C-4ABD-9537-C6F7DA096DDA}" presName="Name23" presStyleLbl="parChTrans1D4" presStyleIdx="2" presStyleCnt="11"/>
      <dgm:spPr/>
    </dgm:pt>
    <dgm:pt modelId="{214F376F-0903-4FDF-8476-70B154FE038C}" type="pres">
      <dgm:prSet presAssocID="{F376AC1B-A26A-4A86-9514-8BE415361962}" presName="hierRoot4" presStyleCnt="0"/>
      <dgm:spPr/>
    </dgm:pt>
    <dgm:pt modelId="{2F5F1D4C-D641-4C71-8FB5-8F371893CF00}" type="pres">
      <dgm:prSet presAssocID="{F376AC1B-A26A-4A86-9514-8BE415361962}" presName="composite4" presStyleCnt="0"/>
      <dgm:spPr/>
    </dgm:pt>
    <dgm:pt modelId="{19839F36-6B1E-4D27-B6FF-8FE5448D3ACC}" type="pres">
      <dgm:prSet presAssocID="{F376AC1B-A26A-4A86-9514-8BE415361962}" presName="background4" presStyleLbl="node4" presStyleIdx="2" presStyleCnt="11"/>
      <dgm:spPr/>
    </dgm:pt>
    <dgm:pt modelId="{9D31F3FF-AD26-4F56-9189-8EA88569358D}" type="pres">
      <dgm:prSet presAssocID="{F376AC1B-A26A-4A86-9514-8BE415361962}" presName="text4" presStyleLbl="fgAcc4" presStyleIdx="2" presStyleCnt="11" custScaleX="209045" custScaleY="129916" custLinFactNeighborX="-59442">
        <dgm:presLayoutVars>
          <dgm:chPref val="3"/>
        </dgm:presLayoutVars>
      </dgm:prSet>
      <dgm:spPr/>
    </dgm:pt>
    <dgm:pt modelId="{CA22F204-4F2B-4794-AE45-8280C87323F8}" type="pres">
      <dgm:prSet presAssocID="{F376AC1B-A26A-4A86-9514-8BE415361962}" presName="hierChild5" presStyleCnt="0"/>
      <dgm:spPr/>
    </dgm:pt>
    <dgm:pt modelId="{38BFE026-6D4B-48CB-8DF7-37220353B477}" type="pres">
      <dgm:prSet presAssocID="{CC9C4041-DE56-4E0F-BEB5-14981965DBE8}" presName="Name23" presStyleLbl="parChTrans1D4" presStyleIdx="3" presStyleCnt="11"/>
      <dgm:spPr/>
    </dgm:pt>
    <dgm:pt modelId="{A123E974-49EA-4D5D-B8B6-C76210170EC3}" type="pres">
      <dgm:prSet presAssocID="{6E03E1F6-5072-4619-8207-FEBEA2E64EBE}" presName="hierRoot4" presStyleCnt="0"/>
      <dgm:spPr/>
    </dgm:pt>
    <dgm:pt modelId="{75F83A02-B01C-4EDE-8555-6E3D70548431}" type="pres">
      <dgm:prSet presAssocID="{6E03E1F6-5072-4619-8207-FEBEA2E64EBE}" presName="composite4" presStyleCnt="0"/>
      <dgm:spPr/>
    </dgm:pt>
    <dgm:pt modelId="{3FC4A097-2974-4709-94EF-1670BA7BB935}" type="pres">
      <dgm:prSet presAssocID="{6E03E1F6-5072-4619-8207-FEBEA2E64EBE}" presName="background4" presStyleLbl="node4" presStyleIdx="3" presStyleCnt="11"/>
      <dgm:spPr/>
    </dgm:pt>
    <dgm:pt modelId="{B81AF484-406A-4253-BCB6-0E7533B03788}" type="pres">
      <dgm:prSet presAssocID="{6E03E1F6-5072-4619-8207-FEBEA2E64EBE}" presName="text4" presStyleLbl="fgAcc4" presStyleIdx="3" presStyleCnt="11" custScaleX="209045" custScaleY="129916" custLinFactNeighborX="-59442">
        <dgm:presLayoutVars>
          <dgm:chPref val="3"/>
        </dgm:presLayoutVars>
      </dgm:prSet>
      <dgm:spPr/>
    </dgm:pt>
    <dgm:pt modelId="{F811A8CD-6E18-4D17-BEB1-503A8E4E821C}" type="pres">
      <dgm:prSet presAssocID="{6E03E1F6-5072-4619-8207-FEBEA2E64EBE}" presName="hierChild5" presStyleCnt="0"/>
      <dgm:spPr/>
    </dgm:pt>
    <dgm:pt modelId="{55FD694D-88AF-4299-AD29-C79DD68474A3}" type="pres">
      <dgm:prSet presAssocID="{5486CC7C-1C35-4579-8BCA-F6C5AF0FD2F2}" presName="Name23" presStyleLbl="parChTrans1D4" presStyleIdx="4" presStyleCnt="11"/>
      <dgm:spPr/>
    </dgm:pt>
    <dgm:pt modelId="{EF419ABA-7889-4E19-B0A0-42BCC3DD0355}" type="pres">
      <dgm:prSet presAssocID="{9B0BC3C0-24C2-4234-81EA-01749C494ECF}" presName="hierRoot4" presStyleCnt="0"/>
      <dgm:spPr/>
    </dgm:pt>
    <dgm:pt modelId="{7D3F1C2D-9A01-4D74-8485-3A9899FB9E57}" type="pres">
      <dgm:prSet presAssocID="{9B0BC3C0-24C2-4234-81EA-01749C494ECF}" presName="composite4" presStyleCnt="0"/>
      <dgm:spPr/>
    </dgm:pt>
    <dgm:pt modelId="{37CEDD5D-A3C9-4D3C-BAEC-79781793E8E9}" type="pres">
      <dgm:prSet presAssocID="{9B0BC3C0-24C2-4234-81EA-01749C494ECF}" presName="background4" presStyleLbl="node4" presStyleIdx="4" presStyleCnt="11"/>
      <dgm:spPr/>
    </dgm:pt>
    <dgm:pt modelId="{D3362B51-B1EB-4912-88DF-4252B3A1AE8D}" type="pres">
      <dgm:prSet presAssocID="{9B0BC3C0-24C2-4234-81EA-01749C494ECF}" presName="text4" presStyleLbl="fgAcc4" presStyleIdx="4" presStyleCnt="11" custScaleX="209045" custScaleY="129916" custLinFactNeighborX="-59442">
        <dgm:presLayoutVars>
          <dgm:chPref val="3"/>
        </dgm:presLayoutVars>
      </dgm:prSet>
      <dgm:spPr/>
    </dgm:pt>
    <dgm:pt modelId="{2E5E15CC-4CF9-4D42-96C8-31DE2CBC6A28}" type="pres">
      <dgm:prSet presAssocID="{9B0BC3C0-24C2-4234-81EA-01749C494ECF}" presName="hierChild5" presStyleCnt="0"/>
      <dgm:spPr/>
    </dgm:pt>
    <dgm:pt modelId="{2553BD62-ED8B-4C62-AC4F-067F1CAEDE8F}" type="pres">
      <dgm:prSet presAssocID="{6AE863DC-4363-4E49-9625-95537EA3AA67}" presName="Name23" presStyleLbl="parChTrans1D4" presStyleIdx="5" presStyleCnt="11"/>
      <dgm:spPr/>
    </dgm:pt>
    <dgm:pt modelId="{1C3ECB12-E5D3-419D-AFE3-66005A17E54F}" type="pres">
      <dgm:prSet presAssocID="{2CD0D78A-DD4B-4C79-9910-013CC4912691}" presName="hierRoot4" presStyleCnt="0"/>
      <dgm:spPr/>
    </dgm:pt>
    <dgm:pt modelId="{6215C3CA-F96A-46B4-B2C8-C1CC192EE4BF}" type="pres">
      <dgm:prSet presAssocID="{2CD0D78A-DD4B-4C79-9910-013CC4912691}" presName="composite4" presStyleCnt="0"/>
      <dgm:spPr/>
    </dgm:pt>
    <dgm:pt modelId="{76E004B3-3DEC-4A04-A356-3DA7833DEAA1}" type="pres">
      <dgm:prSet presAssocID="{2CD0D78A-DD4B-4C79-9910-013CC4912691}" presName="background4" presStyleLbl="node4" presStyleIdx="5" presStyleCnt="11"/>
      <dgm:spPr/>
    </dgm:pt>
    <dgm:pt modelId="{D2EAA340-0C13-433B-B9DB-695437B96C9E}" type="pres">
      <dgm:prSet presAssocID="{2CD0D78A-DD4B-4C79-9910-013CC4912691}" presName="text4" presStyleLbl="fgAcc4" presStyleIdx="5" presStyleCnt="11" custScaleX="209045" custScaleY="129916" custLinFactNeighborX="-59442">
        <dgm:presLayoutVars>
          <dgm:chPref val="3"/>
        </dgm:presLayoutVars>
      </dgm:prSet>
      <dgm:spPr/>
    </dgm:pt>
    <dgm:pt modelId="{B846E1E8-CA5C-4656-986E-D6BE2F23C5DB}" type="pres">
      <dgm:prSet presAssocID="{2CD0D78A-DD4B-4C79-9910-013CC4912691}" presName="hierChild5" presStyleCnt="0"/>
      <dgm:spPr/>
    </dgm:pt>
    <dgm:pt modelId="{4AB96F98-B7DF-46A2-91F5-91BB8F55E58B}" type="pres">
      <dgm:prSet presAssocID="{D25508F1-47A2-478B-9F24-28DBDD57CEFE}" presName="Name23" presStyleLbl="parChTrans1D4" presStyleIdx="6" presStyleCnt="11"/>
      <dgm:spPr/>
    </dgm:pt>
    <dgm:pt modelId="{B81A310B-3FD3-4FDC-B33C-62630F5EC6DE}" type="pres">
      <dgm:prSet presAssocID="{4AAA1396-1781-48E7-BE22-23C349295E22}" presName="hierRoot4" presStyleCnt="0"/>
      <dgm:spPr/>
    </dgm:pt>
    <dgm:pt modelId="{B6E526BA-44D1-4834-A849-68A19B3DECDE}" type="pres">
      <dgm:prSet presAssocID="{4AAA1396-1781-48E7-BE22-23C349295E22}" presName="composite4" presStyleCnt="0"/>
      <dgm:spPr/>
    </dgm:pt>
    <dgm:pt modelId="{218B5370-F4EB-4337-BDAC-E38FF1E3399B}" type="pres">
      <dgm:prSet presAssocID="{4AAA1396-1781-48E7-BE22-23C349295E22}" presName="background4" presStyleLbl="node4" presStyleIdx="6" presStyleCnt="11"/>
      <dgm:spPr/>
    </dgm:pt>
    <dgm:pt modelId="{7376DBE4-DAFC-48F1-9281-FEBE25948C44}" type="pres">
      <dgm:prSet presAssocID="{4AAA1396-1781-48E7-BE22-23C349295E22}" presName="text4" presStyleLbl="fgAcc4" presStyleIdx="6" presStyleCnt="11" custScaleX="209045" custScaleY="129916" custLinFactNeighborX="-59442">
        <dgm:presLayoutVars>
          <dgm:chPref val="3"/>
        </dgm:presLayoutVars>
      </dgm:prSet>
      <dgm:spPr/>
    </dgm:pt>
    <dgm:pt modelId="{A8134C74-62BB-45C2-B44E-A60F893631AB}" type="pres">
      <dgm:prSet presAssocID="{4AAA1396-1781-48E7-BE22-23C349295E22}" presName="hierChild5" presStyleCnt="0"/>
      <dgm:spPr/>
    </dgm:pt>
    <dgm:pt modelId="{BAAEF7D3-18A1-4F89-851C-4D3935E13C7E}" type="pres">
      <dgm:prSet presAssocID="{583112BC-DCB8-4094-A7A1-720455BCF4C3}" presName="Name10" presStyleLbl="parChTrans1D2" presStyleIdx="2" presStyleCnt="4"/>
      <dgm:spPr/>
    </dgm:pt>
    <dgm:pt modelId="{60007E88-E419-46B9-B9D6-E887164B1B91}" type="pres">
      <dgm:prSet presAssocID="{D0126B37-426B-414B-9FCB-A182B7B3EC7A}" presName="hierRoot2" presStyleCnt="0"/>
      <dgm:spPr/>
    </dgm:pt>
    <dgm:pt modelId="{412B0CA7-6B22-4923-94E3-23871CBD4118}" type="pres">
      <dgm:prSet presAssocID="{D0126B37-426B-414B-9FCB-A182B7B3EC7A}" presName="composite2" presStyleCnt="0"/>
      <dgm:spPr/>
    </dgm:pt>
    <dgm:pt modelId="{2D634F68-C07D-4EE4-9404-234544E34508}" type="pres">
      <dgm:prSet presAssocID="{D0126B37-426B-414B-9FCB-A182B7B3EC7A}" presName="background2" presStyleLbl="node2" presStyleIdx="2" presStyleCnt="4"/>
      <dgm:spPr/>
    </dgm:pt>
    <dgm:pt modelId="{2236B436-0B31-48B5-A2A1-AEA29C010C11}" type="pres">
      <dgm:prSet presAssocID="{D0126B37-426B-414B-9FCB-A182B7B3EC7A}" presName="text2" presStyleLbl="fgAcc2" presStyleIdx="2" presStyleCnt="4" custScaleX="280639" custScaleY="183452" custLinFactNeighborX="58579">
        <dgm:presLayoutVars>
          <dgm:chPref val="3"/>
        </dgm:presLayoutVars>
      </dgm:prSet>
      <dgm:spPr/>
    </dgm:pt>
    <dgm:pt modelId="{BC61A3AD-ECD6-432B-9A86-5BB6E661106C}" type="pres">
      <dgm:prSet presAssocID="{D0126B37-426B-414B-9FCB-A182B7B3EC7A}" presName="hierChild3" presStyleCnt="0"/>
      <dgm:spPr/>
    </dgm:pt>
    <dgm:pt modelId="{2B312D7F-698F-4EEC-9D84-3559BC65F3EF}" type="pres">
      <dgm:prSet presAssocID="{866F424B-38DD-432B-8803-D0D50792AA99}" presName="Name17" presStyleLbl="parChTrans1D3" presStyleIdx="3" presStyleCnt="4"/>
      <dgm:spPr/>
    </dgm:pt>
    <dgm:pt modelId="{C3D5E640-240C-4CA3-8705-432E0FC0317B}" type="pres">
      <dgm:prSet presAssocID="{FD4781D2-717A-4A12-BBF3-3ADDE855B7A6}" presName="hierRoot3" presStyleCnt="0"/>
      <dgm:spPr/>
    </dgm:pt>
    <dgm:pt modelId="{2C62597A-A66B-47D1-B9D5-CA1E4ED26B89}" type="pres">
      <dgm:prSet presAssocID="{FD4781D2-717A-4A12-BBF3-3ADDE855B7A6}" presName="composite3" presStyleCnt="0"/>
      <dgm:spPr/>
    </dgm:pt>
    <dgm:pt modelId="{D3F9E241-4953-401F-AFC5-368A2274995D}" type="pres">
      <dgm:prSet presAssocID="{FD4781D2-717A-4A12-BBF3-3ADDE855B7A6}" presName="background3" presStyleLbl="node3" presStyleIdx="3" presStyleCnt="4"/>
      <dgm:spPr/>
    </dgm:pt>
    <dgm:pt modelId="{6B574C3E-676E-44DF-BE02-2408FF7CEED6}" type="pres">
      <dgm:prSet presAssocID="{FD4781D2-717A-4A12-BBF3-3ADDE855B7A6}" presName="text3" presStyleLbl="fgAcc3" presStyleIdx="3" presStyleCnt="4" custScaleX="280639" custScaleY="183452" custLinFactNeighborX="58579">
        <dgm:presLayoutVars>
          <dgm:chPref val="3"/>
        </dgm:presLayoutVars>
      </dgm:prSet>
      <dgm:spPr/>
    </dgm:pt>
    <dgm:pt modelId="{48E054DF-D4DF-45B7-AB81-1A8FCBBC7165}" type="pres">
      <dgm:prSet presAssocID="{FD4781D2-717A-4A12-BBF3-3ADDE855B7A6}" presName="hierChild4" presStyleCnt="0"/>
      <dgm:spPr/>
    </dgm:pt>
    <dgm:pt modelId="{ED0B05BD-9543-4C5E-9EB5-3DEB9D491280}" type="pres">
      <dgm:prSet presAssocID="{3DF39DCD-9C50-41F9-80E4-30F12E5F53AF}" presName="Name23" presStyleLbl="parChTrans1D4" presStyleIdx="7" presStyleCnt="11"/>
      <dgm:spPr/>
    </dgm:pt>
    <dgm:pt modelId="{D4FF83A6-62E1-4345-8E6F-480E0225663B}" type="pres">
      <dgm:prSet presAssocID="{32E31D2E-32B5-4A39-9EE8-7544E520C196}" presName="hierRoot4" presStyleCnt="0"/>
      <dgm:spPr/>
    </dgm:pt>
    <dgm:pt modelId="{D4C98FEB-174C-40B2-8490-547348F027FA}" type="pres">
      <dgm:prSet presAssocID="{32E31D2E-32B5-4A39-9EE8-7544E520C196}" presName="composite4" presStyleCnt="0"/>
      <dgm:spPr/>
    </dgm:pt>
    <dgm:pt modelId="{BD281B7A-2BF0-4B2A-B906-A9F6BD3DD44D}" type="pres">
      <dgm:prSet presAssocID="{32E31D2E-32B5-4A39-9EE8-7544E520C196}" presName="background4" presStyleLbl="node4" presStyleIdx="7" presStyleCnt="11"/>
      <dgm:spPr/>
    </dgm:pt>
    <dgm:pt modelId="{45C647CB-1728-4874-8944-D1F4698B6B81}" type="pres">
      <dgm:prSet presAssocID="{32E31D2E-32B5-4A39-9EE8-7544E520C196}" presName="text4" presStyleLbl="fgAcc4" presStyleIdx="7" presStyleCnt="11" custScaleX="280639" custScaleY="183452" custLinFactNeighborX="58579">
        <dgm:presLayoutVars>
          <dgm:chPref val="3"/>
        </dgm:presLayoutVars>
      </dgm:prSet>
      <dgm:spPr/>
    </dgm:pt>
    <dgm:pt modelId="{A5B591BD-22DD-44B9-A442-D03B1E91D0CB}" type="pres">
      <dgm:prSet presAssocID="{32E31D2E-32B5-4A39-9EE8-7544E520C196}" presName="hierChild5" presStyleCnt="0"/>
      <dgm:spPr/>
    </dgm:pt>
    <dgm:pt modelId="{F9AD2CF1-4E37-4AFD-B1AA-481A7160D70F}" type="pres">
      <dgm:prSet presAssocID="{31450F11-544F-4AF1-ACA1-993571F7FC5E}" presName="Name23" presStyleLbl="parChTrans1D4" presStyleIdx="8" presStyleCnt="11"/>
      <dgm:spPr/>
    </dgm:pt>
    <dgm:pt modelId="{A20E6473-CE22-4F9C-9672-8F075E708354}" type="pres">
      <dgm:prSet presAssocID="{075DCC7B-9E91-4F31-AA2E-6B3E6E340A6A}" presName="hierRoot4" presStyleCnt="0"/>
      <dgm:spPr/>
    </dgm:pt>
    <dgm:pt modelId="{3A696016-CD0F-4244-B754-00A800EF964B}" type="pres">
      <dgm:prSet presAssocID="{075DCC7B-9E91-4F31-AA2E-6B3E6E340A6A}" presName="composite4" presStyleCnt="0"/>
      <dgm:spPr/>
    </dgm:pt>
    <dgm:pt modelId="{78D97E79-6A1F-4A83-94FB-C9FE29F49BAD}" type="pres">
      <dgm:prSet presAssocID="{075DCC7B-9E91-4F31-AA2E-6B3E6E340A6A}" presName="background4" presStyleLbl="node4" presStyleIdx="8" presStyleCnt="11"/>
      <dgm:spPr/>
    </dgm:pt>
    <dgm:pt modelId="{1416E686-C098-416D-AEC7-7C674E380D2E}" type="pres">
      <dgm:prSet presAssocID="{075DCC7B-9E91-4F31-AA2E-6B3E6E340A6A}" presName="text4" presStyleLbl="fgAcc4" presStyleIdx="8" presStyleCnt="11" custScaleX="280639" custScaleY="183452" custLinFactX="100000" custLinFactNeighborX="103531" custLinFactNeighborY="-16597">
        <dgm:presLayoutVars>
          <dgm:chPref val="3"/>
        </dgm:presLayoutVars>
      </dgm:prSet>
      <dgm:spPr/>
    </dgm:pt>
    <dgm:pt modelId="{DAF9E4F5-235D-4A4B-8132-B789EE2842A7}" type="pres">
      <dgm:prSet presAssocID="{075DCC7B-9E91-4F31-AA2E-6B3E6E340A6A}" presName="hierChild5" presStyleCnt="0"/>
      <dgm:spPr/>
    </dgm:pt>
    <dgm:pt modelId="{B11436BA-3B35-4D67-B49F-0FCA8256CA53}" type="pres">
      <dgm:prSet presAssocID="{7031CC37-A9FD-4246-92C6-4B46445C4745}" presName="Name23" presStyleLbl="parChTrans1D4" presStyleIdx="9" presStyleCnt="11"/>
      <dgm:spPr/>
    </dgm:pt>
    <dgm:pt modelId="{3B04F3AD-26AA-407F-ADB6-7A7AA4617A9F}" type="pres">
      <dgm:prSet presAssocID="{832E4A39-69CF-4D63-8AF5-20EC33CA4B71}" presName="hierRoot4" presStyleCnt="0"/>
      <dgm:spPr/>
    </dgm:pt>
    <dgm:pt modelId="{BBFF1170-D654-4AD8-B280-90EC6CE03E70}" type="pres">
      <dgm:prSet presAssocID="{832E4A39-69CF-4D63-8AF5-20EC33CA4B71}" presName="composite4" presStyleCnt="0"/>
      <dgm:spPr/>
    </dgm:pt>
    <dgm:pt modelId="{9C50EED8-A6E2-435A-810D-7E1DBE4F713D}" type="pres">
      <dgm:prSet presAssocID="{832E4A39-69CF-4D63-8AF5-20EC33CA4B71}" presName="background4" presStyleLbl="node4" presStyleIdx="9" presStyleCnt="11"/>
      <dgm:spPr/>
    </dgm:pt>
    <dgm:pt modelId="{18503283-F1D0-4C6A-9BCA-8C96B213EBE1}" type="pres">
      <dgm:prSet presAssocID="{832E4A39-69CF-4D63-8AF5-20EC33CA4B71}" presName="text4" presStyleLbl="fgAcc4" presStyleIdx="9" presStyleCnt="11" custScaleX="280639" custScaleY="183452" custLinFactY="95726" custLinFactNeighborX="-99330" custLinFactNeighborY="100000">
        <dgm:presLayoutVars>
          <dgm:chPref val="3"/>
        </dgm:presLayoutVars>
      </dgm:prSet>
      <dgm:spPr/>
    </dgm:pt>
    <dgm:pt modelId="{16C681B1-BF2E-45FF-8D06-ED8CF3049E9C}" type="pres">
      <dgm:prSet presAssocID="{832E4A39-69CF-4D63-8AF5-20EC33CA4B71}" presName="hierChild5" presStyleCnt="0"/>
      <dgm:spPr/>
    </dgm:pt>
    <dgm:pt modelId="{CF3CC74D-DD7E-4102-960E-8C984787F909}" type="pres">
      <dgm:prSet presAssocID="{58FC29BD-2C22-43FB-98D3-08C68BD20375}" presName="Name23" presStyleLbl="parChTrans1D4" presStyleIdx="10" presStyleCnt="11"/>
      <dgm:spPr/>
    </dgm:pt>
    <dgm:pt modelId="{E62404EC-9194-4E6C-9F25-6F3F77BDB503}" type="pres">
      <dgm:prSet presAssocID="{6E236C81-B477-4489-ADBA-326B9E6E2385}" presName="hierRoot4" presStyleCnt="0"/>
      <dgm:spPr/>
    </dgm:pt>
    <dgm:pt modelId="{471176B4-3F83-4CF4-914D-E35CC4B08FAA}" type="pres">
      <dgm:prSet presAssocID="{6E236C81-B477-4489-ADBA-326B9E6E2385}" presName="composite4" presStyleCnt="0"/>
      <dgm:spPr/>
    </dgm:pt>
    <dgm:pt modelId="{F02315F7-85DC-499C-B483-E336E4442D42}" type="pres">
      <dgm:prSet presAssocID="{6E236C81-B477-4489-ADBA-326B9E6E2385}" presName="background4" presStyleLbl="node4" presStyleIdx="10" presStyleCnt="11"/>
      <dgm:spPr/>
    </dgm:pt>
    <dgm:pt modelId="{826E939C-E9AA-4814-A358-FDF765667E00}" type="pres">
      <dgm:prSet presAssocID="{6E236C81-B477-4489-ADBA-326B9E6E2385}" presName="text4" presStyleLbl="fgAcc4" presStyleIdx="10" presStyleCnt="11" custScaleX="276432" custScaleY="206463" custLinFactX="-957" custLinFactY="84512" custLinFactNeighborX="-100000" custLinFactNeighborY="100000">
        <dgm:presLayoutVars>
          <dgm:chPref val="3"/>
        </dgm:presLayoutVars>
      </dgm:prSet>
      <dgm:spPr/>
    </dgm:pt>
    <dgm:pt modelId="{001A712D-9E72-4140-B51B-C429AC1F9B6E}" type="pres">
      <dgm:prSet presAssocID="{6E236C81-B477-4489-ADBA-326B9E6E2385}" presName="hierChild5" presStyleCnt="0"/>
      <dgm:spPr/>
    </dgm:pt>
    <dgm:pt modelId="{9CEE0B80-15DC-4C8D-9E7B-93F73A2465D2}" type="pres">
      <dgm:prSet presAssocID="{F7F9A9A3-F1E7-4279-979A-E6DA96970069}" presName="Name10" presStyleLbl="parChTrans1D2" presStyleIdx="3" presStyleCnt="4"/>
      <dgm:spPr/>
    </dgm:pt>
    <dgm:pt modelId="{E3E966F6-DF40-42E6-8395-22284CC92F55}" type="pres">
      <dgm:prSet presAssocID="{2E03EBDF-5A0F-4EC5-B56A-9807BEC12C39}" presName="hierRoot2" presStyleCnt="0"/>
      <dgm:spPr/>
    </dgm:pt>
    <dgm:pt modelId="{75C5AEC7-EDBA-49F9-B827-82B6864597D9}" type="pres">
      <dgm:prSet presAssocID="{2E03EBDF-5A0F-4EC5-B56A-9807BEC12C39}" presName="composite2" presStyleCnt="0"/>
      <dgm:spPr/>
    </dgm:pt>
    <dgm:pt modelId="{68ED3A1C-F9D2-4ADD-AA2D-5BC564CE4C65}" type="pres">
      <dgm:prSet presAssocID="{2E03EBDF-5A0F-4EC5-B56A-9807BEC12C39}" presName="background2" presStyleLbl="node2" presStyleIdx="3" presStyleCnt="4"/>
      <dgm:spPr/>
    </dgm:pt>
    <dgm:pt modelId="{C8E727BE-D571-47ED-BC25-55FA7A1B0BE9}" type="pres">
      <dgm:prSet presAssocID="{2E03EBDF-5A0F-4EC5-B56A-9807BEC12C39}" presName="text2" presStyleLbl="fgAcc2" presStyleIdx="3" presStyleCnt="4" custScaleX="344530" custScaleY="183448" custLinFactX="39079" custLinFactNeighborX="100000">
        <dgm:presLayoutVars>
          <dgm:chPref val="3"/>
        </dgm:presLayoutVars>
      </dgm:prSet>
      <dgm:spPr/>
    </dgm:pt>
    <dgm:pt modelId="{E1F92EAE-E9F8-4A66-8AB7-153C53C6A655}" type="pres">
      <dgm:prSet presAssocID="{2E03EBDF-5A0F-4EC5-B56A-9807BEC12C39}" presName="hierChild3" presStyleCnt="0"/>
      <dgm:spPr/>
    </dgm:pt>
  </dgm:ptLst>
  <dgm:cxnLst>
    <dgm:cxn modelId="{CE3B8400-26FD-4BD2-A12A-2DCE7D0C1B19}" type="presOf" srcId="{D25508F1-47A2-478B-9F24-28DBDD57CEFE}" destId="{4AB96F98-B7DF-46A2-91F5-91BB8F55E58B}" srcOrd="0" destOrd="0" presId="urn:microsoft.com/office/officeart/2005/8/layout/hierarchy1"/>
    <dgm:cxn modelId="{F4DE3203-6070-481F-A447-998321E118BA}" type="presOf" srcId="{F14147D0-058C-4ABD-9537-C6F7DA096DDA}" destId="{6591D397-9273-4980-B2A8-F8463EBAA4B0}" srcOrd="0" destOrd="0" presId="urn:microsoft.com/office/officeart/2005/8/layout/hierarchy1"/>
    <dgm:cxn modelId="{D6EFAB06-71CE-4DCC-8DCC-500EA41A7A01}" type="presOf" srcId="{075DCC7B-9E91-4F31-AA2E-6B3E6E340A6A}" destId="{1416E686-C098-416D-AEC7-7C674E380D2E}" srcOrd="0" destOrd="0" presId="urn:microsoft.com/office/officeart/2005/8/layout/hierarchy1"/>
    <dgm:cxn modelId="{261ACF06-CBCD-4BCF-BC11-224766E5C0D6}" type="presOf" srcId="{E02BF8CD-915B-4722-9C8A-3E6F51B121CC}" destId="{FDCF1746-8C13-4841-ADF8-8FB8DC056D2C}" srcOrd="0" destOrd="0" presId="urn:microsoft.com/office/officeart/2005/8/layout/hierarchy1"/>
    <dgm:cxn modelId="{88578407-FC8B-4038-BA83-EEA4264BE06E}" type="presOf" srcId="{6AE863DC-4363-4E49-9625-95537EA3AA67}" destId="{2553BD62-ED8B-4C62-AC4F-067F1CAEDE8F}" srcOrd="0" destOrd="0" presId="urn:microsoft.com/office/officeart/2005/8/layout/hierarchy1"/>
    <dgm:cxn modelId="{6FDA900E-AFAD-40CF-A0FA-8436A2450112}" type="presOf" srcId="{7031CC37-A9FD-4246-92C6-4B46445C4745}" destId="{B11436BA-3B35-4D67-B49F-0FCA8256CA53}" srcOrd="0" destOrd="0" presId="urn:microsoft.com/office/officeart/2005/8/layout/hierarchy1"/>
    <dgm:cxn modelId="{9C990516-F7D5-4C5A-A1AF-619BEF62135C}" srcId="{C2B32C98-E23E-4985-BA66-433FBADC04CF}" destId="{5AB82F86-2067-46C9-9F82-048F8021500D}" srcOrd="0" destOrd="0" parTransId="{6588B97B-8759-442F-8C04-01652EA52504}" sibTransId="{C7A02C43-8CAF-4299-862C-830A700D69FC}"/>
    <dgm:cxn modelId="{8CDEDA1C-AA08-4ACD-A8D0-F711DD44C63A}" type="presOf" srcId="{CF9A15DA-3421-4337-969E-6A9567BDFB91}" destId="{C1C2C384-9A4A-40C5-982C-D22C48B24B8A}" srcOrd="0" destOrd="0" presId="urn:microsoft.com/office/officeart/2005/8/layout/hierarchy1"/>
    <dgm:cxn modelId="{0878FD31-56CD-41A1-812E-E9E2B5CB283D}" type="presOf" srcId="{F376AC1B-A26A-4A86-9514-8BE415361962}" destId="{9D31F3FF-AD26-4F56-9189-8EA88569358D}" srcOrd="0" destOrd="0" presId="urn:microsoft.com/office/officeart/2005/8/layout/hierarchy1"/>
    <dgm:cxn modelId="{59DCBF32-A791-44FD-AE03-17E01E72CF4A}" type="presOf" srcId="{C2B32C98-E23E-4985-BA66-433FBADC04CF}" destId="{BF024018-2F22-4D7D-B4AA-09568692C6E8}" srcOrd="0" destOrd="0" presId="urn:microsoft.com/office/officeart/2005/8/layout/hierarchy1"/>
    <dgm:cxn modelId="{98047238-225C-4A9E-8796-C866957F21CB}" type="presOf" srcId="{9C262E5D-0350-41AF-88C6-BB7025B606D5}" destId="{C9ECA0D4-B5C2-4054-8C68-3CEE7B29043C}" srcOrd="0" destOrd="0" presId="urn:microsoft.com/office/officeart/2005/8/layout/hierarchy1"/>
    <dgm:cxn modelId="{98ADDF38-AE1C-4E54-A4A7-DB0472528D06}" type="presOf" srcId="{DACD5CEB-2B75-4398-B5DC-9A954602F24E}" destId="{EC010CD9-DE28-459B-B1EF-F8C3D29B2959}" srcOrd="0" destOrd="0" presId="urn:microsoft.com/office/officeart/2005/8/layout/hierarchy1"/>
    <dgm:cxn modelId="{2235233D-134F-4BE0-9DDA-162EA2FBB727}" type="presOf" srcId="{84FF49C6-28FE-4EB7-9955-EB0C803B42F6}" destId="{7FA97E4A-DBEF-46B6-BC2E-0E81963598AA}" srcOrd="0" destOrd="0" presId="urn:microsoft.com/office/officeart/2005/8/layout/hierarchy1"/>
    <dgm:cxn modelId="{93BBD73E-210B-4986-B49E-2104E9D5A950}" type="presOf" srcId="{5AB82F86-2067-46C9-9F82-048F8021500D}" destId="{5E942F3A-8408-4938-93D7-CA8B53DC9926}" srcOrd="0" destOrd="0" presId="urn:microsoft.com/office/officeart/2005/8/layout/hierarchy1"/>
    <dgm:cxn modelId="{EA86F53E-2E2C-425C-83AE-5321F170E6F0}" type="presOf" srcId="{8EE0476A-E699-4ABB-B03C-D3C972C4E133}" destId="{391A3369-436B-4BAB-9C88-87681222F253}" srcOrd="0" destOrd="0" presId="urn:microsoft.com/office/officeart/2005/8/layout/hierarchy1"/>
    <dgm:cxn modelId="{C94DFC5F-BD75-4455-84A7-E4169AF1D079}" srcId="{9B0BC3C0-24C2-4234-81EA-01749C494ECF}" destId="{2CD0D78A-DD4B-4C79-9910-013CC4912691}" srcOrd="0" destOrd="0" parTransId="{6AE863DC-4363-4E49-9625-95537EA3AA67}" sibTransId="{0D375F8C-06C5-4204-8BD2-8BCC8E965F66}"/>
    <dgm:cxn modelId="{FE9CF441-A183-4B6E-A0AC-ECF2E4F39BD4}" type="presOf" srcId="{58FC29BD-2C22-43FB-98D3-08C68BD20375}" destId="{CF3CC74D-DD7E-4102-960E-8C984787F909}" srcOrd="0" destOrd="0" presId="urn:microsoft.com/office/officeart/2005/8/layout/hierarchy1"/>
    <dgm:cxn modelId="{CED11B62-DC91-4615-8298-D00AD7238ACD}" type="presOf" srcId="{A537EFA4-0018-4E7C-9A4C-7F76A662AA5C}" destId="{FCB8B04F-A26D-4E7D-8708-F12D85F7DEB2}" srcOrd="0" destOrd="0" presId="urn:microsoft.com/office/officeart/2005/8/layout/hierarchy1"/>
    <dgm:cxn modelId="{16480B63-9277-4711-9804-9578AA97DDA9}" type="presOf" srcId="{D0126B37-426B-414B-9FCB-A182B7B3EC7A}" destId="{2236B436-0B31-48B5-A2A1-AEA29C010C11}" srcOrd="0" destOrd="0" presId="urn:microsoft.com/office/officeart/2005/8/layout/hierarchy1"/>
    <dgm:cxn modelId="{6FDB9245-D043-4A50-9954-6ADA4E7E7E7A}" type="presOf" srcId="{5486CC7C-1C35-4579-8BCA-F6C5AF0FD2F2}" destId="{55FD694D-88AF-4299-AD29-C79DD68474A3}" srcOrd="0" destOrd="0" presId="urn:microsoft.com/office/officeart/2005/8/layout/hierarchy1"/>
    <dgm:cxn modelId="{E42B2866-E690-4A1E-A648-F900F906D412}" type="presOf" srcId="{36109C13-E2CD-4D1C-B245-FAD6C58892DC}" destId="{A9B5BC84-4857-4627-A000-811D9CA94686}" srcOrd="0" destOrd="0" presId="urn:microsoft.com/office/officeart/2005/8/layout/hierarchy1"/>
    <dgm:cxn modelId="{627B2B6A-4233-46FA-A1A8-7D76421C38EF}" srcId="{5AB82F86-2067-46C9-9F82-048F8021500D}" destId="{4D21A089-7670-418C-BE69-DFB904A06414}" srcOrd="0" destOrd="0" parTransId="{DF90B894-EE70-4EE0-A527-60D33FD8586F}" sibTransId="{6BEB63CC-07D1-4CEF-BCF9-EEFFA6279930}"/>
    <dgm:cxn modelId="{354EF16A-5844-4853-A3A1-CA6F4525D501}" type="presOf" srcId="{DF90B894-EE70-4EE0-A527-60D33FD8586F}" destId="{26523DEB-78C8-42E5-8D0D-36D810F95A4D}" srcOrd="0" destOrd="0" presId="urn:microsoft.com/office/officeart/2005/8/layout/hierarchy1"/>
    <dgm:cxn modelId="{D885ED6E-52F2-4377-AE70-DE948A823B7C}" srcId="{5AB82F86-2067-46C9-9F82-048F8021500D}" destId="{D0126B37-426B-414B-9FCB-A182B7B3EC7A}" srcOrd="2" destOrd="0" parTransId="{583112BC-DCB8-4094-A7A1-720455BCF4C3}" sibTransId="{FD138268-9AF4-4706-9EA8-0EA3AD07BBA2}"/>
    <dgm:cxn modelId="{5C77514F-326D-4292-8695-7C3753C55CB8}" srcId="{84FF49C6-28FE-4EB7-9955-EB0C803B42F6}" destId="{DACD5CEB-2B75-4398-B5DC-9A954602F24E}" srcOrd="0" destOrd="0" parTransId="{E02BF8CD-915B-4722-9C8A-3E6F51B121CC}" sibTransId="{3C026081-3908-4F36-A6EF-8D3D65D90E0E}"/>
    <dgm:cxn modelId="{FF6C8271-F974-44E1-9F24-D703C2D607BC}" type="presOf" srcId="{3DF39DCD-9C50-41F9-80E4-30F12E5F53AF}" destId="{ED0B05BD-9543-4C5E-9EB5-3DEB9D491280}" srcOrd="0" destOrd="0" presId="urn:microsoft.com/office/officeart/2005/8/layout/hierarchy1"/>
    <dgm:cxn modelId="{D3A28055-9429-4AFF-B148-D4B1DFE91BA2}" srcId="{F376AC1B-A26A-4A86-9514-8BE415361962}" destId="{6E03E1F6-5072-4619-8207-FEBEA2E64EBE}" srcOrd="0" destOrd="0" parTransId="{CC9C4041-DE56-4E0F-BEB5-14981965DBE8}" sibTransId="{804D987C-B1F7-46FC-B2B9-B02E2B455E5D}"/>
    <dgm:cxn modelId="{7B62A055-8A82-46AF-BB79-B99BA5F0325D}" type="presOf" srcId="{7DEB42E1-490E-4146-8979-51F5C51B67BF}" destId="{B868EAD2-B78E-4FD9-A2EC-99D5FDB104A1}" srcOrd="0" destOrd="0" presId="urn:microsoft.com/office/officeart/2005/8/layout/hierarchy1"/>
    <dgm:cxn modelId="{1192EC59-9091-4259-BF65-467FF0A515A4}" srcId="{DACD5CEB-2B75-4398-B5DC-9A954602F24E}" destId="{F376AC1B-A26A-4A86-9514-8BE415361962}" srcOrd="0" destOrd="0" parTransId="{F14147D0-058C-4ABD-9537-C6F7DA096DDA}" sibTransId="{C0C4B8A9-35A9-4F69-8CF8-CFCBD0F153B3}"/>
    <dgm:cxn modelId="{E511BD7B-BEB0-4028-BB3F-C6E85ACAA4B2}" srcId="{32E31D2E-32B5-4A39-9EE8-7544E520C196}" destId="{832E4A39-69CF-4D63-8AF5-20EC33CA4B71}" srcOrd="1" destOrd="0" parTransId="{7031CC37-A9FD-4246-92C6-4B46445C4745}" sibTransId="{A346811D-60FD-4156-9AB5-28B271E80A2E}"/>
    <dgm:cxn modelId="{484E2C7C-7409-4BDF-A0F0-ECE76B74750A}" type="presOf" srcId="{2E03EBDF-5A0F-4EC5-B56A-9807BEC12C39}" destId="{C8E727BE-D571-47ED-BC25-55FA7A1B0BE9}" srcOrd="0" destOrd="0" presId="urn:microsoft.com/office/officeart/2005/8/layout/hierarchy1"/>
    <dgm:cxn modelId="{6A09F27E-4E2C-4006-897C-0BBF0FFF20BA}" type="presOf" srcId="{7267A3F4-9625-481D-BB27-C83C606848ED}" destId="{B03117F8-0933-4800-851C-12A18A5CBF2C}" srcOrd="0" destOrd="0" presId="urn:microsoft.com/office/officeart/2005/8/layout/hierarchy1"/>
    <dgm:cxn modelId="{E179A789-EDB7-4C08-BFA8-6E7CFD77F97F}" srcId="{32E31D2E-32B5-4A39-9EE8-7544E520C196}" destId="{075DCC7B-9E91-4F31-AA2E-6B3E6E340A6A}" srcOrd="0" destOrd="0" parTransId="{31450F11-544F-4AF1-ACA1-993571F7FC5E}" sibTransId="{74F8C87B-7CFF-4C27-BE43-EB0F3859E705}"/>
    <dgm:cxn modelId="{DD87EB8B-AE08-4971-9E17-4C8399B034FF}" type="presOf" srcId="{32E31D2E-32B5-4A39-9EE8-7544E520C196}" destId="{45C647CB-1728-4874-8944-D1F4698B6B81}" srcOrd="0" destOrd="0" presId="urn:microsoft.com/office/officeart/2005/8/layout/hierarchy1"/>
    <dgm:cxn modelId="{AD45AB90-75BA-462D-A74B-F5637B5F9C39}" srcId="{D0126B37-426B-414B-9FCB-A182B7B3EC7A}" destId="{FD4781D2-717A-4A12-BBF3-3ADDE855B7A6}" srcOrd="0" destOrd="0" parTransId="{866F424B-38DD-432B-8803-D0D50792AA99}" sibTransId="{7FC19F97-7E3E-4F02-9CB9-915C19EC0432}"/>
    <dgm:cxn modelId="{FCBD5C94-4C6E-4B3E-AB36-7EFFE1131A6E}" type="presOf" srcId="{866F424B-38DD-432B-8803-D0D50792AA99}" destId="{2B312D7F-698F-4EEC-9D84-3559BC65F3EF}" srcOrd="0" destOrd="0" presId="urn:microsoft.com/office/officeart/2005/8/layout/hierarchy1"/>
    <dgm:cxn modelId="{5B7C6C98-6AA4-4076-8FE7-A4547BD4FCDA}" type="presOf" srcId="{583112BC-DCB8-4094-A7A1-720455BCF4C3}" destId="{BAAEF7D3-18A1-4F89-851C-4D3935E13C7E}" srcOrd="0" destOrd="0" presId="urn:microsoft.com/office/officeart/2005/8/layout/hierarchy1"/>
    <dgm:cxn modelId="{FA06159B-6454-478F-9109-0F9676D12C5E}" type="presOf" srcId="{31450F11-544F-4AF1-ACA1-993571F7FC5E}" destId="{F9AD2CF1-4E37-4AFD-B1AA-481A7160D70F}" srcOrd="0" destOrd="0" presId="urn:microsoft.com/office/officeart/2005/8/layout/hierarchy1"/>
    <dgm:cxn modelId="{2697109F-A52B-4E74-81C5-0DA00EB2E17F}" srcId="{832E4A39-69CF-4D63-8AF5-20EC33CA4B71}" destId="{6E236C81-B477-4489-ADBA-326B9E6E2385}" srcOrd="0" destOrd="0" parTransId="{58FC29BD-2C22-43FB-98D3-08C68BD20375}" sibTransId="{8593E15A-22FE-4E89-8BF3-31D69A6A4B4A}"/>
    <dgm:cxn modelId="{012182A3-BFA8-43EC-AE5B-C1F64DFA2B53}" type="presOf" srcId="{4D21A089-7670-418C-BE69-DFB904A06414}" destId="{23D6EE9A-E219-40E0-B8C9-4EA21DF9A96C}" srcOrd="0" destOrd="0" presId="urn:microsoft.com/office/officeart/2005/8/layout/hierarchy1"/>
    <dgm:cxn modelId="{046F02AE-6929-4D70-A70F-1EE3188DABF3}" srcId="{7267A3F4-9625-481D-BB27-C83C606848ED}" destId="{84FF49C6-28FE-4EB7-9955-EB0C803B42F6}" srcOrd="0" destOrd="0" parTransId="{9C262E5D-0350-41AF-88C6-BB7025B606D5}" sibTransId="{EF486BFC-45D8-4B78-8962-3E8FFF6CE08A}"/>
    <dgm:cxn modelId="{5CC810B3-47F1-48F7-BF98-D6C9F5A309EE}" type="presOf" srcId="{0484E081-6AAC-4CE3-A11A-F1D3C8A6EC24}" destId="{C9A17E7B-AD3B-443E-83E0-064B15FBBADC}" srcOrd="0" destOrd="0" presId="urn:microsoft.com/office/officeart/2005/8/layout/hierarchy1"/>
    <dgm:cxn modelId="{C7CA76B4-CD83-4100-9AC5-BCE01331926F}" type="presOf" srcId="{FD4781D2-717A-4A12-BBF3-3ADDE855B7A6}" destId="{6B574C3E-676E-44DF-BE02-2408FF7CEED6}" srcOrd="0" destOrd="0" presId="urn:microsoft.com/office/officeart/2005/8/layout/hierarchy1"/>
    <dgm:cxn modelId="{002CEDB8-F2ED-4FEA-8099-3E5FD7260B71}" type="presOf" srcId="{832E4A39-69CF-4D63-8AF5-20EC33CA4B71}" destId="{18503283-F1D0-4C6A-9BCA-8C96B213EBE1}" srcOrd="0" destOrd="0" presId="urn:microsoft.com/office/officeart/2005/8/layout/hierarchy1"/>
    <dgm:cxn modelId="{6A16C5BC-DD83-490B-8948-2062620C1CD8}" type="presOf" srcId="{2CD0D78A-DD4B-4C79-9910-013CC4912691}" destId="{D2EAA340-0C13-433B-B9DB-695437B96C9E}" srcOrd="0" destOrd="0" presId="urn:microsoft.com/office/officeart/2005/8/layout/hierarchy1"/>
    <dgm:cxn modelId="{E0DDD3C1-D8CA-4880-8E8B-A582CFBC2A32}" type="presOf" srcId="{F7F9A9A3-F1E7-4279-979A-E6DA96970069}" destId="{9CEE0B80-15DC-4C8D-9E7B-93F73A2465D2}" srcOrd="0" destOrd="0" presId="urn:microsoft.com/office/officeart/2005/8/layout/hierarchy1"/>
    <dgm:cxn modelId="{7BC958C2-989F-45EF-B6D1-46AFEC980446}" srcId="{5AB82F86-2067-46C9-9F82-048F8021500D}" destId="{7DEB42E1-490E-4146-8979-51F5C51B67BF}" srcOrd="1" destOrd="0" parTransId="{735D0B8F-97F2-4149-92E9-CAEB6DBE8C06}" sibTransId="{C386A14A-52A3-43E0-B8E5-75A8963146AD}"/>
    <dgm:cxn modelId="{A14FD4C8-CE33-43AE-B565-3B01B2C66C75}" type="presOf" srcId="{6E236C81-B477-4489-ADBA-326B9E6E2385}" destId="{826E939C-E9AA-4814-A358-FDF765667E00}" srcOrd="0" destOrd="0" presId="urn:microsoft.com/office/officeart/2005/8/layout/hierarchy1"/>
    <dgm:cxn modelId="{DA7B0FCA-0D74-4FC5-8E89-B50A135BEC61}" type="presOf" srcId="{CC9C4041-DE56-4E0F-BEB5-14981965DBE8}" destId="{38BFE026-6D4B-48CB-8DF7-37220353B477}" srcOrd="0" destOrd="0" presId="urn:microsoft.com/office/officeart/2005/8/layout/hierarchy1"/>
    <dgm:cxn modelId="{72238BCB-CFCD-4905-8E52-5B64F33313E7}" srcId="{FD4781D2-717A-4A12-BBF3-3ADDE855B7A6}" destId="{32E31D2E-32B5-4A39-9EE8-7544E520C196}" srcOrd="0" destOrd="0" parTransId="{3DF39DCD-9C50-41F9-80E4-30F12E5F53AF}" sibTransId="{BAA9A824-A2A5-4C4D-A5A2-76D174768821}"/>
    <dgm:cxn modelId="{441FD8D5-BEBA-408C-BE2E-D0EAC8C18725}" type="presOf" srcId="{6E03E1F6-5072-4619-8207-FEBEA2E64EBE}" destId="{B81AF484-406A-4253-BCB6-0E7533B03788}" srcOrd="0" destOrd="0" presId="urn:microsoft.com/office/officeart/2005/8/layout/hierarchy1"/>
    <dgm:cxn modelId="{99085EDD-A3DA-4B00-8266-37375CBCC51B}" srcId="{6E03E1F6-5072-4619-8207-FEBEA2E64EBE}" destId="{9B0BC3C0-24C2-4234-81EA-01749C494ECF}" srcOrd="0" destOrd="0" parTransId="{5486CC7C-1C35-4579-8BCA-F6C5AF0FD2F2}" sibTransId="{9E642731-D599-4095-9210-2451A2B108D7}"/>
    <dgm:cxn modelId="{C9AA1BDE-9A20-4EA7-9800-2ADCF593C030}" type="presOf" srcId="{4AAA1396-1781-48E7-BE22-23C349295E22}" destId="{7376DBE4-DAFC-48F1-9281-FEBE25948C44}" srcOrd="0" destOrd="0" presId="urn:microsoft.com/office/officeart/2005/8/layout/hierarchy1"/>
    <dgm:cxn modelId="{F3C35DE2-C9BD-4751-B2BD-A671A0E521F0}" srcId="{4D21A089-7670-418C-BE69-DFB904A06414}" destId="{36109C13-E2CD-4D1C-B245-FAD6C58892DC}" srcOrd="0" destOrd="0" parTransId="{0484E081-6AAC-4CE3-A11A-F1D3C8A6EC24}" sibTransId="{4970807B-DB37-4623-9E40-269C7107C2DA}"/>
    <dgm:cxn modelId="{0E0912E3-843B-4BD7-A36E-011E51A751B2}" srcId="{2CD0D78A-DD4B-4C79-9910-013CC4912691}" destId="{4AAA1396-1781-48E7-BE22-23C349295E22}" srcOrd="0" destOrd="0" parTransId="{D25508F1-47A2-478B-9F24-28DBDD57CEFE}" sibTransId="{82718341-4784-4101-98B3-59D3D23C2211}"/>
    <dgm:cxn modelId="{1266FEF2-6A2E-4C9A-A5DA-A843B3E553E8}" srcId="{5AB82F86-2067-46C9-9F82-048F8021500D}" destId="{2E03EBDF-5A0F-4EC5-B56A-9807BEC12C39}" srcOrd="3" destOrd="0" parTransId="{F7F9A9A3-F1E7-4279-979A-E6DA96970069}" sibTransId="{1B80AE6B-45E3-4040-94AD-499B1F949319}"/>
    <dgm:cxn modelId="{9E57E7F3-F3EE-4667-826B-EB48DF0317FB}" type="presOf" srcId="{9B0BC3C0-24C2-4234-81EA-01749C494ECF}" destId="{D3362B51-B1EB-4912-88DF-4252B3A1AE8D}" srcOrd="0" destOrd="0" presId="urn:microsoft.com/office/officeart/2005/8/layout/hierarchy1"/>
    <dgm:cxn modelId="{7AA704F5-820D-41C9-A73C-73D150800FA2}" srcId="{4D21A089-7670-418C-BE69-DFB904A06414}" destId="{A537EFA4-0018-4E7C-9A4C-7F76A662AA5C}" srcOrd="1" destOrd="0" parTransId="{8EE0476A-E699-4ABB-B03C-D3C972C4E133}" sibTransId="{DEB757E3-D805-44FA-945E-06BF44C0D270}"/>
    <dgm:cxn modelId="{4D28C4F6-8F9A-4994-811A-9AA227C6B389}" srcId="{7DEB42E1-490E-4146-8979-51F5C51B67BF}" destId="{7267A3F4-9625-481D-BB27-C83C606848ED}" srcOrd="0" destOrd="0" parTransId="{CF9A15DA-3421-4337-969E-6A9567BDFB91}" sibTransId="{88D3BAC5-CE02-40A9-A68A-D5BA1899D136}"/>
    <dgm:cxn modelId="{C07B30FF-A7E6-4EA7-A850-9CDA8D6B55E9}" type="presOf" srcId="{735D0B8F-97F2-4149-92E9-CAEB6DBE8C06}" destId="{2654FFC4-C113-43FE-9F5E-A83984C715ED}" srcOrd="0" destOrd="0" presId="urn:microsoft.com/office/officeart/2005/8/layout/hierarchy1"/>
    <dgm:cxn modelId="{317DB3A9-356E-4E55-A68B-5ECBC4B4E942}" type="presParOf" srcId="{BF024018-2F22-4D7D-B4AA-09568692C6E8}" destId="{B8348DD4-F09B-4230-9AFE-E97FB1F56E34}" srcOrd="0" destOrd="0" presId="urn:microsoft.com/office/officeart/2005/8/layout/hierarchy1"/>
    <dgm:cxn modelId="{92D69ECA-9A27-4392-B330-B9D16D4E81EF}" type="presParOf" srcId="{B8348DD4-F09B-4230-9AFE-E97FB1F56E34}" destId="{66DC3497-E047-4460-9588-BD76DBA098A2}" srcOrd="0" destOrd="0" presId="urn:microsoft.com/office/officeart/2005/8/layout/hierarchy1"/>
    <dgm:cxn modelId="{09B9CF43-595E-4CCF-943C-606114BFF8EA}" type="presParOf" srcId="{66DC3497-E047-4460-9588-BD76DBA098A2}" destId="{2D8545E9-5823-47B0-9B46-F8F47ABB06FB}" srcOrd="0" destOrd="0" presId="urn:microsoft.com/office/officeart/2005/8/layout/hierarchy1"/>
    <dgm:cxn modelId="{2BC20B70-D0A6-4FE2-91B6-14F633EF7177}" type="presParOf" srcId="{66DC3497-E047-4460-9588-BD76DBA098A2}" destId="{5E942F3A-8408-4938-93D7-CA8B53DC9926}" srcOrd="1" destOrd="0" presId="urn:microsoft.com/office/officeart/2005/8/layout/hierarchy1"/>
    <dgm:cxn modelId="{F54EDBAD-73FE-4139-A237-904F5A83C723}" type="presParOf" srcId="{B8348DD4-F09B-4230-9AFE-E97FB1F56E34}" destId="{F1CFBCB0-C3BE-45EC-9F1E-92C19DC78B8F}" srcOrd="1" destOrd="0" presId="urn:microsoft.com/office/officeart/2005/8/layout/hierarchy1"/>
    <dgm:cxn modelId="{CD9DEAB3-3A2D-4A95-8904-16C561F6326D}" type="presParOf" srcId="{F1CFBCB0-C3BE-45EC-9F1E-92C19DC78B8F}" destId="{26523DEB-78C8-42E5-8D0D-36D810F95A4D}" srcOrd="0" destOrd="0" presId="urn:microsoft.com/office/officeart/2005/8/layout/hierarchy1"/>
    <dgm:cxn modelId="{452943B0-1632-4032-8ECA-5478330446B4}" type="presParOf" srcId="{F1CFBCB0-C3BE-45EC-9F1E-92C19DC78B8F}" destId="{0075A40F-19FE-4126-BE5D-585794EC8DD4}" srcOrd="1" destOrd="0" presId="urn:microsoft.com/office/officeart/2005/8/layout/hierarchy1"/>
    <dgm:cxn modelId="{12535730-E42A-4C6D-9E45-FA3B1005BB74}" type="presParOf" srcId="{0075A40F-19FE-4126-BE5D-585794EC8DD4}" destId="{74D44D8A-510F-4572-8AD3-B404AA92221A}" srcOrd="0" destOrd="0" presId="urn:microsoft.com/office/officeart/2005/8/layout/hierarchy1"/>
    <dgm:cxn modelId="{E2B8C787-913D-465E-85DF-89973F3FCBE6}" type="presParOf" srcId="{74D44D8A-510F-4572-8AD3-B404AA92221A}" destId="{9DF7A251-6587-4881-848E-F67AC38E3747}" srcOrd="0" destOrd="0" presId="urn:microsoft.com/office/officeart/2005/8/layout/hierarchy1"/>
    <dgm:cxn modelId="{5171787D-5A53-4D0A-8752-E435D1D9B9DA}" type="presParOf" srcId="{74D44D8A-510F-4572-8AD3-B404AA92221A}" destId="{23D6EE9A-E219-40E0-B8C9-4EA21DF9A96C}" srcOrd="1" destOrd="0" presId="urn:microsoft.com/office/officeart/2005/8/layout/hierarchy1"/>
    <dgm:cxn modelId="{32C05EF3-9FDD-4C38-AA31-D8148190E376}" type="presParOf" srcId="{0075A40F-19FE-4126-BE5D-585794EC8DD4}" destId="{B37BEEE7-179A-424B-8B10-A65298B6D231}" srcOrd="1" destOrd="0" presId="urn:microsoft.com/office/officeart/2005/8/layout/hierarchy1"/>
    <dgm:cxn modelId="{C7BDADF9-86DA-4AE2-A3A2-D67402AED454}" type="presParOf" srcId="{B37BEEE7-179A-424B-8B10-A65298B6D231}" destId="{C9A17E7B-AD3B-443E-83E0-064B15FBBADC}" srcOrd="0" destOrd="0" presId="urn:microsoft.com/office/officeart/2005/8/layout/hierarchy1"/>
    <dgm:cxn modelId="{B6FE2C02-0658-4673-A376-0E09C87A932D}" type="presParOf" srcId="{B37BEEE7-179A-424B-8B10-A65298B6D231}" destId="{5DFC1882-D749-44D2-858D-00F8D5054D6A}" srcOrd="1" destOrd="0" presId="urn:microsoft.com/office/officeart/2005/8/layout/hierarchy1"/>
    <dgm:cxn modelId="{E71A2FCC-4AB0-4894-88F3-1D84C3896E7E}" type="presParOf" srcId="{5DFC1882-D749-44D2-858D-00F8D5054D6A}" destId="{11CC1B50-6EF3-44C6-8EAC-0F3ECF13959B}" srcOrd="0" destOrd="0" presId="urn:microsoft.com/office/officeart/2005/8/layout/hierarchy1"/>
    <dgm:cxn modelId="{DEF5DA92-3D20-47EE-8B2B-CAD3EC794A67}" type="presParOf" srcId="{11CC1B50-6EF3-44C6-8EAC-0F3ECF13959B}" destId="{3E651A2B-CC6B-4101-8D3C-A845D6B423B2}" srcOrd="0" destOrd="0" presId="urn:microsoft.com/office/officeart/2005/8/layout/hierarchy1"/>
    <dgm:cxn modelId="{4AEA0760-4886-465C-AA20-D2B8F5E8FC1D}" type="presParOf" srcId="{11CC1B50-6EF3-44C6-8EAC-0F3ECF13959B}" destId="{A9B5BC84-4857-4627-A000-811D9CA94686}" srcOrd="1" destOrd="0" presId="urn:microsoft.com/office/officeart/2005/8/layout/hierarchy1"/>
    <dgm:cxn modelId="{4C71256C-5B35-4188-820B-1F3DA5F8B3D0}" type="presParOf" srcId="{5DFC1882-D749-44D2-858D-00F8D5054D6A}" destId="{DF4C8AAE-F900-4B5A-B5C7-9E7F3C42DBD6}" srcOrd="1" destOrd="0" presId="urn:microsoft.com/office/officeart/2005/8/layout/hierarchy1"/>
    <dgm:cxn modelId="{C57895AB-FA8E-4F36-8F22-38647E0230E9}" type="presParOf" srcId="{B37BEEE7-179A-424B-8B10-A65298B6D231}" destId="{391A3369-436B-4BAB-9C88-87681222F253}" srcOrd="2" destOrd="0" presId="urn:microsoft.com/office/officeart/2005/8/layout/hierarchy1"/>
    <dgm:cxn modelId="{2E007443-BB67-432A-BA19-038F7F2548CC}" type="presParOf" srcId="{B37BEEE7-179A-424B-8B10-A65298B6D231}" destId="{D439EB78-2BB3-4592-9FE6-946C0D61E23A}" srcOrd="3" destOrd="0" presId="urn:microsoft.com/office/officeart/2005/8/layout/hierarchy1"/>
    <dgm:cxn modelId="{C0C3D791-78BA-4FBE-94D4-1DA843D88A84}" type="presParOf" srcId="{D439EB78-2BB3-4592-9FE6-946C0D61E23A}" destId="{E2E5EA03-3A57-49CF-8F52-B16E76667096}" srcOrd="0" destOrd="0" presId="urn:microsoft.com/office/officeart/2005/8/layout/hierarchy1"/>
    <dgm:cxn modelId="{882709FF-12E1-4B00-B178-20A4870E8427}" type="presParOf" srcId="{E2E5EA03-3A57-49CF-8F52-B16E76667096}" destId="{A8641057-167B-4A04-A0B1-801BBB4B2890}" srcOrd="0" destOrd="0" presId="urn:microsoft.com/office/officeart/2005/8/layout/hierarchy1"/>
    <dgm:cxn modelId="{8F3F6BE4-D392-48EE-B8A8-38EAE47CA8C8}" type="presParOf" srcId="{E2E5EA03-3A57-49CF-8F52-B16E76667096}" destId="{FCB8B04F-A26D-4E7D-8708-F12D85F7DEB2}" srcOrd="1" destOrd="0" presId="urn:microsoft.com/office/officeart/2005/8/layout/hierarchy1"/>
    <dgm:cxn modelId="{2C246462-E528-4EB5-BBEA-C91617C57DAE}" type="presParOf" srcId="{D439EB78-2BB3-4592-9FE6-946C0D61E23A}" destId="{C65F2BAE-29EA-4413-B9AB-1F8D1CCC82B9}" srcOrd="1" destOrd="0" presId="urn:microsoft.com/office/officeart/2005/8/layout/hierarchy1"/>
    <dgm:cxn modelId="{7569ACF6-A7E8-4445-BD67-E05F4EE58D50}" type="presParOf" srcId="{F1CFBCB0-C3BE-45EC-9F1E-92C19DC78B8F}" destId="{2654FFC4-C113-43FE-9F5E-A83984C715ED}" srcOrd="2" destOrd="0" presId="urn:microsoft.com/office/officeart/2005/8/layout/hierarchy1"/>
    <dgm:cxn modelId="{F216AB09-E926-4973-9DB9-3A565BD7AD6A}" type="presParOf" srcId="{F1CFBCB0-C3BE-45EC-9F1E-92C19DC78B8F}" destId="{33769B85-DD26-4E9C-86B7-45354D9D9291}" srcOrd="3" destOrd="0" presId="urn:microsoft.com/office/officeart/2005/8/layout/hierarchy1"/>
    <dgm:cxn modelId="{58CE4A96-8F63-4150-97A0-5E0EB698BB24}" type="presParOf" srcId="{33769B85-DD26-4E9C-86B7-45354D9D9291}" destId="{EBF7DD7C-EAB7-478A-A886-D8D2FCFE4B59}" srcOrd="0" destOrd="0" presId="urn:microsoft.com/office/officeart/2005/8/layout/hierarchy1"/>
    <dgm:cxn modelId="{B987394A-A499-4022-845A-9495AFFC7ADB}" type="presParOf" srcId="{EBF7DD7C-EAB7-478A-A886-D8D2FCFE4B59}" destId="{5C14D6EA-CEBC-460F-8456-7B7C8F30114B}" srcOrd="0" destOrd="0" presId="urn:microsoft.com/office/officeart/2005/8/layout/hierarchy1"/>
    <dgm:cxn modelId="{32D38DCA-6729-49AB-AC8B-C950BC20BD0A}" type="presParOf" srcId="{EBF7DD7C-EAB7-478A-A886-D8D2FCFE4B59}" destId="{B868EAD2-B78E-4FD9-A2EC-99D5FDB104A1}" srcOrd="1" destOrd="0" presId="urn:microsoft.com/office/officeart/2005/8/layout/hierarchy1"/>
    <dgm:cxn modelId="{50428AB3-E927-4407-AEED-1A229BB96F49}" type="presParOf" srcId="{33769B85-DD26-4E9C-86B7-45354D9D9291}" destId="{75CB2C84-32DB-4FEA-9860-893E881251E6}" srcOrd="1" destOrd="0" presId="urn:microsoft.com/office/officeart/2005/8/layout/hierarchy1"/>
    <dgm:cxn modelId="{607AF224-652F-419C-A5D7-0008B0A46ADC}" type="presParOf" srcId="{75CB2C84-32DB-4FEA-9860-893E881251E6}" destId="{C1C2C384-9A4A-40C5-982C-D22C48B24B8A}" srcOrd="0" destOrd="0" presId="urn:microsoft.com/office/officeart/2005/8/layout/hierarchy1"/>
    <dgm:cxn modelId="{B4FF5273-8EA6-4E75-8C20-4BF9E6F94176}" type="presParOf" srcId="{75CB2C84-32DB-4FEA-9860-893E881251E6}" destId="{3C24B3AF-159D-4172-80DE-F53BC9597508}" srcOrd="1" destOrd="0" presId="urn:microsoft.com/office/officeart/2005/8/layout/hierarchy1"/>
    <dgm:cxn modelId="{BE3443C4-A45E-46C1-A5DC-CDA9F41E1B9F}" type="presParOf" srcId="{3C24B3AF-159D-4172-80DE-F53BC9597508}" destId="{F89DE812-F3C3-4ED1-96C7-6A4E60A4FCB9}" srcOrd="0" destOrd="0" presId="urn:microsoft.com/office/officeart/2005/8/layout/hierarchy1"/>
    <dgm:cxn modelId="{9DDDE1B2-315D-4B51-96EE-75716266E228}" type="presParOf" srcId="{F89DE812-F3C3-4ED1-96C7-6A4E60A4FCB9}" destId="{38CC73F2-DD6F-4A4C-B024-D307998DF783}" srcOrd="0" destOrd="0" presId="urn:microsoft.com/office/officeart/2005/8/layout/hierarchy1"/>
    <dgm:cxn modelId="{E642E7CA-1624-4996-9C9E-3FF7E7BC62D9}" type="presParOf" srcId="{F89DE812-F3C3-4ED1-96C7-6A4E60A4FCB9}" destId="{B03117F8-0933-4800-851C-12A18A5CBF2C}" srcOrd="1" destOrd="0" presId="urn:microsoft.com/office/officeart/2005/8/layout/hierarchy1"/>
    <dgm:cxn modelId="{23F1EE72-50E6-4314-9503-AD365340918E}" type="presParOf" srcId="{3C24B3AF-159D-4172-80DE-F53BC9597508}" destId="{45391427-2605-420B-9DF7-F9DFCC2F28D2}" srcOrd="1" destOrd="0" presId="urn:microsoft.com/office/officeart/2005/8/layout/hierarchy1"/>
    <dgm:cxn modelId="{1A6DFF44-9DF9-4A01-AE46-40B53AD4BBAD}" type="presParOf" srcId="{45391427-2605-420B-9DF7-F9DFCC2F28D2}" destId="{C9ECA0D4-B5C2-4054-8C68-3CEE7B29043C}" srcOrd="0" destOrd="0" presId="urn:microsoft.com/office/officeart/2005/8/layout/hierarchy1"/>
    <dgm:cxn modelId="{C036914D-85F1-4C60-BD05-858CFBC222B9}" type="presParOf" srcId="{45391427-2605-420B-9DF7-F9DFCC2F28D2}" destId="{141C4DB9-8562-4FBF-BF0F-2706B29F2769}" srcOrd="1" destOrd="0" presId="urn:microsoft.com/office/officeart/2005/8/layout/hierarchy1"/>
    <dgm:cxn modelId="{C7D9533C-88D8-4B65-AA41-6CA84B4190A8}" type="presParOf" srcId="{141C4DB9-8562-4FBF-BF0F-2706B29F2769}" destId="{AE5223E6-2CDC-45C6-AD64-35BDD348CC41}" srcOrd="0" destOrd="0" presId="urn:microsoft.com/office/officeart/2005/8/layout/hierarchy1"/>
    <dgm:cxn modelId="{EE270D19-F238-4AFC-89D9-301F648B977E}" type="presParOf" srcId="{AE5223E6-2CDC-45C6-AD64-35BDD348CC41}" destId="{209A5DF6-25D8-418C-BE35-559BB28D70F8}" srcOrd="0" destOrd="0" presId="urn:microsoft.com/office/officeart/2005/8/layout/hierarchy1"/>
    <dgm:cxn modelId="{09BE7AFA-D743-4CF9-AECD-A5AF66C9401C}" type="presParOf" srcId="{AE5223E6-2CDC-45C6-AD64-35BDD348CC41}" destId="{7FA97E4A-DBEF-46B6-BC2E-0E81963598AA}" srcOrd="1" destOrd="0" presId="urn:microsoft.com/office/officeart/2005/8/layout/hierarchy1"/>
    <dgm:cxn modelId="{3BEDEF6A-4EF7-420E-A261-CAC1867E9C7D}" type="presParOf" srcId="{141C4DB9-8562-4FBF-BF0F-2706B29F2769}" destId="{58614F6A-C23F-4CCE-AEA7-9892345CD449}" srcOrd="1" destOrd="0" presId="urn:microsoft.com/office/officeart/2005/8/layout/hierarchy1"/>
    <dgm:cxn modelId="{4B3D6C8F-FD98-4A17-8620-145934CCC62E}" type="presParOf" srcId="{58614F6A-C23F-4CCE-AEA7-9892345CD449}" destId="{FDCF1746-8C13-4841-ADF8-8FB8DC056D2C}" srcOrd="0" destOrd="0" presId="urn:microsoft.com/office/officeart/2005/8/layout/hierarchy1"/>
    <dgm:cxn modelId="{23FAA60E-2D84-4AD7-97DD-11614F23A7D5}" type="presParOf" srcId="{58614F6A-C23F-4CCE-AEA7-9892345CD449}" destId="{57413B65-7B92-4EB2-AB8B-046E98F06AF5}" srcOrd="1" destOrd="0" presId="urn:microsoft.com/office/officeart/2005/8/layout/hierarchy1"/>
    <dgm:cxn modelId="{37744701-DDC5-42D3-9209-790AC906C20B}" type="presParOf" srcId="{57413B65-7B92-4EB2-AB8B-046E98F06AF5}" destId="{5B34F02B-0C00-45C9-A08C-A8089D208D09}" srcOrd="0" destOrd="0" presId="urn:microsoft.com/office/officeart/2005/8/layout/hierarchy1"/>
    <dgm:cxn modelId="{A3BA3DD3-E210-47A7-920B-FF1B4B590DB9}" type="presParOf" srcId="{5B34F02B-0C00-45C9-A08C-A8089D208D09}" destId="{742FF2B9-4EAD-44DE-A7EF-CF41D67709F3}" srcOrd="0" destOrd="0" presId="urn:microsoft.com/office/officeart/2005/8/layout/hierarchy1"/>
    <dgm:cxn modelId="{22D1D96D-C203-48A0-95D7-E7FE2328017B}" type="presParOf" srcId="{5B34F02B-0C00-45C9-A08C-A8089D208D09}" destId="{EC010CD9-DE28-459B-B1EF-F8C3D29B2959}" srcOrd="1" destOrd="0" presId="urn:microsoft.com/office/officeart/2005/8/layout/hierarchy1"/>
    <dgm:cxn modelId="{67723B9B-F5D1-4975-94CC-6213095879BD}" type="presParOf" srcId="{57413B65-7B92-4EB2-AB8B-046E98F06AF5}" destId="{1C1B949D-C548-4894-986A-FE117A83C886}" srcOrd="1" destOrd="0" presId="urn:microsoft.com/office/officeart/2005/8/layout/hierarchy1"/>
    <dgm:cxn modelId="{35D7273C-8E33-4E42-916C-97C764471E28}" type="presParOf" srcId="{1C1B949D-C548-4894-986A-FE117A83C886}" destId="{6591D397-9273-4980-B2A8-F8463EBAA4B0}" srcOrd="0" destOrd="0" presId="urn:microsoft.com/office/officeart/2005/8/layout/hierarchy1"/>
    <dgm:cxn modelId="{30B2F748-4673-4BDF-87DB-7E253BCC59B0}" type="presParOf" srcId="{1C1B949D-C548-4894-986A-FE117A83C886}" destId="{214F376F-0903-4FDF-8476-70B154FE038C}" srcOrd="1" destOrd="0" presId="urn:microsoft.com/office/officeart/2005/8/layout/hierarchy1"/>
    <dgm:cxn modelId="{DEBD5328-5322-4F68-9D46-EE0996F63F1A}" type="presParOf" srcId="{214F376F-0903-4FDF-8476-70B154FE038C}" destId="{2F5F1D4C-D641-4C71-8FB5-8F371893CF00}" srcOrd="0" destOrd="0" presId="urn:microsoft.com/office/officeart/2005/8/layout/hierarchy1"/>
    <dgm:cxn modelId="{21510129-A2B6-46E9-BD03-0E029A5E5019}" type="presParOf" srcId="{2F5F1D4C-D641-4C71-8FB5-8F371893CF00}" destId="{19839F36-6B1E-4D27-B6FF-8FE5448D3ACC}" srcOrd="0" destOrd="0" presId="urn:microsoft.com/office/officeart/2005/8/layout/hierarchy1"/>
    <dgm:cxn modelId="{CCB5E299-0425-447B-9AA2-D8635FFE0C3B}" type="presParOf" srcId="{2F5F1D4C-D641-4C71-8FB5-8F371893CF00}" destId="{9D31F3FF-AD26-4F56-9189-8EA88569358D}" srcOrd="1" destOrd="0" presId="urn:microsoft.com/office/officeart/2005/8/layout/hierarchy1"/>
    <dgm:cxn modelId="{84F48A94-F727-43A3-A9F2-372D4FEBC010}" type="presParOf" srcId="{214F376F-0903-4FDF-8476-70B154FE038C}" destId="{CA22F204-4F2B-4794-AE45-8280C87323F8}" srcOrd="1" destOrd="0" presId="urn:microsoft.com/office/officeart/2005/8/layout/hierarchy1"/>
    <dgm:cxn modelId="{68AFFCF0-959A-4AB0-95CE-5B49ABF8D1E3}" type="presParOf" srcId="{CA22F204-4F2B-4794-AE45-8280C87323F8}" destId="{38BFE026-6D4B-48CB-8DF7-37220353B477}" srcOrd="0" destOrd="0" presId="urn:microsoft.com/office/officeart/2005/8/layout/hierarchy1"/>
    <dgm:cxn modelId="{DC465EAD-5946-4F27-A243-F04D11A4FB29}" type="presParOf" srcId="{CA22F204-4F2B-4794-AE45-8280C87323F8}" destId="{A123E974-49EA-4D5D-B8B6-C76210170EC3}" srcOrd="1" destOrd="0" presId="urn:microsoft.com/office/officeart/2005/8/layout/hierarchy1"/>
    <dgm:cxn modelId="{B86D55E7-51AF-4092-AA4B-6A7E2D346629}" type="presParOf" srcId="{A123E974-49EA-4D5D-B8B6-C76210170EC3}" destId="{75F83A02-B01C-4EDE-8555-6E3D70548431}" srcOrd="0" destOrd="0" presId="urn:microsoft.com/office/officeart/2005/8/layout/hierarchy1"/>
    <dgm:cxn modelId="{6D10ACE2-3B58-4174-9BF8-912805B66869}" type="presParOf" srcId="{75F83A02-B01C-4EDE-8555-6E3D70548431}" destId="{3FC4A097-2974-4709-94EF-1670BA7BB935}" srcOrd="0" destOrd="0" presId="urn:microsoft.com/office/officeart/2005/8/layout/hierarchy1"/>
    <dgm:cxn modelId="{35C102A1-2AAC-4BF8-BEC7-2B1628316EDC}" type="presParOf" srcId="{75F83A02-B01C-4EDE-8555-6E3D70548431}" destId="{B81AF484-406A-4253-BCB6-0E7533B03788}" srcOrd="1" destOrd="0" presId="urn:microsoft.com/office/officeart/2005/8/layout/hierarchy1"/>
    <dgm:cxn modelId="{68C97F11-697A-4B14-B87E-78BBD7E0B33B}" type="presParOf" srcId="{A123E974-49EA-4D5D-B8B6-C76210170EC3}" destId="{F811A8CD-6E18-4D17-BEB1-503A8E4E821C}" srcOrd="1" destOrd="0" presId="urn:microsoft.com/office/officeart/2005/8/layout/hierarchy1"/>
    <dgm:cxn modelId="{1DF6A356-8BA2-46CE-8C65-1417C6A7FE51}" type="presParOf" srcId="{F811A8CD-6E18-4D17-BEB1-503A8E4E821C}" destId="{55FD694D-88AF-4299-AD29-C79DD68474A3}" srcOrd="0" destOrd="0" presId="urn:microsoft.com/office/officeart/2005/8/layout/hierarchy1"/>
    <dgm:cxn modelId="{24930202-1F20-42A1-B741-D2BD0A3D002C}" type="presParOf" srcId="{F811A8CD-6E18-4D17-BEB1-503A8E4E821C}" destId="{EF419ABA-7889-4E19-B0A0-42BCC3DD0355}" srcOrd="1" destOrd="0" presId="urn:microsoft.com/office/officeart/2005/8/layout/hierarchy1"/>
    <dgm:cxn modelId="{71692F12-8FC2-4F9B-844F-C4974954C2DB}" type="presParOf" srcId="{EF419ABA-7889-4E19-B0A0-42BCC3DD0355}" destId="{7D3F1C2D-9A01-4D74-8485-3A9899FB9E57}" srcOrd="0" destOrd="0" presId="urn:microsoft.com/office/officeart/2005/8/layout/hierarchy1"/>
    <dgm:cxn modelId="{69D297CE-F8A2-417B-8C03-5536672C9422}" type="presParOf" srcId="{7D3F1C2D-9A01-4D74-8485-3A9899FB9E57}" destId="{37CEDD5D-A3C9-4D3C-BAEC-79781793E8E9}" srcOrd="0" destOrd="0" presId="urn:microsoft.com/office/officeart/2005/8/layout/hierarchy1"/>
    <dgm:cxn modelId="{0E5D133B-EE5B-4F89-80E6-E86FE2DB0001}" type="presParOf" srcId="{7D3F1C2D-9A01-4D74-8485-3A9899FB9E57}" destId="{D3362B51-B1EB-4912-88DF-4252B3A1AE8D}" srcOrd="1" destOrd="0" presId="urn:microsoft.com/office/officeart/2005/8/layout/hierarchy1"/>
    <dgm:cxn modelId="{0572C2DB-6C1A-49AE-A790-1C8C93C98D92}" type="presParOf" srcId="{EF419ABA-7889-4E19-B0A0-42BCC3DD0355}" destId="{2E5E15CC-4CF9-4D42-96C8-31DE2CBC6A28}" srcOrd="1" destOrd="0" presId="urn:microsoft.com/office/officeart/2005/8/layout/hierarchy1"/>
    <dgm:cxn modelId="{2D604AF2-C0E2-4493-9B2F-A4026A2686B9}" type="presParOf" srcId="{2E5E15CC-4CF9-4D42-96C8-31DE2CBC6A28}" destId="{2553BD62-ED8B-4C62-AC4F-067F1CAEDE8F}" srcOrd="0" destOrd="0" presId="urn:microsoft.com/office/officeart/2005/8/layout/hierarchy1"/>
    <dgm:cxn modelId="{CA01FF33-2E87-4947-BC4B-7F8FD8BC8579}" type="presParOf" srcId="{2E5E15CC-4CF9-4D42-96C8-31DE2CBC6A28}" destId="{1C3ECB12-E5D3-419D-AFE3-66005A17E54F}" srcOrd="1" destOrd="0" presId="urn:microsoft.com/office/officeart/2005/8/layout/hierarchy1"/>
    <dgm:cxn modelId="{B605B1D6-2BB4-4EA0-BAAC-655EBDBE9468}" type="presParOf" srcId="{1C3ECB12-E5D3-419D-AFE3-66005A17E54F}" destId="{6215C3CA-F96A-46B4-B2C8-C1CC192EE4BF}" srcOrd="0" destOrd="0" presId="urn:microsoft.com/office/officeart/2005/8/layout/hierarchy1"/>
    <dgm:cxn modelId="{F636A82F-2418-468F-81E9-0FEDBF17E5D7}" type="presParOf" srcId="{6215C3CA-F96A-46B4-B2C8-C1CC192EE4BF}" destId="{76E004B3-3DEC-4A04-A356-3DA7833DEAA1}" srcOrd="0" destOrd="0" presId="urn:microsoft.com/office/officeart/2005/8/layout/hierarchy1"/>
    <dgm:cxn modelId="{6B6EACEA-3394-4151-BC37-26736DB243F4}" type="presParOf" srcId="{6215C3CA-F96A-46B4-B2C8-C1CC192EE4BF}" destId="{D2EAA340-0C13-433B-B9DB-695437B96C9E}" srcOrd="1" destOrd="0" presId="urn:microsoft.com/office/officeart/2005/8/layout/hierarchy1"/>
    <dgm:cxn modelId="{C4277FE6-902C-4E70-AB66-33A06D1B8432}" type="presParOf" srcId="{1C3ECB12-E5D3-419D-AFE3-66005A17E54F}" destId="{B846E1E8-CA5C-4656-986E-D6BE2F23C5DB}" srcOrd="1" destOrd="0" presId="urn:microsoft.com/office/officeart/2005/8/layout/hierarchy1"/>
    <dgm:cxn modelId="{81162FEB-2513-4EF7-A352-5FABDDCD80A4}" type="presParOf" srcId="{B846E1E8-CA5C-4656-986E-D6BE2F23C5DB}" destId="{4AB96F98-B7DF-46A2-91F5-91BB8F55E58B}" srcOrd="0" destOrd="0" presId="urn:microsoft.com/office/officeart/2005/8/layout/hierarchy1"/>
    <dgm:cxn modelId="{DC177D57-3B07-498F-B150-771E9007A5AD}" type="presParOf" srcId="{B846E1E8-CA5C-4656-986E-D6BE2F23C5DB}" destId="{B81A310B-3FD3-4FDC-B33C-62630F5EC6DE}" srcOrd="1" destOrd="0" presId="urn:microsoft.com/office/officeart/2005/8/layout/hierarchy1"/>
    <dgm:cxn modelId="{E2F4520F-D7CC-4B29-A875-A3AEC28ADC54}" type="presParOf" srcId="{B81A310B-3FD3-4FDC-B33C-62630F5EC6DE}" destId="{B6E526BA-44D1-4834-A849-68A19B3DECDE}" srcOrd="0" destOrd="0" presId="urn:microsoft.com/office/officeart/2005/8/layout/hierarchy1"/>
    <dgm:cxn modelId="{6D929516-D478-4DCD-940C-12137DE132FC}" type="presParOf" srcId="{B6E526BA-44D1-4834-A849-68A19B3DECDE}" destId="{218B5370-F4EB-4337-BDAC-E38FF1E3399B}" srcOrd="0" destOrd="0" presId="urn:microsoft.com/office/officeart/2005/8/layout/hierarchy1"/>
    <dgm:cxn modelId="{30D9A4EC-70BD-49C7-B877-89FC8B4077BE}" type="presParOf" srcId="{B6E526BA-44D1-4834-A849-68A19B3DECDE}" destId="{7376DBE4-DAFC-48F1-9281-FEBE25948C44}" srcOrd="1" destOrd="0" presId="urn:microsoft.com/office/officeart/2005/8/layout/hierarchy1"/>
    <dgm:cxn modelId="{4EBD1EBC-DFC6-4836-B966-82B11E33CE47}" type="presParOf" srcId="{B81A310B-3FD3-4FDC-B33C-62630F5EC6DE}" destId="{A8134C74-62BB-45C2-B44E-A60F893631AB}" srcOrd="1" destOrd="0" presId="urn:microsoft.com/office/officeart/2005/8/layout/hierarchy1"/>
    <dgm:cxn modelId="{248BA72B-C076-4BAE-8E7B-D8CDEAA50558}" type="presParOf" srcId="{F1CFBCB0-C3BE-45EC-9F1E-92C19DC78B8F}" destId="{BAAEF7D3-18A1-4F89-851C-4D3935E13C7E}" srcOrd="4" destOrd="0" presId="urn:microsoft.com/office/officeart/2005/8/layout/hierarchy1"/>
    <dgm:cxn modelId="{E4B778AB-39F8-45BA-A887-4BCE0F79322A}" type="presParOf" srcId="{F1CFBCB0-C3BE-45EC-9F1E-92C19DC78B8F}" destId="{60007E88-E419-46B9-B9D6-E887164B1B91}" srcOrd="5" destOrd="0" presId="urn:microsoft.com/office/officeart/2005/8/layout/hierarchy1"/>
    <dgm:cxn modelId="{41DA8071-4AC0-450D-9657-23745C3C390F}" type="presParOf" srcId="{60007E88-E419-46B9-B9D6-E887164B1B91}" destId="{412B0CA7-6B22-4923-94E3-23871CBD4118}" srcOrd="0" destOrd="0" presId="urn:microsoft.com/office/officeart/2005/8/layout/hierarchy1"/>
    <dgm:cxn modelId="{EBE4311C-84BF-4B47-9467-697F746C54B0}" type="presParOf" srcId="{412B0CA7-6B22-4923-94E3-23871CBD4118}" destId="{2D634F68-C07D-4EE4-9404-234544E34508}" srcOrd="0" destOrd="0" presId="urn:microsoft.com/office/officeart/2005/8/layout/hierarchy1"/>
    <dgm:cxn modelId="{CC938D44-C9DA-454F-A560-EC524AE772EA}" type="presParOf" srcId="{412B0CA7-6B22-4923-94E3-23871CBD4118}" destId="{2236B436-0B31-48B5-A2A1-AEA29C010C11}" srcOrd="1" destOrd="0" presId="urn:microsoft.com/office/officeart/2005/8/layout/hierarchy1"/>
    <dgm:cxn modelId="{9CC2A1C4-A033-4875-8D08-DF00B49F0E3E}" type="presParOf" srcId="{60007E88-E419-46B9-B9D6-E887164B1B91}" destId="{BC61A3AD-ECD6-432B-9A86-5BB6E661106C}" srcOrd="1" destOrd="0" presId="urn:microsoft.com/office/officeart/2005/8/layout/hierarchy1"/>
    <dgm:cxn modelId="{9C6C4D56-44AB-4A9E-825F-FA293A5AC22D}" type="presParOf" srcId="{BC61A3AD-ECD6-432B-9A86-5BB6E661106C}" destId="{2B312D7F-698F-4EEC-9D84-3559BC65F3EF}" srcOrd="0" destOrd="0" presId="urn:microsoft.com/office/officeart/2005/8/layout/hierarchy1"/>
    <dgm:cxn modelId="{FDA2625D-EB3B-4442-86C2-BC79C2BC0990}" type="presParOf" srcId="{BC61A3AD-ECD6-432B-9A86-5BB6E661106C}" destId="{C3D5E640-240C-4CA3-8705-432E0FC0317B}" srcOrd="1" destOrd="0" presId="urn:microsoft.com/office/officeart/2005/8/layout/hierarchy1"/>
    <dgm:cxn modelId="{65872A49-BD7E-4B03-8EE6-46EC3E9644C1}" type="presParOf" srcId="{C3D5E640-240C-4CA3-8705-432E0FC0317B}" destId="{2C62597A-A66B-47D1-B9D5-CA1E4ED26B89}" srcOrd="0" destOrd="0" presId="urn:microsoft.com/office/officeart/2005/8/layout/hierarchy1"/>
    <dgm:cxn modelId="{DDCABEF1-DA99-4A4A-92F4-215CA16AF0BD}" type="presParOf" srcId="{2C62597A-A66B-47D1-B9D5-CA1E4ED26B89}" destId="{D3F9E241-4953-401F-AFC5-368A2274995D}" srcOrd="0" destOrd="0" presId="urn:microsoft.com/office/officeart/2005/8/layout/hierarchy1"/>
    <dgm:cxn modelId="{2C46CC6C-85E7-4C00-984B-DC67BEEC4EB4}" type="presParOf" srcId="{2C62597A-A66B-47D1-B9D5-CA1E4ED26B89}" destId="{6B574C3E-676E-44DF-BE02-2408FF7CEED6}" srcOrd="1" destOrd="0" presId="urn:microsoft.com/office/officeart/2005/8/layout/hierarchy1"/>
    <dgm:cxn modelId="{D77E59D5-76C6-4F51-BDB9-6FF7C9D36789}" type="presParOf" srcId="{C3D5E640-240C-4CA3-8705-432E0FC0317B}" destId="{48E054DF-D4DF-45B7-AB81-1A8FCBBC7165}" srcOrd="1" destOrd="0" presId="urn:microsoft.com/office/officeart/2005/8/layout/hierarchy1"/>
    <dgm:cxn modelId="{E944E290-3605-4C3B-B1BD-8100AED79B07}" type="presParOf" srcId="{48E054DF-D4DF-45B7-AB81-1A8FCBBC7165}" destId="{ED0B05BD-9543-4C5E-9EB5-3DEB9D491280}" srcOrd="0" destOrd="0" presId="urn:microsoft.com/office/officeart/2005/8/layout/hierarchy1"/>
    <dgm:cxn modelId="{AFBF9A8A-2B06-45AE-B19C-5621A4B61316}" type="presParOf" srcId="{48E054DF-D4DF-45B7-AB81-1A8FCBBC7165}" destId="{D4FF83A6-62E1-4345-8E6F-480E0225663B}" srcOrd="1" destOrd="0" presId="urn:microsoft.com/office/officeart/2005/8/layout/hierarchy1"/>
    <dgm:cxn modelId="{DFA351DC-67F2-44FA-85CE-2BD168F7344D}" type="presParOf" srcId="{D4FF83A6-62E1-4345-8E6F-480E0225663B}" destId="{D4C98FEB-174C-40B2-8490-547348F027FA}" srcOrd="0" destOrd="0" presId="urn:microsoft.com/office/officeart/2005/8/layout/hierarchy1"/>
    <dgm:cxn modelId="{BF3C2AD5-BBB4-442B-A39F-D5A9BF2513D6}" type="presParOf" srcId="{D4C98FEB-174C-40B2-8490-547348F027FA}" destId="{BD281B7A-2BF0-4B2A-B906-A9F6BD3DD44D}" srcOrd="0" destOrd="0" presId="urn:microsoft.com/office/officeart/2005/8/layout/hierarchy1"/>
    <dgm:cxn modelId="{CD4E52B0-BBA5-49A0-B40C-16C19A5C5492}" type="presParOf" srcId="{D4C98FEB-174C-40B2-8490-547348F027FA}" destId="{45C647CB-1728-4874-8944-D1F4698B6B81}" srcOrd="1" destOrd="0" presId="urn:microsoft.com/office/officeart/2005/8/layout/hierarchy1"/>
    <dgm:cxn modelId="{E8419626-2A65-4E32-B0BC-EA01EB73CDC6}" type="presParOf" srcId="{D4FF83A6-62E1-4345-8E6F-480E0225663B}" destId="{A5B591BD-22DD-44B9-A442-D03B1E91D0CB}" srcOrd="1" destOrd="0" presId="urn:microsoft.com/office/officeart/2005/8/layout/hierarchy1"/>
    <dgm:cxn modelId="{E7AD952E-2D00-403E-8DEC-2DEB68237114}" type="presParOf" srcId="{A5B591BD-22DD-44B9-A442-D03B1E91D0CB}" destId="{F9AD2CF1-4E37-4AFD-B1AA-481A7160D70F}" srcOrd="0" destOrd="0" presId="urn:microsoft.com/office/officeart/2005/8/layout/hierarchy1"/>
    <dgm:cxn modelId="{DCB379B8-FFAD-4D38-9DA9-2A94F9496647}" type="presParOf" srcId="{A5B591BD-22DD-44B9-A442-D03B1E91D0CB}" destId="{A20E6473-CE22-4F9C-9672-8F075E708354}" srcOrd="1" destOrd="0" presId="urn:microsoft.com/office/officeart/2005/8/layout/hierarchy1"/>
    <dgm:cxn modelId="{93ED2B57-A3EB-4F0A-B073-B2CD5EDB084F}" type="presParOf" srcId="{A20E6473-CE22-4F9C-9672-8F075E708354}" destId="{3A696016-CD0F-4244-B754-00A800EF964B}" srcOrd="0" destOrd="0" presId="urn:microsoft.com/office/officeart/2005/8/layout/hierarchy1"/>
    <dgm:cxn modelId="{51F20594-1326-4639-A928-C2F125788828}" type="presParOf" srcId="{3A696016-CD0F-4244-B754-00A800EF964B}" destId="{78D97E79-6A1F-4A83-94FB-C9FE29F49BAD}" srcOrd="0" destOrd="0" presId="urn:microsoft.com/office/officeart/2005/8/layout/hierarchy1"/>
    <dgm:cxn modelId="{CA2FBDE8-561B-42F3-AA64-CDC8602854BE}" type="presParOf" srcId="{3A696016-CD0F-4244-B754-00A800EF964B}" destId="{1416E686-C098-416D-AEC7-7C674E380D2E}" srcOrd="1" destOrd="0" presId="urn:microsoft.com/office/officeart/2005/8/layout/hierarchy1"/>
    <dgm:cxn modelId="{E6C55E77-DF07-4D82-8D6F-C6281054ED7D}" type="presParOf" srcId="{A20E6473-CE22-4F9C-9672-8F075E708354}" destId="{DAF9E4F5-235D-4A4B-8132-B789EE2842A7}" srcOrd="1" destOrd="0" presId="urn:microsoft.com/office/officeart/2005/8/layout/hierarchy1"/>
    <dgm:cxn modelId="{DDFFEAE8-A8CD-4930-B28E-75FCF29924A3}" type="presParOf" srcId="{A5B591BD-22DD-44B9-A442-D03B1E91D0CB}" destId="{B11436BA-3B35-4D67-B49F-0FCA8256CA53}" srcOrd="2" destOrd="0" presId="urn:microsoft.com/office/officeart/2005/8/layout/hierarchy1"/>
    <dgm:cxn modelId="{0EB2A4B7-01DC-4BFB-8CDD-6E7F87B30A4B}" type="presParOf" srcId="{A5B591BD-22DD-44B9-A442-D03B1E91D0CB}" destId="{3B04F3AD-26AA-407F-ADB6-7A7AA4617A9F}" srcOrd="3" destOrd="0" presId="urn:microsoft.com/office/officeart/2005/8/layout/hierarchy1"/>
    <dgm:cxn modelId="{17CF3DD6-581B-4A8E-B8FE-655787EA4E61}" type="presParOf" srcId="{3B04F3AD-26AA-407F-ADB6-7A7AA4617A9F}" destId="{BBFF1170-D654-4AD8-B280-90EC6CE03E70}" srcOrd="0" destOrd="0" presId="urn:microsoft.com/office/officeart/2005/8/layout/hierarchy1"/>
    <dgm:cxn modelId="{F8B0E4BB-801E-4A34-B943-F9E32C632227}" type="presParOf" srcId="{BBFF1170-D654-4AD8-B280-90EC6CE03E70}" destId="{9C50EED8-A6E2-435A-810D-7E1DBE4F713D}" srcOrd="0" destOrd="0" presId="urn:microsoft.com/office/officeart/2005/8/layout/hierarchy1"/>
    <dgm:cxn modelId="{DB2E550C-4913-41F8-9010-71F849AC748D}" type="presParOf" srcId="{BBFF1170-D654-4AD8-B280-90EC6CE03E70}" destId="{18503283-F1D0-4C6A-9BCA-8C96B213EBE1}" srcOrd="1" destOrd="0" presId="urn:microsoft.com/office/officeart/2005/8/layout/hierarchy1"/>
    <dgm:cxn modelId="{9B3C4DE1-9FDB-4441-9693-177B3E91012E}" type="presParOf" srcId="{3B04F3AD-26AA-407F-ADB6-7A7AA4617A9F}" destId="{16C681B1-BF2E-45FF-8D06-ED8CF3049E9C}" srcOrd="1" destOrd="0" presId="urn:microsoft.com/office/officeart/2005/8/layout/hierarchy1"/>
    <dgm:cxn modelId="{2CAE9301-3F73-4000-BA83-A3B98303E818}" type="presParOf" srcId="{16C681B1-BF2E-45FF-8D06-ED8CF3049E9C}" destId="{CF3CC74D-DD7E-4102-960E-8C984787F909}" srcOrd="0" destOrd="0" presId="urn:microsoft.com/office/officeart/2005/8/layout/hierarchy1"/>
    <dgm:cxn modelId="{3E7C3CB1-1451-4427-AC96-C93D2AE164AF}" type="presParOf" srcId="{16C681B1-BF2E-45FF-8D06-ED8CF3049E9C}" destId="{E62404EC-9194-4E6C-9F25-6F3F77BDB503}" srcOrd="1" destOrd="0" presId="urn:microsoft.com/office/officeart/2005/8/layout/hierarchy1"/>
    <dgm:cxn modelId="{A3E4D8C6-3521-4F88-A686-184E67941CEB}" type="presParOf" srcId="{E62404EC-9194-4E6C-9F25-6F3F77BDB503}" destId="{471176B4-3F83-4CF4-914D-E35CC4B08FAA}" srcOrd="0" destOrd="0" presId="urn:microsoft.com/office/officeart/2005/8/layout/hierarchy1"/>
    <dgm:cxn modelId="{0DDF5DAA-1400-45FD-8F25-19EFE411610C}" type="presParOf" srcId="{471176B4-3F83-4CF4-914D-E35CC4B08FAA}" destId="{F02315F7-85DC-499C-B483-E336E4442D42}" srcOrd="0" destOrd="0" presId="urn:microsoft.com/office/officeart/2005/8/layout/hierarchy1"/>
    <dgm:cxn modelId="{949D3797-74F5-414D-895D-1EB8ABFBF0D4}" type="presParOf" srcId="{471176B4-3F83-4CF4-914D-E35CC4B08FAA}" destId="{826E939C-E9AA-4814-A358-FDF765667E00}" srcOrd="1" destOrd="0" presId="urn:microsoft.com/office/officeart/2005/8/layout/hierarchy1"/>
    <dgm:cxn modelId="{BBF4523C-50F0-4318-A99C-BB58C672E4EC}" type="presParOf" srcId="{E62404EC-9194-4E6C-9F25-6F3F77BDB503}" destId="{001A712D-9E72-4140-B51B-C429AC1F9B6E}" srcOrd="1" destOrd="0" presId="urn:microsoft.com/office/officeart/2005/8/layout/hierarchy1"/>
    <dgm:cxn modelId="{09B1938F-8071-4963-A4CE-CB3DB54699D0}" type="presParOf" srcId="{F1CFBCB0-C3BE-45EC-9F1E-92C19DC78B8F}" destId="{9CEE0B80-15DC-4C8D-9E7B-93F73A2465D2}" srcOrd="6" destOrd="0" presId="urn:microsoft.com/office/officeart/2005/8/layout/hierarchy1"/>
    <dgm:cxn modelId="{6A3FB3EB-EDFE-47CB-992F-294BC6706ECC}" type="presParOf" srcId="{F1CFBCB0-C3BE-45EC-9F1E-92C19DC78B8F}" destId="{E3E966F6-DF40-42E6-8395-22284CC92F55}" srcOrd="7" destOrd="0" presId="urn:microsoft.com/office/officeart/2005/8/layout/hierarchy1"/>
    <dgm:cxn modelId="{2A358267-5915-4017-B325-13A4715BE770}" type="presParOf" srcId="{E3E966F6-DF40-42E6-8395-22284CC92F55}" destId="{75C5AEC7-EDBA-49F9-B827-82B6864597D9}" srcOrd="0" destOrd="0" presId="urn:microsoft.com/office/officeart/2005/8/layout/hierarchy1"/>
    <dgm:cxn modelId="{2537DD57-3256-429F-A7ED-BB7089FA74AF}" type="presParOf" srcId="{75C5AEC7-EDBA-49F9-B827-82B6864597D9}" destId="{68ED3A1C-F9D2-4ADD-AA2D-5BC564CE4C65}" srcOrd="0" destOrd="0" presId="urn:microsoft.com/office/officeart/2005/8/layout/hierarchy1"/>
    <dgm:cxn modelId="{9093B019-EA98-4FEC-8E53-C8CC4FD94057}" type="presParOf" srcId="{75C5AEC7-EDBA-49F9-B827-82B6864597D9}" destId="{C8E727BE-D571-47ED-BC25-55FA7A1B0BE9}" srcOrd="1" destOrd="0" presId="urn:microsoft.com/office/officeart/2005/8/layout/hierarchy1"/>
    <dgm:cxn modelId="{805C56EF-457D-4E34-A373-4C3836EDCCA6}" type="presParOf" srcId="{E3E966F6-DF40-42E6-8395-22284CC92F55}" destId="{E1F92EAE-E9F8-4A66-8AB7-153C53C6A65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B32C98-E23E-4985-BA66-433FBADC04CF}" type="doc">
      <dgm:prSet loTypeId="urn:microsoft.com/office/officeart/2005/8/layout/hierarchy1" loCatId="hierarchy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5AB82F86-2067-46C9-9F82-048F8021500D}">
      <dgm:prSet phldrT="[نص]" custT="1"/>
      <dgm:spPr/>
      <dgm:t>
        <a:bodyPr/>
        <a:lstStyle/>
        <a:p>
          <a:pPr rtl="1"/>
          <a:r>
            <a:rPr lang="ar-SA" sz="36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منهجية التحليل</a:t>
          </a:r>
        </a:p>
      </dgm:t>
    </dgm:pt>
    <dgm:pt modelId="{6588B97B-8759-442F-8C04-01652EA52504}" type="parTrans" cxnId="{9C990516-F7D5-4C5A-A1AF-619BEF62135C}">
      <dgm:prSet/>
      <dgm:spPr/>
      <dgm:t>
        <a:bodyPr/>
        <a:lstStyle/>
        <a:p>
          <a:pPr rtl="1"/>
          <a:endParaRPr lang="ar-SA"/>
        </a:p>
      </dgm:t>
    </dgm:pt>
    <dgm:pt modelId="{C7A02C43-8CAF-4299-862C-830A700D69FC}" type="sibTrans" cxnId="{9C990516-F7D5-4C5A-A1AF-619BEF62135C}">
      <dgm:prSet/>
      <dgm:spPr/>
      <dgm:t>
        <a:bodyPr/>
        <a:lstStyle/>
        <a:p>
          <a:pPr rtl="1"/>
          <a:endParaRPr lang="ar-SA"/>
        </a:p>
      </dgm:t>
    </dgm:pt>
    <dgm:pt modelId="{4D21A089-7670-418C-BE69-DFB904A06414}">
      <dgm:prSet phldrT="[نص]" custT="1"/>
      <dgm:spPr/>
      <dgm:t>
        <a:bodyPr/>
        <a:lstStyle/>
        <a:p>
          <a:pPr rtl="1"/>
          <a:r>
            <a:rPr lang="ar-SA" sz="2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امكانيات</a:t>
          </a:r>
          <a:r>
            <a: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و تحديات التنمية</a:t>
          </a:r>
        </a:p>
      </dgm:t>
    </dgm:pt>
    <dgm:pt modelId="{DF90B894-EE70-4EE0-A527-60D33FD8586F}" type="parTrans" cxnId="{627B2B6A-4233-46FA-A1A8-7D76421C38EF}">
      <dgm:prSet/>
      <dgm:spPr/>
      <dgm:t>
        <a:bodyPr/>
        <a:lstStyle/>
        <a:p>
          <a:pPr rtl="1"/>
          <a:endParaRPr lang="ar-SA"/>
        </a:p>
      </dgm:t>
    </dgm:pt>
    <dgm:pt modelId="{6BEB63CC-07D1-4CEF-BCF9-EEFFA6279930}" type="sibTrans" cxnId="{627B2B6A-4233-46FA-A1A8-7D76421C38EF}">
      <dgm:prSet/>
      <dgm:spPr/>
      <dgm:t>
        <a:bodyPr/>
        <a:lstStyle/>
        <a:p>
          <a:pPr rtl="1"/>
          <a:endParaRPr lang="ar-SA"/>
        </a:p>
      </dgm:t>
    </dgm:pt>
    <dgm:pt modelId="{36109C13-E2CD-4D1C-B245-FAD6C58892DC}">
      <dgm:prSet phldrT="[نص]"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المعيقات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التحديات</a:t>
          </a:r>
        </a:p>
      </dgm:t>
    </dgm:pt>
    <dgm:pt modelId="{0484E081-6AAC-4CE3-A11A-F1D3C8A6EC24}" type="parTrans" cxnId="{F3C35DE2-C9BD-4751-B2BD-A671A0E521F0}">
      <dgm:prSet/>
      <dgm:spPr/>
      <dgm:t>
        <a:bodyPr/>
        <a:lstStyle/>
        <a:p>
          <a:pPr rtl="1"/>
          <a:endParaRPr lang="ar-SA"/>
        </a:p>
      </dgm:t>
    </dgm:pt>
    <dgm:pt modelId="{4970807B-DB37-4623-9E40-269C7107C2DA}" type="sibTrans" cxnId="{F3C35DE2-C9BD-4751-B2BD-A671A0E521F0}">
      <dgm:prSet/>
      <dgm:spPr/>
      <dgm:t>
        <a:bodyPr/>
        <a:lstStyle/>
        <a:p>
          <a:pPr rtl="1"/>
          <a:endParaRPr lang="ar-SA"/>
        </a:p>
      </dgm:t>
    </dgm:pt>
    <dgm:pt modelId="{A537EFA4-0018-4E7C-9A4C-7F76A662AA5C}">
      <dgm:prSet phldrT="[نص]"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الفرص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الامكانيات</a:t>
          </a:r>
          <a:endParaRPr lang="ar-SA" sz="24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8EE0476A-E699-4ABB-B03C-D3C972C4E133}" type="parTrans" cxnId="{7AA704F5-820D-41C9-A73C-73D150800FA2}">
      <dgm:prSet/>
      <dgm:spPr/>
      <dgm:t>
        <a:bodyPr/>
        <a:lstStyle/>
        <a:p>
          <a:pPr rtl="1"/>
          <a:endParaRPr lang="ar-SA"/>
        </a:p>
      </dgm:t>
    </dgm:pt>
    <dgm:pt modelId="{DEB757E3-D805-44FA-945E-06BF44C0D270}" type="sibTrans" cxnId="{7AA704F5-820D-41C9-A73C-73D150800FA2}">
      <dgm:prSet/>
      <dgm:spPr/>
      <dgm:t>
        <a:bodyPr/>
        <a:lstStyle/>
        <a:p>
          <a:pPr rtl="1"/>
          <a:endParaRPr lang="ar-SA"/>
        </a:p>
      </dgm:t>
    </dgm:pt>
    <dgm:pt modelId="{7DEB42E1-490E-4146-8979-51F5C51B67BF}">
      <dgm:prSet custT="1"/>
      <dgm:spPr/>
      <dgm:t>
        <a:bodyPr/>
        <a:lstStyle/>
        <a:p>
          <a:pPr rtl="1"/>
          <a:r>
            <a: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تحليل القطاعات</a:t>
          </a:r>
        </a:p>
      </dgm:t>
    </dgm:pt>
    <dgm:pt modelId="{735D0B8F-97F2-4149-92E9-CAEB6DBE8C06}" type="parTrans" cxnId="{7BC958C2-989F-45EF-B6D1-46AFEC980446}">
      <dgm:prSet/>
      <dgm:spPr/>
      <dgm:t>
        <a:bodyPr/>
        <a:lstStyle/>
        <a:p>
          <a:pPr rtl="1"/>
          <a:endParaRPr lang="ar-SA"/>
        </a:p>
      </dgm:t>
    </dgm:pt>
    <dgm:pt modelId="{C386A14A-52A3-43E0-B8E5-75A8963146AD}" type="sibTrans" cxnId="{7BC958C2-989F-45EF-B6D1-46AFEC980446}">
      <dgm:prSet/>
      <dgm:spPr/>
      <dgm:t>
        <a:bodyPr/>
        <a:lstStyle/>
        <a:p>
          <a:pPr rtl="1"/>
          <a:endParaRPr lang="ar-SA"/>
        </a:p>
      </dgm:t>
    </dgm:pt>
    <dgm:pt modelId="{7267A3F4-9625-481D-BB27-C83C606848ED}">
      <dgm:prSet custT="1"/>
      <dgm:spPr/>
      <dgm:t>
        <a:bodyPr/>
        <a:lstStyle/>
        <a:p>
          <a:pPr rtl="1"/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السكان </a:t>
          </a:r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</a:t>
          </a:r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الديموغرافيا</a:t>
          </a:r>
          <a:endParaRPr lang="ar-SA" sz="18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CF9A15DA-3421-4337-969E-6A9567BDFB91}" type="parTrans" cxnId="{4D28C4F6-8F9A-4994-811A-9AA227C6B389}">
      <dgm:prSet/>
      <dgm:spPr/>
      <dgm:t>
        <a:bodyPr/>
        <a:lstStyle/>
        <a:p>
          <a:pPr rtl="1"/>
          <a:endParaRPr lang="ar-SA"/>
        </a:p>
      </dgm:t>
    </dgm:pt>
    <dgm:pt modelId="{88D3BAC5-CE02-40A9-A68A-D5BA1899D136}" type="sibTrans" cxnId="{4D28C4F6-8F9A-4994-811A-9AA227C6B389}">
      <dgm:prSet/>
      <dgm:spPr/>
      <dgm:t>
        <a:bodyPr/>
        <a:lstStyle/>
        <a:p>
          <a:pPr rtl="1"/>
          <a:endParaRPr lang="ar-SA"/>
        </a:p>
      </dgm:t>
    </dgm:pt>
    <dgm:pt modelId="{84FF49C6-28FE-4EB7-9955-EB0C803B42F6}">
      <dgm:prSet custT="1"/>
      <dgm:spPr/>
      <dgm:t>
        <a:bodyPr/>
        <a:lstStyle/>
        <a:p>
          <a:pPr rtl="1"/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المواصلات </a:t>
          </a:r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المرور</a:t>
          </a:r>
        </a:p>
      </dgm:t>
    </dgm:pt>
    <dgm:pt modelId="{9C262E5D-0350-41AF-88C6-BB7025B606D5}" type="parTrans" cxnId="{046F02AE-6929-4D70-A70F-1EE3188DABF3}">
      <dgm:prSet/>
      <dgm:spPr/>
      <dgm:t>
        <a:bodyPr/>
        <a:lstStyle/>
        <a:p>
          <a:pPr rtl="1"/>
          <a:endParaRPr lang="ar-SA"/>
        </a:p>
      </dgm:t>
    </dgm:pt>
    <dgm:pt modelId="{EF486BFC-45D8-4B78-8962-3E8FFF6CE08A}" type="sibTrans" cxnId="{046F02AE-6929-4D70-A70F-1EE3188DABF3}">
      <dgm:prSet/>
      <dgm:spPr/>
      <dgm:t>
        <a:bodyPr/>
        <a:lstStyle/>
        <a:p>
          <a:pPr rtl="1"/>
          <a:endParaRPr lang="ar-SA"/>
        </a:p>
      </dgm:t>
    </dgm:pt>
    <dgm:pt modelId="{DACD5CEB-2B75-4398-B5DC-9A954602F24E}">
      <dgm:prSet custT="1"/>
      <dgm:spPr/>
      <dgm:t>
        <a:bodyPr/>
        <a:lstStyle/>
        <a:p>
          <a:pPr rtl="1"/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المياه </a:t>
          </a:r>
          <a:r>
            <a:rPr lang="ar-SA" sz="20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الصرف الصحي</a:t>
          </a:r>
        </a:p>
      </dgm:t>
    </dgm:pt>
    <dgm:pt modelId="{E02BF8CD-915B-4722-9C8A-3E6F51B121CC}" type="parTrans" cxnId="{5C77514F-326D-4292-8695-7C3753C55CB8}">
      <dgm:prSet/>
      <dgm:spPr/>
      <dgm:t>
        <a:bodyPr/>
        <a:lstStyle/>
        <a:p>
          <a:pPr rtl="1"/>
          <a:endParaRPr lang="ar-SA"/>
        </a:p>
      </dgm:t>
    </dgm:pt>
    <dgm:pt modelId="{3C026081-3908-4F36-A6EF-8D3D65D90E0E}" type="sibTrans" cxnId="{5C77514F-326D-4292-8695-7C3753C55CB8}">
      <dgm:prSet/>
      <dgm:spPr/>
      <dgm:t>
        <a:bodyPr/>
        <a:lstStyle/>
        <a:p>
          <a:pPr rtl="1"/>
          <a:endParaRPr lang="ar-SA"/>
        </a:p>
      </dgm:t>
    </dgm:pt>
    <dgm:pt modelId="{F376AC1B-A26A-4A86-9514-8BE415361962}">
      <dgm:prSet custT="1"/>
      <dgm:spPr/>
      <dgm:t>
        <a:bodyPr/>
        <a:lstStyle/>
        <a:p>
          <a:pPr rtl="1"/>
          <a:r>
            <a:rPr lang="ar-SA" sz="20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ادارة</a:t>
          </a:r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النفايات </a:t>
          </a:r>
          <a:r>
            <a:rPr lang="ar-SA" sz="20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البيئة</a:t>
          </a:r>
        </a:p>
      </dgm:t>
    </dgm:pt>
    <dgm:pt modelId="{F14147D0-058C-4ABD-9537-C6F7DA096DDA}" type="parTrans" cxnId="{1192EC59-9091-4259-BF65-467FF0A515A4}">
      <dgm:prSet/>
      <dgm:spPr/>
      <dgm:t>
        <a:bodyPr/>
        <a:lstStyle/>
        <a:p>
          <a:pPr rtl="1"/>
          <a:endParaRPr lang="ar-SA"/>
        </a:p>
      </dgm:t>
    </dgm:pt>
    <dgm:pt modelId="{C0C4B8A9-35A9-4F69-8CF8-CFCBD0F153B3}" type="sibTrans" cxnId="{1192EC59-9091-4259-BF65-467FF0A515A4}">
      <dgm:prSet/>
      <dgm:spPr/>
      <dgm:t>
        <a:bodyPr/>
        <a:lstStyle/>
        <a:p>
          <a:pPr rtl="1"/>
          <a:endParaRPr lang="ar-SA"/>
        </a:p>
      </dgm:t>
    </dgm:pt>
    <dgm:pt modelId="{6E03E1F6-5072-4619-8207-FEBEA2E64EBE}">
      <dgm:prSet custT="1"/>
      <dgm:spPr/>
      <dgm:t>
        <a:bodyPr/>
        <a:lstStyle/>
        <a:p>
          <a:pPr rtl="1"/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امدادات</a:t>
          </a:r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الطاقة </a:t>
          </a:r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الاتصالات</a:t>
          </a:r>
        </a:p>
      </dgm:t>
    </dgm:pt>
    <dgm:pt modelId="{CC9C4041-DE56-4E0F-BEB5-14981965DBE8}" type="parTrans" cxnId="{D3A28055-9429-4AFF-B148-D4B1DFE91BA2}">
      <dgm:prSet/>
      <dgm:spPr/>
      <dgm:t>
        <a:bodyPr/>
        <a:lstStyle/>
        <a:p>
          <a:pPr rtl="1"/>
          <a:endParaRPr lang="ar-SA"/>
        </a:p>
      </dgm:t>
    </dgm:pt>
    <dgm:pt modelId="{804D987C-B1F7-46FC-B2B9-B02E2B455E5D}" type="sibTrans" cxnId="{D3A28055-9429-4AFF-B148-D4B1DFE91BA2}">
      <dgm:prSet/>
      <dgm:spPr/>
      <dgm:t>
        <a:bodyPr/>
        <a:lstStyle/>
        <a:p>
          <a:pPr rtl="1"/>
          <a:endParaRPr lang="ar-SA"/>
        </a:p>
      </dgm:t>
    </dgm:pt>
    <dgm:pt modelId="{9B0BC3C0-24C2-4234-81EA-01749C494ECF}">
      <dgm:prSet custT="1"/>
      <dgm:spPr/>
      <dgm:t>
        <a:bodyPr/>
        <a:lstStyle/>
        <a:p>
          <a:pPr rtl="1"/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الخدمات المجتمعية</a:t>
          </a:r>
        </a:p>
      </dgm:t>
    </dgm:pt>
    <dgm:pt modelId="{5486CC7C-1C35-4579-8BCA-F6C5AF0FD2F2}" type="parTrans" cxnId="{99085EDD-A3DA-4B00-8266-37375CBCC51B}">
      <dgm:prSet/>
      <dgm:spPr/>
      <dgm:t>
        <a:bodyPr/>
        <a:lstStyle/>
        <a:p>
          <a:pPr rtl="1"/>
          <a:endParaRPr lang="ar-SA"/>
        </a:p>
      </dgm:t>
    </dgm:pt>
    <dgm:pt modelId="{9E642731-D599-4095-9210-2451A2B108D7}" type="sibTrans" cxnId="{99085EDD-A3DA-4B00-8266-37375CBCC51B}">
      <dgm:prSet/>
      <dgm:spPr/>
      <dgm:t>
        <a:bodyPr/>
        <a:lstStyle/>
        <a:p>
          <a:pPr rtl="1"/>
          <a:endParaRPr lang="ar-SA"/>
        </a:p>
      </dgm:t>
    </dgm:pt>
    <dgm:pt modelId="{2CD0D78A-DD4B-4C79-9910-013CC4912691}">
      <dgm:prSet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الاقتصاد المحلي</a:t>
          </a:r>
        </a:p>
      </dgm:t>
    </dgm:pt>
    <dgm:pt modelId="{6AE863DC-4363-4E49-9625-95537EA3AA67}" type="parTrans" cxnId="{C94DFC5F-BD75-4455-84A7-E4169AF1D079}">
      <dgm:prSet/>
      <dgm:spPr/>
      <dgm:t>
        <a:bodyPr/>
        <a:lstStyle/>
        <a:p>
          <a:pPr rtl="1"/>
          <a:endParaRPr lang="ar-SA"/>
        </a:p>
      </dgm:t>
    </dgm:pt>
    <dgm:pt modelId="{0D375F8C-06C5-4204-8BD2-8BCC8E965F66}" type="sibTrans" cxnId="{C94DFC5F-BD75-4455-84A7-E4169AF1D079}">
      <dgm:prSet/>
      <dgm:spPr/>
      <dgm:t>
        <a:bodyPr/>
        <a:lstStyle/>
        <a:p>
          <a:pPr rtl="1"/>
          <a:endParaRPr lang="ar-SA"/>
        </a:p>
      </dgm:t>
    </dgm:pt>
    <dgm:pt modelId="{4AAA1396-1781-48E7-BE22-23C349295E22}">
      <dgm:prSet custT="1"/>
      <dgm:spPr/>
      <dgm:t>
        <a:bodyPr/>
        <a:lstStyle/>
        <a:p>
          <a:pPr rtl="1"/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الموروث  الطبيعي </a:t>
          </a:r>
          <a:r>
            <a:rPr lang="ar-SA" sz="20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الثقافي</a:t>
          </a:r>
        </a:p>
      </dgm:t>
    </dgm:pt>
    <dgm:pt modelId="{D25508F1-47A2-478B-9F24-28DBDD57CEFE}" type="parTrans" cxnId="{0E0912E3-843B-4BD7-A36E-011E51A751B2}">
      <dgm:prSet/>
      <dgm:spPr/>
      <dgm:t>
        <a:bodyPr/>
        <a:lstStyle/>
        <a:p>
          <a:pPr rtl="1"/>
          <a:endParaRPr lang="ar-SA"/>
        </a:p>
      </dgm:t>
    </dgm:pt>
    <dgm:pt modelId="{82718341-4784-4101-98B3-59D3D23C2211}" type="sibTrans" cxnId="{0E0912E3-843B-4BD7-A36E-011E51A751B2}">
      <dgm:prSet/>
      <dgm:spPr/>
      <dgm:t>
        <a:bodyPr/>
        <a:lstStyle/>
        <a:p>
          <a:pPr rtl="1"/>
          <a:endParaRPr lang="ar-SA"/>
        </a:p>
      </dgm:t>
    </dgm:pt>
    <dgm:pt modelId="{2E03EBDF-5A0F-4EC5-B56A-9807BEC12C39}">
      <dgm:prSet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الوضع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الاقليمي</a:t>
          </a:r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و الخدمات على مستوى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الاقليم</a:t>
          </a:r>
          <a:endParaRPr lang="ar-SA" sz="24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F7F9A9A3-F1E7-4279-979A-E6DA96970069}" type="parTrans" cxnId="{1266FEF2-6A2E-4C9A-A5DA-A843B3E553E8}">
      <dgm:prSet/>
      <dgm:spPr/>
      <dgm:t>
        <a:bodyPr/>
        <a:lstStyle/>
        <a:p>
          <a:pPr rtl="1"/>
          <a:endParaRPr lang="ar-SA"/>
        </a:p>
      </dgm:t>
    </dgm:pt>
    <dgm:pt modelId="{1B80AE6B-45E3-4040-94AD-499B1F949319}" type="sibTrans" cxnId="{1266FEF2-6A2E-4C9A-A5DA-A843B3E553E8}">
      <dgm:prSet/>
      <dgm:spPr/>
      <dgm:t>
        <a:bodyPr/>
        <a:lstStyle/>
        <a:p>
          <a:pPr rtl="1"/>
          <a:endParaRPr lang="ar-SA"/>
        </a:p>
      </dgm:t>
    </dgm:pt>
    <dgm:pt modelId="{075DCC7B-9E91-4F31-AA2E-6B3E6E340A6A}">
      <dgm:prSet custT="1"/>
      <dgm:spPr/>
      <dgm:t>
        <a:bodyPr/>
        <a:lstStyle/>
        <a:p>
          <a:pPr rtl="1"/>
          <a:r>
            <a: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التخطيط العمراني</a:t>
          </a:r>
        </a:p>
      </dgm:t>
    </dgm:pt>
    <dgm:pt modelId="{31450F11-544F-4AF1-ACA1-993571F7FC5E}" type="parTrans" cxnId="{E179A789-EDB7-4C08-BFA8-6E7CFD77F97F}">
      <dgm:prSet/>
      <dgm:spPr/>
      <dgm:t>
        <a:bodyPr/>
        <a:lstStyle/>
        <a:p>
          <a:pPr rtl="1"/>
          <a:endParaRPr lang="ar-SA"/>
        </a:p>
      </dgm:t>
    </dgm:pt>
    <dgm:pt modelId="{74F8C87B-7CFF-4C27-BE43-EB0F3859E705}" type="sibTrans" cxnId="{E179A789-EDB7-4C08-BFA8-6E7CFD77F97F}">
      <dgm:prSet/>
      <dgm:spPr/>
      <dgm:t>
        <a:bodyPr/>
        <a:lstStyle/>
        <a:p>
          <a:pPr rtl="1"/>
          <a:endParaRPr lang="ar-SA"/>
        </a:p>
      </dgm:t>
    </dgm:pt>
    <dgm:pt modelId="{32E31D2E-32B5-4A39-9EE8-7544E520C196}">
      <dgm:prSet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هرمية مراكز الخدمات</a:t>
          </a:r>
        </a:p>
      </dgm:t>
    </dgm:pt>
    <dgm:pt modelId="{3DF39DCD-9C50-41F9-80E4-30F12E5F53AF}" type="parTrans" cxnId="{72238BCB-CFCD-4905-8E52-5B64F33313E7}">
      <dgm:prSet/>
      <dgm:spPr/>
      <dgm:t>
        <a:bodyPr/>
        <a:lstStyle/>
        <a:p>
          <a:pPr rtl="1"/>
          <a:endParaRPr lang="ar-SA"/>
        </a:p>
      </dgm:t>
    </dgm:pt>
    <dgm:pt modelId="{BAA9A824-A2A5-4C4D-A5A2-76D174768821}" type="sibTrans" cxnId="{72238BCB-CFCD-4905-8E52-5B64F33313E7}">
      <dgm:prSet/>
      <dgm:spPr/>
      <dgm:t>
        <a:bodyPr/>
        <a:lstStyle/>
        <a:p>
          <a:pPr rtl="1"/>
          <a:endParaRPr lang="ar-SA"/>
        </a:p>
      </dgm:t>
    </dgm:pt>
    <dgm:pt modelId="{FD4781D2-717A-4A12-BBF3-3ADDE855B7A6}">
      <dgm:prSet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هيكلية التجمعات</a:t>
          </a:r>
        </a:p>
      </dgm:t>
    </dgm:pt>
    <dgm:pt modelId="{866F424B-38DD-432B-8803-D0D50792AA99}" type="parTrans" cxnId="{AD45AB90-75BA-462D-A74B-F5637B5F9C39}">
      <dgm:prSet/>
      <dgm:spPr/>
      <dgm:t>
        <a:bodyPr/>
        <a:lstStyle/>
        <a:p>
          <a:pPr rtl="1"/>
          <a:endParaRPr lang="ar-SA"/>
        </a:p>
      </dgm:t>
    </dgm:pt>
    <dgm:pt modelId="{7FC19F97-7E3E-4F02-9CB9-915C19EC0432}" type="sibTrans" cxnId="{AD45AB90-75BA-462D-A74B-F5637B5F9C39}">
      <dgm:prSet/>
      <dgm:spPr/>
      <dgm:t>
        <a:bodyPr/>
        <a:lstStyle/>
        <a:p>
          <a:pPr rtl="1"/>
          <a:endParaRPr lang="ar-SA"/>
        </a:p>
      </dgm:t>
    </dgm:pt>
    <dgm:pt modelId="{D0126B37-426B-414B-9FCB-A182B7B3EC7A}">
      <dgm:prSet custT="1"/>
      <dgm:spPr/>
      <dgm:t>
        <a:bodyPr/>
        <a:lstStyle/>
        <a:p>
          <a:pPr rtl="1"/>
          <a:r>
            <a: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الخصائص الطبيعية</a:t>
          </a:r>
        </a:p>
      </dgm:t>
    </dgm:pt>
    <dgm:pt modelId="{583112BC-DCB8-4094-A7A1-720455BCF4C3}" type="parTrans" cxnId="{D885ED6E-52F2-4377-AE70-DE948A823B7C}">
      <dgm:prSet/>
      <dgm:spPr/>
      <dgm:t>
        <a:bodyPr/>
        <a:lstStyle/>
        <a:p>
          <a:pPr rtl="1"/>
          <a:endParaRPr lang="ar-SA"/>
        </a:p>
      </dgm:t>
    </dgm:pt>
    <dgm:pt modelId="{FD138268-9AF4-4706-9EA8-0EA3AD07BBA2}" type="sibTrans" cxnId="{D885ED6E-52F2-4377-AE70-DE948A823B7C}">
      <dgm:prSet/>
      <dgm:spPr/>
      <dgm:t>
        <a:bodyPr/>
        <a:lstStyle/>
        <a:p>
          <a:pPr rtl="1"/>
          <a:endParaRPr lang="ar-SA"/>
        </a:p>
      </dgm:t>
    </dgm:pt>
    <dgm:pt modelId="{832E4A39-69CF-4D63-8AF5-20EC33CA4B71}">
      <dgm:prSet/>
      <dgm:spPr/>
      <dgm:t>
        <a:bodyPr/>
        <a:lstStyle/>
        <a:p>
          <a:pPr rtl="1"/>
          <a:r>
            <a:rPr lang="ar-SA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تصنيفات الأراضي الزراعية</a:t>
          </a:r>
        </a:p>
      </dgm:t>
    </dgm:pt>
    <dgm:pt modelId="{7031CC37-A9FD-4246-92C6-4B46445C4745}" type="parTrans" cxnId="{E511BD7B-BEB0-4028-BB3F-C6E85ACAA4B2}">
      <dgm:prSet/>
      <dgm:spPr/>
      <dgm:t>
        <a:bodyPr/>
        <a:lstStyle/>
        <a:p>
          <a:pPr rtl="1"/>
          <a:endParaRPr lang="ar-SA"/>
        </a:p>
      </dgm:t>
    </dgm:pt>
    <dgm:pt modelId="{A346811D-60FD-4156-9AB5-28B271E80A2E}" type="sibTrans" cxnId="{E511BD7B-BEB0-4028-BB3F-C6E85ACAA4B2}">
      <dgm:prSet/>
      <dgm:spPr/>
      <dgm:t>
        <a:bodyPr/>
        <a:lstStyle/>
        <a:p>
          <a:pPr rtl="1"/>
          <a:endParaRPr lang="ar-SA"/>
        </a:p>
      </dgm:t>
    </dgm:pt>
    <dgm:pt modelId="{6E236C81-B477-4489-ADBA-326B9E6E2385}">
      <dgm:prSet custT="1"/>
      <dgm:spPr/>
      <dgm:t>
        <a:bodyPr/>
        <a:lstStyle/>
        <a:p>
          <a:pPr rtl="1"/>
          <a:r>
            <a:rPr lang="ar-SA" sz="3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الغطاء النباتي</a:t>
          </a:r>
        </a:p>
      </dgm:t>
    </dgm:pt>
    <dgm:pt modelId="{58FC29BD-2C22-43FB-98D3-08C68BD20375}" type="parTrans" cxnId="{2697109F-A52B-4E74-81C5-0DA00EB2E17F}">
      <dgm:prSet/>
      <dgm:spPr/>
      <dgm:t>
        <a:bodyPr/>
        <a:lstStyle/>
        <a:p>
          <a:pPr rtl="1"/>
          <a:endParaRPr lang="ar-SA"/>
        </a:p>
      </dgm:t>
    </dgm:pt>
    <dgm:pt modelId="{8593E15A-22FE-4E89-8BF3-31D69A6A4B4A}" type="sibTrans" cxnId="{2697109F-A52B-4E74-81C5-0DA00EB2E17F}">
      <dgm:prSet/>
      <dgm:spPr/>
      <dgm:t>
        <a:bodyPr/>
        <a:lstStyle/>
        <a:p>
          <a:pPr rtl="1"/>
          <a:endParaRPr lang="ar-SA"/>
        </a:p>
      </dgm:t>
    </dgm:pt>
    <dgm:pt modelId="{BF024018-2F22-4D7D-B4AA-09568692C6E8}" type="pres">
      <dgm:prSet presAssocID="{C2B32C98-E23E-4985-BA66-433FBADC04C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8348DD4-F09B-4230-9AFE-E97FB1F56E34}" type="pres">
      <dgm:prSet presAssocID="{5AB82F86-2067-46C9-9F82-048F8021500D}" presName="hierRoot1" presStyleCnt="0"/>
      <dgm:spPr/>
    </dgm:pt>
    <dgm:pt modelId="{66DC3497-E047-4460-9588-BD76DBA098A2}" type="pres">
      <dgm:prSet presAssocID="{5AB82F86-2067-46C9-9F82-048F8021500D}" presName="composite" presStyleCnt="0"/>
      <dgm:spPr/>
    </dgm:pt>
    <dgm:pt modelId="{2D8545E9-5823-47B0-9B46-F8F47ABB06FB}" type="pres">
      <dgm:prSet presAssocID="{5AB82F86-2067-46C9-9F82-048F8021500D}" presName="background" presStyleLbl="node0" presStyleIdx="0" presStyleCnt="1"/>
      <dgm:spPr/>
    </dgm:pt>
    <dgm:pt modelId="{5E942F3A-8408-4938-93D7-CA8B53DC9926}" type="pres">
      <dgm:prSet presAssocID="{5AB82F86-2067-46C9-9F82-048F8021500D}" presName="text" presStyleLbl="fgAcc0" presStyleIdx="0" presStyleCnt="1" custScaleX="323674" custScaleY="208517">
        <dgm:presLayoutVars>
          <dgm:chPref val="3"/>
        </dgm:presLayoutVars>
      </dgm:prSet>
      <dgm:spPr/>
    </dgm:pt>
    <dgm:pt modelId="{F1CFBCB0-C3BE-45EC-9F1E-92C19DC78B8F}" type="pres">
      <dgm:prSet presAssocID="{5AB82F86-2067-46C9-9F82-048F8021500D}" presName="hierChild2" presStyleCnt="0"/>
      <dgm:spPr/>
    </dgm:pt>
    <dgm:pt modelId="{26523DEB-78C8-42E5-8D0D-36D810F95A4D}" type="pres">
      <dgm:prSet presAssocID="{DF90B894-EE70-4EE0-A527-60D33FD8586F}" presName="Name10" presStyleLbl="parChTrans1D2" presStyleIdx="0" presStyleCnt="4"/>
      <dgm:spPr/>
    </dgm:pt>
    <dgm:pt modelId="{0075A40F-19FE-4126-BE5D-585794EC8DD4}" type="pres">
      <dgm:prSet presAssocID="{4D21A089-7670-418C-BE69-DFB904A06414}" presName="hierRoot2" presStyleCnt="0"/>
      <dgm:spPr/>
    </dgm:pt>
    <dgm:pt modelId="{74D44D8A-510F-4572-8AD3-B404AA92221A}" type="pres">
      <dgm:prSet presAssocID="{4D21A089-7670-418C-BE69-DFB904A06414}" presName="composite2" presStyleCnt="0"/>
      <dgm:spPr/>
    </dgm:pt>
    <dgm:pt modelId="{9DF7A251-6587-4881-848E-F67AC38E3747}" type="pres">
      <dgm:prSet presAssocID="{4D21A089-7670-418C-BE69-DFB904A06414}" presName="background2" presStyleLbl="node2" presStyleIdx="0" presStyleCnt="4"/>
      <dgm:spPr/>
    </dgm:pt>
    <dgm:pt modelId="{23D6EE9A-E219-40E0-B8C9-4EA21DF9A96C}" type="pres">
      <dgm:prSet presAssocID="{4D21A089-7670-418C-BE69-DFB904A06414}" presName="text2" presStyleLbl="fgAcc2" presStyleIdx="0" presStyleCnt="4" custScaleX="293162" custScaleY="208517" custLinFactX="-31601" custLinFactNeighborX="-100000">
        <dgm:presLayoutVars>
          <dgm:chPref val="3"/>
        </dgm:presLayoutVars>
      </dgm:prSet>
      <dgm:spPr/>
    </dgm:pt>
    <dgm:pt modelId="{B37BEEE7-179A-424B-8B10-A65298B6D231}" type="pres">
      <dgm:prSet presAssocID="{4D21A089-7670-418C-BE69-DFB904A06414}" presName="hierChild3" presStyleCnt="0"/>
      <dgm:spPr/>
    </dgm:pt>
    <dgm:pt modelId="{C9A17E7B-AD3B-443E-83E0-064B15FBBADC}" type="pres">
      <dgm:prSet presAssocID="{0484E081-6AAC-4CE3-A11A-F1D3C8A6EC24}" presName="Name17" presStyleLbl="parChTrans1D3" presStyleIdx="0" presStyleCnt="4"/>
      <dgm:spPr/>
    </dgm:pt>
    <dgm:pt modelId="{5DFC1882-D749-44D2-858D-00F8D5054D6A}" type="pres">
      <dgm:prSet presAssocID="{36109C13-E2CD-4D1C-B245-FAD6C58892DC}" presName="hierRoot3" presStyleCnt="0"/>
      <dgm:spPr/>
    </dgm:pt>
    <dgm:pt modelId="{11CC1B50-6EF3-44C6-8EAC-0F3ECF13959B}" type="pres">
      <dgm:prSet presAssocID="{36109C13-E2CD-4D1C-B245-FAD6C58892DC}" presName="composite3" presStyleCnt="0"/>
      <dgm:spPr/>
    </dgm:pt>
    <dgm:pt modelId="{3E651A2B-CC6B-4101-8D3C-A845D6B423B2}" type="pres">
      <dgm:prSet presAssocID="{36109C13-E2CD-4D1C-B245-FAD6C58892DC}" presName="background3" presStyleLbl="node3" presStyleIdx="0" presStyleCnt="4"/>
      <dgm:spPr/>
    </dgm:pt>
    <dgm:pt modelId="{A9B5BC84-4857-4627-A000-811D9CA94686}" type="pres">
      <dgm:prSet presAssocID="{36109C13-E2CD-4D1C-B245-FAD6C58892DC}" presName="text3" presStyleLbl="fgAcc3" presStyleIdx="0" presStyleCnt="4" custScaleX="203557" custScaleY="175584" custLinFactX="-23979" custLinFactNeighborX="-100000">
        <dgm:presLayoutVars>
          <dgm:chPref val="3"/>
        </dgm:presLayoutVars>
      </dgm:prSet>
      <dgm:spPr/>
    </dgm:pt>
    <dgm:pt modelId="{DF4C8AAE-F900-4B5A-B5C7-9E7F3C42DBD6}" type="pres">
      <dgm:prSet presAssocID="{36109C13-E2CD-4D1C-B245-FAD6C58892DC}" presName="hierChild4" presStyleCnt="0"/>
      <dgm:spPr/>
    </dgm:pt>
    <dgm:pt modelId="{391A3369-436B-4BAB-9C88-87681222F253}" type="pres">
      <dgm:prSet presAssocID="{8EE0476A-E699-4ABB-B03C-D3C972C4E133}" presName="Name17" presStyleLbl="parChTrans1D3" presStyleIdx="1" presStyleCnt="4"/>
      <dgm:spPr/>
    </dgm:pt>
    <dgm:pt modelId="{D439EB78-2BB3-4592-9FE6-946C0D61E23A}" type="pres">
      <dgm:prSet presAssocID="{A537EFA4-0018-4E7C-9A4C-7F76A662AA5C}" presName="hierRoot3" presStyleCnt="0"/>
      <dgm:spPr/>
    </dgm:pt>
    <dgm:pt modelId="{E2E5EA03-3A57-49CF-8F52-B16E76667096}" type="pres">
      <dgm:prSet presAssocID="{A537EFA4-0018-4E7C-9A4C-7F76A662AA5C}" presName="composite3" presStyleCnt="0"/>
      <dgm:spPr/>
    </dgm:pt>
    <dgm:pt modelId="{A8641057-167B-4A04-A0B1-801BBB4B2890}" type="pres">
      <dgm:prSet presAssocID="{A537EFA4-0018-4E7C-9A4C-7F76A662AA5C}" presName="background3" presStyleLbl="node3" presStyleIdx="1" presStyleCnt="4"/>
      <dgm:spPr/>
    </dgm:pt>
    <dgm:pt modelId="{FCB8B04F-A26D-4E7D-8708-F12D85F7DEB2}" type="pres">
      <dgm:prSet presAssocID="{A537EFA4-0018-4E7C-9A4C-7F76A662AA5C}" presName="text3" presStyleLbl="fgAcc3" presStyleIdx="1" presStyleCnt="4" custScaleX="203557" custScaleY="175584" custLinFactX="-32457" custLinFactNeighborX="-100000">
        <dgm:presLayoutVars>
          <dgm:chPref val="3"/>
        </dgm:presLayoutVars>
      </dgm:prSet>
      <dgm:spPr/>
    </dgm:pt>
    <dgm:pt modelId="{C65F2BAE-29EA-4413-B9AB-1F8D1CCC82B9}" type="pres">
      <dgm:prSet presAssocID="{A537EFA4-0018-4E7C-9A4C-7F76A662AA5C}" presName="hierChild4" presStyleCnt="0"/>
      <dgm:spPr/>
    </dgm:pt>
    <dgm:pt modelId="{2654FFC4-C113-43FE-9F5E-A83984C715ED}" type="pres">
      <dgm:prSet presAssocID="{735D0B8F-97F2-4149-92E9-CAEB6DBE8C06}" presName="Name10" presStyleLbl="parChTrans1D2" presStyleIdx="1" presStyleCnt="4"/>
      <dgm:spPr/>
    </dgm:pt>
    <dgm:pt modelId="{33769B85-DD26-4E9C-86B7-45354D9D9291}" type="pres">
      <dgm:prSet presAssocID="{7DEB42E1-490E-4146-8979-51F5C51B67BF}" presName="hierRoot2" presStyleCnt="0"/>
      <dgm:spPr/>
    </dgm:pt>
    <dgm:pt modelId="{EBF7DD7C-EAB7-478A-A886-D8D2FCFE4B59}" type="pres">
      <dgm:prSet presAssocID="{7DEB42E1-490E-4146-8979-51F5C51B67BF}" presName="composite2" presStyleCnt="0"/>
      <dgm:spPr/>
    </dgm:pt>
    <dgm:pt modelId="{5C14D6EA-CEBC-460F-8456-7B7C8F30114B}" type="pres">
      <dgm:prSet presAssocID="{7DEB42E1-490E-4146-8979-51F5C51B67BF}" presName="background2" presStyleLbl="node2" presStyleIdx="1" presStyleCnt="4"/>
      <dgm:spPr/>
    </dgm:pt>
    <dgm:pt modelId="{B868EAD2-B78E-4FD9-A2EC-99D5FDB104A1}" type="pres">
      <dgm:prSet presAssocID="{7DEB42E1-490E-4146-8979-51F5C51B67BF}" presName="text2" presStyleLbl="fgAcc2" presStyleIdx="1" presStyleCnt="4" custScaleX="293162" custScaleY="208517" custLinFactNeighborX="-59442">
        <dgm:presLayoutVars>
          <dgm:chPref val="3"/>
        </dgm:presLayoutVars>
      </dgm:prSet>
      <dgm:spPr>
        <a:prstGeom prst="round2DiagRect">
          <a:avLst/>
        </a:prstGeom>
      </dgm:spPr>
    </dgm:pt>
    <dgm:pt modelId="{75CB2C84-32DB-4FEA-9860-893E881251E6}" type="pres">
      <dgm:prSet presAssocID="{7DEB42E1-490E-4146-8979-51F5C51B67BF}" presName="hierChild3" presStyleCnt="0"/>
      <dgm:spPr/>
    </dgm:pt>
    <dgm:pt modelId="{C1C2C384-9A4A-40C5-982C-D22C48B24B8A}" type="pres">
      <dgm:prSet presAssocID="{CF9A15DA-3421-4337-969E-6A9567BDFB91}" presName="Name17" presStyleLbl="parChTrans1D3" presStyleIdx="2" presStyleCnt="4"/>
      <dgm:spPr/>
    </dgm:pt>
    <dgm:pt modelId="{3C24B3AF-159D-4172-80DE-F53BC9597508}" type="pres">
      <dgm:prSet presAssocID="{7267A3F4-9625-481D-BB27-C83C606848ED}" presName="hierRoot3" presStyleCnt="0"/>
      <dgm:spPr/>
    </dgm:pt>
    <dgm:pt modelId="{F89DE812-F3C3-4ED1-96C7-6A4E60A4FCB9}" type="pres">
      <dgm:prSet presAssocID="{7267A3F4-9625-481D-BB27-C83C606848ED}" presName="composite3" presStyleCnt="0"/>
      <dgm:spPr/>
    </dgm:pt>
    <dgm:pt modelId="{38CC73F2-DD6F-4A4C-B024-D307998DF783}" type="pres">
      <dgm:prSet presAssocID="{7267A3F4-9625-481D-BB27-C83C606848ED}" presName="background3" presStyleLbl="node3" presStyleIdx="2" presStyleCnt="4"/>
      <dgm:spPr/>
    </dgm:pt>
    <dgm:pt modelId="{B03117F8-0933-4800-851C-12A18A5CBF2C}" type="pres">
      <dgm:prSet presAssocID="{7267A3F4-9625-481D-BB27-C83C606848ED}" presName="text3" presStyleLbl="fgAcc3" presStyleIdx="2" presStyleCnt="4" custScaleX="209045" custScaleY="129916" custLinFactNeighborX="-59442">
        <dgm:presLayoutVars>
          <dgm:chPref val="3"/>
        </dgm:presLayoutVars>
      </dgm:prSet>
      <dgm:spPr/>
    </dgm:pt>
    <dgm:pt modelId="{45391427-2605-420B-9DF7-F9DFCC2F28D2}" type="pres">
      <dgm:prSet presAssocID="{7267A3F4-9625-481D-BB27-C83C606848ED}" presName="hierChild4" presStyleCnt="0"/>
      <dgm:spPr/>
    </dgm:pt>
    <dgm:pt modelId="{C9ECA0D4-B5C2-4054-8C68-3CEE7B29043C}" type="pres">
      <dgm:prSet presAssocID="{9C262E5D-0350-41AF-88C6-BB7025B606D5}" presName="Name23" presStyleLbl="parChTrans1D4" presStyleIdx="0" presStyleCnt="11"/>
      <dgm:spPr/>
    </dgm:pt>
    <dgm:pt modelId="{141C4DB9-8562-4FBF-BF0F-2706B29F2769}" type="pres">
      <dgm:prSet presAssocID="{84FF49C6-28FE-4EB7-9955-EB0C803B42F6}" presName="hierRoot4" presStyleCnt="0"/>
      <dgm:spPr/>
    </dgm:pt>
    <dgm:pt modelId="{AE5223E6-2CDC-45C6-AD64-35BDD348CC41}" type="pres">
      <dgm:prSet presAssocID="{84FF49C6-28FE-4EB7-9955-EB0C803B42F6}" presName="composite4" presStyleCnt="0"/>
      <dgm:spPr/>
    </dgm:pt>
    <dgm:pt modelId="{209A5DF6-25D8-418C-BE35-559BB28D70F8}" type="pres">
      <dgm:prSet presAssocID="{84FF49C6-28FE-4EB7-9955-EB0C803B42F6}" presName="background4" presStyleLbl="node4" presStyleIdx="0" presStyleCnt="11"/>
      <dgm:spPr/>
    </dgm:pt>
    <dgm:pt modelId="{7FA97E4A-DBEF-46B6-BC2E-0E81963598AA}" type="pres">
      <dgm:prSet presAssocID="{84FF49C6-28FE-4EB7-9955-EB0C803B42F6}" presName="text4" presStyleLbl="fgAcc4" presStyleIdx="0" presStyleCnt="11" custScaleX="209045" custScaleY="129916" custLinFactNeighborX="-59442">
        <dgm:presLayoutVars>
          <dgm:chPref val="3"/>
        </dgm:presLayoutVars>
      </dgm:prSet>
      <dgm:spPr/>
    </dgm:pt>
    <dgm:pt modelId="{58614F6A-C23F-4CCE-AEA7-9892345CD449}" type="pres">
      <dgm:prSet presAssocID="{84FF49C6-28FE-4EB7-9955-EB0C803B42F6}" presName="hierChild5" presStyleCnt="0"/>
      <dgm:spPr/>
    </dgm:pt>
    <dgm:pt modelId="{FDCF1746-8C13-4841-ADF8-8FB8DC056D2C}" type="pres">
      <dgm:prSet presAssocID="{E02BF8CD-915B-4722-9C8A-3E6F51B121CC}" presName="Name23" presStyleLbl="parChTrans1D4" presStyleIdx="1" presStyleCnt="11"/>
      <dgm:spPr/>
    </dgm:pt>
    <dgm:pt modelId="{57413B65-7B92-4EB2-AB8B-046E98F06AF5}" type="pres">
      <dgm:prSet presAssocID="{DACD5CEB-2B75-4398-B5DC-9A954602F24E}" presName="hierRoot4" presStyleCnt="0"/>
      <dgm:spPr/>
    </dgm:pt>
    <dgm:pt modelId="{5B34F02B-0C00-45C9-A08C-A8089D208D09}" type="pres">
      <dgm:prSet presAssocID="{DACD5CEB-2B75-4398-B5DC-9A954602F24E}" presName="composite4" presStyleCnt="0"/>
      <dgm:spPr/>
    </dgm:pt>
    <dgm:pt modelId="{742FF2B9-4EAD-44DE-A7EF-CF41D67709F3}" type="pres">
      <dgm:prSet presAssocID="{DACD5CEB-2B75-4398-B5DC-9A954602F24E}" presName="background4" presStyleLbl="node4" presStyleIdx="1" presStyleCnt="11"/>
      <dgm:spPr/>
    </dgm:pt>
    <dgm:pt modelId="{EC010CD9-DE28-459B-B1EF-F8C3D29B2959}" type="pres">
      <dgm:prSet presAssocID="{DACD5CEB-2B75-4398-B5DC-9A954602F24E}" presName="text4" presStyleLbl="fgAcc4" presStyleIdx="1" presStyleCnt="11" custScaleX="209045" custScaleY="129916" custLinFactNeighborX="-59442">
        <dgm:presLayoutVars>
          <dgm:chPref val="3"/>
        </dgm:presLayoutVars>
      </dgm:prSet>
      <dgm:spPr/>
    </dgm:pt>
    <dgm:pt modelId="{1C1B949D-C548-4894-986A-FE117A83C886}" type="pres">
      <dgm:prSet presAssocID="{DACD5CEB-2B75-4398-B5DC-9A954602F24E}" presName="hierChild5" presStyleCnt="0"/>
      <dgm:spPr/>
    </dgm:pt>
    <dgm:pt modelId="{6591D397-9273-4980-B2A8-F8463EBAA4B0}" type="pres">
      <dgm:prSet presAssocID="{F14147D0-058C-4ABD-9537-C6F7DA096DDA}" presName="Name23" presStyleLbl="parChTrans1D4" presStyleIdx="2" presStyleCnt="11"/>
      <dgm:spPr/>
    </dgm:pt>
    <dgm:pt modelId="{214F376F-0903-4FDF-8476-70B154FE038C}" type="pres">
      <dgm:prSet presAssocID="{F376AC1B-A26A-4A86-9514-8BE415361962}" presName="hierRoot4" presStyleCnt="0"/>
      <dgm:spPr/>
    </dgm:pt>
    <dgm:pt modelId="{2F5F1D4C-D641-4C71-8FB5-8F371893CF00}" type="pres">
      <dgm:prSet presAssocID="{F376AC1B-A26A-4A86-9514-8BE415361962}" presName="composite4" presStyleCnt="0"/>
      <dgm:spPr/>
    </dgm:pt>
    <dgm:pt modelId="{19839F36-6B1E-4D27-B6FF-8FE5448D3ACC}" type="pres">
      <dgm:prSet presAssocID="{F376AC1B-A26A-4A86-9514-8BE415361962}" presName="background4" presStyleLbl="node4" presStyleIdx="2" presStyleCnt="11"/>
      <dgm:spPr/>
    </dgm:pt>
    <dgm:pt modelId="{9D31F3FF-AD26-4F56-9189-8EA88569358D}" type="pres">
      <dgm:prSet presAssocID="{F376AC1B-A26A-4A86-9514-8BE415361962}" presName="text4" presStyleLbl="fgAcc4" presStyleIdx="2" presStyleCnt="11" custScaleX="209045" custScaleY="129916" custLinFactNeighborX="-59442">
        <dgm:presLayoutVars>
          <dgm:chPref val="3"/>
        </dgm:presLayoutVars>
      </dgm:prSet>
      <dgm:spPr/>
    </dgm:pt>
    <dgm:pt modelId="{CA22F204-4F2B-4794-AE45-8280C87323F8}" type="pres">
      <dgm:prSet presAssocID="{F376AC1B-A26A-4A86-9514-8BE415361962}" presName="hierChild5" presStyleCnt="0"/>
      <dgm:spPr/>
    </dgm:pt>
    <dgm:pt modelId="{38BFE026-6D4B-48CB-8DF7-37220353B477}" type="pres">
      <dgm:prSet presAssocID="{CC9C4041-DE56-4E0F-BEB5-14981965DBE8}" presName="Name23" presStyleLbl="parChTrans1D4" presStyleIdx="3" presStyleCnt="11"/>
      <dgm:spPr/>
    </dgm:pt>
    <dgm:pt modelId="{A123E974-49EA-4D5D-B8B6-C76210170EC3}" type="pres">
      <dgm:prSet presAssocID="{6E03E1F6-5072-4619-8207-FEBEA2E64EBE}" presName="hierRoot4" presStyleCnt="0"/>
      <dgm:spPr/>
    </dgm:pt>
    <dgm:pt modelId="{75F83A02-B01C-4EDE-8555-6E3D70548431}" type="pres">
      <dgm:prSet presAssocID="{6E03E1F6-5072-4619-8207-FEBEA2E64EBE}" presName="composite4" presStyleCnt="0"/>
      <dgm:spPr/>
    </dgm:pt>
    <dgm:pt modelId="{3FC4A097-2974-4709-94EF-1670BA7BB935}" type="pres">
      <dgm:prSet presAssocID="{6E03E1F6-5072-4619-8207-FEBEA2E64EBE}" presName="background4" presStyleLbl="node4" presStyleIdx="3" presStyleCnt="11"/>
      <dgm:spPr/>
    </dgm:pt>
    <dgm:pt modelId="{B81AF484-406A-4253-BCB6-0E7533B03788}" type="pres">
      <dgm:prSet presAssocID="{6E03E1F6-5072-4619-8207-FEBEA2E64EBE}" presName="text4" presStyleLbl="fgAcc4" presStyleIdx="3" presStyleCnt="11" custScaleX="209045" custScaleY="129916" custLinFactNeighborX="-59442">
        <dgm:presLayoutVars>
          <dgm:chPref val="3"/>
        </dgm:presLayoutVars>
      </dgm:prSet>
      <dgm:spPr/>
    </dgm:pt>
    <dgm:pt modelId="{F811A8CD-6E18-4D17-BEB1-503A8E4E821C}" type="pres">
      <dgm:prSet presAssocID="{6E03E1F6-5072-4619-8207-FEBEA2E64EBE}" presName="hierChild5" presStyleCnt="0"/>
      <dgm:spPr/>
    </dgm:pt>
    <dgm:pt modelId="{55FD694D-88AF-4299-AD29-C79DD68474A3}" type="pres">
      <dgm:prSet presAssocID="{5486CC7C-1C35-4579-8BCA-F6C5AF0FD2F2}" presName="Name23" presStyleLbl="parChTrans1D4" presStyleIdx="4" presStyleCnt="11"/>
      <dgm:spPr/>
    </dgm:pt>
    <dgm:pt modelId="{EF419ABA-7889-4E19-B0A0-42BCC3DD0355}" type="pres">
      <dgm:prSet presAssocID="{9B0BC3C0-24C2-4234-81EA-01749C494ECF}" presName="hierRoot4" presStyleCnt="0"/>
      <dgm:spPr/>
    </dgm:pt>
    <dgm:pt modelId="{7D3F1C2D-9A01-4D74-8485-3A9899FB9E57}" type="pres">
      <dgm:prSet presAssocID="{9B0BC3C0-24C2-4234-81EA-01749C494ECF}" presName="composite4" presStyleCnt="0"/>
      <dgm:spPr/>
    </dgm:pt>
    <dgm:pt modelId="{37CEDD5D-A3C9-4D3C-BAEC-79781793E8E9}" type="pres">
      <dgm:prSet presAssocID="{9B0BC3C0-24C2-4234-81EA-01749C494ECF}" presName="background4" presStyleLbl="node4" presStyleIdx="4" presStyleCnt="11"/>
      <dgm:spPr/>
    </dgm:pt>
    <dgm:pt modelId="{D3362B51-B1EB-4912-88DF-4252B3A1AE8D}" type="pres">
      <dgm:prSet presAssocID="{9B0BC3C0-24C2-4234-81EA-01749C494ECF}" presName="text4" presStyleLbl="fgAcc4" presStyleIdx="4" presStyleCnt="11" custScaleX="209045" custScaleY="129916" custLinFactNeighborX="-59442">
        <dgm:presLayoutVars>
          <dgm:chPref val="3"/>
        </dgm:presLayoutVars>
      </dgm:prSet>
      <dgm:spPr/>
    </dgm:pt>
    <dgm:pt modelId="{2E5E15CC-4CF9-4D42-96C8-31DE2CBC6A28}" type="pres">
      <dgm:prSet presAssocID="{9B0BC3C0-24C2-4234-81EA-01749C494ECF}" presName="hierChild5" presStyleCnt="0"/>
      <dgm:spPr/>
    </dgm:pt>
    <dgm:pt modelId="{2553BD62-ED8B-4C62-AC4F-067F1CAEDE8F}" type="pres">
      <dgm:prSet presAssocID="{6AE863DC-4363-4E49-9625-95537EA3AA67}" presName="Name23" presStyleLbl="parChTrans1D4" presStyleIdx="5" presStyleCnt="11"/>
      <dgm:spPr/>
    </dgm:pt>
    <dgm:pt modelId="{1C3ECB12-E5D3-419D-AFE3-66005A17E54F}" type="pres">
      <dgm:prSet presAssocID="{2CD0D78A-DD4B-4C79-9910-013CC4912691}" presName="hierRoot4" presStyleCnt="0"/>
      <dgm:spPr/>
    </dgm:pt>
    <dgm:pt modelId="{6215C3CA-F96A-46B4-B2C8-C1CC192EE4BF}" type="pres">
      <dgm:prSet presAssocID="{2CD0D78A-DD4B-4C79-9910-013CC4912691}" presName="composite4" presStyleCnt="0"/>
      <dgm:spPr/>
    </dgm:pt>
    <dgm:pt modelId="{76E004B3-3DEC-4A04-A356-3DA7833DEAA1}" type="pres">
      <dgm:prSet presAssocID="{2CD0D78A-DD4B-4C79-9910-013CC4912691}" presName="background4" presStyleLbl="node4" presStyleIdx="5" presStyleCnt="11"/>
      <dgm:spPr/>
    </dgm:pt>
    <dgm:pt modelId="{D2EAA340-0C13-433B-B9DB-695437B96C9E}" type="pres">
      <dgm:prSet presAssocID="{2CD0D78A-DD4B-4C79-9910-013CC4912691}" presName="text4" presStyleLbl="fgAcc4" presStyleIdx="5" presStyleCnt="11" custScaleX="209045" custScaleY="129916" custLinFactNeighborX="-59442">
        <dgm:presLayoutVars>
          <dgm:chPref val="3"/>
        </dgm:presLayoutVars>
      </dgm:prSet>
      <dgm:spPr/>
    </dgm:pt>
    <dgm:pt modelId="{B846E1E8-CA5C-4656-986E-D6BE2F23C5DB}" type="pres">
      <dgm:prSet presAssocID="{2CD0D78A-DD4B-4C79-9910-013CC4912691}" presName="hierChild5" presStyleCnt="0"/>
      <dgm:spPr/>
    </dgm:pt>
    <dgm:pt modelId="{4AB96F98-B7DF-46A2-91F5-91BB8F55E58B}" type="pres">
      <dgm:prSet presAssocID="{D25508F1-47A2-478B-9F24-28DBDD57CEFE}" presName="Name23" presStyleLbl="parChTrans1D4" presStyleIdx="6" presStyleCnt="11"/>
      <dgm:spPr/>
    </dgm:pt>
    <dgm:pt modelId="{B81A310B-3FD3-4FDC-B33C-62630F5EC6DE}" type="pres">
      <dgm:prSet presAssocID="{4AAA1396-1781-48E7-BE22-23C349295E22}" presName="hierRoot4" presStyleCnt="0"/>
      <dgm:spPr/>
    </dgm:pt>
    <dgm:pt modelId="{B6E526BA-44D1-4834-A849-68A19B3DECDE}" type="pres">
      <dgm:prSet presAssocID="{4AAA1396-1781-48E7-BE22-23C349295E22}" presName="composite4" presStyleCnt="0"/>
      <dgm:spPr/>
    </dgm:pt>
    <dgm:pt modelId="{218B5370-F4EB-4337-BDAC-E38FF1E3399B}" type="pres">
      <dgm:prSet presAssocID="{4AAA1396-1781-48E7-BE22-23C349295E22}" presName="background4" presStyleLbl="node4" presStyleIdx="6" presStyleCnt="11"/>
      <dgm:spPr/>
    </dgm:pt>
    <dgm:pt modelId="{7376DBE4-DAFC-48F1-9281-FEBE25948C44}" type="pres">
      <dgm:prSet presAssocID="{4AAA1396-1781-48E7-BE22-23C349295E22}" presName="text4" presStyleLbl="fgAcc4" presStyleIdx="6" presStyleCnt="11" custScaleX="209045" custScaleY="129916" custLinFactNeighborX="-59442">
        <dgm:presLayoutVars>
          <dgm:chPref val="3"/>
        </dgm:presLayoutVars>
      </dgm:prSet>
      <dgm:spPr/>
    </dgm:pt>
    <dgm:pt modelId="{A8134C74-62BB-45C2-B44E-A60F893631AB}" type="pres">
      <dgm:prSet presAssocID="{4AAA1396-1781-48E7-BE22-23C349295E22}" presName="hierChild5" presStyleCnt="0"/>
      <dgm:spPr/>
    </dgm:pt>
    <dgm:pt modelId="{BAAEF7D3-18A1-4F89-851C-4D3935E13C7E}" type="pres">
      <dgm:prSet presAssocID="{583112BC-DCB8-4094-A7A1-720455BCF4C3}" presName="Name10" presStyleLbl="parChTrans1D2" presStyleIdx="2" presStyleCnt="4"/>
      <dgm:spPr/>
    </dgm:pt>
    <dgm:pt modelId="{60007E88-E419-46B9-B9D6-E887164B1B91}" type="pres">
      <dgm:prSet presAssocID="{D0126B37-426B-414B-9FCB-A182B7B3EC7A}" presName="hierRoot2" presStyleCnt="0"/>
      <dgm:spPr/>
    </dgm:pt>
    <dgm:pt modelId="{412B0CA7-6B22-4923-94E3-23871CBD4118}" type="pres">
      <dgm:prSet presAssocID="{D0126B37-426B-414B-9FCB-A182B7B3EC7A}" presName="composite2" presStyleCnt="0"/>
      <dgm:spPr/>
    </dgm:pt>
    <dgm:pt modelId="{2D634F68-C07D-4EE4-9404-234544E34508}" type="pres">
      <dgm:prSet presAssocID="{D0126B37-426B-414B-9FCB-A182B7B3EC7A}" presName="background2" presStyleLbl="node2" presStyleIdx="2" presStyleCnt="4"/>
      <dgm:spPr/>
    </dgm:pt>
    <dgm:pt modelId="{2236B436-0B31-48B5-A2A1-AEA29C010C11}" type="pres">
      <dgm:prSet presAssocID="{D0126B37-426B-414B-9FCB-A182B7B3EC7A}" presName="text2" presStyleLbl="fgAcc2" presStyleIdx="2" presStyleCnt="4" custScaleX="280639" custScaleY="183452" custLinFactNeighborX="58579">
        <dgm:presLayoutVars>
          <dgm:chPref val="3"/>
        </dgm:presLayoutVars>
      </dgm:prSet>
      <dgm:spPr/>
    </dgm:pt>
    <dgm:pt modelId="{BC61A3AD-ECD6-432B-9A86-5BB6E661106C}" type="pres">
      <dgm:prSet presAssocID="{D0126B37-426B-414B-9FCB-A182B7B3EC7A}" presName="hierChild3" presStyleCnt="0"/>
      <dgm:spPr/>
    </dgm:pt>
    <dgm:pt modelId="{2B312D7F-698F-4EEC-9D84-3559BC65F3EF}" type="pres">
      <dgm:prSet presAssocID="{866F424B-38DD-432B-8803-D0D50792AA99}" presName="Name17" presStyleLbl="parChTrans1D3" presStyleIdx="3" presStyleCnt="4"/>
      <dgm:spPr/>
    </dgm:pt>
    <dgm:pt modelId="{C3D5E640-240C-4CA3-8705-432E0FC0317B}" type="pres">
      <dgm:prSet presAssocID="{FD4781D2-717A-4A12-BBF3-3ADDE855B7A6}" presName="hierRoot3" presStyleCnt="0"/>
      <dgm:spPr/>
    </dgm:pt>
    <dgm:pt modelId="{2C62597A-A66B-47D1-B9D5-CA1E4ED26B89}" type="pres">
      <dgm:prSet presAssocID="{FD4781D2-717A-4A12-BBF3-3ADDE855B7A6}" presName="composite3" presStyleCnt="0"/>
      <dgm:spPr/>
    </dgm:pt>
    <dgm:pt modelId="{D3F9E241-4953-401F-AFC5-368A2274995D}" type="pres">
      <dgm:prSet presAssocID="{FD4781D2-717A-4A12-BBF3-3ADDE855B7A6}" presName="background3" presStyleLbl="node3" presStyleIdx="3" presStyleCnt="4"/>
      <dgm:spPr/>
    </dgm:pt>
    <dgm:pt modelId="{6B574C3E-676E-44DF-BE02-2408FF7CEED6}" type="pres">
      <dgm:prSet presAssocID="{FD4781D2-717A-4A12-BBF3-3ADDE855B7A6}" presName="text3" presStyleLbl="fgAcc3" presStyleIdx="3" presStyleCnt="4" custScaleX="280639" custScaleY="183452" custLinFactNeighborX="58579">
        <dgm:presLayoutVars>
          <dgm:chPref val="3"/>
        </dgm:presLayoutVars>
      </dgm:prSet>
      <dgm:spPr/>
    </dgm:pt>
    <dgm:pt modelId="{48E054DF-D4DF-45B7-AB81-1A8FCBBC7165}" type="pres">
      <dgm:prSet presAssocID="{FD4781D2-717A-4A12-BBF3-3ADDE855B7A6}" presName="hierChild4" presStyleCnt="0"/>
      <dgm:spPr/>
    </dgm:pt>
    <dgm:pt modelId="{ED0B05BD-9543-4C5E-9EB5-3DEB9D491280}" type="pres">
      <dgm:prSet presAssocID="{3DF39DCD-9C50-41F9-80E4-30F12E5F53AF}" presName="Name23" presStyleLbl="parChTrans1D4" presStyleIdx="7" presStyleCnt="11"/>
      <dgm:spPr/>
    </dgm:pt>
    <dgm:pt modelId="{D4FF83A6-62E1-4345-8E6F-480E0225663B}" type="pres">
      <dgm:prSet presAssocID="{32E31D2E-32B5-4A39-9EE8-7544E520C196}" presName="hierRoot4" presStyleCnt="0"/>
      <dgm:spPr/>
    </dgm:pt>
    <dgm:pt modelId="{D4C98FEB-174C-40B2-8490-547348F027FA}" type="pres">
      <dgm:prSet presAssocID="{32E31D2E-32B5-4A39-9EE8-7544E520C196}" presName="composite4" presStyleCnt="0"/>
      <dgm:spPr/>
    </dgm:pt>
    <dgm:pt modelId="{BD281B7A-2BF0-4B2A-B906-A9F6BD3DD44D}" type="pres">
      <dgm:prSet presAssocID="{32E31D2E-32B5-4A39-9EE8-7544E520C196}" presName="background4" presStyleLbl="node4" presStyleIdx="7" presStyleCnt="11"/>
      <dgm:spPr/>
    </dgm:pt>
    <dgm:pt modelId="{45C647CB-1728-4874-8944-D1F4698B6B81}" type="pres">
      <dgm:prSet presAssocID="{32E31D2E-32B5-4A39-9EE8-7544E520C196}" presName="text4" presStyleLbl="fgAcc4" presStyleIdx="7" presStyleCnt="11" custScaleX="280639" custScaleY="183452" custLinFactNeighborX="58579">
        <dgm:presLayoutVars>
          <dgm:chPref val="3"/>
        </dgm:presLayoutVars>
      </dgm:prSet>
      <dgm:spPr/>
    </dgm:pt>
    <dgm:pt modelId="{A5B591BD-22DD-44B9-A442-D03B1E91D0CB}" type="pres">
      <dgm:prSet presAssocID="{32E31D2E-32B5-4A39-9EE8-7544E520C196}" presName="hierChild5" presStyleCnt="0"/>
      <dgm:spPr/>
    </dgm:pt>
    <dgm:pt modelId="{F9AD2CF1-4E37-4AFD-B1AA-481A7160D70F}" type="pres">
      <dgm:prSet presAssocID="{31450F11-544F-4AF1-ACA1-993571F7FC5E}" presName="Name23" presStyleLbl="parChTrans1D4" presStyleIdx="8" presStyleCnt="11"/>
      <dgm:spPr/>
    </dgm:pt>
    <dgm:pt modelId="{A20E6473-CE22-4F9C-9672-8F075E708354}" type="pres">
      <dgm:prSet presAssocID="{075DCC7B-9E91-4F31-AA2E-6B3E6E340A6A}" presName="hierRoot4" presStyleCnt="0"/>
      <dgm:spPr/>
    </dgm:pt>
    <dgm:pt modelId="{3A696016-CD0F-4244-B754-00A800EF964B}" type="pres">
      <dgm:prSet presAssocID="{075DCC7B-9E91-4F31-AA2E-6B3E6E340A6A}" presName="composite4" presStyleCnt="0"/>
      <dgm:spPr/>
    </dgm:pt>
    <dgm:pt modelId="{78D97E79-6A1F-4A83-94FB-C9FE29F49BAD}" type="pres">
      <dgm:prSet presAssocID="{075DCC7B-9E91-4F31-AA2E-6B3E6E340A6A}" presName="background4" presStyleLbl="node4" presStyleIdx="8" presStyleCnt="11"/>
      <dgm:spPr/>
    </dgm:pt>
    <dgm:pt modelId="{1416E686-C098-416D-AEC7-7C674E380D2E}" type="pres">
      <dgm:prSet presAssocID="{075DCC7B-9E91-4F31-AA2E-6B3E6E340A6A}" presName="text4" presStyleLbl="fgAcc4" presStyleIdx="8" presStyleCnt="11" custScaleX="280639" custScaleY="183452" custLinFactX="100000" custLinFactNeighborX="103531" custLinFactNeighborY="-16597">
        <dgm:presLayoutVars>
          <dgm:chPref val="3"/>
        </dgm:presLayoutVars>
      </dgm:prSet>
      <dgm:spPr/>
    </dgm:pt>
    <dgm:pt modelId="{DAF9E4F5-235D-4A4B-8132-B789EE2842A7}" type="pres">
      <dgm:prSet presAssocID="{075DCC7B-9E91-4F31-AA2E-6B3E6E340A6A}" presName="hierChild5" presStyleCnt="0"/>
      <dgm:spPr/>
    </dgm:pt>
    <dgm:pt modelId="{B11436BA-3B35-4D67-B49F-0FCA8256CA53}" type="pres">
      <dgm:prSet presAssocID="{7031CC37-A9FD-4246-92C6-4B46445C4745}" presName="Name23" presStyleLbl="parChTrans1D4" presStyleIdx="9" presStyleCnt="11"/>
      <dgm:spPr/>
    </dgm:pt>
    <dgm:pt modelId="{3B04F3AD-26AA-407F-ADB6-7A7AA4617A9F}" type="pres">
      <dgm:prSet presAssocID="{832E4A39-69CF-4D63-8AF5-20EC33CA4B71}" presName="hierRoot4" presStyleCnt="0"/>
      <dgm:spPr/>
    </dgm:pt>
    <dgm:pt modelId="{BBFF1170-D654-4AD8-B280-90EC6CE03E70}" type="pres">
      <dgm:prSet presAssocID="{832E4A39-69CF-4D63-8AF5-20EC33CA4B71}" presName="composite4" presStyleCnt="0"/>
      <dgm:spPr/>
    </dgm:pt>
    <dgm:pt modelId="{9C50EED8-A6E2-435A-810D-7E1DBE4F713D}" type="pres">
      <dgm:prSet presAssocID="{832E4A39-69CF-4D63-8AF5-20EC33CA4B71}" presName="background4" presStyleLbl="node4" presStyleIdx="9" presStyleCnt="11"/>
      <dgm:spPr/>
    </dgm:pt>
    <dgm:pt modelId="{18503283-F1D0-4C6A-9BCA-8C96B213EBE1}" type="pres">
      <dgm:prSet presAssocID="{832E4A39-69CF-4D63-8AF5-20EC33CA4B71}" presName="text4" presStyleLbl="fgAcc4" presStyleIdx="9" presStyleCnt="11" custScaleX="280639" custScaleY="183452" custLinFactY="95726" custLinFactNeighborX="-99330" custLinFactNeighborY="100000">
        <dgm:presLayoutVars>
          <dgm:chPref val="3"/>
        </dgm:presLayoutVars>
      </dgm:prSet>
      <dgm:spPr/>
    </dgm:pt>
    <dgm:pt modelId="{16C681B1-BF2E-45FF-8D06-ED8CF3049E9C}" type="pres">
      <dgm:prSet presAssocID="{832E4A39-69CF-4D63-8AF5-20EC33CA4B71}" presName="hierChild5" presStyleCnt="0"/>
      <dgm:spPr/>
    </dgm:pt>
    <dgm:pt modelId="{CF3CC74D-DD7E-4102-960E-8C984787F909}" type="pres">
      <dgm:prSet presAssocID="{58FC29BD-2C22-43FB-98D3-08C68BD20375}" presName="Name23" presStyleLbl="parChTrans1D4" presStyleIdx="10" presStyleCnt="11"/>
      <dgm:spPr/>
    </dgm:pt>
    <dgm:pt modelId="{E62404EC-9194-4E6C-9F25-6F3F77BDB503}" type="pres">
      <dgm:prSet presAssocID="{6E236C81-B477-4489-ADBA-326B9E6E2385}" presName="hierRoot4" presStyleCnt="0"/>
      <dgm:spPr/>
    </dgm:pt>
    <dgm:pt modelId="{471176B4-3F83-4CF4-914D-E35CC4B08FAA}" type="pres">
      <dgm:prSet presAssocID="{6E236C81-B477-4489-ADBA-326B9E6E2385}" presName="composite4" presStyleCnt="0"/>
      <dgm:spPr/>
    </dgm:pt>
    <dgm:pt modelId="{F02315F7-85DC-499C-B483-E336E4442D42}" type="pres">
      <dgm:prSet presAssocID="{6E236C81-B477-4489-ADBA-326B9E6E2385}" presName="background4" presStyleLbl="node4" presStyleIdx="10" presStyleCnt="11"/>
      <dgm:spPr/>
    </dgm:pt>
    <dgm:pt modelId="{826E939C-E9AA-4814-A358-FDF765667E00}" type="pres">
      <dgm:prSet presAssocID="{6E236C81-B477-4489-ADBA-326B9E6E2385}" presName="text4" presStyleLbl="fgAcc4" presStyleIdx="10" presStyleCnt="11" custScaleX="276432" custScaleY="206463" custLinFactX="-957" custLinFactY="84512" custLinFactNeighborX="-100000" custLinFactNeighborY="100000">
        <dgm:presLayoutVars>
          <dgm:chPref val="3"/>
        </dgm:presLayoutVars>
      </dgm:prSet>
      <dgm:spPr/>
    </dgm:pt>
    <dgm:pt modelId="{001A712D-9E72-4140-B51B-C429AC1F9B6E}" type="pres">
      <dgm:prSet presAssocID="{6E236C81-B477-4489-ADBA-326B9E6E2385}" presName="hierChild5" presStyleCnt="0"/>
      <dgm:spPr/>
    </dgm:pt>
    <dgm:pt modelId="{9CEE0B80-15DC-4C8D-9E7B-93F73A2465D2}" type="pres">
      <dgm:prSet presAssocID="{F7F9A9A3-F1E7-4279-979A-E6DA96970069}" presName="Name10" presStyleLbl="parChTrans1D2" presStyleIdx="3" presStyleCnt="4"/>
      <dgm:spPr/>
    </dgm:pt>
    <dgm:pt modelId="{E3E966F6-DF40-42E6-8395-22284CC92F55}" type="pres">
      <dgm:prSet presAssocID="{2E03EBDF-5A0F-4EC5-B56A-9807BEC12C39}" presName="hierRoot2" presStyleCnt="0"/>
      <dgm:spPr/>
    </dgm:pt>
    <dgm:pt modelId="{75C5AEC7-EDBA-49F9-B827-82B6864597D9}" type="pres">
      <dgm:prSet presAssocID="{2E03EBDF-5A0F-4EC5-B56A-9807BEC12C39}" presName="composite2" presStyleCnt="0"/>
      <dgm:spPr/>
    </dgm:pt>
    <dgm:pt modelId="{68ED3A1C-F9D2-4ADD-AA2D-5BC564CE4C65}" type="pres">
      <dgm:prSet presAssocID="{2E03EBDF-5A0F-4EC5-B56A-9807BEC12C39}" presName="background2" presStyleLbl="node2" presStyleIdx="3" presStyleCnt="4"/>
      <dgm:spPr/>
    </dgm:pt>
    <dgm:pt modelId="{C8E727BE-D571-47ED-BC25-55FA7A1B0BE9}" type="pres">
      <dgm:prSet presAssocID="{2E03EBDF-5A0F-4EC5-B56A-9807BEC12C39}" presName="text2" presStyleLbl="fgAcc2" presStyleIdx="3" presStyleCnt="4" custScaleX="344530" custScaleY="183448" custLinFactX="39079" custLinFactNeighborX="100000">
        <dgm:presLayoutVars>
          <dgm:chPref val="3"/>
        </dgm:presLayoutVars>
      </dgm:prSet>
      <dgm:spPr/>
    </dgm:pt>
    <dgm:pt modelId="{E1F92EAE-E9F8-4A66-8AB7-153C53C6A655}" type="pres">
      <dgm:prSet presAssocID="{2E03EBDF-5A0F-4EC5-B56A-9807BEC12C39}" presName="hierChild3" presStyleCnt="0"/>
      <dgm:spPr/>
    </dgm:pt>
  </dgm:ptLst>
  <dgm:cxnLst>
    <dgm:cxn modelId="{CE3B8400-26FD-4BD2-A12A-2DCE7D0C1B19}" type="presOf" srcId="{D25508F1-47A2-478B-9F24-28DBDD57CEFE}" destId="{4AB96F98-B7DF-46A2-91F5-91BB8F55E58B}" srcOrd="0" destOrd="0" presId="urn:microsoft.com/office/officeart/2005/8/layout/hierarchy1"/>
    <dgm:cxn modelId="{F4DE3203-6070-481F-A447-998321E118BA}" type="presOf" srcId="{F14147D0-058C-4ABD-9537-C6F7DA096DDA}" destId="{6591D397-9273-4980-B2A8-F8463EBAA4B0}" srcOrd="0" destOrd="0" presId="urn:microsoft.com/office/officeart/2005/8/layout/hierarchy1"/>
    <dgm:cxn modelId="{D6EFAB06-71CE-4DCC-8DCC-500EA41A7A01}" type="presOf" srcId="{075DCC7B-9E91-4F31-AA2E-6B3E6E340A6A}" destId="{1416E686-C098-416D-AEC7-7C674E380D2E}" srcOrd="0" destOrd="0" presId="urn:microsoft.com/office/officeart/2005/8/layout/hierarchy1"/>
    <dgm:cxn modelId="{261ACF06-CBCD-4BCF-BC11-224766E5C0D6}" type="presOf" srcId="{E02BF8CD-915B-4722-9C8A-3E6F51B121CC}" destId="{FDCF1746-8C13-4841-ADF8-8FB8DC056D2C}" srcOrd="0" destOrd="0" presId="urn:microsoft.com/office/officeart/2005/8/layout/hierarchy1"/>
    <dgm:cxn modelId="{88578407-FC8B-4038-BA83-EEA4264BE06E}" type="presOf" srcId="{6AE863DC-4363-4E49-9625-95537EA3AA67}" destId="{2553BD62-ED8B-4C62-AC4F-067F1CAEDE8F}" srcOrd="0" destOrd="0" presId="urn:microsoft.com/office/officeart/2005/8/layout/hierarchy1"/>
    <dgm:cxn modelId="{6FDA900E-AFAD-40CF-A0FA-8436A2450112}" type="presOf" srcId="{7031CC37-A9FD-4246-92C6-4B46445C4745}" destId="{B11436BA-3B35-4D67-B49F-0FCA8256CA53}" srcOrd="0" destOrd="0" presId="urn:microsoft.com/office/officeart/2005/8/layout/hierarchy1"/>
    <dgm:cxn modelId="{9C990516-F7D5-4C5A-A1AF-619BEF62135C}" srcId="{C2B32C98-E23E-4985-BA66-433FBADC04CF}" destId="{5AB82F86-2067-46C9-9F82-048F8021500D}" srcOrd="0" destOrd="0" parTransId="{6588B97B-8759-442F-8C04-01652EA52504}" sibTransId="{C7A02C43-8CAF-4299-862C-830A700D69FC}"/>
    <dgm:cxn modelId="{8CDEDA1C-AA08-4ACD-A8D0-F711DD44C63A}" type="presOf" srcId="{CF9A15DA-3421-4337-969E-6A9567BDFB91}" destId="{C1C2C384-9A4A-40C5-982C-D22C48B24B8A}" srcOrd="0" destOrd="0" presId="urn:microsoft.com/office/officeart/2005/8/layout/hierarchy1"/>
    <dgm:cxn modelId="{0878FD31-56CD-41A1-812E-E9E2B5CB283D}" type="presOf" srcId="{F376AC1B-A26A-4A86-9514-8BE415361962}" destId="{9D31F3FF-AD26-4F56-9189-8EA88569358D}" srcOrd="0" destOrd="0" presId="urn:microsoft.com/office/officeart/2005/8/layout/hierarchy1"/>
    <dgm:cxn modelId="{59DCBF32-A791-44FD-AE03-17E01E72CF4A}" type="presOf" srcId="{C2B32C98-E23E-4985-BA66-433FBADC04CF}" destId="{BF024018-2F22-4D7D-B4AA-09568692C6E8}" srcOrd="0" destOrd="0" presId="urn:microsoft.com/office/officeart/2005/8/layout/hierarchy1"/>
    <dgm:cxn modelId="{98047238-225C-4A9E-8796-C866957F21CB}" type="presOf" srcId="{9C262E5D-0350-41AF-88C6-BB7025B606D5}" destId="{C9ECA0D4-B5C2-4054-8C68-3CEE7B29043C}" srcOrd="0" destOrd="0" presId="urn:microsoft.com/office/officeart/2005/8/layout/hierarchy1"/>
    <dgm:cxn modelId="{98ADDF38-AE1C-4E54-A4A7-DB0472528D06}" type="presOf" srcId="{DACD5CEB-2B75-4398-B5DC-9A954602F24E}" destId="{EC010CD9-DE28-459B-B1EF-F8C3D29B2959}" srcOrd="0" destOrd="0" presId="urn:microsoft.com/office/officeart/2005/8/layout/hierarchy1"/>
    <dgm:cxn modelId="{2235233D-134F-4BE0-9DDA-162EA2FBB727}" type="presOf" srcId="{84FF49C6-28FE-4EB7-9955-EB0C803B42F6}" destId="{7FA97E4A-DBEF-46B6-BC2E-0E81963598AA}" srcOrd="0" destOrd="0" presId="urn:microsoft.com/office/officeart/2005/8/layout/hierarchy1"/>
    <dgm:cxn modelId="{93BBD73E-210B-4986-B49E-2104E9D5A950}" type="presOf" srcId="{5AB82F86-2067-46C9-9F82-048F8021500D}" destId="{5E942F3A-8408-4938-93D7-CA8B53DC9926}" srcOrd="0" destOrd="0" presId="urn:microsoft.com/office/officeart/2005/8/layout/hierarchy1"/>
    <dgm:cxn modelId="{EA86F53E-2E2C-425C-83AE-5321F170E6F0}" type="presOf" srcId="{8EE0476A-E699-4ABB-B03C-D3C972C4E133}" destId="{391A3369-436B-4BAB-9C88-87681222F253}" srcOrd="0" destOrd="0" presId="urn:microsoft.com/office/officeart/2005/8/layout/hierarchy1"/>
    <dgm:cxn modelId="{C94DFC5F-BD75-4455-84A7-E4169AF1D079}" srcId="{9B0BC3C0-24C2-4234-81EA-01749C494ECF}" destId="{2CD0D78A-DD4B-4C79-9910-013CC4912691}" srcOrd="0" destOrd="0" parTransId="{6AE863DC-4363-4E49-9625-95537EA3AA67}" sibTransId="{0D375F8C-06C5-4204-8BD2-8BCC8E965F66}"/>
    <dgm:cxn modelId="{FE9CF441-A183-4B6E-A0AC-ECF2E4F39BD4}" type="presOf" srcId="{58FC29BD-2C22-43FB-98D3-08C68BD20375}" destId="{CF3CC74D-DD7E-4102-960E-8C984787F909}" srcOrd="0" destOrd="0" presId="urn:microsoft.com/office/officeart/2005/8/layout/hierarchy1"/>
    <dgm:cxn modelId="{CED11B62-DC91-4615-8298-D00AD7238ACD}" type="presOf" srcId="{A537EFA4-0018-4E7C-9A4C-7F76A662AA5C}" destId="{FCB8B04F-A26D-4E7D-8708-F12D85F7DEB2}" srcOrd="0" destOrd="0" presId="urn:microsoft.com/office/officeart/2005/8/layout/hierarchy1"/>
    <dgm:cxn modelId="{16480B63-9277-4711-9804-9578AA97DDA9}" type="presOf" srcId="{D0126B37-426B-414B-9FCB-A182B7B3EC7A}" destId="{2236B436-0B31-48B5-A2A1-AEA29C010C11}" srcOrd="0" destOrd="0" presId="urn:microsoft.com/office/officeart/2005/8/layout/hierarchy1"/>
    <dgm:cxn modelId="{6FDB9245-D043-4A50-9954-6ADA4E7E7E7A}" type="presOf" srcId="{5486CC7C-1C35-4579-8BCA-F6C5AF0FD2F2}" destId="{55FD694D-88AF-4299-AD29-C79DD68474A3}" srcOrd="0" destOrd="0" presId="urn:microsoft.com/office/officeart/2005/8/layout/hierarchy1"/>
    <dgm:cxn modelId="{E42B2866-E690-4A1E-A648-F900F906D412}" type="presOf" srcId="{36109C13-E2CD-4D1C-B245-FAD6C58892DC}" destId="{A9B5BC84-4857-4627-A000-811D9CA94686}" srcOrd="0" destOrd="0" presId="urn:microsoft.com/office/officeart/2005/8/layout/hierarchy1"/>
    <dgm:cxn modelId="{627B2B6A-4233-46FA-A1A8-7D76421C38EF}" srcId="{5AB82F86-2067-46C9-9F82-048F8021500D}" destId="{4D21A089-7670-418C-BE69-DFB904A06414}" srcOrd="0" destOrd="0" parTransId="{DF90B894-EE70-4EE0-A527-60D33FD8586F}" sibTransId="{6BEB63CC-07D1-4CEF-BCF9-EEFFA6279930}"/>
    <dgm:cxn modelId="{354EF16A-5844-4853-A3A1-CA6F4525D501}" type="presOf" srcId="{DF90B894-EE70-4EE0-A527-60D33FD8586F}" destId="{26523DEB-78C8-42E5-8D0D-36D810F95A4D}" srcOrd="0" destOrd="0" presId="urn:microsoft.com/office/officeart/2005/8/layout/hierarchy1"/>
    <dgm:cxn modelId="{D885ED6E-52F2-4377-AE70-DE948A823B7C}" srcId="{5AB82F86-2067-46C9-9F82-048F8021500D}" destId="{D0126B37-426B-414B-9FCB-A182B7B3EC7A}" srcOrd="2" destOrd="0" parTransId="{583112BC-DCB8-4094-A7A1-720455BCF4C3}" sibTransId="{FD138268-9AF4-4706-9EA8-0EA3AD07BBA2}"/>
    <dgm:cxn modelId="{5C77514F-326D-4292-8695-7C3753C55CB8}" srcId="{84FF49C6-28FE-4EB7-9955-EB0C803B42F6}" destId="{DACD5CEB-2B75-4398-B5DC-9A954602F24E}" srcOrd="0" destOrd="0" parTransId="{E02BF8CD-915B-4722-9C8A-3E6F51B121CC}" sibTransId="{3C026081-3908-4F36-A6EF-8D3D65D90E0E}"/>
    <dgm:cxn modelId="{FF6C8271-F974-44E1-9F24-D703C2D607BC}" type="presOf" srcId="{3DF39DCD-9C50-41F9-80E4-30F12E5F53AF}" destId="{ED0B05BD-9543-4C5E-9EB5-3DEB9D491280}" srcOrd="0" destOrd="0" presId="urn:microsoft.com/office/officeart/2005/8/layout/hierarchy1"/>
    <dgm:cxn modelId="{D3A28055-9429-4AFF-B148-D4B1DFE91BA2}" srcId="{F376AC1B-A26A-4A86-9514-8BE415361962}" destId="{6E03E1F6-5072-4619-8207-FEBEA2E64EBE}" srcOrd="0" destOrd="0" parTransId="{CC9C4041-DE56-4E0F-BEB5-14981965DBE8}" sibTransId="{804D987C-B1F7-46FC-B2B9-B02E2B455E5D}"/>
    <dgm:cxn modelId="{7B62A055-8A82-46AF-BB79-B99BA5F0325D}" type="presOf" srcId="{7DEB42E1-490E-4146-8979-51F5C51B67BF}" destId="{B868EAD2-B78E-4FD9-A2EC-99D5FDB104A1}" srcOrd="0" destOrd="0" presId="urn:microsoft.com/office/officeart/2005/8/layout/hierarchy1"/>
    <dgm:cxn modelId="{1192EC59-9091-4259-BF65-467FF0A515A4}" srcId="{DACD5CEB-2B75-4398-B5DC-9A954602F24E}" destId="{F376AC1B-A26A-4A86-9514-8BE415361962}" srcOrd="0" destOrd="0" parTransId="{F14147D0-058C-4ABD-9537-C6F7DA096DDA}" sibTransId="{C0C4B8A9-35A9-4F69-8CF8-CFCBD0F153B3}"/>
    <dgm:cxn modelId="{E511BD7B-BEB0-4028-BB3F-C6E85ACAA4B2}" srcId="{32E31D2E-32B5-4A39-9EE8-7544E520C196}" destId="{832E4A39-69CF-4D63-8AF5-20EC33CA4B71}" srcOrd="1" destOrd="0" parTransId="{7031CC37-A9FD-4246-92C6-4B46445C4745}" sibTransId="{A346811D-60FD-4156-9AB5-28B271E80A2E}"/>
    <dgm:cxn modelId="{484E2C7C-7409-4BDF-A0F0-ECE76B74750A}" type="presOf" srcId="{2E03EBDF-5A0F-4EC5-B56A-9807BEC12C39}" destId="{C8E727BE-D571-47ED-BC25-55FA7A1B0BE9}" srcOrd="0" destOrd="0" presId="urn:microsoft.com/office/officeart/2005/8/layout/hierarchy1"/>
    <dgm:cxn modelId="{6A09F27E-4E2C-4006-897C-0BBF0FFF20BA}" type="presOf" srcId="{7267A3F4-9625-481D-BB27-C83C606848ED}" destId="{B03117F8-0933-4800-851C-12A18A5CBF2C}" srcOrd="0" destOrd="0" presId="urn:microsoft.com/office/officeart/2005/8/layout/hierarchy1"/>
    <dgm:cxn modelId="{E179A789-EDB7-4C08-BFA8-6E7CFD77F97F}" srcId="{32E31D2E-32B5-4A39-9EE8-7544E520C196}" destId="{075DCC7B-9E91-4F31-AA2E-6B3E6E340A6A}" srcOrd="0" destOrd="0" parTransId="{31450F11-544F-4AF1-ACA1-993571F7FC5E}" sibTransId="{74F8C87B-7CFF-4C27-BE43-EB0F3859E705}"/>
    <dgm:cxn modelId="{DD87EB8B-AE08-4971-9E17-4C8399B034FF}" type="presOf" srcId="{32E31D2E-32B5-4A39-9EE8-7544E520C196}" destId="{45C647CB-1728-4874-8944-D1F4698B6B81}" srcOrd="0" destOrd="0" presId="urn:microsoft.com/office/officeart/2005/8/layout/hierarchy1"/>
    <dgm:cxn modelId="{AD45AB90-75BA-462D-A74B-F5637B5F9C39}" srcId="{D0126B37-426B-414B-9FCB-A182B7B3EC7A}" destId="{FD4781D2-717A-4A12-BBF3-3ADDE855B7A6}" srcOrd="0" destOrd="0" parTransId="{866F424B-38DD-432B-8803-D0D50792AA99}" sibTransId="{7FC19F97-7E3E-4F02-9CB9-915C19EC0432}"/>
    <dgm:cxn modelId="{FCBD5C94-4C6E-4B3E-AB36-7EFFE1131A6E}" type="presOf" srcId="{866F424B-38DD-432B-8803-D0D50792AA99}" destId="{2B312D7F-698F-4EEC-9D84-3559BC65F3EF}" srcOrd="0" destOrd="0" presId="urn:microsoft.com/office/officeart/2005/8/layout/hierarchy1"/>
    <dgm:cxn modelId="{5B7C6C98-6AA4-4076-8FE7-A4547BD4FCDA}" type="presOf" srcId="{583112BC-DCB8-4094-A7A1-720455BCF4C3}" destId="{BAAEF7D3-18A1-4F89-851C-4D3935E13C7E}" srcOrd="0" destOrd="0" presId="urn:microsoft.com/office/officeart/2005/8/layout/hierarchy1"/>
    <dgm:cxn modelId="{FA06159B-6454-478F-9109-0F9676D12C5E}" type="presOf" srcId="{31450F11-544F-4AF1-ACA1-993571F7FC5E}" destId="{F9AD2CF1-4E37-4AFD-B1AA-481A7160D70F}" srcOrd="0" destOrd="0" presId="urn:microsoft.com/office/officeart/2005/8/layout/hierarchy1"/>
    <dgm:cxn modelId="{2697109F-A52B-4E74-81C5-0DA00EB2E17F}" srcId="{832E4A39-69CF-4D63-8AF5-20EC33CA4B71}" destId="{6E236C81-B477-4489-ADBA-326B9E6E2385}" srcOrd="0" destOrd="0" parTransId="{58FC29BD-2C22-43FB-98D3-08C68BD20375}" sibTransId="{8593E15A-22FE-4E89-8BF3-31D69A6A4B4A}"/>
    <dgm:cxn modelId="{012182A3-BFA8-43EC-AE5B-C1F64DFA2B53}" type="presOf" srcId="{4D21A089-7670-418C-BE69-DFB904A06414}" destId="{23D6EE9A-E219-40E0-B8C9-4EA21DF9A96C}" srcOrd="0" destOrd="0" presId="urn:microsoft.com/office/officeart/2005/8/layout/hierarchy1"/>
    <dgm:cxn modelId="{046F02AE-6929-4D70-A70F-1EE3188DABF3}" srcId="{7267A3F4-9625-481D-BB27-C83C606848ED}" destId="{84FF49C6-28FE-4EB7-9955-EB0C803B42F6}" srcOrd="0" destOrd="0" parTransId="{9C262E5D-0350-41AF-88C6-BB7025B606D5}" sibTransId="{EF486BFC-45D8-4B78-8962-3E8FFF6CE08A}"/>
    <dgm:cxn modelId="{5CC810B3-47F1-48F7-BF98-D6C9F5A309EE}" type="presOf" srcId="{0484E081-6AAC-4CE3-A11A-F1D3C8A6EC24}" destId="{C9A17E7B-AD3B-443E-83E0-064B15FBBADC}" srcOrd="0" destOrd="0" presId="urn:microsoft.com/office/officeart/2005/8/layout/hierarchy1"/>
    <dgm:cxn modelId="{C7CA76B4-CD83-4100-9AC5-BCE01331926F}" type="presOf" srcId="{FD4781D2-717A-4A12-BBF3-3ADDE855B7A6}" destId="{6B574C3E-676E-44DF-BE02-2408FF7CEED6}" srcOrd="0" destOrd="0" presId="urn:microsoft.com/office/officeart/2005/8/layout/hierarchy1"/>
    <dgm:cxn modelId="{002CEDB8-F2ED-4FEA-8099-3E5FD7260B71}" type="presOf" srcId="{832E4A39-69CF-4D63-8AF5-20EC33CA4B71}" destId="{18503283-F1D0-4C6A-9BCA-8C96B213EBE1}" srcOrd="0" destOrd="0" presId="urn:microsoft.com/office/officeart/2005/8/layout/hierarchy1"/>
    <dgm:cxn modelId="{6A16C5BC-DD83-490B-8948-2062620C1CD8}" type="presOf" srcId="{2CD0D78A-DD4B-4C79-9910-013CC4912691}" destId="{D2EAA340-0C13-433B-B9DB-695437B96C9E}" srcOrd="0" destOrd="0" presId="urn:microsoft.com/office/officeart/2005/8/layout/hierarchy1"/>
    <dgm:cxn modelId="{E0DDD3C1-D8CA-4880-8E8B-A582CFBC2A32}" type="presOf" srcId="{F7F9A9A3-F1E7-4279-979A-E6DA96970069}" destId="{9CEE0B80-15DC-4C8D-9E7B-93F73A2465D2}" srcOrd="0" destOrd="0" presId="urn:microsoft.com/office/officeart/2005/8/layout/hierarchy1"/>
    <dgm:cxn modelId="{7BC958C2-989F-45EF-B6D1-46AFEC980446}" srcId="{5AB82F86-2067-46C9-9F82-048F8021500D}" destId="{7DEB42E1-490E-4146-8979-51F5C51B67BF}" srcOrd="1" destOrd="0" parTransId="{735D0B8F-97F2-4149-92E9-CAEB6DBE8C06}" sibTransId="{C386A14A-52A3-43E0-B8E5-75A8963146AD}"/>
    <dgm:cxn modelId="{A14FD4C8-CE33-43AE-B565-3B01B2C66C75}" type="presOf" srcId="{6E236C81-B477-4489-ADBA-326B9E6E2385}" destId="{826E939C-E9AA-4814-A358-FDF765667E00}" srcOrd="0" destOrd="0" presId="urn:microsoft.com/office/officeart/2005/8/layout/hierarchy1"/>
    <dgm:cxn modelId="{DA7B0FCA-0D74-4FC5-8E89-B50A135BEC61}" type="presOf" srcId="{CC9C4041-DE56-4E0F-BEB5-14981965DBE8}" destId="{38BFE026-6D4B-48CB-8DF7-37220353B477}" srcOrd="0" destOrd="0" presId="urn:microsoft.com/office/officeart/2005/8/layout/hierarchy1"/>
    <dgm:cxn modelId="{72238BCB-CFCD-4905-8E52-5B64F33313E7}" srcId="{FD4781D2-717A-4A12-BBF3-3ADDE855B7A6}" destId="{32E31D2E-32B5-4A39-9EE8-7544E520C196}" srcOrd="0" destOrd="0" parTransId="{3DF39DCD-9C50-41F9-80E4-30F12E5F53AF}" sibTransId="{BAA9A824-A2A5-4C4D-A5A2-76D174768821}"/>
    <dgm:cxn modelId="{441FD8D5-BEBA-408C-BE2E-D0EAC8C18725}" type="presOf" srcId="{6E03E1F6-5072-4619-8207-FEBEA2E64EBE}" destId="{B81AF484-406A-4253-BCB6-0E7533B03788}" srcOrd="0" destOrd="0" presId="urn:microsoft.com/office/officeart/2005/8/layout/hierarchy1"/>
    <dgm:cxn modelId="{99085EDD-A3DA-4B00-8266-37375CBCC51B}" srcId="{6E03E1F6-5072-4619-8207-FEBEA2E64EBE}" destId="{9B0BC3C0-24C2-4234-81EA-01749C494ECF}" srcOrd="0" destOrd="0" parTransId="{5486CC7C-1C35-4579-8BCA-F6C5AF0FD2F2}" sibTransId="{9E642731-D599-4095-9210-2451A2B108D7}"/>
    <dgm:cxn modelId="{C9AA1BDE-9A20-4EA7-9800-2ADCF593C030}" type="presOf" srcId="{4AAA1396-1781-48E7-BE22-23C349295E22}" destId="{7376DBE4-DAFC-48F1-9281-FEBE25948C44}" srcOrd="0" destOrd="0" presId="urn:microsoft.com/office/officeart/2005/8/layout/hierarchy1"/>
    <dgm:cxn modelId="{F3C35DE2-C9BD-4751-B2BD-A671A0E521F0}" srcId="{4D21A089-7670-418C-BE69-DFB904A06414}" destId="{36109C13-E2CD-4D1C-B245-FAD6C58892DC}" srcOrd="0" destOrd="0" parTransId="{0484E081-6AAC-4CE3-A11A-F1D3C8A6EC24}" sibTransId="{4970807B-DB37-4623-9E40-269C7107C2DA}"/>
    <dgm:cxn modelId="{0E0912E3-843B-4BD7-A36E-011E51A751B2}" srcId="{2CD0D78A-DD4B-4C79-9910-013CC4912691}" destId="{4AAA1396-1781-48E7-BE22-23C349295E22}" srcOrd="0" destOrd="0" parTransId="{D25508F1-47A2-478B-9F24-28DBDD57CEFE}" sibTransId="{82718341-4784-4101-98B3-59D3D23C2211}"/>
    <dgm:cxn modelId="{1266FEF2-6A2E-4C9A-A5DA-A843B3E553E8}" srcId="{5AB82F86-2067-46C9-9F82-048F8021500D}" destId="{2E03EBDF-5A0F-4EC5-B56A-9807BEC12C39}" srcOrd="3" destOrd="0" parTransId="{F7F9A9A3-F1E7-4279-979A-E6DA96970069}" sibTransId="{1B80AE6B-45E3-4040-94AD-499B1F949319}"/>
    <dgm:cxn modelId="{9E57E7F3-F3EE-4667-826B-EB48DF0317FB}" type="presOf" srcId="{9B0BC3C0-24C2-4234-81EA-01749C494ECF}" destId="{D3362B51-B1EB-4912-88DF-4252B3A1AE8D}" srcOrd="0" destOrd="0" presId="urn:microsoft.com/office/officeart/2005/8/layout/hierarchy1"/>
    <dgm:cxn modelId="{7AA704F5-820D-41C9-A73C-73D150800FA2}" srcId="{4D21A089-7670-418C-BE69-DFB904A06414}" destId="{A537EFA4-0018-4E7C-9A4C-7F76A662AA5C}" srcOrd="1" destOrd="0" parTransId="{8EE0476A-E699-4ABB-B03C-D3C972C4E133}" sibTransId="{DEB757E3-D805-44FA-945E-06BF44C0D270}"/>
    <dgm:cxn modelId="{4D28C4F6-8F9A-4994-811A-9AA227C6B389}" srcId="{7DEB42E1-490E-4146-8979-51F5C51B67BF}" destId="{7267A3F4-9625-481D-BB27-C83C606848ED}" srcOrd="0" destOrd="0" parTransId="{CF9A15DA-3421-4337-969E-6A9567BDFB91}" sibTransId="{88D3BAC5-CE02-40A9-A68A-D5BA1899D136}"/>
    <dgm:cxn modelId="{C07B30FF-A7E6-4EA7-A850-9CDA8D6B55E9}" type="presOf" srcId="{735D0B8F-97F2-4149-92E9-CAEB6DBE8C06}" destId="{2654FFC4-C113-43FE-9F5E-A83984C715ED}" srcOrd="0" destOrd="0" presId="urn:microsoft.com/office/officeart/2005/8/layout/hierarchy1"/>
    <dgm:cxn modelId="{317DB3A9-356E-4E55-A68B-5ECBC4B4E942}" type="presParOf" srcId="{BF024018-2F22-4D7D-B4AA-09568692C6E8}" destId="{B8348DD4-F09B-4230-9AFE-E97FB1F56E34}" srcOrd="0" destOrd="0" presId="urn:microsoft.com/office/officeart/2005/8/layout/hierarchy1"/>
    <dgm:cxn modelId="{92D69ECA-9A27-4392-B330-B9D16D4E81EF}" type="presParOf" srcId="{B8348DD4-F09B-4230-9AFE-E97FB1F56E34}" destId="{66DC3497-E047-4460-9588-BD76DBA098A2}" srcOrd="0" destOrd="0" presId="urn:microsoft.com/office/officeart/2005/8/layout/hierarchy1"/>
    <dgm:cxn modelId="{09B9CF43-595E-4CCF-943C-606114BFF8EA}" type="presParOf" srcId="{66DC3497-E047-4460-9588-BD76DBA098A2}" destId="{2D8545E9-5823-47B0-9B46-F8F47ABB06FB}" srcOrd="0" destOrd="0" presId="urn:microsoft.com/office/officeart/2005/8/layout/hierarchy1"/>
    <dgm:cxn modelId="{2BC20B70-D0A6-4FE2-91B6-14F633EF7177}" type="presParOf" srcId="{66DC3497-E047-4460-9588-BD76DBA098A2}" destId="{5E942F3A-8408-4938-93D7-CA8B53DC9926}" srcOrd="1" destOrd="0" presId="urn:microsoft.com/office/officeart/2005/8/layout/hierarchy1"/>
    <dgm:cxn modelId="{F54EDBAD-73FE-4139-A237-904F5A83C723}" type="presParOf" srcId="{B8348DD4-F09B-4230-9AFE-E97FB1F56E34}" destId="{F1CFBCB0-C3BE-45EC-9F1E-92C19DC78B8F}" srcOrd="1" destOrd="0" presId="urn:microsoft.com/office/officeart/2005/8/layout/hierarchy1"/>
    <dgm:cxn modelId="{CD9DEAB3-3A2D-4A95-8904-16C561F6326D}" type="presParOf" srcId="{F1CFBCB0-C3BE-45EC-9F1E-92C19DC78B8F}" destId="{26523DEB-78C8-42E5-8D0D-36D810F95A4D}" srcOrd="0" destOrd="0" presId="urn:microsoft.com/office/officeart/2005/8/layout/hierarchy1"/>
    <dgm:cxn modelId="{452943B0-1632-4032-8ECA-5478330446B4}" type="presParOf" srcId="{F1CFBCB0-C3BE-45EC-9F1E-92C19DC78B8F}" destId="{0075A40F-19FE-4126-BE5D-585794EC8DD4}" srcOrd="1" destOrd="0" presId="urn:microsoft.com/office/officeart/2005/8/layout/hierarchy1"/>
    <dgm:cxn modelId="{12535730-E42A-4C6D-9E45-FA3B1005BB74}" type="presParOf" srcId="{0075A40F-19FE-4126-BE5D-585794EC8DD4}" destId="{74D44D8A-510F-4572-8AD3-B404AA92221A}" srcOrd="0" destOrd="0" presId="urn:microsoft.com/office/officeart/2005/8/layout/hierarchy1"/>
    <dgm:cxn modelId="{E2B8C787-913D-465E-85DF-89973F3FCBE6}" type="presParOf" srcId="{74D44D8A-510F-4572-8AD3-B404AA92221A}" destId="{9DF7A251-6587-4881-848E-F67AC38E3747}" srcOrd="0" destOrd="0" presId="urn:microsoft.com/office/officeart/2005/8/layout/hierarchy1"/>
    <dgm:cxn modelId="{5171787D-5A53-4D0A-8752-E435D1D9B9DA}" type="presParOf" srcId="{74D44D8A-510F-4572-8AD3-B404AA92221A}" destId="{23D6EE9A-E219-40E0-B8C9-4EA21DF9A96C}" srcOrd="1" destOrd="0" presId="urn:microsoft.com/office/officeart/2005/8/layout/hierarchy1"/>
    <dgm:cxn modelId="{32C05EF3-9FDD-4C38-AA31-D8148190E376}" type="presParOf" srcId="{0075A40F-19FE-4126-BE5D-585794EC8DD4}" destId="{B37BEEE7-179A-424B-8B10-A65298B6D231}" srcOrd="1" destOrd="0" presId="urn:microsoft.com/office/officeart/2005/8/layout/hierarchy1"/>
    <dgm:cxn modelId="{C7BDADF9-86DA-4AE2-A3A2-D67402AED454}" type="presParOf" srcId="{B37BEEE7-179A-424B-8B10-A65298B6D231}" destId="{C9A17E7B-AD3B-443E-83E0-064B15FBBADC}" srcOrd="0" destOrd="0" presId="urn:microsoft.com/office/officeart/2005/8/layout/hierarchy1"/>
    <dgm:cxn modelId="{B6FE2C02-0658-4673-A376-0E09C87A932D}" type="presParOf" srcId="{B37BEEE7-179A-424B-8B10-A65298B6D231}" destId="{5DFC1882-D749-44D2-858D-00F8D5054D6A}" srcOrd="1" destOrd="0" presId="urn:microsoft.com/office/officeart/2005/8/layout/hierarchy1"/>
    <dgm:cxn modelId="{E71A2FCC-4AB0-4894-88F3-1D84C3896E7E}" type="presParOf" srcId="{5DFC1882-D749-44D2-858D-00F8D5054D6A}" destId="{11CC1B50-6EF3-44C6-8EAC-0F3ECF13959B}" srcOrd="0" destOrd="0" presId="urn:microsoft.com/office/officeart/2005/8/layout/hierarchy1"/>
    <dgm:cxn modelId="{DEF5DA92-3D20-47EE-8B2B-CAD3EC794A67}" type="presParOf" srcId="{11CC1B50-6EF3-44C6-8EAC-0F3ECF13959B}" destId="{3E651A2B-CC6B-4101-8D3C-A845D6B423B2}" srcOrd="0" destOrd="0" presId="urn:microsoft.com/office/officeart/2005/8/layout/hierarchy1"/>
    <dgm:cxn modelId="{4AEA0760-4886-465C-AA20-D2B8F5E8FC1D}" type="presParOf" srcId="{11CC1B50-6EF3-44C6-8EAC-0F3ECF13959B}" destId="{A9B5BC84-4857-4627-A000-811D9CA94686}" srcOrd="1" destOrd="0" presId="urn:microsoft.com/office/officeart/2005/8/layout/hierarchy1"/>
    <dgm:cxn modelId="{4C71256C-5B35-4188-820B-1F3DA5F8B3D0}" type="presParOf" srcId="{5DFC1882-D749-44D2-858D-00F8D5054D6A}" destId="{DF4C8AAE-F900-4B5A-B5C7-9E7F3C42DBD6}" srcOrd="1" destOrd="0" presId="urn:microsoft.com/office/officeart/2005/8/layout/hierarchy1"/>
    <dgm:cxn modelId="{C57895AB-FA8E-4F36-8F22-38647E0230E9}" type="presParOf" srcId="{B37BEEE7-179A-424B-8B10-A65298B6D231}" destId="{391A3369-436B-4BAB-9C88-87681222F253}" srcOrd="2" destOrd="0" presId="urn:microsoft.com/office/officeart/2005/8/layout/hierarchy1"/>
    <dgm:cxn modelId="{2E007443-BB67-432A-BA19-038F7F2548CC}" type="presParOf" srcId="{B37BEEE7-179A-424B-8B10-A65298B6D231}" destId="{D439EB78-2BB3-4592-9FE6-946C0D61E23A}" srcOrd="3" destOrd="0" presId="urn:microsoft.com/office/officeart/2005/8/layout/hierarchy1"/>
    <dgm:cxn modelId="{C0C3D791-78BA-4FBE-94D4-1DA843D88A84}" type="presParOf" srcId="{D439EB78-2BB3-4592-9FE6-946C0D61E23A}" destId="{E2E5EA03-3A57-49CF-8F52-B16E76667096}" srcOrd="0" destOrd="0" presId="urn:microsoft.com/office/officeart/2005/8/layout/hierarchy1"/>
    <dgm:cxn modelId="{882709FF-12E1-4B00-B178-20A4870E8427}" type="presParOf" srcId="{E2E5EA03-3A57-49CF-8F52-B16E76667096}" destId="{A8641057-167B-4A04-A0B1-801BBB4B2890}" srcOrd="0" destOrd="0" presId="urn:microsoft.com/office/officeart/2005/8/layout/hierarchy1"/>
    <dgm:cxn modelId="{8F3F6BE4-D392-48EE-B8A8-38EAE47CA8C8}" type="presParOf" srcId="{E2E5EA03-3A57-49CF-8F52-B16E76667096}" destId="{FCB8B04F-A26D-4E7D-8708-F12D85F7DEB2}" srcOrd="1" destOrd="0" presId="urn:microsoft.com/office/officeart/2005/8/layout/hierarchy1"/>
    <dgm:cxn modelId="{2C246462-E528-4EB5-BBEA-C91617C57DAE}" type="presParOf" srcId="{D439EB78-2BB3-4592-9FE6-946C0D61E23A}" destId="{C65F2BAE-29EA-4413-B9AB-1F8D1CCC82B9}" srcOrd="1" destOrd="0" presId="urn:microsoft.com/office/officeart/2005/8/layout/hierarchy1"/>
    <dgm:cxn modelId="{7569ACF6-A7E8-4445-BD67-E05F4EE58D50}" type="presParOf" srcId="{F1CFBCB0-C3BE-45EC-9F1E-92C19DC78B8F}" destId="{2654FFC4-C113-43FE-9F5E-A83984C715ED}" srcOrd="2" destOrd="0" presId="urn:microsoft.com/office/officeart/2005/8/layout/hierarchy1"/>
    <dgm:cxn modelId="{F216AB09-E926-4973-9DB9-3A565BD7AD6A}" type="presParOf" srcId="{F1CFBCB0-C3BE-45EC-9F1E-92C19DC78B8F}" destId="{33769B85-DD26-4E9C-86B7-45354D9D9291}" srcOrd="3" destOrd="0" presId="urn:microsoft.com/office/officeart/2005/8/layout/hierarchy1"/>
    <dgm:cxn modelId="{58CE4A96-8F63-4150-97A0-5E0EB698BB24}" type="presParOf" srcId="{33769B85-DD26-4E9C-86B7-45354D9D9291}" destId="{EBF7DD7C-EAB7-478A-A886-D8D2FCFE4B59}" srcOrd="0" destOrd="0" presId="urn:microsoft.com/office/officeart/2005/8/layout/hierarchy1"/>
    <dgm:cxn modelId="{B987394A-A499-4022-845A-9495AFFC7ADB}" type="presParOf" srcId="{EBF7DD7C-EAB7-478A-A886-D8D2FCFE4B59}" destId="{5C14D6EA-CEBC-460F-8456-7B7C8F30114B}" srcOrd="0" destOrd="0" presId="urn:microsoft.com/office/officeart/2005/8/layout/hierarchy1"/>
    <dgm:cxn modelId="{32D38DCA-6729-49AB-AC8B-C950BC20BD0A}" type="presParOf" srcId="{EBF7DD7C-EAB7-478A-A886-D8D2FCFE4B59}" destId="{B868EAD2-B78E-4FD9-A2EC-99D5FDB104A1}" srcOrd="1" destOrd="0" presId="urn:microsoft.com/office/officeart/2005/8/layout/hierarchy1"/>
    <dgm:cxn modelId="{50428AB3-E927-4407-AEED-1A229BB96F49}" type="presParOf" srcId="{33769B85-DD26-4E9C-86B7-45354D9D9291}" destId="{75CB2C84-32DB-4FEA-9860-893E881251E6}" srcOrd="1" destOrd="0" presId="urn:microsoft.com/office/officeart/2005/8/layout/hierarchy1"/>
    <dgm:cxn modelId="{607AF224-652F-419C-A5D7-0008B0A46ADC}" type="presParOf" srcId="{75CB2C84-32DB-4FEA-9860-893E881251E6}" destId="{C1C2C384-9A4A-40C5-982C-D22C48B24B8A}" srcOrd="0" destOrd="0" presId="urn:microsoft.com/office/officeart/2005/8/layout/hierarchy1"/>
    <dgm:cxn modelId="{B4FF5273-8EA6-4E75-8C20-4BF9E6F94176}" type="presParOf" srcId="{75CB2C84-32DB-4FEA-9860-893E881251E6}" destId="{3C24B3AF-159D-4172-80DE-F53BC9597508}" srcOrd="1" destOrd="0" presId="urn:microsoft.com/office/officeart/2005/8/layout/hierarchy1"/>
    <dgm:cxn modelId="{BE3443C4-A45E-46C1-A5DC-CDA9F41E1B9F}" type="presParOf" srcId="{3C24B3AF-159D-4172-80DE-F53BC9597508}" destId="{F89DE812-F3C3-4ED1-96C7-6A4E60A4FCB9}" srcOrd="0" destOrd="0" presId="urn:microsoft.com/office/officeart/2005/8/layout/hierarchy1"/>
    <dgm:cxn modelId="{9DDDE1B2-315D-4B51-96EE-75716266E228}" type="presParOf" srcId="{F89DE812-F3C3-4ED1-96C7-6A4E60A4FCB9}" destId="{38CC73F2-DD6F-4A4C-B024-D307998DF783}" srcOrd="0" destOrd="0" presId="urn:microsoft.com/office/officeart/2005/8/layout/hierarchy1"/>
    <dgm:cxn modelId="{E642E7CA-1624-4996-9C9E-3FF7E7BC62D9}" type="presParOf" srcId="{F89DE812-F3C3-4ED1-96C7-6A4E60A4FCB9}" destId="{B03117F8-0933-4800-851C-12A18A5CBF2C}" srcOrd="1" destOrd="0" presId="urn:microsoft.com/office/officeart/2005/8/layout/hierarchy1"/>
    <dgm:cxn modelId="{23F1EE72-50E6-4314-9503-AD365340918E}" type="presParOf" srcId="{3C24B3AF-159D-4172-80DE-F53BC9597508}" destId="{45391427-2605-420B-9DF7-F9DFCC2F28D2}" srcOrd="1" destOrd="0" presId="urn:microsoft.com/office/officeart/2005/8/layout/hierarchy1"/>
    <dgm:cxn modelId="{1A6DFF44-9DF9-4A01-AE46-40B53AD4BBAD}" type="presParOf" srcId="{45391427-2605-420B-9DF7-F9DFCC2F28D2}" destId="{C9ECA0D4-B5C2-4054-8C68-3CEE7B29043C}" srcOrd="0" destOrd="0" presId="urn:microsoft.com/office/officeart/2005/8/layout/hierarchy1"/>
    <dgm:cxn modelId="{C036914D-85F1-4C60-BD05-858CFBC222B9}" type="presParOf" srcId="{45391427-2605-420B-9DF7-F9DFCC2F28D2}" destId="{141C4DB9-8562-4FBF-BF0F-2706B29F2769}" srcOrd="1" destOrd="0" presId="urn:microsoft.com/office/officeart/2005/8/layout/hierarchy1"/>
    <dgm:cxn modelId="{C7D9533C-88D8-4B65-AA41-6CA84B4190A8}" type="presParOf" srcId="{141C4DB9-8562-4FBF-BF0F-2706B29F2769}" destId="{AE5223E6-2CDC-45C6-AD64-35BDD348CC41}" srcOrd="0" destOrd="0" presId="urn:microsoft.com/office/officeart/2005/8/layout/hierarchy1"/>
    <dgm:cxn modelId="{EE270D19-F238-4AFC-89D9-301F648B977E}" type="presParOf" srcId="{AE5223E6-2CDC-45C6-AD64-35BDD348CC41}" destId="{209A5DF6-25D8-418C-BE35-559BB28D70F8}" srcOrd="0" destOrd="0" presId="urn:microsoft.com/office/officeart/2005/8/layout/hierarchy1"/>
    <dgm:cxn modelId="{09BE7AFA-D743-4CF9-AECD-A5AF66C9401C}" type="presParOf" srcId="{AE5223E6-2CDC-45C6-AD64-35BDD348CC41}" destId="{7FA97E4A-DBEF-46B6-BC2E-0E81963598AA}" srcOrd="1" destOrd="0" presId="urn:microsoft.com/office/officeart/2005/8/layout/hierarchy1"/>
    <dgm:cxn modelId="{3BEDEF6A-4EF7-420E-A261-CAC1867E9C7D}" type="presParOf" srcId="{141C4DB9-8562-4FBF-BF0F-2706B29F2769}" destId="{58614F6A-C23F-4CCE-AEA7-9892345CD449}" srcOrd="1" destOrd="0" presId="urn:microsoft.com/office/officeart/2005/8/layout/hierarchy1"/>
    <dgm:cxn modelId="{4B3D6C8F-FD98-4A17-8620-145934CCC62E}" type="presParOf" srcId="{58614F6A-C23F-4CCE-AEA7-9892345CD449}" destId="{FDCF1746-8C13-4841-ADF8-8FB8DC056D2C}" srcOrd="0" destOrd="0" presId="urn:microsoft.com/office/officeart/2005/8/layout/hierarchy1"/>
    <dgm:cxn modelId="{23FAA60E-2D84-4AD7-97DD-11614F23A7D5}" type="presParOf" srcId="{58614F6A-C23F-4CCE-AEA7-9892345CD449}" destId="{57413B65-7B92-4EB2-AB8B-046E98F06AF5}" srcOrd="1" destOrd="0" presId="urn:microsoft.com/office/officeart/2005/8/layout/hierarchy1"/>
    <dgm:cxn modelId="{37744701-DDC5-42D3-9209-790AC906C20B}" type="presParOf" srcId="{57413B65-7B92-4EB2-AB8B-046E98F06AF5}" destId="{5B34F02B-0C00-45C9-A08C-A8089D208D09}" srcOrd="0" destOrd="0" presId="urn:microsoft.com/office/officeart/2005/8/layout/hierarchy1"/>
    <dgm:cxn modelId="{A3BA3DD3-E210-47A7-920B-FF1B4B590DB9}" type="presParOf" srcId="{5B34F02B-0C00-45C9-A08C-A8089D208D09}" destId="{742FF2B9-4EAD-44DE-A7EF-CF41D67709F3}" srcOrd="0" destOrd="0" presId="urn:microsoft.com/office/officeart/2005/8/layout/hierarchy1"/>
    <dgm:cxn modelId="{22D1D96D-C203-48A0-95D7-E7FE2328017B}" type="presParOf" srcId="{5B34F02B-0C00-45C9-A08C-A8089D208D09}" destId="{EC010CD9-DE28-459B-B1EF-F8C3D29B2959}" srcOrd="1" destOrd="0" presId="urn:microsoft.com/office/officeart/2005/8/layout/hierarchy1"/>
    <dgm:cxn modelId="{67723B9B-F5D1-4975-94CC-6213095879BD}" type="presParOf" srcId="{57413B65-7B92-4EB2-AB8B-046E98F06AF5}" destId="{1C1B949D-C548-4894-986A-FE117A83C886}" srcOrd="1" destOrd="0" presId="urn:microsoft.com/office/officeart/2005/8/layout/hierarchy1"/>
    <dgm:cxn modelId="{35D7273C-8E33-4E42-916C-97C764471E28}" type="presParOf" srcId="{1C1B949D-C548-4894-986A-FE117A83C886}" destId="{6591D397-9273-4980-B2A8-F8463EBAA4B0}" srcOrd="0" destOrd="0" presId="urn:microsoft.com/office/officeart/2005/8/layout/hierarchy1"/>
    <dgm:cxn modelId="{30B2F748-4673-4BDF-87DB-7E253BCC59B0}" type="presParOf" srcId="{1C1B949D-C548-4894-986A-FE117A83C886}" destId="{214F376F-0903-4FDF-8476-70B154FE038C}" srcOrd="1" destOrd="0" presId="urn:microsoft.com/office/officeart/2005/8/layout/hierarchy1"/>
    <dgm:cxn modelId="{DEBD5328-5322-4F68-9D46-EE0996F63F1A}" type="presParOf" srcId="{214F376F-0903-4FDF-8476-70B154FE038C}" destId="{2F5F1D4C-D641-4C71-8FB5-8F371893CF00}" srcOrd="0" destOrd="0" presId="urn:microsoft.com/office/officeart/2005/8/layout/hierarchy1"/>
    <dgm:cxn modelId="{21510129-A2B6-46E9-BD03-0E029A5E5019}" type="presParOf" srcId="{2F5F1D4C-D641-4C71-8FB5-8F371893CF00}" destId="{19839F36-6B1E-4D27-B6FF-8FE5448D3ACC}" srcOrd="0" destOrd="0" presId="urn:microsoft.com/office/officeart/2005/8/layout/hierarchy1"/>
    <dgm:cxn modelId="{CCB5E299-0425-447B-9AA2-D8635FFE0C3B}" type="presParOf" srcId="{2F5F1D4C-D641-4C71-8FB5-8F371893CF00}" destId="{9D31F3FF-AD26-4F56-9189-8EA88569358D}" srcOrd="1" destOrd="0" presId="urn:microsoft.com/office/officeart/2005/8/layout/hierarchy1"/>
    <dgm:cxn modelId="{84F48A94-F727-43A3-A9F2-372D4FEBC010}" type="presParOf" srcId="{214F376F-0903-4FDF-8476-70B154FE038C}" destId="{CA22F204-4F2B-4794-AE45-8280C87323F8}" srcOrd="1" destOrd="0" presId="urn:microsoft.com/office/officeart/2005/8/layout/hierarchy1"/>
    <dgm:cxn modelId="{68AFFCF0-959A-4AB0-95CE-5B49ABF8D1E3}" type="presParOf" srcId="{CA22F204-4F2B-4794-AE45-8280C87323F8}" destId="{38BFE026-6D4B-48CB-8DF7-37220353B477}" srcOrd="0" destOrd="0" presId="urn:microsoft.com/office/officeart/2005/8/layout/hierarchy1"/>
    <dgm:cxn modelId="{DC465EAD-5946-4F27-A243-F04D11A4FB29}" type="presParOf" srcId="{CA22F204-4F2B-4794-AE45-8280C87323F8}" destId="{A123E974-49EA-4D5D-B8B6-C76210170EC3}" srcOrd="1" destOrd="0" presId="urn:microsoft.com/office/officeart/2005/8/layout/hierarchy1"/>
    <dgm:cxn modelId="{B86D55E7-51AF-4092-AA4B-6A7E2D346629}" type="presParOf" srcId="{A123E974-49EA-4D5D-B8B6-C76210170EC3}" destId="{75F83A02-B01C-4EDE-8555-6E3D70548431}" srcOrd="0" destOrd="0" presId="urn:microsoft.com/office/officeart/2005/8/layout/hierarchy1"/>
    <dgm:cxn modelId="{6D10ACE2-3B58-4174-9BF8-912805B66869}" type="presParOf" srcId="{75F83A02-B01C-4EDE-8555-6E3D70548431}" destId="{3FC4A097-2974-4709-94EF-1670BA7BB935}" srcOrd="0" destOrd="0" presId="urn:microsoft.com/office/officeart/2005/8/layout/hierarchy1"/>
    <dgm:cxn modelId="{35C102A1-2AAC-4BF8-BEC7-2B1628316EDC}" type="presParOf" srcId="{75F83A02-B01C-4EDE-8555-6E3D70548431}" destId="{B81AF484-406A-4253-BCB6-0E7533B03788}" srcOrd="1" destOrd="0" presId="urn:microsoft.com/office/officeart/2005/8/layout/hierarchy1"/>
    <dgm:cxn modelId="{68C97F11-697A-4B14-B87E-78BBD7E0B33B}" type="presParOf" srcId="{A123E974-49EA-4D5D-B8B6-C76210170EC3}" destId="{F811A8CD-6E18-4D17-BEB1-503A8E4E821C}" srcOrd="1" destOrd="0" presId="urn:microsoft.com/office/officeart/2005/8/layout/hierarchy1"/>
    <dgm:cxn modelId="{1DF6A356-8BA2-46CE-8C65-1417C6A7FE51}" type="presParOf" srcId="{F811A8CD-6E18-4D17-BEB1-503A8E4E821C}" destId="{55FD694D-88AF-4299-AD29-C79DD68474A3}" srcOrd="0" destOrd="0" presId="urn:microsoft.com/office/officeart/2005/8/layout/hierarchy1"/>
    <dgm:cxn modelId="{24930202-1F20-42A1-B741-D2BD0A3D002C}" type="presParOf" srcId="{F811A8CD-6E18-4D17-BEB1-503A8E4E821C}" destId="{EF419ABA-7889-4E19-B0A0-42BCC3DD0355}" srcOrd="1" destOrd="0" presId="urn:microsoft.com/office/officeart/2005/8/layout/hierarchy1"/>
    <dgm:cxn modelId="{71692F12-8FC2-4F9B-844F-C4974954C2DB}" type="presParOf" srcId="{EF419ABA-7889-4E19-B0A0-42BCC3DD0355}" destId="{7D3F1C2D-9A01-4D74-8485-3A9899FB9E57}" srcOrd="0" destOrd="0" presId="urn:microsoft.com/office/officeart/2005/8/layout/hierarchy1"/>
    <dgm:cxn modelId="{69D297CE-F8A2-417B-8C03-5536672C9422}" type="presParOf" srcId="{7D3F1C2D-9A01-4D74-8485-3A9899FB9E57}" destId="{37CEDD5D-A3C9-4D3C-BAEC-79781793E8E9}" srcOrd="0" destOrd="0" presId="urn:microsoft.com/office/officeart/2005/8/layout/hierarchy1"/>
    <dgm:cxn modelId="{0E5D133B-EE5B-4F89-80E6-E86FE2DB0001}" type="presParOf" srcId="{7D3F1C2D-9A01-4D74-8485-3A9899FB9E57}" destId="{D3362B51-B1EB-4912-88DF-4252B3A1AE8D}" srcOrd="1" destOrd="0" presId="urn:microsoft.com/office/officeart/2005/8/layout/hierarchy1"/>
    <dgm:cxn modelId="{0572C2DB-6C1A-49AE-A790-1C8C93C98D92}" type="presParOf" srcId="{EF419ABA-7889-4E19-B0A0-42BCC3DD0355}" destId="{2E5E15CC-4CF9-4D42-96C8-31DE2CBC6A28}" srcOrd="1" destOrd="0" presId="urn:microsoft.com/office/officeart/2005/8/layout/hierarchy1"/>
    <dgm:cxn modelId="{2D604AF2-C0E2-4493-9B2F-A4026A2686B9}" type="presParOf" srcId="{2E5E15CC-4CF9-4D42-96C8-31DE2CBC6A28}" destId="{2553BD62-ED8B-4C62-AC4F-067F1CAEDE8F}" srcOrd="0" destOrd="0" presId="urn:microsoft.com/office/officeart/2005/8/layout/hierarchy1"/>
    <dgm:cxn modelId="{CA01FF33-2E87-4947-BC4B-7F8FD8BC8579}" type="presParOf" srcId="{2E5E15CC-4CF9-4D42-96C8-31DE2CBC6A28}" destId="{1C3ECB12-E5D3-419D-AFE3-66005A17E54F}" srcOrd="1" destOrd="0" presId="urn:microsoft.com/office/officeart/2005/8/layout/hierarchy1"/>
    <dgm:cxn modelId="{B605B1D6-2BB4-4EA0-BAAC-655EBDBE9468}" type="presParOf" srcId="{1C3ECB12-E5D3-419D-AFE3-66005A17E54F}" destId="{6215C3CA-F96A-46B4-B2C8-C1CC192EE4BF}" srcOrd="0" destOrd="0" presId="urn:microsoft.com/office/officeart/2005/8/layout/hierarchy1"/>
    <dgm:cxn modelId="{F636A82F-2418-468F-81E9-0FEDBF17E5D7}" type="presParOf" srcId="{6215C3CA-F96A-46B4-B2C8-C1CC192EE4BF}" destId="{76E004B3-3DEC-4A04-A356-3DA7833DEAA1}" srcOrd="0" destOrd="0" presId="urn:microsoft.com/office/officeart/2005/8/layout/hierarchy1"/>
    <dgm:cxn modelId="{6B6EACEA-3394-4151-BC37-26736DB243F4}" type="presParOf" srcId="{6215C3CA-F96A-46B4-B2C8-C1CC192EE4BF}" destId="{D2EAA340-0C13-433B-B9DB-695437B96C9E}" srcOrd="1" destOrd="0" presId="urn:microsoft.com/office/officeart/2005/8/layout/hierarchy1"/>
    <dgm:cxn modelId="{C4277FE6-902C-4E70-AB66-33A06D1B8432}" type="presParOf" srcId="{1C3ECB12-E5D3-419D-AFE3-66005A17E54F}" destId="{B846E1E8-CA5C-4656-986E-D6BE2F23C5DB}" srcOrd="1" destOrd="0" presId="urn:microsoft.com/office/officeart/2005/8/layout/hierarchy1"/>
    <dgm:cxn modelId="{81162FEB-2513-4EF7-A352-5FABDDCD80A4}" type="presParOf" srcId="{B846E1E8-CA5C-4656-986E-D6BE2F23C5DB}" destId="{4AB96F98-B7DF-46A2-91F5-91BB8F55E58B}" srcOrd="0" destOrd="0" presId="urn:microsoft.com/office/officeart/2005/8/layout/hierarchy1"/>
    <dgm:cxn modelId="{DC177D57-3B07-498F-B150-771E9007A5AD}" type="presParOf" srcId="{B846E1E8-CA5C-4656-986E-D6BE2F23C5DB}" destId="{B81A310B-3FD3-4FDC-B33C-62630F5EC6DE}" srcOrd="1" destOrd="0" presId="urn:microsoft.com/office/officeart/2005/8/layout/hierarchy1"/>
    <dgm:cxn modelId="{E2F4520F-D7CC-4B29-A875-A3AEC28ADC54}" type="presParOf" srcId="{B81A310B-3FD3-4FDC-B33C-62630F5EC6DE}" destId="{B6E526BA-44D1-4834-A849-68A19B3DECDE}" srcOrd="0" destOrd="0" presId="urn:microsoft.com/office/officeart/2005/8/layout/hierarchy1"/>
    <dgm:cxn modelId="{6D929516-D478-4DCD-940C-12137DE132FC}" type="presParOf" srcId="{B6E526BA-44D1-4834-A849-68A19B3DECDE}" destId="{218B5370-F4EB-4337-BDAC-E38FF1E3399B}" srcOrd="0" destOrd="0" presId="urn:microsoft.com/office/officeart/2005/8/layout/hierarchy1"/>
    <dgm:cxn modelId="{30D9A4EC-70BD-49C7-B877-89FC8B4077BE}" type="presParOf" srcId="{B6E526BA-44D1-4834-A849-68A19B3DECDE}" destId="{7376DBE4-DAFC-48F1-9281-FEBE25948C44}" srcOrd="1" destOrd="0" presId="urn:microsoft.com/office/officeart/2005/8/layout/hierarchy1"/>
    <dgm:cxn modelId="{4EBD1EBC-DFC6-4836-B966-82B11E33CE47}" type="presParOf" srcId="{B81A310B-3FD3-4FDC-B33C-62630F5EC6DE}" destId="{A8134C74-62BB-45C2-B44E-A60F893631AB}" srcOrd="1" destOrd="0" presId="urn:microsoft.com/office/officeart/2005/8/layout/hierarchy1"/>
    <dgm:cxn modelId="{248BA72B-C076-4BAE-8E7B-D8CDEAA50558}" type="presParOf" srcId="{F1CFBCB0-C3BE-45EC-9F1E-92C19DC78B8F}" destId="{BAAEF7D3-18A1-4F89-851C-4D3935E13C7E}" srcOrd="4" destOrd="0" presId="urn:microsoft.com/office/officeart/2005/8/layout/hierarchy1"/>
    <dgm:cxn modelId="{E4B778AB-39F8-45BA-A887-4BCE0F79322A}" type="presParOf" srcId="{F1CFBCB0-C3BE-45EC-9F1E-92C19DC78B8F}" destId="{60007E88-E419-46B9-B9D6-E887164B1B91}" srcOrd="5" destOrd="0" presId="urn:microsoft.com/office/officeart/2005/8/layout/hierarchy1"/>
    <dgm:cxn modelId="{41DA8071-4AC0-450D-9657-23745C3C390F}" type="presParOf" srcId="{60007E88-E419-46B9-B9D6-E887164B1B91}" destId="{412B0CA7-6B22-4923-94E3-23871CBD4118}" srcOrd="0" destOrd="0" presId="urn:microsoft.com/office/officeart/2005/8/layout/hierarchy1"/>
    <dgm:cxn modelId="{EBE4311C-84BF-4B47-9467-697F746C54B0}" type="presParOf" srcId="{412B0CA7-6B22-4923-94E3-23871CBD4118}" destId="{2D634F68-C07D-4EE4-9404-234544E34508}" srcOrd="0" destOrd="0" presId="urn:microsoft.com/office/officeart/2005/8/layout/hierarchy1"/>
    <dgm:cxn modelId="{CC938D44-C9DA-454F-A560-EC524AE772EA}" type="presParOf" srcId="{412B0CA7-6B22-4923-94E3-23871CBD4118}" destId="{2236B436-0B31-48B5-A2A1-AEA29C010C11}" srcOrd="1" destOrd="0" presId="urn:microsoft.com/office/officeart/2005/8/layout/hierarchy1"/>
    <dgm:cxn modelId="{9CC2A1C4-A033-4875-8D08-DF00B49F0E3E}" type="presParOf" srcId="{60007E88-E419-46B9-B9D6-E887164B1B91}" destId="{BC61A3AD-ECD6-432B-9A86-5BB6E661106C}" srcOrd="1" destOrd="0" presId="urn:microsoft.com/office/officeart/2005/8/layout/hierarchy1"/>
    <dgm:cxn modelId="{9C6C4D56-44AB-4A9E-825F-FA293A5AC22D}" type="presParOf" srcId="{BC61A3AD-ECD6-432B-9A86-5BB6E661106C}" destId="{2B312D7F-698F-4EEC-9D84-3559BC65F3EF}" srcOrd="0" destOrd="0" presId="urn:microsoft.com/office/officeart/2005/8/layout/hierarchy1"/>
    <dgm:cxn modelId="{FDA2625D-EB3B-4442-86C2-BC79C2BC0990}" type="presParOf" srcId="{BC61A3AD-ECD6-432B-9A86-5BB6E661106C}" destId="{C3D5E640-240C-4CA3-8705-432E0FC0317B}" srcOrd="1" destOrd="0" presId="urn:microsoft.com/office/officeart/2005/8/layout/hierarchy1"/>
    <dgm:cxn modelId="{65872A49-BD7E-4B03-8EE6-46EC3E9644C1}" type="presParOf" srcId="{C3D5E640-240C-4CA3-8705-432E0FC0317B}" destId="{2C62597A-A66B-47D1-B9D5-CA1E4ED26B89}" srcOrd="0" destOrd="0" presId="urn:microsoft.com/office/officeart/2005/8/layout/hierarchy1"/>
    <dgm:cxn modelId="{DDCABEF1-DA99-4A4A-92F4-215CA16AF0BD}" type="presParOf" srcId="{2C62597A-A66B-47D1-B9D5-CA1E4ED26B89}" destId="{D3F9E241-4953-401F-AFC5-368A2274995D}" srcOrd="0" destOrd="0" presId="urn:microsoft.com/office/officeart/2005/8/layout/hierarchy1"/>
    <dgm:cxn modelId="{2C46CC6C-85E7-4C00-984B-DC67BEEC4EB4}" type="presParOf" srcId="{2C62597A-A66B-47D1-B9D5-CA1E4ED26B89}" destId="{6B574C3E-676E-44DF-BE02-2408FF7CEED6}" srcOrd="1" destOrd="0" presId="urn:microsoft.com/office/officeart/2005/8/layout/hierarchy1"/>
    <dgm:cxn modelId="{D77E59D5-76C6-4F51-BDB9-6FF7C9D36789}" type="presParOf" srcId="{C3D5E640-240C-4CA3-8705-432E0FC0317B}" destId="{48E054DF-D4DF-45B7-AB81-1A8FCBBC7165}" srcOrd="1" destOrd="0" presId="urn:microsoft.com/office/officeart/2005/8/layout/hierarchy1"/>
    <dgm:cxn modelId="{E944E290-3605-4C3B-B1BD-8100AED79B07}" type="presParOf" srcId="{48E054DF-D4DF-45B7-AB81-1A8FCBBC7165}" destId="{ED0B05BD-9543-4C5E-9EB5-3DEB9D491280}" srcOrd="0" destOrd="0" presId="urn:microsoft.com/office/officeart/2005/8/layout/hierarchy1"/>
    <dgm:cxn modelId="{AFBF9A8A-2B06-45AE-B19C-5621A4B61316}" type="presParOf" srcId="{48E054DF-D4DF-45B7-AB81-1A8FCBBC7165}" destId="{D4FF83A6-62E1-4345-8E6F-480E0225663B}" srcOrd="1" destOrd="0" presId="urn:microsoft.com/office/officeart/2005/8/layout/hierarchy1"/>
    <dgm:cxn modelId="{DFA351DC-67F2-44FA-85CE-2BD168F7344D}" type="presParOf" srcId="{D4FF83A6-62E1-4345-8E6F-480E0225663B}" destId="{D4C98FEB-174C-40B2-8490-547348F027FA}" srcOrd="0" destOrd="0" presId="urn:microsoft.com/office/officeart/2005/8/layout/hierarchy1"/>
    <dgm:cxn modelId="{BF3C2AD5-BBB4-442B-A39F-D5A9BF2513D6}" type="presParOf" srcId="{D4C98FEB-174C-40B2-8490-547348F027FA}" destId="{BD281B7A-2BF0-4B2A-B906-A9F6BD3DD44D}" srcOrd="0" destOrd="0" presId="urn:microsoft.com/office/officeart/2005/8/layout/hierarchy1"/>
    <dgm:cxn modelId="{CD4E52B0-BBA5-49A0-B40C-16C19A5C5492}" type="presParOf" srcId="{D4C98FEB-174C-40B2-8490-547348F027FA}" destId="{45C647CB-1728-4874-8944-D1F4698B6B81}" srcOrd="1" destOrd="0" presId="urn:microsoft.com/office/officeart/2005/8/layout/hierarchy1"/>
    <dgm:cxn modelId="{E8419626-2A65-4E32-B0BC-EA01EB73CDC6}" type="presParOf" srcId="{D4FF83A6-62E1-4345-8E6F-480E0225663B}" destId="{A5B591BD-22DD-44B9-A442-D03B1E91D0CB}" srcOrd="1" destOrd="0" presId="urn:microsoft.com/office/officeart/2005/8/layout/hierarchy1"/>
    <dgm:cxn modelId="{E7AD952E-2D00-403E-8DEC-2DEB68237114}" type="presParOf" srcId="{A5B591BD-22DD-44B9-A442-D03B1E91D0CB}" destId="{F9AD2CF1-4E37-4AFD-B1AA-481A7160D70F}" srcOrd="0" destOrd="0" presId="urn:microsoft.com/office/officeart/2005/8/layout/hierarchy1"/>
    <dgm:cxn modelId="{DCB379B8-FFAD-4D38-9DA9-2A94F9496647}" type="presParOf" srcId="{A5B591BD-22DD-44B9-A442-D03B1E91D0CB}" destId="{A20E6473-CE22-4F9C-9672-8F075E708354}" srcOrd="1" destOrd="0" presId="urn:microsoft.com/office/officeart/2005/8/layout/hierarchy1"/>
    <dgm:cxn modelId="{93ED2B57-A3EB-4F0A-B073-B2CD5EDB084F}" type="presParOf" srcId="{A20E6473-CE22-4F9C-9672-8F075E708354}" destId="{3A696016-CD0F-4244-B754-00A800EF964B}" srcOrd="0" destOrd="0" presId="urn:microsoft.com/office/officeart/2005/8/layout/hierarchy1"/>
    <dgm:cxn modelId="{51F20594-1326-4639-A928-C2F125788828}" type="presParOf" srcId="{3A696016-CD0F-4244-B754-00A800EF964B}" destId="{78D97E79-6A1F-4A83-94FB-C9FE29F49BAD}" srcOrd="0" destOrd="0" presId="urn:microsoft.com/office/officeart/2005/8/layout/hierarchy1"/>
    <dgm:cxn modelId="{CA2FBDE8-561B-42F3-AA64-CDC8602854BE}" type="presParOf" srcId="{3A696016-CD0F-4244-B754-00A800EF964B}" destId="{1416E686-C098-416D-AEC7-7C674E380D2E}" srcOrd="1" destOrd="0" presId="urn:microsoft.com/office/officeart/2005/8/layout/hierarchy1"/>
    <dgm:cxn modelId="{E6C55E77-DF07-4D82-8D6F-C6281054ED7D}" type="presParOf" srcId="{A20E6473-CE22-4F9C-9672-8F075E708354}" destId="{DAF9E4F5-235D-4A4B-8132-B789EE2842A7}" srcOrd="1" destOrd="0" presId="urn:microsoft.com/office/officeart/2005/8/layout/hierarchy1"/>
    <dgm:cxn modelId="{DDFFEAE8-A8CD-4930-B28E-75FCF29924A3}" type="presParOf" srcId="{A5B591BD-22DD-44B9-A442-D03B1E91D0CB}" destId="{B11436BA-3B35-4D67-B49F-0FCA8256CA53}" srcOrd="2" destOrd="0" presId="urn:microsoft.com/office/officeart/2005/8/layout/hierarchy1"/>
    <dgm:cxn modelId="{0EB2A4B7-01DC-4BFB-8CDD-6E7F87B30A4B}" type="presParOf" srcId="{A5B591BD-22DD-44B9-A442-D03B1E91D0CB}" destId="{3B04F3AD-26AA-407F-ADB6-7A7AA4617A9F}" srcOrd="3" destOrd="0" presId="urn:microsoft.com/office/officeart/2005/8/layout/hierarchy1"/>
    <dgm:cxn modelId="{17CF3DD6-581B-4A8E-B8FE-655787EA4E61}" type="presParOf" srcId="{3B04F3AD-26AA-407F-ADB6-7A7AA4617A9F}" destId="{BBFF1170-D654-4AD8-B280-90EC6CE03E70}" srcOrd="0" destOrd="0" presId="urn:microsoft.com/office/officeart/2005/8/layout/hierarchy1"/>
    <dgm:cxn modelId="{F8B0E4BB-801E-4A34-B943-F9E32C632227}" type="presParOf" srcId="{BBFF1170-D654-4AD8-B280-90EC6CE03E70}" destId="{9C50EED8-A6E2-435A-810D-7E1DBE4F713D}" srcOrd="0" destOrd="0" presId="urn:microsoft.com/office/officeart/2005/8/layout/hierarchy1"/>
    <dgm:cxn modelId="{DB2E550C-4913-41F8-9010-71F849AC748D}" type="presParOf" srcId="{BBFF1170-D654-4AD8-B280-90EC6CE03E70}" destId="{18503283-F1D0-4C6A-9BCA-8C96B213EBE1}" srcOrd="1" destOrd="0" presId="urn:microsoft.com/office/officeart/2005/8/layout/hierarchy1"/>
    <dgm:cxn modelId="{9B3C4DE1-9FDB-4441-9693-177B3E91012E}" type="presParOf" srcId="{3B04F3AD-26AA-407F-ADB6-7A7AA4617A9F}" destId="{16C681B1-BF2E-45FF-8D06-ED8CF3049E9C}" srcOrd="1" destOrd="0" presId="urn:microsoft.com/office/officeart/2005/8/layout/hierarchy1"/>
    <dgm:cxn modelId="{2CAE9301-3F73-4000-BA83-A3B98303E818}" type="presParOf" srcId="{16C681B1-BF2E-45FF-8D06-ED8CF3049E9C}" destId="{CF3CC74D-DD7E-4102-960E-8C984787F909}" srcOrd="0" destOrd="0" presId="urn:microsoft.com/office/officeart/2005/8/layout/hierarchy1"/>
    <dgm:cxn modelId="{3E7C3CB1-1451-4427-AC96-C93D2AE164AF}" type="presParOf" srcId="{16C681B1-BF2E-45FF-8D06-ED8CF3049E9C}" destId="{E62404EC-9194-4E6C-9F25-6F3F77BDB503}" srcOrd="1" destOrd="0" presId="urn:microsoft.com/office/officeart/2005/8/layout/hierarchy1"/>
    <dgm:cxn modelId="{A3E4D8C6-3521-4F88-A686-184E67941CEB}" type="presParOf" srcId="{E62404EC-9194-4E6C-9F25-6F3F77BDB503}" destId="{471176B4-3F83-4CF4-914D-E35CC4B08FAA}" srcOrd="0" destOrd="0" presId="urn:microsoft.com/office/officeart/2005/8/layout/hierarchy1"/>
    <dgm:cxn modelId="{0DDF5DAA-1400-45FD-8F25-19EFE411610C}" type="presParOf" srcId="{471176B4-3F83-4CF4-914D-E35CC4B08FAA}" destId="{F02315F7-85DC-499C-B483-E336E4442D42}" srcOrd="0" destOrd="0" presId="urn:microsoft.com/office/officeart/2005/8/layout/hierarchy1"/>
    <dgm:cxn modelId="{949D3797-74F5-414D-895D-1EB8ABFBF0D4}" type="presParOf" srcId="{471176B4-3F83-4CF4-914D-E35CC4B08FAA}" destId="{826E939C-E9AA-4814-A358-FDF765667E00}" srcOrd="1" destOrd="0" presId="urn:microsoft.com/office/officeart/2005/8/layout/hierarchy1"/>
    <dgm:cxn modelId="{BBF4523C-50F0-4318-A99C-BB58C672E4EC}" type="presParOf" srcId="{E62404EC-9194-4E6C-9F25-6F3F77BDB503}" destId="{001A712D-9E72-4140-B51B-C429AC1F9B6E}" srcOrd="1" destOrd="0" presId="urn:microsoft.com/office/officeart/2005/8/layout/hierarchy1"/>
    <dgm:cxn modelId="{09B1938F-8071-4963-A4CE-CB3DB54699D0}" type="presParOf" srcId="{F1CFBCB0-C3BE-45EC-9F1E-92C19DC78B8F}" destId="{9CEE0B80-15DC-4C8D-9E7B-93F73A2465D2}" srcOrd="6" destOrd="0" presId="urn:microsoft.com/office/officeart/2005/8/layout/hierarchy1"/>
    <dgm:cxn modelId="{6A3FB3EB-EDFE-47CB-992F-294BC6706ECC}" type="presParOf" srcId="{F1CFBCB0-C3BE-45EC-9F1E-92C19DC78B8F}" destId="{E3E966F6-DF40-42E6-8395-22284CC92F55}" srcOrd="7" destOrd="0" presId="urn:microsoft.com/office/officeart/2005/8/layout/hierarchy1"/>
    <dgm:cxn modelId="{2A358267-5915-4017-B325-13A4715BE770}" type="presParOf" srcId="{E3E966F6-DF40-42E6-8395-22284CC92F55}" destId="{75C5AEC7-EDBA-49F9-B827-82B6864597D9}" srcOrd="0" destOrd="0" presId="urn:microsoft.com/office/officeart/2005/8/layout/hierarchy1"/>
    <dgm:cxn modelId="{2537DD57-3256-429F-A7ED-BB7089FA74AF}" type="presParOf" srcId="{75C5AEC7-EDBA-49F9-B827-82B6864597D9}" destId="{68ED3A1C-F9D2-4ADD-AA2D-5BC564CE4C65}" srcOrd="0" destOrd="0" presId="urn:microsoft.com/office/officeart/2005/8/layout/hierarchy1"/>
    <dgm:cxn modelId="{9093B019-EA98-4FEC-8E53-C8CC4FD94057}" type="presParOf" srcId="{75C5AEC7-EDBA-49F9-B827-82B6864597D9}" destId="{C8E727BE-D571-47ED-BC25-55FA7A1B0BE9}" srcOrd="1" destOrd="0" presId="urn:microsoft.com/office/officeart/2005/8/layout/hierarchy1"/>
    <dgm:cxn modelId="{805C56EF-457D-4E34-A373-4C3836EDCCA6}" type="presParOf" srcId="{E3E966F6-DF40-42E6-8395-22284CC92F55}" destId="{E1F92EAE-E9F8-4A66-8AB7-153C53C6A65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B32C98-E23E-4985-BA66-433FBADC04CF}" type="doc">
      <dgm:prSet loTypeId="urn:microsoft.com/office/officeart/2005/8/layout/hierarchy1" loCatId="hierarchy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5AB82F86-2067-46C9-9F82-048F8021500D}">
      <dgm:prSet phldrT="[نص]" custT="1"/>
      <dgm:spPr/>
      <dgm:t>
        <a:bodyPr/>
        <a:lstStyle/>
        <a:p>
          <a:pPr rtl="1"/>
          <a:r>
            <a:rPr lang="ar-SA" sz="36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منهجية التحليل</a:t>
          </a:r>
        </a:p>
      </dgm:t>
    </dgm:pt>
    <dgm:pt modelId="{6588B97B-8759-442F-8C04-01652EA52504}" type="parTrans" cxnId="{9C990516-F7D5-4C5A-A1AF-619BEF62135C}">
      <dgm:prSet/>
      <dgm:spPr/>
      <dgm:t>
        <a:bodyPr/>
        <a:lstStyle/>
        <a:p>
          <a:pPr rtl="1"/>
          <a:endParaRPr lang="ar-SA"/>
        </a:p>
      </dgm:t>
    </dgm:pt>
    <dgm:pt modelId="{C7A02C43-8CAF-4299-862C-830A700D69FC}" type="sibTrans" cxnId="{9C990516-F7D5-4C5A-A1AF-619BEF62135C}">
      <dgm:prSet/>
      <dgm:spPr/>
      <dgm:t>
        <a:bodyPr/>
        <a:lstStyle/>
        <a:p>
          <a:pPr rtl="1"/>
          <a:endParaRPr lang="ar-SA"/>
        </a:p>
      </dgm:t>
    </dgm:pt>
    <dgm:pt modelId="{4D21A089-7670-418C-BE69-DFB904A06414}">
      <dgm:prSet phldrT="[نص]" custT="1"/>
      <dgm:spPr/>
      <dgm:t>
        <a:bodyPr/>
        <a:lstStyle/>
        <a:p>
          <a:pPr rtl="1"/>
          <a:r>
            <a:rPr lang="ar-SA" sz="2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امكانيات</a:t>
          </a:r>
          <a:r>
            <a: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و تحديات التنمية</a:t>
          </a:r>
        </a:p>
      </dgm:t>
    </dgm:pt>
    <dgm:pt modelId="{DF90B894-EE70-4EE0-A527-60D33FD8586F}" type="parTrans" cxnId="{627B2B6A-4233-46FA-A1A8-7D76421C38EF}">
      <dgm:prSet/>
      <dgm:spPr/>
      <dgm:t>
        <a:bodyPr/>
        <a:lstStyle/>
        <a:p>
          <a:pPr rtl="1"/>
          <a:endParaRPr lang="ar-SA"/>
        </a:p>
      </dgm:t>
    </dgm:pt>
    <dgm:pt modelId="{6BEB63CC-07D1-4CEF-BCF9-EEFFA6279930}" type="sibTrans" cxnId="{627B2B6A-4233-46FA-A1A8-7D76421C38EF}">
      <dgm:prSet/>
      <dgm:spPr/>
      <dgm:t>
        <a:bodyPr/>
        <a:lstStyle/>
        <a:p>
          <a:pPr rtl="1"/>
          <a:endParaRPr lang="ar-SA"/>
        </a:p>
      </dgm:t>
    </dgm:pt>
    <dgm:pt modelId="{36109C13-E2CD-4D1C-B245-FAD6C58892DC}">
      <dgm:prSet phldrT="[نص]"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المعيقات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التحديات</a:t>
          </a:r>
        </a:p>
      </dgm:t>
    </dgm:pt>
    <dgm:pt modelId="{0484E081-6AAC-4CE3-A11A-F1D3C8A6EC24}" type="parTrans" cxnId="{F3C35DE2-C9BD-4751-B2BD-A671A0E521F0}">
      <dgm:prSet/>
      <dgm:spPr/>
      <dgm:t>
        <a:bodyPr/>
        <a:lstStyle/>
        <a:p>
          <a:pPr rtl="1"/>
          <a:endParaRPr lang="ar-SA"/>
        </a:p>
      </dgm:t>
    </dgm:pt>
    <dgm:pt modelId="{4970807B-DB37-4623-9E40-269C7107C2DA}" type="sibTrans" cxnId="{F3C35DE2-C9BD-4751-B2BD-A671A0E521F0}">
      <dgm:prSet/>
      <dgm:spPr/>
      <dgm:t>
        <a:bodyPr/>
        <a:lstStyle/>
        <a:p>
          <a:pPr rtl="1"/>
          <a:endParaRPr lang="ar-SA"/>
        </a:p>
      </dgm:t>
    </dgm:pt>
    <dgm:pt modelId="{A537EFA4-0018-4E7C-9A4C-7F76A662AA5C}">
      <dgm:prSet phldrT="[نص]"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الفرص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الامكانيات</a:t>
          </a:r>
          <a:endParaRPr lang="ar-SA" sz="24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8EE0476A-E699-4ABB-B03C-D3C972C4E133}" type="parTrans" cxnId="{7AA704F5-820D-41C9-A73C-73D150800FA2}">
      <dgm:prSet/>
      <dgm:spPr/>
      <dgm:t>
        <a:bodyPr/>
        <a:lstStyle/>
        <a:p>
          <a:pPr rtl="1"/>
          <a:endParaRPr lang="ar-SA"/>
        </a:p>
      </dgm:t>
    </dgm:pt>
    <dgm:pt modelId="{DEB757E3-D805-44FA-945E-06BF44C0D270}" type="sibTrans" cxnId="{7AA704F5-820D-41C9-A73C-73D150800FA2}">
      <dgm:prSet/>
      <dgm:spPr/>
      <dgm:t>
        <a:bodyPr/>
        <a:lstStyle/>
        <a:p>
          <a:pPr rtl="1"/>
          <a:endParaRPr lang="ar-SA"/>
        </a:p>
      </dgm:t>
    </dgm:pt>
    <dgm:pt modelId="{7DEB42E1-490E-4146-8979-51F5C51B67BF}">
      <dgm:prSet custT="1"/>
      <dgm:spPr/>
      <dgm:t>
        <a:bodyPr/>
        <a:lstStyle/>
        <a:p>
          <a:pPr rtl="1"/>
          <a:r>
            <a: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تحليل القطاعات</a:t>
          </a:r>
        </a:p>
      </dgm:t>
    </dgm:pt>
    <dgm:pt modelId="{735D0B8F-97F2-4149-92E9-CAEB6DBE8C06}" type="parTrans" cxnId="{7BC958C2-989F-45EF-B6D1-46AFEC980446}">
      <dgm:prSet/>
      <dgm:spPr/>
      <dgm:t>
        <a:bodyPr/>
        <a:lstStyle/>
        <a:p>
          <a:pPr rtl="1"/>
          <a:endParaRPr lang="ar-SA"/>
        </a:p>
      </dgm:t>
    </dgm:pt>
    <dgm:pt modelId="{C386A14A-52A3-43E0-B8E5-75A8963146AD}" type="sibTrans" cxnId="{7BC958C2-989F-45EF-B6D1-46AFEC980446}">
      <dgm:prSet/>
      <dgm:spPr/>
      <dgm:t>
        <a:bodyPr/>
        <a:lstStyle/>
        <a:p>
          <a:pPr rtl="1"/>
          <a:endParaRPr lang="ar-SA"/>
        </a:p>
      </dgm:t>
    </dgm:pt>
    <dgm:pt modelId="{7267A3F4-9625-481D-BB27-C83C606848ED}">
      <dgm:prSet custT="1"/>
      <dgm:spPr/>
      <dgm:t>
        <a:bodyPr/>
        <a:lstStyle/>
        <a:p>
          <a:pPr rtl="1"/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السكان </a:t>
          </a:r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</a:t>
          </a:r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الديموغرافيا</a:t>
          </a:r>
          <a:endParaRPr lang="ar-SA" sz="18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CF9A15DA-3421-4337-969E-6A9567BDFB91}" type="parTrans" cxnId="{4D28C4F6-8F9A-4994-811A-9AA227C6B389}">
      <dgm:prSet/>
      <dgm:spPr/>
      <dgm:t>
        <a:bodyPr/>
        <a:lstStyle/>
        <a:p>
          <a:pPr rtl="1"/>
          <a:endParaRPr lang="ar-SA"/>
        </a:p>
      </dgm:t>
    </dgm:pt>
    <dgm:pt modelId="{88D3BAC5-CE02-40A9-A68A-D5BA1899D136}" type="sibTrans" cxnId="{4D28C4F6-8F9A-4994-811A-9AA227C6B389}">
      <dgm:prSet/>
      <dgm:spPr/>
      <dgm:t>
        <a:bodyPr/>
        <a:lstStyle/>
        <a:p>
          <a:pPr rtl="1"/>
          <a:endParaRPr lang="ar-SA"/>
        </a:p>
      </dgm:t>
    </dgm:pt>
    <dgm:pt modelId="{84FF49C6-28FE-4EB7-9955-EB0C803B42F6}">
      <dgm:prSet custT="1"/>
      <dgm:spPr/>
      <dgm:t>
        <a:bodyPr/>
        <a:lstStyle/>
        <a:p>
          <a:pPr rtl="1"/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المواصلات </a:t>
          </a:r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المرور</a:t>
          </a:r>
        </a:p>
      </dgm:t>
    </dgm:pt>
    <dgm:pt modelId="{9C262E5D-0350-41AF-88C6-BB7025B606D5}" type="parTrans" cxnId="{046F02AE-6929-4D70-A70F-1EE3188DABF3}">
      <dgm:prSet/>
      <dgm:spPr/>
      <dgm:t>
        <a:bodyPr/>
        <a:lstStyle/>
        <a:p>
          <a:pPr rtl="1"/>
          <a:endParaRPr lang="ar-SA"/>
        </a:p>
      </dgm:t>
    </dgm:pt>
    <dgm:pt modelId="{EF486BFC-45D8-4B78-8962-3E8FFF6CE08A}" type="sibTrans" cxnId="{046F02AE-6929-4D70-A70F-1EE3188DABF3}">
      <dgm:prSet/>
      <dgm:spPr/>
      <dgm:t>
        <a:bodyPr/>
        <a:lstStyle/>
        <a:p>
          <a:pPr rtl="1"/>
          <a:endParaRPr lang="ar-SA"/>
        </a:p>
      </dgm:t>
    </dgm:pt>
    <dgm:pt modelId="{DACD5CEB-2B75-4398-B5DC-9A954602F24E}">
      <dgm:prSet custT="1"/>
      <dgm:spPr/>
      <dgm:t>
        <a:bodyPr/>
        <a:lstStyle/>
        <a:p>
          <a:pPr rtl="1"/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المياه </a:t>
          </a:r>
          <a:r>
            <a:rPr lang="ar-SA" sz="20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الصرف الصحي</a:t>
          </a:r>
        </a:p>
      </dgm:t>
    </dgm:pt>
    <dgm:pt modelId="{E02BF8CD-915B-4722-9C8A-3E6F51B121CC}" type="parTrans" cxnId="{5C77514F-326D-4292-8695-7C3753C55CB8}">
      <dgm:prSet/>
      <dgm:spPr/>
      <dgm:t>
        <a:bodyPr/>
        <a:lstStyle/>
        <a:p>
          <a:pPr rtl="1"/>
          <a:endParaRPr lang="ar-SA"/>
        </a:p>
      </dgm:t>
    </dgm:pt>
    <dgm:pt modelId="{3C026081-3908-4F36-A6EF-8D3D65D90E0E}" type="sibTrans" cxnId="{5C77514F-326D-4292-8695-7C3753C55CB8}">
      <dgm:prSet/>
      <dgm:spPr/>
      <dgm:t>
        <a:bodyPr/>
        <a:lstStyle/>
        <a:p>
          <a:pPr rtl="1"/>
          <a:endParaRPr lang="ar-SA"/>
        </a:p>
      </dgm:t>
    </dgm:pt>
    <dgm:pt modelId="{F376AC1B-A26A-4A86-9514-8BE415361962}">
      <dgm:prSet custT="1"/>
      <dgm:spPr/>
      <dgm:t>
        <a:bodyPr/>
        <a:lstStyle/>
        <a:p>
          <a:pPr rtl="1"/>
          <a:r>
            <a:rPr lang="ar-SA" sz="20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ادارة</a:t>
          </a:r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النفايات </a:t>
          </a:r>
          <a:r>
            <a:rPr lang="ar-SA" sz="20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البيئة</a:t>
          </a:r>
        </a:p>
      </dgm:t>
    </dgm:pt>
    <dgm:pt modelId="{F14147D0-058C-4ABD-9537-C6F7DA096DDA}" type="parTrans" cxnId="{1192EC59-9091-4259-BF65-467FF0A515A4}">
      <dgm:prSet/>
      <dgm:spPr/>
      <dgm:t>
        <a:bodyPr/>
        <a:lstStyle/>
        <a:p>
          <a:pPr rtl="1"/>
          <a:endParaRPr lang="ar-SA"/>
        </a:p>
      </dgm:t>
    </dgm:pt>
    <dgm:pt modelId="{C0C4B8A9-35A9-4F69-8CF8-CFCBD0F153B3}" type="sibTrans" cxnId="{1192EC59-9091-4259-BF65-467FF0A515A4}">
      <dgm:prSet/>
      <dgm:spPr/>
      <dgm:t>
        <a:bodyPr/>
        <a:lstStyle/>
        <a:p>
          <a:pPr rtl="1"/>
          <a:endParaRPr lang="ar-SA"/>
        </a:p>
      </dgm:t>
    </dgm:pt>
    <dgm:pt modelId="{6E03E1F6-5072-4619-8207-FEBEA2E64EBE}">
      <dgm:prSet custT="1"/>
      <dgm:spPr/>
      <dgm:t>
        <a:bodyPr/>
        <a:lstStyle/>
        <a:p>
          <a:pPr rtl="1"/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امدادات</a:t>
          </a:r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الطاقة </a:t>
          </a:r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الاتصالات</a:t>
          </a:r>
        </a:p>
      </dgm:t>
    </dgm:pt>
    <dgm:pt modelId="{CC9C4041-DE56-4E0F-BEB5-14981965DBE8}" type="parTrans" cxnId="{D3A28055-9429-4AFF-B148-D4B1DFE91BA2}">
      <dgm:prSet/>
      <dgm:spPr/>
      <dgm:t>
        <a:bodyPr/>
        <a:lstStyle/>
        <a:p>
          <a:pPr rtl="1"/>
          <a:endParaRPr lang="ar-SA"/>
        </a:p>
      </dgm:t>
    </dgm:pt>
    <dgm:pt modelId="{804D987C-B1F7-46FC-B2B9-B02E2B455E5D}" type="sibTrans" cxnId="{D3A28055-9429-4AFF-B148-D4B1DFE91BA2}">
      <dgm:prSet/>
      <dgm:spPr/>
      <dgm:t>
        <a:bodyPr/>
        <a:lstStyle/>
        <a:p>
          <a:pPr rtl="1"/>
          <a:endParaRPr lang="ar-SA"/>
        </a:p>
      </dgm:t>
    </dgm:pt>
    <dgm:pt modelId="{9B0BC3C0-24C2-4234-81EA-01749C494ECF}">
      <dgm:prSet custT="1"/>
      <dgm:spPr/>
      <dgm:t>
        <a:bodyPr/>
        <a:lstStyle/>
        <a:p>
          <a:pPr rtl="1"/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الخدمات المجتمعية</a:t>
          </a:r>
        </a:p>
      </dgm:t>
    </dgm:pt>
    <dgm:pt modelId="{5486CC7C-1C35-4579-8BCA-F6C5AF0FD2F2}" type="parTrans" cxnId="{99085EDD-A3DA-4B00-8266-37375CBCC51B}">
      <dgm:prSet/>
      <dgm:spPr/>
      <dgm:t>
        <a:bodyPr/>
        <a:lstStyle/>
        <a:p>
          <a:pPr rtl="1"/>
          <a:endParaRPr lang="ar-SA"/>
        </a:p>
      </dgm:t>
    </dgm:pt>
    <dgm:pt modelId="{9E642731-D599-4095-9210-2451A2B108D7}" type="sibTrans" cxnId="{99085EDD-A3DA-4B00-8266-37375CBCC51B}">
      <dgm:prSet/>
      <dgm:spPr/>
      <dgm:t>
        <a:bodyPr/>
        <a:lstStyle/>
        <a:p>
          <a:pPr rtl="1"/>
          <a:endParaRPr lang="ar-SA"/>
        </a:p>
      </dgm:t>
    </dgm:pt>
    <dgm:pt modelId="{2CD0D78A-DD4B-4C79-9910-013CC4912691}">
      <dgm:prSet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الاقتصاد المحلي</a:t>
          </a:r>
        </a:p>
      </dgm:t>
    </dgm:pt>
    <dgm:pt modelId="{6AE863DC-4363-4E49-9625-95537EA3AA67}" type="parTrans" cxnId="{C94DFC5F-BD75-4455-84A7-E4169AF1D079}">
      <dgm:prSet/>
      <dgm:spPr/>
      <dgm:t>
        <a:bodyPr/>
        <a:lstStyle/>
        <a:p>
          <a:pPr rtl="1"/>
          <a:endParaRPr lang="ar-SA"/>
        </a:p>
      </dgm:t>
    </dgm:pt>
    <dgm:pt modelId="{0D375F8C-06C5-4204-8BD2-8BCC8E965F66}" type="sibTrans" cxnId="{C94DFC5F-BD75-4455-84A7-E4169AF1D079}">
      <dgm:prSet/>
      <dgm:spPr/>
      <dgm:t>
        <a:bodyPr/>
        <a:lstStyle/>
        <a:p>
          <a:pPr rtl="1"/>
          <a:endParaRPr lang="ar-SA"/>
        </a:p>
      </dgm:t>
    </dgm:pt>
    <dgm:pt modelId="{4AAA1396-1781-48E7-BE22-23C349295E22}">
      <dgm:prSet custT="1"/>
      <dgm:spPr/>
      <dgm:t>
        <a:bodyPr/>
        <a:lstStyle/>
        <a:p>
          <a:pPr rtl="1"/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الموروث  الطبيعي </a:t>
          </a:r>
          <a:r>
            <a:rPr lang="ar-SA" sz="20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الثقافي</a:t>
          </a:r>
        </a:p>
      </dgm:t>
    </dgm:pt>
    <dgm:pt modelId="{D25508F1-47A2-478B-9F24-28DBDD57CEFE}" type="parTrans" cxnId="{0E0912E3-843B-4BD7-A36E-011E51A751B2}">
      <dgm:prSet/>
      <dgm:spPr/>
      <dgm:t>
        <a:bodyPr/>
        <a:lstStyle/>
        <a:p>
          <a:pPr rtl="1"/>
          <a:endParaRPr lang="ar-SA"/>
        </a:p>
      </dgm:t>
    </dgm:pt>
    <dgm:pt modelId="{82718341-4784-4101-98B3-59D3D23C2211}" type="sibTrans" cxnId="{0E0912E3-843B-4BD7-A36E-011E51A751B2}">
      <dgm:prSet/>
      <dgm:spPr/>
      <dgm:t>
        <a:bodyPr/>
        <a:lstStyle/>
        <a:p>
          <a:pPr rtl="1"/>
          <a:endParaRPr lang="ar-SA"/>
        </a:p>
      </dgm:t>
    </dgm:pt>
    <dgm:pt modelId="{2E03EBDF-5A0F-4EC5-B56A-9807BEC12C39}">
      <dgm:prSet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الوضع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الاقليمي</a:t>
          </a:r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و الخدمات على مستوى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الاقليم</a:t>
          </a:r>
          <a:endParaRPr lang="ar-SA" sz="24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F7F9A9A3-F1E7-4279-979A-E6DA96970069}" type="parTrans" cxnId="{1266FEF2-6A2E-4C9A-A5DA-A843B3E553E8}">
      <dgm:prSet/>
      <dgm:spPr/>
      <dgm:t>
        <a:bodyPr/>
        <a:lstStyle/>
        <a:p>
          <a:pPr rtl="1"/>
          <a:endParaRPr lang="ar-SA"/>
        </a:p>
      </dgm:t>
    </dgm:pt>
    <dgm:pt modelId="{1B80AE6B-45E3-4040-94AD-499B1F949319}" type="sibTrans" cxnId="{1266FEF2-6A2E-4C9A-A5DA-A843B3E553E8}">
      <dgm:prSet/>
      <dgm:spPr/>
      <dgm:t>
        <a:bodyPr/>
        <a:lstStyle/>
        <a:p>
          <a:pPr rtl="1"/>
          <a:endParaRPr lang="ar-SA"/>
        </a:p>
      </dgm:t>
    </dgm:pt>
    <dgm:pt modelId="{075DCC7B-9E91-4F31-AA2E-6B3E6E340A6A}">
      <dgm:prSet custT="1"/>
      <dgm:spPr/>
      <dgm:t>
        <a:bodyPr/>
        <a:lstStyle/>
        <a:p>
          <a:pPr rtl="1"/>
          <a:r>
            <a: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التخطيط العمراني</a:t>
          </a:r>
        </a:p>
      </dgm:t>
    </dgm:pt>
    <dgm:pt modelId="{31450F11-544F-4AF1-ACA1-993571F7FC5E}" type="parTrans" cxnId="{E179A789-EDB7-4C08-BFA8-6E7CFD77F97F}">
      <dgm:prSet/>
      <dgm:spPr/>
      <dgm:t>
        <a:bodyPr/>
        <a:lstStyle/>
        <a:p>
          <a:pPr rtl="1"/>
          <a:endParaRPr lang="ar-SA"/>
        </a:p>
      </dgm:t>
    </dgm:pt>
    <dgm:pt modelId="{74F8C87B-7CFF-4C27-BE43-EB0F3859E705}" type="sibTrans" cxnId="{E179A789-EDB7-4C08-BFA8-6E7CFD77F97F}">
      <dgm:prSet/>
      <dgm:spPr/>
      <dgm:t>
        <a:bodyPr/>
        <a:lstStyle/>
        <a:p>
          <a:pPr rtl="1"/>
          <a:endParaRPr lang="ar-SA"/>
        </a:p>
      </dgm:t>
    </dgm:pt>
    <dgm:pt modelId="{32E31D2E-32B5-4A39-9EE8-7544E520C196}">
      <dgm:prSet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هرمية مراكز الخدمات</a:t>
          </a:r>
        </a:p>
      </dgm:t>
    </dgm:pt>
    <dgm:pt modelId="{3DF39DCD-9C50-41F9-80E4-30F12E5F53AF}" type="parTrans" cxnId="{72238BCB-CFCD-4905-8E52-5B64F33313E7}">
      <dgm:prSet/>
      <dgm:spPr/>
      <dgm:t>
        <a:bodyPr/>
        <a:lstStyle/>
        <a:p>
          <a:pPr rtl="1"/>
          <a:endParaRPr lang="ar-SA"/>
        </a:p>
      </dgm:t>
    </dgm:pt>
    <dgm:pt modelId="{BAA9A824-A2A5-4C4D-A5A2-76D174768821}" type="sibTrans" cxnId="{72238BCB-CFCD-4905-8E52-5B64F33313E7}">
      <dgm:prSet/>
      <dgm:spPr/>
      <dgm:t>
        <a:bodyPr/>
        <a:lstStyle/>
        <a:p>
          <a:pPr rtl="1"/>
          <a:endParaRPr lang="ar-SA"/>
        </a:p>
      </dgm:t>
    </dgm:pt>
    <dgm:pt modelId="{FD4781D2-717A-4A12-BBF3-3ADDE855B7A6}">
      <dgm:prSet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هيكلية التجمعات</a:t>
          </a:r>
        </a:p>
      </dgm:t>
    </dgm:pt>
    <dgm:pt modelId="{866F424B-38DD-432B-8803-D0D50792AA99}" type="parTrans" cxnId="{AD45AB90-75BA-462D-A74B-F5637B5F9C39}">
      <dgm:prSet/>
      <dgm:spPr/>
      <dgm:t>
        <a:bodyPr/>
        <a:lstStyle/>
        <a:p>
          <a:pPr rtl="1"/>
          <a:endParaRPr lang="ar-SA"/>
        </a:p>
      </dgm:t>
    </dgm:pt>
    <dgm:pt modelId="{7FC19F97-7E3E-4F02-9CB9-915C19EC0432}" type="sibTrans" cxnId="{AD45AB90-75BA-462D-A74B-F5637B5F9C39}">
      <dgm:prSet/>
      <dgm:spPr/>
      <dgm:t>
        <a:bodyPr/>
        <a:lstStyle/>
        <a:p>
          <a:pPr rtl="1"/>
          <a:endParaRPr lang="ar-SA"/>
        </a:p>
      </dgm:t>
    </dgm:pt>
    <dgm:pt modelId="{D0126B37-426B-414B-9FCB-A182B7B3EC7A}">
      <dgm:prSet custT="1"/>
      <dgm:spPr/>
      <dgm:t>
        <a:bodyPr/>
        <a:lstStyle/>
        <a:p>
          <a:pPr rtl="1"/>
          <a:r>
            <a: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الخصائص الطبيعية</a:t>
          </a:r>
        </a:p>
      </dgm:t>
    </dgm:pt>
    <dgm:pt modelId="{583112BC-DCB8-4094-A7A1-720455BCF4C3}" type="parTrans" cxnId="{D885ED6E-52F2-4377-AE70-DE948A823B7C}">
      <dgm:prSet/>
      <dgm:spPr/>
      <dgm:t>
        <a:bodyPr/>
        <a:lstStyle/>
        <a:p>
          <a:pPr rtl="1"/>
          <a:endParaRPr lang="ar-SA"/>
        </a:p>
      </dgm:t>
    </dgm:pt>
    <dgm:pt modelId="{FD138268-9AF4-4706-9EA8-0EA3AD07BBA2}" type="sibTrans" cxnId="{D885ED6E-52F2-4377-AE70-DE948A823B7C}">
      <dgm:prSet/>
      <dgm:spPr/>
      <dgm:t>
        <a:bodyPr/>
        <a:lstStyle/>
        <a:p>
          <a:pPr rtl="1"/>
          <a:endParaRPr lang="ar-SA"/>
        </a:p>
      </dgm:t>
    </dgm:pt>
    <dgm:pt modelId="{832E4A39-69CF-4D63-8AF5-20EC33CA4B71}">
      <dgm:prSet/>
      <dgm:spPr/>
      <dgm:t>
        <a:bodyPr/>
        <a:lstStyle/>
        <a:p>
          <a:pPr rtl="1"/>
          <a:r>
            <a:rPr lang="ar-SA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تصنيفات الأراضي الزراعية</a:t>
          </a:r>
        </a:p>
      </dgm:t>
    </dgm:pt>
    <dgm:pt modelId="{7031CC37-A9FD-4246-92C6-4B46445C4745}" type="parTrans" cxnId="{E511BD7B-BEB0-4028-BB3F-C6E85ACAA4B2}">
      <dgm:prSet/>
      <dgm:spPr/>
      <dgm:t>
        <a:bodyPr/>
        <a:lstStyle/>
        <a:p>
          <a:pPr rtl="1"/>
          <a:endParaRPr lang="ar-SA"/>
        </a:p>
      </dgm:t>
    </dgm:pt>
    <dgm:pt modelId="{A346811D-60FD-4156-9AB5-28B271E80A2E}" type="sibTrans" cxnId="{E511BD7B-BEB0-4028-BB3F-C6E85ACAA4B2}">
      <dgm:prSet/>
      <dgm:spPr/>
      <dgm:t>
        <a:bodyPr/>
        <a:lstStyle/>
        <a:p>
          <a:pPr rtl="1"/>
          <a:endParaRPr lang="ar-SA"/>
        </a:p>
      </dgm:t>
    </dgm:pt>
    <dgm:pt modelId="{6E236C81-B477-4489-ADBA-326B9E6E2385}">
      <dgm:prSet custT="1"/>
      <dgm:spPr/>
      <dgm:t>
        <a:bodyPr/>
        <a:lstStyle/>
        <a:p>
          <a:pPr rtl="1"/>
          <a:r>
            <a:rPr lang="ar-SA" sz="3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الغطاء النباتي</a:t>
          </a:r>
        </a:p>
      </dgm:t>
    </dgm:pt>
    <dgm:pt modelId="{58FC29BD-2C22-43FB-98D3-08C68BD20375}" type="parTrans" cxnId="{2697109F-A52B-4E74-81C5-0DA00EB2E17F}">
      <dgm:prSet/>
      <dgm:spPr/>
      <dgm:t>
        <a:bodyPr/>
        <a:lstStyle/>
        <a:p>
          <a:pPr rtl="1"/>
          <a:endParaRPr lang="ar-SA"/>
        </a:p>
      </dgm:t>
    </dgm:pt>
    <dgm:pt modelId="{8593E15A-22FE-4E89-8BF3-31D69A6A4B4A}" type="sibTrans" cxnId="{2697109F-A52B-4E74-81C5-0DA00EB2E17F}">
      <dgm:prSet/>
      <dgm:spPr/>
      <dgm:t>
        <a:bodyPr/>
        <a:lstStyle/>
        <a:p>
          <a:pPr rtl="1"/>
          <a:endParaRPr lang="ar-SA"/>
        </a:p>
      </dgm:t>
    </dgm:pt>
    <dgm:pt modelId="{BF024018-2F22-4D7D-B4AA-09568692C6E8}" type="pres">
      <dgm:prSet presAssocID="{C2B32C98-E23E-4985-BA66-433FBADC04C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8348DD4-F09B-4230-9AFE-E97FB1F56E34}" type="pres">
      <dgm:prSet presAssocID="{5AB82F86-2067-46C9-9F82-048F8021500D}" presName="hierRoot1" presStyleCnt="0"/>
      <dgm:spPr/>
    </dgm:pt>
    <dgm:pt modelId="{66DC3497-E047-4460-9588-BD76DBA098A2}" type="pres">
      <dgm:prSet presAssocID="{5AB82F86-2067-46C9-9F82-048F8021500D}" presName="composite" presStyleCnt="0"/>
      <dgm:spPr/>
    </dgm:pt>
    <dgm:pt modelId="{2D8545E9-5823-47B0-9B46-F8F47ABB06FB}" type="pres">
      <dgm:prSet presAssocID="{5AB82F86-2067-46C9-9F82-048F8021500D}" presName="background" presStyleLbl="node0" presStyleIdx="0" presStyleCnt="1"/>
      <dgm:spPr/>
    </dgm:pt>
    <dgm:pt modelId="{5E942F3A-8408-4938-93D7-CA8B53DC9926}" type="pres">
      <dgm:prSet presAssocID="{5AB82F86-2067-46C9-9F82-048F8021500D}" presName="text" presStyleLbl="fgAcc0" presStyleIdx="0" presStyleCnt="1" custScaleX="323674" custScaleY="208517" custLinFactNeighborX="-3184" custLinFactNeighborY="-1136">
        <dgm:presLayoutVars>
          <dgm:chPref val="3"/>
        </dgm:presLayoutVars>
      </dgm:prSet>
      <dgm:spPr/>
    </dgm:pt>
    <dgm:pt modelId="{F1CFBCB0-C3BE-45EC-9F1E-92C19DC78B8F}" type="pres">
      <dgm:prSet presAssocID="{5AB82F86-2067-46C9-9F82-048F8021500D}" presName="hierChild2" presStyleCnt="0"/>
      <dgm:spPr/>
    </dgm:pt>
    <dgm:pt modelId="{26523DEB-78C8-42E5-8D0D-36D810F95A4D}" type="pres">
      <dgm:prSet presAssocID="{DF90B894-EE70-4EE0-A527-60D33FD8586F}" presName="Name10" presStyleLbl="parChTrans1D2" presStyleIdx="0" presStyleCnt="4"/>
      <dgm:spPr/>
    </dgm:pt>
    <dgm:pt modelId="{0075A40F-19FE-4126-BE5D-585794EC8DD4}" type="pres">
      <dgm:prSet presAssocID="{4D21A089-7670-418C-BE69-DFB904A06414}" presName="hierRoot2" presStyleCnt="0"/>
      <dgm:spPr/>
    </dgm:pt>
    <dgm:pt modelId="{74D44D8A-510F-4572-8AD3-B404AA92221A}" type="pres">
      <dgm:prSet presAssocID="{4D21A089-7670-418C-BE69-DFB904A06414}" presName="composite2" presStyleCnt="0"/>
      <dgm:spPr/>
    </dgm:pt>
    <dgm:pt modelId="{9DF7A251-6587-4881-848E-F67AC38E3747}" type="pres">
      <dgm:prSet presAssocID="{4D21A089-7670-418C-BE69-DFB904A06414}" presName="background2" presStyleLbl="node2" presStyleIdx="0" presStyleCnt="4"/>
      <dgm:spPr/>
    </dgm:pt>
    <dgm:pt modelId="{23D6EE9A-E219-40E0-B8C9-4EA21DF9A96C}" type="pres">
      <dgm:prSet presAssocID="{4D21A089-7670-418C-BE69-DFB904A06414}" presName="text2" presStyleLbl="fgAcc2" presStyleIdx="0" presStyleCnt="4" custScaleX="293162" custScaleY="208517" custLinFactX="-31601" custLinFactNeighborX="-100000">
        <dgm:presLayoutVars>
          <dgm:chPref val="3"/>
        </dgm:presLayoutVars>
      </dgm:prSet>
      <dgm:spPr/>
    </dgm:pt>
    <dgm:pt modelId="{B37BEEE7-179A-424B-8B10-A65298B6D231}" type="pres">
      <dgm:prSet presAssocID="{4D21A089-7670-418C-BE69-DFB904A06414}" presName="hierChild3" presStyleCnt="0"/>
      <dgm:spPr/>
    </dgm:pt>
    <dgm:pt modelId="{C9A17E7B-AD3B-443E-83E0-064B15FBBADC}" type="pres">
      <dgm:prSet presAssocID="{0484E081-6AAC-4CE3-A11A-F1D3C8A6EC24}" presName="Name17" presStyleLbl="parChTrans1D3" presStyleIdx="0" presStyleCnt="4"/>
      <dgm:spPr/>
    </dgm:pt>
    <dgm:pt modelId="{5DFC1882-D749-44D2-858D-00F8D5054D6A}" type="pres">
      <dgm:prSet presAssocID="{36109C13-E2CD-4D1C-B245-FAD6C58892DC}" presName="hierRoot3" presStyleCnt="0"/>
      <dgm:spPr/>
    </dgm:pt>
    <dgm:pt modelId="{11CC1B50-6EF3-44C6-8EAC-0F3ECF13959B}" type="pres">
      <dgm:prSet presAssocID="{36109C13-E2CD-4D1C-B245-FAD6C58892DC}" presName="composite3" presStyleCnt="0"/>
      <dgm:spPr/>
    </dgm:pt>
    <dgm:pt modelId="{3E651A2B-CC6B-4101-8D3C-A845D6B423B2}" type="pres">
      <dgm:prSet presAssocID="{36109C13-E2CD-4D1C-B245-FAD6C58892DC}" presName="background3" presStyleLbl="node3" presStyleIdx="0" presStyleCnt="4"/>
      <dgm:spPr/>
    </dgm:pt>
    <dgm:pt modelId="{A9B5BC84-4857-4627-A000-811D9CA94686}" type="pres">
      <dgm:prSet presAssocID="{36109C13-E2CD-4D1C-B245-FAD6C58892DC}" presName="text3" presStyleLbl="fgAcc3" presStyleIdx="0" presStyleCnt="4" custScaleX="203557" custScaleY="175584" custLinFactX="-23979" custLinFactNeighborX="-100000">
        <dgm:presLayoutVars>
          <dgm:chPref val="3"/>
        </dgm:presLayoutVars>
      </dgm:prSet>
      <dgm:spPr/>
    </dgm:pt>
    <dgm:pt modelId="{DF4C8AAE-F900-4B5A-B5C7-9E7F3C42DBD6}" type="pres">
      <dgm:prSet presAssocID="{36109C13-E2CD-4D1C-B245-FAD6C58892DC}" presName="hierChild4" presStyleCnt="0"/>
      <dgm:spPr/>
    </dgm:pt>
    <dgm:pt modelId="{391A3369-436B-4BAB-9C88-87681222F253}" type="pres">
      <dgm:prSet presAssocID="{8EE0476A-E699-4ABB-B03C-D3C972C4E133}" presName="Name17" presStyleLbl="parChTrans1D3" presStyleIdx="1" presStyleCnt="4"/>
      <dgm:spPr/>
    </dgm:pt>
    <dgm:pt modelId="{D439EB78-2BB3-4592-9FE6-946C0D61E23A}" type="pres">
      <dgm:prSet presAssocID="{A537EFA4-0018-4E7C-9A4C-7F76A662AA5C}" presName="hierRoot3" presStyleCnt="0"/>
      <dgm:spPr/>
    </dgm:pt>
    <dgm:pt modelId="{E2E5EA03-3A57-49CF-8F52-B16E76667096}" type="pres">
      <dgm:prSet presAssocID="{A537EFA4-0018-4E7C-9A4C-7F76A662AA5C}" presName="composite3" presStyleCnt="0"/>
      <dgm:spPr/>
    </dgm:pt>
    <dgm:pt modelId="{A8641057-167B-4A04-A0B1-801BBB4B2890}" type="pres">
      <dgm:prSet presAssocID="{A537EFA4-0018-4E7C-9A4C-7F76A662AA5C}" presName="background3" presStyleLbl="node3" presStyleIdx="1" presStyleCnt="4"/>
      <dgm:spPr/>
    </dgm:pt>
    <dgm:pt modelId="{FCB8B04F-A26D-4E7D-8708-F12D85F7DEB2}" type="pres">
      <dgm:prSet presAssocID="{A537EFA4-0018-4E7C-9A4C-7F76A662AA5C}" presName="text3" presStyleLbl="fgAcc3" presStyleIdx="1" presStyleCnt="4" custScaleX="203557" custScaleY="175584" custLinFactX="-32457" custLinFactNeighborX="-100000">
        <dgm:presLayoutVars>
          <dgm:chPref val="3"/>
        </dgm:presLayoutVars>
      </dgm:prSet>
      <dgm:spPr/>
    </dgm:pt>
    <dgm:pt modelId="{C65F2BAE-29EA-4413-B9AB-1F8D1CCC82B9}" type="pres">
      <dgm:prSet presAssocID="{A537EFA4-0018-4E7C-9A4C-7F76A662AA5C}" presName="hierChild4" presStyleCnt="0"/>
      <dgm:spPr/>
    </dgm:pt>
    <dgm:pt modelId="{2654FFC4-C113-43FE-9F5E-A83984C715ED}" type="pres">
      <dgm:prSet presAssocID="{735D0B8F-97F2-4149-92E9-CAEB6DBE8C06}" presName="Name10" presStyleLbl="parChTrans1D2" presStyleIdx="1" presStyleCnt="4"/>
      <dgm:spPr/>
    </dgm:pt>
    <dgm:pt modelId="{33769B85-DD26-4E9C-86B7-45354D9D9291}" type="pres">
      <dgm:prSet presAssocID="{7DEB42E1-490E-4146-8979-51F5C51B67BF}" presName="hierRoot2" presStyleCnt="0"/>
      <dgm:spPr/>
    </dgm:pt>
    <dgm:pt modelId="{EBF7DD7C-EAB7-478A-A886-D8D2FCFE4B59}" type="pres">
      <dgm:prSet presAssocID="{7DEB42E1-490E-4146-8979-51F5C51B67BF}" presName="composite2" presStyleCnt="0"/>
      <dgm:spPr/>
    </dgm:pt>
    <dgm:pt modelId="{5C14D6EA-CEBC-460F-8456-7B7C8F30114B}" type="pres">
      <dgm:prSet presAssocID="{7DEB42E1-490E-4146-8979-51F5C51B67BF}" presName="background2" presStyleLbl="node2" presStyleIdx="1" presStyleCnt="4"/>
      <dgm:spPr/>
    </dgm:pt>
    <dgm:pt modelId="{B868EAD2-B78E-4FD9-A2EC-99D5FDB104A1}" type="pres">
      <dgm:prSet presAssocID="{7DEB42E1-490E-4146-8979-51F5C51B67BF}" presName="text2" presStyleLbl="fgAcc2" presStyleIdx="1" presStyleCnt="4" custScaleX="293162" custScaleY="208517" custLinFactNeighborX="-59442">
        <dgm:presLayoutVars>
          <dgm:chPref val="3"/>
        </dgm:presLayoutVars>
      </dgm:prSet>
      <dgm:spPr>
        <a:prstGeom prst="round2DiagRect">
          <a:avLst/>
        </a:prstGeom>
      </dgm:spPr>
    </dgm:pt>
    <dgm:pt modelId="{75CB2C84-32DB-4FEA-9860-893E881251E6}" type="pres">
      <dgm:prSet presAssocID="{7DEB42E1-490E-4146-8979-51F5C51B67BF}" presName="hierChild3" presStyleCnt="0"/>
      <dgm:spPr/>
    </dgm:pt>
    <dgm:pt modelId="{C1C2C384-9A4A-40C5-982C-D22C48B24B8A}" type="pres">
      <dgm:prSet presAssocID="{CF9A15DA-3421-4337-969E-6A9567BDFB91}" presName="Name17" presStyleLbl="parChTrans1D3" presStyleIdx="2" presStyleCnt="4"/>
      <dgm:spPr/>
    </dgm:pt>
    <dgm:pt modelId="{3C24B3AF-159D-4172-80DE-F53BC9597508}" type="pres">
      <dgm:prSet presAssocID="{7267A3F4-9625-481D-BB27-C83C606848ED}" presName="hierRoot3" presStyleCnt="0"/>
      <dgm:spPr/>
    </dgm:pt>
    <dgm:pt modelId="{F89DE812-F3C3-4ED1-96C7-6A4E60A4FCB9}" type="pres">
      <dgm:prSet presAssocID="{7267A3F4-9625-481D-BB27-C83C606848ED}" presName="composite3" presStyleCnt="0"/>
      <dgm:spPr/>
    </dgm:pt>
    <dgm:pt modelId="{38CC73F2-DD6F-4A4C-B024-D307998DF783}" type="pres">
      <dgm:prSet presAssocID="{7267A3F4-9625-481D-BB27-C83C606848ED}" presName="background3" presStyleLbl="node3" presStyleIdx="2" presStyleCnt="4"/>
      <dgm:spPr/>
    </dgm:pt>
    <dgm:pt modelId="{B03117F8-0933-4800-851C-12A18A5CBF2C}" type="pres">
      <dgm:prSet presAssocID="{7267A3F4-9625-481D-BB27-C83C606848ED}" presName="text3" presStyleLbl="fgAcc3" presStyleIdx="2" presStyleCnt="4" custScaleX="209045" custScaleY="129916" custLinFactNeighborX="-59442">
        <dgm:presLayoutVars>
          <dgm:chPref val="3"/>
        </dgm:presLayoutVars>
      </dgm:prSet>
      <dgm:spPr/>
    </dgm:pt>
    <dgm:pt modelId="{45391427-2605-420B-9DF7-F9DFCC2F28D2}" type="pres">
      <dgm:prSet presAssocID="{7267A3F4-9625-481D-BB27-C83C606848ED}" presName="hierChild4" presStyleCnt="0"/>
      <dgm:spPr/>
    </dgm:pt>
    <dgm:pt modelId="{C9ECA0D4-B5C2-4054-8C68-3CEE7B29043C}" type="pres">
      <dgm:prSet presAssocID="{9C262E5D-0350-41AF-88C6-BB7025B606D5}" presName="Name23" presStyleLbl="parChTrans1D4" presStyleIdx="0" presStyleCnt="11"/>
      <dgm:spPr/>
    </dgm:pt>
    <dgm:pt modelId="{141C4DB9-8562-4FBF-BF0F-2706B29F2769}" type="pres">
      <dgm:prSet presAssocID="{84FF49C6-28FE-4EB7-9955-EB0C803B42F6}" presName="hierRoot4" presStyleCnt="0"/>
      <dgm:spPr/>
    </dgm:pt>
    <dgm:pt modelId="{AE5223E6-2CDC-45C6-AD64-35BDD348CC41}" type="pres">
      <dgm:prSet presAssocID="{84FF49C6-28FE-4EB7-9955-EB0C803B42F6}" presName="composite4" presStyleCnt="0"/>
      <dgm:spPr/>
    </dgm:pt>
    <dgm:pt modelId="{209A5DF6-25D8-418C-BE35-559BB28D70F8}" type="pres">
      <dgm:prSet presAssocID="{84FF49C6-28FE-4EB7-9955-EB0C803B42F6}" presName="background4" presStyleLbl="node4" presStyleIdx="0" presStyleCnt="11"/>
      <dgm:spPr/>
    </dgm:pt>
    <dgm:pt modelId="{7FA97E4A-DBEF-46B6-BC2E-0E81963598AA}" type="pres">
      <dgm:prSet presAssocID="{84FF49C6-28FE-4EB7-9955-EB0C803B42F6}" presName="text4" presStyleLbl="fgAcc4" presStyleIdx="0" presStyleCnt="11" custScaleX="209045" custScaleY="129916" custLinFactNeighborX="-59442">
        <dgm:presLayoutVars>
          <dgm:chPref val="3"/>
        </dgm:presLayoutVars>
      </dgm:prSet>
      <dgm:spPr/>
    </dgm:pt>
    <dgm:pt modelId="{58614F6A-C23F-4CCE-AEA7-9892345CD449}" type="pres">
      <dgm:prSet presAssocID="{84FF49C6-28FE-4EB7-9955-EB0C803B42F6}" presName="hierChild5" presStyleCnt="0"/>
      <dgm:spPr/>
    </dgm:pt>
    <dgm:pt modelId="{FDCF1746-8C13-4841-ADF8-8FB8DC056D2C}" type="pres">
      <dgm:prSet presAssocID="{E02BF8CD-915B-4722-9C8A-3E6F51B121CC}" presName="Name23" presStyleLbl="parChTrans1D4" presStyleIdx="1" presStyleCnt="11"/>
      <dgm:spPr/>
    </dgm:pt>
    <dgm:pt modelId="{57413B65-7B92-4EB2-AB8B-046E98F06AF5}" type="pres">
      <dgm:prSet presAssocID="{DACD5CEB-2B75-4398-B5DC-9A954602F24E}" presName="hierRoot4" presStyleCnt="0"/>
      <dgm:spPr/>
    </dgm:pt>
    <dgm:pt modelId="{5B34F02B-0C00-45C9-A08C-A8089D208D09}" type="pres">
      <dgm:prSet presAssocID="{DACD5CEB-2B75-4398-B5DC-9A954602F24E}" presName="composite4" presStyleCnt="0"/>
      <dgm:spPr/>
    </dgm:pt>
    <dgm:pt modelId="{742FF2B9-4EAD-44DE-A7EF-CF41D67709F3}" type="pres">
      <dgm:prSet presAssocID="{DACD5CEB-2B75-4398-B5DC-9A954602F24E}" presName="background4" presStyleLbl="node4" presStyleIdx="1" presStyleCnt="11"/>
      <dgm:spPr/>
    </dgm:pt>
    <dgm:pt modelId="{EC010CD9-DE28-459B-B1EF-F8C3D29B2959}" type="pres">
      <dgm:prSet presAssocID="{DACD5CEB-2B75-4398-B5DC-9A954602F24E}" presName="text4" presStyleLbl="fgAcc4" presStyleIdx="1" presStyleCnt="11" custScaleX="209045" custScaleY="129916" custLinFactNeighborX="-59442">
        <dgm:presLayoutVars>
          <dgm:chPref val="3"/>
        </dgm:presLayoutVars>
      </dgm:prSet>
      <dgm:spPr/>
    </dgm:pt>
    <dgm:pt modelId="{1C1B949D-C548-4894-986A-FE117A83C886}" type="pres">
      <dgm:prSet presAssocID="{DACD5CEB-2B75-4398-B5DC-9A954602F24E}" presName="hierChild5" presStyleCnt="0"/>
      <dgm:spPr/>
    </dgm:pt>
    <dgm:pt modelId="{6591D397-9273-4980-B2A8-F8463EBAA4B0}" type="pres">
      <dgm:prSet presAssocID="{F14147D0-058C-4ABD-9537-C6F7DA096DDA}" presName="Name23" presStyleLbl="parChTrans1D4" presStyleIdx="2" presStyleCnt="11"/>
      <dgm:spPr/>
    </dgm:pt>
    <dgm:pt modelId="{214F376F-0903-4FDF-8476-70B154FE038C}" type="pres">
      <dgm:prSet presAssocID="{F376AC1B-A26A-4A86-9514-8BE415361962}" presName="hierRoot4" presStyleCnt="0"/>
      <dgm:spPr/>
    </dgm:pt>
    <dgm:pt modelId="{2F5F1D4C-D641-4C71-8FB5-8F371893CF00}" type="pres">
      <dgm:prSet presAssocID="{F376AC1B-A26A-4A86-9514-8BE415361962}" presName="composite4" presStyleCnt="0"/>
      <dgm:spPr/>
    </dgm:pt>
    <dgm:pt modelId="{19839F36-6B1E-4D27-B6FF-8FE5448D3ACC}" type="pres">
      <dgm:prSet presAssocID="{F376AC1B-A26A-4A86-9514-8BE415361962}" presName="background4" presStyleLbl="node4" presStyleIdx="2" presStyleCnt="11"/>
      <dgm:spPr/>
    </dgm:pt>
    <dgm:pt modelId="{9D31F3FF-AD26-4F56-9189-8EA88569358D}" type="pres">
      <dgm:prSet presAssocID="{F376AC1B-A26A-4A86-9514-8BE415361962}" presName="text4" presStyleLbl="fgAcc4" presStyleIdx="2" presStyleCnt="11" custScaleX="209045" custScaleY="129916" custLinFactNeighborX="-59442">
        <dgm:presLayoutVars>
          <dgm:chPref val="3"/>
        </dgm:presLayoutVars>
      </dgm:prSet>
      <dgm:spPr/>
    </dgm:pt>
    <dgm:pt modelId="{CA22F204-4F2B-4794-AE45-8280C87323F8}" type="pres">
      <dgm:prSet presAssocID="{F376AC1B-A26A-4A86-9514-8BE415361962}" presName="hierChild5" presStyleCnt="0"/>
      <dgm:spPr/>
    </dgm:pt>
    <dgm:pt modelId="{38BFE026-6D4B-48CB-8DF7-37220353B477}" type="pres">
      <dgm:prSet presAssocID="{CC9C4041-DE56-4E0F-BEB5-14981965DBE8}" presName="Name23" presStyleLbl="parChTrans1D4" presStyleIdx="3" presStyleCnt="11"/>
      <dgm:spPr/>
    </dgm:pt>
    <dgm:pt modelId="{A123E974-49EA-4D5D-B8B6-C76210170EC3}" type="pres">
      <dgm:prSet presAssocID="{6E03E1F6-5072-4619-8207-FEBEA2E64EBE}" presName="hierRoot4" presStyleCnt="0"/>
      <dgm:spPr/>
    </dgm:pt>
    <dgm:pt modelId="{75F83A02-B01C-4EDE-8555-6E3D70548431}" type="pres">
      <dgm:prSet presAssocID="{6E03E1F6-5072-4619-8207-FEBEA2E64EBE}" presName="composite4" presStyleCnt="0"/>
      <dgm:spPr/>
    </dgm:pt>
    <dgm:pt modelId="{3FC4A097-2974-4709-94EF-1670BA7BB935}" type="pres">
      <dgm:prSet presAssocID="{6E03E1F6-5072-4619-8207-FEBEA2E64EBE}" presName="background4" presStyleLbl="node4" presStyleIdx="3" presStyleCnt="11"/>
      <dgm:spPr/>
    </dgm:pt>
    <dgm:pt modelId="{B81AF484-406A-4253-BCB6-0E7533B03788}" type="pres">
      <dgm:prSet presAssocID="{6E03E1F6-5072-4619-8207-FEBEA2E64EBE}" presName="text4" presStyleLbl="fgAcc4" presStyleIdx="3" presStyleCnt="11" custScaleX="209045" custScaleY="129916" custLinFactNeighborX="-59442">
        <dgm:presLayoutVars>
          <dgm:chPref val="3"/>
        </dgm:presLayoutVars>
      </dgm:prSet>
      <dgm:spPr/>
    </dgm:pt>
    <dgm:pt modelId="{F811A8CD-6E18-4D17-BEB1-503A8E4E821C}" type="pres">
      <dgm:prSet presAssocID="{6E03E1F6-5072-4619-8207-FEBEA2E64EBE}" presName="hierChild5" presStyleCnt="0"/>
      <dgm:spPr/>
    </dgm:pt>
    <dgm:pt modelId="{55FD694D-88AF-4299-AD29-C79DD68474A3}" type="pres">
      <dgm:prSet presAssocID="{5486CC7C-1C35-4579-8BCA-F6C5AF0FD2F2}" presName="Name23" presStyleLbl="parChTrans1D4" presStyleIdx="4" presStyleCnt="11"/>
      <dgm:spPr/>
    </dgm:pt>
    <dgm:pt modelId="{EF419ABA-7889-4E19-B0A0-42BCC3DD0355}" type="pres">
      <dgm:prSet presAssocID="{9B0BC3C0-24C2-4234-81EA-01749C494ECF}" presName="hierRoot4" presStyleCnt="0"/>
      <dgm:spPr/>
    </dgm:pt>
    <dgm:pt modelId="{7D3F1C2D-9A01-4D74-8485-3A9899FB9E57}" type="pres">
      <dgm:prSet presAssocID="{9B0BC3C0-24C2-4234-81EA-01749C494ECF}" presName="composite4" presStyleCnt="0"/>
      <dgm:spPr/>
    </dgm:pt>
    <dgm:pt modelId="{37CEDD5D-A3C9-4D3C-BAEC-79781793E8E9}" type="pres">
      <dgm:prSet presAssocID="{9B0BC3C0-24C2-4234-81EA-01749C494ECF}" presName="background4" presStyleLbl="node4" presStyleIdx="4" presStyleCnt="11"/>
      <dgm:spPr/>
    </dgm:pt>
    <dgm:pt modelId="{D3362B51-B1EB-4912-88DF-4252B3A1AE8D}" type="pres">
      <dgm:prSet presAssocID="{9B0BC3C0-24C2-4234-81EA-01749C494ECF}" presName="text4" presStyleLbl="fgAcc4" presStyleIdx="4" presStyleCnt="11" custScaleX="209045" custScaleY="129916" custLinFactNeighborX="-59442">
        <dgm:presLayoutVars>
          <dgm:chPref val="3"/>
        </dgm:presLayoutVars>
      </dgm:prSet>
      <dgm:spPr/>
    </dgm:pt>
    <dgm:pt modelId="{2E5E15CC-4CF9-4D42-96C8-31DE2CBC6A28}" type="pres">
      <dgm:prSet presAssocID="{9B0BC3C0-24C2-4234-81EA-01749C494ECF}" presName="hierChild5" presStyleCnt="0"/>
      <dgm:spPr/>
    </dgm:pt>
    <dgm:pt modelId="{2553BD62-ED8B-4C62-AC4F-067F1CAEDE8F}" type="pres">
      <dgm:prSet presAssocID="{6AE863DC-4363-4E49-9625-95537EA3AA67}" presName="Name23" presStyleLbl="parChTrans1D4" presStyleIdx="5" presStyleCnt="11"/>
      <dgm:spPr/>
    </dgm:pt>
    <dgm:pt modelId="{1C3ECB12-E5D3-419D-AFE3-66005A17E54F}" type="pres">
      <dgm:prSet presAssocID="{2CD0D78A-DD4B-4C79-9910-013CC4912691}" presName="hierRoot4" presStyleCnt="0"/>
      <dgm:spPr/>
    </dgm:pt>
    <dgm:pt modelId="{6215C3CA-F96A-46B4-B2C8-C1CC192EE4BF}" type="pres">
      <dgm:prSet presAssocID="{2CD0D78A-DD4B-4C79-9910-013CC4912691}" presName="composite4" presStyleCnt="0"/>
      <dgm:spPr/>
    </dgm:pt>
    <dgm:pt modelId="{76E004B3-3DEC-4A04-A356-3DA7833DEAA1}" type="pres">
      <dgm:prSet presAssocID="{2CD0D78A-DD4B-4C79-9910-013CC4912691}" presName="background4" presStyleLbl="node4" presStyleIdx="5" presStyleCnt="11"/>
      <dgm:spPr/>
    </dgm:pt>
    <dgm:pt modelId="{D2EAA340-0C13-433B-B9DB-695437B96C9E}" type="pres">
      <dgm:prSet presAssocID="{2CD0D78A-DD4B-4C79-9910-013CC4912691}" presName="text4" presStyleLbl="fgAcc4" presStyleIdx="5" presStyleCnt="11" custScaleX="209045" custScaleY="129916" custLinFactNeighborX="-59442">
        <dgm:presLayoutVars>
          <dgm:chPref val="3"/>
        </dgm:presLayoutVars>
      </dgm:prSet>
      <dgm:spPr/>
    </dgm:pt>
    <dgm:pt modelId="{B846E1E8-CA5C-4656-986E-D6BE2F23C5DB}" type="pres">
      <dgm:prSet presAssocID="{2CD0D78A-DD4B-4C79-9910-013CC4912691}" presName="hierChild5" presStyleCnt="0"/>
      <dgm:spPr/>
    </dgm:pt>
    <dgm:pt modelId="{4AB96F98-B7DF-46A2-91F5-91BB8F55E58B}" type="pres">
      <dgm:prSet presAssocID="{D25508F1-47A2-478B-9F24-28DBDD57CEFE}" presName="Name23" presStyleLbl="parChTrans1D4" presStyleIdx="6" presStyleCnt="11"/>
      <dgm:spPr/>
    </dgm:pt>
    <dgm:pt modelId="{B81A310B-3FD3-4FDC-B33C-62630F5EC6DE}" type="pres">
      <dgm:prSet presAssocID="{4AAA1396-1781-48E7-BE22-23C349295E22}" presName="hierRoot4" presStyleCnt="0"/>
      <dgm:spPr/>
    </dgm:pt>
    <dgm:pt modelId="{B6E526BA-44D1-4834-A849-68A19B3DECDE}" type="pres">
      <dgm:prSet presAssocID="{4AAA1396-1781-48E7-BE22-23C349295E22}" presName="composite4" presStyleCnt="0"/>
      <dgm:spPr/>
    </dgm:pt>
    <dgm:pt modelId="{218B5370-F4EB-4337-BDAC-E38FF1E3399B}" type="pres">
      <dgm:prSet presAssocID="{4AAA1396-1781-48E7-BE22-23C349295E22}" presName="background4" presStyleLbl="node4" presStyleIdx="6" presStyleCnt="11"/>
      <dgm:spPr/>
    </dgm:pt>
    <dgm:pt modelId="{7376DBE4-DAFC-48F1-9281-FEBE25948C44}" type="pres">
      <dgm:prSet presAssocID="{4AAA1396-1781-48E7-BE22-23C349295E22}" presName="text4" presStyleLbl="fgAcc4" presStyleIdx="6" presStyleCnt="11" custScaleX="209045" custScaleY="129916" custLinFactNeighborX="-59442">
        <dgm:presLayoutVars>
          <dgm:chPref val="3"/>
        </dgm:presLayoutVars>
      </dgm:prSet>
      <dgm:spPr/>
    </dgm:pt>
    <dgm:pt modelId="{A8134C74-62BB-45C2-B44E-A60F893631AB}" type="pres">
      <dgm:prSet presAssocID="{4AAA1396-1781-48E7-BE22-23C349295E22}" presName="hierChild5" presStyleCnt="0"/>
      <dgm:spPr/>
    </dgm:pt>
    <dgm:pt modelId="{BAAEF7D3-18A1-4F89-851C-4D3935E13C7E}" type="pres">
      <dgm:prSet presAssocID="{583112BC-DCB8-4094-A7A1-720455BCF4C3}" presName="Name10" presStyleLbl="parChTrans1D2" presStyleIdx="2" presStyleCnt="4"/>
      <dgm:spPr/>
    </dgm:pt>
    <dgm:pt modelId="{60007E88-E419-46B9-B9D6-E887164B1B91}" type="pres">
      <dgm:prSet presAssocID="{D0126B37-426B-414B-9FCB-A182B7B3EC7A}" presName="hierRoot2" presStyleCnt="0"/>
      <dgm:spPr/>
    </dgm:pt>
    <dgm:pt modelId="{412B0CA7-6B22-4923-94E3-23871CBD4118}" type="pres">
      <dgm:prSet presAssocID="{D0126B37-426B-414B-9FCB-A182B7B3EC7A}" presName="composite2" presStyleCnt="0"/>
      <dgm:spPr/>
    </dgm:pt>
    <dgm:pt modelId="{2D634F68-C07D-4EE4-9404-234544E34508}" type="pres">
      <dgm:prSet presAssocID="{D0126B37-426B-414B-9FCB-A182B7B3EC7A}" presName="background2" presStyleLbl="node2" presStyleIdx="2" presStyleCnt="4"/>
      <dgm:spPr/>
    </dgm:pt>
    <dgm:pt modelId="{2236B436-0B31-48B5-A2A1-AEA29C010C11}" type="pres">
      <dgm:prSet presAssocID="{D0126B37-426B-414B-9FCB-A182B7B3EC7A}" presName="text2" presStyleLbl="fgAcc2" presStyleIdx="2" presStyleCnt="4" custScaleX="280639" custScaleY="183452" custLinFactNeighborX="58579">
        <dgm:presLayoutVars>
          <dgm:chPref val="3"/>
        </dgm:presLayoutVars>
      </dgm:prSet>
      <dgm:spPr/>
    </dgm:pt>
    <dgm:pt modelId="{BC61A3AD-ECD6-432B-9A86-5BB6E661106C}" type="pres">
      <dgm:prSet presAssocID="{D0126B37-426B-414B-9FCB-A182B7B3EC7A}" presName="hierChild3" presStyleCnt="0"/>
      <dgm:spPr/>
    </dgm:pt>
    <dgm:pt modelId="{2B312D7F-698F-4EEC-9D84-3559BC65F3EF}" type="pres">
      <dgm:prSet presAssocID="{866F424B-38DD-432B-8803-D0D50792AA99}" presName="Name17" presStyleLbl="parChTrans1D3" presStyleIdx="3" presStyleCnt="4"/>
      <dgm:spPr/>
    </dgm:pt>
    <dgm:pt modelId="{C3D5E640-240C-4CA3-8705-432E0FC0317B}" type="pres">
      <dgm:prSet presAssocID="{FD4781D2-717A-4A12-BBF3-3ADDE855B7A6}" presName="hierRoot3" presStyleCnt="0"/>
      <dgm:spPr/>
    </dgm:pt>
    <dgm:pt modelId="{2C62597A-A66B-47D1-B9D5-CA1E4ED26B89}" type="pres">
      <dgm:prSet presAssocID="{FD4781D2-717A-4A12-BBF3-3ADDE855B7A6}" presName="composite3" presStyleCnt="0"/>
      <dgm:spPr/>
    </dgm:pt>
    <dgm:pt modelId="{D3F9E241-4953-401F-AFC5-368A2274995D}" type="pres">
      <dgm:prSet presAssocID="{FD4781D2-717A-4A12-BBF3-3ADDE855B7A6}" presName="background3" presStyleLbl="node3" presStyleIdx="3" presStyleCnt="4"/>
      <dgm:spPr/>
    </dgm:pt>
    <dgm:pt modelId="{6B574C3E-676E-44DF-BE02-2408FF7CEED6}" type="pres">
      <dgm:prSet presAssocID="{FD4781D2-717A-4A12-BBF3-3ADDE855B7A6}" presName="text3" presStyleLbl="fgAcc3" presStyleIdx="3" presStyleCnt="4" custScaleX="280639" custScaleY="183452" custLinFactNeighborX="58579">
        <dgm:presLayoutVars>
          <dgm:chPref val="3"/>
        </dgm:presLayoutVars>
      </dgm:prSet>
      <dgm:spPr/>
    </dgm:pt>
    <dgm:pt modelId="{48E054DF-D4DF-45B7-AB81-1A8FCBBC7165}" type="pres">
      <dgm:prSet presAssocID="{FD4781D2-717A-4A12-BBF3-3ADDE855B7A6}" presName="hierChild4" presStyleCnt="0"/>
      <dgm:spPr/>
    </dgm:pt>
    <dgm:pt modelId="{ED0B05BD-9543-4C5E-9EB5-3DEB9D491280}" type="pres">
      <dgm:prSet presAssocID="{3DF39DCD-9C50-41F9-80E4-30F12E5F53AF}" presName="Name23" presStyleLbl="parChTrans1D4" presStyleIdx="7" presStyleCnt="11"/>
      <dgm:spPr/>
    </dgm:pt>
    <dgm:pt modelId="{D4FF83A6-62E1-4345-8E6F-480E0225663B}" type="pres">
      <dgm:prSet presAssocID="{32E31D2E-32B5-4A39-9EE8-7544E520C196}" presName="hierRoot4" presStyleCnt="0"/>
      <dgm:spPr/>
    </dgm:pt>
    <dgm:pt modelId="{D4C98FEB-174C-40B2-8490-547348F027FA}" type="pres">
      <dgm:prSet presAssocID="{32E31D2E-32B5-4A39-9EE8-7544E520C196}" presName="composite4" presStyleCnt="0"/>
      <dgm:spPr/>
    </dgm:pt>
    <dgm:pt modelId="{BD281B7A-2BF0-4B2A-B906-A9F6BD3DD44D}" type="pres">
      <dgm:prSet presAssocID="{32E31D2E-32B5-4A39-9EE8-7544E520C196}" presName="background4" presStyleLbl="node4" presStyleIdx="7" presStyleCnt="11"/>
      <dgm:spPr/>
    </dgm:pt>
    <dgm:pt modelId="{45C647CB-1728-4874-8944-D1F4698B6B81}" type="pres">
      <dgm:prSet presAssocID="{32E31D2E-32B5-4A39-9EE8-7544E520C196}" presName="text4" presStyleLbl="fgAcc4" presStyleIdx="7" presStyleCnt="11" custScaleX="280639" custScaleY="183452" custLinFactNeighborX="58579">
        <dgm:presLayoutVars>
          <dgm:chPref val="3"/>
        </dgm:presLayoutVars>
      </dgm:prSet>
      <dgm:spPr/>
    </dgm:pt>
    <dgm:pt modelId="{A5B591BD-22DD-44B9-A442-D03B1E91D0CB}" type="pres">
      <dgm:prSet presAssocID="{32E31D2E-32B5-4A39-9EE8-7544E520C196}" presName="hierChild5" presStyleCnt="0"/>
      <dgm:spPr/>
    </dgm:pt>
    <dgm:pt modelId="{F9AD2CF1-4E37-4AFD-B1AA-481A7160D70F}" type="pres">
      <dgm:prSet presAssocID="{31450F11-544F-4AF1-ACA1-993571F7FC5E}" presName="Name23" presStyleLbl="parChTrans1D4" presStyleIdx="8" presStyleCnt="11"/>
      <dgm:spPr/>
    </dgm:pt>
    <dgm:pt modelId="{A20E6473-CE22-4F9C-9672-8F075E708354}" type="pres">
      <dgm:prSet presAssocID="{075DCC7B-9E91-4F31-AA2E-6B3E6E340A6A}" presName="hierRoot4" presStyleCnt="0"/>
      <dgm:spPr/>
    </dgm:pt>
    <dgm:pt modelId="{3A696016-CD0F-4244-B754-00A800EF964B}" type="pres">
      <dgm:prSet presAssocID="{075DCC7B-9E91-4F31-AA2E-6B3E6E340A6A}" presName="composite4" presStyleCnt="0"/>
      <dgm:spPr/>
    </dgm:pt>
    <dgm:pt modelId="{78D97E79-6A1F-4A83-94FB-C9FE29F49BAD}" type="pres">
      <dgm:prSet presAssocID="{075DCC7B-9E91-4F31-AA2E-6B3E6E340A6A}" presName="background4" presStyleLbl="node4" presStyleIdx="8" presStyleCnt="11"/>
      <dgm:spPr/>
    </dgm:pt>
    <dgm:pt modelId="{1416E686-C098-416D-AEC7-7C674E380D2E}" type="pres">
      <dgm:prSet presAssocID="{075DCC7B-9E91-4F31-AA2E-6B3E6E340A6A}" presName="text4" presStyleLbl="fgAcc4" presStyleIdx="8" presStyleCnt="11" custScaleX="280639" custScaleY="183452" custLinFactX="100000" custLinFactNeighborX="103531" custLinFactNeighborY="-16597">
        <dgm:presLayoutVars>
          <dgm:chPref val="3"/>
        </dgm:presLayoutVars>
      </dgm:prSet>
      <dgm:spPr/>
    </dgm:pt>
    <dgm:pt modelId="{DAF9E4F5-235D-4A4B-8132-B789EE2842A7}" type="pres">
      <dgm:prSet presAssocID="{075DCC7B-9E91-4F31-AA2E-6B3E6E340A6A}" presName="hierChild5" presStyleCnt="0"/>
      <dgm:spPr/>
    </dgm:pt>
    <dgm:pt modelId="{B11436BA-3B35-4D67-B49F-0FCA8256CA53}" type="pres">
      <dgm:prSet presAssocID="{7031CC37-A9FD-4246-92C6-4B46445C4745}" presName="Name23" presStyleLbl="parChTrans1D4" presStyleIdx="9" presStyleCnt="11"/>
      <dgm:spPr/>
    </dgm:pt>
    <dgm:pt modelId="{3B04F3AD-26AA-407F-ADB6-7A7AA4617A9F}" type="pres">
      <dgm:prSet presAssocID="{832E4A39-69CF-4D63-8AF5-20EC33CA4B71}" presName="hierRoot4" presStyleCnt="0"/>
      <dgm:spPr/>
    </dgm:pt>
    <dgm:pt modelId="{BBFF1170-D654-4AD8-B280-90EC6CE03E70}" type="pres">
      <dgm:prSet presAssocID="{832E4A39-69CF-4D63-8AF5-20EC33CA4B71}" presName="composite4" presStyleCnt="0"/>
      <dgm:spPr/>
    </dgm:pt>
    <dgm:pt modelId="{9C50EED8-A6E2-435A-810D-7E1DBE4F713D}" type="pres">
      <dgm:prSet presAssocID="{832E4A39-69CF-4D63-8AF5-20EC33CA4B71}" presName="background4" presStyleLbl="node4" presStyleIdx="9" presStyleCnt="11"/>
      <dgm:spPr/>
    </dgm:pt>
    <dgm:pt modelId="{18503283-F1D0-4C6A-9BCA-8C96B213EBE1}" type="pres">
      <dgm:prSet presAssocID="{832E4A39-69CF-4D63-8AF5-20EC33CA4B71}" presName="text4" presStyleLbl="fgAcc4" presStyleIdx="9" presStyleCnt="11" custScaleX="280639" custScaleY="183452" custLinFactY="95726" custLinFactNeighborX="-99330" custLinFactNeighborY="100000">
        <dgm:presLayoutVars>
          <dgm:chPref val="3"/>
        </dgm:presLayoutVars>
      </dgm:prSet>
      <dgm:spPr/>
    </dgm:pt>
    <dgm:pt modelId="{16C681B1-BF2E-45FF-8D06-ED8CF3049E9C}" type="pres">
      <dgm:prSet presAssocID="{832E4A39-69CF-4D63-8AF5-20EC33CA4B71}" presName="hierChild5" presStyleCnt="0"/>
      <dgm:spPr/>
    </dgm:pt>
    <dgm:pt modelId="{CF3CC74D-DD7E-4102-960E-8C984787F909}" type="pres">
      <dgm:prSet presAssocID="{58FC29BD-2C22-43FB-98D3-08C68BD20375}" presName="Name23" presStyleLbl="parChTrans1D4" presStyleIdx="10" presStyleCnt="11"/>
      <dgm:spPr/>
    </dgm:pt>
    <dgm:pt modelId="{E62404EC-9194-4E6C-9F25-6F3F77BDB503}" type="pres">
      <dgm:prSet presAssocID="{6E236C81-B477-4489-ADBA-326B9E6E2385}" presName="hierRoot4" presStyleCnt="0"/>
      <dgm:spPr/>
    </dgm:pt>
    <dgm:pt modelId="{471176B4-3F83-4CF4-914D-E35CC4B08FAA}" type="pres">
      <dgm:prSet presAssocID="{6E236C81-B477-4489-ADBA-326B9E6E2385}" presName="composite4" presStyleCnt="0"/>
      <dgm:spPr/>
    </dgm:pt>
    <dgm:pt modelId="{F02315F7-85DC-499C-B483-E336E4442D42}" type="pres">
      <dgm:prSet presAssocID="{6E236C81-B477-4489-ADBA-326B9E6E2385}" presName="background4" presStyleLbl="node4" presStyleIdx="10" presStyleCnt="11"/>
      <dgm:spPr/>
    </dgm:pt>
    <dgm:pt modelId="{826E939C-E9AA-4814-A358-FDF765667E00}" type="pres">
      <dgm:prSet presAssocID="{6E236C81-B477-4489-ADBA-326B9E6E2385}" presName="text4" presStyleLbl="fgAcc4" presStyleIdx="10" presStyleCnt="11" custScaleX="276432" custScaleY="206463" custLinFactX="-957" custLinFactY="84512" custLinFactNeighborX="-100000" custLinFactNeighborY="100000">
        <dgm:presLayoutVars>
          <dgm:chPref val="3"/>
        </dgm:presLayoutVars>
      </dgm:prSet>
      <dgm:spPr/>
    </dgm:pt>
    <dgm:pt modelId="{001A712D-9E72-4140-B51B-C429AC1F9B6E}" type="pres">
      <dgm:prSet presAssocID="{6E236C81-B477-4489-ADBA-326B9E6E2385}" presName="hierChild5" presStyleCnt="0"/>
      <dgm:spPr/>
    </dgm:pt>
    <dgm:pt modelId="{9CEE0B80-15DC-4C8D-9E7B-93F73A2465D2}" type="pres">
      <dgm:prSet presAssocID="{F7F9A9A3-F1E7-4279-979A-E6DA96970069}" presName="Name10" presStyleLbl="parChTrans1D2" presStyleIdx="3" presStyleCnt="4"/>
      <dgm:spPr/>
    </dgm:pt>
    <dgm:pt modelId="{E3E966F6-DF40-42E6-8395-22284CC92F55}" type="pres">
      <dgm:prSet presAssocID="{2E03EBDF-5A0F-4EC5-B56A-9807BEC12C39}" presName="hierRoot2" presStyleCnt="0"/>
      <dgm:spPr/>
    </dgm:pt>
    <dgm:pt modelId="{75C5AEC7-EDBA-49F9-B827-82B6864597D9}" type="pres">
      <dgm:prSet presAssocID="{2E03EBDF-5A0F-4EC5-B56A-9807BEC12C39}" presName="composite2" presStyleCnt="0"/>
      <dgm:spPr/>
    </dgm:pt>
    <dgm:pt modelId="{68ED3A1C-F9D2-4ADD-AA2D-5BC564CE4C65}" type="pres">
      <dgm:prSet presAssocID="{2E03EBDF-5A0F-4EC5-B56A-9807BEC12C39}" presName="background2" presStyleLbl="node2" presStyleIdx="3" presStyleCnt="4"/>
      <dgm:spPr/>
    </dgm:pt>
    <dgm:pt modelId="{C8E727BE-D571-47ED-BC25-55FA7A1B0BE9}" type="pres">
      <dgm:prSet presAssocID="{2E03EBDF-5A0F-4EC5-B56A-9807BEC12C39}" presName="text2" presStyleLbl="fgAcc2" presStyleIdx="3" presStyleCnt="4" custScaleX="344530" custScaleY="183448" custLinFactX="39079" custLinFactNeighborX="100000">
        <dgm:presLayoutVars>
          <dgm:chPref val="3"/>
        </dgm:presLayoutVars>
      </dgm:prSet>
      <dgm:spPr/>
    </dgm:pt>
    <dgm:pt modelId="{E1F92EAE-E9F8-4A66-8AB7-153C53C6A655}" type="pres">
      <dgm:prSet presAssocID="{2E03EBDF-5A0F-4EC5-B56A-9807BEC12C39}" presName="hierChild3" presStyleCnt="0"/>
      <dgm:spPr/>
    </dgm:pt>
  </dgm:ptLst>
  <dgm:cxnLst>
    <dgm:cxn modelId="{CE3B8400-26FD-4BD2-A12A-2DCE7D0C1B19}" type="presOf" srcId="{D25508F1-47A2-478B-9F24-28DBDD57CEFE}" destId="{4AB96F98-B7DF-46A2-91F5-91BB8F55E58B}" srcOrd="0" destOrd="0" presId="urn:microsoft.com/office/officeart/2005/8/layout/hierarchy1"/>
    <dgm:cxn modelId="{F4DE3203-6070-481F-A447-998321E118BA}" type="presOf" srcId="{F14147D0-058C-4ABD-9537-C6F7DA096DDA}" destId="{6591D397-9273-4980-B2A8-F8463EBAA4B0}" srcOrd="0" destOrd="0" presId="urn:microsoft.com/office/officeart/2005/8/layout/hierarchy1"/>
    <dgm:cxn modelId="{D6EFAB06-71CE-4DCC-8DCC-500EA41A7A01}" type="presOf" srcId="{075DCC7B-9E91-4F31-AA2E-6B3E6E340A6A}" destId="{1416E686-C098-416D-AEC7-7C674E380D2E}" srcOrd="0" destOrd="0" presId="urn:microsoft.com/office/officeart/2005/8/layout/hierarchy1"/>
    <dgm:cxn modelId="{261ACF06-CBCD-4BCF-BC11-224766E5C0D6}" type="presOf" srcId="{E02BF8CD-915B-4722-9C8A-3E6F51B121CC}" destId="{FDCF1746-8C13-4841-ADF8-8FB8DC056D2C}" srcOrd="0" destOrd="0" presId="urn:microsoft.com/office/officeart/2005/8/layout/hierarchy1"/>
    <dgm:cxn modelId="{88578407-FC8B-4038-BA83-EEA4264BE06E}" type="presOf" srcId="{6AE863DC-4363-4E49-9625-95537EA3AA67}" destId="{2553BD62-ED8B-4C62-AC4F-067F1CAEDE8F}" srcOrd="0" destOrd="0" presId="urn:microsoft.com/office/officeart/2005/8/layout/hierarchy1"/>
    <dgm:cxn modelId="{6FDA900E-AFAD-40CF-A0FA-8436A2450112}" type="presOf" srcId="{7031CC37-A9FD-4246-92C6-4B46445C4745}" destId="{B11436BA-3B35-4D67-B49F-0FCA8256CA53}" srcOrd="0" destOrd="0" presId="urn:microsoft.com/office/officeart/2005/8/layout/hierarchy1"/>
    <dgm:cxn modelId="{9C990516-F7D5-4C5A-A1AF-619BEF62135C}" srcId="{C2B32C98-E23E-4985-BA66-433FBADC04CF}" destId="{5AB82F86-2067-46C9-9F82-048F8021500D}" srcOrd="0" destOrd="0" parTransId="{6588B97B-8759-442F-8C04-01652EA52504}" sibTransId="{C7A02C43-8CAF-4299-862C-830A700D69FC}"/>
    <dgm:cxn modelId="{8CDEDA1C-AA08-4ACD-A8D0-F711DD44C63A}" type="presOf" srcId="{CF9A15DA-3421-4337-969E-6A9567BDFB91}" destId="{C1C2C384-9A4A-40C5-982C-D22C48B24B8A}" srcOrd="0" destOrd="0" presId="urn:microsoft.com/office/officeart/2005/8/layout/hierarchy1"/>
    <dgm:cxn modelId="{0878FD31-56CD-41A1-812E-E9E2B5CB283D}" type="presOf" srcId="{F376AC1B-A26A-4A86-9514-8BE415361962}" destId="{9D31F3FF-AD26-4F56-9189-8EA88569358D}" srcOrd="0" destOrd="0" presId="urn:microsoft.com/office/officeart/2005/8/layout/hierarchy1"/>
    <dgm:cxn modelId="{59DCBF32-A791-44FD-AE03-17E01E72CF4A}" type="presOf" srcId="{C2B32C98-E23E-4985-BA66-433FBADC04CF}" destId="{BF024018-2F22-4D7D-B4AA-09568692C6E8}" srcOrd="0" destOrd="0" presId="urn:microsoft.com/office/officeart/2005/8/layout/hierarchy1"/>
    <dgm:cxn modelId="{98047238-225C-4A9E-8796-C866957F21CB}" type="presOf" srcId="{9C262E5D-0350-41AF-88C6-BB7025B606D5}" destId="{C9ECA0D4-B5C2-4054-8C68-3CEE7B29043C}" srcOrd="0" destOrd="0" presId="urn:microsoft.com/office/officeart/2005/8/layout/hierarchy1"/>
    <dgm:cxn modelId="{98ADDF38-AE1C-4E54-A4A7-DB0472528D06}" type="presOf" srcId="{DACD5CEB-2B75-4398-B5DC-9A954602F24E}" destId="{EC010CD9-DE28-459B-B1EF-F8C3D29B2959}" srcOrd="0" destOrd="0" presId="urn:microsoft.com/office/officeart/2005/8/layout/hierarchy1"/>
    <dgm:cxn modelId="{2235233D-134F-4BE0-9DDA-162EA2FBB727}" type="presOf" srcId="{84FF49C6-28FE-4EB7-9955-EB0C803B42F6}" destId="{7FA97E4A-DBEF-46B6-BC2E-0E81963598AA}" srcOrd="0" destOrd="0" presId="urn:microsoft.com/office/officeart/2005/8/layout/hierarchy1"/>
    <dgm:cxn modelId="{93BBD73E-210B-4986-B49E-2104E9D5A950}" type="presOf" srcId="{5AB82F86-2067-46C9-9F82-048F8021500D}" destId="{5E942F3A-8408-4938-93D7-CA8B53DC9926}" srcOrd="0" destOrd="0" presId="urn:microsoft.com/office/officeart/2005/8/layout/hierarchy1"/>
    <dgm:cxn modelId="{EA86F53E-2E2C-425C-83AE-5321F170E6F0}" type="presOf" srcId="{8EE0476A-E699-4ABB-B03C-D3C972C4E133}" destId="{391A3369-436B-4BAB-9C88-87681222F253}" srcOrd="0" destOrd="0" presId="urn:microsoft.com/office/officeart/2005/8/layout/hierarchy1"/>
    <dgm:cxn modelId="{C94DFC5F-BD75-4455-84A7-E4169AF1D079}" srcId="{9B0BC3C0-24C2-4234-81EA-01749C494ECF}" destId="{2CD0D78A-DD4B-4C79-9910-013CC4912691}" srcOrd="0" destOrd="0" parTransId="{6AE863DC-4363-4E49-9625-95537EA3AA67}" sibTransId="{0D375F8C-06C5-4204-8BD2-8BCC8E965F66}"/>
    <dgm:cxn modelId="{FE9CF441-A183-4B6E-A0AC-ECF2E4F39BD4}" type="presOf" srcId="{58FC29BD-2C22-43FB-98D3-08C68BD20375}" destId="{CF3CC74D-DD7E-4102-960E-8C984787F909}" srcOrd="0" destOrd="0" presId="urn:microsoft.com/office/officeart/2005/8/layout/hierarchy1"/>
    <dgm:cxn modelId="{CED11B62-DC91-4615-8298-D00AD7238ACD}" type="presOf" srcId="{A537EFA4-0018-4E7C-9A4C-7F76A662AA5C}" destId="{FCB8B04F-A26D-4E7D-8708-F12D85F7DEB2}" srcOrd="0" destOrd="0" presId="urn:microsoft.com/office/officeart/2005/8/layout/hierarchy1"/>
    <dgm:cxn modelId="{16480B63-9277-4711-9804-9578AA97DDA9}" type="presOf" srcId="{D0126B37-426B-414B-9FCB-A182B7B3EC7A}" destId="{2236B436-0B31-48B5-A2A1-AEA29C010C11}" srcOrd="0" destOrd="0" presId="urn:microsoft.com/office/officeart/2005/8/layout/hierarchy1"/>
    <dgm:cxn modelId="{6FDB9245-D043-4A50-9954-6ADA4E7E7E7A}" type="presOf" srcId="{5486CC7C-1C35-4579-8BCA-F6C5AF0FD2F2}" destId="{55FD694D-88AF-4299-AD29-C79DD68474A3}" srcOrd="0" destOrd="0" presId="urn:microsoft.com/office/officeart/2005/8/layout/hierarchy1"/>
    <dgm:cxn modelId="{E42B2866-E690-4A1E-A648-F900F906D412}" type="presOf" srcId="{36109C13-E2CD-4D1C-B245-FAD6C58892DC}" destId="{A9B5BC84-4857-4627-A000-811D9CA94686}" srcOrd="0" destOrd="0" presId="urn:microsoft.com/office/officeart/2005/8/layout/hierarchy1"/>
    <dgm:cxn modelId="{627B2B6A-4233-46FA-A1A8-7D76421C38EF}" srcId="{5AB82F86-2067-46C9-9F82-048F8021500D}" destId="{4D21A089-7670-418C-BE69-DFB904A06414}" srcOrd="0" destOrd="0" parTransId="{DF90B894-EE70-4EE0-A527-60D33FD8586F}" sibTransId="{6BEB63CC-07D1-4CEF-BCF9-EEFFA6279930}"/>
    <dgm:cxn modelId="{354EF16A-5844-4853-A3A1-CA6F4525D501}" type="presOf" srcId="{DF90B894-EE70-4EE0-A527-60D33FD8586F}" destId="{26523DEB-78C8-42E5-8D0D-36D810F95A4D}" srcOrd="0" destOrd="0" presId="urn:microsoft.com/office/officeart/2005/8/layout/hierarchy1"/>
    <dgm:cxn modelId="{D885ED6E-52F2-4377-AE70-DE948A823B7C}" srcId="{5AB82F86-2067-46C9-9F82-048F8021500D}" destId="{D0126B37-426B-414B-9FCB-A182B7B3EC7A}" srcOrd="2" destOrd="0" parTransId="{583112BC-DCB8-4094-A7A1-720455BCF4C3}" sibTransId="{FD138268-9AF4-4706-9EA8-0EA3AD07BBA2}"/>
    <dgm:cxn modelId="{5C77514F-326D-4292-8695-7C3753C55CB8}" srcId="{84FF49C6-28FE-4EB7-9955-EB0C803B42F6}" destId="{DACD5CEB-2B75-4398-B5DC-9A954602F24E}" srcOrd="0" destOrd="0" parTransId="{E02BF8CD-915B-4722-9C8A-3E6F51B121CC}" sibTransId="{3C026081-3908-4F36-A6EF-8D3D65D90E0E}"/>
    <dgm:cxn modelId="{FF6C8271-F974-44E1-9F24-D703C2D607BC}" type="presOf" srcId="{3DF39DCD-9C50-41F9-80E4-30F12E5F53AF}" destId="{ED0B05BD-9543-4C5E-9EB5-3DEB9D491280}" srcOrd="0" destOrd="0" presId="urn:microsoft.com/office/officeart/2005/8/layout/hierarchy1"/>
    <dgm:cxn modelId="{D3A28055-9429-4AFF-B148-D4B1DFE91BA2}" srcId="{F376AC1B-A26A-4A86-9514-8BE415361962}" destId="{6E03E1F6-5072-4619-8207-FEBEA2E64EBE}" srcOrd="0" destOrd="0" parTransId="{CC9C4041-DE56-4E0F-BEB5-14981965DBE8}" sibTransId="{804D987C-B1F7-46FC-B2B9-B02E2B455E5D}"/>
    <dgm:cxn modelId="{7B62A055-8A82-46AF-BB79-B99BA5F0325D}" type="presOf" srcId="{7DEB42E1-490E-4146-8979-51F5C51B67BF}" destId="{B868EAD2-B78E-4FD9-A2EC-99D5FDB104A1}" srcOrd="0" destOrd="0" presId="urn:microsoft.com/office/officeart/2005/8/layout/hierarchy1"/>
    <dgm:cxn modelId="{1192EC59-9091-4259-BF65-467FF0A515A4}" srcId="{DACD5CEB-2B75-4398-B5DC-9A954602F24E}" destId="{F376AC1B-A26A-4A86-9514-8BE415361962}" srcOrd="0" destOrd="0" parTransId="{F14147D0-058C-4ABD-9537-C6F7DA096DDA}" sibTransId="{C0C4B8A9-35A9-4F69-8CF8-CFCBD0F153B3}"/>
    <dgm:cxn modelId="{E511BD7B-BEB0-4028-BB3F-C6E85ACAA4B2}" srcId="{32E31D2E-32B5-4A39-9EE8-7544E520C196}" destId="{832E4A39-69CF-4D63-8AF5-20EC33CA4B71}" srcOrd="1" destOrd="0" parTransId="{7031CC37-A9FD-4246-92C6-4B46445C4745}" sibTransId="{A346811D-60FD-4156-9AB5-28B271E80A2E}"/>
    <dgm:cxn modelId="{484E2C7C-7409-4BDF-A0F0-ECE76B74750A}" type="presOf" srcId="{2E03EBDF-5A0F-4EC5-B56A-9807BEC12C39}" destId="{C8E727BE-D571-47ED-BC25-55FA7A1B0BE9}" srcOrd="0" destOrd="0" presId="urn:microsoft.com/office/officeart/2005/8/layout/hierarchy1"/>
    <dgm:cxn modelId="{6A09F27E-4E2C-4006-897C-0BBF0FFF20BA}" type="presOf" srcId="{7267A3F4-9625-481D-BB27-C83C606848ED}" destId="{B03117F8-0933-4800-851C-12A18A5CBF2C}" srcOrd="0" destOrd="0" presId="urn:microsoft.com/office/officeart/2005/8/layout/hierarchy1"/>
    <dgm:cxn modelId="{E179A789-EDB7-4C08-BFA8-6E7CFD77F97F}" srcId="{32E31D2E-32B5-4A39-9EE8-7544E520C196}" destId="{075DCC7B-9E91-4F31-AA2E-6B3E6E340A6A}" srcOrd="0" destOrd="0" parTransId="{31450F11-544F-4AF1-ACA1-993571F7FC5E}" sibTransId="{74F8C87B-7CFF-4C27-BE43-EB0F3859E705}"/>
    <dgm:cxn modelId="{DD87EB8B-AE08-4971-9E17-4C8399B034FF}" type="presOf" srcId="{32E31D2E-32B5-4A39-9EE8-7544E520C196}" destId="{45C647CB-1728-4874-8944-D1F4698B6B81}" srcOrd="0" destOrd="0" presId="urn:microsoft.com/office/officeart/2005/8/layout/hierarchy1"/>
    <dgm:cxn modelId="{AD45AB90-75BA-462D-A74B-F5637B5F9C39}" srcId="{D0126B37-426B-414B-9FCB-A182B7B3EC7A}" destId="{FD4781D2-717A-4A12-BBF3-3ADDE855B7A6}" srcOrd="0" destOrd="0" parTransId="{866F424B-38DD-432B-8803-D0D50792AA99}" sibTransId="{7FC19F97-7E3E-4F02-9CB9-915C19EC0432}"/>
    <dgm:cxn modelId="{FCBD5C94-4C6E-4B3E-AB36-7EFFE1131A6E}" type="presOf" srcId="{866F424B-38DD-432B-8803-D0D50792AA99}" destId="{2B312D7F-698F-4EEC-9D84-3559BC65F3EF}" srcOrd="0" destOrd="0" presId="urn:microsoft.com/office/officeart/2005/8/layout/hierarchy1"/>
    <dgm:cxn modelId="{5B7C6C98-6AA4-4076-8FE7-A4547BD4FCDA}" type="presOf" srcId="{583112BC-DCB8-4094-A7A1-720455BCF4C3}" destId="{BAAEF7D3-18A1-4F89-851C-4D3935E13C7E}" srcOrd="0" destOrd="0" presId="urn:microsoft.com/office/officeart/2005/8/layout/hierarchy1"/>
    <dgm:cxn modelId="{FA06159B-6454-478F-9109-0F9676D12C5E}" type="presOf" srcId="{31450F11-544F-4AF1-ACA1-993571F7FC5E}" destId="{F9AD2CF1-4E37-4AFD-B1AA-481A7160D70F}" srcOrd="0" destOrd="0" presId="urn:microsoft.com/office/officeart/2005/8/layout/hierarchy1"/>
    <dgm:cxn modelId="{2697109F-A52B-4E74-81C5-0DA00EB2E17F}" srcId="{832E4A39-69CF-4D63-8AF5-20EC33CA4B71}" destId="{6E236C81-B477-4489-ADBA-326B9E6E2385}" srcOrd="0" destOrd="0" parTransId="{58FC29BD-2C22-43FB-98D3-08C68BD20375}" sibTransId="{8593E15A-22FE-4E89-8BF3-31D69A6A4B4A}"/>
    <dgm:cxn modelId="{012182A3-BFA8-43EC-AE5B-C1F64DFA2B53}" type="presOf" srcId="{4D21A089-7670-418C-BE69-DFB904A06414}" destId="{23D6EE9A-E219-40E0-B8C9-4EA21DF9A96C}" srcOrd="0" destOrd="0" presId="urn:microsoft.com/office/officeart/2005/8/layout/hierarchy1"/>
    <dgm:cxn modelId="{046F02AE-6929-4D70-A70F-1EE3188DABF3}" srcId="{7267A3F4-9625-481D-BB27-C83C606848ED}" destId="{84FF49C6-28FE-4EB7-9955-EB0C803B42F6}" srcOrd="0" destOrd="0" parTransId="{9C262E5D-0350-41AF-88C6-BB7025B606D5}" sibTransId="{EF486BFC-45D8-4B78-8962-3E8FFF6CE08A}"/>
    <dgm:cxn modelId="{5CC810B3-47F1-48F7-BF98-D6C9F5A309EE}" type="presOf" srcId="{0484E081-6AAC-4CE3-A11A-F1D3C8A6EC24}" destId="{C9A17E7B-AD3B-443E-83E0-064B15FBBADC}" srcOrd="0" destOrd="0" presId="urn:microsoft.com/office/officeart/2005/8/layout/hierarchy1"/>
    <dgm:cxn modelId="{C7CA76B4-CD83-4100-9AC5-BCE01331926F}" type="presOf" srcId="{FD4781D2-717A-4A12-BBF3-3ADDE855B7A6}" destId="{6B574C3E-676E-44DF-BE02-2408FF7CEED6}" srcOrd="0" destOrd="0" presId="urn:microsoft.com/office/officeart/2005/8/layout/hierarchy1"/>
    <dgm:cxn modelId="{002CEDB8-F2ED-4FEA-8099-3E5FD7260B71}" type="presOf" srcId="{832E4A39-69CF-4D63-8AF5-20EC33CA4B71}" destId="{18503283-F1D0-4C6A-9BCA-8C96B213EBE1}" srcOrd="0" destOrd="0" presId="urn:microsoft.com/office/officeart/2005/8/layout/hierarchy1"/>
    <dgm:cxn modelId="{6A16C5BC-DD83-490B-8948-2062620C1CD8}" type="presOf" srcId="{2CD0D78A-DD4B-4C79-9910-013CC4912691}" destId="{D2EAA340-0C13-433B-B9DB-695437B96C9E}" srcOrd="0" destOrd="0" presId="urn:microsoft.com/office/officeart/2005/8/layout/hierarchy1"/>
    <dgm:cxn modelId="{E0DDD3C1-D8CA-4880-8E8B-A582CFBC2A32}" type="presOf" srcId="{F7F9A9A3-F1E7-4279-979A-E6DA96970069}" destId="{9CEE0B80-15DC-4C8D-9E7B-93F73A2465D2}" srcOrd="0" destOrd="0" presId="urn:microsoft.com/office/officeart/2005/8/layout/hierarchy1"/>
    <dgm:cxn modelId="{7BC958C2-989F-45EF-B6D1-46AFEC980446}" srcId="{5AB82F86-2067-46C9-9F82-048F8021500D}" destId="{7DEB42E1-490E-4146-8979-51F5C51B67BF}" srcOrd="1" destOrd="0" parTransId="{735D0B8F-97F2-4149-92E9-CAEB6DBE8C06}" sibTransId="{C386A14A-52A3-43E0-B8E5-75A8963146AD}"/>
    <dgm:cxn modelId="{A14FD4C8-CE33-43AE-B565-3B01B2C66C75}" type="presOf" srcId="{6E236C81-B477-4489-ADBA-326B9E6E2385}" destId="{826E939C-E9AA-4814-A358-FDF765667E00}" srcOrd="0" destOrd="0" presId="urn:microsoft.com/office/officeart/2005/8/layout/hierarchy1"/>
    <dgm:cxn modelId="{DA7B0FCA-0D74-4FC5-8E89-B50A135BEC61}" type="presOf" srcId="{CC9C4041-DE56-4E0F-BEB5-14981965DBE8}" destId="{38BFE026-6D4B-48CB-8DF7-37220353B477}" srcOrd="0" destOrd="0" presId="urn:microsoft.com/office/officeart/2005/8/layout/hierarchy1"/>
    <dgm:cxn modelId="{72238BCB-CFCD-4905-8E52-5B64F33313E7}" srcId="{FD4781D2-717A-4A12-BBF3-3ADDE855B7A6}" destId="{32E31D2E-32B5-4A39-9EE8-7544E520C196}" srcOrd="0" destOrd="0" parTransId="{3DF39DCD-9C50-41F9-80E4-30F12E5F53AF}" sibTransId="{BAA9A824-A2A5-4C4D-A5A2-76D174768821}"/>
    <dgm:cxn modelId="{441FD8D5-BEBA-408C-BE2E-D0EAC8C18725}" type="presOf" srcId="{6E03E1F6-5072-4619-8207-FEBEA2E64EBE}" destId="{B81AF484-406A-4253-BCB6-0E7533B03788}" srcOrd="0" destOrd="0" presId="urn:microsoft.com/office/officeart/2005/8/layout/hierarchy1"/>
    <dgm:cxn modelId="{99085EDD-A3DA-4B00-8266-37375CBCC51B}" srcId="{6E03E1F6-5072-4619-8207-FEBEA2E64EBE}" destId="{9B0BC3C0-24C2-4234-81EA-01749C494ECF}" srcOrd="0" destOrd="0" parTransId="{5486CC7C-1C35-4579-8BCA-F6C5AF0FD2F2}" sibTransId="{9E642731-D599-4095-9210-2451A2B108D7}"/>
    <dgm:cxn modelId="{C9AA1BDE-9A20-4EA7-9800-2ADCF593C030}" type="presOf" srcId="{4AAA1396-1781-48E7-BE22-23C349295E22}" destId="{7376DBE4-DAFC-48F1-9281-FEBE25948C44}" srcOrd="0" destOrd="0" presId="urn:microsoft.com/office/officeart/2005/8/layout/hierarchy1"/>
    <dgm:cxn modelId="{F3C35DE2-C9BD-4751-B2BD-A671A0E521F0}" srcId="{4D21A089-7670-418C-BE69-DFB904A06414}" destId="{36109C13-E2CD-4D1C-B245-FAD6C58892DC}" srcOrd="0" destOrd="0" parTransId="{0484E081-6AAC-4CE3-A11A-F1D3C8A6EC24}" sibTransId="{4970807B-DB37-4623-9E40-269C7107C2DA}"/>
    <dgm:cxn modelId="{0E0912E3-843B-4BD7-A36E-011E51A751B2}" srcId="{2CD0D78A-DD4B-4C79-9910-013CC4912691}" destId="{4AAA1396-1781-48E7-BE22-23C349295E22}" srcOrd="0" destOrd="0" parTransId="{D25508F1-47A2-478B-9F24-28DBDD57CEFE}" sibTransId="{82718341-4784-4101-98B3-59D3D23C2211}"/>
    <dgm:cxn modelId="{1266FEF2-6A2E-4C9A-A5DA-A843B3E553E8}" srcId="{5AB82F86-2067-46C9-9F82-048F8021500D}" destId="{2E03EBDF-5A0F-4EC5-B56A-9807BEC12C39}" srcOrd="3" destOrd="0" parTransId="{F7F9A9A3-F1E7-4279-979A-E6DA96970069}" sibTransId="{1B80AE6B-45E3-4040-94AD-499B1F949319}"/>
    <dgm:cxn modelId="{9E57E7F3-F3EE-4667-826B-EB48DF0317FB}" type="presOf" srcId="{9B0BC3C0-24C2-4234-81EA-01749C494ECF}" destId="{D3362B51-B1EB-4912-88DF-4252B3A1AE8D}" srcOrd="0" destOrd="0" presId="urn:microsoft.com/office/officeart/2005/8/layout/hierarchy1"/>
    <dgm:cxn modelId="{7AA704F5-820D-41C9-A73C-73D150800FA2}" srcId="{4D21A089-7670-418C-BE69-DFB904A06414}" destId="{A537EFA4-0018-4E7C-9A4C-7F76A662AA5C}" srcOrd="1" destOrd="0" parTransId="{8EE0476A-E699-4ABB-B03C-D3C972C4E133}" sibTransId="{DEB757E3-D805-44FA-945E-06BF44C0D270}"/>
    <dgm:cxn modelId="{4D28C4F6-8F9A-4994-811A-9AA227C6B389}" srcId="{7DEB42E1-490E-4146-8979-51F5C51B67BF}" destId="{7267A3F4-9625-481D-BB27-C83C606848ED}" srcOrd="0" destOrd="0" parTransId="{CF9A15DA-3421-4337-969E-6A9567BDFB91}" sibTransId="{88D3BAC5-CE02-40A9-A68A-D5BA1899D136}"/>
    <dgm:cxn modelId="{C07B30FF-A7E6-4EA7-A850-9CDA8D6B55E9}" type="presOf" srcId="{735D0B8F-97F2-4149-92E9-CAEB6DBE8C06}" destId="{2654FFC4-C113-43FE-9F5E-A83984C715ED}" srcOrd="0" destOrd="0" presId="urn:microsoft.com/office/officeart/2005/8/layout/hierarchy1"/>
    <dgm:cxn modelId="{317DB3A9-356E-4E55-A68B-5ECBC4B4E942}" type="presParOf" srcId="{BF024018-2F22-4D7D-B4AA-09568692C6E8}" destId="{B8348DD4-F09B-4230-9AFE-E97FB1F56E34}" srcOrd="0" destOrd="0" presId="urn:microsoft.com/office/officeart/2005/8/layout/hierarchy1"/>
    <dgm:cxn modelId="{92D69ECA-9A27-4392-B330-B9D16D4E81EF}" type="presParOf" srcId="{B8348DD4-F09B-4230-9AFE-E97FB1F56E34}" destId="{66DC3497-E047-4460-9588-BD76DBA098A2}" srcOrd="0" destOrd="0" presId="urn:microsoft.com/office/officeart/2005/8/layout/hierarchy1"/>
    <dgm:cxn modelId="{09B9CF43-595E-4CCF-943C-606114BFF8EA}" type="presParOf" srcId="{66DC3497-E047-4460-9588-BD76DBA098A2}" destId="{2D8545E9-5823-47B0-9B46-F8F47ABB06FB}" srcOrd="0" destOrd="0" presId="urn:microsoft.com/office/officeart/2005/8/layout/hierarchy1"/>
    <dgm:cxn modelId="{2BC20B70-D0A6-4FE2-91B6-14F633EF7177}" type="presParOf" srcId="{66DC3497-E047-4460-9588-BD76DBA098A2}" destId="{5E942F3A-8408-4938-93D7-CA8B53DC9926}" srcOrd="1" destOrd="0" presId="urn:microsoft.com/office/officeart/2005/8/layout/hierarchy1"/>
    <dgm:cxn modelId="{F54EDBAD-73FE-4139-A237-904F5A83C723}" type="presParOf" srcId="{B8348DD4-F09B-4230-9AFE-E97FB1F56E34}" destId="{F1CFBCB0-C3BE-45EC-9F1E-92C19DC78B8F}" srcOrd="1" destOrd="0" presId="urn:microsoft.com/office/officeart/2005/8/layout/hierarchy1"/>
    <dgm:cxn modelId="{CD9DEAB3-3A2D-4A95-8904-16C561F6326D}" type="presParOf" srcId="{F1CFBCB0-C3BE-45EC-9F1E-92C19DC78B8F}" destId="{26523DEB-78C8-42E5-8D0D-36D810F95A4D}" srcOrd="0" destOrd="0" presId="urn:microsoft.com/office/officeart/2005/8/layout/hierarchy1"/>
    <dgm:cxn modelId="{452943B0-1632-4032-8ECA-5478330446B4}" type="presParOf" srcId="{F1CFBCB0-C3BE-45EC-9F1E-92C19DC78B8F}" destId="{0075A40F-19FE-4126-BE5D-585794EC8DD4}" srcOrd="1" destOrd="0" presId="urn:microsoft.com/office/officeart/2005/8/layout/hierarchy1"/>
    <dgm:cxn modelId="{12535730-E42A-4C6D-9E45-FA3B1005BB74}" type="presParOf" srcId="{0075A40F-19FE-4126-BE5D-585794EC8DD4}" destId="{74D44D8A-510F-4572-8AD3-B404AA92221A}" srcOrd="0" destOrd="0" presId="urn:microsoft.com/office/officeart/2005/8/layout/hierarchy1"/>
    <dgm:cxn modelId="{E2B8C787-913D-465E-85DF-89973F3FCBE6}" type="presParOf" srcId="{74D44D8A-510F-4572-8AD3-B404AA92221A}" destId="{9DF7A251-6587-4881-848E-F67AC38E3747}" srcOrd="0" destOrd="0" presId="urn:microsoft.com/office/officeart/2005/8/layout/hierarchy1"/>
    <dgm:cxn modelId="{5171787D-5A53-4D0A-8752-E435D1D9B9DA}" type="presParOf" srcId="{74D44D8A-510F-4572-8AD3-B404AA92221A}" destId="{23D6EE9A-E219-40E0-B8C9-4EA21DF9A96C}" srcOrd="1" destOrd="0" presId="urn:microsoft.com/office/officeart/2005/8/layout/hierarchy1"/>
    <dgm:cxn modelId="{32C05EF3-9FDD-4C38-AA31-D8148190E376}" type="presParOf" srcId="{0075A40F-19FE-4126-BE5D-585794EC8DD4}" destId="{B37BEEE7-179A-424B-8B10-A65298B6D231}" srcOrd="1" destOrd="0" presId="urn:microsoft.com/office/officeart/2005/8/layout/hierarchy1"/>
    <dgm:cxn modelId="{C7BDADF9-86DA-4AE2-A3A2-D67402AED454}" type="presParOf" srcId="{B37BEEE7-179A-424B-8B10-A65298B6D231}" destId="{C9A17E7B-AD3B-443E-83E0-064B15FBBADC}" srcOrd="0" destOrd="0" presId="urn:microsoft.com/office/officeart/2005/8/layout/hierarchy1"/>
    <dgm:cxn modelId="{B6FE2C02-0658-4673-A376-0E09C87A932D}" type="presParOf" srcId="{B37BEEE7-179A-424B-8B10-A65298B6D231}" destId="{5DFC1882-D749-44D2-858D-00F8D5054D6A}" srcOrd="1" destOrd="0" presId="urn:microsoft.com/office/officeart/2005/8/layout/hierarchy1"/>
    <dgm:cxn modelId="{E71A2FCC-4AB0-4894-88F3-1D84C3896E7E}" type="presParOf" srcId="{5DFC1882-D749-44D2-858D-00F8D5054D6A}" destId="{11CC1B50-6EF3-44C6-8EAC-0F3ECF13959B}" srcOrd="0" destOrd="0" presId="urn:microsoft.com/office/officeart/2005/8/layout/hierarchy1"/>
    <dgm:cxn modelId="{DEF5DA92-3D20-47EE-8B2B-CAD3EC794A67}" type="presParOf" srcId="{11CC1B50-6EF3-44C6-8EAC-0F3ECF13959B}" destId="{3E651A2B-CC6B-4101-8D3C-A845D6B423B2}" srcOrd="0" destOrd="0" presId="urn:microsoft.com/office/officeart/2005/8/layout/hierarchy1"/>
    <dgm:cxn modelId="{4AEA0760-4886-465C-AA20-D2B8F5E8FC1D}" type="presParOf" srcId="{11CC1B50-6EF3-44C6-8EAC-0F3ECF13959B}" destId="{A9B5BC84-4857-4627-A000-811D9CA94686}" srcOrd="1" destOrd="0" presId="urn:microsoft.com/office/officeart/2005/8/layout/hierarchy1"/>
    <dgm:cxn modelId="{4C71256C-5B35-4188-820B-1F3DA5F8B3D0}" type="presParOf" srcId="{5DFC1882-D749-44D2-858D-00F8D5054D6A}" destId="{DF4C8AAE-F900-4B5A-B5C7-9E7F3C42DBD6}" srcOrd="1" destOrd="0" presId="urn:microsoft.com/office/officeart/2005/8/layout/hierarchy1"/>
    <dgm:cxn modelId="{C57895AB-FA8E-4F36-8F22-38647E0230E9}" type="presParOf" srcId="{B37BEEE7-179A-424B-8B10-A65298B6D231}" destId="{391A3369-436B-4BAB-9C88-87681222F253}" srcOrd="2" destOrd="0" presId="urn:microsoft.com/office/officeart/2005/8/layout/hierarchy1"/>
    <dgm:cxn modelId="{2E007443-BB67-432A-BA19-038F7F2548CC}" type="presParOf" srcId="{B37BEEE7-179A-424B-8B10-A65298B6D231}" destId="{D439EB78-2BB3-4592-9FE6-946C0D61E23A}" srcOrd="3" destOrd="0" presId="urn:microsoft.com/office/officeart/2005/8/layout/hierarchy1"/>
    <dgm:cxn modelId="{C0C3D791-78BA-4FBE-94D4-1DA843D88A84}" type="presParOf" srcId="{D439EB78-2BB3-4592-9FE6-946C0D61E23A}" destId="{E2E5EA03-3A57-49CF-8F52-B16E76667096}" srcOrd="0" destOrd="0" presId="urn:microsoft.com/office/officeart/2005/8/layout/hierarchy1"/>
    <dgm:cxn modelId="{882709FF-12E1-4B00-B178-20A4870E8427}" type="presParOf" srcId="{E2E5EA03-3A57-49CF-8F52-B16E76667096}" destId="{A8641057-167B-4A04-A0B1-801BBB4B2890}" srcOrd="0" destOrd="0" presId="urn:microsoft.com/office/officeart/2005/8/layout/hierarchy1"/>
    <dgm:cxn modelId="{8F3F6BE4-D392-48EE-B8A8-38EAE47CA8C8}" type="presParOf" srcId="{E2E5EA03-3A57-49CF-8F52-B16E76667096}" destId="{FCB8B04F-A26D-4E7D-8708-F12D85F7DEB2}" srcOrd="1" destOrd="0" presId="urn:microsoft.com/office/officeart/2005/8/layout/hierarchy1"/>
    <dgm:cxn modelId="{2C246462-E528-4EB5-BBEA-C91617C57DAE}" type="presParOf" srcId="{D439EB78-2BB3-4592-9FE6-946C0D61E23A}" destId="{C65F2BAE-29EA-4413-B9AB-1F8D1CCC82B9}" srcOrd="1" destOrd="0" presId="urn:microsoft.com/office/officeart/2005/8/layout/hierarchy1"/>
    <dgm:cxn modelId="{7569ACF6-A7E8-4445-BD67-E05F4EE58D50}" type="presParOf" srcId="{F1CFBCB0-C3BE-45EC-9F1E-92C19DC78B8F}" destId="{2654FFC4-C113-43FE-9F5E-A83984C715ED}" srcOrd="2" destOrd="0" presId="urn:microsoft.com/office/officeart/2005/8/layout/hierarchy1"/>
    <dgm:cxn modelId="{F216AB09-E926-4973-9DB9-3A565BD7AD6A}" type="presParOf" srcId="{F1CFBCB0-C3BE-45EC-9F1E-92C19DC78B8F}" destId="{33769B85-DD26-4E9C-86B7-45354D9D9291}" srcOrd="3" destOrd="0" presId="urn:microsoft.com/office/officeart/2005/8/layout/hierarchy1"/>
    <dgm:cxn modelId="{58CE4A96-8F63-4150-97A0-5E0EB698BB24}" type="presParOf" srcId="{33769B85-DD26-4E9C-86B7-45354D9D9291}" destId="{EBF7DD7C-EAB7-478A-A886-D8D2FCFE4B59}" srcOrd="0" destOrd="0" presId="urn:microsoft.com/office/officeart/2005/8/layout/hierarchy1"/>
    <dgm:cxn modelId="{B987394A-A499-4022-845A-9495AFFC7ADB}" type="presParOf" srcId="{EBF7DD7C-EAB7-478A-A886-D8D2FCFE4B59}" destId="{5C14D6EA-CEBC-460F-8456-7B7C8F30114B}" srcOrd="0" destOrd="0" presId="urn:microsoft.com/office/officeart/2005/8/layout/hierarchy1"/>
    <dgm:cxn modelId="{32D38DCA-6729-49AB-AC8B-C950BC20BD0A}" type="presParOf" srcId="{EBF7DD7C-EAB7-478A-A886-D8D2FCFE4B59}" destId="{B868EAD2-B78E-4FD9-A2EC-99D5FDB104A1}" srcOrd="1" destOrd="0" presId="urn:microsoft.com/office/officeart/2005/8/layout/hierarchy1"/>
    <dgm:cxn modelId="{50428AB3-E927-4407-AEED-1A229BB96F49}" type="presParOf" srcId="{33769B85-DD26-4E9C-86B7-45354D9D9291}" destId="{75CB2C84-32DB-4FEA-9860-893E881251E6}" srcOrd="1" destOrd="0" presId="urn:microsoft.com/office/officeart/2005/8/layout/hierarchy1"/>
    <dgm:cxn modelId="{607AF224-652F-419C-A5D7-0008B0A46ADC}" type="presParOf" srcId="{75CB2C84-32DB-4FEA-9860-893E881251E6}" destId="{C1C2C384-9A4A-40C5-982C-D22C48B24B8A}" srcOrd="0" destOrd="0" presId="urn:microsoft.com/office/officeart/2005/8/layout/hierarchy1"/>
    <dgm:cxn modelId="{B4FF5273-8EA6-4E75-8C20-4BF9E6F94176}" type="presParOf" srcId="{75CB2C84-32DB-4FEA-9860-893E881251E6}" destId="{3C24B3AF-159D-4172-80DE-F53BC9597508}" srcOrd="1" destOrd="0" presId="urn:microsoft.com/office/officeart/2005/8/layout/hierarchy1"/>
    <dgm:cxn modelId="{BE3443C4-A45E-46C1-A5DC-CDA9F41E1B9F}" type="presParOf" srcId="{3C24B3AF-159D-4172-80DE-F53BC9597508}" destId="{F89DE812-F3C3-4ED1-96C7-6A4E60A4FCB9}" srcOrd="0" destOrd="0" presId="urn:microsoft.com/office/officeart/2005/8/layout/hierarchy1"/>
    <dgm:cxn modelId="{9DDDE1B2-315D-4B51-96EE-75716266E228}" type="presParOf" srcId="{F89DE812-F3C3-4ED1-96C7-6A4E60A4FCB9}" destId="{38CC73F2-DD6F-4A4C-B024-D307998DF783}" srcOrd="0" destOrd="0" presId="urn:microsoft.com/office/officeart/2005/8/layout/hierarchy1"/>
    <dgm:cxn modelId="{E642E7CA-1624-4996-9C9E-3FF7E7BC62D9}" type="presParOf" srcId="{F89DE812-F3C3-4ED1-96C7-6A4E60A4FCB9}" destId="{B03117F8-0933-4800-851C-12A18A5CBF2C}" srcOrd="1" destOrd="0" presId="urn:microsoft.com/office/officeart/2005/8/layout/hierarchy1"/>
    <dgm:cxn modelId="{23F1EE72-50E6-4314-9503-AD365340918E}" type="presParOf" srcId="{3C24B3AF-159D-4172-80DE-F53BC9597508}" destId="{45391427-2605-420B-9DF7-F9DFCC2F28D2}" srcOrd="1" destOrd="0" presId="urn:microsoft.com/office/officeart/2005/8/layout/hierarchy1"/>
    <dgm:cxn modelId="{1A6DFF44-9DF9-4A01-AE46-40B53AD4BBAD}" type="presParOf" srcId="{45391427-2605-420B-9DF7-F9DFCC2F28D2}" destId="{C9ECA0D4-B5C2-4054-8C68-3CEE7B29043C}" srcOrd="0" destOrd="0" presId="urn:microsoft.com/office/officeart/2005/8/layout/hierarchy1"/>
    <dgm:cxn modelId="{C036914D-85F1-4C60-BD05-858CFBC222B9}" type="presParOf" srcId="{45391427-2605-420B-9DF7-F9DFCC2F28D2}" destId="{141C4DB9-8562-4FBF-BF0F-2706B29F2769}" srcOrd="1" destOrd="0" presId="urn:microsoft.com/office/officeart/2005/8/layout/hierarchy1"/>
    <dgm:cxn modelId="{C7D9533C-88D8-4B65-AA41-6CA84B4190A8}" type="presParOf" srcId="{141C4DB9-8562-4FBF-BF0F-2706B29F2769}" destId="{AE5223E6-2CDC-45C6-AD64-35BDD348CC41}" srcOrd="0" destOrd="0" presId="urn:microsoft.com/office/officeart/2005/8/layout/hierarchy1"/>
    <dgm:cxn modelId="{EE270D19-F238-4AFC-89D9-301F648B977E}" type="presParOf" srcId="{AE5223E6-2CDC-45C6-AD64-35BDD348CC41}" destId="{209A5DF6-25D8-418C-BE35-559BB28D70F8}" srcOrd="0" destOrd="0" presId="urn:microsoft.com/office/officeart/2005/8/layout/hierarchy1"/>
    <dgm:cxn modelId="{09BE7AFA-D743-4CF9-AECD-A5AF66C9401C}" type="presParOf" srcId="{AE5223E6-2CDC-45C6-AD64-35BDD348CC41}" destId="{7FA97E4A-DBEF-46B6-BC2E-0E81963598AA}" srcOrd="1" destOrd="0" presId="urn:microsoft.com/office/officeart/2005/8/layout/hierarchy1"/>
    <dgm:cxn modelId="{3BEDEF6A-4EF7-420E-A261-CAC1867E9C7D}" type="presParOf" srcId="{141C4DB9-8562-4FBF-BF0F-2706B29F2769}" destId="{58614F6A-C23F-4CCE-AEA7-9892345CD449}" srcOrd="1" destOrd="0" presId="urn:microsoft.com/office/officeart/2005/8/layout/hierarchy1"/>
    <dgm:cxn modelId="{4B3D6C8F-FD98-4A17-8620-145934CCC62E}" type="presParOf" srcId="{58614F6A-C23F-4CCE-AEA7-9892345CD449}" destId="{FDCF1746-8C13-4841-ADF8-8FB8DC056D2C}" srcOrd="0" destOrd="0" presId="urn:microsoft.com/office/officeart/2005/8/layout/hierarchy1"/>
    <dgm:cxn modelId="{23FAA60E-2D84-4AD7-97DD-11614F23A7D5}" type="presParOf" srcId="{58614F6A-C23F-4CCE-AEA7-9892345CD449}" destId="{57413B65-7B92-4EB2-AB8B-046E98F06AF5}" srcOrd="1" destOrd="0" presId="urn:microsoft.com/office/officeart/2005/8/layout/hierarchy1"/>
    <dgm:cxn modelId="{37744701-DDC5-42D3-9209-790AC906C20B}" type="presParOf" srcId="{57413B65-7B92-4EB2-AB8B-046E98F06AF5}" destId="{5B34F02B-0C00-45C9-A08C-A8089D208D09}" srcOrd="0" destOrd="0" presId="urn:microsoft.com/office/officeart/2005/8/layout/hierarchy1"/>
    <dgm:cxn modelId="{A3BA3DD3-E210-47A7-920B-FF1B4B590DB9}" type="presParOf" srcId="{5B34F02B-0C00-45C9-A08C-A8089D208D09}" destId="{742FF2B9-4EAD-44DE-A7EF-CF41D67709F3}" srcOrd="0" destOrd="0" presId="urn:microsoft.com/office/officeart/2005/8/layout/hierarchy1"/>
    <dgm:cxn modelId="{22D1D96D-C203-48A0-95D7-E7FE2328017B}" type="presParOf" srcId="{5B34F02B-0C00-45C9-A08C-A8089D208D09}" destId="{EC010CD9-DE28-459B-B1EF-F8C3D29B2959}" srcOrd="1" destOrd="0" presId="urn:microsoft.com/office/officeart/2005/8/layout/hierarchy1"/>
    <dgm:cxn modelId="{67723B9B-F5D1-4975-94CC-6213095879BD}" type="presParOf" srcId="{57413B65-7B92-4EB2-AB8B-046E98F06AF5}" destId="{1C1B949D-C548-4894-986A-FE117A83C886}" srcOrd="1" destOrd="0" presId="urn:microsoft.com/office/officeart/2005/8/layout/hierarchy1"/>
    <dgm:cxn modelId="{35D7273C-8E33-4E42-916C-97C764471E28}" type="presParOf" srcId="{1C1B949D-C548-4894-986A-FE117A83C886}" destId="{6591D397-9273-4980-B2A8-F8463EBAA4B0}" srcOrd="0" destOrd="0" presId="urn:microsoft.com/office/officeart/2005/8/layout/hierarchy1"/>
    <dgm:cxn modelId="{30B2F748-4673-4BDF-87DB-7E253BCC59B0}" type="presParOf" srcId="{1C1B949D-C548-4894-986A-FE117A83C886}" destId="{214F376F-0903-4FDF-8476-70B154FE038C}" srcOrd="1" destOrd="0" presId="urn:microsoft.com/office/officeart/2005/8/layout/hierarchy1"/>
    <dgm:cxn modelId="{DEBD5328-5322-4F68-9D46-EE0996F63F1A}" type="presParOf" srcId="{214F376F-0903-4FDF-8476-70B154FE038C}" destId="{2F5F1D4C-D641-4C71-8FB5-8F371893CF00}" srcOrd="0" destOrd="0" presId="urn:microsoft.com/office/officeart/2005/8/layout/hierarchy1"/>
    <dgm:cxn modelId="{21510129-A2B6-46E9-BD03-0E029A5E5019}" type="presParOf" srcId="{2F5F1D4C-D641-4C71-8FB5-8F371893CF00}" destId="{19839F36-6B1E-4D27-B6FF-8FE5448D3ACC}" srcOrd="0" destOrd="0" presId="urn:microsoft.com/office/officeart/2005/8/layout/hierarchy1"/>
    <dgm:cxn modelId="{CCB5E299-0425-447B-9AA2-D8635FFE0C3B}" type="presParOf" srcId="{2F5F1D4C-D641-4C71-8FB5-8F371893CF00}" destId="{9D31F3FF-AD26-4F56-9189-8EA88569358D}" srcOrd="1" destOrd="0" presId="urn:microsoft.com/office/officeart/2005/8/layout/hierarchy1"/>
    <dgm:cxn modelId="{84F48A94-F727-43A3-A9F2-372D4FEBC010}" type="presParOf" srcId="{214F376F-0903-4FDF-8476-70B154FE038C}" destId="{CA22F204-4F2B-4794-AE45-8280C87323F8}" srcOrd="1" destOrd="0" presId="urn:microsoft.com/office/officeart/2005/8/layout/hierarchy1"/>
    <dgm:cxn modelId="{68AFFCF0-959A-4AB0-95CE-5B49ABF8D1E3}" type="presParOf" srcId="{CA22F204-4F2B-4794-AE45-8280C87323F8}" destId="{38BFE026-6D4B-48CB-8DF7-37220353B477}" srcOrd="0" destOrd="0" presId="urn:microsoft.com/office/officeart/2005/8/layout/hierarchy1"/>
    <dgm:cxn modelId="{DC465EAD-5946-4F27-A243-F04D11A4FB29}" type="presParOf" srcId="{CA22F204-4F2B-4794-AE45-8280C87323F8}" destId="{A123E974-49EA-4D5D-B8B6-C76210170EC3}" srcOrd="1" destOrd="0" presId="urn:microsoft.com/office/officeart/2005/8/layout/hierarchy1"/>
    <dgm:cxn modelId="{B86D55E7-51AF-4092-AA4B-6A7E2D346629}" type="presParOf" srcId="{A123E974-49EA-4D5D-B8B6-C76210170EC3}" destId="{75F83A02-B01C-4EDE-8555-6E3D70548431}" srcOrd="0" destOrd="0" presId="urn:microsoft.com/office/officeart/2005/8/layout/hierarchy1"/>
    <dgm:cxn modelId="{6D10ACE2-3B58-4174-9BF8-912805B66869}" type="presParOf" srcId="{75F83A02-B01C-4EDE-8555-6E3D70548431}" destId="{3FC4A097-2974-4709-94EF-1670BA7BB935}" srcOrd="0" destOrd="0" presId="urn:microsoft.com/office/officeart/2005/8/layout/hierarchy1"/>
    <dgm:cxn modelId="{35C102A1-2AAC-4BF8-BEC7-2B1628316EDC}" type="presParOf" srcId="{75F83A02-B01C-4EDE-8555-6E3D70548431}" destId="{B81AF484-406A-4253-BCB6-0E7533B03788}" srcOrd="1" destOrd="0" presId="urn:microsoft.com/office/officeart/2005/8/layout/hierarchy1"/>
    <dgm:cxn modelId="{68C97F11-697A-4B14-B87E-78BBD7E0B33B}" type="presParOf" srcId="{A123E974-49EA-4D5D-B8B6-C76210170EC3}" destId="{F811A8CD-6E18-4D17-BEB1-503A8E4E821C}" srcOrd="1" destOrd="0" presId="urn:microsoft.com/office/officeart/2005/8/layout/hierarchy1"/>
    <dgm:cxn modelId="{1DF6A356-8BA2-46CE-8C65-1417C6A7FE51}" type="presParOf" srcId="{F811A8CD-6E18-4D17-BEB1-503A8E4E821C}" destId="{55FD694D-88AF-4299-AD29-C79DD68474A3}" srcOrd="0" destOrd="0" presId="urn:microsoft.com/office/officeart/2005/8/layout/hierarchy1"/>
    <dgm:cxn modelId="{24930202-1F20-42A1-B741-D2BD0A3D002C}" type="presParOf" srcId="{F811A8CD-6E18-4D17-BEB1-503A8E4E821C}" destId="{EF419ABA-7889-4E19-B0A0-42BCC3DD0355}" srcOrd="1" destOrd="0" presId="urn:microsoft.com/office/officeart/2005/8/layout/hierarchy1"/>
    <dgm:cxn modelId="{71692F12-8FC2-4F9B-844F-C4974954C2DB}" type="presParOf" srcId="{EF419ABA-7889-4E19-B0A0-42BCC3DD0355}" destId="{7D3F1C2D-9A01-4D74-8485-3A9899FB9E57}" srcOrd="0" destOrd="0" presId="urn:microsoft.com/office/officeart/2005/8/layout/hierarchy1"/>
    <dgm:cxn modelId="{69D297CE-F8A2-417B-8C03-5536672C9422}" type="presParOf" srcId="{7D3F1C2D-9A01-4D74-8485-3A9899FB9E57}" destId="{37CEDD5D-A3C9-4D3C-BAEC-79781793E8E9}" srcOrd="0" destOrd="0" presId="urn:microsoft.com/office/officeart/2005/8/layout/hierarchy1"/>
    <dgm:cxn modelId="{0E5D133B-EE5B-4F89-80E6-E86FE2DB0001}" type="presParOf" srcId="{7D3F1C2D-9A01-4D74-8485-3A9899FB9E57}" destId="{D3362B51-B1EB-4912-88DF-4252B3A1AE8D}" srcOrd="1" destOrd="0" presId="urn:microsoft.com/office/officeart/2005/8/layout/hierarchy1"/>
    <dgm:cxn modelId="{0572C2DB-6C1A-49AE-A790-1C8C93C98D92}" type="presParOf" srcId="{EF419ABA-7889-4E19-B0A0-42BCC3DD0355}" destId="{2E5E15CC-4CF9-4D42-96C8-31DE2CBC6A28}" srcOrd="1" destOrd="0" presId="urn:microsoft.com/office/officeart/2005/8/layout/hierarchy1"/>
    <dgm:cxn modelId="{2D604AF2-C0E2-4493-9B2F-A4026A2686B9}" type="presParOf" srcId="{2E5E15CC-4CF9-4D42-96C8-31DE2CBC6A28}" destId="{2553BD62-ED8B-4C62-AC4F-067F1CAEDE8F}" srcOrd="0" destOrd="0" presId="urn:microsoft.com/office/officeart/2005/8/layout/hierarchy1"/>
    <dgm:cxn modelId="{CA01FF33-2E87-4947-BC4B-7F8FD8BC8579}" type="presParOf" srcId="{2E5E15CC-4CF9-4D42-96C8-31DE2CBC6A28}" destId="{1C3ECB12-E5D3-419D-AFE3-66005A17E54F}" srcOrd="1" destOrd="0" presId="urn:microsoft.com/office/officeart/2005/8/layout/hierarchy1"/>
    <dgm:cxn modelId="{B605B1D6-2BB4-4EA0-BAAC-655EBDBE9468}" type="presParOf" srcId="{1C3ECB12-E5D3-419D-AFE3-66005A17E54F}" destId="{6215C3CA-F96A-46B4-B2C8-C1CC192EE4BF}" srcOrd="0" destOrd="0" presId="urn:microsoft.com/office/officeart/2005/8/layout/hierarchy1"/>
    <dgm:cxn modelId="{F636A82F-2418-468F-81E9-0FEDBF17E5D7}" type="presParOf" srcId="{6215C3CA-F96A-46B4-B2C8-C1CC192EE4BF}" destId="{76E004B3-3DEC-4A04-A356-3DA7833DEAA1}" srcOrd="0" destOrd="0" presId="urn:microsoft.com/office/officeart/2005/8/layout/hierarchy1"/>
    <dgm:cxn modelId="{6B6EACEA-3394-4151-BC37-26736DB243F4}" type="presParOf" srcId="{6215C3CA-F96A-46B4-B2C8-C1CC192EE4BF}" destId="{D2EAA340-0C13-433B-B9DB-695437B96C9E}" srcOrd="1" destOrd="0" presId="urn:microsoft.com/office/officeart/2005/8/layout/hierarchy1"/>
    <dgm:cxn modelId="{C4277FE6-902C-4E70-AB66-33A06D1B8432}" type="presParOf" srcId="{1C3ECB12-E5D3-419D-AFE3-66005A17E54F}" destId="{B846E1E8-CA5C-4656-986E-D6BE2F23C5DB}" srcOrd="1" destOrd="0" presId="urn:microsoft.com/office/officeart/2005/8/layout/hierarchy1"/>
    <dgm:cxn modelId="{81162FEB-2513-4EF7-A352-5FABDDCD80A4}" type="presParOf" srcId="{B846E1E8-CA5C-4656-986E-D6BE2F23C5DB}" destId="{4AB96F98-B7DF-46A2-91F5-91BB8F55E58B}" srcOrd="0" destOrd="0" presId="urn:microsoft.com/office/officeart/2005/8/layout/hierarchy1"/>
    <dgm:cxn modelId="{DC177D57-3B07-498F-B150-771E9007A5AD}" type="presParOf" srcId="{B846E1E8-CA5C-4656-986E-D6BE2F23C5DB}" destId="{B81A310B-3FD3-4FDC-B33C-62630F5EC6DE}" srcOrd="1" destOrd="0" presId="urn:microsoft.com/office/officeart/2005/8/layout/hierarchy1"/>
    <dgm:cxn modelId="{E2F4520F-D7CC-4B29-A875-A3AEC28ADC54}" type="presParOf" srcId="{B81A310B-3FD3-4FDC-B33C-62630F5EC6DE}" destId="{B6E526BA-44D1-4834-A849-68A19B3DECDE}" srcOrd="0" destOrd="0" presId="urn:microsoft.com/office/officeart/2005/8/layout/hierarchy1"/>
    <dgm:cxn modelId="{6D929516-D478-4DCD-940C-12137DE132FC}" type="presParOf" srcId="{B6E526BA-44D1-4834-A849-68A19B3DECDE}" destId="{218B5370-F4EB-4337-BDAC-E38FF1E3399B}" srcOrd="0" destOrd="0" presId="urn:microsoft.com/office/officeart/2005/8/layout/hierarchy1"/>
    <dgm:cxn modelId="{30D9A4EC-70BD-49C7-B877-89FC8B4077BE}" type="presParOf" srcId="{B6E526BA-44D1-4834-A849-68A19B3DECDE}" destId="{7376DBE4-DAFC-48F1-9281-FEBE25948C44}" srcOrd="1" destOrd="0" presId="urn:microsoft.com/office/officeart/2005/8/layout/hierarchy1"/>
    <dgm:cxn modelId="{4EBD1EBC-DFC6-4836-B966-82B11E33CE47}" type="presParOf" srcId="{B81A310B-3FD3-4FDC-B33C-62630F5EC6DE}" destId="{A8134C74-62BB-45C2-B44E-A60F893631AB}" srcOrd="1" destOrd="0" presId="urn:microsoft.com/office/officeart/2005/8/layout/hierarchy1"/>
    <dgm:cxn modelId="{248BA72B-C076-4BAE-8E7B-D8CDEAA50558}" type="presParOf" srcId="{F1CFBCB0-C3BE-45EC-9F1E-92C19DC78B8F}" destId="{BAAEF7D3-18A1-4F89-851C-4D3935E13C7E}" srcOrd="4" destOrd="0" presId="urn:microsoft.com/office/officeart/2005/8/layout/hierarchy1"/>
    <dgm:cxn modelId="{E4B778AB-39F8-45BA-A887-4BCE0F79322A}" type="presParOf" srcId="{F1CFBCB0-C3BE-45EC-9F1E-92C19DC78B8F}" destId="{60007E88-E419-46B9-B9D6-E887164B1B91}" srcOrd="5" destOrd="0" presId="urn:microsoft.com/office/officeart/2005/8/layout/hierarchy1"/>
    <dgm:cxn modelId="{41DA8071-4AC0-450D-9657-23745C3C390F}" type="presParOf" srcId="{60007E88-E419-46B9-B9D6-E887164B1B91}" destId="{412B0CA7-6B22-4923-94E3-23871CBD4118}" srcOrd="0" destOrd="0" presId="urn:microsoft.com/office/officeart/2005/8/layout/hierarchy1"/>
    <dgm:cxn modelId="{EBE4311C-84BF-4B47-9467-697F746C54B0}" type="presParOf" srcId="{412B0CA7-6B22-4923-94E3-23871CBD4118}" destId="{2D634F68-C07D-4EE4-9404-234544E34508}" srcOrd="0" destOrd="0" presId="urn:microsoft.com/office/officeart/2005/8/layout/hierarchy1"/>
    <dgm:cxn modelId="{CC938D44-C9DA-454F-A560-EC524AE772EA}" type="presParOf" srcId="{412B0CA7-6B22-4923-94E3-23871CBD4118}" destId="{2236B436-0B31-48B5-A2A1-AEA29C010C11}" srcOrd="1" destOrd="0" presId="urn:microsoft.com/office/officeart/2005/8/layout/hierarchy1"/>
    <dgm:cxn modelId="{9CC2A1C4-A033-4875-8D08-DF00B49F0E3E}" type="presParOf" srcId="{60007E88-E419-46B9-B9D6-E887164B1B91}" destId="{BC61A3AD-ECD6-432B-9A86-5BB6E661106C}" srcOrd="1" destOrd="0" presId="urn:microsoft.com/office/officeart/2005/8/layout/hierarchy1"/>
    <dgm:cxn modelId="{9C6C4D56-44AB-4A9E-825F-FA293A5AC22D}" type="presParOf" srcId="{BC61A3AD-ECD6-432B-9A86-5BB6E661106C}" destId="{2B312D7F-698F-4EEC-9D84-3559BC65F3EF}" srcOrd="0" destOrd="0" presId="urn:microsoft.com/office/officeart/2005/8/layout/hierarchy1"/>
    <dgm:cxn modelId="{FDA2625D-EB3B-4442-86C2-BC79C2BC0990}" type="presParOf" srcId="{BC61A3AD-ECD6-432B-9A86-5BB6E661106C}" destId="{C3D5E640-240C-4CA3-8705-432E0FC0317B}" srcOrd="1" destOrd="0" presId="urn:microsoft.com/office/officeart/2005/8/layout/hierarchy1"/>
    <dgm:cxn modelId="{65872A49-BD7E-4B03-8EE6-46EC3E9644C1}" type="presParOf" srcId="{C3D5E640-240C-4CA3-8705-432E0FC0317B}" destId="{2C62597A-A66B-47D1-B9D5-CA1E4ED26B89}" srcOrd="0" destOrd="0" presId="urn:microsoft.com/office/officeart/2005/8/layout/hierarchy1"/>
    <dgm:cxn modelId="{DDCABEF1-DA99-4A4A-92F4-215CA16AF0BD}" type="presParOf" srcId="{2C62597A-A66B-47D1-B9D5-CA1E4ED26B89}" destId="{D3F9E241-4953-401F-AFC5-368A2274995D}" srcOrd="0" destOrd="0" presId="urn:microsoft.com/office/officeart/2005/8/layout/hierarchy1"/>
    <dgm:cxn modelId="{2C46CC6C-85E7-4C00-984B-DC67BEEC4EB4}" type="presParOf" srcId="{2C62597A-A66B-47D1-B9D5-CA1E4ED26B89}" destId="{6B574C3E-676E-44DF-BE02-2408FF7CEED6}" srcOrd="1" destOrd="0" presId="urn:microsoft.com/office/officeart/2005/8/layout/hierarchy1"/>
    <dgm:cxn modelId="{D77E59D5-76C6-4F51-BDB9-6FF7C9D36789}" type="presParOf" srcId="{C3D5E640-240C-4CA3-8705-432E0FC0317B}" destId="{48E054DF-D4DF-45B7-AB81-1A8FCBBC7165}" srcOrd="1" destOrd="0" presId="urn:microsoft.com/office/officeart/2005/8/layout/hierarchy1"/>
    <dgm:cxn modelId="{E944E290-3605-4C3B-B1BD-8100AED79B07}" type="presParOf" srcId="{48E054DF-D4DF-45B7-AB81-1A8FCBBC7165}" destId="{ED0B05BD-9543-4C5E-9EB5-3DEB9D491280}" srcOrd="0" destOrd="0" presId="urn:microsoft.com/office/officeart/2005/8/layout/hierarchy1"/>
    <dgm:cxn modelId="{AFBF9A8A-2B06-45AE-B19C-5621A4B61316}" type="presParOf" srcId="{48E054DF-D4DF-45B7-AB81-1A8FCBBC7165}" destId="{D4FF83A6-62E1-4345-8E6F-480E0225663B}" srcOrd="1" destOrd="0" presId="urn:microsoft.com/office/officeart/2005/8/layout/hierarchy1"/>
    <dgm:cxn modelId="{DFA351DC-67F2-44FA-85CE-2BD168F7344D}" type="presParOf" srcId="{D4FF83A6-62E1-4345-8E6F-480E0225663B}" destId="{D4C98FEB-174C-40B2-8490-547348F027FA}" srcOrd="0" destOrd="0" presId="urn:microsoft.com/office/officeart/2005/8/layout/hierarchy1"/>
    <dgm:cxn modelId="{BF3C2AD5-BBB4-442B-A39F-D5A9BF2513D6}" type="presParOf" srcId="{D4C98FEB-174C-40B2-8490-547348F027FA}" destId="{BD281B7A-2BF0-4B2A-B906-A9F6BD3DD44D}" srcOrd="0" destOrd="0" presId="urn:microsoft.com/office/officeart/2005/8/layout/hierarchy1"/>
    <dgm:cxn modelId="{CD4E52B0-BBA5-49A0-B40C-16C19A5C5492}" type="presParOf" srcId="{D4C98FEB-174C-40B2-8490-547348F027FA}" destId="{45C647CB-1728-4874-8944-D1F4698B6B81}" srcOrd="1" destOrd="0" presId="urn:microsoft.com/office/officeart/2005/8/layout/hierarchy1"/>
    <dgm:cxn modelId="{E8419626-2A65-4E32-B0BC-EA01EB73CDC6}" type="presParOf" srcId="{D4FF83A6-62E1-4345-8E6F-480E0225663B}" destId="{A5B591BD-22DD-44B9-A442-D03B1E91D0CB}" srcOrd="1" destOrd="0" presId="urn:microsoft.com/office/officeart/2005/8/layout/hierarchy1"/>
    <dgm:cxn modelId="{E7AD952E-2D00-403E-8DEC-2DEB68237114}" type="presParOf" srcId="{A5B591BD-22DD-44B9-A442-D03B1E91D0CB}" destId="{F9AD2CF1-4E37-4AFD-B1AA-481A7160D70F}" srcOrd="0" destOrd="0" presId="urn:microsoft.com/office/officeart/2005/8/layout/hierarchy1"/>
    <dgm:cxn modelId="{DCB379B8-FFAD-4D38-9DA9-2A94F9496647}" type="presParOf" srcId="{A5B591BD-22DD-44B9-A442-D03B1E91D0CB}" destId="{A20E6473-CE22-4F9C-9672-8F075E708354}" srcOrd="1" destOrd="0" presId="urn:microsoft.com/office/officeart/2005/8/layout/hierarchy1"/>
    <dgm:cxn modelId="{93ED2B57-A3EB-4F0A-B073-B2CD5EDB084F}" type="presParOf" srcId="{A20E6473-CE22-4F9C-9672-8F075E708354}" destId="{3A696016-CD0F-4244-B754-00A800EF964B}" srcOrd="0" destOrd="0" presId="urn:microsoft.com/office/officeart/2005/8/layout/hierarchy1"/>
    <dgm:cxn modelId="{51F20594-1326-4639-A928-C2F125788828}" type="presParOf" srcId="{3A696016-CD0F-4244-B754-00A800EF964B}" destId="{78D97E79-6A1F-4A83-94FB-C9FE29F49BAD}" srcOrd="0" destOrd="0" presId="urn:microsoft.com/office/officeart/2005/8/layout/hierarchy1"/>
    <dgm:cxn modelId="{CA2FBDE8-561B-42F3-AA64-CDC8602854BE}" type="presParOf" srcId="{3A696016-CD0F-4244-B754-00A800EF964B}" destId="{1416E686-C098-416D-AEC7-7C674E380D2E}" srcOrd="1" destOrd="0" presId="urn:microsoft.com/office/officeart/2005/8/layout/hierarchy1"/>
    <dgm:cxn modelId="{E6C55E77-DF07-4D82-8D6F-C6281054ED7D}" type="presParOf" srcId="{A20E6473-CE22-4F9C-9672-8F075E708354}" destId="{DAF9E4F5-235D-4A4B-8132-B789EE2842A7}" srcOrd="1" destOrd="0" presId="urn:microsoft.com/office/officeart/2005/8/layout/hierarchy1"/>
    <dgm:cxn modelId="{DDFFEAE8-A8CD-4930-B28E-75FCF29924A3}" type="presParOf" srcId="{A5B591BD-22DD-44B9-A442-D03B1E91D0CB}" destId="{B11436BA-3B35-4D67-B49F-0FCA8256CA53}" srcOrd="2" destOrd="0" presId="urn:microsoft.com/office/officeart/2005/8/layout/hierarchy1"/>
    <dgm:cxn modelId="{0EB2A4B7-01DC-4BFB-8CDD-6E7F87B30A4B}" type="presParOf" srcId="{A5B591BD-22DD-44B9-A442-D03B1E91D0CB}" destId="{3B04F3AD-26AA-407F-ADB6-7A7AA4617A9F}" srcOrd="3" destOrd="0" presId="urn:microsoft.com/office/officeart/2005/8/layout/hierarchy1"/>
    <dgm:cxn modelId="{17CF3DD6-581B-4A8E-B8FE-655787EA4E61}" type="presParOf" srcId="{3B04F3AD-26AA-407F-ADB6-7A7AA4617A9F}" destId="{BBFF1170-D654-4AD8-B280-90EC6CE03E70}" srcOrd="0" destOrd="0" presId="urn:microsoft.com/office/officeart/2005/8/layout/hierarchy1"/>
    <dgm:cxn modelId="{F8B0E4BB-801E-4A34-B943-F9E32C632227}" type="presParOf" srcId="{BBFF1170-D654-4AD8-B280-90EC6CE03E70}" destId="{9C50EED8-A6E2-435A-810D-7E1DBE4F713D}" srcOrd="0" destOrd="0" presId="urn:microsoft.com/office/officeart/2005/8/layout/hierarchy1"/>
    <dgm:cxn modelId="{DB2E550C-4913-41F8-9010-71F849AC748D}" type="presParOf" srcId="{BBFF1170-D654-4AD8-B280-90EC6CE03E70}" destId="{18503283-F1D0-4C6A-9BCA-8C96B213EBE1}" srcOrd="1" destOrd="0" presId="urn:microsoft.com/office/officeart/2005/8/layout/hierarchy1"/>
    <dgm:cxn modelId="{9B3C4DE1-9FDB-4441-9693-177B3E91012E}" type="presParOf" srcId="{3B04F3AD-26AA-407F-ADB6-7A7AA4617A9F}" destId="{16C681B1-BF2E-45FF-8D06-ED8CF3049E9C}" srcOrd="1" destOrd="0" presId="urn:microsoft.com/office/officeart/2005/8/layout/hierarchy1"/>
    <dgm:cxn modelId="{2CAE9301-3F73-4000-BA83-A3B98303E818}" type="presParOf" srcId="{16C681B1-BF2E-45FF-8D06-ED8CF3049E9C}" destId="{CF3CC74D-DD7E-4102-960E-8C984787F909}" srcOrd="0" destOrd="0" presId="urn:microsoft.com/office/officeart/2005/8/layout/hierarchy1"/>
    <dgm:cxn modelId="{3E7C3CB1-1451-4427-AC96-C93D2AE164AF}" type="presParOf" srcId="{16C681B1-BF2E-45FF-8D06-ED8CF3049E9C}" destId="{E62404EC-9194-4E6C-9F25-6F3F77BDB503}" srcOrd="1" destOrd="0" presId="urn:microsoft.com/office/officeart/2005/8/layout/hierarchy1"/>
    <dgm:cxn modelId="{A3E4D8C6-3521-4F88-A686-184E67941CEB}" type="presParOf" srcId="{E62404EC-9194-4E6C-9F25-6F3F77BDB503}" destId="{471176B4-3F83-4CF4-914D-E35CC4B08FAA}" srcOrd="0" destOrd="0" presId="urn:microsoft.com/office/officeart/2005/8/layout/hierarchy1"/>
    <dgm:cxn modelId="{0DDF5DAA-1400-45FD-8F25-19EFE411610C}" type="presParOf" srcId="{471176B4-3F83-4CF4-914D-E35CC4B08FAA}" destId="{F02315F7-85DC-499C-B483-E336E4442D42}" srcOrd="0" destOrd="0" presId="urn:microsoft.com/office/officeart/2005/8/layout/hierarchy1"/>
    <dgm:cxn modelId="{949D3797-74F5-414D-895D-1EB8ABFBF0D4}" type="presParOf" srcId="{471176B4-3F83-4CF4-914D-E35CC4B08FAA}" destId="{826E939C-E9AA-4814-A358-FDF765667E00}" srcOrd="1" destOrd="0" presId="urn:microsoft.com/office/officeart/2005/8/layout/hierarchy1"/>
    <dgm:cxn modelId="{BBF4523C-50F0-4318-A99C-BB58C672E4EC}" type="presParOf" srcId="{E62404EC-9194-4E6C-9F25-6F3F77BDB503}" destId="{001A712D-9E72-4140-B51B-C429AC1F9B6E}" srcOrd="1" destOrd="0" presId="urn:microsoft.com/office/officeart/2005/8/layout/hierarchy1"/>
    <dgm:cxn modelId="{09B1938F-8071-4963-A4CE-CB3DB54699D0}" type="presParOf" srcId="{F1CFBCB0-C3BE-45EC-9F1E-92C19DC78B8F}" destId="{9CEE0B80-15DC-4C8D-9E7B-93F73A2465D2}" srcOrd="6" destOrd="0" presId="urn:microsoft.com/office/officeart/2005/8/layout/hierarchy1"/>
    <dgm:cxn modelId="{6A3FB3EB-EDFE-47CB-992F-294BC6706ECC}" type="presParOf" srcId="{F1CFBCB0-C3BE-45EC-9F1E-92C19DC78B8F}" destId="{E3E966F6-DF40-42E6-8395-22284CC92F55}" srcOrd="7" destOrd="0" presId="urn:microsoft.com/office/officeart/2005/8/layout/hierarchy1"/>
    <dgm:cxn modelId="{2A358267-5915-4017-B325-13A4715BE770}" type="presParOf" srcId="{E3E966F6-DF40-42E6-8395-22284CC92F55}" destId="{75C5AEC7-EDBA-49F9-B827-82B6864597D9}" srcOrd="0" destOrd="0" presId="urn:microsoft.com/office/officeart/2005/8/layout/hierarchy1"/>
    <dgm:cxn modelId="{2537DD57-3256-429F-A7ED-BB7089FA74AF}" type="presParOf" srcId="{75C5AEC7-EDBA-49F9-B827-82B6864597D9}" destId="{68ED3A1C-F9D2-4ADD-AA2D-5BC564CE4C65}" srcOrd="0" destOrd="0" presId="urn:microsoft.com/office/officeart/2005/8/layout/hierarchy1"/>
    <dgm:cxn modelId="{9093B019-EA98-4FEC-8E53-C8CC4FD94057}" type="presParOf" srcId="{75C5AEC7-EDBA-49F9-B827-82B6864597D9}" destId="{C8E727BE-D571-47ED-BC25-55FA7A1B0BE9}" srcOrd="1" destOrd="0" presId="urn:microsoft.com/office/officeart/2005/8/layout/hierarchy1"/>
    <dgm:cxn modelId="{805C56EF-457D-4E34-A373-4C3836EDCCA6}" type="presParOf" srcId="{E3E966F6-DF40-42E6-8395-22284CC92F55}" destId="{E1F92EAE-E9F8-4A66-8AB7-153C53C6A65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2B32C98-E23E-4985-BA66-433FBADC04CF}" type="doc">
      <dgm:prSet loTypeId="urn:microsoft.com/office/officeart/2005/8/layout/hierarchy1" loCatId="hierarchy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5AB82F86-2067-46C9-9F82-048F8021500D}">
      <dgm:prSet phldrT="[نص]" custT="1"/>
      <dgm:spPr/>
      <dgm:t>
        <a:bodyPr/>
        <a:lstStyle/>
        <a:p>
          <a:pPr rtl="1"/>
          <a:r>
            <a:rPr lang="ar-SA" sz="36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منهجية التحليل</a:t>
          </a:r>
        </a:p>
      </dgm:t>
    </dgm:pt>
    <dgm:pt modelId="{6588B97B-8759-442F-8C04-01652EA52504}" type="parTrans" cxnId="{9C990516-F7D5-4C5A-A1AF-619BEF62135C}">
      <dgm:prSet/>
      <dgm:spPr/>
      <dgm:t>
        <a:bodyPr/>
        <a:lstStyle/>
        <a:p>
          <a:pPr rtl="1"/>
          <a:endParaRPr lang="ar-SA"/>
        </a:p>
      </dgm:t>
    </dgm:pt>
    <dgm:pt modelId="{C7A02C43-8CAF-4299-862C-830A700D69FC}" type="sibTrans" cxnId="{9C990516-F7D5-4C5A-A1AF-619BEF62135C}">
      <dgm:prSet/>
      <dgm:spPr/>
      <dgm:t>
        <a:bodyPr/>
        <a:lstStyle/>
        <a:p>
          <a:pPr rtl="1"/>
          <a:endParaRPr lang="ar-SA"/>
        </a:p>
      </dgm:t>
    </dgm:pt>
    <dgm:pt modelId="{4D21A089-7670-418C-BE69-DFB904A06414}">
      <dgm:prSet phldrT="[نص]" custT="1"/>
      <dgm:spPr/>
      <dgm:t>
        <a:bodyPr/>
        <a:lstStyle/>
        <a:p>
          <a:pPr rtl="1"/>
          <a:r>
            <a:rPr lang="ar-SA" sz="2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امكانيات</a:t>
          </a:r>
          <a:r>
            <a: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و تحديات التنمية</a:t>
          </a:r>
        </a:p>
      </dgm:t>
    </dgm:pt>
    <dgm:pt modelId="{DF90B894-EE70-4EE0-A527-60D33FD8586F}" type="parTrans" cxnId="{627B2B6A-4233-46FA-A1A8-7D76421C38EF}">
      <dgm:prSet/>
      <dgm:spPr/>
      <dgm:t>
        <a:bodyPr/>
        <a:lstStyle/>
        <a:p>
          <a:pPr rtl="1"/>
          <a:endParaRPr lang="ar-SA"/>
        </a:p>
      </dgm:t>
    </dgm:pt>
    <dgm:pt modelId="{6BEB63CC-07D1-4CEF-BCF9-EEFFA6279930}" type="sibTrans" cxnId="{627B2B6A-4233-46FA-A1A8-7D76421C38EF}">
      <dgm:prSet/>
      <dgm:spPr/>
      <dgm:t>
        <a:bodyPr/>
        <a:lstStyle/>
        <a:p>
          <a:pPr rtl="1"/>
          <a:endParaRPr lang="ar-SA"/>
        </a:p>
      </dgm:t>
    </dgm:pt>
    <dgm:pt modelId="{36109C13-E2CD-4D1C-B245-FAD6C58892DC}">
      <dgm:prSet phldrT="[نص]"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المعيقات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التحديات</a:t>
          </a:r>
        </a:p>
      </dgm:t>
    </dgm:pt>
    <dgm:pt modelId="{0484E081-6AAC-4CE3-A11A-F1D3C8A6EC24}" type="parTrans" cxnId="{F3C35DE2-C9BD-4751-B2BD-A671A0E521F0}">
      <dgm:prSet/>
      <dgm:spPr/>
      <dgm:t>
        <a:bodyPr/>
        <a:lstStyle/>
        <a:p>
          <a:pPr rtl="1"/>
          <a:endParaRPr lang="ar-SA"/>
        </a:p>
      </dgm:t>
    </dgm:pt>
    <dgm:pt modelId="{4970807B-DB37-4623-9E40-269C7107C2DA}" type="sibTrans" cxnId="{F3C35DE2-C9BD-4751-B2BD-A671A0E521F0}">
      <dgm:prSet/>
      <dgm:spPr/>
      <dgm:t>
        <a:bodyPr/>
        <a:lstStyle/>
        <a:p>
          <a:pPr rtl="1"/>
          <a:endParaRPr lang="ar-SA"/>
        </a:p>
      </dgm:t>
    </dgm:pt>
    <dgm:pt modelId="{A537EFA4-0018-4E7C-9A4C-7F76A662AA5C}">
      <dgm:prSet phldrT="[نص]"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الفرص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الامكانيات</a:t>
          </a:r>
          <a:endParaRPr lang="ar-SA" sz="24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8EE0476A-E699-4ABB-B03C-D3C972C4E133}" type="parTrans" cxnId="{7AA704F5-820D-41C9-A73C-73D150800FA2}">
      <dgm:prSet/>
      <dgm:spPr/>
      <dgm:t>
        <a:bodyPr/>
        <a:lstStyle/>
        <a:p>
          <a:pPr rtl="1"/>
          <a:endParaRPr lang="ar-SA"/>
        </a:p>
      </dgm:t>
    </dgm:pt>
    <dgm:pt modelId="{DEB757E3-D805-44FA-945E-06BF44C0D270}" type="sibTrans" cxnId="{7AA704F5-820D-41C9-A73C-73D150800FA2}">
      <dgm:prSet/>
      <dgm:spPr/>
      <dgm:t>
        <a:bodyPr/>
        <a:lstStyle/>
        <a:p>
          <a:pPr rtl="1"/>
          <a:endParaRPr lang="ar-SA"/>
        </a:p>
      </dgm:t>
    </dgm:pt>
    <dgm:pt modelId="{7DEB42E1-490E-4146-8979-51F5C51B67BF}">
      <dgm:prSet custT="1"/>
      <dgm:spPr/>
      <dgm:t>
        <a:bodyPr/>
        <a:lstStyle/>
        <a:p>
          <a:pPr rtl="1"/>
          <a:r>
            <a: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تحليل القطاعات</a:t>
          </a:r>
        </a:p>
      </dgm:t>
    </dgm:pt>
    <dgm:pt modelId="{735D0B8F-97F2-4149-92E9-CAEB6DBE8C06}" type="parTrans" cxnId="{7BC958C2-989F-45EF-B6D1-46AFEC980446}">
      <dgm:prSet/>
      <dgm:spPr/>
      <dgm:t>
        <a:bodyPr/>
        <a:lstStyle/>
        <a:p>
          <a:pPr rtl="1"/>
          <a:endParaRPr lang="ar-SA"/>
        </a:p>
      </dgm:t>
    </dgm:pt>
    <dgm:pt modelId="{C386A14A-52A3-43E0-B8E5-75A8963146AD}" type="sibTrans" cxnId="{7BC958C2-989F-45EF-B6D1-46AFEC980446}">
      <dgm:prSet/>
      <dgm:spPr/>
      <dgm:t>
        <a:bodyPr/>
        <a:lstStyle/>
        <a:p>
          <a:pPr rtl="1"/>
          <a:endParaRPr lang="ar-SA"/>
        </a:p>
      </dgm:t>
    </dgm:pt>
    <dgm:pt modelId="{7267A3F4-9625-481D-BB27-C83C606848ED}">
      <dgm:prSet custT="1"/>
      <dgm:spPr/>
      <dgm:t>
        <a:bodyPr/>
        <a:lstStyle/>
        <a:p>
          <a:pPr rtl="1"/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السكان </a:t>
          </a:r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</a:t>
          </a:r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الديموغرافيا</a:t>
          </a:r>
          <a:endParaRPr lang="ar-SA" sz="18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CF9A15DA-3421-4337-969E-6A9567BDFB91}" type="parTrans" cxnId="{4D28C4F6-8F9A-4994-811A-9AA227C6B389}">
      <dgm:prSet/>
      <dgm:spPr/>
      <dgm:t>
        <a:bodyPr/>
        <a:lstStyle/>
        <a:p>
          <a:pPr rtl="1"/>
          <a:endParaRPr lang="ar-SA"/>
        </a:p>
      </dgm:t>
    </dgm:pt>
    <dgm:pt modelId="{88D3BAC5-CE02-40A9-A68A-D5BA1899D136}" type="sibTrans" cxnId="{4D28C4F6-8F9A-4994-811A-9AA227C6B389}">
      <dgm:prSet/>
      <dgm:spPr/>
      <dgm:t>
        <a:bodyPr/>
        <a:lstStyle/>
        <a:p>
          <a:pPr rtl="1"/>
          <a:endParaRPr lang="ar-SA"/>
        </a:p>
      </dgm:t>
    </dgm:pt>
    <dgm:pt modelId="{84FF49C6-28FE-4EB7-9955-EB0C803B42F6}">
      <dgm:prSet custT="1"/>
      <dgm:spPr/>
      <dgm:t>
        <a:bodyPr/>
        <a:lstStyle/>
        <a:p>
          <a:pPr rtl="1"/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المواصلات </a:t>
          </a:r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المرور</a:t>
          </a:r>
        </a:p>
      </dgm:t>
    </dgm:pt>
    <dgm:pt modelId="{9C262E5D-0350-41AF-88C6-BB7025B606D5}" type="parTrans" cxnId="{046F02AE-6929-4D70-A70F-1EE3188DABF3}">
      <dgm:prSet/>
      <dgm:spPr/>
      <dgm:t>
        <a:bodyPr/>
        <a:lstStyle/>
        <a:p>
          <a:pPr rtl="1"/>
          <a:endParaRPr lang="ar-SA"/>
        </a:p>
      </dgm:t>
    </dgm:pt>
    <dgm:pt modelId="{EF486BFC-45D8-4B78-8962-3E8FFF6CE08A}" type="sibTrans" cxnId="{046F02AE-6929-4D70-A70F-1EE3188DABF3}">
      <dgm:prSet/>
      <dgm:spPr/>
      <dgm:t>
        <a:bodyPr/>
        <a:lstStyle/>
        <a:p>
          <a:pPr rtl="1"/>
          <a:endParaRPr lang="ar-SA"/>
        </a:p>
      </dgm:t>
    </dgm:pt>
    <dgm:pt modelId="{DACD5CEB-2B75-4398-B5DC-9A954602F24E}">
      <dgm:prSet custT="1"/>
      <dgm:spPr/>
      <dgm:t>
        <a:bodyPr/>
        <a:lstStyle/>
        <a:p>
          <a:pPr rtl="1"/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المياه </a:t>
          </a:r>
          <a:r>
            <a:rPr lang="ar-SA" sz="20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الصرف الصحي</a:t>
          </a:r>
        </a:p>
      </dgm:t>
    </dgm:pt>
    <dgm:pt modelId="{E02BF8CD-915B-4722-9C8A-3E6F51B121CC}" type="parTrans" cxnId="{5C77514F-326D-4292-8695-7C3753C55CB8}">
      <dgm:prSet/>
      <dgm:spPr/>
      <dgm:t>
        <a:bodyPr/>
        <a:lstStyle/>
        <a:p>
          <a:pPr rtl="1"/>
          <a:endParaRPr lang="ar-SA"/>
        </a:p>
      </dgm:t>
    </dgm:pt>
    <dgm:pt modelId="{3C026081-3908-4F36-A6EF-8D3D65D90E0E}" type="sibTrans" cxnId="{5C77514F-326D-4292-8695-7C3753C55CB8}">
      <dgm:prSet/>
      <dgm:spPr/>
      <dgm:t>
        <a:bodyPr/>
        <a:lstStyle/>
        <a:p>
          <a:pPr rtl="1"/>
          <a:endParaRPr lang="ar-SA"/>
        </a:p>
      </dgm:t>
    </dgm:pt>
    <dgm:pt modelId="{F376AC1B-A26A-4A86-9514-8BE415361962}">
      <dgm:prSet custT="1"/>
      <dgm:spPr/>
      <dgm:t>
        <a:bodyPr/>
        <a:lstStyle/>
        <a:p>
          <a:pPr rtl="1"/>
          <a:r>
            <a:rPr lang="ar-SA" sz="20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ادارة</a:t>
          </a:r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النفايات </a:t>
          </a:r>
          <a:r>
            <a:rPr lang="ar-SA" sz="20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البيئة</a:t>
          </a:r>
        </a:p>
      </dgm:t>
    </dgm:pt>
    <dgm:pt modelId="{F14147D0-058C-4ABD-9537-C6F7DA096DDA}" type="parTrans" cxnId="{1192EC59-9091-4259-BF65-467FF0A515A4}">
      <dgm:prSet/>
      <dgm:spPr/>
      <dgm:t>
        <a:bodyPr/>
        <a:lstStyle/>
        <a:p>
          <a:pPr rtl="1"/>
          <a:endParaRPr lang="ar-SA"/>
        </a:p>
      </dgm:t>
    </dgm:pt>
    <dgm:pt modelId="{C0C4B8A9-35A9-4F69-8CF8-CFCBD0F153B3}" type="sibTrans" cxnId="{1192EC59-9091-4259-BF65-467FF0A515A4}">
      <dgm:prSet/>
      <dgm:spPr/>
      <dgm:t>
        <a:bodyPr/>
        <a:lstStyle/>
        <a:p>
          <a:pPr rtl="1"/>
          <a:endParaRPr lang="ar-SA"/>
        </a:p>
      </dgm:t>
    </dgm:pt>
    <dgm:pt modelId="{6E03E1F6-5072-4619-8207-FEBEA2E64EBE}">
      <dgm:prSet custT="1"/>
      <dgm:spPr/>
      <dgm:t>
        <a:bodyPr/>
        <a:lstStyle/>
        <a:p>
          <a:pPr rtl="1"/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امدادات</a:t>
          </a:r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الطاقة </a:t>
          </a:r>
          <a:r>
            <a:rPr lang="ar-SA" sz="18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الاتصالات</a:t>
          </a:r>
        </a:p>
      </dgm:t>
    </dgm:pt>
    <dgm:pt modelId="{CC9C4041-DE56-4E0F-BEB5-14981965DBE8}" type="parTrans" cxnId="{D3A28055-9429-4AFF-B148-D4B1DFE91BA2}">
      <dgm:prSet/>
      <dgm:spPr/>
      <dgm:t>
        <a:bodyPr/>
        <a:lstStyle/>
        <a:p>
          <a:pPr rtl="1"/>
          <a:endParaRPr lang="ar-SA"/>
        </a:p>
      </dgm:t>
    </dgm:pt>
    <dgm:pt modelId="{804D987C-B1F7-46FC-B2B9-B02E2B455E5D}" type="sibTrans" cxnId="{D3A28055-9429-4AFF-B148-D4B1DFE91BA2}">
      <dgm:prSet/>
      <dgm:spPr/>
      <dgm:t>
        <a:bodyPr/>
        <a:lstStyle/>
        <a:p>
          <a:pPr rtl="1"/>
          <a:endParaRPr lang="ar-SA"/>
        </a:p>
      </dgm:t>
    </dgm:pt>
    <dgm:pt modelId="{9B0BC3C0-24C2-4234-81EA-01749C494ECF}">
      <dgm:prSet custT="1"/>
      <dgm:spPr/>
      <dgm:t>
        <a:bodyPr/>
        <a:lstStyle/>
        <a:p>
          <a:pPr rtl="1"/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الخدمات المجتمعية</a:t>
          </a:r>
        </a:p>
      </dgm:t>
    </dgm:pt>
    <dgm:pt modelId="{5486CC7C-1C35-4579-8BCA-F6C5AF0FD2F2}" type="parTrans" cxnId="{99085EDD-A3DA-4B00-8266-37375CBCC51B}">
      <dgm:prSet/>
      <dgm:spPr/>
      <dgm:t>
        <a:bodyPr/>
        <a:lstStyle/>
        <a:p>
          <a:pPr rtl="1"/>
          <a:endParaRPr lang="ar-SA"/>
        </a:p>
      </dgm:t>
    </dgm:pt>
    <dgm:pt modelId="{9E642731-D599-4095-9210-2451A2B108D7}" type="sibTrans" cxnId="{99085EDD-A3DA-4B00-8266-37375CBCC51B}">
      <dgm:prSet/>
      <dgm:spPr/>
      <dgm:t>
        <a:bodyPr/>
        <a:lstStyle/>
        <a:p>
          <a:pPr rtl="1"/>
          <a:endParaRPr lang="ar-SA"/>
        </a:p>
      </dgm:t>
    </dgm:pt>
    <dgm:pt modelId="{2CD0D78A-DD4B-4C79-9910-013CC4912691}">
      <dgm:prSet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الاقتصاد المحلي</a:t>
          </a:r>
        </a:p>
      </dgm:t>
    </dgm:pt>
    <dgm:pt modelId="{6AE863DC-4363-4E49-9625-95537EA3AA67}" type="parTrans" cxnId="{C94DFC5F-BD75-4455-84A7-E4169AF1D079}">
      <dgm:prSet/>
      <dgm:spPr/>
      <dgm:t>
        <a:bodyPr/>
        <a:lstStyle/>
        <a:p>
          <a:pPr rtl="1"/>
          <a:endParaRPr lang="ar-SA"/>
        </a:p>
      </dgm:t>
    </dgm:pt>
    <dgm:pt modelId="{0D375F8C-06C5-4204-8BD2-8BCC8E965F66}" type="sibTrans" cxnId="{C94DFC5F-BD75-4455-84A7-E4169AF1D079}">
      <dgm:prSet/>
      <dgm:spPr/>
      <dgm:t>
        <a:bodyPr/>
        <a:lstStyle/>
        <a:p>
          <a:pPr rtl="1"/>
          <a:endParaRPr lang="ar-SA"/>
        </a:p>
      </dgm:t>
    </dgm:pt>
    <dgm:pt modelId="{4AAA1396-1781-48E7-BE22-23C349295E22}">
      <dgm:prSet custT="1"/>
      <dgm:spPr/>
      <dgm:t>
        <a:bodyPr/>
        <a:lstStyle/>
        <a:p>
          <a:pPr rtl="1"/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الموروث  الطبيعي </a:t>
          </a:r>
          <a:r>
            <a:rPr lang="ar-SA" sz="20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الثقافي</a:t>
          </a:r>
        </a:p>
      </dgm:t>
    </dgm:pt>
    <dgm:pt modelId="{D25508F1-47A2-478B-9F24-28DBDD57CEFE}" type="parTrans" cxnId="{0E0912E3-843B-4BD7-A36E-011E51A751B2}">
      <dgm:prSet/>
      <dgm:spPr/>
      <dgm:t>
        <a:bodyPr/>
        <a:lstStyle/>
        <a:p>
          <a:pPr rtl="1"/>
          <a:endParaRPr lang="ar-SA"/>
        </a:p>
      </dgm:t>
    </dgm:pt>
    <dgm:pt modelId="{82718341-4784-4101-98B3-59D3D23C2211}" type="sibTrans" cxnId="{0E0912E3-843B-4BD7-A36E-011E51A751B2}">
      <dgm:prSet/>
      <dgm:spPr/>
      <dgm:t>
        <a:bodyPr/>
        <a:lstStyle/>
        <a:p>
          <a:pPr rtl="1"/>
          <a:endParaRPr lang="ar-SA"/>
        </a:p>
      </dgm:t>
    </dgm:pt>
    <dgm:pt modelId="{2E03EBDF-5A0F-4EC5-B56A-9807BEC12C39}">
      <dgm:prSet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الوضع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الاقليمي</a:t>
          </a:r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و الخدمات على مستوى </a:t>
          </a:r>
          <a:r>
            <a:rPr lang="ar-SA" sz="2400" b="1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الاقليم</a:t>
          </a:r>
          <a:endParaRPr lang="ar-SA" sz="24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F7F9A9A3-F1E7-4279-979A-E6DA96970069}" type="parTrans" cxnId="{1266FEF2-6A2E-4C9A-A5DA-A843B3E553E8}">
      <dgm:prSet/>
      <dgm:spPr/>
      <dgm:t>
        <a:bodyPr/>
        <a:lstStyle/>
        <a:p>
          <a:pPr rtl="1"/>
          <a:endParaRPr lang="ar-SA"/>
        </a:p>
      </dgm:t>
    </dgm:pt>
    <dgm:pt modelId="{1B80AE6B-45E3-4040-94AD-499B1F949319}" type="sibTrans" cxnId="{1266FEF2-6A2E-4C9A-A5DA-A843B3E553E8}">
      <dgm:prSet/>
      <dgm:spPr/>
      <dgm:t>
        <a:bodyPr/>
        <a:lstStyle/>
        <a:p>
          <a:pPr rtl="1"/>
          <a:endParaRPr lang="ar-SA"/>
        </a:p>
      </dgm:t>
    </dgm:pt>
    <dgm:pt modelId="{075DCC7B-9E91-4F31-AA2E-6B3E6E340A6A}">
      <dgm:prSet custT="1"/>
      <dgm:spPr/>
      <dgm:t>
        <a:bodyPr/>
        <a:lstStyle/>
        <a:p>
          <a:pPr rtl="1"/>
          <a:r>
            <a: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التخطيط العمراني</a:t>
          </a:r>
        </a:p>
      </dgm:t>
    </dgm:pt>
    <dgm:pt modelId="{31450F11-544F-4AF1-ACA1-993571F7FC5E}" type="parTrans" cxnId="{E179A789-EDB7-4C08-BFA8-6E7CFD77F97F}">
      <dgm:prSet/>
      <dgm:spPr/>
      <dgm:t>
        <a:bodyPr/>
        <a:lstStyle/>
        <a:p>
          <a:pPr rtl="1"/>
          <a:endParaRPr lang="ar-SA"/>
        </a:p>
      </dgm:t>
    </dgm:pt>
    <dgm:pt modelId="{74F8C87B-7CFF-4C27-BE43-EB0F3859E705}" type="sibTrans" cxnId="{E179A789-EDB7-4C08-BFA8-6E7CFD77F97F}">
      <dgm:prSet/>
      <dgm:spPr/>
      <dgm:t>
        <a:bodyPr/>
        <a:lstStyle/>
        <a:p>
          <a:pPr rtl="1"/>
          <a:endParaRPr lang="ar-SA"/>
        </a:p>
      </dgm:t>
    </dgm:pt>
    <dgm:pt modelId="{32E31D2E-32B5-4A39-9EE8-7544E520C196}">
      <dgm:prSet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هرمية مراكز الخدمات</a:t>
          </a:r>
        </a:p>
      </dgm:t>
    </dgm:pt>
    <dgm:pt modelId="{3DF39DCD-9C50-41F9-80E4-30F12E5F53AF}" type="parTrans" cxnId="{72238BCB-CFCD-4905-8E52-5B64F33313E7}">
      <dgm:prSet/>
      <dgm:spPr/>
      <dgm:t>
        <a:bodyPr/>
        <a:lstStyle/>
        <a:p>
          <a:pPr rtl="1"/>
          <a:endParaRPr lang="ar-SA"/>
        </a:p>
      </dgm:t>
    </dgm:pt>
    <dgm:pt modelId="{BAA9A824-A2A5-4C4D-A5A2-76D174768821}" type="sibTrans" cxnId="{72238BCB-CFCD-4905-8E52-5B64F33313E7}">
      <dgm:prSet/>
      <dgm:spPr/>
      <dgm:t>
        <a:bodyPr/>
        <a:lstStyle/>
        <a:p>
          <a:pPr rtl="1"/>
          <a:endParaRPr lang="ar-SA"/>
        </a:p>
      </dgm:t>
    </dgm:pt>
    <dgm:pt modelId="{FD4781D2-717A-4A12-BBF3-3ADDE855B7A6}">
      <dgm:prSet custT="1"/>
      <dgm:spPr/>
      <dgm:t>
        <a:bodyPr/>
        <a:lstStyle/>
        <a:p>
          <a:pPr rtl="1"/>
          <a:r>
            <a:rPr lang="ar-SA" sz="24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هيكلية التجمعات</a:t>
          </a:r>
        </a:p>
      </dgm:t>
    </dgm:pt>
    <dgm:pt modelId="{866F424B-38DD-432B-8803-D0D50792AA99}" type="parTrans" cxnId="{AD45AB90-75BA-462D-A74B-F5637B5F9C39}">
      <dgm:prSet/>
      <dgm:spPr/>
      <dgm:t>
        <a:bodyPr/>
        <a:lstStyle/>
        <a:p>
          <a:pPr rtl="1"/>
          <a:endParaRPr lang="ar-SA"/>
        </a:p>
      </dgm:t>
    </dgm:pt>
    <dgm:pt modelId="{7FC19F97-7E3E-4F02-9CB9-915C19EC0432}" type="sibTrans" cxnId="{AD45AB90-75BA-462D-A74B-F5637B5F9C39}">
      <dgm:prSet/>
      <dgm:spPr/>
      <dgm:t>
        <a:bodyPr/>
        <a:lstStyle/>
        <a:p>
          <a:pPr rtl="1"/>
          <a:endParaRPr lang="ar-SA"/>
        </a:p>
      </dgm:t>
    </dgm:pt>
    <dgm:pt modelId="{D0126B37-426B-414B-9FCB-A182B7B3EC7A}">
      <dgm:prSet custT="1"/>
      <dgm:spPr/>
      <dgm:t>
        <a:bodyPr/>
        <a:lstStyle/>
        <a:p>
          <a:pPr rtl="1"/>
          <a:r>
            <a: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الخصائص الطبيعية</a:t>
          </a:r>
        </a:p>
      </dgm:t>
    </dgm:pt>
    <dgm:pt modelId="{583112BC-DCB8-4094-A7A1-720455BCF4C3}" type="parTrans" cxnId="{D885ED6E-52F2-4377-AE70-DE948A823B7C}">
      <dgm:prSet/>
      <dgm:spPr/>
      <dgm:t>
        <a:bodyPr/>
        <a:lstStyle/>
        <a:p>
          <a:pPr rtl="1"/>
          <a:endParaRPr lang="ar-SA"/>
        </a:p>
      </dgm:t>
    </dgm:pt>
    <dgm:pt modelId="{FD138268-9AF4-4706-9EA8-0EA3AD07BBA2}" type="sibTrans" cxnId="{D885ED6E-52F2-4377-AE70-DE948A823B7C}">
      <dgm:prSet/>
      <dgm:spPr/>
      <dgm:t>
        <a:bodyPr/>
        <a:lstStyle/>
        <a:p>
          <a:pPr rtl="1"/>
          <a:endParaRPr lang="ar-SA"/>
        </a:p>
      </dgm:t>
    </dgm:pt>
    <dgm:pt modelId="{832E4A39-69CF-4D63-8AF5-20EC33CA4B71}">
      <dgm:prSet/>
      <dgm:spPr/>
      <dgm:t>
        <a:bodyPr/>
        <a:lstStyle/>
        <a:p>
          <a:pPr rtl="1"/>
          <a:r>
            <a:rPr lang="ar-SA" b="1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تصنيفات الأراضي الزراعية</a:t>
          </a:r>
        </a:p>
      </dgm:t>
    </dgm:pt>
    <dgm:pt modelId="{7031CC37-A9FD-4246-92C6-4B46445C4745}" type="parTrans" cxnId="{E511BD7B-BEB0-4028-BB3F-C6E85ACAA4B2}">
      <dgm:prSet/>
      <dgm:spPr/>
      <dgm:t>
        <a:bodyPr/>
        <a:lstStyle/>
        <a:p>
          <a:pPr rtl="1"/>
          <a:endParaRPr lang="ar-SA"/>
        </a:p>
      </dgm:t>
    </dgm:pt>
    <dgm:pt modelId="{A346811D-60FD-4156-9AB5-28B271E80A2E}" type="sibTrans" cxnId="{E511BD7B-BEB0-4028-BB3F-C6E85ACAA4B2}">
      <dgm:prSet/>
      <dgm:spPr/>
      <dgm:t>
        <a:bodyPr/>
        <a:lstStyle/>
        <a:p>
          <a:pPr rtl="1"/>
          <a:endParaRPr lang="ar-SA"/>
        </a:p>
      </dgm:t>
    </dgm:pt>
    <dgm:pt modelId="{6E236C81-B477-4489-ADBA-326B9E6E2385}">
      <dgm:prSet custT="1"/>
      <dgm:spPr/>
      <dgm:t>
        <a:bodyPr/>
        <a:lstStyle/>
        <a:p>
          <a:pPr rtl="1"/>
          <a:r>
            <a:rPr lang="ar-SA" sz="3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الغطاء النباتي</a:t>
          </a:r>
        </a:p>
      </dgm:t>
    </dgm:pt>
    <dgm:pt modelId="{58FC29BD-2C22-43FB-98D3-08C68BD20375}" type="parTrans" cxnId="{2697109F-A52B-4E74-81C5-0DA00EB2E17F}">
      <dgm:prSet/>
      <dgm:spPr/>
      <dgm:t>
        <a:bodyPr/>
        <a:lstStyle/>
        <a:p>
          <a:pPr rtl="1"/>
          <a:endParaRPr lang="ar-SA"/>
        </a:p>
      </dgm:t>
    </dgm:pt>
    <dgm:pt modelId="{8593E15A-22FE-4E89-8BF3-31D69A6A4B4A}" type="sibTrans" cxnId="{2697109F-A52B-4E74-81C5-0DA00EB2E17F}">
      <dgm:prSet/>
      <dgm:spPr/>
      <dgm:t>
        <a:bodyPr/>
        <a:lstStyle/>
        <a:p>
          <a:pPr rtl="1"/>
          <a:endParaRPr lang="ar-SA"/>
        </a:p>
      </dgm:t>
    </dgm:pt>
    <dgm:pt modelId="{BF024018-2F22-4D7D-B4AA-09568692C6E8}" type="pres">
      <dgm:prSet presAssocID="{C2B32C98-E23E-4985-BA66-433FBADC04C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8348DD4-F09B-4230-9AFE-E97FB1F56E34}" type="pres">
      <dgm:prSet presAssocID="{5AB82F86-2067-46C9-9F82-048F8021500D}" presName="hierRoot1" presStyleCnt="0"/>
      <dgm:spPr/>
    </dgm:pt>
    <dgm:pt modelId="{66DC3497-E047-4460-9588-BD76DBA098A2}" type="pres">
      <dgm:prSet presAssocID="{5AB82F86-2067-46C9-9F82-048F8021500D}" presName="composite" presStyleCnt="0"/>
      <dgm:spPr/>
    </dgm:pt>
    <dgm:pt modelId="{2D8545E9-5823-47B0-9B46-F8F47ABB06FB}" type="pres">
      <dgm:prSet presAssocID="{5AB82F86-2067-46C9-9F82-048F8021500D}" presName="background" presStyleLbl="node0" presStyleIdx="0" presStyleCnt="1"/>
      <dgm:spPr/>
    </dgm:pt>
    <dgm:pt modelId="{5E942F3A-8408-4938-93D7-CA8B53DC9926}" type="pres">
      <dgm:prSet presAssocID="{5AB82F86-2067-46C9-9F82-048F8021500D}" presName="text" presStyleLbl="fgAcc0" presStyleIdx="0" presStyleCnt="1" custScaleX="323674" custScaleY="208517">
        <dgm:presLayoutVars>
          <dgm:chPref val="3"/>
        </dgm:presLayoutVars>
      </dgm:prSet>
      <dgm:spPr/>
    </dgm:pt>
    <dgm:pt modelId="{F1CFBCB0-C3BE-45EC-9F1E-92C19DC78B8F}" type="pres">
      <dgm:prSet presAssocID="{5AB82F86-2067-46C9-9F82-048F8021500D}" presName="hierChild2" presStyleCnt="0"/>
      <dgm:spPr/>
    </dgm:pt>
    <dgm:pt modelId="{26523DEB-78C8-42E5-8D0D-36D810F95A4D}" type="pres">
      <dgm:prSet presAssocID="{DF90B894-EE70-4EE0-A527-60D33FD8586F}" presName="Name10" presStyleLbl="parChTrans1D2" presStyleIdx="0" presStyleCnt="4"/>
      <dgm:spPr/>
    </dgm:pt>
    <dgm:pt modelId="{0075A40F-19FE-4126-BE5D-585794EC8DD4}" type="pres">
      <dgm:prSet presAssocID="{4D21A089-7670-418C-BE69-DFB904A06414}" presName="hierRoot2" presStyleCnt="0"/>
      <dgm:spPr/>
    </dgm:pt>
    <dgm:pt modelId="{74D44D8A-510F-4572-8AD3-B404AA92221A}" type="pres">
      <dgm:prSet presAssocID="{4D21A089-7670-418C-BE69-DFB904A06414}" presName="composite2" presStyleCnt="0"/>
      <dgm:spPr/>
    </dgm:pt>
    <dgm:pt modelId="{9DF7A251-6587-4881-848E-F67AC38E3747}" type="pres">
      <dgm:prSet presAssocID="{4D21A089-7670-418C-BE69-DFB904A06414}" presName="background2" presStyleLbl="node2" presStyleIdx="0" presStyleCnt="4"/>
      <dgm:spPr/>
    </dgm:pt>
    <dgm:pt modelId="{23D6EE9A-E219-40E0-B8C9-4EA21DF9A96C}" type="pres">
      <dgm:prSet presAssocID="{4D21A089-7670-418C-BE69-DFB904A06414}" presName="text2" presStyleLbl="fgAcc2" presStyleIdx="0" presStyleCnt="4" custScaleX="293162" custScaleY="208517" custLinFactX="-31601" custLinFactNeighborX="-100000">
        <dgm:presLayoutVars>
          <dgm:chPref val="3"/>
        </dgm:presLayoutVars>
      </dgm:prSet>
      <dgm:spPr/>
    </dgm:pt>
    <dgm:pt modelId="{B37BEEE7-179A-424B-8B10-A65298B6D231}" type="pres">
      <dgm:prSet presAssocID="{4D21A089-7670-418C-BE69-DFB904A06414}" presName="hierChild3" presStyleCnt="0"/>
      <dgm:spPr/>
    </dgm:pt>
    <dgm:pt modelId="{C9A17E7B-AD3B-443E-83E0-064B15FBBADC}" type="pres">
      <dgm:prSet presAssocID="{0484E081-6AAC-4CE3-A11A-F1D3C8A6EC24}" presName="Name17" presStyleLbl="parChTrans1D3" presStyleIdx="0" presStyleCnt="4"/>
      <dgm:spPr/>
    </dgm:pt>
    <dgm:pt modelId="{5DFC1882-D749-44D2-858D-00F8D5054D6A}" type="pres">
      <dgm:prSet presAssocID="{36109C13-E2CD-4D1C-B245-FAD6C58892DC}" presName="hierRoot3" presStyleCnt="0"/>
      <dgm:spPr/>
    </dgm:pt>
    <dgm:pt modelId="{11CC1B50-6EF3-44C6-8EAC-0F3ECF13959B}" type="pres">
      <dgm:prSet presAssocID="{36109C13-E2CD-4D1C-B245-FAD6C58892DC}" presName="composite3" presStyleCnt="0"/>
      <dgm:spPr/>
    </dgm:pt>
    <dgm:pt modelId="{3E651A2B-CC6B-4101-8D3C-A845D6B423B2}" type="pres">
      <dgm:prSet presAssocID="{36109C13-E2CD-4D1C-B245-FAD6C58892DC}" presName="background3" presStyleLbl="node3" presStyleIdx="0" presStyleCnt="4"/>
      <dgm:spPr/>
    </dgm:pt>
    <dgm:pt modelId="{A9B5BC84-4857-4627-A000-811D9CA94686}" type="pres">
      <dgm:prSet presAssocID="{36109C13-E2CD-4D1C-B245-FAD6C58892DC}" presName="text3" presStyleLbl="fgAcc3" presStyleIdx="0" presStyleCnt="4" custScaleX="203557" custScaleY="175584" custLinFactX="-23979" custLinFactNeighborX="-100000">
        <dgm:presLayoutVars>
          <dgm:chPref val="3"/>
        </dgm:presLayoutVars>
      </dgm:prSet>
      <dgm:spPr/>
    </dgm:pt>
    <dgm:pt modelId="{DF4C8AAE-F900-4B5A-B5C7-9E7F3C42DBD6}" type="pres">
      <dgm:prSet presAssocID="{36109C13-E2CD-4D1C-B245-FAD6C58892DC}" presName="hierChild4" presStyleCnt="0"/>
      <dgm:spPr/>
    </dgm:pt>
    <dgm:pt modelId="{391A3369-436B-4BAB-9C88-87681222F253}" type="pres">
      <dgm:prSet presAssocID="{8EE0476A-E699-4ABB-B03C-D3C972C4E133}" presName="Name17" presStyleLbl="parChTrans1D3" presStyleIdx="1" presStyleCnt="4"/>
      <dgm:spPr/>
    </dgm:pt>
    <dgm:pt modelId="{D439EB78-2BB3-4592-9FE6-946C0D61E23A}" type="pres">
      <dgm:prSet presAssocID="{A537EFA4-0018-4E7C-9A4C-7F76A662AA5C}" presName="hierRoot3" presStyleCnt="0"/>
      <dgm:spPr/>
    </dgm:pt>
    <dgm:pt modelId="{E2E5EA03-3A57-49CF-8F52-B16E76667096}" type="pres">
      <dgm:prSet presAssocID="{A537EFA4-0018-4E7C-9A4C-7F76A662AA5C}" presName="composite3" presStyleCnt="0"/>
      <dgm:spPr/>
    </dgm:pt>
    <dgm:pt modelId="{A8641057-167B-4A04-A0B1-801BBB4B2890}" type="pres">
      <dgm:prSet presAssocID="{A537EFA4-0018-4E7C-9A4C-7F76A662AA5C}" presName="background3" presStyleLbl="node3" presStyleIdx="1" presStyleCnt="4"/>
      <dgm:spPr/>
    </dgm:pt>
    <dgm:pt modelId="{FCB8B04F-A26D-4E7D-8708-F12D85F7DEB2}" type="pres">
      <dgm:prSet presAssocID="{A537EFA4-0018-4E7C-9A4C-7F76A662AA5C}" presName="text3" presStyleLbl="fgAcc3" presStyleIdx="1" presStyleCnt="4" custScaleX="203557" custScaleY="175584" custLinFactX="-32457" custLinFactNeighborX="-100000">
        <dgm:presLayoutVars>
          <dgm:chPref val="3"/>
        </dgm:presLayoutVars>
      </dgm:prSet>
      <dgm:spPr/>
    </dgm:pt>
    <dgm:pt modelId="{C65F2BAE-29EA-4413-B9AB-1F8D1CCC82B9}" type="pres">
      <dgm:prSet presAssocID="{A537EFA4-0018-4E7C-9A4C-7F76A662AA5C}" presName="hierChild4" presStyleCnt="0"/>
      <dgm:spPr/>
    </dgm:pt>
    <dgm:pt modelId="{2654FFC4-C113-43FE-9F5E-A83984C715ED}" type="pres">
      <dgm:prSet presAssocID="{735D0B8F-97F2-4149-92E9-CAEB6DBE8C06}" presName="Name10" presStyleLbl="parChTrans1D2" presStyleIdx="1" presStyleCnt="4"/>
      <dgm:spPr/>
    </dgm:pt>
    <dgm:pt modelId="{33769B85-DD26-4E9C-86B7-45354D9D9291}" type="pres">
      <dgm:prSet presAssocID="{7DEB42E1-490E-4146-8979-51F5C51B67BF}" presName="hierRoot2" presStyleCnt="0"/>
      <dgm:spPr/>
    </dgm:pt>
    <dgm:pt modelId="{EBF7DD7C-EAB7-478A-A886-D8D2FCFE4B59}" type="pres">
      <dgm:prSet presAssocID="{7DEB42E1-490E-4146-8979-51F5C51B67BF}" presName="composite2" presStyleCnt="0"/>
      <dgm:spPr/>
    </dgm:pt>
    <dgm:pt modelId="{5C14D6EA-CEBC-460F-8456-7B7C8F30114B}" type="pres">
      <dgm:prSet presAssocID="{7DEB42E1-490E-4146-8979-51F5C51B67BF}" presName="background2" presStyleLbl="node2" presStyleIdx="1" presStyleCnt="4"/>
      <dgm:spPr/>
    </dgm:pt>
    <dgm:pt modelId="{B868EAD2-B78E-4FD9-A2EC-99D5FDB104A1}" type="pres">
      <dgm:prSet presAssocID="{7DEB42E1-490E-4146-8979-51F5C51B67BF}" presName="text2" presStyleLbl="fgAcc2" presStyleIdx="1" presStyleCnt="4" custScaleX="293162" custScaleY="208517" custLinFactNeighborX="-59442">
        <dgm:presLayoutVars>
          <dgm:chPref val="3"/>
        </dgm:presLayoutVars>
      </dgm:prSet>
      <dgm:spPr>
        <a:prstGeom prst="round2DiagRect">
          <a:avLst/>
        </a:prstGeom>
      </dgm:spPr>
    </dgm:pt>
    <dgm:pt modelId="{75CB2C84-32DB-4FEA-9860-893E881251E6}" type="pres">
      <dgm:prSet presAssocID="{7DEB42E1-490E-4146-8979-51F5C51B67BF}" presName="hierChild3" presStyleCnt="0"/>
      <dgm:spPr/>
    </dgm:pt>
    <dgm:pt modelId="{C1C2C384-9A4A-40C5-982C-D22C48B24B8A}" type="pres">
      <dgm:prSet presAssocID="{CF9A15DA-3421-4337-969E-6A9567BDFB91}" presName="Name17" presStyleLbl="parChTrans1D3" presStyleIdx="2" presStyleCnt="4"/>
      <dgm:spPr/>
    </dgm:pt>
    <dgm:pt modelId="{3C24B3AF-159D-4172-80DE-F53BC9597508}" type="pres">
      <dgm:prSet presAssocID="{7267A3F4-9625-481D-BB27-C83C606848ED}" presName="hierRoot3" presStyleCnt="0"/>
      <dgm:spPr/>
    </dgm:pt>
    <dgm:pt modelId="{F89DE812-F3C3-4ED1-96C7-6A4E60A4FCB9}" type="pres">
      <dgm:prSet presAssocID="{7267A3F4-9625-481D-BB27-C83C606848ED}" presName="composite3" presStyleCnt="0"/>
      <dgm:spPr/>
    </dgm:pt>
    <dgm:pt modelId="{38CC73F2-DD6F-4A4C-B024-D307998DF783}" type="pres">
      <dgm:prSet presAssocID="{7267A3F4-9625-481D-BB27-C83C606848ED}" presName="background3" presStyleLbl="node3" presStyleIdx="2" presStyleCnt="4"/>
      <dgm:spPr/>
    </dgm:pt>
    <dgm:pt modelId="{B03117F8-0933-4800-851C-12A18A5CBF2C}" type="pres">
      <dgm:prSet presAssocID="{7267A3F4-9625-481D-BB27-C83C606848ED}" presName="text3" presStyleLbl="fgAcc3" presStyleIdx="2" presStyleCnt="4" custScaleX="209045" custScaleY="129916" custLinFactNeighborX="-59442">
        <dgm:presLayoutVars>
          <dgm:chPref val="3"/>
        </dgm:presLayoutVars>
      </dgm:prSet>
      <dgm:spPr/>
    </dgm:pt>
    <dgm:pt modelId="{45391427-2605-420B-9DF7-F9DFCC2F28D2}" type="pres">
      <dgm:prSet presAssocID="{7267A3F4-9625-481D-BB27-C83C606848ED}" presName="hierChild4" presStyleCnt="0"/>
      <dgm:spPr/>
    </dgm:pt>
    <dgm:pt modelId="{C9ECA0D4-B5C2-4054-8C68-3CEE7B29043C}" type="pres">
      <dgm:prSet presAssocID="{9C262E5D-0350-41AF-88C6-BB7025B606D5}" presName="Name23" presStyleLbl="parChTrans1D4" presStyleIdx="0" presStyleCnt="11"/>
      <dgm:spPr/>
    </dgm:pt>
    <dgm:pt modelId="{141C4DB9-8562-4FBF-BF0F-2706B29F2769}" type="pres">
      <dgm:prSet presAssocID="{84FF49C6-28FE-4EB7-9955-EB0C803B42F6}" presName="hierRoot4" presStyleCnt="0"/>
      <dgm:spPr/>
    </dgm:pt>
    <dgm:pt modelId="{AE5223E6-2CDC-45C6-AD64-35BDD348CC41}" type="pres">
      <dgm:prSet presAssocID="{84FF49C6-28FE-4EB7-9955-EB0C803B42F6}" presName="composite4" presStyleCnt="0"/>
      <dgm:spPr/>
    </dgm:pt>
    <dgm:pt modelId="{209A5DF6-25D8-418C-BE35-559BB28D70F8}" type="pres">
      <dgm:prSet presAssocID="{84FF49C6-28FE-4EB7-9955-EB0C803B42F6}" presName="background4" presStyleLbl="node4" presStyleIdx="0" presStyleCnt="11"/>
      <dgm:spPr/>
    </dgm:pt>
    <dgm:pt modelId="{7FA97E4A-DBEF-46B6-BC2E-0E81963598AA}" type="pres">
      <dgm:prSet presAssocID="{84FF49C6-28FE-4EB7-9955-EB0C803B42F6}" presName="text4" presStyleLbl="fgAcc4" presStyleIdx="0" presStyleCnt="11" custScaleX="209045" custScaleY="129916" custLinFactNeighborX="-59442">
        <dgm:presLayoutVars>
          <dgm:chPref val="3"/>
        </dgm:presLayoutVars>
      </dgm:prSet>
      <dgm:spPr/>
    </dgm:pt>
    <dgm:pt modelId="{58614F6A-C23F-4CCE-AEA7-9892345CD449}" type="pres">
      <dgm:prSet presAssocID="{84FF49C6-28FE-4EB7-9955-EB0C803B42F6}" presName="hierChild5" presStyleCnt="0"/>
      <dgm:spPr/>
    </dgm:pt>
    <dgm:pt modelId="{FDCF1746-8C13-4841-ADF8-8FB8DC056D2C}" type="pres">
      <dgm:prSet presAssocID="{E02BF8CD-915B-4722-9C8A-3E6F51B121CC}" presName="Name23" presStyleLbl="parChTrans1D4" presStyleIdx="1" presStyleCnt="11"/>
      <dgm:spPr/>
    </dgm:pt>
    <dgm:pt modelId="{57413B65-7B92-4EB2-AB8B-046E98F06AF5}" type="pres">
      <dgm:prSet presAssocID="{DACD5CEB-2B75-4398-B5DC-9A954602F24E}" presName="hierRoot4" presStyleCnt="0"/>
      <dgm:spPr/>
    </dgm:pt>
    <dgm:pt modelId="{5B34F02B-0C00-45C9-A08C-A8089D208D09}" type="pres">
      <dgm:prSet presAssocID="{DACD5CEB-2B75-4398-B5DC-9A954602F24E}" presName="composite4" presStyleCnt="0"/>
      <dgm:spPr/>
    </dgm:pt>
    <dgm:pt modelId="{742FF2B9-4EAD-44DE-A7EF-CF41D67709F3}" type="pres">
      <dgm:prSet presAssocID="{DACD5CEB-2B75-4398-B5DC-9A954602F24E}" presName="background4" presStyleLbl="node4" presStyleIdx="1" presStyleCnt="11"/>
      <dgm:spPr/>
    </dgm:pt>
    <dgm:pt modelId="{EC010CD9-DE28-459B-B1EF-F8C3D29B2959}" type="pres">
      <dgm:prSet presAssocID="{DACD5CEB-2B75-4398-B5DC-9A954602F24E}" presName="text4" presStyleLbl="fgAcc4" presStyleIdx="1" presStyleCnt="11" custScaleX="209045" custScaleY="129916" custLinFactNeighborX="-59442">
        <dgm:presLayoutVars>
          <dgm:chPref val="3"/>
        </dgm:presLayoutVars>
      </dgm:prSet>
      <dgm:spPr/>
    </dgm:pt>
    <dgm:pt modelId="{1C1B949D-C548-4894-986A-FE117A83C886}" type="pres">
      <dgm:prSet presAssocID="{DACD5CEB-2B75-4398-B5DC-9A954602F24E}" presName="hierChild5" presStyleCnt="0"/>
      <dgm:spPr/>
    </dgm:pt>
    <dgm:pt modelId="{6591D397-9273-4980-B2A8-F8463EBAA4B0}" type="pres">
      <dgm:prSet presAssocID="{F14147D0-058C-4ABD-9537-C6F7DA096DDA}" presName="Name23" presStyleLbl="parChTrans1D4" presStyleIdx="2" presStyleCnt="11"/>
      <dgm:spPr/>
    </dgm:pt>
    <dgm:pt modelId="{214F376F-0903-4FDF-8476-70B154FE038C}" type="pres">
      <dgm:prSet presAssocID="{F376AC1B-A26A-4A86-9514-8BE415361962}" presName="hierRoot4" presStyleCnt="0"/>
      <dgm:spPr/>
    </dgm:pt>
    <dgm:pt modelId="{2F5F1D4C-D641-4C71-8FB5-8F371893CF00}" type="pres">
      <dgm:prSet presAssocID="{F376AC1B-A26A-4A86-9514-8BE415361962}" presName="composite4" presStyleCnt="0"/>
      <dgm:spPr/>
    </dgm:pt>
    <dgm:pt modelId="{19839F36-6B1E-4D27-B6FF-8FE5448D3ACC}" type="pres">
      <dgm:prSet presAssocID="{F376AC1B-A26A-4A86-9514-8BE415361962}" presName="background4" presStyleLbl="node4" presStyleIdx="2" presStyleCnt="11"/>
      <dgm:spPr/>
    </dgm:pt>
    <dgm:pt modelId="{9D31F3FF-AD26-4F56-9189-8EA88569358D}" type="pres">
      <dgm:prSet presAssocID="{F376AC1B-A26A-4A86-9514-8BE415361962}" presName="text4" presStyleLbl="fgAcc4" presStyleIdx="2" presStyleCnt="11" custScaleX="209045" custScaleY="129916" custLinFactNeighborX="-59442">
        <dgm:presLayoutVars>
          <dgm:chPref val="3"/>
        </dgm:presLayoutVars>
      </dgm:prSet>
      <dgm:spPr/>
    </dgm:pt>
    <dgm:pt modelId="{CA22F204-4F2B-4794-AE45-8280C87323F8}" type="pres">
      <dgm:prSet presAssocID="{F376AC1B-A26A-4A86-9514-8BE415361962}" presName="hierChild5" presStyleCnt="0"/>
      <dgm:spPr/>
    </dgm:pt>
    <dgm:pt modelId="{38BFE026-6D4B-48CB-8DF7-37220353B477}" type="pres">
      <dgm:prSet presAssocID="{CC9C4041-DE56-4E0F-BEB5-14981965DBE8}" presName="Name23" presStyleLbl="parChTrans1D4" presStyleIdx="3" presStyleCnt="11"/>
      <dgm:spPr/>
    </dgm:pt>
    <dgm:pt modelId="{A123E974-49EA-4D5D-B8B6-C76210170EC3}" type="pres">
      <dgm:prSet presAssocID="{6E03E1F6-5072-4619-8207-FEBEA2E64EBE}" presName="hierRoot4" presStyleCnt="0"/>
      <dgm:spPr/>
    </dgm:pt>
    <dgm:pt modelId="{75F83A02-B01C-4EDE-8555-6E3D70548431}" type="pres">
      <dgm:prSet presAssocID="{6E03E1F6-5072-4619-8207-FEBEA2E64EBE}" presName="composite4" presStyleCnt="0"/>
      <dgm:spPr/>
    </dgm:pt>
    <dgm:pt modelId="{3FC4A097-2974-4709-94EF-1670BA7BB935}" type="pres">
      <dgm:prSet presAssocID="{6E03E1F6-5072-4619-8207-FEBEA2E64EBE}" presName="background4" presStyleLbl="node4" presStyleIdx="3" presStyleCnt="11"/>
      <dgm:spPr/>
    </dgm:pt>
    <dgm:pt modelId="{B81AF484-406A-4253-BCB6-0E7533B03788}" type="pres">
      <dgm:prSet presAssocID="{6E03E1F6-5072-4619-8207-FEBEA2E64EBE}" presName="text4" presStyleLbl="fgAcc4" presStyleIdx="3" presStyleCnt="11" custScaleX="209045" custScaleY="129916" custLinFactNeighborX="-59442">
        <dgm:presLayoutVars>
          <dgm:chPref val="3"/>
        </dgm:presLayoutVars>
      </dgm:prSet>
      <dgm:spPr/>
    </dgm:pt>
    <dgm:pt modelId="{F811A8CD-6E18-4D17-BEB1-503A8E4E821C}" type="pres">
      <dgm:prSet presAssocID="{6E03E1F6-5072-4619-8207-FEBEA2E64EBE}" presName="hierChild5" presStyleCnt="0"/>
      <dgm:spPr/>
    </dgm:pt>
    <dgm:pt modelId="{55FD694D-88AF-4299-AD29-C79DD68474A3}" type="pres">
      <dgm:prSet presAssocID="{5486CC7C-1C35-4579-8BCA-F6C5AF0FD2F2}" presName="Name23" presStyleLbl="parChTrans1D4" presStyleIdx="4" presStyleCnt="11"/>
      <dgm:spPr/>
    </dgm:pt>
    <dgm:pt modelId="{EF419ABA-7889-4E19-B0A0-42BCC3DD0355}" type="pres">
      <dgm:prSet presAssocID="{9B0BC3C0-24C2-4234-81EA-01749C494ECF}" presName="hierRoot4" presStyleCnt="0"/>
      <dgm:spPr/>
    </dgm:pt>
    <dgm:pt modelId="{7D3F1C2D-9A01-4D74-8485-3A9899FB9E57}" type="pres">
      <dgm:prSet presAssocID="{9B0BC3C0-24C2-4234-81EA-01749C494ECF}" presName="composite4" presStyleCnt="0"/>
      <dgm:spPr/>
    </dgm:pt>
    <dgm:pt modelId="{37CEDD5D-A3C9-4D3C-BAEC-79781793E8E9}" type="pres">
      <dgm:prSet presAssocID="{9B0BC3C0-24C2-4234-81EA-01749C494ECF}" presName="background4" presStyleLbl="node4" presStyleIdx="4" presStyleCnt="11"/>
      <dgm:spPr/>
    </dgm:pt>
    <dgm:pt modelId="{D3362B51-B1EB-4912-88DF-4252B3A1AE8D}" type="pres">
      <dgm:prSet presAssocID="{9B0BC3C0-24C2-4234-81EA-01749C494ECF}" presName="text4" presStyleLbl="fgAcc4" presStyleIdx="4" presStyleCnt="11" custScaleX="209045" custScaleY="129916" custLinFactNeighborX="-59442">
        <dgm:presLayoutVars>
          <dgm:chPref val="3"/>
        </dgm:presLayoutVars>
      </dgm:prSet>
      <dgm:spPr/>
    </dgm:pt>
    <dgm:pt modelId="{2E5E15CC-4CF9-4D42-96C8-31DE2CBC6A28}" type="pres">
      <dgm:prSet presAssocID="{9B0BC3C0-24C2-4234-81EA-01749C494ECF}" presName="hierChild5" presStyleCnt="0"/>
      <dgm:spPr/>
    </dgm:pt>
    <dgm:pt modelId="{2553BD62-ED8B-4C62-AC4F-067F1CAEDE8F}" type="pres">
      <dgm:prSet presAssocID="{6AE863DC-4363-4E49-9625-95537EA3AA67}" presName="Name23" presStyleLbl="parChTrans1D4" presStyleIdx="5" presStyleCnt="11"/>
      <dgm:spPr/>
    </dgm:pt>
    <dgm:pt modelId="{1C3ECB12-E5D3-419D-AFE3-66005A17E54F}" type="pres">
      <dgm:prSet presAssocID="{2CD0D78A-DD4B-4C79-9910-013CC4912691}" presName="hierRoot4" presStyleCnt="0"/>
      <dgm:spPr/>
    </dgm:pt>
    <dgm:pt modelId="{6215C3CA-F96A-46B4-B2C8-C1CC192EE4BF}" type="pres">
      <dgm:prSet presAssocID="{2CD0D78A-DD4B-4C79-9910-013CC4912691}" presName="composite4" presStyleCnt="0"/>
      <dgm:spPr/>
    </dgm:pt>
    <dgm:pt modelId="{76E004B3-3DEC-4A04-A356-3DA7833DEAA1}" type="pres">
      <dgm:prSet presAssocID="{2CD0D78A-DD4B-4C79-9910-013CC4912691}" presName="background4" presStyleLbl="node4" presStyleIdx="5" presStyleCnt="11"/>
      <dgm:spPr/>
    </dgm:pt>
    <dgm:pt modelId="{D2EAA340-0C13-433B-B9DB-695437B96C9E}" type="pres">
      <dgm:prSet presAssocID="{2CD0D78A-DD4B-4C79-9910-013CC4912691}" presName="text4" presStyleLbl="fgAcc4" presStyleIdx="5" presStyleCnt="11" custScaleX="209045" custScaleY="129916" custLinFactNeighborX="-59442">
        <dgm:presLayoutVars>
          <dgm:chPref val="3"/>
        </dgm:presLayoutVars>
      </dgm:prSet>
      <dgm:spPr/>
    </dgm:pt>
    <dgm:pt modelId="{B846E1E8-CA5C-4656-986E-D6BE2F23C5DB}" type="pres">
      <dgm:prSet presAssocID="{2CD0D78A-DD4B-4C79-9910-013CC4912691}" presName="hierChild5" presStyleCnt="0"/>
      <dgm:spPr/>
    </dgm:pt>
    <dgm:pt modelId="{4AB96F98-B7DF-46A2-91F5-91BB8F55E58B}" type="pres">
      <dgm:prSet presAssocID="{D25508F1-47A2-478B-9F24-28DBDD57CEFE}" presName="Name23" presStyleLbl="parChTrans1D4" presStyleIdx="6" presStyleCnt="11"/>
      <dgm:spPr/>
    </dgm:pt>
    <dgm:pt modelId="{B81A310B-3FD3-4FDC-B33C-62630F5EC6DE}" type="pres">
      <dgm:prSet presAssocID="{4AAA1396-1781-48E7-BE22-23C349295E22}" presName="hierRoot4" presStyleCnt="0"/>
      <dgm:spPr/>
    </dgm:pt>
    <dgm:pt modelId="{B6E526BA-44D1-4834-A849-68A19B3DECDE}" type="pres">
      <dgm:prSet presAssocID="{4AAA1396-1781-48E7-BE22-23C349295E22}" presName="composite4" presStyleCnt="0"/>
      <dgm:spPr/>
    </dgm:pt>
    <dgm:pt modelId="{218B5370-F4EB-4337-BDAC-E38FF1E3399B}" type="pres">
      <dgm:prSet presAssocID="{4AAA1396-1781-48E7-BE22-23C349295E22}" presName="background4" presStyleLbl="node4" presStyleIdx="6" presStyleCnt="11"/>
      <dgm:spPr/>
    </dgm:pt>
    <dgm:pt modelId="{7376DBE4-DAFC-48F1-9281-FEBE25948C44}" type="pres">
      <dgm:prSet presAssocID="{4AAA1396-1781-48E7-BE22-23C349295E22}" presName="text4" presStyleLbl="fgAcc4" presStyleIdx="6" presStyleCnt="11" custScaleX="209045" custScaleY="129916" custLinFactNeighborX="-59442">
        <dgm:presLayoutVars>
          <dgm:chPref val="3"/>
        </dgm:presLayoutVars>
      </dgm:prSet>
      <dgm:spPr/>
    </dgm:pt>
    <dgm:pt modelId="{A8134C74-62BB-45C2-B44E-A60F893631AB}" type="pres">
      <dgm:prSet presAssocID="{4AAA1396-1781-48E7-BE22-23C349295E22}" presName="hierChild5" presStyleCnt="0"/>
      <dgm:spPr/>
    </dgm:pt>
    <dgm:pt modelId="{BAAEF7D3-18A1-4F89-851C-4D3935E13C7E}" type="pres">
      <dgm:prSet presAssocID="{583112BC-DCB8-4094-A7A1-720455BCF4C3}" presName="Name10" presStyleLbl="parChTrans1D2" presStyleIdx="2" presStyleCnt="4"/>
      <dgm:spPr/>
    </dgm:pt>
    <dgm:pt modelId="{60007E88-E419-46B9-B9D6-E887164B1B91}" type="pres">
      <dgm:prSet presAssocID="{D0126B37-426B-414B-9FCB-A182B7B3EC7A}" presName="hierRoot2" presStyleCnt="0"/>
      <dgm:spPr/>
    </dgm:pt>
    <dgm:pt modelId="{412B0CA7-6B22-4923-94E3-23871CBD4118}" type="pres">
      <dgm:prSet presAssocID="{D0126B37-426B-414B-9FCB-A182B7B3EC7A}" presName="composite2" presStyleCnt="0"/>
      <dgm:spPr/>
    </dgm:pt>
    <dgm:pt modelId="{2D634F68-C07D-4EE4-9404-234544E34508}" type="pres">
      <dgm:prSet presAssocID="{D0126B37-426B-414B-9FCB-A182B7B3EC7A}" presName="background2" presStyleLbl="node2" presStyleIdx="2" presStyleCnt="4"/>
      <dgm:spPr/>
    </dgm:pt>
    <dgm:pt modelId="{2236B436-0B31-48B5-A2A1-AEA29C010C11}" type="pres">
      <dgm:prSet presAssocID="{D0126B37-426B-414B-9FCB-A182B7B3EC7A}" presName="text2" presStyleLbl="fgAcc2" presStyleIdx="2" presStyleCnt="4" custScaleX="280639" custScaleY="183452" custLinFactNeighborX="58579">
        <dgm:presLayoutVars>
          <dgm:chPref val="3"/>
        </dgm:presLayoutVars>
      </dgm:prSet>
      <dgm:spPr/>
    </dgm:pt>
    <dgm:pt modelId="{BC61A3AD-ECD6-432B-9A86-5BB6E661106C}" type="pres">
      <dgm:prSet presAssocID="{D0126B37-426B-414B-9FCB-A182B7B3EC7A}" presName="hierChild3" presStyleCnt="0"/>
      <dgm:spPr/>
    </dgm:pt>
    <dgm:pt modelId="{2B312D7F-698F-4EEC-9D84-3559BC65F3EF}" type="pres">
      <dgm:prSet presAssocID="{866F424B-38DD-432B-8803-D0D50792AA99}" presName="Name17" presStyleLbl="parChTrans1D3" presStyleIdx="3" presStyleCnt="4"/>
      <dgm:spPr/>
    </dgm:pt>
    <dgm:pt modelId="{C3D5E640-240C-4CA3-8705-432E0FC0317B}" type="pres">
      <dgm:prSet presAssocID="{FD4781D2-717A-4A12-BBF3-3ADDE855B7A6}" presName="hierRoot3" presStyleCnt="0"/>
      <dgm:spPr/>
    </dgm:pt>
    <dgm:pt modelId="{2C62597A-A66B-47D1-B9D5-CA1E4ED26B89}" type="pres">
      <dgm:prSet presAssocID="{FD4781D2-717A-4A12-BBF3-3ADDE855B7A6}" presName="composite3" presStyleCnt="0"/>
      <dgm:spPr/>
    </dgm:pt>
    <dgm:pt modelId="{D3F9E241-4953-401F-AFC5-368A2274995D}" type="pres">
      <dgm:prSet presAssocID="{FD4781D2-717A-4A12-BBF3-3ADDE855B7A6}" presName="background3" presStyleLbl="node3" presStyleIdx="3" presStyleCnt="4"/>
      <dgm:spPr/>
    </dgm:pt>
    <dgm:pt modelId="{6B574C3E-676E-44DF-BE02-2408FF7CEED6}" type="pres">
      <dgm:prSet presAssocID="{FD4781D2-717A-4A12-BBF3-3ADDE855B7A6}" presName="text3" presStyleLbl="fgAcc3" presStyleIdx="3" presStyleCnt="4" custScaleX="280639" custScaleY="183452" custLinFactNeighborX="58579">
        <dgm:presLayoutVars>
          <dgm:chPref val="3"/>
        </dgm:presLayoutVars>
      </dgm:prSet>
      <dgm:spPr/>
    </dgm:pt>
    <dgm:pt modelId="{48E054DF-D4DF-45B7-AB81-1A8FCBBC7165}" type="pres">
      <dgm:prSet presAssocID="{FD4781D2-717A-4A12-BBF3-3ADDE855B7A6}" presName="hierChild4" presStyleCnt="0"/>
      <dgm:spPr/>
    </dgm:pt>
    <dgm:pt modelId="{ED0B05BD-9543-4C5E-9EB5-3DEB9D491280}" type="pres">
      <dgm:prSet presAssocID="{3DF39DCD-9C50-41F9-80E4-30F12E5F53AF}" presName="Name23" presStyleLbl="parChTrans1D4" presStyleIdx="7" presStyleCnt="11"/>
      <dgm:spPr/>
    </dgm:pt>
    <dgm:pt modelId="{D4FF83A6-62E1-4345-8E6F-480E0225663B}" type="pres">
      <dgm:prSet presAssocID="{32E31D2E-32B5-4A39-9EE8-7544E520C196}" presName="hierRoot4" presStyleCnt="0"/>
      <dgm:spPr/>
    </dgm:pt>
    <dgm:pt modelId="{D4C98FEB-174C-40B2-8490-547348F027FA}" type="pres">
      <dgm:prSet presAssocID="{32E31D2E-32B5-4A39-9EE8-7544E520C196}" presName="composite4" presStyleCnt="0"/>
      <dgm:spPr/>
    </dgm:pt>
    <dgm:pt modelId="{BD281B7A-2BF0-4B2A-B906-A9F6BD3DD44D}" type="pres">
      <dgm:prSet presAssocID="{32E31D2E-32B5-4A39-9EE8-7544E520C196}" presName="background4" presStyleLbl="node4" presStyleIdx="7" presStyleCnt="11"/>
      <dgm:spPr/>
    </dgm:pt>
    <dgm:pt modelId="{45C647CB-1728-4874-8944-D1F4698B6B81}" type="pres">
      <dgm:prSet presAssocID="{32E31D2E-32B5-4A39-9EE8-7544E520C196}" presName="text4" presStyleLbl="fgAcc4" presStyleIdx="7" presStyleCnt="11" custScaleX="280639" custScaleY="183452" custLinFactNeighborX="58579">
        <dgm:presLayoutVars>
          <dgm:chPref val="3"/>
        </dgm:presLayoutVars>
      </dgm:prSet>
      <dgm:spPr/>
    </dgm:pt>
    <dgm:pt modelId="{A5B591BD-22DD-44B9-A442-D03B1E91D0CB}" type="pres">
      <dgm:prSet presAssocID="{32E31D2E-32B5-4A39-9EE8-7544E520C196}" presName="hierChild5" presStyleCnt="0"/>
      <dgm:spPr/>
    </dgm:pt>
    <dgm:pt modelId="{F9AD2CF1-4E37-4AFD-B1AA-481A7160D70F}" type="pres">
      <dgm:prSet presAssocID="{31450F11-544F-4AF1-ACA1-993571F7FC5E}" presName="Name23" presStyleLbl="parChTrans1D4" presStyleIdx="8" presStyleCnt="11"/>
      <dgm:spPr/>
    </dgm:pt>
    <dgm:pt modelId="{A20E6473-CE22-4F9C-9672-8F075E708354}" type="pres">
      <dgm:prSet presAssocID="{075DCC7B-9E91-4F31-AA2E-6B3E6E340A6A}" presName="hierRoot4" presStyleCnt="0"/>
      <dgm:spPr/>
    </dgm:pt>
    <dgm:pt modelId="{3A696016-CD0F-4244-B754-00A800EF964B}" type="pres">
      <dgm:prSet presAssocID="{075DCC7B-9E91-4F31-AA2E-6B3E6E340A6A}" presName="composite4" presStyleCnt="0"/>
      <dgm:spPr/>
    </dgm:pt>
    <dgm:pt modelId="{78D97E79-6A1F-4A83-94FB-C9FE29F49BAD}" type="pres">
      <dgm:prSet presAssocID="{075DCC7B-9E91-4F31-AA2E-6B3E6E340A6A}" presName="background4" presStyleLbl="node4" presStyleIdx="8" presStyleCnt="11"/>
      <dgm:spPr/>
    </dgm:pt>
    <dgm:pt modelId="{1416E686-C098-416D-AEC7-7C674E380D2E}" type="pres">
      <dgm:prSet presAssocID="{075DCC7B-9E91-4F31-AA2E-6B3E6E340A6A}" presName="text4" presStyleLbl="fgAcc4" presStyleIdx="8" presStyleCnt="11" custScaleX="280639" custScaleY="183452" custLinFactX="100000" custLinFactNeighborX="103531" custLinFactNeighborY="-16597">
        <dgm:presLayoutVars>
          <dgm:chPref val="3"/>
        </dgm:presLayoutVars>
      </dgm:prSet>
      <dgm:spPr/>
    </dgm:pt>
    <dgm:pt modelId="{DAF9E4F5-235D-4A4B-8132-B789EE2842A7}" type="pres">
      <dgm:prSet presAssocID="{075DCC7B-9E91-4F31-AA2E-6B3E6E340A6A}" presName="hierChild5" presStyleCnt="0"/>
      <dgm:spPr/>
    </dgm:pt>
    <dgm:pt modelId="{B11436BA-3B35-4D67-B49F-0FCA8256CA53}" type="pres">
      <dgm:prSet presAssocID="{7031CC37-A9FD-4246-92C6-4B46445C4745}" presName="Name23" presStyleLbl="parChTrans1D4" presStyleIdx="9" presStyleCnt="11"/>
      <dgm:spPr/>
    </dgm:pt>
    <dgm:pt modelId="{3B04F3AD-26AA-407F-ADB6-7A7AA4617A9F}" type="pres">
      <dgm:prSet presAssocID="{832E4A39-69CF-4D63-8AF5-20EC33CA4B71}" presName="hierRoot4" presStyleCnt="0"/>
      <dgm:spPr/>
    </dgm:pt>
    <dgm:pt modelId="{BBFF1170-D654-4AD8-B280-90EC6CE03E70}" type="pres">
      <dgm:prSet presAssocID="{832E4A39-69CF-4D63-8AF5-20EC33CA4B71}" presName="composite4" presStyleCnt="0"/>
      <dgm:spPr/>
    </dgm:pt>
    <dgm:pt modelId="{9C50EED8-A6E2-435A-810D-7E1DBE4F713D}" type="pres">
      <dgm:prSet presAssocID="{832E4A39-69CF-4D63-8AF5-20EC33CA4B71}" presName="background4" presStyleLbl="node4" presStyleIdx="9" presStyleCnt="11"/>
      <dgm:spPr/>
    </dgm:pt>
    <dgm:pt modelId="{18503283-F1D0-4C6A-9BCA-8C96B213EBE1}" type="pres">
      <dgm:prSet presAssocID="{832E4A39-69CF-4D63-8AF5-20EC33CA4B71}" presName="text4" presStyleLbl="fgAcc4" presStyleIdx="9" presStyleCnt="11" custScaleX="280639" custScaleY="183452" custLinFactY="95726" custLinFactNeighborX="-99330" custLinFactNeighborY="100000">
        <dgm:presLayoutVars>
          <dgm:chPref val="3"/>
        </dgm:presLayoutVars>
      </dgm:prSet>
      <dgm:spPr/>
    </dgm:pt>
    <dgm:pt modelId="{16C681B1-BF2E-45FF-8D06-ED8CF3049E9C}" type="pres">
      <dgm:prSet presAssocID="{832E4A39-69CF-4D63-8AF5-20EC33CA4B71}" presName="hierChild5" presStyleCnt="0"/>
      <dgm:spPr/>
    </dgm:pt>
    <dgm:pt modelId="{CF3CC74D-DD7E-4102-960E-8C984787F909}" type="pres">
      <dgm:prSet presAssocID="{58FC29BD-2C22-43FB-98D3-08C68BD20375}" presName="Name23" presStyleLbl="parChTrans1D4" presStyleIdx="10" presStyleCnt="11"/>
      <dgm:spPr/>
    </dgm:pt>
    <dgm:pt modelId="{E62404EC-9194-4E6C-9F25-6F3F77BDB503}" type="pres">
      <dgm:prSet presAssocID="{6E236C81-B477-4489-ADBA-326B9E6E2385}" presName="hierRoot4" presStyleCnt="0"/>
      <dgm:spPr/>
    </dgm:pt>
    <dgm:pt modelId="{471176B4-3F83-4CF4-914D-E35CC4B08FAA}" type="pres">
      <dgm:prSet presAssocID="{6E236C81-B477-4489-ADBA-326B9E6E2385}" presName="composite4" presStyleCnt="0"/>
      <dgm:spPr/>
    </dgm:pt>
    <dgm:pt modelId="{F02315F7-85DC-499C-B483-E336E4442D42}" type="pres">
      <dgm:prSet presAssocID="{6E236C81-B477-4489-ADBA-326B9E6E2385}" presName="background4" presStyleLbl="node4" presStyleIdx="10" presStyleCnt="11"/>
      <dgm:spPr/>
    </dgm:pt>
    <dgm:pt modelId="{826E939C-E9AA-4814-A358-FDF765667E00}" type="pres">
      <dgm:prSet presAssocID="{6E236C81-B477-4489-ADBA-326B9E6E2385}" presName="text4" presStyleLbl="fgAcc4" presStyleIdx="10" presStyleCnt="11" custScaleX="276432" custScaleY="206463" custLinFactX="-957" custLinFactY="84512" custLinFactNeighborX="-100000" custLinFactNeighborY="100000">
        <dgm:presLayoutVars>
          <dgm:chPref val="3"/>
        </dgm:presLayoutVars>
      </dgm:prSet>
      <dgm:spPr/>
    </dgm:pt>
    <dgm:pt modelId="{001A712D-9E72-4140-B51B-C429AC1F9B6E}" type="pres">
      <dgm:prSet presAssocID="{6E236C81-B477-4489-ADBA-326B9E6E2385}" presName="hierChild5" presStyleCnt="0"/>
      <dgm:spPr/>
    </dgm:pt>
    <dgm:pt modelId="{9CEE0B80-15DC-4C8D-9E7B-93F73A2465D2}" type="pres">
      <dgm:prSet presAssocID="{F7F9A9A3-F1E7-4279-979A-E6DA96970069}" presName="Name10" presStyleLbl="parChTrans1D2" presStyleIdx="3" presStyleCnt="4"/>
      <dgm:spPr/>
    </dgm:pt>
    <dgm:pt modelId="{E3E966F6-DF40-42E6-8395-22284CC92F55}" type="pres">
      <dgm:prSet presAssocID="{2E03EBDF-5A0F-4EC5-B56A-9807BEC12C39}" presName="hierRoot2" presStyleCnt="0"/>
      <dgm:spPr/>
    </dgm:pt>
    <dgm:pt modelId="{75C5AEC7-EDBA-49F9-B827-82B6864597D9}" type="pres">
      <dgm:prSet presAssocID="{2E03EBDF-5A0F-4EC5-B56A-9807BEC12C39}" presName="composite2" presStyleCnt="0"/>
      <dgm:spPr/>
    </dgm:pt>
    <dgm:pt modelId="{68ED3A1C-F9D2-4ADD-AA2D-5BC564CE4C65}" type="pres">
      <dgm:prSet presAssocID="{2E03EBDF-5A0F-4EC5-B56A-9807BEC12C39}" presName="background2" presStyleLbl="node2" presStyleIdx="3" presStyleCnt="4"/>
      <dgm:spPr/>
    </dgm:pt>
    <dgm:pt modelId="{C8E727BE-D571-47ED-BC25-55FA7A1B0BE9}" type="pres">
      <dgm:prSet presAssocID="{2E03EBDF-5A0F-4EC5-B56A-9807BEC12C39}" presName="text2" presStyleLbl="fgAcc2" presStyleIdx="3" presStyleCnt="4" custScaleX="344530" custScaleY="183448" custLinFactX="39079" custLinFactNeighborX="100000">
        <dgm:presLayoutVars>
          <dgm:chPref val="3"/>
        </dgm:presLayoutVars>
      </dgm:prSet>
      <dgm:spPr/>
    </dgm:pt>
    <dgm:pt modelId="{E1F92EAE-E9F8-4A66-8AB7-153C53C6A655}" type="pres">
      <dgm:prSet presAssocID="{2E03EBDF-5A0F-4EC5-B56A-9807BEC12C39}" presName="hierChild3" presStyleCnt="0"/>
      <dgm:spPr/>
    </dgm:pt>
  </dgm:ptLst>
  <dgm:cxnLst>
    <dgm:cxn modelId="{CE3B8400-26FD-4BD2-A12A-2DCE7D0C1B19}" type="presOf" srcId="{D25508F1-47A2-478B-9F24-28DBDD57CEFE}" destId="{4AB96F98-B7DF-46A2-91F5-91BB8F55E58B}" srcOrd="0" destOrd="0" presId="urn:microsoft.com/office/officeart/2005/8/layout/hierarchy1"/>
    <dgm:cxn modelId="{F4DE3203-6070-481F-A447-998321E118BA}" type="presOf" srcId="{F14147D0-058C-4ABD-9537-C6F7DA096DDA}" destId="{6591D397-9273-4980-B2A8-F8463EBAA4B0}" srcOrd="0" destOrd="0" presId="urn:microsoft.com/office/officeart/2005/8/layout/hierarchy1"/>
    <dgm:cxn modelId="{D6EFAB06-71CE-4DCC-8DCC-500EA41A7A01}" type="presOf" srcId="{075DCC7B-9E91-4F31-AA2E-6B3E6E340A6A}" destId="{1416E686-C098-416D-AEC7-7C674E380D2E}" srcOrd="0" destOrd="0" presId="urn:microsoft.com/office/officeart/2005/8/layout/hierarchy1"/>
    <dgm:cxn modelId="{261ACF06-CBCD-4BCF-BC11-224766E5C0D6}" type="presOf" srcId="{E02BF8CD-915B-4722-9C8A-3E6F51B121CC}" destId="{FDCF1746-8C13-4841-ADF8-8FB8DC056D2C}" srcOrd="0" destOrd="0" presId="urn:microsoft.com/office/officeart/2005/8/layout/hierarchy1"/>
    <dgm:cxn modelId="{88578407-FC8B-4038-BA83-EEA4264BE06E}" type="presOf" srcId="{6AE863DC-4363-4E49-9625-95537EA3AA67}" destId="{2553BD62-ED8B-4C62-AC4F-067F1CAEDE8F}" srcOrd="0" destOrd="0" presId="urn:microsoft.com/office/officeart/2005/8/layout/hierarchy1"/>
    <dgm:cxn modelId="{6FDA900E-AFAD-40CF-A0FA-8436A2450112}" type="presOf" srcId="{7031CC37-A9FD-4246-92C6-4B46445C4745}" destId="{B11436BA-3B35-4D67-B49F-0FCA8256CA53}" srcOrd="0" destOrd="0" presId="urn:microsoft.com/office/officeart/2005/8/layout/hierarchy1"/>
    <dgm:cxn modelId="{9C990516-F7D5-4C5A-A1AF-619BEF62135C}" srcId="{C2B32C98-E23E-4985-BA66-433FBADC04CF}" destId="{5AB82F86-2067-46C9-9F82-048F8021500D}" srcOrd="0" destOrd="0" parTransId="{6588B97B-8759-442F-8C04-01652EA52504}" sibTransId="{C7A02C43-8CAF-4299-862C-830A700D69FC}"/>
    <dgm:cxn modelId="{8CDEDA1C-AA08-4ACD-A8D0-F711DD44C63A}" type="presOf" srcId="{CF9A15DA-3421-4337-969E-6A9567BDFB91}" destId="{C1C2C384-9A4A-40C5-982C-D22C48B24B8A}" srcOrd="0" destOrd="0" presId="urn:microsoft.com/office/officeart/2005/8/layout/hierarchy1"/>
    <dgm:cxn modelId="{0878FD31-56CD-41A1-812E-E9E2B5CB283D}" type="presOf" srcId="{F376AC1B-A26A-4A86-9514-8BE415361962}" destId="{9D31F3FF-AD26-4F56-9189-8EA88569358D}" srcOrd="0" destOrd="0" presId="urn:microsoft.com/office/officeart/2005/8/layout/hierarchy1"/>
    <dgm:cxn modelId="{59DCBF32-A791-44FD-AE03-17E01E72CF4A}" type="presOf" srcId="{C2B32C98-E23E-4985-BA66-433FBADC04CF}" destId="{BF024018-2F22-4D7D-B4AA-09568692C6E8}" srcOrd="0" destOrd="0" presId="urn:microsoft.com/office/officeart/2005/8/layout/hierarchy1"/>
    <dgm:cxn modelId="{98047238-225C-4A9E-8796-C866957F21CB}" type="presOf" srcId="{9C262E5D-0350-41AF-88C6-BB7025B606D5}" destId="{C9ECA0D4-B5C2-4054-8C68-3CEE7B29043C}" srcOrd="0" destOrd="0" presId="urn:microsoft.com/office/officeart/2005/8/layout/hierarchy1"/>
    <dgm:cxn modelId="{98ADDF38-AE1C-4E54-A4A7-DB0472528D06}" type="presOf" srcId="{DACD5CEB-2B75-4398-B5DC-9A954602F24E}" destId="{EC010CD9-DE28-459B-B1EF-F8C3D29B2959}" srcOrd="0" destOrd="0" presId="urn:microsoft.com/office/officeart/2005/8/layout/hierarchy1"/>
    <dgm:cxn modelId="{2235233D-134F-4BE0-9DDA-162EA2FBB727}" type="presOf" srcId="{84FF49C6-28FE-4EB7-9955-EB0C803B42F6}" destId="{7FA97E4A-DBEF-46B6-BC2E-0E81963598AA}" srcOrd="0" destOrd="0" presId="urn:microsoft.com/office/officeart/2005/8/layout/hierarchy1"/>
    <dgm:cxn modelId="{93BBD73E-210B-4986-B49E-2104E9D5A950}" type="presOf" srcId="{5AB82F86-2067-46C9-9F82-048F8021500D}" destId="{5E942F3A-8408-4938-93D7-CA8B53DC9926}" srcOrd="0" destOrd="0" presId="urn:microsoft.com/office/officeart/2005/8/layout/hierarchy1"/>
    <dgm:cxn modelId="{EA86F53E-2E2C-425C-83AE-5321F170E6F0}" type="presOf" srcId="{8EE0476A-E699-4ABB-B03C-D3C972C4E133}" destId="{391A3369-436B-4BAB-9C88-87681222F253}" srcOrd="0" destOrd="0" presId="urn:microsoft.com/office/officeart/2005/8/layout/hierarchy1"/>
    <dgm:cxn modelId="{C94DFC5F-BD75-4455-84A7-E4169AF1D079}" srcId="{9B0BC3C0-24C2-4234-81EA-01749C494ECF}" destId="{2CD0D78A-DD4B-4C79-9910-013CC4912691}" srcOrd="0" destOrd="0" parTransId="{6AE863DC-4363-4E49-9625-95537EA3AA67}" sibTransId="{0D375F8C-06C5-4204-8BD2-8BCC8E965F66}"/>
    <dgm:cxn modelId="{FE9CF441-A183-4B6E-A0AC-ECF2E4F39BD4}" type="presOf" srcId="{58FC29BD-2C22-43FB-98D3-08C68BD20375}" destId="{CF3CC74D-DD7E-4102-960E-8C984787F909}" srcOrd="0" destOrd="0" presId="urn:microsoft.com/office/officeart/2005/8/layout/hierarchy1"/>
    <dgm:cxn modelId="{CED11B62-DC91-4615-8298-D00AD7238ACD}" type="presOf" srcId="{A537EFA4-0018-4E7C-9A4C-7F76A662AA5C}" destId="{FCB8B04F-A26D-4E7D-8708-F12D85F7DEB2}" srcOrd="0" destOrd="0" presId="urn:microsoft.com/office/officeart/2005/8/layout/hierarchy1"/>
    <dgm:cxn modelId="{16480B63-9277-4711-9804-9578AA97DDA9}" type="presOf" srcId="{D0126B37-426B-414B-9FCB-A182B7B3EC7A}" destId="{2236B436-0B31-48B5-A2A1-AEA29C010C11}" srcOrd="0" destOrd="0" presId="urn:microsoft.com/office/officeart/2005/8/layout/hierarchy1"/>
    <dgm:cxn modelId="{6FDB9245-D043-4A50-9954-6ADA4E7E7E7A}" type="presOf" srcId="{5486CC7C-1C35-4579-8BCA-F6C5AF0FD2F2}" destId="{55FD694D-88AF-4299-AD29-C79DD68474A3}" srcOrd="0" destOrd="0" presId="urn:microsoft.com/office/officeart/2005/8/layout/hierarchy1"/>
    <dgm:cxn modelId="{E42B2866-E690-4A1E-A648-F900F906D412}" type="presOf" srcId="{36109C13-E2CD-4D1C-B245-FAD6C58892DC}" destId="{A9B5BC84-4857-4627-A000-811D9CA94686}" srcOrd="0" destOrd="0" presId="urn:microsoft.com/office/officeart/2005/8/layout/hierarchy1"/>
    <dgm:cxn modelId="{627B2B6A-4233-46FA-A1A8-7D76421C38EF}" srcId="{5AB82F86-2067-46C9-9F82-048F8021500D}" destId="{4D21A089-7670-418C-BE69-DFB904A06414}" srcOrd="0" destOrd="0" parTransId="{DF90B894-EE70-4EE0-A527-60D33FD8586F}" sibTransId="{6BEB63CC-07D1-4CEF-BCF9-EEFFA6279930}"/>
    <dgm:cxn modelId="{354EF16A-5844-4853-A3A1-CA6F4525D501}" type="presOf" srcId="{DF90B894-EE70-4EE0-A527-60D33FD8586F}" destId="{26523DEB-78C8-42E5-8D0D-36D810F95A4D}" srcOrd="0" destOrd="0" presId="urn:microsoft.com/office/officeart/2005/8/layout/hierarchy1"/>
    <dgm:cxn modelId="{D885ED6E-52F2-4377-AE70-DE948A823B7C}" srcId="{5AB82F86-2067-46C9-9F82-048F8021500D}" destId="{D0126B37-426B-414B-9FCB-A182B7B3EC7A}" srcOrd="2" destOrd="0" parTransId="{583112BC-DCB8-4094-A7A1-720455BCF4C3}" sibTransId="{FD138268-9AF4-4706-9EA8-0EA3AD07BBA2}"/>
    <dgm:cxn modelId="{5C77514F-326D-4292-8695-7C3753C55CB8}" srcId="{84FF49C6-28FE-4EB7-9955-EB0C803B42F6}" destId="{DACD5CEB-2B75-4398-B5DC-9A954602F24E}" srcOrd="0" destOrd="0" parTransId="{E02BF8CD-915B-4722-9C8A-3E6F51B121CC}" sibTransId="{3C026081-3908-4F36-A6EF-8D3D65D90E0E}"/>
    <dgm:cxn modelId="{FF6C8271-F974-44E1-9F24-D703C2D607BC}" type="presOf" srcId="{3DF39DCD-9C50-41F9-80E4-30F12E5F53AF}" destId="{ED0B05BD-9543-4C5E-9EB5-3DEB9D491280}" srcOrd="0" destOrd="0" presId="urn:microsoft.com/office/officeart/2005/8/layout/hierarchy1"/>
    <dgm:cxn modelId="{D3A28055-9429-4AFF-B148-D4B1DFE91BA2}" srcId="{F376AC1B-A26A-4A86-9514-8BE415361962}" destId="{6E03E1F6-5072-4619-8207-FEBEA2E64EBE}" srcOrd="0" destOrd="0" parTransId="{CC9C4041-DE56-4E0F-BEB5-14981965DBE8}" sibTransId="{804D987C-B1F7-46FC-B2B9-B02E2B455E5D}"/>
    <dgm:cxn modelId="{7B62A055-8A82-46AF-BB79-B99BA5F0325D}" type="presOf" srcId="{7DEB42E1-490E-4146-8979-51F5C51B67BF}" destId="{B868EAD2-B78E-4FD9-A2EC-99D5FDB104A1}" srcOrd="0" destOrd="0" presId="urn:microsoft.com/office/officeart/2005/8/layout/hierarchy1"/>
    <dgm:cxn modelId="{1192EC59-9091-4259-BF65-467FF0A515A4}" srcId="{DACD5CEB-2B75-4398-B5DC-9A954602F24E}" destId="{F376AC1B-A26A-4A86-9514-8BE415361962}" srcOrd="0" destOrd="0" parTransId="{F14147D0-058C-4ABD-9537-C6F7DA096DDA}" sibTransId="{C0C4B8A9-35A9-4F69-8CF8-CFCBD0F153B3}"/>
    <dgm:cxn modelId="{E511BD7B-BEB0-4028-BB3F-C6E85ACAA4B2}" srcId="{32E31D2E-32B5-4A39-9EE8-7544E520C196}" destId="{832E4A39-69CF-4D63-8AF5-20EC33CA4B71}" srcOrd="1" destOrd="0" parTransId="{7031CC37-A9FD-4246-92C6-4B46445C4745}" sibTransId="{A346811D-60FD-4156-9AB5-28B271E80A2E}"/>
    <dgm:cxn modelId="{484E2C7C-7409-4BDF-A0F0-ECE76B74750A}" type="presOf" srcId="{2E03EBDF-5A0F-4EC5-B56A-9807BEC12C39}" destId="{C8E727BE-D571-47ED-BC25-55FA7A1B0BE9}" srcOrd="0" destOrd="0" presId="urn:microsoft.com/office/officeart/2005/8/layout/hierarchy1"/>
    <dgm:cxn modelId="{6A09F27E-4E2C-4006-897C-0BBF0FFF20BA}" type="presOf" srcId="{7267A3F4-9625-481D-BB27-C83C606848ED}" destId="{B03117F8-0933-4800-851C-12A18A5CBF2C}" srcOrd="0" destOrd="0" presId="urn:microsoft.com/office/officeart/2005/8/layout/hierarchy1"/>
    <dgm:cxn modelId="{E179A789-EDB7-4C08-BFA8-6E7CFD77F97F}" srcId="{32E31D2E-32B5-4A39-9EE8-7544E520C196}" destId="{075DCC7B-9E91-4F31-AA2E-6B3E6E340A6A}" srcOrd="0" destOrd="0" parTransId="{31450F11-544F-4AF1-ACA1-993571F7FC5E}" sibTransId="{74F8C87B-7CFF-4C27-BE43-EB0F3859E705}"/>
    <dgm:cxn modelId="{DD87EB8B-AE08-4971-9E17-4C8399B034FF}" type="presOf" srcId="{32E31D2E-32B5-4A39-9EE8-7544E520C196}" destId="{45C647CB-1728-4874-8944-D1F4698B6B81}" srcOrd="0" destOrd="0" presId="urn:microsoft.com/office/officeart/2005/8/layout/hierarchy1"/>
    <dgm:cxn modelId="{AD45AB90-75BA-462D-A74B-F5637B5F9C39}" srcId="{D0126B37-426B-414B-9FCB-A182B7B3EC7A}" destId="{FD4781D2-717A-4A12-BBF3-3ADDE855B7A6}" srcOrd="0" destOrd="0" parTransId="{866F424B-38DD-432B-8803-D0D50792AA99}" sibTransId="{7FC19F97-7E3E-4F02-9CB9-915C19EC0432}"/>
    <dgm:cxn modelId="{FCBD5C94-4C6E-4B3E-AB36-7EFFE1131A6E}" type="presOf" srcId="{866F424B-38DD-432B-8803-D0D50792AA99}" destId="{2B312D7F-698F-4EEC-9D84-3559BC65F3EF}" srcOrd="0" destOrd="0" presId="urn:microsoft.com/office/officeart/2005/8/layout/hierarchy1"/>
    <dgm:cxn modelId="{5B7C6C98-6AA4-4076-8FE7-A4547BD4FCDA}" type="presOf" srcId="{583112BC-DCB8-4094-A7A1-720455BCF4C3}" destId="{BAAEF7D3-18A1-4F89-851C-4D3935E13C7E}" srcOrd="0" destOrd="0" presId="urn:microsoft.com/office/officeart/2005/8/layout/hierarchy1"/>
    <dgm:cxn modelId="{FA06159B-6454-478F-9109-0F9676D12C5E}" type="presOf" srcId="{31450F11-544F-4AF1-ACA1-993571F7FC5E}" destId="{F9AD2CF1-4E37-4AFD-B1AA-481A7160D70F}" srcOrd="0" destOrd="0" presId="urn:microsoft.com/office/officeart/2005/8/layout/hierarchy1"/>
    <dgm:cxn modelId="{2697109F-A52B-4E74-81C5-0DA00EB2E17F}" srcId="{832E4A39-69CF-4D63-8AF5-20EC33CA4B71}" destId="{6E236C81-B477-4489-ADBA-326B9E6E2385}" srcOrd="0" destOrd="0" parTransId="{58FC29BD-2C22-43FB-98D3-08C68BD20375}" sibTransId="{8593E15A-22FE-4E89-8BF3-31D69A6A4B4A}"/>
    <dgm:cxn modelId="{012182A3-BFA8-43EC-AE5B-C1F64DFA2B53}" type="presOf" srcId="{4D21A089-7670-418C-BE69-DFB904A06414}" destId="{23D6EE9A-E219-40E0-B8C9-4EA21DF9A96C}" srcOrd="0" destOrd="0" presId="urn:microsoft.com/office/officeart/2005/8/layout/hierarchy1"/>
    <dgm:cxn modelId="{046F02AE-6929-4D70-A70F-1EE3188DABF3}" srcId="{7267A3F4-9625-481D-BB27-C83C606848ED}" destId="{84FF49C6-28FE-4EB7-9955-EB0C803B42F6}" srcOrd="0" destOrd="0" parTransId="{9C262E5D-0350-41AF-88C6-BB7025B606D5}" sibTransId="{EF486BFC-45D8-4B78-8962-3E8FFF6CE08A}"/>
    <dgm:cxn modelId="{5CC810B3-47F1-48F7-BF98-D6C9F5A309EE}" type="presOf" srcId="{0484E081-6AAC-4CE3-A11A-F1D3C8A6EC24}" destId="{C9A17E7B-AD3B-443E-83E0-064B15FBBADC}" srcOrd="0" destOrd="0" presId="urn:microsoft.com/office/officeart/2005/8/layout/hierarchy1"/>
    <dgm:cxn modelId="{C7CA76B4-CD83-4100-9AC5-BCE01331926F}" type="presOf" srcId="{FD4781D2-717A-4A12-BBF3-3ADDE855B7A6}" destId="{6B574C3E-676E-44DF-BE02-2408FF7CEED6}" srcOrd="0" destOrd="0" presId="urn:microsoft.com/office/officeart/2005/8/layout/hierarchy1"/>
    <dgm:cxn modelId="{002CEDB8-F2ED-4FEA-8099-3E5FD7260B71}" type="presOf" srcId="{832E4A39-69CF-4D63-8AF5-20EC33CA4B71}" destId="{18503283-F1D0-4C6A-9BCA-8C96B213EBE1}" srcOrd="0" destOrd="0" presId="urn:microsoft.com/office/officeart/2005/8/layout/hierarchy1"/>
    <dgm:cxn modelId="{6A16C5BC-DD83-490B-8948-2062620C1CD8}" type="presOf" srcId="{2CD0D78A-DD4B-4C79-9910-013CC4912691}" destId="{D2EAA340-0C13-433B-B9DB-695437B96C9E}" srcOrd="0" destOrd="0" presId="urn:microsoft.com/office/officeart/2005/8/layout/hierarchy1"/>
    <dgm:cxn modelId="{E0DDD3C1-D8CA-4880-8E8B-A582CFBC2A32}" type="presOf" srcId="{F7F9A9A3-F1E7-4279-979A-E6DA96970069}" destId="{9CEE0B80-15DC-4C8D-9E7B-93F73A2465D2}" srcOrd="0" destOrd="0" presId="urn:microsoft.com/office/officeart/2005/8/layout/hierarchy1"/>
    <dgm:cxn modelId="{7BC958C2-989F-45EF-B6D1-46AFEC980446}" srcId="{5AB82F86-2067-46C9-9F82-048F8021500D}" destId="{7DEB42E1-490E-4146-8979-51F5C51B67BF}" srcOrd="1" destOrd="0" parTransId="{735D0B8F-97F2-4149-92E9-CAEB6DBE8C06}" sibTransId="{C386A14A-52A3-43E0-B8E5-75A8963146AD}"/>
    <dgm:cxn modelId="{A14FD4C8-CE33-43AE-B565-3B01B2C66C75}" type="presOf" srcId="{6E236C81-B477-4489-ADBA-326B9E6E2385}" destId="{826E939C-E9AA-4814-A358-FDF765667E00}" srcOrd="0" destOrd="0" presId="urn:microsoft.com/office/officeart/2005/8/layout/hierarchy1"/>
    <dgm:cxn modelId="{DA7B0FCA-0D74-4FC5-8E89-B50A135BEC61}" type="presOf" srcId="{CC9C4041-DE56-4E0F-BEB5-14981965DBE8}" destId="{38BFE026-6D4B-48CB-8DF7-37220353B477}" srcOrd="0" destOrd="0" presId="urn:microsoft.com/office/officeart/2005/8/layout/hierarchy1"/>
    <dgm:cxn modelId="{72238BCB-CFCD-4905-8E52-5B64F33313E7}" srcId="{FD4781D2-717A-4A12-BBF3-3ADDE855B7A6}" destId="{32E31D2E-32B5-4A39-9EE8-7544E520C196}" srcOrd="0" destOrd="0" parTransId="{3DF39DCD-9C50-41F9-80E4-30F12E5F53AF}" sibTransId="{BAA9A824-A2A5-4C4D-A5A2-76D174768821}"/>
    <dgm:cxn modelId="{441FD8D5-BEBA-408C-BE2E-D0EAC8C18725}" type="presOf" srcId="{6E03E1F6-5072-4619-8207-FEBEA2E64EBE}" destId="{B81AF484-406A-4253-BCB6-0E7533B03788}" srcOrd="0" destOrd="0" presId="urn:microsoft.com/office/officeart/2005/8/layout/hierarchy1"/>
    <dgm:cxn modelId="{99085EDD-A3DA-4B00-8266-37375CBCC51B}" srcId="{6E03E1F6-5072-4619-8207-FEBEA2E64EBE}" destId="{9B0BC3C0-24C2-4234-81EA-01749C494ECF}" srcOrd="0" destOrd="0" parTransId="{5486CC7C-1C35-4579-8BCA-F6C5AF0FD2F2}" sibTransId="{9E642731-D599-4095-9210-2451A2B108D7}"/>
    <dgm:cxn modelId="{C9AA1BDE-9A20-4EA7-9800-2ADCF593C030}" type="presOf" srcId="{4AAA1396-1781-48E7-BE22-23C349295E22}" destId="{7376DBE4-DAFC-48F1-9281-FEBE25948C44}" srcOrd="0" destOrd="0" presId="urn:microsoft.com/office/officeart/2005/8/layout/hierarchy1"/>
    <dgm:cxn modelId="{F3C35DE2-C9BD-4751-B2BD-A671A0E521F0}" srcId="{4D21A089-7670-418C-BE69-DFB904A06414}" destId="{36109C13-E2CD-4D1C-B245-FAD6C58892DC}" srcOrd="0" destOrd="0" parTransId="{0484E081-6AAC-4CE3-A11A-F1D3C8A6EC24}" sibTransId="{4970807B-DB37-4623-9E40-269C7107C2DA}"/>
    <dgm:cxn modelId="{0E0912E3-843B-4BD7-A36E-011E51A751B2}" srcId="{2CD0D78A-DD4B-4C79-9910-013CC4912691}" destId="{4AAA1396-1781-48E7-BE22-23C349295E22}" srcOrd="0" destOrd="0" parTransId="{D25508F1-47A2-478B-9F24-28DBDD57CEFE}" sibTransId="{82718341-4784-4101-98B3-59D3D23C2211}"/>
    <dgm:cxn modelId="{1266FEF2-6A2E-4C9A-A5DA-A843B3E553E8}" srcId="{5AB82F86-2067-46C9-9F82-048F8021500D}" destId="{2E03EBDF-5A0F-4EC5-B56A-9807BEC12C39}" srcOrd="3" destOrd="0" parTransId="{F7F9A9A3-F1E7-4279-979A-E6DA96970069}" sibTransId="{1B80AE6B-45E3-4040-94AD-499B1F949319}"/>
    <dgm:cxn modelId="{9E57E7F3-F3EE-4667-826B-EB48DF0317FB}" type="presOf" srcId="{9B0BC3C0-24C2-4234-81EA-01749C494ECF}" destId="{D3362B51-B1EB-4912-88DF-4252B3A1AE8D}" srcOrd="0" destOrd="0" presId="urn:microsoft.com/office/officeart/2005/8/layout/hierarchy1"/>
    <dgm:cxn modelId="{7AA704F5-820D-41C9-A73C-73D150800FA2}" srcId="{4D21A089-7670-418C-BE69-DFB904A06414}" destId="{A537EFA4-0018-4E7C-9A4C-7F76A662AA5C}" srcOrd="1" destOrd="0" parTransId="{8EE0476A-E699-4ABB-B03C-D3C972C4E133}" sibTransId="{DEB757E3-D805-44FA-945E-06BF44C0D270}"/>
    <dgm:cxn modelId="{4D28C4F6-8F9A-4994-811A-9AA227C6B389}" srcId="{7DEB42E1-490E-4146-8979-51F5C51B67BF}" destId="{7267A3F4-9625-481D-BB27-C83C606848ED}" srcOrd="0" destOrd="0" parTransId="{CF9A15DA-3421-4337-969E-6A9567BDFB91}" sibTransId="{88D3BAC5-CE02-40A9-A68A-D5BA1899D136}"/>
    <dgm:cxn modelId="{C07B30FF-A7E6-4EA7-A850-9CDA8D6B55E9}" type="presOf" srcId="{735D0B8F-97F2-4149-92E9-CAEB6DBE8C06}" destId="{2654FFC4-C113-43FE-9F5E-A83984C715ED}" srcOrd="0" destOrd="0" presId="urn:microsoft.com/office/officeart/2005/8/layout/hierarchy1"/>
    <dgm:cxn modelId="{317DB3A9-356E-4E55-A68B-5ECBC4B4E942}" type="presParOf" srcId="{BF024018-2F22-4D7D-B4AA-09568692C6E8}" destId="{B8348DD4-F09B-4230-9AFE-E97FB1F56E34}" srcOrd="0" destOrd="0" presId="urn:microsoft.com/office/officeart/2005/8/layout/hierarchy1"/>
    <dgm:cxn modelId="{92D69ECA-9A27-4392-B330-B9D16D4E81EF}" type="presParOf" srcId="{B8348DD4-F09B-4230-9AFE-E97FB1F56E34}" destId="{66DC3497-E047-4460-9588-BD76DBA098A2}" srcOrd="0" destOrd="0" presId="urn:microsoft.com/office/officeart/2005/8/layout/hierarchy1"/>
    <dgm:cxn modelId="{09B9CF43-595E-4CCF-943C-606114BFF8EA}" type="presParOf" srcId="{66DC3497-E047-4460-9588-BD76DBA098A2}" destId="{2D8545E9-5823-47B0-9B46-F8F47ABB06FB}" srcOrd="0" destOrd="0" presId="urn:microsoft.com/office/officeart/2005/8/layout/hierarchy1"/>
    <dgm:cxn modelId="{2BC20B70-D0A6-4FE2-91B6-14F633EF7177}" type="presParOf" srcId="{66DC3497-E047-4460-9588-BD76DBA098A2}" destId="{5E942F3A-8408-4938-93D7-CA8B53DC9926}" srcOrd="1" destOrd="0" presId="urn:microsoft.com/office/officeart/2005/8/layout/hierarchy1"/>
    <dgm:cxn modelId="{F54EDBAD-73FE-4139-A237-904F5A83C723}" type="presParOf" srcId="{B8348DD4-F09B-4230-9AFE-E97FB1F56E34}" destId="{F1CFBCB0-C3BE-45EC-9F1E-92C19DC78B8F}" srcOrd="1" destOrd="0" presId="urn:microsoft.com/office/officeart/2005/8/layout/hierarchy1"/>
    <dgm:cxn modelId="{CD9DEAB3-3A2D-4A95-8904-16C561F6326D}" type="presParOf" srcId="{F1CFBCB0-C3BE-45EC-9F1E-92C19DC78B8F}" destId="{26523DEB-78C8-42E5-8D0D-36D810F95A4D}" srcOrd="0" destOrd="0" presId="urn:microsoft.com/office/officeart/2005/8/layout/hierarchy1"/>
    <dgm:cxn modelId="{452943B0-1632-4032-8ECA-5478330446B4}" type="presParOf" srcId="{F1CFBCB0-C3BE-45EC-9F1E-92C19DC78B8F}" destId="{0075A40F-19FE-4126-BE5D-585794EC8DD4}" srcOrd="1" destOrd="0" presId="urn:microsoft.com/office/officeart/2005/8/layout/hierarchy1"/>
    <dgm:cxn modelId="{12535730-E42A-4C6D-9E45-FA3B1005BB74}" type="presParOf" srcId="{0075A40F-19FE-4126-BE5D-585794EC8DD4}" destId="{74D44D8A-510F-4572-8AD3-B404AA92221A}" srcOrd="0" destOrd="0" presId="urn:microsoft.com/office/officeart/2005/8/layout/hierarchy1"/>
    <dgm:cxn modelId="{E2B8C787-913D-465E-85DF-89973F3FCBE6}" type="presParOf" srcId="{74D44D8A-510F-4572-8AD3-B404AA92221A}" destId="{9DF7A251-6587-4881-848E-F67AC38E3747}" srcOrd="0" destOrd="0" presId="urn:microsoft.com/office/officeart/2005/8/layout/hierarchy1"/>
    <dgm:cxn modelId="{5171787D-5A53-4D0A-8752-E435D1D9B9DA}" type="presParOf" srcId="{74D44D8A-510F-4572-8AD3-B404AA92221A}" destId="{23D6EE9A-E219-40E0-B8C9-4EA21DF9A96C}" srcOrd="1" destOrd="0" presId="urn:microsoft.com/office/officeart/2005/8/layout/hierarchy1"/>
    <dgm:cxn modelId="{32C05EF3-9FDD-4C38-AA31-D8148190E376}" type="presParOf" srcId="{0075A40F-19FE-4126-BE5D-585794EC8DD4}" destId="{B37BEEE7-179A-424B-8B10-A65298B6D231}" srcOrd="1" destOrd="0" presId="urn:microsoft.com/office/officeart/2005/8/layout/hierarchy1"/>
    <dgm:cxn modelId="{C7BDADF9-86DA-4AE2-A3A2-D67402AED454}" type="presParOf" srcId="{B37BEEE7-179A-424B-8B10-A65298B6D231}" destId="{C9A17E7B-AD3B-443E-83E0-064B15FBBADC}" srcOrd="0" destOrd="0" presId="urn:microsoft.com/office/officeart/2005/8/layout/hierarchy1"/>
    <dgm:cxn modelId="{B6FE2C02-0658-4673-A376-0E09C87A932D}" type="presParOf" srcId="{B37BEEE7-179A-424B-8B10-A65298B6D231}" destId="{5DFC1882-D749-44D2-858D-00F8D5054D6A}" srcOrd="1" destOrd="0" presId="urn:microsoft.com/office/officeart/2005/8/layout/hierarchy1"/>
    <dgm:cxn modelId="{E71A2FCC-4AB0-4894-88F3-1D84C3896E7E}" type="presParOf" srcId="{5DFC1882-D749-44D2-858D-00F8D5054D6A}" destId="{11CC1B50-6EF3-44C6-8EAC-0F3ECF13959B}" srcOrd="0" destOrd="0" presId="urn:microsoft.com/office/officeart/2005/8/layout/hierarchy1"/>
    <dgm:cxn modelId="{DEF5DA92-3D20-47EE-8B2B-CAD3EC794A67}" type="presParOf" srcId="{11CC1B50-6EF3-44C6-8EAC-0F3ECF13959B}" destId="{3E651A2B-CC6B-4101-8D3C-A845D6B423B2}" srcOrd="0" destOrd="0" presId="urn:microsoft.com/office/officeart/2005/8/layout/hierarchy1"/>
    <dgm:cxn modelId="{4AEA0760-4886-465C-AA20-D2B8F5E8FC1D}" type="presParOf" srcId="{11CC1B50-6EF3-44C6-8EAC-0F3ECF13959B}" destId="{A9B5BC84-4857-4627-A000-811D9CA94686}" srcOrd="1" destOrd="0" presId="urn:microsoft.com/office/officeart/2005/8/layout/hierarchy1"/>
    <dgm:cxn modelId="{4C71256C-5B35-4188-820B-1F3DA5F8B3D0}" type="presParOf" srcId="{5DFC1882-D749-44D2-858D-00F8D5054D6A}" destId="{DF4C8AAE-F900-4B5A-B5C7-9E7F3C42DBD6}" srcOrd="1" destOrd="0" presId="urn:microsoft.com/office/officeart/2005/8/layout/hierarchy1"/>
    <dgm:cxn modelId="{C57895AB-FA8E-4F36-8F22-38647E0230E9}" type="presParOf" srcId="{B37BEEE7-179A-424B-8B10-A65298B6D231}" destId="{391A3369-436B-4BAB-9C88-87681222F253}" srcOrd="2" destOrd="0" presId="urn:microsoft.com/office/officeart/2005/8/layout/hierarchy1"/>
    <dgm:cxn modelId="{2E007443-BB67-432A-BA19-038F7F2548CC}" type="presParOf" srcId="{B37BEEE7-179A-424B-8B10-A65298B6D231}" destId="{D439EB78-2BB3-4592-9FE6-946C0D61E23A}" srcOrd="3" destOrd="0" presId="urn:microsoft.com/office/officeart/2005/8/layout/hierarchy1"/>
    <dgm:cxn modelId="{C0C3D791-78BA-4FBE-94D4-1DA843D88A84}" type="presParOf" srcId="{D439EB78-2BB3-4592-9FE6-946C0D61E23A}" destId="{E2E5EA03-3A57-49CF-8F52-B16E76667096}" srcOrd="0" destOrd="0" presId="urn:microsoft.com/office/officeart/2005/8/layout/hierarchy1"/>
    <dgm:cxn modelId="{882709FF-12E1-4B00-B178-20A4870E8427}" type="presParOf" srcId="{E2E5EA03-3A57-49CF-8F52-B16E76667096}" destId="{A8641057-167B-4A04-A0B1-801BBB4B2890}" srcOrd="0" destOrd="0" presId="urn:microsoft.com/office/officeart/2005/8/layout/hierarchy1"/>
    <dgm:cxn modelId="{8F3F6BE4-D392-48EE-B8A8-38EAE47CA8C8}" type="presParOf" srcId="{E2E5EA03-3A57-49CF-8F52-B16E76667096}" destId="{FCB8B04F-A26D-4E7D-8708-F12D85F7DEB2}" srcOrd="1" destOrd="0" presId="urn:microsoft.com/office/officeart/2005/8/layout/hierarchy1"/>
    <dgm:cxn modelId="{2C246462-E528-4EB5-BBEA-C91617C57DAE}" type="presParOf" srcId="{D439EB78-2BB3-4592-9FE6-946C0D61E23A}" destId="{C65F2BAE-29EA-4413-B9AB-1F8D1CCC82B9}" srcOrd="1" destOrd="0" presId="urn:microsoft.com/office/officeart/2005/8/layout/hierarchy1"/>
    <dgm:cxn modelId="{7569ACF6-A7E8-4445-BD67-E05F4EE58D50}" type="presParOf" srcId="{F1CFBCB0-C3BE-45EC-9F1E-92C19DC78B8F}" destId="{2654FFC4-C113-43FE-9F5E-A83984C715ED}" srcOrd="2" destOrd="0" presId="urn:microsoft.com/office/officeart/2005/8/layout/hierarchy1"/>
    <dgm:cxn modelId="{F216AB09-E926-4973-9DB9-3A565BD7AD6A}" type="presParOf" srcId="{F1CFBCB0-C3BE-45EC-9F1E-92C19DC78B8F}" destId="{33769B85-DD26-4E9C-86B7-45354D9D9291}" srcOrd="3" destOrd="0" presId="urn:microsoft.com/office/officeart/2005/8/layout/hierarchy1"/>
    <dgm:cxn modelId="{58CE4A96-8F63-4150-97A0-5E0EB698BB24}" type="presParOf" srcId="{33769B85-DD26-4E9C-86B7-45354D9D9291}" destId="{EBF7DD7C-EAB7-478A-A886-D8D2FCFE4B59}" srcOrd="0" destOrd="0" presId="urn:microsoft.com/office/officeart/2005/8/layout/hierarchy1"/>
    <dgm:cxn modelId="{B987394A-A499-4022-845A-9495AFFC7ADB}" type="presParOf" srcId="{EBF7DD7C-EAB7-478A-A886-D8D2FCFE4B59}" destId="{5C14D6EA-CEBC-460F-8456-7B7C8F30114B}" srcOrd="0" destOrd="0" presId="urn:microsoft.com/office/officeart/2005/8/layout/hierarchy1"/>
    <dgm:cxn modelId="{32D38DCA-6729-49AB-AC8B-C950BC20BD0A}" type="presParOf" srcId="{EBF7DD7C-EAB7-478A-A886-D8D2FCFE4B59}" destId="{B868EAD2-B78E-4FD9-A2EC-99D5FDB104A1}" srcOrd="1" destOrd="0" presId="urn:microsoft.com/office/officeart/2005/8/layout/hierarchy1"/>
    <dgm:cxn modelId="{50428AB3-E927-4407-AEED-1A229BB96F49}" type="presParOf" srcId="{33769B85-DD26-4E9C-86B7-45354D9D9291}" destId="{75CB2C84-32DB-4FEA-9860-893E881251E6}" srcOrd="1" destOrd="0" presId="urn:microsoft.com/office/officeart/2005/8/layout/hierarchy1"/>
    <dgm:cxn modelId="{607AF224-652F-419C-A5D7-0008B0A46ADC}" type="presParOf" srcId="{75CB2C84-32DB-4FEA-9860-893E881251E6}" destId="{C1C2C384-9A4A-40C5-982C-D22C48B24B8A}" srcOrd="0" destOrd="0" presId="urn:microsoft.com/office/officeart/2005/8/layout/hierarchy1"/>
    <dgm:cxn modelId="{B4FF5273-8EA6-4E75-8C20-4BF9E6F94176}" type="presParOf" srcId="{75CB2C84-32DB-4FEA-9860-893E881251E6}" destId="{3C24B3AF-159D-4172-80DE-F53BC9597508}" srcOrd="1" destOrd="0" presId="urn:microsoft.com/office/officeart/2005/8/layout/hierarchy1"/>
    <dgm:cxn modelId="{BE3443C4-A45E-46C1-A5DC-CDA9F41E1B9F}" type="presParOf" srcId="{3C24B3AF-159D-4172-80DE-F53BC9597508}" destId="{F89DE812-F3C3-4ED1-96C7-6A4E60A4FCB9}" srcOrd="0" destOrd="0" presId="urn:microsoft.com/office/officeart/2005/8/layout/hierarchy1"/>
    <dgm:cxn modelId="{9DDDE1B2-315D-4B51-96EE-75716266E228}" type="presParOf" srcId="{F89DE812-F3C3-4ED1-96C7-6A4E60A4FCB9}" destId="{38CC73F2-DD6F-4A4C-B024-D307998DF783}" srcOrd="0" destOrd="0" presId="urn:microsoft.com/office/officeart/2005/8/layout/hierarchy1"/>
    <dgm:cxn modelId="{E642E7CA-1624-4996-9C9E-3FF7E7BC62D9}" type="presParOf" srcId="{F89DE812-F3C3-4ED1-96C7-6A4E60A4FCB9}" destId="{B03117F8-0933-4800-851C-12A18A5CBF2C}" srcOrd="1" destOrd="0" presId="urn:microsoft.com/office/officeart/2005/8/layout/hierarchy1"/>
    <dgm:cxn modelId="{23F1EE72-50E6-4314-9503-AD365340918E}" type="presParOf" srcId="{3C24B3AF-159D-4172-80DE-F53BC9597508}" destId="{45391427-2605-420B-9DF7-F9DFCC2F28D2}" srcOrd="1" destOrd="0" presId="urn:microsoft.com/office/officeart/2005/8/layout/hierarchy1"/>
    <dgm:cxn modelId="{1A6DFF44-9DF9-4A01-AE46-40B53AD4BBAD}" type="presParOf" srcId="{45391427-2605-420B-9DF7-F9DFCC2F28D2}" destId="{C9ECA0D4-B5C2-4054-8C68-3CEE7B29043C}" srcOrd="0" destOrd="0" presId="urn:microsoft.com/office/officeart/2005/8/layout/hierarchy1"/>
    <dgm:cxn modelId="{C036914D-85F1-4C60-BD05-858CFBC222B9}" type="presParOf" srcId="{45391427-2605-420B-9DF7-F9DFCC2F28D2}" destId="{141C4DB9-8562-4FBF-BF0F-2706B29F2769}" srcOrd="1" destOrd="0" presId="urn:microsoft.com/office/officeart/2005/8/layout/hierarchy1"/>
    <dgm:cxn modelId="{C7D9533C-88D8-4B65-AA41-6CA84B4190A8}" type="presParOf" srcId="{141C4DB9-8562-4FBF-BF0F-2706B29F2769}" destId="{AE5223E6-2CDC-45C6-AD64-35BDD348CC41}" srcOrd="0" destOrd="0" presId="urn:microsoft.com/office/officeart/2005/8/layout/hierarchy1"/>
    <dgm:cxn modelId="{EE270D19-F238-4AFC-89D9-301F648B977E}" type="presParOf" srcId="{AE5223E6-2CDC-45C6-AD64-35BDD348CC41}" destId="{209A5DF6-25D8-418C-BE35-559BB28D70F8}" srcOrd="0" destOrd="0" presId="urn:microsoft.com/office/officeart/2005/8/layout/hierarchy1"/>
    <dgm:cxn modelId="{09BE7AFA-D743-4CF9-AECD-A5AF66C9401C}" type="presParOf" srcId="{AE5223E6-2CDC-45C6-AD64-35BDD348CC41}" destId="{7FA97E4A-DBEF-46B6-BC2E-0E81963598AA}" srcOrd="1" destOrd="0" presId="urn:microsoft.com/office/officeart/2005/8/layout/hierarchy1"/>
    <dgm:cxn modelId="{3BEDEF6A-4EF7-420E-A261-CAC1867E9C7D}" type="presParOf" srcId="{141C4DB9-8562-4FBF-BF0F-2706B29F2769}" destId="{58614F6A-C23F-4CCE-AEA7-9892345CD449}" srcOrd="1" destOrd="0" presId="urn:microsoft.com/office/officeart/2005/8/layout/hierarchy1"/>
    <dgm:cxn modelId="{4B3D6C8F-FD98-4A17-8620-145934CCC62E}" type="presParOf" srcId="{58614F6A-C23F-4CCE-AEA7-9892345CD449}" destId="{FDCF1746-8C13-4841-ADF8-8FB8DC056D2C}" srcOrd="0" destOrd="0" presId="urn:microsoft.com/office/officeart/2005/8/layout/hierarchy1"/>
    <dgm:cxn modelId="{23FAA60E-2D84-4AD7-97DD-11614F23A7D5}" type="presParOf" srcId="{58614F6A-C23F-4CCE-AEA7-9892345CD449}" destId="{57413B65-7B92-4EB2-AB8B-046E98F06AF5}" srcOrd="1" destOrd="0" presId="urn:microsoft.com/office/officeart/2005/8/layout/hierarchy1"/>
    <dgm:cxn modelId="{37744701-DDC5-42D3-9209-790AC906C20B}" type="presParOf" srcId="{57413B65-7B92-4EB2-AB8B-046E98F06AF5}" destId="{5B34F02B-0C00-45C9-A08C-A8089D208D09}" srcOrd="0" destOrd="0" presId="urn:microsoft.com/office/officeart/2005/8/layout/hierarchy1"/>
    <dgm:cxn modelId="{A3BA3DD3-E210-47A7-920B-FF1B4B590DB9}" type="presParOf" srcId="{5B34F02B-0C00-45C9-A08C-A8089D208D09}" destId="{742FF2B9-4EAD-44DE-A7EF-CF41D67709F3}" srcOrd="0" destOrd="0" presId="urn:microsoft.com/office/officeart/2005/8/layout/hierarchy1"/>
    <dgm:cxn modelId="{22D1D96D-C203-48A0-95D7-E7FE2328017B}" type="presParOf" srcId="{5B34F02B-0C00-45C9-A08C-A8089D208D09}" destId="{EC010CD9-DE28-459B-B1EF-F8C3D29B2959}" srcOrd="1" destOrd="0" presId="urn:microsoft.com/office/officeart/2005/8/layout/hierarchy1"/>
    <dgm:cxn modelId="{67723B9B-F5D1-4975-94CC-6213095879BD}" type="presParOf" srcId="{57413B65-7B92-4EB2-AB8B-046E98F06AF5}" destId="{1C1B949D-C548-4894-986A-FE117A83C886}" srcOrd="1" destOrd="0" presId="urn:microsoft.com/office/officeart/2005/8/layout/hierarchy1"/>
    <dgm:cxn modelId="{35D7273C-8E33-4E42-916C-97C764471E28}" type="presParOf" srcId="{1C1B949D-C548-4894-986A-FE117A83C886}" destId="{6591D397-9273-4980-B2A8-F8463EBAA4B0}" srcOrd="0" destOrd="0" presId="urn:microsoft.com/office/officeart/2005/8/layout/hierarchy1"/>
    <dgm:cxn modelId="{30B2F748-4673-4BDF-87DB-7E253BCC59B0}" type="presParOf" srcId="{1C1B949D-C548-4894-986A-FE117A83C886}" destId="{214F376F-0903-4FDF-8476-70B154FE038C}" srcOrd="1" destOrd="0" presId="urn:microsoft.com/office/officeart/2005/8/layout/hierarchy1"/>
    <dgm:cxn modelId="{DEBD5328-5322-4F68-9D46-EE0996F63F1A}" type="presParOf" srcId="{214F376F-0903-4FDF-8476-70B154FE038C}" destId="{2F5F1D4C-D641-4C71-8FB5-8F371893CF00}" srcOrd="0" destOrd="0" presId="urn:microsoft.com/office/officeart/2005/8/layout/hierarchy1"/>
    <dgm:cxn modelId="{21510129-A2B6-46E9-BD03-0E029A5E5019}" type="presParOf" srcId="{2F5F1D4C-D641-4C71-8FB5-8F371893CF00}" destId="{19839F36-6B1E-4D27-B6FF-8FE5448D3ACC}" srcOrd="0" destOrd="0" presId="urn:microsoft.com/office/officeart/2005/8/layout/hierarchy1"/>
    <dgm:cxn modelId="{CCB5E299-0425-447B-9AA2-D8635FFE0C3B}" type="presParOf" srcId="{2F5F1D4C-D641-4C71-8FB5-8F371893CF00}" destId="{9D31F3FF-AD26-4F56-9189-8EA88569358D}" srcOrd="1" destOrd="0" presId="urn:microsoft.com/office/officeart/2005/8/layout/hierarchy1"/>
    <dgm:cxn modelId="{84F48A94-F727-43A3-A9F2-372D4FEBC010}" type="presParOf" srcId="{214F376F-0903-4FDF-8476-70B154FE038C}" destId="{CA22F204-4F2B-4794-AE45-8280C87323F8}" srcOrd="1" destOrd="0" presId="urn:microsoft.com/office/officeart/2005/8/layout/hierarchy1"/>
    <dgm:cxn modelId="{68AFFCF0-959A-4AB0-95CE-5B49ABF8D1E3}" type="presParOf" srcId="{CA22F204-4F2B-4794-AE45-8280C87323F8}" destId="{38BFE026-6D4B-48CB-8DF7-37220353B477}" srcOrd="0" destOrd="0" presId="urn:microsoft.com/office/officeart/2005/8/layout/hierarchy1"/>
    <dgm:cxn modelId="{DC465EAD-5946-4F27-A243-F04D11A4FB29}" type="presParOf" srcId="{CA22F204-4F2B-4794-AE45-8280C87323F8}" destId="{A123E974-49EA-4D5D-B8B6-C76210170EC3}" srcOrd="1" destOrd="0" presId="urn:microsoft.com/office/officeart/2005/8/layout/hierarchy1"/>
    <dgm:cxn modelId="{B86D55E7-51AF-4092-AA4B-6A7E2D346629}" type="presParOf" srcId="{A123E974-49EA-4D5D-B8B6-C76210170EC3}" destId="{75F83A02-B01C-4EDE-8555-6E3D70548431}" srcOrd="0" destOrd="0" presId="urn:microsoft.com/office/officeart/2005/8/layout/hierarchy1"/>
    <dgm:cxn modelId="{6D10ACE2-3B58-4174-9BF8-912805B66869}" type="presParOf" srcId="{75F83A02-B01C-4EDE-8555-6E3D70548431}" destId="{3FC4A097-2974-4709-94EF-1670BA7BB935}" srcOrd="0" destOrd="0" presId="urn:microsoft.com/office/officeart/2005/8/layout/hierarchy1"/>
    <dgm:cxn modelId="{35C102A1-2AAC-4BF8-BEC7-2B1628316EDC}" type="presParOf" srcId="{75F83A02-B01C-4EDE-8555-6E3D70548431}" destId="{B81AF484-406A-4253-BCB6-0E7533B03788}" srcOrd="1" destOrd="0" presId="urn:microsoft.com/office/officeart/2005/8/layout/hierarchy1"/>
    <dgm:cxn modelId="{68C97F11-697A-4B14-B87E-78BBD7E0B33B}" type="presParOf" srcId="{A123E974-49EA-4D5D-B8B6-C76210170EC3}" destId="{F811A8CD-6E18-4D17-BEB1-503A8E4E821C}" srcOrd="1" destOrd="0" presId="urn:microsoft.com/office/officeart/2005/8/layout/hierarchy1"/>
    <dgm:cxn modelId="{1DF6A356-8BA2-46CE-8C65-1417C6A7FE51}" type="presParOf" srcId="{F811A8CD-6E18-4D17-BEB1-503A8E4E821C}" destId="{55FD694D-88AF-4299-AD29-C79DD68474A3}" srcOrd="0" destOrd="0" presId="urn:microsoft.com/office/officeart/2005/8/layout/hierarchy1"/>
    <dgm:cxn modelId="{24930202-1F20-42A1-B741-D2BD0A3D002C}" type="presParOf" srcId="{F811A8CD-6E18-4D17-BEB1-503A8E4E821C}" destId="{EF419ABA-7889-4E19-B0A0-42BCC3DD0355}" srcOrd="1" destOrd="0" presId="urn:microsoft.com/office/officeart/2005/8/layout/hierarchy1"/>
    <dgm:cxn modelId="{71692F12-8FC2-4F9B-844F-C4974954C2DB}" type="presParOf" srcId="{EF419ABA-7889-4E19-B0A0-42BCC3DD0355}" destId="{7D3F1C2D-9A01-4D74-8485-3A9899FB9E57}" srcOrd="0" destOrd="0" presId="urn:microsoft.com/office/officeart/2005/8/layout/hierarchy1"/>
    <dgm:cxn modelId="{69D297CE-F8A2-417B-8C03-5536672C9422}" type="presParOf" srcId="{7D3F1C2D-9A01-4D74-8485-3A9899FB9E57}" destId="{37CEDD5D-A3C9-4D3C-BAEC-79781793E8E9}" srcOrd="0" destOrd="0" presId="urn:microsoft.com/office/officeart/2005/8/layout/hierarchy1"/>
    <dgm:cxn modelId="{0E5D133B-EE5B-4F89-80E6-E86FE2DB0001}" type="presParOf" srcId="{7D3F1C2D-9A01-4D74-8485-3A9899FB9E57}" destId="{D3362B51-B1EB-4912-88DF-4252B3A1AE8D}" srcOrd="1" destOrd="0" presId="urn:microsoft.com/office/officeart/2005/8/layout/hierarchy1"/>
    <dgm:cxn modelId="{0572C2DB-6C1A-49AE-A790-1C8C93C98D92}" type="presParOf" srcId="{EF419ABA-7889-4E19-B0A0-42BCC3DD0355}" destId="{2E5E15CC-4CF9-4D42-96C8-31DE2CBC6A28}" srcOrd="1" destOrd="0" presId="urn:microsoft.com/office/officeart/2005/8/layout/hierarchy1"/>
    <dgm:cxn modelId="{2D604AF2-C0E2-4493-9B2F-A4026A2686B9}" type="presParOf" srcId="{2E5E15CC-4CF9-4D42-96C8-31DE2CBC6A28}" destId="{2553BD62-ED8B-4C62-AC4F-067F1CAEDE8F}" srcOrd="0" destOrd="0" presId="urn:microsoft.com/office/officeart/2005/8/layout/hierarchy1"/>
    <dgm:cxn modelId="{CA01FF33-2E87-4947-BC4B-7F8FD8BC8579}" type="presParOf" srcId="{2E5E15CC-4CF9-4D42-96C8-31DE2CBC6A28}" destId="{1C3ECB12-E5D3-419D-AFE3-66005A17E54F}" srcOrd="1" destOrd="0" presId="urn:microsoft.com/office/officeart/2005/8/layout/hierarchy1"/>
    <dgm:cxn modelId="{B605B1D6-2BB4-4EA0-BAAC-655EBDBE9468}" type="presParOf" srcId="{1C3ECB12-E5D3-419D-AFE3-66005A17E54F}" destId="{6215C3CA-F96A-46B4-B2C8-C1CC192EE4BF}" srcOrd="0" destOrd="0" presId="urn:microsoft.com/office/officeart/2005/8/layout/hierarchy1"/>
    <dgm:cxn modelId="{F636A82F-2418-468F-81E9-0FEDBF17E5D7}" type="presParOf" srcId="{6215C3CA-F96A-46B4-B2C8-C1CC192EE4BF}" destId="{76E004B3-3DEC-4A04-A356-3DA7833DEAA1}" srcOrd="0" destOrd="0" presId="urn:microsoft.com/office/officeart/2005/8/layout/hierarchy1"/>
    <dgm:cxn modelId="{6B6EACEA-3394-4151-BC37-26736DB243F4}" type="presParOf" srcId="{6215C3CA-F96A-46B4-B2C8-C1CC192EE4BF}" destId="{D2EAA340-0C13-433B-B9DB-695437B96C9E}" srcOrd="1" destOrd="0" presId="urn:microsoft.com/office/officeart/2005/8/layout/hierarchy1"/>
    <dgm:cxn modelId="{C4277FE6-902C-4E70-AB66-33A06D1B8432}" type="presParOf" srcId="{1C3ECB12-E5D3-419D-AFE3-66005A17E54F}" destId="{B846E1E8-CA5C-4656-986E-D6BE2F23C5DB}" srcOrd="1" destOrd="0" presId="urn:microsoft.com/office/officeart/2005/8/layout/hierarchy1"/>
    <dgm:cxn modelId="{81162FEB-2513-4EF7-A352-5FABDDCD80A4}" type="presParOf" srcId="{B846E1E8-CA5C-4656-986E-D6BE2F23C5DB}" destId="{4AB96F98-B7DF-46A2-91F5-91BB8F55E58B}" srcOrd="0" destOrd="0" presId="urn:microsoft.com/office/officeart/2005/8/layout/hierarchy1"/>
    <dgm:cxn modelId="{DC177D57-3B07-498F-B150-771E9007A5AD}" type="presParOf" srcId="{B846E1E8-CA5C-4656-986E-D6BE2F23C5DB}" destId="{B81A310B-3FD3-4FDC-B33C-62630F5EC6DE}" srcOrd="1" destOrd="0" presId="urn:microsoft.com/office/officeart/2005/8/layout/hierarchy1"/>
    <dgm:cxn modelId="{E2F4520F-D7CC-4B29-A875-A3AEC28ADC54}" type="presParOf" srcId="{B81A310B-3FD3-4FDC-B33C-62630F5EC6DE}" destId="{B6E526BA-44D1-4834-A849-68A19B3DECDE}" srcOrd="0" destOrd="0" presId="urn:microsoft.com/office/officeart/2005/8/layout/hierarchy1"/>
    <dgm:cxn modelId="{6D929516-D478-4DCD-940C-12137DE132FC}" type="presParOf" srcId="{B6E526BA-44D1-4834-A849-68A19B3DECDE}" destId="{218B5370-F4EB-4337-BDAC-E38FF1E3399B}" srcOrd="0" destOrd="0" presId="urn:microsoft.com/office/officeart/2005/8/layout/hierarchy1"/>
    <dgm:cxn modelId="{30D9A4EC-70BD-49C7-B877-89FC8B4077BE}" type="presParOf" srcId="{B6E526BA-44D1-4834-A849-68A19B3DECDE}" destId="{7376DBE4-DAFC-48F1-9281-FEBE25948C44}" srcOrd="1" destOrd="0" presId="urn:microsoft.com/office/officeart/2005/8/layout/hierarchy1"/>
    <dgm:cxn modelId="{4EBD1EBC-DFC6-4836-B966-82B11E33CE47}" type="presParOf" srcId="{B81A310B-3FD3-4FDC-B33C-62630F5EC6DE}" destId="{A8134C74-62BB-45C2-B44E-A60F893631AB}" srcOrd="1" destOrd="0" presId="urn:microsoft.com/office/officeart/2005/8/layout/hierarchy1"/>
    <dgm:cxn modelId="{248BA72B-C076-4BAE-8E7B-D8CDEAA50558}" type="presParOf" srcId="{F1CFBCB0-C3BE-45EC-9F1E-92C19DC78B8F}" destId="{BAAEF7D3-18A1-4F89-851C-4D3935E13C7E}" srcOrd="4" destOrd="0" presId="urn:microsoft.com/office/officeart/2005/8/layout/hierarchy1"/>
    <dgm:cxn modelId="{E4B778AB-39F8-45BA-A887-4BCE0F79322A}" type="presParOf" srcId="{F1CFBCB0-C3BE-45EC-9F1E-92C19DC78B8F}" destId="{60007E88-E419-46B9-B9D6-E887164B1B91}" srcOrd="5" destOrd="0" presId="urn:microsoft.com/office/officeart/2005/8/layout/hierarchy1"/>
    <dgm:cxn modelId="{41DA8071-4AC0-450D-9657-23745C3C390F}" type="presParOf" srcId="{60007E88-E419-46B9-B9D6-E887164B1B91}" destId="{412B0CA7-6B22-4923-94E3-23871CBD4118}" srcOrd="0" destOrd="0" presId="urn:microsoft.com/office/officeart/2005/8/layout/hierarchy1"/>
    <dgm:cxn modelId="{EBE4311C-84BF-4B47-9467-697F746C54B0}" type="presParOf" srcId="{412B0CA7-6B22-4923-94E3-23871CBD4118}" destId="{2D634F68-C07D-4EE4-9404-234544E34508}" srcOrd="0" destOrd="0" presId="urn:microsoft.com/office/officeart/2005/8/layout/hierarchy1"/>
    <dgm:cxn modelId="{CC938D44-C9DA-454F-A560-EC524AE772EA}" type="presParOf" srcId="{412B0CA7-6B22-4923-94E3-23871CBD4118}" destId="{2236B436-0B31-48B5-A2A1-AEA29C010C11}" srcOrd="1" destOrd="0" presId="urn:microsoft.com/office/officeart/2005/8/layout/hierarchy1"/>
    <dgm:cxn modelId="{9CC2A1C4-A033-4875-8D08-DF00B49F0E3E}" type="presParOf" srcId="{60007E88-E419-46B9-B9D6-E887164B1B91}" destId="{BC61A3AD-ECD6-432B-9A86-5BB6E661106C}" srcOrd="1" destOrd="0" presId="urn:microsoft.com/office/officeart/2005/8/layout/hierarchy1"/>
    <dgm:cxn modelId="{9C6C4D56-44AB-4A9E-825F-FA293A5AC22D}" type="presParOf" srcId="{BC61A3AD-ECD6-432B-9A86-5BB6E661106C}" destId="{2B312D7F-698F-4EEC-9D84-3559BC65F3EF}" srcOrd="0" destOrd="0" presId="urn:microsoft.com/office/officeart/2005/8/layout/hierarchy1"/>
    <dgm:cxn modelId="{FDA2625D-EB3B-4442-86C2-BC79C2BC0990}" type="presParOf" srcId="{BC61A3AD-ECD6-432B-9A86-5BB6E661106C}" destId="{C3D5E640-240C-4CA3-8705-432E0FC0317B}" srcOrd="1" destOrd="0" presId="urn:microsoft.com/office/officeart/2005/8/layout/hierarchy1"/>
    <dgm:cxn modelId="{65872A49-BD7E-4B03-8EE6-46EC3E9644C1}" type="presParOf" srcId="{C3D5E640-240C-4CA3-8705-432E0FC0317B}" destId="{2C62597A-A66B-47D1-B9D5-CA1E4ED26B89}" srcOrd="0" destOrd="0" presId="urn:microsoft.com/office/officeart/2005/8/layout/hierarchy1"/>
    <dgm:cxn modelId="{DDCABEF1-DA99-4A4A-92F4-215CA16AF0BD}" type="presParOf" srcId="{2C62597A-A66B-47D1-B9D5-CA1E4ED26B89}" destId="{D3F9E241-4953-401F-AFC5-368A2274995D}" srcOrd="0" destOrd="0" presId="urn:microsoft.com/office/officeart/2005/8/layout/hierarchy1"/>
    <dgm:cxn modelId="{2C46CC6C-85E7-4C00-984B-DC67BEEC4EB4}" type="presParOf" srcId="{2C62597A-A66B-47D1-B9D5-CA1E4ED26B89}" destId="{6B574C3E-676E-44DF-BE02-2408FF7CEED6}" srcOrd="1" destOrd="0" presId="urn:microsoft.com/office/officeart/2005/8/layout/hierarchy1"/>
    <dgm:cxn modelId="{D77E59D5-76C6-4F51-BDB9-6FF7C9D36789}" type="presParOf" srcId="{C3D5E640-240C-4CA3-8705-432E0FC0317B}" destId="{48E054DF-D4DF-45B7-AB81-1A8FCBBC7165}" srcOrd="1" destOrd="0" presId="urn:microsoft.com/office/officeart/2005/8/layout/hierarchy1"/>
    <dgm:cxn modelId="{E944E290-3605-4C3B-B1BD-8100AED79B07}" type="presParOf" srcId="{48E054DF-D4DF-45B7-AB81-1A8FCBBC7165}" destId="{ED0B05BD-9543-4C5E-9EB5-3DEB9D491280}" srcOrd="0" destOrd="0" presId="urn:microsoft.com/office/officeart/2005/8/layout/hierarchy1"/>
    <dgm:cxn modelId="{AFBF9A8A-2B06-45AE-B19C-5621A4B61316}" type="presParOf" srcId="{48E054DF-D4DF-45B7-AB81-1A8FCBBC7165}" destId="{D4FF83A6-62E1-4345-8E6F-480E0225663B}" srcOrd="1" destOrd="0" presId="urn:microsoft.com/office/officeart/2005/8/layout/hierarchy1"/>
    <dgm:cxn modelId="{DFA351DC-67F2-44FA-85CE-2BD168F7344D}" type="presParOf" srcId="{D4FF83A6-62E1-4345-8E6F-480E0225663B}" destId="{D4C98FEB-174C-40B2-8490-547348F027FA}" srcOrd="0" destOrd="0" presId="urn:microsoft.com/office/officeart/2005/8/layout/hierarchy1"/>
    <dgm:cxn modelId="{BF3C2AD5-BBB4-442B-A39F-D5A9BF2513D6}" type="presParOf" srcId="{D4C98FEB-174C-40B2-8490-547348F027FA}" destId="{BD281B7A-2BF0-4B2A-B906-A9F6BD3DD44D}" srcOrd="0" destOrd="0" presId="urn:microsoft.com/office/officeart/2005/8/layout/hierarchy1"/>
    <dgm:cxn modelId="{CD4E52B0-BBA5-49A0-B40C-16C19A5C5492}" type="presParOf" srcId="{D4C98FEB-174C-40B2-8490-547348F027FA}" destId="{45C647CB-1728-4874-8944-D1F4698B6B81}" srcOrd="1" destOrd="0" presId="urn:microsoft.com/office/officeart/2005/8/layout/hierarchy1"/>
    <dgm:cxn modelId="{E8419626-2A65-4E32-B0BC-EA01EB73CDC6}" type="presParOf" srcId="{D4FF83A6-62E1-4345-8E6F-480E0225663B}" destId="{A5B591BD-22DD-44B9-A442-D03B1E91D0CB}" srcOrd="1" destOrd="0" presId="urn:microsoft.com/office/officeart/2005/8/layout/hierarchy1"/>
    <dgm:cxn modelId="{E7AD952E-2D00-403E-8DEC-2DEB68237114}" type="presParOf" srcId="{A5B591BD-22DD-44B9-A442-D03B1E91D0CB}" destId="{F9AD2CF1-4E37-4AFD-B1AA-481A7160D70F}" srcOrd="0" destOrd="0" presId="urn:microsoft.com/office/officeart/2005/8/layout/hierarchy1"/>
    <dgm:cxn modelId="{DCB379B8-FFAD-4D38-9DA9-2A94F9496647}" type="presParOf" srcId="{A5B591BD-22DD-44B9-A442-D03B1E91D0CB}" destId="{A20E6473-CE22-4F9C-9672-8F075E708354}" srcOrd="1" destOrd="0" presId="urn:microsoft.com/office/officeart/2005/8/layout/hierarchy1"/>
    <dgm:cxn modelId="{93ED2B57-A3EB-4F0A-B073-B2CD5EDB084F}" type="presParOf" srcId="{A20E6473-CE22-4F9C-9672-8F075E708354}" destId="{3A696016-CD0F-4244-B754-00A800EF964B}" srcOrd="0" destOrd="0" presId="urn:microsoft.com/office/officeart/2005/8/layout/hierarchy1"/>
    <dgm:cxn modelId="{51F20594-1326-4639-A928-C2F125788828}" type="presParOf" srcId="{3A696016-CD0F-4244-B754-00A800EF964B}" destId="{78D97E79-6A1F-4A83-94FB-C9FE29F49BAD}" srcOrd="0" destOrd="0" presId="urn:microsoft.com/office/officeart/2005/8/layout/hierarchy1"/>
    <dgm:cxn modelId="{CA2FBDE8-561B-42F3-AA64-CDC8602854BE}" type="presParOf" srcId="{3A696016-CD0F-4244-B754-00A800EF964B}" destId="{1416E686-C098-416D-AEC7-7C674E380D2E}" srcOrd="1" destOrd="0" presId="urn:microsoft.com/office/officeart/2005/8/layout/hierarchy1"/>
    <dgm:cxn modelId="{E6C55E77-DF07-4D82-8D6F-C6281054ED7D}" type="presParOf" srcId="{A20E6473-CE22-4F9C-9672-8F075E708354}" destId="{DAF9E4F5-235D-4A4B-8132-B789EE2842A7}" srcOrd="1" destOrd="0" presId="urn:microsoft.com/office/officeart/2005/8/layout/hierarchy1"/>
    <dgm:cxn modelId="{DDFFEAE8-A8CD-4930-B28E-75FCF29924A3}" type="presParOf" srcId="{A5B591BD-22DD-44B9-A442-D03B1E91D0CB}" destId="{B11436BA-3B35-4D67-B49F-0FCA8256CA53}" srcOrd="2" destOrd="0" presId="urn:microsoft.com/office/officeart/2005/8/layout/hierarchy1"/>
    <dgm:cxn modelId="{0EB2A4B7-01DC-4BFB-8CDD-6E7F87B30A4B}" type="presParOf" srcId="{A5B591BD-22DD-44B9-A442-D03B1E91D0CB}" destId="{3B04F3AD-26AA-407F-ADB6-7A7AA4617A9F}" srcOrd="3" destOrd="0" presId="urn:microsoft.com/office/officeart/2005/8/layout/hierarchy1"/>
    <dgm:cxn modelId="{17CF3DD6-581B-4A8E-B8FE-655787EA4E61}" type="presParOf" srcId="{3B04F3AD-26AA-407F-ADB6-7A7AA4617A9F}" destId="{BBFF1170-D654-4AD8-B280-90EC6CE03E70}" srcOrd="0" destOrd="0" presId="urn:microsoft.com/office/officeart/2005/8/layout/hierarchy1"/>
    <dgm:cxn modelId="{F8B0E4BB-801E-4A34-B943-F9E32C632227}" type="presParOf" srcId="{BBFF1170-D654-4AD8-B280-90EC6CE03E70}" destId="{9C50EED8-A6E2-435A-810D-7E1DBE4F713D}" srcOrd="0" destOrd="0" presId="urn:microsoft.com/office/officeart/2005/8/layout/hierarchy1"/>
    <dgm:cxn modelId="{DB2E550C-4913-41F8-9010-71F849AC748D}" type="presParOf" srcId="{BBFF1170-D654-4AD8-B280-90EC6CE03E70}" destId="{18503283-F1D0-4C6A-9BCA-8C96B213EBE1}" srcOrd="1" destOrd="0" presId="urn:microsoft.com/office/officeart/2005/8/layout/hierarchy1"/>
    <dgm:cxn modelId="{9B3C4DE1-9FDB-4441-9693-177B3E91012E}" type="presParOf" srcId="{3B04F3AD-26AA-407F-ADB6-7A7AA4617A9F}" destId="{16C681B1-BF2E-45FF-8D06-ED8CF3049E9C}" srcOrd="1" destOrd="0" presId="urn:microsoft.com/office/officeart/2005/8/layout/hierarchy1"/>
    <dgm:cxn modelId="{2CAE9301-3F73-4000-BA83-A3B98303E818}" type="presParOf" srcId="{16C681B1-BF2E-45FF-8D06-ED8CF3049E9C}" destId="{CF3CC74D-DD7E-4102-960E-8C984787F909}" srcOrd="0" destOrd="0" presId="urn:microsoft.com/office/officeart/2005/8/layout/hierarchy1"/>
    <dgm:cxn modelId="{3E7C3CB1-1451-4427-AC96-C93D2AE164AF}" type="presParOf" srcId="{16C681B1-BF2E-45FF-8D06-ED8CF3049E9C}" destId="{E62404EC-9194-4E6C-9F25-6F3F77BDB503}" srcOrd="1" destOrd="0" presId="urn:microsoft.com/office/officeart/2005/8/layout/hierarchy1"/>
    <dgm:cxn modelId="{A3E4D8C6-3521-4F88-A686-184E67941CEB}" type="presParOf" srcId="{E62404EC-9194-4E6C-9F25-6F3F77BDB503}" destId="{471176B4-3F83-4CF4-914D-E35CC4B08FAA}" srcOrd="0" destOrd="0" presId="urn:microsoft.com/office/officeart/2005/8/layout/hierarchy1"/>
    <dgm:cxn modelId="{0DDF5DAA-1400-45FD-8F25-19EFE411610C}" type="presParOf" srcId="{471176B4-3F83-4CF4-914D-E35CC4B08FAA}" destId="{F02315F7-85DC-499C-B483-E336E4442D42}" srcOrd="0" destOrd="0" presId="urn:microsoft.com/office/officeart/2005/8/layout/hierarchy1"/>
    <dgm:cxn modelId="{949D3797-74F5-414D-895D-1EB8ABFBF0D4}" type="presParOf" srcId="{471176B4-3F83-4CF4-914D-E35CC4B08FAA}" destId="{826E939C-E9AA-4814-A358-FDF765667E00}" srcOrd="1" destOrd="0" presId="urn:microsoft.com/office/officeart/2005/8/layout/hierarchy1"/>
    <dgm:cxn modelId="{BBF4523C-50F0-4318-A99C-BB58C672E4EC}" type="presParOf" srcId="{E62404EC-9194-4E6C-9F25-6F3F77BDB503}" destId="{001A712D-9E72-4140-B51B-C429AC1F9B6E}" srcOrd="1" destOrd="0" presId="urn:microsoft.com/office/officeart/2005/8/layout/hierarchy1"/>
    <dgm:cxn modelId="{09B1938F-8071-4963-A4CE-CB3DB54699D0}" type="presParOf" srcId="{F1CFBCB0-C3BE-45EC-9F1E-92C19DC78B8F}" destId="{9CEE0B80-15DC-4C8D-9E7B-93F73A2465D2}" srcOrd="6" destOrd="0" presId="urn:microsoft.com/office/officeart/2005/8/layout/hierarchy1"/>
    <dgm:cxn modelId="{6A3FB3EB-EDFE-47CB-992F-294BC6706ECC}" type="presParOf" srcId="{F1CFBCB0-C3BE-45EC-9F1E-92C19DC78B8F}" destId="{E3E966F6-DF40-42E6-8395-22284CC92F55}" srcOrd="7" destOrd="0" presId="urn:microsoft.com/office/officeart/2005/8/layout/hierarchy1"/>
    <dgm:cxn modelId="{2A358267-5915-4017-B325-13A4715BE770}" type="presParOf" srcId="{E3E966F6-DF40-42E6-8395-22284CC92F55}" destId="{75C5AEC7-EDBA-49F9-B827-82B6864597D9}" srcOrd="0" destOrd="0" presId="urn:microsoft.com/office/officeart/2005/8/layout/hierarchy1"/>
    <dgm:cxn modelId="{2537DD57-3256-429F-A7ED-BB7089FA74AF}" type="presParOf" srcId="{75C5AEC7-EDBA-49F9-B827-82B6864597D9}" destId="{68ED3A1C-F9D2-4ADD-AA2D-5BC564CE4C65}" srcOrd="0" destOrd="0" presId="urn:microsoft.com/office/officeart/2005/8/layout/hierarchy1"/>
    <dgm:cxn modelId="{9093B019-EA98-4FEC-8E53-C8CC4FD94057}" type="presParOf" srcId="{75C5AEC7-EDBA-49F9-B827-82B6864597D9}" destId="{C8E727BE-D571-47ED-BC25-55FA7A1B0BE9}" srcOrd="1" destOrd="0" presId="urn:microsoft.com/office/officeart/2005/8/layout/hierarchy1"/>
    <dgm:cxn modelId="{805C56EF-457D-4E34-A373-4C3836EDCCA6}" type="presParOf" srcId="{E3E966F6-DF40-42E6-8395-22284CC92F55}" destId="{E1F92EAE-E9F8-4A66-8AB7-153C53C6A65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EE0B80-15DC-4C8D-9E7B-93F73A2465D2}">
      <dsp:nvSpPr>
        <dsp:cNvPr id="0" name=""/>
        <dsp:cNvSpPr/>
      </dsp:nvSpPr>
      <dsp:spPr>
        <a:xfrm>
          <a:off x="5131806" y="763583"/>
          <a:ext cx="3756764" cy="166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385"/>
              </a:lnTo>
              <a:lnTo>
                <a:pt x="3756764" y="113385"/>
              </a:lnTo>
              <a:lnTo>
                <a:pt x="3756764" y="16638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3CC74D-DD7E-4102-960E-8C984787F909}">
      <dsp:nvSpPr>
        <dsp:cNvPr id="0" name=""/>
        <dsp:cNvSpPr/>
      </dsp:nvSpPr>
      <dsp:spPr>
        <a:xfrm>
          <a:off x="6517364" y="4805931"/>
          <a:ext cx="91440" cy="125645"/>
        </a:xfrm>
        <a:custGeom>
          <a:avLst/>
          <a:gdLst/>
          <a:ahLst/>
          <a:cxnLst/>
          <a:rect l="0" t="0" r="0" b="0"/>
          <a:pathLst>
            <a:path>
              <a:moveTo>
                <a:pt x="55027" y="0"/>
              </a:moveTo>
              <a:lnTo>
                <a:pt x="55027" y="72647"/>
              </a:lnTo>
              <a:lnTo>
                <a:pt x="45720" y="72647"/>
              </a:lnTo>
              <a:lnTo>
                <a:pt x="45720" y="125645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1436BA-3B35-4D67-B49F-0FCA8256CA53}">
      <dsp:nvSpPr>
        <dsp:cNvPr id="0" name=""/>
        <dsp:cNvSpPr/>
      </dsp:nvSpPr>
      <dsp:spPr>
        <a:xfrm>
          <a:off x="6526672" y="3262069"/>
          <a:ext cx="91440" cy="877417"/>
        </a:xfrm>
        <a:custGeom>
          <a:avLst/>
          <a:gdLst/>
          <a:ahLst/>
          <a:cxnLst/>
          <a:rect l="0" t="0" r="0" b="0"/>
          <a:pathLst>
            <a:path>
              <a:moveTo>
                <a:pt x="82782" y="0"/>
              </a:moveTo>
              <a:lnTo>
                <a:pt x="82782" y="824419"/>
              </a:lnTo>
              <a:lnTo>
                <a:pt x="45720" y="824419"/>
              </a:lnTo>
              <a:lnTo>
                <a:pt x="45720" y="877417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AD2CF1-4E37-4AFD-B1AA-481A7160D70F}">
      <dsp:nvSpPr>
        <dsp:cNvPr id="0" name=""/>
        <dsp:cNvSpPr/>
      </dsp:nvSpPr>
      <dsp:spPr>
        <a:xfrm>
          <a:off x="6526671" y="3262069"/>
          <a:ext cx="91440" cy="106090"/>
        </a:xfrm>
        <a:custGeom>
          <a:avLst/>
          <a:gdLst/>
          <a:ahLst/>
          <a:cxnLst/>
          <a:rect l="0" t="0" r="0" b="0"/>
          <a:pathLst>
            <a:path>
              <a:moveTo>
                <a:pt x="82783" y="0"/>
              </a:moveTo>
              <a:lnTo>
                <a:pt x="82783" y="53092"/>
              </a:lnTo>
              <a:lnTo>
                <a:pt x="45720" y="53092"/>
              </a:lnTo>
              <a:lnTo>
                <a:pt x="45720" y="106090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0B05BD-9543-4C5E-9EB5-3DEB9D491280}">
      <dsp:nvSpPr>
        <dsp:cNvPr id="0" name=""/>
        <dsp:cNvSpPr/>
      </dsp:nvSpPr>
      <dsp:spPr>
        <a:xfrm>
          <a:off x="6563734" y="2429240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312D7F-698F-4EEC-9D84-3559BC65F3EF}">
      <dsp:nvSpPr>
        <dsp:cNvPr id="0" name=""/>
        <dsp:cNvSpPr/>
      </dsp:nvSpPr>
      <dsp:spPr>
        <a:xfrm>
          <a:off x="6563734" y="1596411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AEF7D3-18A1-4F89-851C-4D3935E13C7E}">
      <dsp:nvSpPr>
        <dsp:cNvPr id="0" name=""/>
        <dsp:cNvSpPr/>
      </dsp:nvSpPr>
      <dsp:spPr>
        <a:xfrm>
          <a:off x="5131806" y="763583"/>
          <a:ext cx="1477648" cy="166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385"/>
              </a:lnTo>
              <a:lnTo>
                <a:pt x="1477648" y="113385"/>
              </a:lnTo>
              <a:lnTo>
                <a:pt x="1477648" y="16638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B96F98-B7DF-46A2-91F5-91BB8F55E58B}">
      <dsp:nvSpPr>
        <dsp:cNvPr id="0" name=""/>
        <dsp:cNvSpPr/>
      </dsp:nvSpPr>
      <dsp:spPr>
        <a:xfrm>
          <a:off x="3494357" y="6155869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53BD62-ED8B-4C62-AC4F-067F1CAEDE8F}">
      <dsp:nvSpPr>
        <dsp:cNvPr id="0" name=""/>
        <dsp:cNvSpPr/>
      </dsp:nvSpPr>
      <dsp:spPr>
        <a:xfrm>
          <a:off x="3494357" y="5517526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FD694D-88AF-4299-AD29-C79DD68474A3}">
      <dsp:nvSpPr>
        <dsp:cNvPr id="0" name=""/>
        <dsp:cNvSpPr/>
      </dsp:nvSpPr>
      <dsp:spPr>
        <a:xfrm>
          <a:off x="3494357" y="4879183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BFE026-6D4B-48CB-8DF7-37220353B477}">
      <dsp:nvSpPr>
        <dsp:cNvPr id="0" name=""/>
        <dsp:cNvSpPr/>
      </dsp:nvSpPr>
      <dsp:spPr>
        <a:xfrm>
          <a:off x="3494357" y="4240840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91D397-9273-4980-B2A8-F8463EBAA4B0}">
      <dsp:nvSpPr>
        <dsp:cNvPr id="0" name=""/>
        <dsp:cNvSpPr/>
      </dsp:nvSpPr>
      <dsp:spPr>
        <a:xfrm>
          <a:off x="3494357" y="3602497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CF1746-8C13-4841-ADF8-8FB8DC056D2C}">
      <dsp:nvSpPr>
        <dsp:cNvPr id="0" name=""/>
        <dsp:cNvSpPr/>
      </dsp:nvSpPr>
      <dsp:spPr>
        <a:xfrm>
          <a:off x="3494357" y="2964154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ECA0D4-B5C2-4054-8C68-3CEE7B29043C}">
      <dsp:nvSpPr>
        <dsp:cNvPr id="0" name=""/>
        <dsp:cNvSpPr/>
      </dsp:nvSpPr>
      <dsp:spPr>
        <a:xfrm>
          <a:off x="3494357" y="2325811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2C384-9A4A-40C5-982C-D22C48B24B8A}">
      <dsp:nvSpPr>
        <dsp:cNvPr id="0" name=""/>
        <dsp:cNvSpPr/>
      </dsp:nvSpPr>
      <dsp:spPr>
        <a:xfrm>
          <a:off x="3494357" y="1687468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54FFC4-C113-43FE-9F5E-A83984C715ED}">
      <dsp:nvSpPr>
        <dsp:cNvPr id="0" name=""/>
        <dsp:cNvSpPr/>
      </dsp:nvSpPr>
      <dsp:spPr>
        <a:xfrm>
          <a:off x="3540077" y="763583"/>
          <a:ext cx="1591729" cy="166384"/>
        </a:xfrm>
        <a:custGeom>
          <a:avLst/>
          <a:gdLst/>
          <a:ahLst/>
          <a:cxnLst/>
          <a:rect l="0" t="0" r="0" b="0"/>
          <a:pathLst>
            <a:path>
              <a:moveTo>
                <a:pt x="1591729" y="0"/>
              </a:moveTo>
              <a:lnTo>
                <a:pt x="1591729" y="113385"/>
              </a:lnTo>
              <a:lnTo>
                <a:pt x="0" y="113385"/>
              </a:lnTo>
              <a:lnTo>
                <a:pt x="0" y="16638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1A3369-436B-4BAB-9C88-87681222F253}">
      <dsp:nvSpPr>
        <dsp:cNvPr id="0" name=""/>
        <dsp:cNvSpPr/>
      </dsp:nvSpPr>
      <dsp:spPr>
        <a:xfrm>
          <a:off x="1174055" y="1687468"/>
          <a:ext cx="640938" cy="166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385"/>
              </a:lnTo>
              <a:lnTo>
                <a:pt x="640938" y="113385"/>
              </a:lnTo>
              <a:lnTo>
                <a:pt x="640938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A17E7B-AD3B-443E-83E0-064B15FBBADC}">
      <dsp:nvSpPr>
        <dsp:cNvPr id="0" name=""/>
        <dsp:cNvSpPr/>
      </dsp:nvSpPr>
      <dsp:spPr>
        <a:xfrm>
          <a:off x="571824" y="1687468"/>
          <a:ext cx="602230" cy="166384"/>
        </a:xfrm>
        <a:custGeom>
          <a:avLst/>
          <a:gdLst/>
          <a:ahLst/>
          <a:cxnLst/>
          <a:rect l="0" t="0" r="0" b="0"/>
          <a:pathLst>
            <a:path>
              <a:moveTo>
                <a:pt x="602230" y="0"/>
              </a:moveTo>
              <a:lnTo>
                <a:pt x="602230" y="113385"/>
              </a:lnTo>
              <a:lnTo>
                <a:pt x="0" y="113385"/>
              </a:lnTo>
              <a:lnTo>
                <a:pt x="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523DEB-78C8-42E5-8D0D-36D810F95A4D}">
      <dsp:nvSpPr>
        <dsp:cNvPr id="0" name=""/>
        <dsp:cNvSpPr/>
      </dsp:nvSpPr>
      <dsp:spPr>
        <a:xfrm>
          <a:off x="1174055" y="763583"/>
          <a:ext cx="3957751" cy="166384"/>
        </a:xfrm>
        <a:custGeom>
          <a:avLst/>
          <a:gdLst/>
          <a:ahLst/>
          <a:cxnLst/>
          <a:rect l="0" t="0" r="0" b="0"/>
          <a:pathLst>
            <a:path>
              <a:moveTo>
                <a:pt x="3957751" y="0"/>
              </a:moveTo>
              <a:lnTo>
                <a:pt x="3957751" y="113385"/>
              </a:lnTo>
              <a:lnTo>
                <a:pt x="0" y="113385"/>
              </a:lnTo>
              <a:lnTo>
                <a:pt x="0" y="16638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8545E9-5823-47B0-9B46-F8F47ABB06FB}">
      <dsp:nvSpPr>
        <dsp:cNvPr id="0" name=""/>
        <dsp:cNvSpPr/>
      </dsp:nvSpPr>
      <dsp:spPr>
        <a:xfrm>
          <a:off x="4205945" y="6082"/>
          <a:ext cx="1851721" cy="7575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E942F3A-8408-4938-93D7-CA8B53DC9926}">
      <dsp:nvSpPr>
        <dsp:cNvPr id="0" name=""/>
        <dsp:cNvSpPr/>
      </dsp:nvSpPr>
      <dsp:spPr>
        <a:xfrm>
          <a:off x="4269511" y="66470"/>
          <a:ext cx="1851721" cy="757500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6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منهجية التحليل</a:t>
          </a:r>
        </a:p>
      </dsp:txBody>
      <dsp:txXfrm>
        <a:off x="4291697" y="88656"/>
        <a:ext cx="1807349" cy="713128"/>
      </dsp:txXfrm>
    </dsp:sp>
    <dsp:sp modelId="{9DF7A251-6587-4881-848E-F67AC38E3747}">
      <dsp:nvSpPr>
        <dsp:cNvPr id="0" name=""/>
        <dsp:cNvSpPr/>
      </dsp:nvSpPr>
      <dsp:spPr>
        <a:xfrm>
          <a:off x="335473" y="929967"/>
          <a:ext cx="1677163" cy="7575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3D6EE9A-E219-40E0-B8C9-4EA21DF9A96C}">
      <dsp:nvSpPr>
        <dsp:cNvPr id="0" name=""/>
        <dsp:cNvSpPr/>
      </dsp:nvSpPr>
      <dsp:spPr>
        <a:xfrm>
          <a:off x="399039" y="990355"/>
          <a:ext cx="1677163" cy="757500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امكانيات</a:t>
          </a:r>
          <a:r>
            <a:rPr lang="ar-SA" sz="2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و تحديات التنمية</a:t>
          </a:r>
        </a:p>
      </dsp:txBody>
      <dsp:txXfrm>
        <a:off x="421225" y="1012541"/>
        <a:ext cx="1632791" cy="713128"/>
      </dsp:txXfrm>
    </dsp:sp>
    <dsp:sp modelId="{3E651A2B-CC6B-4101-8D3C-A845D6B423B2}">
      <dsp:nvSpPr>
        <dsp:cNvPr id="0" name=""/>
        <dsp:cNvSpPr/>
      </dsp:nvSpPr>
      <dsp:spPr>
        <a:xfrm>
          <a:off x="-10444" y="1853852"/>
          <a:ext cx="1164538" cy="6378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9B5BC84-4857-4627-A000-811D9CA94686}">
      <dsp:nvSpPr>
        <dsp:cNvPr id="0" name=""/>
        <dsp:cNvSpPr/>
      </dsp:nvSpPr>
      <dsp:spPr>
        <a:xfrm>
          <a:off x="53121" y="1914240"/>
          <a:ext cx="1164538" cy="63786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المعيقات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التحديات</a:t>
          </a:r>
        </a:p>
      </dsp:txBody>
      <dsp:txXfrm>
        <a:off x="71803" y="1932922"/>
        <a:ext cx="1127174" cy="600497"/>
      </dsp:txXfrm>
    </dsp:sp>
    <dsp:sp modelId="{A8641057-167B-4A04-A0B1-801BBB4B2890}">
      <dsp:nvSpPr>
        <dsp:cNvPr id="0" name=""/>
        <dsp:cNvSpPr/>
      </dsp:nvSpPr>
      <dsp:spPr>
        <a:xfrm>
          <a:off x="1232724" y="1853852"/>
          <a:ext cx="1164538" cy="6378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CB8B04F-A26D-4E7D-8708-F12D85F7DEB2}">
      <dsp:nvSpPr>
        <dsp:cNvPr id="0" name=""/>
        <dsp:cNvSpPr/>
      </dsp:nvSpPr>
      <dsp:spPr>
        <a:xfrm>
          <a:off x="1296290" y="1914240"/>
          <a:ext cx="1164538" cy="63786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الفرص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الامكانيات</a:t>
          </a:r>
          <a:endParaRPr lang="ar-SA" sz="24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1314972" y="1932922"/>
        <a:ext cx="1127174" cy="600497"/>
      </dsp:txXfrm>
    </dsp:sp>
    <dsp:sp modelId="{5C14D6EA-CEBC-460F-8456-7B7C8F30114B}">
      <dsp:nvSpPr>
        <dsp:cNvPr id="0" name=""/>
        <dsp:cNvSpPr/>
      </dsp:nvSpPr>
      <dsp:spPr>
        <a:xfrm>
          <a:off x="2701495" y="929967"/>
          <a:ext cx="1677163" cy="7575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68EAD2-B78E-4FD9-A2EC-99D5FDB104A1}">
      <dsp:nvSpPr>
        <dsp:cNvPr id="0" name=""/>
        <dsp:cNvSpPr/>
      </dsp:nvSpPr>
      <dsp:spPr>
        <a:xfrm>
          <a:off x="2765061" y="990355"/>
          <a:ext cx="1677163" cy="757500"/>
        </a:xfrm>
        <a:prstGeom prst="round2Diag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تحليل القطاعات</a:t>
          </a:r>
        </a:p>
      </dsp:txBody>
      <dsp:txXfrm>
        <a:off x="2802039" y="1027333"/>
        <a:ext cx="1603207" cy="683544"/>
      </dsp:txXfrm>
    </dsp:sp>
    <dsp:sp modelId="{38CC73F2-DD6F-4A4C-B024-D307998DF783}">
      <dsp:nvSpPr>
        <dsp:cNvPr id="0" name=""/>
        <dsp:cNvSpPr/>
      </dsp:nvSpPr>
      <dsp:spPr>
        <a:xfrm>
          <a:off x="2942109" y="1853852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03117F8-0933-4800-851C-12A18A5CBF2C}">
      <dsp:nvSpPr>
        <dsp:cNvPr id="0" name=""/>
        <dsp:cNvSpPr/>
      </dsp:nvSpPr>
      <dsp:spPr>
        <a:xfrm>
          <a:off x="3005675" y="1914240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السكان </a:t>
          </a: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</a:t>
          </a: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الديموغرافيا</a:t>
          </a:r>
          <a:endParaRPr lang="ar-SA" sz="18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3019498" y="1928063"/>
        <a:ext cx="1168289" cy="444312"/>
      </dsp:txXfrm>
    </dsp:sp>
    <dsp:sp modelId="{209A5DF6-25D8-418C-BE35-559BB28D70F8}">
      <dsp:nvSpPr>
        <dsp:cNvPr id="0" name=""/>
        <dsp:cNvSpPr/>
      </dsp:nvSpPr>
      <dsp:spPr>
        <a:xfrm>
          <a:off x="2942109" y="2492195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FA97E4A-DBEF-46B6-BC2E-0E81963598AA}">
      <dsp:nvSpPr>
        <dsp:cNvPr id="0" name=""/>
        <dsp:cNvSpPr/>
      </dsp:nvSpPr>
      <dsp:spPr>
        <a:xfrm>
          <a:off x="3005675" y="2552583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المواصلات </a:t>
          </a: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المرور</a:t>
          </a:r>
        </a:p>
      </dsp:txBody>
      <dsp:txXfrm>
        <a:off x="3019498" y="2566406"/>
        <a:ext cx="1168289" cy="444312"/>
      </dsp:txXfrm>
    </dsp:sp>
    <dsp:sp modelId="{742FF2B9-4EAD-44DE-A7EF-CF41D67709F3}">
      <dsp:nvSpPr>
        <dsp:cNvPr id="0" name=""/>
        <dsp:cNvSpPr/>
      </dsp:nvSpPr>
      <dsp:spPr>
        <a:xfrm>
          <a:off x="2942109" y="3130538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C010CD9-DE28-459B-B1EF-F8C3D29B2959}">
      <dsp:nvSpPr>
        <dsp:cNvPr id="0" name=""/>
        <dsp:cNvSpPr/>
      </dsp:nvSpPr>
      <dsp:spPr>
        <a:xfrm>
          <a:off x="3005675" y="3190926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المياه </a:t>
          </a:r>
          <a:r>
            <a:rPr lang="ar-SA" sz="20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الصرف الصحي</a:t>
          </a:r>
        </a:p>
      </dsp:txBody>
      <dsp:txXfrm>
        <a:off x="3019498" y="3204749"/>
        <a:ext cx="1168289" cy="444312"/>
      </dsp:txXfrm>
    </dsp:sp>
    <dsp:sp modelId="{19839F36-6B1E-4D27-B6FF-8FE5448D3ACC}">
      <dsp:nvSpPr>
        <dsp:cNvPr id="0" name=""/>
        <dsp:cNvSpPr/>
      </dsp:nvSpPr>
      <dsp:spPr>
        <a:xfrm>
          <a:off x="2942109" y="3768881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D31F3FF-AD26-4F56-9189-8EA88569358D}">
      <dsp:nvSpPr>
        <dsp:cNvPr id="0" name=""/>
        <dsp:cNvSpPr/>
      </dsp:nvSpPr>
      <dsp:spPr>
        <a:xfrm>
          <a:off x="3005675" y="3829269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ادارة</a:t>
          </a: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النفايات </a:t>
          </a:r>
          <a:r>
            <a:rPr lang="ar-SA" sz="20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البيئة</a:t>
          </a:r>
        </a:p>
      </dsp:txBody>
      <dsp:txXfrm>
        <a:off x="3019498" y="3843092"/>
        <a:ext cx="1168289" cy="444312"/>
      </dsp:txXfrm>
    </dsp:sp>
    <dsp:sp modelId="{3FC4A097-2974-4709-94EF-1670BA7BB935}">
      <dsp:nvSpPr>
        <dsp:cNvPr id="0" name=""/>
        <dsp:cNvSpPr/>
      </dsp:nvSpPr>
      <dsp:spPr>
        <a:xfrm>
          <a:off x="2942109" y="4407224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1AF484-406A-4253-BCB6-0E7533B03788}">
      <dsp:nvSpPr>
        <dsp:cNvPr id="0" name=""/>
        <dsp:cNvSpPr/>
      </dsp:nvSpPr>
      <dsp:spPr>
        <a:xfrm>
          <a:off x="3005675" y="4467612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امدادات</a:t>
          </a: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الطاقة </a:t>
          </a: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الاتصالات</a:t>
          </a:r>
        </a:p>
      </dsp:txBody>
      <dsp:txXfrm>
        <a:off x="3019498" y="4481435"/>
        <a:ext cx="1168289" cy="444312"/>
      </dsp:txXfrm>
    </dsp:sp>
    <dsp:sp modelId="{37CEDD5D-A3C9-4D3C-BAEC-79781793E8E9}">
      <dsp:nvSpPr>
        <dsp:cNvPr id="0" name=""/>
        <dsp:cNvSpPr/>
      </dsp:nvSpPr>
      <dsp:spPr>
        <a:xfrm>
          <a:off x="2942109" y="5045567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3362B51-B1EB-4912-88DF-4252B3A1AE8D}">
      <dsp:nvSpPr>
        <dsp:cNvPr id="0" name=""/>
        <dsp:cNvSpPr/>
      </dsp:nvSpPr>
      <dsp:spPr>
        <a:xfrm>
          <a:off x="3005675" y="5105955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الخدمات المجتمعية</a:t>
          </a:r>
        </a:p>
      </dsp:txBody>
      <dsp:txXfrm>
        <a:off x="3019498" y="5119778"/>
        <a:ext cx="1168289" cy="444312"/>
      </dsp:txXfrm>
    </dsp:sp>
    <dsp:sp modelId="{76E004B3-3DEC-4A04-A356-3DA7833DEAA1}">
      <dsp:nvSpPr>
        <dsp:cNvPr id="0" name=""/>
        <dsp:cNvSpPr/>
      </dsp:nvSpPr>
      <dsp:spPr>
        <a:xfrm>
          <a:off x="2942109" y="5683910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2EAA340-0C13-433B-B9DB-695437B96C9E}">
      <dsp:nvSpPr>
        <dsp:cNvPr id="0" name=""/>
        <dsp:cNvSpPr/>
      </dsp:nvSpPr>
      <dsp:spPr>
        <a:xfrm>
          <a:off x="3005675" y="5744298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الاقتصاد المحلي</a:t>
          </a:r>
        </a:p>
      </dsp:txBody>
      <dsp:txXfrm>
        <a:off x="3019498" y="5758121"/>
        <a:ext cx="1168289" cy="444312"/>
      </dsp:txXfrm>
    </dsp:sp>
    <dsp:sp modelId="{218B5370-F4EB-4337-BDAC-E38FF1E3399B}">
      <dsp:nvSpPr>
        <dsp:cNvPr id="0" name=""/>
        <dsp:cNvSpPr/>
      </dsp:nvSpPr>
      <dsp:spPr>
        <a:xfrm>
          <a:off x="2942109" y="6322253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376DBE4-DAFC-48F1-9281-FEBE25948C44}">
      <dsp:nvSpPr>
        <dsp:cNvPr id="0" name=""/>
        <dsp:cNvSpPr/>
      </dsp:nvSpPr>
      <dsp:spPr>
        <a:xfrm>
          <a:off x="3005675" y="6382641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الموروث  الطبيعي </a:t>
          </a:r>
          <a:r>
            <a:rPr lang="ar-SA" sz="20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الثقافي</a:t>
          </a:r>
        </a:p>
      </dsp:txBody>
      <dsp:txXfrm>
        <a:off x="3019498" y="6396464"/>
        <a:ext cx="1168289" cy="444312"/>
      </dsp:txXfrm>
    </dsp:sp>
    <dsp:sp modelId="{2D634F68-C07D-4EE4-9404-234544E34508}">
      <dsp:nvSpPr>
        <dsp:cNvPr id="0" name=""/>
        <dsp:cNvSpPr/>
      </dsp:nvSpPr>
      <dsp:spPr>
        <a:xfrm>
          <a:off x="5806694" y="929967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236B436-0B31-48B5-A2A1-AEA29C010C11}">
      <dsp:nvSpPr>
        <dsp:cNvPr id="0" name=""/>
        <dsp:cNvSpPr/>
      </dsp:nvSpPr>
      <dsp:spPr>
        <a:xfrm>
          <a:off x="5870260" y="990355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الخصائص الطبيعية</a:t>
          </a:r>
        </a:p>
      </dsp:txBody>
      <dsp:txXfrm>
        <a:off x="5889779" y="1009874"/>
        <a:ext cx="1566482" cy="627406"/>
      </dsp:txXfrm>
    </dsp:sp>
    <dsp:sp modelId="{D3F9E241-4953-401F-AFC5-368A2274995D}">
      <dsp:nvSpPr>
        <dsp:cNvPr id="0" name=""/>
        <dsp:cNvSpPr/>
      </dsp:nvSpPr>
      <dsp:spPr>
        <a:xfrm>
          <a:off x="5806694" y="1762796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B574C3E-676E-44DF-BE02-2408FF7CEED6}">
      <dsp:nvSpPr>
        <dsp:cNvPr id="0" name=""/>
        <dsp:cNvSpPr/>
      </dsp:nvSpPr>
      <dsp:spPr>
        <a:xfrm>
          <a:off x="5870260" y="1823183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هيكلية التجمعات</a:t>
          </a:r>
        </a:p>
      </dsp:txBody>
      <dsp:txXfrm>
        <a:off x="5889779" y="1842702"/>
        <a:ext cx="1566482" cy="627406"/>
      </dsp:txXfrm>
    </dsp:sp>
    <dsp:sp modelId="{BD281B7A-2BF0-4B2A-B906-A9F6BD3DD44D}">
      <dsp:nvSpPr>
        <dsp:cNvPr id="0" name=""/>
        <dsp:cNvSpPr/>
      </dsp:nvSpPr>
      <dsp:spPr>
        <a:xfrm>
          <a:off x="5806694" y="2595624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5C647CB-1728-4874-8944-D1F4698B6B81}">
      <dsp:nvSpPr>
        <dsp:cNvPr id="0" name=""/>
        <dsp:cNvSpPr/>
      </dsp:nvSpPr>
      <dsp:spPr>
        <a:xfrm>
          <a:off x="5870260" y="2656012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هرمية مراكز الخدمات</a:t>
          </a:r>
        </a:p>
      </dsp:txBody>
      <dsp:txXfrm>
        <a:off x="5889779" y="2675531"/>
        <a:ext cx="1566482" cy="627406"/>
      </dsp:txXfrm>
    </dsp:sp>
    <dsp:sp modelId="{78D97E79-6A1F-4A83-94FB-C9FE29F49BAD}">
      <dsp:nvSpPr>
        <dsp:cNvPr id="0" name=""/>
        <dsp:cNvSpPr/>
      </dsp:nvSpPr>
      <dsp:spPr>
        <a:xfrm>
          <a:off x="5769630" y="3368159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416E686-C098-416D-AEC7-7C674E380D2E}">
      <dsp:nvSpPr>
        <dsp:cNvPr id="0" name=""/>
        <dsp:cNvSpPr/>
      </dsp:nvSpPr>
      <dsp:spPr>
        <a:xfrm>
          <a:off x="5833196" y="3428547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التخطيط العمراني</a:t>
          </a:r>
        </a:p>
      </dsp:txBody>
      <dsp:txXfrm>
        <a:off x="5852715" y="3448066"/>
        <a:ext cx="1566482" cy="627406"/>
      </dsp:txXfrm>
    </dsp:sp>
    <dsp:sp modelId="{9C50EED8-A6E2-435A-810D-7E1DBE4F713D}">
      <dsp:nvSpPr>
        <dsp:cNvPr id="0" name=""/>
        <dsp:cNvSpPr/>
      </dsp:nvSpPr>
      <dsp:spPr>
        <a:xfrm>
          <a:off x="5769632" y="4139486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8503283-F1D0-4C6A-9BCA-8C96B213EBE1}">
      <dsp:nvSpPr>
        <dsp:cNvPr id="0" name=""/>
        <dsp:cNvSpPr/>
      </dsp:nvSpPr>
      <dsp:spPr>
        <a:xfrm>
          <a:off x="5833198" y="4199874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9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تصنيفات الأراضي الزراعية</a:t>
          </a:r>
        </a:p>
      </dsp:txBody>
      <dsp:txXfrm>
        <a:off x="5852717" y="4219393"/>
        <a:ext cx="1566482" cy="627406"/>
      </dsp:txXfrm>
    </dsp:sp>
    <dsp:sp modelId="{F02315F7-85DC-499C-B483-E336E4442D42}">
      <dsp:nvSpPr>
        <dsp:cNvPr id="0" name=""/>
        <dsp:cNvSpPr/>
      </dsp:nvSpPr>
      <dsp:spPr>
        <a:xfrm>
          <a:off x="5772358" y="4931577"/>
          <a:ext cx="1581452" cy="7500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26E939C-E9AA-4814-A358-FDF765667E00}">
      <dsp:nvSpPr>
        <dsp:cNvPr id="0" name=""/>
        <dsp:cNvSpPr/>
      </dsp:nvSpPr>
      <dsp:spPr>
        <a:xfrm>
          <a:off x="5835924" y="4991965"/>
          <a:ext cx="1581452" cy="75003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200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الغطاء النباتي</a:t>
          </a:r>
        </a:p>
      </dsp:txBody>
      <dsp:txXfrm>
        <a:off x="5857892" y="5013933"/>
        <a:ext cx="1537516" cy="706102"/>
      </dsp:txXfrm>
    </dsp:sp>
    <dsp:sp modelId="{68ED3A1C-F9D2-4ADD-AA2D-5BC564CE4C65}">
      <dsp:nvSpPr>
        <dsp:cNvPr id="0" name=""/>
        <dsp:cNvSpPr/>
      </dsp:nvSpPr>
      <dsp:spPr>
        <a:xfrm>
          <a:off x="7903052" y="929967"/>
          <a:ext cx="1971037" cy="6664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8E727BE-D571-47ED-BC25-55FA7A1B0BE9}">
      <dsp:nvSpPr>
        <dsp:cNvPr id="0" name=""/>
        <dsp:cNvSpPr/>
      </dsp:nvSpPr>
      <dsp:spPr>
        <a:xfrm>
          <a:off x="7966618" y="990355"/>
          <a:ext cx="1971037" cy="66642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الوضع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الاقليمي</a:t>
          </a: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و الخدمات على مستوى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الاقليم</a:t>
          </a:r>
          <a:endParaRPr lang="ar-SA" sz="24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7986137" y="1009874"/>
        <a:ext cx="1931999" cy="6273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EE0B80-15DC-4C8D-9E7B-93F73A2465D2}">
      <dsp:nvSpPr>
        <dsp:cNvPr id="0" name=""/>
        <dsp:cNvSpPr/>
      </dsp:nvSpPr>
      <dsp:spPr>
        <a:xfrm>
          <a:off x="5131806" y="763583"/>
          <a:ext cx="3756764" cy="166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385"/>
              </a:lnTo>
              <a:lnTo>
                <a:pt x="3756764" y="113385"/>
              </a:lnTo>
              <a:lnTo>
                <a:pt x="3756764" y="16638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3CC74D-DD7E-4102-960E-8C984787F909}">
      <dsp:nvSpPr>
        <dsp:cNvPr id="0" name=""/>
        <dsp:cNvSpPr/>
      </dsp:nvSpPr>
      <dsp:spPr>
        <a:xfrm>
          <a:off x="6517364" y="4805931"/>
          <a:ext cx="91440" cy="125645"/>
        </a:xfrm>
        <a:custGeom>
          <a:avLst/>
          <a:gdLst/>
          <a:ahLst/>
          <a:cxnLst/>
          <a:rect l="0" t="0" r="0" b="0"/>
          <a:pathLst>
            <a:path>
              <a:moveTo>
                <a:pt x="55027" y="0"/>
              </a:moveTo>
              <a:lnTo>
                <a:pt x="55027" y="72647"/>
              </a:lnTo>
              <a:lnTo>
                <a:pt x="45720" y="72647"/>
              </a:lnTo>
              <a:lnTo>
                <a:pt x="45720" y="125645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1436BA-3B35-4D67-B49F-0FCA8256CA53}">
      <dsp:nvSpPr>
        <dsp:cNvPr id="0" name=""/>
        <dsp:cNvSpPr/>
      </dsp:nvSpPr>
      <dsp:spPr>
        <a:xfrm>
          <a:off x="6526672" y="3262069"/>
          <a:ext cx="91440" cy="877417"/>
        </a:xfrm>
        <a:custGeom>
          <a:avLst/>
          <a:gdLst/>
          <a:ahLst/>
          <a:cxnLst/>
          <a:rect l="0" t="0" r="0" b="0"/>
          <a:pathLst>
            <a:path>
              <a:moveTo>
                <a:pt x="82782" y="0"/>
              </a:moveTo>
              <a:lnTo>
                <a:pt x="82782" y="824419"/>
              </a:lnTo>
              <a:lnTo>
                <a:pt x="45720" y="824419"/>
              </a:lnTo>
              <a:lnTo>
                <a:pt x="45720" y="877417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AD2CF1-4E37-4AFD-B1AA-481A7160D70F}">
      <dsp:nvSpPr>
        <dsp:cNvPr id="0" name=""/>
        <dsp:cNvSpPr/>
      </dsp:nvSpPr>
      <dsp:spPr>
        <a:xfrm>
          <a:off x="6526671" y="3262069"/>
          <a:ext cx="91440" cy="106090"/>
        </a:xfrm>
        <a:custGeom>
          <a:avLst/>
          <a:gdLst/>
          <a:ahLst/>
          <a:cxnLst/>
          <a:rect l="0" t="0" r="0" b="0"/>
          <a:pathLst>
            <a:path>
              <a:moveTo>
                <a:pt x="82783" y="0"/>
              </a:moveTo>
              <a:lnTo>
                <a:pt x="82783" y="53092"/>
              </a:lnTo>
              <a:lnTo>
                <a:pt x="45720" y="53092"/>
              </a:lnTo>
              <a:lnTo>
                <a:pt x="45720" y="106090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0B05BD-9543-4C5E-9EB5-3DEB9D491280}">
      <dsp:nvSpPr>
        <dsp:cNvPr id="0" name=""/>
        <dsp:cNvSpPr/>
      </dsp:nvSpPr>
      <dsp:spPr>
        <a:xfrm>
          <a:off x="6563734" y="2429240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312D7F-698F-4EEC-9D84-3559BC65F3EF}">
      <dsp:nvSpPr>
        <dsp:cNvPr id="0" name=""/>
        <dsp:cNvSpPr/>
      </dsp:nvSpPr>
      <dsp:spPr>
        <a:xfrm>
          <a:off x="6563734" y="1596411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AEF7D3-18A1-4F89-851C-4D3935E13C7E}">
      <dsp:nvSpPr>
        <dsp:cNvPr id="0" name=""/>
        <dsp:cNvSpPr/>
      </dsp:nvSpPr>
      <dsp:spPr>
        <a:xfrm>
          <a:off x="5131806" y="763583"/>
          <a:ext cx="1477648" cy="166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385"/>
              </a:lnTo>
              <a:lnTo>
                <a:pt x="1477648" y="113385"/>
              </a:lnTo>
              <a:lnTo>
                <a:pt x="1477648" y="16638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B96F98-B7DF-46A2-91F5-91BB8F55E58B}">
      <dsp:nvSpPr>
        <dsp:cNvPr id="0" name=""/>
        <dsp:cNvSpPr/>
      </dsp:nvSpPr>
      <dsp:spPr>
        <a:xfrm>
          <a:off x="3494357" y="6155869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53BD62-ED8B-4C62-AC4F-067F1CAEDE8F}">
      <dsp:nvSpPr>
        <dsp:cNvPr id="0" name=""/>
        <dsp:cNvSpPr/>
      </dsp:nvSpPr>
      <dsp:spPr>
        <a:xfrm>
          <a:off x="3494357" y="5517526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FD694D-88AF-4299-AD29-C79DD68474A3}">
      <dsp:nvSpPr>
        <dsp:cNvPr id="0" name=""/>
        <dsp:cNvSpPr/>
      </dsp:nvSpPr>
      <dsp:spPr>
        <a:xfrm>
          <a:off x="3494357" y="4879183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BFE026-6D4B-48CB-8DF7-37220353B477}">
      <dsp:nvSpPr>
        <dsp:cNvPr id="0" name=""/>
        <dsp:cNvSpPr/>
      </dsp:nvSpPr>
      <dsp:spPr>
        <a:xfrm>
          <a:off x="3494357" y="4240840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91D397-9273-4980-B2A8-F8463EBAA4B0}">
      <dsp:nvSpPr>
        <dsp:cNvPr id="0" name=""/>
        <dsp:cNvSpPr/>
      </dsp:nvSpPr>
      <dsp:spPr>
        <a:xfrm>
          <a:off x="3494357" y="3602497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CF1746-8C13-4841-ADF8-8FB8DC056D2C}">
      <dsp:nvSpPr>
        <dsp:cNvPr id="0" name=""/>
        <dsp:cNvSpPr/>
      </dsp:nvSpPr>
      <dsp:spPr>
        <a:xfrm>
          <a:off x="3494357" y="2964154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ECA0D4-B5C2-4054-8C68-3CEE7B29043C}">
      <dsp:nvSpPr>
        <dsp:cNvPr id="0" name=""/>
        <dsp:cNvSpPr/>
      </dsp:nvSpPr>
      <dsp:spPr>
        <a:xfrm>
          <a:off x="3494357" y="2325811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2C384-9A4A-40C5-982C-D22C48B24B8A}">
      <dsp:nvSpPr>
        <dsp:cNvPr id="0" name=""/>
        <dsp:cNvSpPr/>
      </dsp:nvSpPr>
      <dsp:spPr>
        <a:xfrm>
          <a:off x="3494357" y="1687468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54FFC4-C113-43FE-9F5E-A83984C715ED}">
      <dsp:nvSpPr>
        <dsp:cNvPr id="0" name=""/>
        <dsp:cNvSpPr/>
      </dsp:nvSpPr>
      <dsp:spPr>
        <a:xfrm>
          <a:off x="3540077" y="763583"/>
          <a:ext cx="1591729" cy="166384"/>
        </a:xfrm>
        <a:custGeom>
          <a:avLst/>
          <a:gdLst/>
          <a:ahLst/>
          <a:cxnLst/>
          <a:rect l="0" t="0" r="0" b="0"/>
          <a:pathLst>
            <a:path>
              <a:moveTo>
                <a:pt x="1591729" y="0"/>
              </a:moveTo>
              <a:lnTo>
                <a:pt x="1591729" y="113385"/>
              </a:lnTo>
              <a:lnTo>
                <a:pt x="0" y="113385"/>
              </a:lnTo>
              <a:lnTo>
                <a:pt x="0" y="16638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1A3369-436B-4BAB-9C88-87681222F253}">
      <dsp:nvSpPr>
        <dsp:cNvPr id="0" name=""/>
        <dsp:cNvSpPr/>
      </dsp:nvSpPr>
      <dsp:spPr>
        <a:xfrm>
          <a:off x="1174055" y="1687468"/>
          <a:ext cx="640938" cy="166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385"/>
              </a:lnTo>
              <a:lnTo>
                <a:pt x="640938" y="113385"/>
              </a:lnTo>
              <a:lnTo>
                <a:pt x="640938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A17E7B-AD3B-443E-83E0-064B15FBBADC}">
      <dsp:nvSpPr>
        <dsp:cNvPr id="0" name=""/>
        <dsp:cNvSpPr/>
      </dsp:nvSpPr>
      <dsp:spPr>
        <a:xfrm>
          <a:off x="571824" y="1687468"/>
          <a:ext cx="602230" cy="166384"/>
        </a:xfrm>
        <a:custGeom>
          <a:avLst/>
          <a:gdLst/>
          <a:ahLst/>
          <a:cxnLst/>
          <a:rect l="0" t="0" r="0" b="0"/>
          <a:pathLst>
            <a:path>
              <a:moveTo>
                <a:pt x="602230" y="0"/>
              </a:moveTo>
              <a:lnTo>
                <a:pt x="602230" y="113385"/>
              </a:lnTo>
              <a:lnTo>
                <a:pt x="0" y="113385"/>
              </a:lnTo>
              <a:lnTo>
                <a:pt x="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523DEB-78C8-42E5-8D0D-36D810F95A4D}">
      <dsp:nvSpPr>
        <dsp:cNvPr id="0" name=""/>
        <dsp:cNvSpPr/>
      </dsp:nvSpPr>
      <dsp:spPr>
        <a:xfrm>
          <a:off x="1174055" y="763583"/>
          <a:ext cx="3957751" cy="166384"/>
        </a:xfrm>
        <a:custGeom>
          <a:avLst/>
          <a:gdLst/>
          <a:ahLst/>
          <a:cxnLst/>
          <a:rect l="0" t="0" r="0" b="0"/>
          <a:pathLst>
            <a:path>
              <a:moveTo>
                <a:pt x="3957751" y="0"/>
              </a:moveTo>
              <a:lnTo>
                <a:pt x="3957751" y="113385"/>
              </a:lnTo>
              <a:lnTo>
                <a:pt x="0" y="113385"/>
              </a:lnTo>
              <a:lnTo>
                <a:pt x="0" y="16638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8545E9-5823-47B0-9B46-F8F47ABB06FB}">
      <dsp:nvSpPr>
        <dsp:cNvPr id="0" name=""/>
        <dsp:cNvSpPr/>
      </dsp:nvSpPr>
      <dsp:spPr>
        <a:xfrm>
          <a:off x="4205945" y="6082"/>
          <a:ext cx="1851721" cy="7575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E942F3A-8408-4938-93D7-CA8B53DC9926}">
      <dsp:nvSpPr>
        <dsp:cNvPr id="0" name=""/>
        <dsp:cNvSpPr/>
      </dsp:nvSpPr>
      <dsp:spPr>
        <a:xfrm>
          <a:off x="4269511" y="66470"/>
          <a:ext cx="1851721" cy="757500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6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منهجية التحليل</a:t>
          </a:r>
        </a:p>
      </dsp:txBody>
      <dsp:txXfrm>
        <a:off x="4291697" y="88656"/>
        <a:ext cx="1807349" cy="713128"/>
      </dsp:txXfrm>
    </dsp:sp>
    <dsp:sp modelId="{9DF7A251-6587-4881-848E-F67AC38E3747}">
      <dsp:nvSpPr>
        <dsp:cNvPr id="0" name=""/>
        <dsp:cNvSpPr/>
      </dsp:nvSpPr>
      <dsp:spPr>
        <a:xfrm>
          <a:off x="335473" y="929967"/>
          <a:ext cx="1677163" cy="7575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3D6EE9A-E219-40E0-B8C9-4EA21DF9A96C}">
      <dsp:nvSpPr>
        <dsp:cNvPr id="0" name=""/>
        <dsp:cNvSpPr/>
      </dsp:nvSpPr>
      <dsp:spPr>
        <a:xfrm>
          <a:off x="399039" y="990355"/>
          <a:ext cx="1677163" cy="757500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امكانيات</a:t>
          </a:r>
          <a:r>
            <a:rPr lang="ar-SA" sz="2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و تحديات التنمية</a:t>
          </a:r>
        </a:p>
      </dsp:txBody>
      <dsp:txXfrm>
        <a:off x="421225" y="1012541"/>
        <a:ext cx="1632791" cy="713128"/>
      </dsp:txXfrm>
    </dsp:sp>
    <dsp:sp modelId="{3E651A2B-CC6B-4101-8D3C-A845D6B423B2}">
      <dsp:nvSpPr>
        <dsp:cNvPr id="0" name=""/>
        <dsp:cNvSpPr/>
      </dsp:nvSpPr>
      <dsp:spPr>
        <a:xfrm>
          <a:off x="-10444" y="1853852"/>
          <a:ext cx="1164538" cy="6378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9B5BC84-4857-4627-A000-811D9CA94686}">
      <dsp:nvSpPr>
        <dsp:cNvPr id="0" name=""/>
        <dsp:cNvSpPr/>
      </dsp:nvSpPr>
      <dsp:spPr>
        <a:xfrm>
          <a:off x="53121" y="1914240"/>
          <a:ext cx="1164538" cy="63786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المعيقات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التحديات</a:t>
          </a:r>
        </a:p>
      </dsp:txBody>
      <dsp:txXfrm>
        <a:off x="71803" y="1932922"/>
        <a:ext cx="1127174" cy="600497"/>
      </dsp:txXfrm>
    </dsp:sp>
    <dsp:sp modelId="{A8641057-167B-4A04-A0B1-801BBB4B2890}">
      <dsp:nvSpPr>
        <dsp:cNvPr id="0" name=""/>
        <dsp:cNvSpPr/>
      </dsp:nvSpPr>
      <dsp:spPr>
        <a:xfrm>
          <a:off x="1232724" y="1853852"/>
          <a:ext cx="1164538" cy="6378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CB8B04F-A26D-4E7D-8708-F12D85F7DEB2}">
      <dsp:nvSpPr>
        <dsp:cNvPr id="0" name=""/>
        <dsp:cNvSpPr/>
      </dsp:nvSpPr>
      <dsp:spPr>
        <a:xfrm>
          <a:off x="1296290" y="1914240"/>
          <a:ext cx="1164538" cy="63786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الفرص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الامكانيات</a:t>
          </a:r>
          <a:endParaRPr lang="ar-SA" sz="24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1314972" y="1932922"/>
        <a:ext cx="1127174" cy="600497"/>
      </dsp:txXfrm>
    </dsp:sp>
    <dsp:sp modelId="{5C14D6EA-CEBC-460F-8456-7B7C8F30114B}">
      <dsp:nvSpPr>
        <dsp:cNvPr id="0" name=""/>
        <dsp:cNvSpPr/>
      </dsp:nvSpPr>
      <dsp:spPr>
        <a:xfrm>
          <a:off x="2701495" y="929967"/>
          <a:ext cx="1677163" cy="7575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68EAD2-B78E-4FD9-A2EC-99D5FDB104A1}">
      <dsp:nvSpPr>
        <dsp:cNvPr id="0" name=""/>
        <dsp:cNvSpPr/>
      </dsp:nvSpPr>
      <dsp:spPr>
        <a:xfrm>
          <a:off x="2765061" y="990355"/>
          <a:ext cx="1677163" cy="757500"/>
        </a:xfrm>
        <a:prstGeom prst="round2Diag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تحليل القطاعات</a:t>
          </a:r>
        </a:p>
      </dsp:txBody>
      <dsp:txXfrm>
        <a:off x="2802039" y="1027333"/>
        <a:ext cx="1603207" cy="683544"/>
      </dsp:txXfrm>
    </dsp:sp>
    <dsp:sp modelId="{38CC73F2-DD6F-4A4C-B024-D307998DF783}">
      <dsp:nvSpPr>
        <dsp:cNvPr id="0" name=""/>
        <dsp:cNvSpPr/>
      </dsp:nvSpPr>
      <dsp:spPr>
        <a:xfrm>
          <a:off x="2942109" y="1853852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03117F8-0933-4800-851C-12A18A5CBF2C}">
      <dsp:nvSpPr>
        <dsp:cNvPr id="0" name=""/>
        <dsp:cNvSpPr/>
      </dsp:nvSpPr>
      <dsp:spPr>
        <a:xfrm>
          <a:off x="3005675" y="1914240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السكان </a:t>
          </a: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</a:t>
          </a: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الديموغرافيا</a:t>
          </a:r>
          <a:endParaRPr lang="ar-SA" sz="18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3019498" y="1928063"/>
        <a:ext cx="1168289" cy="444312"/>
      </dsp:txXfrm>
    </dsp:sp>
    <dsp:sp modelId="{209A5DF6-25D8-418C-BE35-559BB28D70F8}">
      <dsp:nvSpPr>
        <dsp:cNvPr id="0" name=""/>
        <dsp:cNvSpPr/>
      </dsp:nvSpPr>
      <dsp:spPr>
        <a:xfrm>
          <a:off x="2942109" y="2492195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FA97E4A-DBEF-46B6-BC2E-0E81963598AA}">
      <dsp:nvSpPr>
        <dsp:cNvPr id="0" name=""/>
        <dsp:cNvSpPr/>
      </dsp:nvSpPr>
      <dsp:spPr>
        <a:xfrm>
          <a:off x="3005675" y="2552583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المواصلات </a:t>
          </a: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المرور</a:t>
          </a:r>
        </a:p>
      </dsp:txBody>
      <dsp:txXfrm>
        <a:off x="3019498" y="2566406"/>
        <a:ext cx="1168289" cy="444312"/>
      </dsp:txXfrm>
    </dsp:sp>
    <dsp:sp modelId="{742FF2B9-4EAD-44DE-A7EF-CF41D67709F3}">
      <dsp:nvSpPr>
        <dsp:cNvPr id="0" name=""/>
        <dsp:cNvSpPr/>
      </dsp:nvSpPr>
      <dsp:spPr>
        <a:xfrm>
          <a:off x="2942109" y="3130538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C010CD9-DE28-459B-B1EF-F8C3D29B2959}">
      <dsp:nvSpPr>
        <dsp:cNvPr id="0" name=""/>
        <dsp:cNvSpPr/>
      </dsp:nvSpPr>
      <dsp:spPr>
        <a:xfrm>
          <a:off x="3005675" y="3190926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المياه </a:t>
          </a:r>
          <a:r>
            <a:rPr lang="ar-SA" sz="20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الصرف الصحي</a:t>
          </a:r>
        </a:p>
      </dsp:txBody>
      <dsp:txXfrm>
        <a:off x="3019498" y="3204749"/>
        <a:ext cx="1168289" cy="444312"/>
      </dsp:txXfrm>
    </dsp:sp>
    <dsp:sp modelId="{19839F36-6B1E-4D27-B6FF-8FE5448D3ACC}">
      <dsp:nvSpPr>
        <dsp:cNvPr id="0" name=""/>
        <dsp:cNvSpPr/>
      </dsp:nvSpPr>
      <dsp:spPr>
        <a:xfrm>
          <a:off x="2942109" y="3768881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D31F3FF-AD26-4F56-9189-8EA88569358D}">
      <dsp:nvSpPr>
        <dsp:cNvPr id="0" name=""/>
        <dsp:cNvSpPr/>
      </dsp:nvSpPr>
      <dsp:spPr>
        <a:xfrm>
          <a:off x="3005675" y="3829269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ادارة</a:t>
          </a: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النفايات </a:t>
          </a:r>
          <a:r>
            <a:rPr lang="ar-SA" sz="20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البيئة</a:t>
          </a:r>
        </a:p>
      </dsp:txBody>
      <dsp:txXfrm>
        <a:off x="3019498" y="3843092"/>
        <a:ext cx="1168289" cy="444312"/>
      </dsp:txXfrm>
    </dsp:sp>
    <dsp:sp modelId="{3FC4A097-2974-4709-94EF-1670BA7BB935}">
      <dsp:nvSpPr>
        <dsp:cNvPr id="0" name=""/>
        <dsp:cNvSpPr/>
      </dsp:nvSpPr>
      <dsp:spPr>
        <a:xfrm>
          <a:off x="2942109" y="4407224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1AF484-406A-4253-BCB6-0E7533B03788}">
      <dsp:nvSpPr>
        <dsp:cNvPr id="0" name=""/>
        <dsp:cNvSpPr/>
      </dsp:nvSpPr>
      <dsp:spPr>
        <a:xfrm>
          <a:off x="3005675" y="4467612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امدادات</a:t>
          </a: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الطاقة </a:t>
          </a: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الاتصالات</a:t>
          </a:r>
        </a:p>
      </dsp:txBody>
      <dsp:txXfrm>
        <a:off x="3019498" y="4481435"/>
        <a:ext cx="1168289" cy="444312"/>
      </dsp:txXfrm>
    </dsp:sp>
    <dsp:sp modelId="{37CEDD5D-A3C9-4D3C-BAEC-79781793E8E9}">
      <dsp:nvSpPr>
        <dsp:cNvPr id="0" name=""/>
        <dsp:cNvSpPr/>
      </dsp:nvSpPr>
      <dsp:spPr>
        <a:xfrm>
          <a:off x="2942109" y="5045567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3362B51-B1EB-4912-88DF-4252B3A1AE8D}">
      <dsp:nvSpPr>
        <dsp:cNvPr id="0" name=""/>
        <dsp:cNvSpPr/>
      </dsp:nvSpPr>
      <dsp:spPr>
        <a:xfrm>
          <a:off x="3005675" y="5105955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الخدمات المجتمعية</a:t>
          </a:r>
        </a:p>
      </dsp:txBody>
      <dsp:txXfrm>
        <a:off x="3019498" y="5119778"/>
        <a:ext cx="1168289" cy="444312"/>
      </dsp:txXfrm>
    </dsp:sp>
    <dsp:sp modelId="{76E004B3-3DEC-4A04-A356-3DA7833DEAA1}">
      <dsp:nvSpPr>
        <dsp:cNvPr id="0" name=""/>
        <dsp:cNvSpPr/>
      </dsp:nvSpPr>
      <dsp:spPr>
        <a:xfrm>
          <a:off x="2942109" y="5683910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2EAA340-0C13-433B-B9DB-695437B96C9E}">
      <dsp:nvSpPr>
        <dsp:cNvPr id="0" name=""/>
        <dsp:cNvSpPr/>
      </dsp:nvSpPr>
      <dsp:spPr>
        <a:xfrm>
          <a:off x="3005675" y="5744298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الاقتصاد المحلي</a:t>
          </a:r>
        </a:p>
      </dsp:txBody>
      <dsp:txXfrm>
        <a:off x="3019498" y="5758121"/>
        <a:ext cx="1168289" cy="444312"/>
      </dsp:txXfrm>
    </dsp:sp>
    <dsp:sp modelId="{218B5370-F4EB-4337-BDAC-E38FF1E3399B}">
      <dsp:nvSpPr>
        <dsp:cNvPr id="0" name=""/>
        <dsp:cNvSpPr/>
      </dsp:nvSpPr>
      <dsp:spPr>
        <a:xfrm>
          <a:off x="2942109" y="6322253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376DBE4-DAFC-48F1-9281-FEBE25948C44}">
      <dsp:nvSpPr>
        <dsp:cNvPr id="0" name=""/>
        <dsp:cNvSpPr/>
      </dsp:nvSpPr>
      <dsp:spPr>
        <a:xfrm>
          <a:off x="3005675" y="6382641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الموروث  الطبيعي </a:t>
          </a:r>
          <a:r>
            <a:rPr lang="ar-SA" sz="20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الثقافي</a:t>
          </a:r>
        </a:p>
      </dsp:txBody>
      <dsp:txXfrm>
        <a:off x="3019498" y="6396464"/>
        <a:ext cx="1168289" cy="444312"/>
      </dsp:txXfrm>
    </dsp:sp>
    <dsp:sp modelId="{2D634F68-C07D-4EE4-9404-234544E34508}">
      <dsp:nvSpPr>
        <dsp:cNvPr id="0" name=""/>
        <dsp:cNvSpPr/>
      </dsp:nvSpPr>
      <dsp:spPr>
        <a:xfrm>
          <a:off x="5806694" y="929967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236B436-0B31-48B5-A2A1-AEA29C010C11}">
      <dsp:nvSpPr>
        <dsp:cNvPr id="0" name=""/>
        <dsp:cNvSpPr/>
      </dsp:nvSpPr>
      <dsp:spPr>
        <a:xfrm>
          <a:off x="5870260" y="990355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الخصائص الطبيعية</a:t>
          </a:r>
        </a:p>
      </dsp:txBody>
      <dsp:txXfrm>
        <a:off x="5889779" y="1009874"/>
        <a:ext cx="1566482" cy="627406"/>
      </dsp:txXfrm>
    </dsp:sp>
    <dsp:sp modelId="{D3F9E241-4953-401F-AFC5-368A2274995D}">
      <dsp:nvSpPr>
        <dsp:cNvPr id="0" name=""/>
        <dsp:cNvSpPr/>
      </dsp:nvSpPr>
      <dsp:spPr>
        <a:xfrm>
          <a:off x="5806694" y="1762796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B574C3E-676E-44DF-BE02-2408FF7CEED6}">
      <dsp:nvSpPr>
        <dsp:cNvPr id="0" name=""/>
        <dsp:cNvSpPr/>
      </dsp:nvSpPr>
      <dsp:spPr>
        <a:xfrm>
          <a:off x="5870260" y="1823183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هيكلية التجمعات</a:t>
          </a:r>
        </a:p>
      </dsp:txBody>
      <dsp:txXfrm>
        <a:off x="5889779" y="1842702"/>
        <a:ext cx="1566482" cy="627406"/>
      </dsp:txXfrm>
    </dsp:sp>
    <dsp:sp modelId="{BD281B7A-2BF0-4B2A-B906-A9F6BD3DD44D}">
      <dsp:nvSpPr>
        <dsp:cNvPr id="0" name=""/>
        <dsp:cNvSpPr/>
      </dsp:nvSpPr>
      <dsp:spPr>
        <a:xfrm>
          <a:off x="5806694" y="2595624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5C647CB-1728-4874-8944-D1F4698B6B81}">
      <dsp:nvSpPr>
        <dsp:cNvPr id="0" name=""/>
        <dsp:cNvSpPr/>
      </dsp:nvSpPr>
      <dsp:spPr>
        <a:xfrm>
          <a:off x="5870260" y="2656012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هرمية مراكز الخدمات</a:t>
          </a:r>
        </a:p>
      </dsp:txBody>
      <dsp:txXfrm>
        <a:off x="5889779" y="2675531"/>
        <a:ext cx="1566482" cy="627406"/>
      </dsp:txXfrm>
    </dsp:sp>
    <dsp:sp modelId="{78D97E79-6A1F-4A83-94FB-C9FE29F49BAD}">
      <dsp:nvSpPr>
        <dsp:cNvPr id="0" name=""/>
        <dsp:cNvSpPr/>
      </dsp:nvSpPr>
      <dsp:spPr>
        <a:xfrm>
          <a:off x="5769630" y="3368159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416E686-C098-416D-AEC7-7C674E380D2E}">
      <dsp:nvSpPr>
        <dsp:cNvPr id="0" name=""/>
        <dsp:cNvSpPr/>
      </dsp:nvSpPr>
      <dsp:spPr>
        <a:xfrm>
          <a:off x="5833196" y="3428547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التخطيط العمراني</a:t>
          </a:r>
        </a:p>
      </dsp:txBody>
      <dsp:txXfrm>
        <a:off x="5852715" y="3448066"/>
        <a:ext cx="1566482" cy="627406"/>
      </dsp:txXfrm>
    </dsp:sp>
    <dsp:sp modelId="{9C50EED8-A6E2-435A-810D-7E1DBE4F713D}">
      <dsp:nvSpPr>
        <dsp:cNvPr id="0" name=""/>
        <dsp:cNvSpPr/>
      </dsp:nvSpPr>
      <dsp:spPr>
        <a:xfrm>
          <a:off x="5769632" y="4139486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8503283-F1D0-4C6A-9BCA-8C96B213EBE1}">
      <dsp:nvSpPr>
        <dsp:cNvPr id="0" name=""/>
        <dsp:cNvSpPr/>
      </dsp:nvSpPr>
      <dsp:spPr>
        <a:xfrm>
          <a:off x="5833198" y="4199874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9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تصنيفات الأراضي الزراعية</a:t>
          </a:r>
        </a:p>
      </dsp:txBody>
      <dsp:txXfrm>
        <a:off x="5852717" y="4219393"/>
        <a:ext cx="1566482" cy="627406"/>
      </dsp:txXfrm>
    </dsp:sp>
    <dsp:sp modelId="{F02315F7-85DC-499C-B483-E336E4442D42}">
      <dsp:nvSpPr>
        <dsp:cNvPr id="0" name=""/>
        <dsp:cNvSpPr/>
      </dsp:nvSpPr>
      <dsp:spPr>
        <a:xfrm>
          <a:off x="5772358" y="4931577"/>
          <a:ext cx="1581452" cy="7500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26E939C-E9AA-4814-A358-FDF765667E00}">
      <dsp:nvSpPr>
        <dsp:cNvPr id="0" name=""/>
        <dsp:cNvSpPr/>
      </dsp:nvSpPr>
      <dsp:spPr>
        <a:xfrm>
          <a:off x="5835924" y="4991965"/>
          <a:ext cx="1581452" cy="75003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200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الغطاء النباتي</a:t>
          </a:r>
        </a:p>
      </dsp:txBody>
      <dsp:txXfrm>
        <a:off x="5857892" y="5013933"/>
        <a:ext cx="1537516" cy="706102"/>
      </dsp:txXfrm>
    </dsp:sp>
    <dsp:sp modelId="{68ED3A1C-F9D2-4ADD-AA2D-5BC564CE4C65}">
      <dsp:nvSpPr>
        <dsp:cNvPr id="0" name=""/>
        <dsp:cNvSpPr/>
      </dsp:nvSpPr>
      <dsp:spPr>
        <a:xfrm>
          <a:off x="7903052" y="929967"/>
          <a:ext cx="1971037" cy="6664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8E727BE-D571-47ED-BC25-55FA7A1B0BE9}">
      <dsp:nvSpPr>
        <dsp:cNvPr id="0" name=""/>
        <dsp:cNvSpPr/>
      </dsp:nvSpPr>
      <dsp:spPr>
        <a:xfrm>
          <a:off x="7966618" y="990355"/>
          <a:ext cx="1971037" cy="66642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الوضع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الاقليمي</a:t>
          </a: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و الخدمات على مستوى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الاقليم</a:t>
          </a:r>
          <a:endParaRPr lang="ar-SA" sz="24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7986137" y="1009874"/>
        <a:ext cx="1931999" cy="6273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EE0B80-15DC-4C8D-9E7B-93F73A2465D2}">
      <dsp:nvSpPr>
        <dsp:cNvPr id="0" name=""/>
        <dsp:cNvSpPr/>
      </dsp:nvSpPr>
      <dsp:spPr>
        <a:xfrm>
          <a:off x="5113590" y="759456"/>
          <a:ext cx="3774980" cy="1705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512"/>
              </a:lnTo>
              <a:lnTo>
                <a:pt x="3774980" y="117512"/>
              </a:lnTo>
              <a:lnTo>
                <a:pt x="3774980" y="170511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3CC74D-DD7E-4102-960E-8C984787F909}">
      <dsp:nvSpPr>
        <dsp:cNvPr id="0" name=""/>
        <dsp:cNvSpPr/>
      </dsp:nvSpPr>
      <dsp:spPr>
        <a:xfrm>
          <a:off x="6517364" y="4805931"/>
          <a:ext cx="91440" cy="125645"/>
        </a:xfrm>
        <a:custGeom>
          <a:avLst/>
          <a:gdLst/>
          <a:ahLst/>
          <a:cxnLst/>
          <a:rect l="0" t="0" r="0" b="0"/>
          <a:pathLst>
            <a:path>
              <a:moveTo>
                <a:pt x="55027" y="0"/>
              </a:moveTo>
              <a:lnTo>
                <a:pt x="55027" y="72647"/>
              </a:lnTo>
              <a:lnTo>
                <a:pt x="45720" y="72647"/>
              </a:lnTo>
              <a:lnTo>
                <a:pt x="45720" y="125645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1436BA-3B35-4D67-B49F-0FCA8256CA53}">
      <dsp:nvSpPr>
        <dsp:cNvPr id="0" name=""/>
        <dsp:cNvSpPr/>
      </dsp:nvSpPr>
      <dsp:spPr>
        <a:xfrm>
          <a:off x="6526672" y="3262069"/>
          <a:ext cx="91440" cy="877417"/>
        </a:xfrm>
        <a:custGeom>
          <a:avLst/>
          <a:gdLst/>
          <a:ahLst/>
          <a:cxnLst/>
          <a:rect l="0" t="0" r="0" b="0"/>
          <a:pathLst>
            <a:path>
              <a:moveTo>
                <a:pt x="82782" y="0"/>
              </a:moveTo>
              <a:lnTo>
                <a:pt x="82782" y="824419"/>
              </a:lnTo>
              <a:lnTo>
                <a:pt x="45720" y="824419"/>
              </a:lnTo>
              <a:lnTo>
                <a:pt x="45720" y="877417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AD2CF1-4E37-4AFD-B1AA-481A7160D70F}">
      <dsp:nvSpPr>
        <dsp:cNvPr id="0" name=""/>
        <dsp:cNvSpPr/>
      </dsp:nvSpPr>
      <dsp:spPr>
        <a:xfrm>
          <a:off x="6526671" y="3262069"/>
          <a:ext cx="91440" cy="106090"/>
        </a:xfrm>
        <a:custGeom>
          <a:avLst/>
          <a:gdLst/>
          <a:ahLst/>
          <a:cxnLst/>
          <a:rect l="0" t="0" r="0" b="0"/>
          <a:pathLst>
            <a:path>
              <a:moveTo>
                <a:pt x="82783" y="0"/>
              </a:moveTo>
              <a:lnTo>
                <a:pt x="82783" y="53092"/>
              </a:lnTo>
              <a:lnTo>
                <a:pt x="45720" y="53092"/>
              </a:lnTo>
              <a:lnTo>
                <a:pt x="45720" y="106090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0B05BD-9543-4C5E-9EB5-3DEB9D491280}">
      <dsp:nvSpPr>
        <dsp:cNvPr id="0" name=""/>
        <dsp:cNvSpPr/>
      </dsp:nvSpPr>
      <dsp:spPr>
        <a:xfrm>
          <a:off x="6563734" y="2429240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312D7F-698F-4EEC-9D84-3559BC65F3EF}">
      <dsp:nvSpPr>
        <dsp:cNvPr id="0" name=""/>
        <dsp:cNvSpPr/>
      </dsp:nvSpPr>
      <dsp:spPr>
        <a:xfrm>
          <a:off x="6563734" y="1596411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AEF7D3-18A1-4F89-851C-4D3935E13C7E}">
      <dsp:nvSpPr>
        <dsp:cNvPr id="0" name=""/>
        <dsp:cNvSpPr/>
      </dsp:nvSpPr>
      <dsp:spPr>
        <a:xfrm>
          <a:off x="5113590" y="759456"/>
          <a:ext cx="1495864" cy="1705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512"/>
              </a:lnTo>
              <a:lnTo>
                <a:pt x="1495864" y="117512"/>
              </a:lnTo>
              <a:lnTo>
                <a:pt x="1495864" y="170511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B96F98-B7DF-46A2-91F5-91BB8F55E58B}">
      <dsp:nvSpPr>
        <dsp:cNvPr id="0" name=""/>
        <dsp:cNvSpPr/>
      </dsp:nvSpPr>
      <dsp:spPr>
        <a:xfrm>
          <a:off x="3494357" y="6155869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53BD62-ED8B-4C62-AC4F-067F1CAEDE8F}">
      <dsp:nvSpPr>
        <dsp:cNvPr id="0" name=""/>
        <dsp:cNvSpPr/>
      </dsp:nvSpPr>
      <dsp:spPr>
        <a:xfrm>
          <a:off x="3494357" y="5517526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FD694D-88AF-4299-AD29-C79DD68474A3}">
      <dsp:nvSpPr>
        <dsp:cNvPr id="0" name=""/>
        <dsp:cNvSpPr/>
      </dsp:nvSpPr>
      <dsp:spPr>
        <a:xfrm>
          <a:off x="3494357" y="4879183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BFE026-6D4B-48CB-8DF7-37220353B477}">
      <dsp:nvSpPr>
        <dsp:cNvPr id="0" name=""/>
        <dsp:cNvSpPr/>
      </dsp:nvSpPr>
      <dsp:spPr>
        <a:xfrm>
          <a:off x="3494357" y="4240840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91D397-9273-4980-B2A8-F8463EBAA4B0}">
      <dsp:nvSpPr>
        <dsp:cNvPr id="0" name=""/>
        <dsp:cNvSpPr/>
      </dsp:nvSpPr>
      <dsp:spPr>
        <a:xfrm>
          <a:off x="3494357" y="3602497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CF1746-8C13-4841-ADF8-8FB8DC056D2C}">
      <dsp:nvSpPr>
        <dsp:cNvPr id="0" name=""/>
        <dsp:cNvSpPr/>
      </dsp:nvSpPr>
      <dsp:spPr>
        <a:xfrm>
          <a:off x="3494357" y="2964154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ECA0D4-B5C2-4054-8C68-3CEE7B29043C}">
      <dsp:nvSpPr>
        <dsp:cNvPr id="0" name=""/>
        <dsp:cNvSpPr/>
      </dsp:nvSpPr>
      <dsp:spPr>
        <a:xfrm>
          <a:off x="3494357" y="2325811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2C384-9A4A-40C5-982C-D22C48B24B8A}">
      <dsp:nvSpPr>
        <dsp:cNvPr id="0" name=""/>
        <dsp:cNvSpPr/>
      </dsp:nvSpPr>
      <dsp:spPr>
        <a:xfrm>
          <a:off x="3494357" y="1687468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54FFC4-C113-43FE-9F5E-A83984C715ED}">
      <dsp:nvSpPr>
        <dsp:cNvPr id="0" name=""/>
        <dsp:cNvSpPr/>
      </dsp:nvSpPr>
      <dsp:spPr>
        <a:xfrm>
          <a:off x="3540077" y="759456"/>
          <a:ext cx="1573513" cy="170511"/>
        </a:xfrm>
        <a:custGeom>
          <a:avLst/>
          <a:gdLst/>
          <a:ahLst/>
          <a:cxnLst/>
          <a:rect l="0" t="0" r="0" b="0"/>
          <a:pathLst>
            <a:path>
              <a:moveTo>
                <a:pt x="1573513" y="0"/>
              </a:moveTo>
              <a:lnTo>
                <a:pt x="1573513" y="117512"/>
              </a:lnTo>
              <a:lnTo>
                <a:pt x="0" y="117512"/>
              </a:lnTo>
              <a:lnTo>
                <a:pt x="0" y="170511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1A3369-436B-4BAB-9C88-87681222F253}">
      <dsp:nvSpPr>
        <dsp:cNvPr id="0" name=""/>
        <dsp:cNvSpPr/>
      </dsp:nvSpPr>
      <dsp:spPr>
        <a:xfrm>
          <a:off x="1174055" y="1687468"/>
          <a:ext cx="640938" cy="166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385"/>
              </a:lnTo>
              <a:lnTo>
                <a:pt x="640938" y="113385"/>
              </a:lnTo>
              <a:lnTo>
                <a:pt x="640938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A17E7B-AD3B-443E-83E0-064B15FBBADC}">
      <dsp:nvSpPr>
        <dsp:cNvPr id="0" name=""/>
        <dsp:cNvSpPr/>
      </dsp:nvSpPr>
      <dsp:spPr>
        <a:xfrm>
          <a:off x="571824" y="1687468"/>
          <a:ext cx="602230" cy="166384"/>
        </a:xfrm>
        <a:custGeom>
          <a:avLst/>
          <a:gdLst/>
          <a:ahLst/>
          <a:cxnLst/>
          <a:rect l="0" t="0" r="0" b="0"/>
          <a:pathLst>
            <a:path>
              <a:moveTo>
                <a:pt x="602230" y="0"/>
              </a:moveTo>
              <a:lnTo>
                <a:pt x="602230" y="113385"/>
              </a:lnTo>
              <a:lnTo>
                <a:pt x="0" y="113385"/>
              </a:lnTo>
              <a:lnTo>
                <a:pt x="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523DEB-78C8-42E5-8D0D-36D810F95A4D}">
      <dsp:nvSpPr>
        <dsp:cNvPr id="0" name=""/>
        <dsp:cNvSpPr/>
      </dsp:nvSpPr>
      <dsp:spPr>
        <a:xfrm>
          <a:off x="1174055" y="759456"/>
          <a:ext cx="3939535" cy="170511"/>
        </a:xfrm>
        <a:custGeom>
          <a:avLst/>
          <a:gdLst/>
          <a:ahLst/>
          <a:cxnLst/>
          <a:rect l="0" t="0" r="0" b="0"/>
          <a:pathLst>
            <a:path>
              <a:moveTo>
                <a:pt x="3939535" y="0"/>
              </a:moveTo>
              <a:lnTo>
                <a:pt x="3939535" y="117512"/>
              </a:lnTo>
              <a:lnTo>
                <a:pt x="0" y="117512"/>
              </a:lnTo>
              <a:lnTo>
                <a:pt x="0" y="170511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8545E9-5823-47B0-9B46-F8F47ABB06FB}">
      <dsp:nvSpPr>
        <dsp:cNvPr id="0" name=""/>
        <dsp:cNvSpPr/>
      </dsp:nvSpPr>
      <dsp:spPr>
        <a:xfrm>
          <a:off x="4187730" y="1955"/>
          <a:ext cx="1851721" cy="7575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E942F3A-8408-4938-93D7-CA8B53DC9926}">
      <dsp:nvSpPr>
        <dsp:cNvPr id="0" name=""/>
        <dsp:cNvSpPr/>
      </dsp:nvSpPr>
      <dsp:spPr>
        <a:xfrm>
          <a:off x="4251296" y="62343"/>
          <a:ext cx="1851721" cy="757500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6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منهجية التحليل</a:t>
          </a:r>
        </a:p>
      </dsp:txBody>
      <dsp:txXfrm>
        <a:off x="4273482" y="84529"/>
        <a:ext cx="1807349" cy="713128"/>
      </dsp:txXfrm>
    </dsp:sp>
    <dsp:sp modelId="{9DF7A251-6587-4881-848E-F67AC38E3747}">
      <dsp:nvSpPr>
        <dsp:cNvPr id="0" name=""/>
        <dsp:cNvSpPr/>
      </dsp:nvSpPr>
      <dsp:spPr>
        <a:xfrm>
          <a:off x="335473" y="929967"/>
          <a:ext cx="1677163" cy="7575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3D6EE9A-E219-40E0-B8C9-4EA21DF9A96C}">
      <dsp:nvSpPr>
        <dsp:cNvPr id="0" name=""/>
        <dsp:cNvSpPr/>
      </dsp:nvSpPr>
      <dsp:spPr>
        <a:xfrm>
          <a:off x="399039" y="990355"/>
          <a:ext cx="1677163" cy="757500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امكانيات</a:t>
          </a:r>
          <a:r>
            <a:rPr lang="ar-SA" sz="2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و تحديات التنمية</a:t>
          </a:r>
        </a:p>
      </dsp:txBody>
      <dsp:txXfrm>
        <a:off x="421225" y="1012541"/>
        <a:ext cx="1632791" cy="713128"/>
      </dsp:txXfrm>
    </dsp:sp>
    <dsp:sp modelId="{3E651A2B-CC6B-4101-8D3C-A845D6B423B2}">
      <dsp:nvSpPr>
        <dsp:cNvPr id="0" name=""/>
        <dsp:cNvSpPr/>
      </dsp:nvSpPr>
      <dsp:spPr>
        <a:xfrm>
          <a:off x="-10444" y="1853852"/>
          <a:ext cx="1164538" cy="6378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9B5BC84-4857-4627-A000-811D9CA94686}">
      <dsp:nvSpPr>
        <dsp:cNvPr id="0" name=""/>
        <dsp:cNvSpPr/>
      </dsp:nvSpPr>
      <dsp:spPr>
        <a:xfrm>
          <a:off x="53121" y="1914240"/>
          <a:ext cx="1164538" cy="63786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المعيقات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التحديات</a:t>
          </a:r>
        </a:p>
      </dsp:txBody>
      <dsp:txXfrm>
        <a:off x="71803" y="1932922"/>
        <a:ext cx="1127174" cy="600497"/>
      </dsp:txXfrm>
    </dsp:sp>
    <dsp:sp modelId="{A8641057-167B-4A04-A0B1-801BBB4B2890}">
      <dsp:nvSpPr>
        <dsp:cNvPr id="0" name=""/>
        <dsp:cNvSpPr/>
      </dsp:nvSpPr>
      <dsp:spPr>
        <a:xfrm>
          <a:off x="1232724" y="1853852"/>
          <a:ext cx="1164538" cy="6378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CB8B04F-A26D-4E7D-8708-F12D85F7DEB2}">
      <dsp:nvSpPr>
        <dsp:cNvPr id="0" name=""/>
        <dsp:cNvSpPr/>
      </dsp:nvSpPr>
      <dsp:spPr>
        <a:xfrm>
          <a:off x="1296290" y="1914240"/>
          <a:ext cx="1164538" cy="63786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الفرص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الامكانيات</a:t>
          </a:r>
          <a:endParaRPr lang="ar-SA" sz="24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1314972" y="1932922"/>
        <a:ext cx="1127174" cy="600497"/>
      </dsp:txXfrm>
    </dsp:sp>
    <dsp:sp modelId="{5C14D6EA-CEBC-460F-8456-7B7C8F30114B}">
      <dsp:nvSpPr>
        <dsp:cNvPr id="0" name=""/>
        <dsp:cNvSpPr/>
      </dsp:nvSpPr>
      <dsp:spPr>
        <a:xfrm>
          <a:off x="2701495" y="929967"/>
          <a:ext cx="1677163" cy="7575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68EAD2-B78E-4FD9-A2EC-99D5FDB104A1}">
      <dsp:nvSpPr>
        <dsp:cNvPr id="0" name=""/>
        <dsp:cNvSpPr/>
      </dsp:nvSpPr>
      <dsp:spPr>
        <a:xfrm>
          <a:off x="2765061" y="990355"/>
          <a:ext cx="1677163" cy="757500"/>
        </a:xfrm>
        <a:prstGeom prst="round2Diag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تحليل القطاعات</a:t>
          </a:r>
        </a:p>
      </dsp:txBody>
      <dsp:txXfrm>
        <a:off x="2802039" y="1027333"/>
        <a:ext cx="1603207" cy="683544"/>
      </dsp:txXfrm>
    </dsp:sp>
    <dsp:sp modelId="{38CC73F2-DD6F-4A4C-B024-D307998DF783}">
      <dsp:nvSpPr>
        <dsp:cNvPr id="0" name=""/>
        <dsp:cNvSpPr/>
      </dsp:nvSpPr>
      <dsp:spPr>
        <a:xfrm>
          <a:off x="2942109" y="1853852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03117F8-0933-4800-851C-12A18A5CBF2C}">
      <dsp:nvSpPr>
        <dsp:cNvPr id="0" name=""/>
        <dsp:cNvSpPr/>
      </dsp:nvSpPr>
      <dsp:spPr>
        <a:xfrm>
          <a:off x="3005675" y="1914240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السكان </a:t>
          </a: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</a:t>
          </a: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الديموغرافيا</a:t>
          </a:r>
          <a:endParaRPr lang="ar-SA" sz="18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3019498" y="1928063"/>
        <a:ext cx="1168289" cy="444312"/>
      </dsp:txXfrm>
    </dsp:sp>
    <dsp:sp modelId="{209A5DF6-25D8-418C-BE35-559BB28D70F8}">
      <dsp:nvSpPr>
        <dsp:cNvPr id="0" name=""/>
        <dsp:cNvSpPr/>
      </dsp:nvSpPr>
      <dsp:spPr>
        <a:xfrm>
          <a:off x="2942109" y="2492195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FA97E4A-DBEF-46B6-BC2E-0E81963598AA}">
      <dsp:nvSpPr>
        <dsp:cNvPr id="0" name=""/>
        <dsp:cNvSpPr/>
      </dsp:nvSpPr>
      <dsp:spPr>
        <a:xfrm>
          <a:off x="3005675" y="2552583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المواصلات </a:t>
          </a: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المرور</a:t>
          </a:r>
        </a:p>
      </dsp:txBody>
      <dsp:txXfrm>
        <a:off x="3019498" y="2566406"/>
        <a:ext cx="1168289" cy="444312"/>
      </dsp:txXfrm>
    </dsp:sp>
    <dsp:sp modelId="{742FF2B9-4EAD-44DE-A7EF-CF41D67709F3}">
      <dsp:nvSpPr>
        <dsp:cNvPr id="0" name=""/>
        <dsp:cNvSpPr/>
      </dsp:nvSpPr>
      <dsp:spPr>
        <a:xfrm>
          <a:off x="2942109" y="3130538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C010CD9-DE28-459B-B1EF-F8C3D29B2959}">
      <dsp:nvSpPr>
        <dsp:cNvPr id="0" name=""/>
        <dsp:cNvSpPr/>
      </dsp:nvSpPr>
      <dsp:spPr>
        <a:xfrm>
          <a:off x="3005675" y="3190926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المياه </a:t>
          </a:r>
          <a:r>
            <a:rPr lang="ar-SA" sz="20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الصرف الصحي</a:t>
          </a:r>
        </a:p>
      </dsp:txBody>
      <dsp:txXfrm>
        <a:off x="3019498" y="3204749"/>
        <a:ext cx="1168289" cy="444312"/>
      </dsp:txXfrm>
    </dsp:sp>
    <dsp:sp modelId="{19839F36-6B1E-4D27-B6FF-8FE5448D3ACC}">
      <dsp:nvSpPr>
        <dsp:cNvPr id="0" name=""/>
        <dsp:cNvSpPr/>
      </dsp:nvSpPr>
      <dsp:spPr>
        <a:xfrm>
          <a:off x="2942109" y="3768881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D31F3FF-AD26-4F56-9189-8EA88569358D}">
      <dsp:nvSpPr>
        <dsp:cNvPr id="0" name=""/>
        <dsp:cNvSpPr/>
      </dsp:nvSpPr>
      <dsp:spPr>
        <a:xfrm>
          <a:off x="3005675" y="3829269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ادارة</a:t>
          </a: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النفايات </a:t>
          </a:r>
          <a:r>
            <a:rPr lang="ar-SA" sz="20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البيئة</a:t>
          </a:r>
        </a:p>
      </dsp:txBody>
      <dsp:txXfrm>
        <a:off x="3019498" y="3843092"/>
        <a:ext cx="1168289" cy="444312"/>
      </dsp:txXfrm>
    </dsp:sp>
    <dsp:sp modelId="{3FC4A097-2974-4709-94EF-1670BA7BB935}">
      <dsp:nvSpPr>
        <dsp:cNvPr id="0" name=""/>
        <dsp:cNvSpPr/>
      </dsp:nvSpPr>
      <dsp:spPr>
        <a:xfrm>
          <a:off x="2942109" y="4407224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1AF484-406A-4253-BCB6-0E7533B03788}">
      <dsp:nvSpPr>
        <dsp:cNvPr id="0" name=""/>
        <dsp:cNvSpPr/>
      </dsp:nvSpPr>
      <dsp:spPr>
        <a:xfrm>
          <a:off x="3005675" y="4467612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امدادات</a:t>
          </a: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الطاقة </a:t>
          </a: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الاتصالات</a:t>
          </a:r>
        </a:p>
      </dsp:txBody>
      <dsp:txXfrm>
        <a:off x="3019498" y="4481435"/>
        <a:ext cx="1168289" cy="444312"/>
      </dsp:txXfrm>
    </dsp:sp>
    <dsp:sp modelId="{37CEDD5D-A3C9-4D3C-BAEC-79781793E8E9}">
      <dsp:nvSpPr>
        <dsp:cNvPr id="0" name=""/>
        <dsp:cNvSpPr/>
      </dsp:nvSpPr>
      <dsp:spPr>
        <a:xfrm>
          <a:off x="2942109" y="5045567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3362B51-B1EB-4912-88DF-4252B3A1AE8D}">
      <dsp:nvSpPr>
        <dsp:cNvPr id="0" name=""/>
        <dsp:cNvSpPr/>
      </dsp:nvSpPr>
      <dsp:spPr>
        <a:xfrm>
          <a:off x="3005675" y="5105955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الخدمات المجتمعية</a:t>
          </a:r>
        </a:p>
      </dsp:txBody>
      <dsp:txXfrm>
        <a:off x="3019498" y="5119778"/>
        <a:ext cx="1168289" cy="444312"/>
      </dsp:txXfrm>
    </dsp:sp>
    <dsp:sp modelId="{76E004B3-3DEC-4A04-A356-3DA7833DEAA1}">
      <dsp:nvSpPr>
        <dsp:cNvPr id="0" name=""/>
        <dsp:cNvSpPr/>
      </dsp:nvSpPr>
      <dsp:spPr>
        <a:xfrm>
          <a:off x="2942109" y="5683910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2EAA340-0C13-433B-B9DB-695437B96C9E}">
      <dsp:nvSpPr>
        <dsp:cNvPr id="0" name=""/>
        <dsp:cNvSpPr/>
      </dsp:nvSpPr>
      <dsp:spPr>
        <a:xfrm>
          <a:off x="3005675" y="5744298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الاقتصاد المحلي</a:t>
          </a:r>
        </a:p>
      </dsp:txBody>
      <dsp:txXfrm>
        <a:off x="3019498" y="5758121"/>
        <a:ext cx="1168289" cy="444312"/>
      </dsp:txXfrm>
    </dsp:sp>
    <dsp:sp modelId="{218B5370-F4EB-4337-BDAC-E38FF1E3399B}">
      <dsp:nvSpPr>
        <dsp:cNvPr id="0" name=""/>
        <dsp:cNvSpPr/>
      </dsp:nvSpPr>
      <dsp:spPr>
        <a:xfrm>
          <a:off x="2942109" y="6322253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376DBE4-DAFC-48F1-9281-FEBE25948C44}">
      <dsp:nvSpPr>
        <dsp:cNvPr id="0" name=""/>
        <dsp:cNvSpPr/>
      </dsp:nvSpPr>
      <dsp:spPr>
        <a:xfrm>
          <a:off x="3005675" y="6382641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الموروث  الطبيعي </a:t>
          </a:r>
          <a:r>
            <a:rPr lang="ar-SA" sz="20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الثقافي</a:t>
          </a:r>
        </a:p>
      </dsp:txBody>
      <dsp:txXfrm>
        <a:off x="3019498" y="6396464"/>
        <a:ext cx="1168289" cy="444312"/>
      </dsp:txXfrm>
    </dsp:sp>
    <dsp:sp modelId="{2D634F68-C07D-4EE4-9404-234544E34508}">
      <dsp:nvSpPr>
        <dsp:cNvPr id="0" name=""/>
        <dsp:cNvSpPr/>
      </dsp:nvSpPr>
      <dsp:spPr>
        <a:xfrm>
          <a:off x="5806694" y="929967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236B436-0B31-48B5-A2A1-AEA29C010C11}">
      <dsp:nvSpPr>
        <dsp:cNvPr id="0" name=""/>
        <dsp:cNvSpPr/>
      </dsp:nvSpPr>
      <dsp:spPr>
        <a:xfrm>
          <a:off x="5870260" y="990355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الخصائص الطبيعية</a:t>
          </a:r>
        </a:p>
      </dsp:txBody>
      <dsp:txXfrm>
        <a:off x="5889779" y="1009874"/>
        <a:ext cx="1566482" cy="627406"/>
      </dsp:txXfrm>
    </dsp:sp>
    <dsp:sp modelId="{D3F9E241-4953-401F-AFC5-368A2274995D}">
      <dsp:nvSpPr>
        <dsp:cNvPr id="0" name=""/>
        <dsp:cNvSpPr/>
      </dsp:nvSpPr>
      <dsp:spPr>
        <a:xfrm>
          <a:off x="5806694" y="1762796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B574C3E-676E-44DF-BE02-2408FF7CEED6}">
      <dsp:nvSpPr>
        <dsp:cNvPr id="0" name=""/>
        <dsp:cNvSpPr/>
      </dsp:nvSpPr>
      <dsp:spPr>
        <a:xfrm>
          <a:off x="5870260" y="1823183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هيكلية التجمعات</a:t>
          </a:r>
        </a:p>
      </dsp:txBody>
      <dsp:txXfrm>
        <a:off x="5889779" y="1842702"/>
        <a:ext cx="1566482" cy="627406"/>
      </dsp:txXfrm>
    </dsp:sp>
    <dsp:sp modelId="{BD281B7A-2BF0-4B2A-B906-A9F6BD3DD44D}">
      <dsp:nvSpPr>
        <dsp:cNvPr id="0" name=""/>
        <dsp:cNvSpPr/>
      </dsp:nvSpPr>
      <dsp:spPr>
        <a:xfrm>
          <a:off x="5806694" y="2595624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5C647CB-1728-4874-8944-D1F4698B6B81}">
      <dsp:nvSpPr>
        <dsp:cNvPr id="0" name=""/>
        <dsp:cNvSpPr/>
      </dsp:nvSpPr>
      <dsp:spPr>
        <a:xfrm>
          <a:off x="5870260" y="2656012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هرمية مراكز الخدمات</a:t>
          </a:r>
        </a:p>
      </dsp:txBody>
      <dsp:txXfrm>
        <a:off x="5889779" y="2675531"/>
        <a:ext cx="1566482" cy="627406"/>
      </dsp:txXfrm>
    </dsp:sp>
    <dsp:sp modelId="{78D97E79-6A1F-4A83-94FB-C9FE29F49BAD}">
      <dsp:nvSpPr>
        <dsp:cNvPr id="0" name=""/>
        <dsp:cNvSpPr/>
      </dsp:nvSpPr>
      <dsp:spPr>
        <a:xfrm>
          <a:off x="5769630" y="3368159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416E686-C098-416D-AEC7-7C674E380D2E}">
      <dsp:nvSpPr>
        <dsp:cNvPr id="0" name=""/>
        <dsp:cNvSpPr/>
      </dsp:nvSpPr>
      <dsp:spPr>
        <a:xfrm>
          <a:off x="5833196" y="3428547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التخطيط العمراني</a:t>
          </a:r>
        </a:p>
      </dsp:txBody>
      <dsp:txXfrm>
        <a:off x="5852715" y="3448066"/>
        <a:ext cx="1566482" cy="627406"/>
      </dsp:txXfrm>
    </dsp:sp>
    <dsp:sp modelId="{9C50EED8-A6E2-435A-810D-7E1DBE4F713D}">
      <dsp:nvSpPr>
        <dsp:cNvPr id="0" name=""/>
        <dsp:cNvSpPr/>
      </dsp:nvSpPr>
      <dsp:spPr>
        <a:xfrm>
          <a:off x="5769632" y="4139486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8503283-F1D0-4C6A-9BCA-8C96B213EBE1}">
      <dsp:nvSpPr>
        <dsp:cNvPr id="0" name=""/>
        <dsp:cNvSpPr/>
      </dsp:nvSpPr>
      <dsp:spPr>
        <a:xfrm>
          <a:off x="5833198" y="4199874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9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تصنيفات الأراضي الزراعية</a:t>
          </a:r>
        </a:p>
      </dsp:txBody>
      <dsp:txXfrm>
        <a:off x="5852717" y="4219393"/>
        <a:ext cx="1566482" cy="627406"/>
      </dsp:txXfrm>
    </dsp:sp>
    <dsp:sp modelId="{F02315F7-85DC-499C-B483-E336E4442D42}">
      <dsp:nvSpPr>
        <dsp:cNvPr id="0" name=""/>
        <dsp:cNvSpPr/>
      </dsp:nvSpPr>
      <dsp:spPr>
        <a:xfrm>
          <a:off x="5772358" y="4931577"/>
          <a:ext cx="1581452" cy="7500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26E939C-E9AA-4814-A358-FDF765667E00}">
      <dsp:nvSpPr>
        <dsp:cNvPr id="0" name=""/>
        <dsp:cNvSpPr/>
      </dsp:nvSpPr>
      <dsp:spPr>
        <a:xfrm>
          <a:off x="5835924" y="4991965"/>
          <a:ext cx="1581452" cy="75003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200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الغطاء النباتي</a:t>
          </a:r>
        </a:p>
      </dsp:txBody>
      <dsp:txXfrm>
        <a:off x="5857892" y="5013933"/>
        <a:ext cx="1537516" cy="706102"/>
      </dsp:txXfrm>
    </dsp:sp>
    <dsp:sp modelId="{68ED3A1C-F9D2-4ADD-AA2D-5BC564CE4C65}">
      <dsp:nvSpPr>
        <dsp:cNvPr id="0" name=""/>
        <dsp:cNvSpPr/>
      </dsp:nvSpPr>
      <dsp:spPr>
        <a:xfrm>
          <a:off x="7903052" y="929967"/>
          <a:ext cx="1971037" cy="6664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8E727BE-D571-47ED-BC25-55FA7A1B0BE9}">
      <dsp:nvSpPr>
        <dsp:cNvPr id="0" name=""/>
        <dsp:cNvSpPr/>
      </dsp:nvSpPr>
      <dsp:spPr>
        <a:xfrm>
          <a:off x="7966618" y="990355"/>
          <a:ext cx="1971037" cy="66642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الوضع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الاقليمي</a:t>
          </a: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و الخدمات على مستوى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الاقليم</a:t>
          </a:r>
          <a:endParaRPr lang="ar-SA" sz="24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7986137" y="1009874"/>
        <a:ext cx="1931999" cy="6273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EE0B80-15DC-4C8D-9E7B-93F73A2465D2}">
      <dsp:nvSpPr>
        <dsp:cNvPr id="0" name=""/>
        <dsp:cNvSpPr/>
      </dsp:nvSpPr>
      <dsp:spPr>
        <a:xfrm>
          <a:off x="5131806" y="763583"/>
          <a:ext cx="3756764" cy="166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385"/>
              </a:lnTo>
              <a:lnTo>
                <a:pt x="3756764" y="113385"/>
              </a:lnTo>
              <a:lnTo>
                <a:pt x="3756764" y="16638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3CC74D-DD7E-4102-960E-8C984787F909}">
      <dsp:nvSpPr>
        <dsp:cNvPr id="0" name=""/>
        <dsp:cNvSpPr/>
      </dsp:nvSpPr>
      <dsp:spPr>
        <a:xfrm>
          <a:off x="6517364" y="4805931"/>
          <a:ext cx="91440" cy="125645"/>
        </a:xfrm>
        <a:custGeom>
          <a:avLst/>
          <a:gdLst/>
          <a:ahLst/>
          <a:cxnLst/>
          <a:rect l="0" t="0" r="0" b="0"/>
          <a:pathLst>
            <a:path>
              <a:moveTo>
                <a:pt x="55027" y="0"/>
              </a:moveTo>
              <a:lnTo>
                <a:pt x="55027" y="72647"/>
              </a:lnTo>
              <a:lnTo>
                <a:pt x="45720" y="72647"/>
              </a:lnTo>
              <a:lnTo>
                <a:pt x="45720" y="125645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1436BA-3B35-4D67-B49F-0FCA8256CA53}">
      <dsp:nvSpPr>
        <dsp:cNvPr id="0" name=""/>
        <dsp:cNvSpPr/>
      </dsp:nvSpPr>
      <dsp:spPr>
        <a:xfrm>
          <a:off x="6526672" y="3262069"/>
          <a:ext cx="91440" cy="877417"/>
        </a:xfrm>
        <a:custGeom>
          <a:avLst/>
          <a:gdLst/>
          <a:ahLst/>
          <a:cxnLst/>
          <a:rect l="0" t="0" r="0" b="0"/>
          <a:pathLst>
            <a:path>
              <a:moveTo>
                <a:pt x="82782" y="0"/>
              </a:moveTo>
              <a:lnTo>
                <a:pt x="82782" y="824419"/>
              </a:lnTo>
              <a:lnTo>
                <a:pt x="45720" y="824419"/>
              </a:lnTo>
              <a:lnTo>
                <a:pt x="45720" y="877417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AD2CF1-4E37-4AFD-B1AA-481A7160D70F}">
      <dsp:nvSpPr>
        <dsp:cNvPr id="0" name=""/>
        <dsp:cNvSpPr/>
      </dsp:nvSpPr>
      <dsp:spPr>
        <a:xfrm>
          <a:off x="6526671" y="3262069"/>
          <a:ext cx="91440" cy="106090"/>
        </a:xfrm>
        <a:custGeom>
          <a:avLst/>
          <a:gdLst/>
          <a:ahLst/>
          <a:cxnLst/>
          <a:rect l="0" t="0" r="0" b="0"/>
          <a:pathLst>
            <a:path>
              <a:moveTo>
                <a:pt x="82783" y="0"/>
              </a:moveTo>
              <a:lnTo>
                <a:pt x="82783" y="53092"/>
              </a:lnTo>
              <a:lnTo>
                <a:pt x="45720" y="53092"/>
              </a:lnTo>
              <a:lnTo>
                <a:pt x="45720" y="106090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0B05BD-9543-4C5E-9EB5-3DEB9D491280}">
      <dsp:nvSpPr>
        <dsp:cNvPr id="0" name=""/>
        <dsp:cNvSpPr/>
      </dsp:nvSpPr>
      <dsp:spPr>
        <a:xfrm>
          <a:off x="6563734" y="2429240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312D7F-698F-4EEC-9D84-3559BC65F3EF}">
      <dsp:nvSpPr>
        <dsp:cNvPr id="0" name=""/>
        <dsp:cNvSpPr/>
      </dsp:nvSpPr>
      <dsp:spPr>
        <a:xfrm>
          <a:off x="6563734" y="1596411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AEF7D3-18A1-4F89-851C-4D3935E13C7E}">
      <dsp:nvSpPr>
        <dsp:cNvPr id="0" name=""/>
        <dsp:cNvSpPr/>
      </dsp:nvSpPr>
      <dsp:spPr>
        <a:xfrm>
          <a:off x="5131806" y="763583"/>
          <a:ext cx="1477648" cy="166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385"/>
              </a:lnTo>
              <a:lnTo>
                <a:pt x="1477648" y="113385"/>
              </a:lnTo>
              <a:lnTo>
                <a:pt x="1477648" y="16638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B96F98-B7DF-46A2-91F5-91BB8F55E58B}">
      <dsp:nvSpPr>
        <dsp:cNvPr id="0" name=""/>
        <dsp:cNvSpPr/>
      </dsp:nvSpPr>
      <dsp:spPr>
        <a:xfrm>
          <a:off x="3494357" y="6155869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53BD62-ED8B-4C62-AC4F-067F1CAEDE8F}">
      <dsp:nvSpPr>
        <dsp:cNvPr id="0" name=""/>
        <dsp:cNvSpPr/>
      </dsp:nvSpPr>
      <dsp:spPr>
        <a:xfrm>
          <a:off x="3494357" y="5517526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FD694D-88AF-4299-AD29-C79DD68474A3}">
      <dsp:nvSpPr>
        <dsp:cNvPr id="0" name=""/>
        <dsp:cNvSpPr/>
      </dsp:nvSpPr>
      <dsp:spPr>
        <a:xfrm>
          <a:off x="3494357" y="4879183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BFE026-6D4B-48CB-8DF7-37220353B477}">
      <dsp:nvSpPr>
        <dsp:cNvPr id="0" name=""/>
        <dsp:cNvSpPr/>
      </dsp:nvSpPr>
      <dsp:spPr>
        <a:xfrm>
          <a:off x="3494357" y="4240840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91D397-9273-4980-B2A8-F8463EBAA4B0}">
      <dsp:nvSpPr>
        <dsp:cNvPr id="0" name=""/>
        <dsp:cNvSpPr/>
      </dsp:nvSpPr>
      <dsp:spPr>
        <a:xfrm>
          <a:off x="3494357" y="3602497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CF1746-8C13-4841-ADF8-8FB8DC056D2C}">
      <dsp:nvSpPr>
        <dsp:cNvPr id="0" name=""/>
        <dsp:cNvSpPr/>
      </dsp:nvSpPr>
      <dsp:spPr>
        <a:xfrm>
          <a:off x="3494357" y="2964154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ECA0D4-B5C2-4054-8C68-3CEE7B29043C}">
      <dsp:nvSpPr>
        <dsp:cNvPr id="0" name=""/>
        <dsp:cNvSpPr/>
      </dsp:nvSpPr>
      <dsp:spPr>
        <a:xfrm>
          <a:off x="3494357" y="2325811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2C384-9A4A-40C5-982C-D22C48B24B8A}">
      <dsp:nvSpPr>
        <dsp:cNvPr id="0" name=""/>
        <dsp:cNvSpPr/>
      </dsp:nvSpPr>
      <dsp:spPr>
        <a:xfrm>
          <a:off x="3494357" y="1687468"/>
          <a:ext cx="91440" cy="166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54FFC4-C113-43FE-9F5E-A83984C715ED}">
      <dsp:nvSpPr>
        <dsp:cNvPr id="0" name=""/>
        <dsp:cNvSpPr/>
      </dsp:nvSpPr>
      <dsp:spPr>
        <a:xfrm>
          <a:off x="3540077" y="763583"/>
          <a:ext cx="1591729" cy="166384"/>
        </a:xfrm>
        <a:custGeom>
          <a:avLst/>
          <a:gdLst/>
          <a:ahLst/>
          <a:cxnLst/>
          <a:rect l="0" t="0" r="0" b="0"/>
          <a:pathLst>
            <a:path>
              <a:moveTo>
                <a:pt x="1591729" y="0"/>
              </a:moveTo>
              <a:lnTo>
                <a:pt x="1591729" y="113385"/>
              </a:lnTo>
              <a:lnTo>
                <a:pt x="0" y="113385"/>
              </a:lnTo>
              <a:lnTo>
                <a:pt x="0" y="16638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1A3369-436B-4BAB-9C88-87681222F253}">
      <dsp:nvSpPr>
        <dsp:cNvPr id="0" name=""/>
        <dsp:cNvSpPr/>
      </dsp:nvSpPr>
      <dsp:spPr>
        <a:xfrm>
          <a:off x="1174055" y="1687468"/>
          <a:ext cx="640938" cy="166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385"/>
              </a:lnTo>
              <a:lnTo>
                <a:pt x="640938" y="113385"/>
              </a:lnTo>
              <a:lnTo>
                <a:pt x="640938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A17E7B-AD3B-443E-83E0-064B15FBBADC}">
      <dsp:nvSpPr>
        <dsp:cNvPr id="0" name=""/>
        <dsp:cNvSpPr/>
      </dsp:nvSpPr>
      <dsp:spPr>
        <a:xfrm>
          <a:off x="571824" y="1687468"/>
          <a:ext cx="602230" cy="166384"/>
        </a:xfrm>
        <a:custGeom>
          <a:avLst/>
          <a:gdLst/>
          <a:ahLst/>
          <a:cxnLst/>
          <a:rect l="0" t="0" r="0" b="0"/>
          <a:pathLst>
            <a:path>
              <a:moveTo>
                <a:pt x="602230" y="0"/>
              </a:moveTo>
              <a:lnTo>
                <a:pt x="602230" y="113385"/>
              </a:lnTo>
              <a:lnTo>
                <a:pt x="0" y="113385"/>
              </a:lnTo>
              <a:lnTo>
                <a:pt x="0" y="166384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523DEB-78C8-42E5-8D0D-36D810F95A4D}">
      <dsp:nvSpPr>
        <dsp:cNvPr id="0" name=""/>
        <dsp:cNvSpPr/>
      </dsp:nvSpPr>
      <dsp:spPr>
        <a:xfrm>
          <a:off x="1174055" y="763583"/>
          <a:ext cx="3957751" cy="166384"/>
        </a:xfrm>
        <a:custGeom>
          <a:avLst/>
          <a:gdLst/>
          <a:ahLst/>
          <a:cxnLst/>
          <a:rect l="0" t="0" r="0" b="0"/>
          <a:pathLst>
            <a:path>
              <a:moveTo>
                <a:pt x="3957751" y="0"/>
              </a:moveTo>
              <a:lnTo>
                <a:pt x="3957751" y="113385"/>
              </a:lnTo>
              <a:lnTo>
                <a:pt x="0" y="113385"/>
              </a:lnTo>
              <a:lnTo>
                <a:pt x="0" y="16638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8545E9-5823-47B0-9B46-F8F47ABB06FB}">
      <dsp:nvSpPr>
        <dsp:cNvPr id="0" name=""/>
        <dsp:cNvSpPr/>
      </dsp:nvSpPr>
      <dsp:spPr>
        <a:xfrm>
          <a:off x="4205945" y="6082"/>
          <a:ext cx="1851721" cy="7575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E942F3A-8408-4938-93D7-CA8B53DC9926}">
      <dsp:nvSpPr>
        <dsp:cNvPr id="0" name=""/>
        <dsp:cNvSpPr/>
      </dsp:nvSpPr>
      <dsp:spPr>
        <a:xfrm>
          <a:off x="4269511" y="66470"/>
          <a:ext cx="1851721" cy="757500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6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منهجية التحليل</a:t>
          </a:r>
        </a:p>
      </dsp:txBody>
      <dsp:txXfrm>
        <a:off x="4291697" y="88656"/>
        <a:ext cx="1807349" cy="713128"/>
      </dsp:txXfrm>
    </dsp:sp>
    <dsp:sp modelId="{9DF7A251-6587-4881-848E-F67AC38E3747}">
      <dsp:nvSpPr>
        <dsp:cNvPr id="0" name=""/>
        <dsp:cNvSpPr/>
      </dsp:nvSpPr>
      <dsp:spPr>
        <a:xfrm>
          <a:off x="335473" y="929967"/>
          <a:ext cx="1677163" cy="7575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3D6EE9A-E219-40E0-B8C9-4EA21DF9A96C}">
      <dsp:nvSpPr>
        <dsp:cNvPr id="0" name=""/>
        <dsp:cNvSpPr/>
      </dsp:nvSpPr>
      <dsp:spPr>
        <a:xfrm>
          <a:off x="399039" y="990355"/>
          <a:ext cx="1677163" cy="757500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امكانيات</a:t>
          </a:r>
          <a:r>
            <a:rPr lang="ar-SA" sz="2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و تحديات التنمية</a:t>
          </a:r>
        </a:p>
      </dsp:txBody>
      <dsp:txXfrm>
        <a:off x="421225" y="1012541"/>
        <a:ext cx="1632791" cy="713128"/>
      </dsp:txXfrm>
    </dsp:sp>
    <dsp:sp modelId="{3E651A2B-CC6B-4101-8D3C-A845D6B423B2}">
      <dsp:nvSpPr>
        <dsp:cNvPr id="0" name=""/>
        <dsp:cNvSpPr/>
      </dsp:nvSpPr>
      <dsp:spPr>
        <a:xfrm>
          <a:off x="-10444" y="1853852"/>
          <a:ext cx="1164538" cy="6378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9B5BC84-4857-4627-A000-811D9CA94686}">
      <dsp:nvSpPr>
        <dsp:cNvPr id="0" name=""/>
        <dsp:cNvSpPr/>
      </dsp:nvSpPr>
      <dsp:spPr>
        <a:xfrm>
          <a:off x="53121" y="1914240"/>
          <a:ext cx="1164538" cy="63786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المعيقات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التحديات</a:t>
          </a:r>
        </a:p>
      </dsp:txBody>
      <dsp:txXfrm>
        <a:off x="71803" y="1932922"/>
        <a:ext cx="1127174" cy="600497"/>
      </dsp:txXfrm>
    </dsp:sp>
    <dsp:sp modelId="{A8641057-167B-4A04-A0B1-801BBB4B2890}">
      <dsp:nvSpPr>
        <dsp:cNvPr id="0" name=""/>
        <dsp:cNvSpPr/>
      </dsp:nvSpPr>
      <dsp:spPr>
        <a:xfrm>
          <a:off x="1232724" y="1853852"/>
          <a:ext cx="1164538" cy="6378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CB8B04F-A26D-4E7D-8708-F12D85F7DEB2}">
      <dsp:nvSpPr>
        <dsp:cNvPr id="0" name=""/>
        <dsp:cNvSpPr/>
      </dsp:nvSpPr>
      <dsp:spPr>
        <a:xfrm>
          <a:off x="1296290" y="1914240"/>
          <a:ext cx="1164538" cy="63786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الفرص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الامكانيات</a:t>
          </a:r>
          <a:endParaRPr lang="ar-SA" sz="24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1314972" y="1932922"/>
        <a:ext cx="1127174" cy="600497"/>
      </dsp:txXfrm>
    </dsp:sp>
    <dsp:sp modelId="{5C14D6EA-CEBC-460F-8456-7B7C8F30114B}">
      <dsp:nvSpPr>
        <dsp:cNvPr id="0" name=""/>
        <dsp:cNvSpPr/>
      </dsp:nvSpPr>
      <dsp:spPr>
        <a:xfrm>
          <a:off x="2701495" y="929967"/>
          <a:ext cx="1677163" cy="7575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68EAD2-B78E-4FD9-A2EC-99D5FDB104A1}">
      <dsp:nvSpPr>
        <dsp:cNvPr id="0" name=""/>
        <dsp:cNvSpPr/>
      </dsp:nvSpPr>
      <dsp:spPr>
        <a:xfrm>
          <a:off x="2765061" y="990355"/>
          <a:ext cx="1677163" cy="757500"/>
        </a:xfrm>
        <a:prstGeom prst="round2Diag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تحليل القطاعات</a:t>
          </a:r>
        </a:p>
      </dsp:txBody>
      <dsp:txXfrm>
        <a:off x="2802039" y="1027333"/>
        <a:ext cx="1603207" cy="683544"/>
      </dsp:txXfrm>
    </dsp:sp>
    <dsp:sp modelId="{38CC73F2-DD6F-4A4C-B024-D307998DF783}">
      <dsp:nvSpPr>
        <dsp:cNvPr id="0" name=""/>
        <dsp:cNvSpPr/>
      </dsp:nvSpPr>
      <dsp:spPr>
        <a:xfrm>
          <a:off x="2942109" y="1853852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03117F8-0933-4800-851C-12A18A5CBF2C}">
      <dsp:nvSpPr>
        <dsp:cNvPr id="0" name=""/>
        <dsp:cNvSpPr/>
      </dsp:nvSpPr>
      <dsp:spPr>
        <a:xfrm>
          <a:off x="3005675" y="1914240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السكان </a:t>
          </a: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</a:t>
          </a: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الديموغرافيا</a:t>
          </a:r>
          <a:endParaRPr lang="ar-SA" sz="18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3019498" y="1928063"/>
        <a:ext cx="1168289" cy="444312"/>
      </dsp:txXfrm>
    </dsp:sp>
    <dsp:sp modelId="{209A5DF6-25D8-418C-BE35-559BB28D70F8}">
      <dsp:nvSpPr>
        <dsp:cNvPr id="0" name=""/>
        <dsp:cNvSpPr/>
      </dsp:nvSpPr>
      <dsp:spPr>
        <a:xfrm>
          <a:off x="2942109" y="2492195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FA97E4A-DBEF-46B6-BC2E-0E81963598AA}">
      <dsp:nvSpPr>
        <dsp:cNvPr id="0" name=""/>
        <dsp:cNvSpPr/>
      </dsp:nvSpPr>
      <dsp:spPr>
        <a:xfrm>
          <a:off x="3005675" y="2552583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المواصلات </a:t>
          </a: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المرور</a:t>
          </a:r>
        </a:p>
      </dsp:txBody>
      <dsp:txXfrm>
        <a:off x="3019498" y="2566406"/>
        <a:ext cx="1168289" cy="444312"/>
      </dsp:txXfrm>
    </dsp:sp>
    <dsp:sp modelId="{742FF2B9-4EAD-44DE-A7EF-CF41D67709F3}">
      <dsp:nvSpPr>
        <dsp:cNvPr id="0" name=""/>
        <dsp:cNvSpPr/>
      </dsp:nvSpPr>
      <dsp:spPr>
        <a:xfrm>
          <a:off x="2942109" y="3130538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C010CD9-DE28-459B-B1EF-F8C3D29B2959}">
      <dsp:nvSpPr>
        <dsp:cNvPr id="0" name=""/>
        <dsp:cNvSpPr/>
      </dsp:nvSpPr>
      <dsp:spPr>
        <a:xfrm>
          <a:off x="3005675" y="3190926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المياه </a:t>
          </a:r>
          <a:r>
            <a:rPr lang="ar-SA" sz="20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الصرف الصحي</a:t>
          </a:r>
        </a:p>
      </dsp:txBody>
      <dsp:txXfrm>
        <a:off x="3019498" y="3204749"/>
        <a:ext cx="1168289" cy="444312"/>
      </dsp:txXfrm>
    </dsp:sp>
    <dsp:sp modelId="{19839F36-6B1E-4D27-B6FF-8FE5448D3ACC}">
      <dsp:nvSpPr>
        <dsp:cNvPr id="0" name=""/>
        <dsp:cNvSpPr/>
      </dsp:nvSpPr>
      <dsp:spPr>
        <a:xfrm>
          <a:off x="2942109" y="3768881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D31F3FF-AD26-4F56-9189-8EA88569358D}">
      <dsp:nvSpPr>
        <dsp:cNvPr id="0" name=""/>
        <dsp:cNvSpPr/>
      </dsp:nvSpPr>
      <dsp:spPr>
        <a:xfrm>
          <a:off x="3005675" y="3829269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ادارة</a:t>
          </a: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النفايات </a:t>
          </a:r>
          <a:r>
            <a:rPr lang="ar-SA" sz="20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البيئة</a:t>
          </a:r>
        </a:p>
      </dsp:txBody>
      <dsp:txXfrm>
        <a:off x="3019498" y="3843092"/>
        <a:ext cx="1168289" cy="444312"/>
      </dsp:txXfrm>
    </dsp:sp>
    <dsp:sp modelId="{3FC4A097-2974-4709-94EF-1670BA7BB935}">
      <dsp:nvSpPr>
        <dsp:cNvPr id="0" name=""/>
        <dsp:cNvSpPr/>
      </dsp:nvSpPr>
      <dsp:spPr>
        <a:xfrm>
          <a:off x="2942109" y="4407224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1AF484-406A-4253-BCB6-0E7533B03788}">
      <dsp:nvSpPr>
        <dsp:cNvPr id="0" name=""/>
        <dsp:cNvSpPr/>
      </dsp:nvSpPr>
      <dsp:spPr>
        <a:xfrm>
          <a:off x="3005675" y="4467612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امدادات</a:t>
          </a: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الطاقة </a:t>
          </a:r>
          <a:r>
            <a:rPr lang="ar-SA" sz="18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1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الاتصالات</a:t>
          </a:r>
        </a:p>
      </dsp:txBody>
      <dsp:txXfrm>
        <a:off x="3019498" y="4481435"/>
        <a:ext cx="1168289" cy="444312"/>
      </dsp:txXfrm>
    </dsp:sp>
    <dsp:sp modelId="{37CEDD5D-A3C9-4D3C-BAEC-79781793E8E9}">
      <dsp:nvSpPr>
        <dsp:cNvPr id="0" name=""/>
        <dsp:cNvSpPr/>
      </dsp:nvSpPr>
      <dsp:spPr>
        <a:xfrm>
          <a:off x="2942109" y="5045567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3362B51-B1EB-4912-88DF-4252B3A1AE8D}">
      <dsp:nvSpPr>
        <dsp:cNvPr id="0" name=""/>
        <dsp:cNvSpPr/>
      </dsp:nvSpPr>
      <dsp:spPr>
        <a:xfrm>
          <a:off x="3005675" y="5105955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الخدمات المجتمعية</a:t>
          </a:r>
        </a:p>
      </dsp:txBody>
      <dsp:txXfrm>
        <a:off x="3019498" y="5119778"/>
        <a:ext cx="1168289" cy="444312"/>
      </dsp:txXfrm>
    </dsp:sp>
    <dsp:sp modelId="{76E004B3-3DEC-4A04-A356-3DA7833DEAA1}">
      <dsp:nvSpPr>
        <dsp:cNvPr id="0" name=""/>
        <dsp:cNvSpPr/>
      </dsp:nvSpPr>
      <dsp:spPr>
        <a:xfrm>
          <a:off x="2942109" y="5683910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2EAA340-0C13-433B-B9DB-695437B96C9E}">
      <dsp:nvSpPr>
        <dsp:cNvPr id="0" name=""/>
        <dsp:cNvSpPr/>
      </dsp:nvSpPr>
      <dsp:spPr>
        <a:xfrm>
          <a:off x="3005675" y="5744298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الاقتصاد المحلي</a:t>
          </a:r>
        </a:p>
      </dsp:txBody>
      <dsp:txXfrm>
        <a:off x="3019498" y="5758121"/>
        <a:ext cx="1168289" cy="444312"/>
      </dsp:txXfrm>
    </dsp:sp>
    <dsp:sp modelId="{218B5370-F4EB-4337-BDAC-E38FF1E3399B}">
      <dsp:nvSpPr>
        <dsp:cNvPr id="0" name=""/>
        <dsp:cNvSpPr/>
      </dsp:nvSpPr>
      <dsp:spPr>
        <a:xfrm>
          <a:off x="2942109" y="6322253"/>
          <a:ext cx="1195935" cy="4719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376DBE4-DAFC-48F1-9281-FEBE25948C44}">
      <dsp:nvSpPr>
        <dsp:cNvPr id="0" name=""/>
        <dsp:cNvSpPr/>
      </dsp:nvSpPr>
      <dsp:spPr>
        <a:xfrm>
          <a:off x="3005675" y="6382641"/>
          <a:ext cx="1195935" cy="4719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الموروث  الطبيعي </a:t>
          </a:r>
          <a:r>
            <a:rPr lang="ar-SA" sz="20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و</a:t>
          </a:r>
          <a:r>
            <a:rPr lang="ar-SA" sz="20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الثقافي</a:t>
          </a:r>
        </a:p>
      </dsp:txBody>
      <dsp:txXfrm>
        <a:off x="3019498" y="6396464"/>
        <a:ext cx="1168289" cy="444312"/>
      </dsp:txXfrm>
    </dsp:sp>
    <dsp:sp modelId="{2D634F68-C07D-4EE4-9404-234544E34508}">
      <dsp:nvSpPr>
        <dsp:cNvPr id="0" name=""/>
        <dsp:cNvSpPr/>
      </dsp:nvSpPr>
      <dsp:spPr>
        <a:xfrm>
          <a:off x="5806694" y="929967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236B436-0B31-48B5-A2A1-AEA29C010C11}">
      <dsp:nvSpPr>
        <dsp:cNvPr id="0" name=""/>
        <dsp:cNvSpPr/>
      </dsp:nvSpPr>
      <dsp:spPr>
        <a:xfrm>
          <a:off x="5870260" y="990355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الخصائص الطبيعية</a:t>
          </a:r>
        </a:p>
      </dsp:txBody>
      <dsp:txXfrm>
        <a:off x="5889779" y="1009874"/>
        <a:ext cx="1566482" cy="627406"/>
      </dsp:txXfrm>
    </dsp:sp>
    <dsp:sp modelId="{D3F9E241-4953-401F-AFC5-368A2274995D}">
      <dsp:nvSpPr>
        <dsp:cNvPr id="0" name=""/>
        <dsp:cNvSpPr/>
      </dsp:nvSpPr>
      <dsp:spPr>
        <a:xfrm>
          <a:off x="5806694" y="1762796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B574C3E-676E-44DF-BE02-2408FF7CEED6}">
      <dsp:nvSpPr>
        <dsp:cNvPr id="0" name=""/>
        <dsp:cNvSpPr/>
      </dsp:nvSpPr>
      <dsp:spPr>
        <a:xfrm>
          <a:off x="5870260" y="1823183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هيكلية التجمعات</a:t>
          </a:r>
        </a:p>
      </dsp:txBody>
      <dsp:txXfrm>
        <a:off x="5889779" y="1842702"/>
        <a:ext cx="1566482" cy="627406"/>
      </dsp:txXfrm>
    </dsp:sp>
    <dsp:sp modelId="{BD281B7A-2BF0-4B2A-B906-A9F6BD3DD44D}">
      <dsp:nvSpPr>
        <dsp:cNvPr id="0" name=""/>
        <dsp:cNvSpPr/>
      </dsp:nvSpPr>
      <dsp:spPr>
        <a:xfrm>
          <a:off x="5806694" y="2595624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5C647CB-1728-4874-8944-D1F4698B6B81}">
      <dsp:nvSpPr>
        <dsp:cNvPr id="0" name=""/>
        <dsp:cNvSpPr/>
      </dsp:nvSpPr>
      <dsp:spPr>
        <a:xfrm>
          <a:off x="5870260" y="2656012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هرمية مراكز الخدمات</a:t>
          </a:r>
        </a:p>
      </dsp:txBody>
      <dsp:txXfrm>
        <a:off x="5889779" y="2675531"/>
        <a:ext cx="1566482" cy="627406"/>
      </dsp:txXfrm>
    </dsp:sp>
    <dsp:sp modelId="{78D97E79-6A1F-4A83-94FB-C9FE29F49BAD}">
      <dsp:nvSpPr>
        <dsp:cNvPr id="0" name=""/>
        <dsp:cNvSpPr/>
      </dsp:nvSpPr>
      <dsp:spPr>
        <a:xfrm>
          <a:off x="5769630" y="3368159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416E686-C098-416D-AEC7-7C674E380D2E}">
      <dsp:nvSpPr>
        <dsp:cNvPr id="0" name=""/>
        <dsp:cNvSpPr/>
      </dsp:nvSpPr>
      <dsp:spPr>
        <a:xfrm>
          <a:off x="5833196" y="3428547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التخطيط العمراني</a:t>
          </a:r>
        </a:p>
      </dsp:txBody>
      <dsp:txXfrm>
        <a:off x="5852715" y="3448066"/>
        <a:ext cx="1566482" cy="627406"/>
      </dsp:txXfrm>
    </dsp:sp>
    <dsp:sp modelId="{9C50EED8-A6E2-435A-810D-7E1DBE4F713D}">
      <dsp:nvSpPr>
        <dsp:cNvPr id="0" name=""/>
        <dsp:cNvSpPr/>
      </dsp:nvSpPr>
      <dsp:spPr>
        <a:xfrm>
          <a:off x="5769632" y="4139486"/>
          <a:ext cx="1605520" cy="666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8503283-F1D0-4C6A-9BCA-8C96B213EBE1}">
      <dsp:nvSpPr>
        <dsp:cNvPr id="0" name=""/>
        <dsp:cNvSpPr/>
      </dsp:nvSpPr>
      <dsp:spPr>
        <a:xfrm>
          <a:off x="5833198" y="4199874"/>
          <a:ext cx="1605520" cy="66644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9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تصنيفات الأراضي الزراعية</a:t>
          </a:r>
        </a:p>
      </dsp:txBody>
      <dsp:txXfrm>
        <a:off x="5852717" y="4219393"/>
        <a:ext cx="1566482" cy="627406"/>
      </dsp:txXfrm>
    </dsp:sp>
    <dsp:sp modelId="{F02315F7-85DC-499C-B483-E336E4442D42}">
      <dsp:nvSpPr>
        <dsp:cNvPr id="0" name=""/>
        <dsp:cNvSpPr/>
      </dsp:nvSpPr>
      <dsp:spPr>
        <a:xfrm>
          <a:off x="5772358" y="4931577"/>
          <a:ext cx="1581452" cy="7500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26E939C-E9AA-4814-A358-FDF765667E00}">
      <dsp:nvSpPr>
        <dsp:cNvPr id="0" name=""/>
        <dsp:cNvSpPr/>
      </dsp:nvSpPr>
      <dsp:spPr>
        <a:xfrm>
          <a:off x="5835924" y="4991965"/>
          <a:ext cx="1581452" cy="75003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200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الغطاء النباتي</a:t>
          </a:r>
        </a:p>
      </dsp:txBody>
      <dsp:txXfrm>
        <a:off x="5857892" y="5013933"/>
        <a:ext cx="1537516" cy="706102"/>
      </dsp:txXfrm>
    </dsp:sp>
    <dsp:sp modelId="{68ED3A1C-F9D2-4ADD-AA2D-5BC564CE4C65}">
      <dsp:nvSpPr>
        <dsp:cNvPr id="0" name=""/>
        <dsp:cNvSpPr/>
      </dsp:nvSpPr>
      <dsp:spPr>
        <a:xfrm>
          <a:off x="7903052" y="929967"/>
          <a:ext cx="1971037" cy="6664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8E727BE-D571-47ED-BC25-55FA7A1B0BE9}">
      <dsp:nvSpPr>
        <dsp:cNvPr id="0" name=""/>
        <dsp:cNvSpPr/>
      </dsp:nvSpPr>
      <dsp:spPr>
        <a:xfrm>
          <a:off x="7966618" y="990355"/>
          <a:ext cx="1971037" cy="66642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الوضع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الاقليمي</a:t>
          </a:r>
          <a:r>
            <a:rPr lang="ar-SA" sz="2400" b="1" kern="1200" dirty="0">
              <a:latin typeface="Arabic Typesetting" panose="03020402040406030203" pitchFamily="66" charset="-78"/>
              <a:cs typeface="Arabic Typesetting" panose="03020402040406030203" pitchFamily="66" charset="-78"/>
            </a:rPr>
            <a:t> و الخدمات على مستوى </a:t>
          </a:r>
          <a:r>
            <a:rPr lang="ar-SA" sz="2400" b="1" kern="1200" dirty="0" err="1">
              <a:latin typeface="Arabic Typesetting" panose="03020402040406030203" pitchFamily="66" charset="-78"/>
              <a:cs typeface="Arabic Typesetting" panose="03020402040406030203" pitchFamily="66" charset="-78"/>
            </a:rPr>
            <a:t>الاقليم</a:t>
          </a:r>
          <a:endParaRPr lang="ar-SA" sz="24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7986137" y="1009874"/>
        <a:ext cx="1931999" cy="6273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1D1EAB5-36E3-45C0-BFF4-B0C0D317D6FD}" type="datetimeFigureOut">
              <a:rPr lang="ar-SA" smtClean="0"/>
              <a:pPr/>
              <a:t>27/08/39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685800"/>
            <a:ext cx="5978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B490F68-D057-4783-8587-3D97400D315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379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r" defTabSz="914379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9" algn="r" defTabSz="914379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8" algn="r" defTabSz="914379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6" algn="r" defTabSz="914379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6" algn="r" defTabSz="914379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5" algn="r" defTabSz="914379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4" algn="r" defTabSz="914379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14" algn="r" defTabSz="914379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90F68-D057-4783-8587-3D97400D3158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1100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439738" y="685800"/>
            <a:ext cx="5978525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90F68-D057-4783-8587-3D97400D3158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90F68-D057-4783-8587-3D97400D3158}" type="slidenum">
              <a:rPr lang="ar-SA" smtClean="0"/>
              <a:pPr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5166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90F68-D057-4783-8587-3D97400D3158}" type="slidenum">
              <a:rPr lang="ar-SA" smtClean="0"/>
              <a:pPr/>
              <a:t>42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12752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BDCDA-3786-4897-A31E-98E63378D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008" y="1143147"/>
            <a:ext cx="9138047" cy="2431815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81BB39-32BC-40B9-A155-7C494A2021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008" y="3668743"/>
            <a:ext cx="9138047" cy="1686424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880" indent="0" algn="ctr">
              <a:buNone/>
              <a:defRPr sz="1999"/>
            </a:lvl2pPr>
            <a:lvl3pPr marL="913760" indent="0" algn="ctr">
              <a:buNone/>
              <a:defRPr sz="1799"/>
            </a:lvl3pPr>
            <a:lvl4pPr marL="1370640" indent="0" algn="ctr">
              <a:buNone/>
              <a:defRPr sz="1599"/>
            </a:lvl4pPr>
            <a:lvl5pPr marL="1827520" indent="0" algn="ctr">
              <a:buNone/>
              <a:defRPr sz="1599"/>
            </a:lvl5pPr>
            <a:lvl6pPr marL="2284400" indent="0" algn="ctr">
              <a:buNone/>
              <a:defRPr sz="1599"/>
            </a:lvl6pPr>
            <a:lvl7pPr marL="2741280" indent="0" algn="ctr">
              <a:buNone/>
              <a:defRPr sz="1599"/>
            </a:lvl7pPr>
            <a:lvl8pPr marL="3198160" indent="0" algn="ctr">
              <a:buNone/>
              <a:defRPr sz="1599"/>
            </a:lvl8pPr>
            <a:lvl9pPr marL="3655040" indent="0" algn="ctr">
              <a:buNone/>
              <a:defRPr sz="1599"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7DD93-02E6-4F11-9A1D-71EF1CDC8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8B6B6-5076-45A5-9205-CE65C411A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4B5AD3-86A6-47CA-98B9-35F748683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79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C23FF-14DA-486D-A022-EF6EF052A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2BE42F-D9AF-4633-9120-0B7CAA9ADE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6CB86-5FF0-408C-8F0F-CD41B7AA1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B87F68-80A0-4A1D-AC61-3F935A575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19DC9F-7BBE-40D2-A579-6C705759C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439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23128A-7D5B-4C2D-A219-E39D58C40E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19220" y="371886"/>
            <a:ext cx="2627189" cy="59194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25F4CE-1943-4EEE-A0DD-396AE485B3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654" y="371886"/>
            <a:ext cx="7729265" cy="591946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524D61-984B-4869-A17B-C68AC2CE1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021DD-DD91-406B-929F-6B593CC2B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5CE4C4-4D18-47FB-BCC8-93BCBFCAD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35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939BF-9383-4382-874C-4A61E43EB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3BD31-69CD-4A8D-83EF-3C1021C22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81B014-8547-4929-BABF-62CFF8ED5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D29A61-5DCC-45CD-BD82-0E683571F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0DA3A2-E644-4BDE-9990-CA5EB8444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16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BDC78-130D-4A68-BB4C-758305A64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309" y="1741401"/>
            <a:ext cx="10508754" cy="2905565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7F3E11-059B-4B9E-BC52-EA38AA0B5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309" y="4674454"/>
            <a:ext cx="10508754" cy="1527968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88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3760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0640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4pPr>
            <a:lvl5pPr marL="1827520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5pPr>
            <a:lvl6pPr marL="2284400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6pPr>
            <a:lvl7pPr marL="2741280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7pPr>
            <a:lvl8pPr marL="3198160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8pPr>
            <a:lvl9pPr marL="3655040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2AAB5-B5EE-42C0-9FD4-48974CFB9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76713-A2CD-4430-88FB-2581CA8F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103FF1-EEF6-4668-B526-ACEAF0D03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80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6AC98-8E24-4F07-B66F-92802D109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9E36F-16F8-46BA-9F72-8AA4B725A0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654" y="1859433"/>
            <a:ext cx="5178227" cy="443191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0E4413-81DE-4C74-BA5A-876FA8865D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8182" y="1859433"/>
            <a:ext cx="5178227" cy="443191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42F39-C242-4215-BBC1-1DB3C5D69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FBED82-3CF2-41D7-ABC2-EFD461DDA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2A95B7-2D68-446C-9E2E-2E515C16E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37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79E61-2B7D-42B1-8FB7-27D9E992A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241" y="371887"/>
            <a:ext cx="10508754" cy="13501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BA9BEE-E943-4518-9F62-54655F3F8D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242" y="1712295"/>
            <a:ext cx="5154429" cy="839170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880" indent="0">
              <a:buNone/>
              <a:defRPr sz="1999" b="1"/>
            </a:lvl2pPr>
            <a:lvl3pPr marL="913760" indent="0">
              <a:buNone/>
              <a:defRPr sz="1799" b="1"/>
            </a:lvl3pPr>
            <a:lvl4pPr marL="1370640" indent="0">
              <a:buNone/>
              <a:defRPr sz="1599" b="1"/>
            </a:lvl4pPr>
            <a:lvl5pPr marL="1827520" indent="0">
              <a:buNone/>
              <a:defRPr sz="1599" b="1"/>
            </a:lvl5pPr>
            <a:lvl6pPr marL="2284400" indent="0">
              <a:buNone/>
              <a:defRPr sz="1599" b="1"/>
            </a:lvl6pPr>
            <a:lvl7pPr marL="2741280" indent="0">
              <a:buNone/>
              <a:defRPr sz="1599" b="1"/>
            </a:lvl7pPr>
            <a:lvl8pPr marL="3198160" indent="0">
              <a:buNone/>
              <a:defRPr sz="1599" b="1"/>
            </a:lvl8pPr>
            <a:lvl9pPr marL="3655040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89C636-15FE-453D-A008-9BD5687412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242" y="2551465"/>
            <a:ext cx="5154429" cy="37528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EA27AA-56CE-4EC7-8E8B-7357F05E8A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8182" y="1712295"/>
            <a:ext cx="5179814" cy="839170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880" indent="0">
              <a:buNone/>
              <a:defRPr sz="1999" b="1"/>
            </a:lvl2pPr>
            <a:lvl3pPr marL="913760" indent="0">
              <a:buNone/>
              <a:defRPr sz="1799" b="1"/>
            </a:lvl3pPr>
            <a:lvl4pPr marL="1370640" indent="0">
              <a:buNone/>
              <a:defRPr sz="1599" b="1"/>
            </a:lvl4pPr>
            <a:lvl5pPr marL="1827520" indent="0">
              <a:buNone/>
              <a:defRPr sz="1599" b="1"/>
            </a:lvl5pPr>
            <a:lvl6pPr marL="2284400" indent="0">
              <a:buNone/>
              <a:defRPr sz="1599" b="1"/>
            </a:lvl6pPr>
            <a:lvl7pPr marL="2741280" indent="0">
              <a:buNone/>
              <a:defRPr sz="1599" b="1"/>
            </a:lvl7pPr>
            <a:lvl8pPr marL="3198160" indent="0">
              <a:buNone/>
              <a:defRPr sz="1599" b="1"/>
            </a:lvl8pPr>
            <a:lvl9pPr marL="3655040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95052B-166B-40A9-B01F-DC8EE11466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8182" y="2551465"/>
            <a:ext cx="5179814" cy="37528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A72FFC-C608-40A7-9273-253664A7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E5DFE1-141E-4104-B05A-92CC0A9E4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23EFED-FE6C-4C25-AC50-5FB0C0F1E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454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AE3B8-732D-4BB2-9D13-7B9A78C09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4337ED-8E99-48C3-861C-26E664FF5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7CE138-3F72-42AE-A0D6-F61D1D8C4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C5B87-2081-4F42-BA59-62FD0A5E6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286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108211-EECE-4AC4-B4DC-C1340ACA1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53242B-3D85-4BD7-923A-C01D8460A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55B997-8EEE-4F9C-8382-939E6E444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86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88674-1C79-4349-A84C-A966115F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242" y="465667"/>
            <a:ext cx="3929677" cy="162983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C6588-DDCF-47E1-8015-9ACD2F817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9814" y="1005711"/>
            <a:ext cx="6168182" cy="4963877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C5E2D9-65F2-464E-AD6E-B93CDDEB33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242" y="2095500"/>
            <a:ext cx="3929677" cy="3882173"/>
          </a:xfrm>
        </p:spPr>
        <p:txBody>
          <a:bodyPr/>
          <a:lstStyle>
            <a:lvl1pPr marL="0" indent="0">
              <a:buNone/>
              <a:defRPr sz="1599"/>
            </a:lvl1pPr>
            <a:lvl2pPr marL="456880" indent="0">
              <a:buNone/>
              <a:defRPr sz="1399"/>
            </a:lvl2pPr>
            <a:lvl3pPr marL="913760" indent="0">
              <a:buNone/>
              <a:defRPr sz="1199"/>
            </a:lvl3pPr>
            <a:lvl4pPr marL="1370640" indent="0">
              <a:buNone/>
              <a:defRPr sz="999"/>
            </a:lvl4pPr>
            <a:lvl5pPr marL="1827520" indent="0">
              <a:buNone/>
              <a:defRPr sz="999"/>
            </a:lvl5pPr>
            <a:lvl6pPr marL="2284400" indent="0">
              <a:buNone/>
              <a:defRPr sz="999"/>
            </a:lvl6pPr>
            <a:lvl7pPr marL="2741280" indent="0">
              <a:buNone/>
              <a:defRPr sz="999"/>
            </a:lvl7pPr>
            <a:lvl8pPr marL="3198160" indent="0">
              <a:buNone/>
              <a:defRPr sz="999"/>
            </a:lvl8pPr>
            <a:lvl9pPr marL="3655040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BFBFB8-BB8C-444C-9E6B-E8286ABC3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054F48-EA5A-4B4F-AD76-41E673B9E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1BC365-C20A-40F2-AE44-8393E0694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366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10BA3-93D3-4CD4-8693-E38D81C41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242" y="465667"/>
            <a:ext cx="3929677" cy="162983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6CCD5C-22B8-4334-9645-6307036C04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79814" y="1005711"/>
            <a:ext cx="6168182" cy="4963877"/>
          </a:xfrm>
        </p:spPr>
        <p:txBody>
          <a:bodyPr/>
          <a:lstStyle>
            <a:lvl1pPr marL="0" indent="0">
              <a:buNone/>
              <a:defRPr sz="3198"/>
            </a:lvl1pPr>
            <a:lvl2pPr marL="456880" indent="0">
              <a:buNone/>
              <a:defRPr sz="2798"/>
            </a:lvl2pPr>
            <a:lvl3pPr marL="913760" indent="0">
              <a:buNone/>
              <a:defRPr sz="2398"/>
            </a:lvl3pPr>
            <a:lvl4pPr marL="1370640" indent="0">
              <a:buNone/>
              <a:defRPr sz="1999"/>
            </a:lvl4pPr>
            <a:lvl5pPr marL="1827520" indent="0">
              <a:buNone/>
              <a:defRPr sz="1999"/>
            </a:lvl5pPr>
            <a:lvl6pPr marL="2284400" indent="0">
              <a:buNone/>
              <a:defRPr sz="1999"/>
            </a:lvl6pPr>
            <a:lvl7pPr marL="2741280" indent="0">
              <a:buNone/>
              <a:defRPr sz="1999"/>
            </a:lvl7pPr>
            <a:lvl8pPr marL="3198160" indent="0">
              <a:buNone/>
              <a:defRPr sz="1999"/>
            </a:lvl8pPr>
            <a:lvl9pPr marL="3655040" indent="0">
              <a:buNone/>
              <a:defRPr sz="1999"/>
            </a:lvl9pPr>
          </a:lstStyle>
          <a:p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CB269B-2536-4015-A098-0FB0269CDC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242" y="2095500"/>
            <a:ext cx="3929677" cy="3882173"/>
          </a:xfrm>
        </p:spPr>
        <p:txBody>
          <a:bodyPr/>
          <a:lstStyle>
            <a:lvl1pPr marL="0" indent="0">
              <a:buNone/>
              <a:defRPr sz="1599"/>
            </a:lvl1pPr>
            <a:lvl2pPr marL="456880" indent="0">
              <a:buNone/>
              <a:defRPr sz="1399"/>
            </a:lvl2pPr>
            <a:lvl3pPr marL="913760" indent="0">
              <a:buNone/>
              <a:defRPr sz="1199"/>
            </a:lvl3pPr>
            <a:lvl4pPr marL="1370640" indent="0">
              <a:buNone/>
              <a:defRPr sz="999"/>
            </a:lvl4pPr>
            <a:lvl5pPr marL="1827520" indent="0">
              <a:buNone/>
              <a:defRPr sz="999"/>
            </a:lvl5pPr>
            <a:lvl6pPr marL="2284400" indent="0">
              <a:buNone/>
              <a:defRPr sz="999"/>
            </a:lvl6pPr>
            <a:lvl7pPr marL="2741280" indent="0">
              <a:buNone/>
              <a:defRPr sz="999"/>
            </a:lvl7pPr>
            <a:lvl8pPr marL="3198160" indent="0">
              <a:buNone/>
              <a:defRPr sz="999"/>
            </a:lvl8pPr>
            <a:lvl9pPr marL="3655040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5B7C60-F371-4EF8-B7E1-CFFC16A81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FF21A2-1421-425D-84EF-7A9F610A2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9EB3FC-5310-4762-AC60-0FAEA1924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159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8E503A-37AC-4C9F-BA94-CAD39CE6F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655" y="371887"/>
            <a:ext cx="10508754" cy="13501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6FB1FD-0738-424B-8D12-F4F627A748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655" y="1859433"/>
            <a:ext cx="10508754" cy="44319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E3818B-4340-4E97-9A73-B038531516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654" y="6474060"/>
            <a:ext cx="2741414" cy="371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8879E8-DEC4-4EED-9438-EF8CAB48B9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5971" y="6474060"/>
            <a:ext cx="4112121" cy="371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DC808-772D-473A-8C6F-4A3C6D7FD6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995" y="6474060"/>
            <a:ext cx="2741414" cy="371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39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3760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40" indent="-228440" algn="l" defTabSz="913760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20" indent="-228440" algn="l" defTabSz="9137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00" indent="-228440" algn="l" defTabSz="9137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080" indent="-228440" algn="l" defTabSz="9137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5960" indent="-228440" algn="l" defTabSz="9137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2840" indent="-228440" algn="l" defTabSz="9137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720" indent="-228440" algn="l" defTabSz="9137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600" indent="-228440" algn="l" defTabSz="9137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480" indent="-228440" algn="l" defTabSz="9137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376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880" algn="l" defTabSz="91376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760" algn="l" defTabSz="91376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640" algn="l" defTabSz="91376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520" algn="l" defTabSz="91376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400" algn="l" defTabSz="91376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280" algn="l" defTabSz="91376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160" algn="l" defTabSz="91376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040" algn="l" defTabSz="91376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13" Type="http://schemas.openxmlformats.org/officeDocument/2006/relationships/image" Target="../media/image51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12" Type="http://schemas.openxmlformats.org/officeDocument/2006/relationships/image" Target="../media/image50.jpeg"/><Relationship Id="rId17" Type="http://schemas.openxmlformats.org/officeDocument/2006/relationships/image" Target="../media/image55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11" Type="http://schemas.openxmlformats.org/officeDocument/2006/relationships/image" Target="../media/image49.jpg"/><Relationship Id="rId5" Type="http://schemas.openxmlformats.org/officeDocument/2006/relationships/image" Target="../media/image43.jpeg"/><Relationship Id="rId15" Type="http://schemas.openxmlformats.org/officeDocument/2006/relationships/image" Target="../media/image5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Relationship Id="rId14" Type="http://schemas.openxmlformats.org/officeDocument/2006/relationships/image" Target="../media/image5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emf"/><Relationship Id="rId4" Type="http://schemas.openxmlformats.org/officeDocument/2006/relationships/image" Target="../media/image67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1.jpeg"/><Relationship Id="rId7" Type="http://schemas.microsoft.com/office/2007/relationships/hdphoto" Target="../media/hdphoto3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4.wdp"/><Relationship Id="rId10" Type="http://schemas.openxmlformats.org/officeDocument/2006/relationships/image" Target="../media/image71.jpeg"/><Relationship Id="rId4" Type="http://schemas.openxmlformats.org/officeDocument/2006/relationships/image" Target="../media/image69.png"/><Relationship Id="rId9" Type="http://schemas.openxmlformats.org/officeDocument/2006/relationships/image" Target="../media/image7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Image may contain: mountain, sky, cloud, outdoor and nature">
            <a:extLst>
              <a:ext uri="{FF2B5EF4-FFF2-40B4-BE49-F238E27FC236}">
                <a16:creationId xmlns:a16="http://schemas.microsoft.com/office/drawing/2014/main" id="{DDB739FC-E7BC-473B-B889-6A4A61433D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84063" cy="6985001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4"/>
          <p:cNvSpPr txBox="1"/>
          <p:nvPr/>
        </p:nvSpPr>
        <p:spPr>
          <a:xfrm>
            <a:off x="4309764" y="144699"/>
            <a:ext cx="3557908" cy="16916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3464" b="1" dirty="0">
                <a:solidFill>
                  <a:srgbClr val="060606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النجاح الوطنية</a:t>
            </a:r>
          </a:p>
          <a:p>
            <a:pPr algn="ctr"/>
            <a:r>
              <a:rPr lang="ar-JO" sz="3464" b="1" dirty="0">
                <a:solidFill>
                  <a:srgbClr val="060606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كلية الهندسة وتكنولوجيا المعلومات</a:t>
            </a:r>
          </a:p>
          <a:p>
            <a:pPr algn="ctr"/>
            <a:r>
              <a:rPr lang="ar-JO" sz="3464" b="1" dirty="0">
                <a:solidFill>
                  <a:srgbClr val="060606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هندسة التخطيط العمراني</a:t>
            </a:r>
            <a:endParaRPr lang="ar-SA" sz="3464" b="1" dirty="0">
              <a:solidFill>
                <a:srgbClr val="060606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2" name="Picture 8" descr="صورة ذات صلة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3584" y1="25364" x2="5780" y2="46356"/>
                        <a14:foregroundMark x1="13584" y1="27988" x2="28613" y2="10204"/>
                        <a14:foregroundMark x1="32659" y1="9329" x2="59538" y2="4665"/>
                        <a14:foregroundMark x1="60983" y1="4665" x2="88728" y2="24490"/>
                        <a14:foregroundMark x1="90173" y1="24490" x2="91908" y2="71720"/>
                        <a14:foregroundMark x1="92486" y1="35569" x2="95087" y2="56560"/>
                        <a14:foregroundMark x1="92775" y1="70845" x2="83815" y2="81924"/>
                        <a14:foregroundMark x1="83815" y1="81341" x2="69075" y2="91545"/>
                        <a14:foregroundMark x1="70520" y1="90379" x2="54624" y2="94752"/>
                        <a14:foregroundMark x1="56069" y1="95044" x2="40462" y2="92711"/>
                        <a14:foregroundMark x1="34971" y1="92711" x2="22254" y2="83673"/>
                        <a14:foregroundMark x1="18786" y1="81924" x2="8092" y2="61224"/>
                        <a14:foregroundMark x1="40462" y1="95044" x2="66763" y2="94169"/>
                        <a14:foregroundMark x1="88728" y1="38776" x2="31792" y2="556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789" y="252140"/>
            <a:ext cx="1462106" cy="144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7"/>
          <p:cNvSpPr txBox="1"/>
          <p:nvPr/>
        </p:nvSpPr>
        <p:spPr>
          <a:xfrm>
            <a:off x="1241050" y="2133454"/>
            <a:ext cx="9749348" cy="4226222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ar-JO" sz="5630" b="1" dirty="0">
                <a:solidFill>
                  <a:srgbClr val="9A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تخطيط </a:t>
            </a:r>
            <a:r>
              <a:rPr lang="ar-SA" sz="5630" b="1" dirty="0">
                <a:solidFill>
                  <a:srgbClr val="9A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إقليمي عمراني محافظة طوباس و الأغوار الشمالية</a:t>
            </a:r>
            <a:endParaRPr lang="ar-JO" sz="5630" b="1" dirty="0">
              <a:solidFill>
                <a:srgbClr val="9A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/>
            <a:endParaRPr lang="ar-JO" sz="433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/>
            <a:r>
              <a:rPr lang="ar-JO" sz="4000" b="1" dirty="0">
                <a:solidFill>
                  <a:srgbClr val="060606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عمل الطالبة : </a:t>
            </a:r>
            <a:r>
              <a:rPr lang="ar-SA" sz="4000" b="1" dirty="0">
                <a:solidFill>
                  <a:srgbClr val="060606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تسنيم فؤاد لحلوح</a:t>
            </a:r>
          </a:p>
          <a:p>
            <a:pPr algn="ctr"/>
            <a:endParaRPr lang="ar-SA" sz="4000" b="1" dirty="0">
              <a:solidFill>
                <a:srgbClr val="060606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/>
            <a:r>
              <a:rPr lang="ar-SA" sz="32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اشراف : د. زهراء زواوي</a:t>
            </a:r>
          </a:p>
          <a:p>
            <a:pPr algn="ctr"/>
            <a:r>
              <a:rPr lang="ar-SA" sz="32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د. علي عبد الحميد</a:t>
            </a:r>
          </a:p>
          <a:p>
            <a:pPr algn="ctr"/>
            <a:r>
              <a:rPr lang="ar-SA" sz="32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م. صلاح الشخشير</a:t>
            </a:r>
          </a:p>
          <a:p>
            <a:pPr algn="ctr"/>
            <a:r>
              <a:rPr lang="ar-SA" sz="32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م. لؤى حوراني</a:t>
            </a:r>
          </a:p>
        </p:txBody>
      </p:sp>
      <p:pic>
        <p:nvPicPr>
          <p:cNvPr id="14" name="Picture 9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6814" b="75000" l="20313" r="79063">
                        <a14:foregroundMark x1="65313" y1="37168" x2="49688" y2="66372"/>
                        <a14:foregroundMark x1="67813" y1="52434" x2="48750" y2="68584"/>
                        <a14:foregroundMark x1="64375" y1="37168" x2="42188" y2="64602"/>
                        <a14:foregroundMark x1="62500" y1="33628" x2="36250" y2="60841"/>
                        <a14:foregroundMark x1="55625" y1="43805" x2="38438" y2="61947"/>
                        <a14:foregroundMark x1="32500" y1="60177" x2="40313" y2="65487"/>
                        <a14:foregroundMark x1="67500" y1="38938" x2="65000" y2="56637"/>
                        <a14:foregroundMark x1="67813" y1="53982" x2="50313" y2="650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121" t="17909" r="27302" b="27539"/>
          <a:stretch/>
        </p:blipFill>
        <p:spPr>
          <a:xfrm>
            <a:off x="2998260" y="108124"/>
            <a:ext cx="1251300" cy="157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28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86B1A7FD-DEEB-4234-971D-66FA7F4BE60D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14DCEE8-7601-4FD9-9900-F6A1374DFE74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6ED9458-2BEE-41B7-A90D-AA6975BA955E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8144619-760C-4201-B60B-C4ACC518AF15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ECC9603-A447-434A-8BD6-1000CED6235B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1606A22-2526-45D1-AA3E-F800EDB7B82A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3DD3F39-21AE-4068-B8A1-B9303AA89410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4CFC060-0FDF-4BE8-A45D-D56B355C196D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F870A9-7CE8-47BB-9954-35F76BEEF1F5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2D0D941-DC51-4B14-A67A-540F12ECE22A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65EE565-2E4E-4C29-8D56-56973839E08E}"/>
              </a:ext>
            </a:extLst>
          </p:cNvPr>
          <p:cNvSpPr/>
          <p:nvPr/>
        </p:nvSpPr>
        <p:spPr>
          <a:xfrm>
            <a:off x="4358952" y="-50761"/>
            <a:ext cx="69635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الوضع الاقليمي و الخدمات الاقليمية في منطقة الدراسة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083958E-A7E5-444A-B875-2C6E1F6F94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8" t="20921" r="19724" b="11698"/>
          <a:stretch/>
        </p:blipFill>
        <p:spPr>
          <a:xfrm>
            <a:off x="9286850" y="1813568"/>
            <a:ext cx="2745238" cy="397068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FDE4CB9-4F13-4922-9362-AECE4FDC89FB}"/>
              </a:ext>
            </a:extLst>
          </p:cNvPr>
          <p:cNvSpPr/>
          <p:nvPr/>
        </p:nvSpPr>
        <p:spPr>
          <a:xfrm>
            <a:off x="10305236" y="2052340"/>
            <a:ext cx="1224136" cy="99094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4A5B9B9-0B75-45C4-94D2-C1F1CCD24DC9}"/>
              </a:ext>
            </a:extLst>
          </p:cNvPr>
          <p:cNvGrpSpPr/>
          <p:nvPr/>
        </p:nvGrpSpPr>
        <p:grpSpPr>
          <a:xfrm>
            <a:off x="159971" y="616730"/>
            <a:ext cx="8966401" cy="6356742"/>
            <a:chOff x="159971" y="616730"/>
            <a:chExt cx="8966401" cy="635674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0CCF794-EEA2-4EB7-B834-9F7EC7BB78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8"/>
            <a:stretch/>
          </p:blipFill>
          <p:spPr>
            <a:xfrm>
              <a:off x="159971" y="616730"/>
              <a:ext cx="8865229" cy="630708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0" name="مربع نص 9"/>
            <p:cNvSpPr txBox="1"/>
            <p:nvPr/>
          </p:nvSpPr>
          <p:spPr>
            <a:xfrm>
              <a:off x="7146358" y="640255"/>
              <a:ext cx="1980014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800" b="1" dirty="0"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الوضع الاقليمي</a:t>
              </a:r>
            </a:p>
          </p:txBody>
        </p:sp>
        <p:pic>
          <p:nvPicPr>
            <p:cNvPr id="48" name="Picture 9">
              <a:extLst>
                <a:ext uri="{FF2B5EF4-FFF2-40B4-BE49-F238E27FC236}">
                  <a16:creationId xmlns:a16="http://schemas.microsoft.com/office/drawing/2014/main" id="{6217ECEF-218E-46B0-B29A-5DF222820D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79803" r="1907" b="75938"/>
            <a:stretch>
              <a:fillRect/>
            </a:stretch>
          </p:blipFill>
          <p:spPr bwMode="auto">
            <a:xfrm>
              <a:off x="6308055" y="747490"/>
              <a:ext cx="992369" cy="901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301C095-B780-4B98-B6B1-D2B3161FCF80}"/>
                </a:ext>
              </a:extLst>
            </p:cNvPr>
            <p:cNvSpPr txBox="1"/>
            <p:nvPr/>
          </p:nvSpPr>
          <p:spPr>
            <a:xfrm>
              <a:off x="159971" y="6634918"/>
              <a:ext cx="1026609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dirty="0"/>
                <a:t>1:80,000</a:t>
              </a:r>
              <a:endParaRPr lang="ar-SA" sz="1600"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9182B25-A6D3-496C-8041-D3670485196F}"/>
                </a:ext>
              </a:extLst>
            </p:cNvPr>
            <p:cNvSpPr txBox="1"/>
            <p:nvPr/>
          </p:nvSpPr>
          <p:spPr>
            <a:xfrm>
              <a:off x="4571372" y="2917610"/>
              <a:ext cx="796975" cy="400110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p:spPr>
          <p:txBody>
            <a:bodyPr wrap="square" rtlCol="1">
              <a:spAutoFit/>
            </a:bodyPr>
            <a:lstStyle/>
            <a:p>
              <a:r>
                <a:rPr lang="ar-SA" sz="2000" b="1" dirty="0"/>
                <a:t> كم</a:t>
              </a:r>
              <a:r>
                <a:rPr lang="en-US" sz="2000" b="1" dirty="0"/>
                <a:t>23</a:t>
              </a:r>
              <a:endParaRPr lang="ar-SA" sz="2000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C24E002-FDE3-42F4-87C3-A09F19DDE678}"/>
                </a:ext>
              </a:extLst>
            </p:cNvPr>
            <p:cNvSpPr txBox="1"/>
            <p:nvPr/>
          </p:nvSpPr>
          <p:spPr>
            <a:xfrm>
              <a:off x="4269365" y="5168316"/>
              <a:ext cx="796975" cy="400110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p:spPr>
          <p:txBody>
            <a:bodyPr wrap="square" rtlCol="1">
              <a:spAutoFit/>
            </a:bodyPr>
            <a:lstStyle/>
            <a:p>
              <a:r>
                <a:rPr lang="ar-SA" sz="2000" b="1" dirty="0">
                  <a:solidFill>
                    <a:srgbClr val="C00000"/>
                  </a:solidFill>
                </a:rPr>
                <a:t> </a:t>
              </a:r>
              <a:r>
                <a:rPr lang="ar-SA" sz="2000" b="1" dirty="0"/>
                <a:t>كم</a:t>
              </a:r>
              <a:r>
                <a:rPr lang="en-US" sz="2000" b="1" dirty="0"/>
                <a:t>21</a:t>
              </a:r>
              <a:endParaRPr lang="ar-SA" sz="2000" b="1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AE133A1-1062-4253-9F85-713DA54ED6B7}"/>
                </a:ext>
              </a:extLst>
            </p:cNvPr>
            <p:cNvSpPr txBox="1"/>
            <p:nvPr/>
          </p:nvSpPr>
          <p:spPr>
            <a:xfrm>
              <a:off x="927712" y="4553179"/>
              <a:ext cx="796975" cy="400110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p:spPr>
          <p:txBody>
            <a:bodyPr wrap="square" rtlCol="1">
              <a:spAutoFit/>
            </a:bodyPr>
            <a:lstStyle/>
            <a:p>
              <a:r>
                <a:rPr lang="ar-SA" sz="2000" b="1" dirty="0"/>
                <a:t> كم</a:t>
              </a:r>
              <a:r>
                <a:rPr lang="en-US" sz="2000" b="1" dirty="0"/>
                <a:t>27</a:t>
              </a:r>
              <a:endParaRPr lang="ar-SA" sz="2000" b="1" dirty="0"/>
            </a:p>
          </p:txBody>
        </p:sp>
        <p:cxnSp>
          <p:nvCxnSpPr>
            <p:cNvPr id="5" name="Connector: Curved 4">
              <a:extLst>
                <a:ext uri="{FF2B5EF4-FFF2-40B4-BE49-F238E27FC236}">
                  <a16:creationId xmlns:a16="http://schemas.microsoft.com/office/drawing/2014/main" id="{FAB78B3B-DA11-46D8-9828-234F0715AFEE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3612837" y="2818021"/>
              <a:ext cx="1613767" cy="599288"/>
            </a:xfrm>
            <a:prstGeom prst="curvedConnector3">
              <a:avLst>
                <a:gd name="adj1" fmla="val 38140"/>
              </a:avLst>
            </a:prstGeom>
            <a:ln w="28575">
              <a:solidFill>
                <a:srgbClr val="FFFF00"/>
              </a:solidFill>
              <a:tailEnd type="triangle"/>
            </a:ln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or: Curved 32">
              <a:extLst>
                <a:ext uri="{FF2B5EF4-FFF2-40B4-BE49-F238E27FC236}">
                  <a16:creationId xmlns:a16="http://schemas.microsoft.com/office/drawing/2014/main" id="{4D3492EA-4750-40EC-8C3B-D33A93E7F8F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15820" y="4782805"/>
              <a:ext cx="1199782" cy="803109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FF00"/>
              </a:solidFill>
              <a:tailEnd type="triangle"/>
            </a:ln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or: Curved 34">
              <a:extLst>
                <a:ext uri="{FF2B5EF4-FFF2-40B4-BE49-F238E27FC236}">
                  <a16:creationId xmlns:a16="http://schemas.microsoft.com/office/drawing/2014/main" id="{A371EC23-F7DB-499B-ACEC-3EF7C73FEF9A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122929" y="4321967"/>
              <a:ext cx="1584727" cy="1046404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FF00"/>
              </a:solidFill>
              <a:tailEnd type="triangle"/>
            </a:ln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523EB01-24B9-4787-8D3E-327A92ACB915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6BDEB98-74C9-474B-BD9C-909E412418AA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92ED20C-D952-44DA-85EA-3E32889E6592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28" name="رسم تخطيطي 3">
            <a:extLst>
              <a:ext uri="{FF2B5EF4-FFF2-40B4-BE49-F238E27FC236}">
                <a16:creationId xmlns:a16="http://schemas.microsoft.com/office/drawing/2014/main" id="{B345C2DF-26C3-4857-8CC7-49D985A5AC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5147992"/>
              </p:ext>
            </p:extLst>
          </p:nvPr>
        </p:nvGraphicFramePr>
        <p:xfrm>
          <a:off x="1261004" y="108124"/>
          <a:ext cx="9937656" cy="6860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BBDDEEF4-A39C-4B6C-8D76-85845E7EA570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35FB3C8-C79D-4E19-8B04-8C8844B7D478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4F6A314-0E01-48AE-9E96-AF6BA3D92DF7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CDD5ED-AA66-4251-9607-9EC837C120BA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35F076-DCED-46A0-BE04-CAEE4E9C6036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AA9D2B8-C9F2-4515-B336-0EE4065E7ED4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453436D-B3EC-4000-AAD0-9942DC79C413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EB6B39-EA9D-48AC-95C3-FC400FC4EEE6}"/>
              </a:ext>
            </a:extLst>
          </p:cNvPr>
          <p:cNvSpPr/>
          <p:nvPr/>
        </p:nvSpPr>
        <p:spPr>
          <a:xfrm>
            <a:off x="5155927" y="-50761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02DE2C3-8F05-4EDB-BCD0-BBFD8DD0509C}"/>
              </a:ext>
            </a:extLst>
          </p:cNvPr>
          <p:cNvSpPr/>
          <p:nvPr/>
        </p:nvSpPr>
        <p:spPr>
          <a:xfrm>
            <a:off x="366659" y="972220"/>
            <a:ext cx="5725372" cy="6012780"/>
          </a:xfrm>
          <a:prstGeom prst="rect">
            <a:avLst/>
          </a:prstGeom>
          <a:solidFill>
            <a:schemeClr val="bg1">
              <a:alpha val="6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0A24675-7DFB-4956-8419-0C5ABF8B248F}"/>
              </a:ext>
            </a:extLst>
          </p:cNvPr>
          <p:cNvSpPr/>
          <p:nvPr/>
        </p:nvSpPr>
        <p:spPr>
          <a:xfrm>
            <a:off x="6092031" y="972220"/>
            <a:ext cx="5385729" cy="5973176"/>
          </a:xfrm>
          <a:prstGeom prst="rect">
            <a:avLst/>
          </a:prstGeom>
          <a:solidFill>
            <a:srgbClr val="FFFFFF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2348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E939EAF-F084-4471-957A-277093B952F5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47EAC31-74EC-4273-A82F-DC8C4F973F6E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CA2C649-FD3E-4404-B96A-9FC01DBA01A3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E51FDE3-6B27-4458-BF10-9DB0DDC0CE1D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11AE28-6CEC-42AC-BD8F-AF375D5024FF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F5D0012-0E43-4CE7-AFD0-E50380B6EEB6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C1A269-A8D0-4BF7-B12B-65364DAE0B80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A6411B-A46A-4318-96CD-D667D2DAD360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DDF77FD-3380-48BC-B32C-3F2829A3FD94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B13D1A-29A0-4210-A162-1DA694F7B5B3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1A88992-F479-40DE-9163-8A22A86C59FA}"/>
              </a:ext>
            </a:extLst>
          </p:cNvPr>
          <p:cNvSpPr/>
          <p:nvPr/>
        </p:nvSpPr>
        <p:spPr>
          <a:xfrm>
            <a:off x="5235144" y="-33570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الخصائص الطبيعية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5D26B7A-64F1-4EBD-97CC-D40BA15B5779}"/>
              </a:ext>
            </a:extLst>
          </p:cNvPr>
          <p:cNvGrpSpPr/>
          <p:nvPr/>
        </p:nvGrpSpPr>
        <p:grpSpPr>
          <a:xfrm>
            <a:off x="1627535" y="684188"/>
            <a:ext cx="8923634" cy="6264696"/>
            <a:chOff x="1627535" y="684188"/>
            <a:chExt cx="8923634" cy="626469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4D4C694-E867-4396-A5D6-F65274E4F0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4"/>
            <a:stretch/>
          </p:blipFill>
          <p:spPr>
            <a:xfrm>
              <a:off x="1627535" y="730049"/>
              <a:ext cx="8767146" cy="621883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" name="مربع نص 15">
              <a:extLst>
                <a:ext uri="{FF2B5EF4-FFF2-40B4-BE49-F238E27FC236}">
                  <a16:creationId xmlns:a16="http://schemas.microsoft.com/office/drawing/2014/main" id="{E50BC2E8-BA8D-464B-9948-36FFA9D5647A}"/>
                </a:ext>
              </a:extLst>
            </p:cNvPr>
            <p:cNvSpPr txBox="1"/>
            <p:nvPr/>
          </p:nvSpPr>
          <p:spPr>
            <a:xfrm>
              <a:off x="8571155" y="684188"/>
              <a:ext cx="198001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3200" b="1" dirty="0"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الطبوغرافيا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F0A224D-68B9-465C-88BE-0D227B43C095}"/>
                </a:ext>
              </a:extLst>
            </p:cNvPr>
            <p:cNvSpPr txBox="1"/>
            <p:nvPr/>
          </p:nvSpPr>
          <p:spPr>
            <a:xfrm>
              <a:off x="9097870" y="6588844"/>
              <a:ext cx="1026609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dirty="0"/>
                <a:t>1:45,000</a:t>
              </a:r>
              <a:endParaRPr lang="ar-SA" sz="1600" dirty="0"/>
            </a:p>
          </p:txBody>
        </p:sp>
        <p:pic>
          <p:nvPicPr>
            <p:cNvPr id="20" name="Picture 9">
              <a:extLst>
                <a:ext uri="{FF2B5EF4-FFF2-40B4-BE49-F238E27FC236}">
                  <a16:creationId xmlns:a16="http://schemas.microsoft.com/office/drawing/2014/main" id="{22AF148F-AC2C-49B2-B368-DD4424AA72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9803" r="1907" b="75938"/>
            <a:stretch>
              <a:fillRect/>
            </a:stretch>
          </p:blipFill>
          <p:spPr bwMode="auto">
            <a:xfrm>
              <a:off x="9132110" y="1260252"/>
              <a:ext cx="992369" cy="901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7671126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F25DE685-3909-412D-A633-4F0D1A0C9531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B2D250F-C0FA-4B25-A5ED-19445DFA48EF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9CC5FF5-3E91-487E-972D-621587842D16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317E641-9761-4074-8B33-E6BEB45E9651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E223E87-4586-43BF-8A2E-7F51F8A0170E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FA65286-CA16-4E6C-8925-3B4127D5EE77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7B0C279-5FC1-4192-9E8A-71FF2BB37B49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A7F45C8-AFEB-4FFB-880F-57C771C50405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EF17784-79E9-4CBE-A185-E0087EED5EE4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2E19B07-61CA-4482-B2A5-E07804CA6E1F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4BBB24-EFE0-4B9F-8F69-77313A3860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"/>
          <a:stretch/>
        </p:blipFill>
        <p:spPr>
          <a:xfrm>
            <a:off x="1483519" y="658775"/>
            <a:ext cx="8854525" cy="62942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مربع نص 15">
            <a:extLst>
              <a:ext uri="{FF2B5EF4-FFF2-40B4-BE49-F238E27FC236}">
                <a16:creationId xmlns:a16="http://schemas.microsoft.com/office/drawing/2014/main" id="{217439C4-0CBE-44FB-A76C-F3336399A117}"/>
              </a:ext>
            </a:extLst>
          </p:cNvPr>
          <p:cNvSpPr txBox="1"/>
          <p:nvPr/>
        </p:nvSpPr>
        <p:spPr>
          <a:xfrm>
            <a:off x="8468295" y="705674"/>
            <a:ext cx="198001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هيكلية التجمعات</a:t>
            </a:r>
          </a:p>
        </p:txBody>
      </p:sp>
      <p:pic>
        <p:nvPicPr>
          <p:cNvPr id="16" name="Picture 9">
            <a:extLst>
              <a:ext uri="{FF2B5EF4-FFF2-40B4-BE49-F238E27FC236}">
                <a16:creationId xmlns:a16="http://schemas.microsoft.com/office/drawing/2014/main" id="{1B07D1C5-865D-4FE0-A159-1988D69E72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803" r="1907" b="75938"/>
          <a:stretch>
            <a:fillRect/>
          </a:stretch>
        </p:blipFill>
        <p:spPr bwMode="auto">
          <a:xfrm>
            <a:off x="8990319" y="1260252"/>
            <a:ext cx="103051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A1C7D9-BB84-493D-A9FD-EE0045C18E00}"/>
              </a:ext>
            </a:extLst>
          </p:cNvPr>
          <p:cNvSpPr txBox="1"/>
          <p:nvPr/>
        </p:nvSpPr>
        <p:spPr>
          <a:xfrm>
            <a:off x="8972351" y="6588844"/>
            <a:ext cx="102660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1:45,000</a:t>
            </a:r>
            <a:endParaRPr lang="ar-SA" sz="16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0390F42-52C9-4872-BE8B-E8E9CE2B06DB}"/>
              </a:ext>
            </a:extLst>
          </p:cNvPr>
          <p:cNvSpPr/>
          <p:nvPr/>
        </p:nvSpPr>
        <p:spPr>
          <a:xfrm>
            <a:off x="5235144" y="-33570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هيكلية التجمعات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806935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86FFD21D-5691-4E39-80FA-0E3A2A664C14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2B5E5DA-F3DF-4863-8AA8-F67B5E061287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483480-A82A-4CDE-BCE0-2080B4E5DE70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7FC9253-8378-40C8-BE13-C319D0AA2BF8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FA99B2-3F6F-4EB7-8FB9-1076FDAA0540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B413A34-FA56-4E37-AC4F-8CD18D548EE3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CB37B22-A298-41BF-B0AA-30CBAEA60EFB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5BDE93B-FB5C-417F-83DE-4CD4FC930310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6FDB1FC-A9CA-4D7D-B3C3-00A886DF079A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C904AC6-235B-4ABB-B7E4-B1FE3D36D28C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148B226-593C-440E-85B7-2CCABE4FF7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" r="1"/>
          <a:stretch/>
        </p:blipFill>
        <p:spPr>
          <a:xfrm>
            <a:off x="1483519" y="653452"/>
            <a:ext cx="8854525" cy="62844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مربع نص 15">
            <a:extLst>
              <a:ext uri="{FF2B5EF4-FFF2-40B4-BE49-F238E27FC236}">
                <a16:creationId xmlns:a16="http://schemas.microsoft.com/office/drawing/2014/main" id="{ACA48AF2-8E8F-43BE-B773-F952F3BF5AD5}"/>
              </a:ext>
            </a:extLst>
          </p:cNvPr>
          <p:cNvSpPr txBox="1"/>
          <p:nvPr/>
        </p:nvSpPr>
        <p:spPr>
          <a:xfrm>
            <a:off x="8468295" y="684188"/>
            <a:ext cx="198001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هرمية مراكز الخدمات</a:t>
            </a:r>
          </a:p>
        </p:txBody>
      </p:sp>
      <p:pic>
        <p:nvPicPr>
          <p:cNvPr id="21" name="Picture 9">
            <a:extLst>
              <a:ext uri="{FF2B5EF4-FFF2-40B4-BE49-F238E27FC236}">
                <a16:creationId xmlns:a16="http://schemas.microsoft.com/office/drawing/2014/main" id="{E36A105B-49C3-4DBA-A563-0DBDA3FB778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9803" r="1907" b="75938"/>
          <a:stretch>
            <a:fillRect/>
          </a:stretch>
        </p:blipFill>
        <p:spPr bwMode="auto">
          <a:xfrm>
            <a:off x="9017480" y="1133076"/>
            <a:ext cx="103051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8E1D2B-F93F-413B-A68E-6A44725029DF}"/>
              </a:ext>
            </a:extLst>
          </p:cNvPr>
          <p:cNvSpPr txBox="1"/>
          <p:nvPr/>
        </p:nvSpPr>
        <p:spPr>
          <a:xfrm>
            <a:off x="8953854" y="6610330"/>
            <a:ext cx="102660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1:45,000</a:t>
            </a:r>
            <a:endParaRPr lang="ar-SA" sz="16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89F7F6-4033-4979-857C-F522FDCA46ED}"/>
              </a:ext>
            </a:extLst>
          </p:cNvPr>
          <p:cNvSpPr/>
          <p:nvPr/>
        </p:nvSpPr>
        <p:spPr>
          <a:xfrm>
            <a:off x="5155927" y="-50761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هرمية مراكز الخدمات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878046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284A087-44D6-48CC-A65D-5A89FF25582C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F02502-3599-4990-B522-80400B1F9F00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DC992B-6991-4884-8AAB-AC3BD30B1226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EC96AE-8D13-45EB-892D-5E1251F5B153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2B68C10-0EBA-44B8-A829-5C37DA7E7C9F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05584F-EE7C-491B-8FAF-0571749C0D5E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610FAC-F57D-4F0C-A7EE-9F512C9EABFE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691E74-0A97-4960-8C2A-AA8E66282194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2783FBD-5D06-41AD-BCF9-58F37309D18F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0350C8-396C-486D-9EF1-E534B996254E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2100D8-8DB3-41B8-B074-2203D8EA9B39}"/>
              </a:ext>
            </a:extLst>
          </p:cNvPr>
          <p:cNvSpPr/>
          <p:nvPr/>
        </p:nvSpPr>
        <p:spPr>
          <a:xfrm>
            <a:off x="5235144" y="-33570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التخطيط العمراني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9AFA362-8A01-414F-9B78-365C64A96C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"/>
          <a:stretch/>
        </p:blipFill>
        <p:spPr>
          <a:xfrm>
            <a:off x="1627535" y="695407"/>
            <a:ext cx="8767146" cy="623953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8" name="مربع نص 15">
            <a:extLst>
              <a:ext uri="{FF2B5EF4-FFF2-40B4-BE49-F238E27FC236}">
                <a16:creationId xmlns:a16="http://schemas.microsoft.com/office/drawing/2014/main" id="{0C6BA1A9-F446-40E4-9A1C-537C7EC4D10F}"/>
              </a:ext>
            </a:extLst>
          </p:cNvPr>
          <p:cNvSpPr txBox="1"/>
          <p:nvPr/>
        </p:nvSpPr>
        <p:spPr>
          <a:xfrm>
            <a:off x="8495540" y="707882"/>
            <a:ext cx="198001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التخطيط العمراني المحلي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0AB2D99-BB2C-48B9-BBFE-7441C3190236}"/>
              </a:ext>
            </a:extLst>
          </p:cNvPr>
          <p:cNvSpPr txBox="1"/>
          <p:nvPr/>
        </p:nvSpPr>
        <p:spPr>
          <a:xfrm>
            <a:off x="9097870" y="6588844"/>
            <a:ext cx="102660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1:45,000</a:t>
            </a:r>
            <a:endParaRPr lang="ar-SA" sz="1600" dirty="0"/>
          </a:p>
        </p:txBody>
      </p:sp>
      <p:pic>
        <p:nvPicPr>
          <p:cNvPr id="20" name="Picture 9">
            <a:extLst>
              <a:ext uri="{FF2B5EF4-FFF2-40B4-BE49-F238E27FC236}">
                <a16:creationId xmlns:a16="http://schemas.microsoft.com/office/drawing/2014/main" id="{8CCACD62-DA7A-47A3-88D6-9C3102D3B2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803" r="1907" b="75938"/>
          <a:stretch>
            <a:fillRect/>
          </a:stretch>
        </p:blipFill>
        <p:spPr bwMode="auto">
          <a:xfrm>
            <a:off x="9132110" y="1260252"/>
            <a:ext cx="992369" cy="901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75907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8633F882-DC68-476C-9E27-1F9F1CD8AA48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2E0A3D8-9A02-431D-8E7F-1F55E4D2E92D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F01E858-08AE-4315-BDAA-037AE787D81C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D7BEF7-89C3-4EAF-B84B-C9C8A19142B2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C3705BE-9D03-43C0-B7B5-62393AD5C5E7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C8CB316-D81D-49A4-8A38-211DAC376162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86A1E0F-29A8-4666-857E-536BA040796C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7163FF-13D5-415D-90D0-1CEE4FA3B669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04E4BB9-11DF-4E63-89A3-06A124E86F26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A713B89-628A-44B2-98CB-B32CC711FEE9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11" name="مخطط 10"/>
          <p:cNvGraphicFramePr/>
          <p:nvPr>
            <p:extLst>
              <p:ext uri="{D42A27DB-BD31-4B8C-83A1-F6EECF244321}">
                <p14:modId xmlns:p14="http://schemas.microsoft.com/office/powerpoint/2010/main" val="1226418275"/>
              </p:ext>
            </p:extLst>
          </p:nvPr>
        </p:nvGraphicFramePr>
        <p:xfrm>
          <a:off x="9395513" y="1323806"/>
          <a:ext cx="2756829" cy="5049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08D083E7-A66A-42AB-BF9E-67719AF0E585}"/>
              </a:ext>
            </a:extLst>
          </p:cNvPr>
          <p:cNvGrpSpPr/>
          <p:nvPr/>
        </p:nvGrpSpPr>
        <p:grpSpPr>
          <a:xfrm>
            <a:off x="259383" y="662973"/>
            <a:ext cx="8969854" cy="6357919"/>
            <a:chOff x="259383" y="662973"/>
            <a:chExt cx="8969854" cy="635791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4B9ED6D-8D2C-4457-93ED-CCBF8AA00F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" r="1"/>
            <a:stretch/>
          </p:blipFill>
          <p:spPr>
            <a:xfrm>
              <a:off x="259383" y="662973"/>
              <a:ext cx="8934197" cy="634097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4" name="مربع نص 15">
              <a:extLst>
                <a:ext uri="{FF2B5EF4-FFF2-40B4-BE49-F238E27FC236}">
                  <a16:creationId xmlns:a16="http://schemas.microsoft.com/office/drawing/2014/main" id="{B6F5558B-1D53-4545-ACDD-701A98C2F809}"/>
                </a:ext>
              </a:extLst>
            </p:cNvPr>
            <p:cNvSpPr txBox="1"/>
            <p:nvPr/>
          </p:nvSpPr>
          <p:spPr>
            <a:xfrm>
              <a:off x="7249223" y="735958"/>
              <a:ext cx="1980014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تصنيف الأراضي الزراعية</a:t>
              </a:r>
            </a:p>
          </p:txBody>
        </p:sp>
        <p:pic>
          <p:nvPicPr>
            <p:cNvPr id="15" name="Picture 9">
              <a:extLst>
                <a:ext uri="{FF2B5EF4-FFF2-40B4-BE49-F238E27FC236}">
                  <a16:creationId xmlns:a16="http://schemas.microsoft.com/office/drawing/2014/main" id="{1ACEDCB9-3670-4298-9469-0016E10494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79803" r="1907" b="75938"/>
            <a:stretch>
              <a:fillRect/>
            </a:stretch>
          </p:blipFill>
          <p:spPr bwMode="auto">
            <a:xfrm>
              <a:off x="7888181" y="1172889"/>
              <a:ext cx="940153" cy="854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2BB5B98-933D-4DC8-983F-4EB83859768C}"/>
                </a:ext>
              </a:extLst>
            </p:cNvPr>
            <p:cNvSpPr txBox="1"/>
            <p:nvPr/>
          </p:nvSpPr>
          <p:spPr>
            <a:xfrm>
              <a:off x="7801726" y="6682338"/>
              <a:ext cx="1026609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dirty="0"/>
                <a:t>1:45,000</a:t>
              </a:r>
              <a:endParaRPr lang="ar-SA" sz="1600" dirty="0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AE649406-8163-4B1D-AAD4-225D4CCC8412}"/>
              </a:ext>
            </a:extLst>
          </p:cNvPr>
          <p:cNvSpPr/>
          <p:nvPr/>
        </p:nvSpPr>
        <p:spPr>
          <a:xfrm>
            <a:off x="5155927" y="-50761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تصنيفات الأراضي الزراعية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516081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AEB87C74-9E09-4D08-ABAB-C6CB6F7273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"/>
          <a:stretch/>
        </p:blipFill>
        <p:spPr>
          <a:xfrm>
            <a:off x="1533101" y="637399"/>
            <a:ext cx="8938514" cy="635094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0D1A943-F5ED-454D-9A50-0280AC66E77F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B32CB0-73CE-4D0B-B8DC-7EB5DD17BE9E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3433D3-015E-49A3-8989-FB5BF83AEBFA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66DB08-D29A-4E93-BBD8-0CEC3B41EDB6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357ABC-0EBF-4E1C-AAD3-7251AB5F6F73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42840C-2388-45F3-8B43-1D153D596F56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D2BEC6F-6BA1-41E2-AEE9-D7069DBC4E5E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847ACF-0717-46A1-AC20-2DE8FFF31BDB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EFC93C-1C46-45A4-B4BE-24752C0D7268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3B26C22-A452-4995-9F6D-96E4AEB6978D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C463A75-5E89-4184-B270-1D60F01E46DB}"/>
              </a:ext>
            </a:extLst>
          </p:cNvPr>
          <p:cNvSpPr/>
          <p:nvPr/>
        </p:nvSpPr>
        <p:spPr>
          <a:xfrm>
            <a:off x="5155927" y="-50761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الغطاء النباتي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8" name="مربع نص 15">
            <a:extLst>
              <a:ext uri="{FF2B5EF4-FFF2-40B4-BE49-F238E27FC236}">
                <a16:creationId xmlns:a16="http://schemas.microsoft.com/office/drawing/2014/main" id="{59097BF3-D4DF-44E8-A890-9D07B15BD61F}"/>
              </a:ext>
            </a:extLst>
          </p:cNvPr>
          <p:cNvSpPr txBox="1"/>
          <p:nvPr/>
        </p:nvSpPr>
        <p:spPr>
          <a:xfrm>
            <a:off x="8482296" y="715171"/>
            <a:ext cx="198001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الغطاء النباتي</a:t>
            </a:r>
          </a:p>
        </p:txBody>
      </p:sp>
      <p:pic>
        <p:nvPicPr>
          <p:cNvPr id="19" name="Picture 9">
            <a:extLst>
              <a:ext uri="{FF2B5EF4-FFF2-40B4-BE49-F238E27FC236}">
                <a16:creationId xmlns:a16="http://schemas.microsoft.com/office/drawing/2014/main" id="{1935AE5B-9512-4789-BDE9-373AE56E49C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803" r="1907" b="75938"/>
          <a:stretch>
            <a:fillRect/>
          </a:stretch>
        </p:blipFill>
        <p:spPr bwMode="auto">
          <a:xfrm>
            <a:off x="7769153" y="808484"/>
            <a:ext cx="940153" cy="854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6BF688D-B71F-401F-88D1-A0C9A9130557}"/>
              </a:ext>
            </a:extLst>
          </p:cNvPr>
          <p:cNvSpPr txBox="1"/>
          <p:nvPr/>
        </p:nvSpPr>
        <p:spPr>
          <a:xfrm>
            <a:off x="1533101" y="6662103"/>
            <a:ext cx="102660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1:45,000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26676001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9DA7D39-666D-4448-AD2E-A824D9EA775F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64F128-A952-4D51-9527-BC7B0A0D70A0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3915E8F-40C3-4CFE-B2CE-96105A57498F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60BF8F1-715B-4EBF-AC80-62142B0874D3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FAA65A-274C-43DE-A714-EF1ACA2E24F2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B87484-BA94-4FEE-9F05-7305C1C941DF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AD50656-0176-4E59-9DE8-AE939EFE5553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90748E3-F5FE-40C1-A955-41514BBEDE4F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BD6D96A-2F2A-4DA5-A58B-76A004777689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7E3AFFF-8905-42A7-973C-3147233D11CD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EB6B39-EA9D-48AC-95C3-FC400FC4EEE6}"/>
              </a:ext>
            </a:extLst>
          </p:cNvPr>
          <p:cNvSpPr/>
          <p:nvPr/>
        </p:nvSpPr>
        <p:spPr>
          <a:xfrm>
            <a:off x="5155927" y="-50761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aphicFrame>
        <p:nvGraphicFramePr>
          <p:cNvPr id="27" name="رسم تخطيطي 3">
            <a:extLst>
              <a:ext uri="{FF2B5EF4-FFF2-40B4-BE49-F238E27FC236}">
                <a16:creationId xmlns:a16="http://schemas.microsoft.com/office/drawing/2014/main" id="{0937DD50-8D5E-4842-B55E-2DF289C1BD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5355414"/>
              </p:ext>
            </p:extLst>
          </p:nvPr>
        </p:nvGraphicFramePr>
        <p:xfrm>
          <a:off x="1123479" y="88201"/>
          <a:ext cx="9937656" cy="6860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Rectangle 25">
            <a:extLst>
              <a:ext uri="{FF2B5EF4-FFF2-40B4-BE49-F238E27FC236}">
                <a16:creationId xmlns:a16="http://schemas.microsoft.com/office/drawing/2014/main" id="{1B49C41A-7231-40F3-9E5B-347332D3AF12}"/>
              </a:ext>
            </a:extLst>
          </p:cNvPr>
          <p:cNvSpPr/>
          <p:nvPr/>
        </p:nvSpPr>
        <p:spPr>
          <a:xfrm>
            <a:off x="366659" y="972220"/>
            <a:ext cx="3421116" cy="6012780"/>
          </a:xfrm>
          <a:prstGeom prst="rect">
            <a:avLst/>
          </a:prstGeom>
          <a:solidFill>
            <a:schemeClr val="bg1">
              <a:alpha val="6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0A9D804-A705-4A53-A533-5827F491899B}"/>
              </a:ext>
            </a:extLst>
          </p:cNvPr>
          <p:cNvSpPr/>
          <p:nvPr/>
        </p:nvSpPr>
        <p:spPr>
          <a:xfrm>
            <a:off x="3787775" y="972220"/>
            <a:ext cx="7689985" cy="5973176"/>
          </a:xfrm>
          <a:prstGeom prst="rect">
            <a:avLst/>
          </a:prstGeom>
          <a:solidFill>
            <a:srgbClr val="FFFFFF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2531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25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EC74885D-78DF-4007-A265-803FD6B5855A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672A7E8-570E-4E16-9D17-296F4A0996B0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E2E4FBA-2465-49A1-A2E6-E28E69DEAFAA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3E28B4D-4206-4E92-B2E9-3DD7218A08A7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2058FF3-85FD-42DF-B987-84C5A9089997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9369B0D-9612-4D95-9887-C71FF328F2DF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F72108-ED33-4300-98CA-2B38B5EF81C6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5B178D0-EC75-47FE-B7E4-6BC82F40B8F8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F5747BA-AE18-4424-B833-7B22490F9597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E449319-6F7E-4941-B4F3-4DCC011DF9C8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12" name="مخطط 11"/>
          <p:cNvGraphicFramePr/>
          <p:nvPr>
            <p:extLst>
              <p:ext uri="{D42A27DB-BD31-4B8C-83A1-F6EECF244321}">
                <p14:modId xmlns:p14="http://schemas.microsoft.com/office/powerpoint/2010/main" val="500673497"/>
              </p:ext>
            </p:extLst>
          </p:nvPr>
        </p:nvGraphicFramePr>
        <p:xfrm>
          <a:off x="9073644" y="926662"/>
          <a:ext cx="3110419" cy="3288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عنصر نائب للمحتوى 3">
            <a:extLst>
              <a:ext uri="{FF2B5EF4-FFF2-40B4-BE49-F238E27FC236}">
                <a16:creationId xmlns:a16="http://schemas.microsoft.com/office/drawing/2014/main" id="{3F77511B-5A53-43DC-BD3B-C72EC81C0F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6113605"/>
              </p:ext>
            </p:extLst>
          </p:nvPr>
        </p:nvGraphicFramePr>
        <p:xfrm>
          <a:off x="9055789" y="4705217"/>
          <a:ext cx="3103572" cy="2406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C726B626-FF79-4AC2-BEC9-973D3FC4C4AE}"/>
              </a:ext>
            </a:extLst>
          </p:cNvPr>
          <p:cNvGrpSpPr/>
          <p:nvPr/>
        </p:nvGrpSpPr>
        <p:grpSpPr>
          <a:xfrm>
            <a:off x="203345" y="612180"/>
            <a:ext cx="8920581" cy="6284433"/>
            <a:chOff x="203345" y="612180"/>
            <a:chExt cx="8920581" cy="6284433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BC9195E-D7ED-4E0C-B236-56A09994ED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" r="1"/>
            <a:stretch/>
          </p:blipFill>
          <p:spPr>
            <a:xfrm>
              <a:off x="203345" y="612180"/>
              <a:ext cx="8854526" cy="628443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9" name="مربع نص 15">
              <a:extLst>
                <a:ext uri="{FF2B5EF4-FFF2-40B4-BE49-F238E27FC236}">
                  <a16:creationId xmlns:a16="http://schemas.microsoft.com/office/drawing/2014/main" id="{80C5E570-0A83-4C52-9578-C4744169E139}"/>
                </a:ext>
              </a:extLst>
            </p:cNvPr>
            <p:cNvSpPr txBox="1"/>
            <p:nvPr/>
          </p:nvSpPr>
          <p:spPr>
            <a:xfrm>
              <a:off x="7143912" y="694064"/>
              <a:ext cx="1980014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800" b="1" dirty="0"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تعداد السكان</a:t>
              </a:r>
            </a:p>
          </p:txBody>
        </p:sp>
        <p:pic>
          <p:nvPicPr>
            <p:cNvPr id="20" name="Picture 9">
              <a:extLst>
                <a:ext uri="{FF2B5EF4-FFF2-40B4-BE49-F238E27FC236}">
                  <a16:creationId xmlns:a16="http://schemas.microsoft.com/office/drawing/2014/main" id="{3F6CA54C-3748-45D1-96A6-DD4365FBA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79803" r="1907" b="75938"/>
            <a:stretch>
              <a:fillRect/>
            </a:stretch>
          </p:blipFill>
          <p:spPr bwMode="auto">
            <a:xfrm>
              <a:off x="7692623" y="1317854"/>
              <a:ext cx="1046373" cy="9505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B60872D-4E41-4036-A918-666D51C4A099}"/>
                </a:ext>
              </a:extLst>
            </p:cNvPr>
            <p:cNvSpPr txBox="1"/>
            <p:nvPr/>
          </p:nvSpPr>
          <p:spPr>
            <a:xfrm>
              <a:off x="7604199" y="6538322"/>
              <a:ext cx="1026609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dirty="0"/>
                <a:t>1:45,000</a:t>
              </a:r>
              <a:endParaRPr lang="ar-SA" sz="1600" dirty="0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913EDF59-3A06-4128-BDAF-E8607E54FB90}"/>
              </a:ext>
            </a:extLst>
          </p:cNvPr>
          <p:cNvSpPr/>
          <p:nvPr/>
        </p:nvSpPr>
        <p:spPr>
          <a:xfrm>
            <a:off x="5155927" y="-50761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السكان و الديموغرافيا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622311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Chart bld="series"/>
        </p:bldSub>
      </p:bldGraphic>
      <p:bldGraphic spid="23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E8DA07B-9350-4DE4-9481-F7BEADC7499C}"/>
              </a:ext>
            </a:extLst>
          </p:cNvPr>
          <p:cNvSpPr/>
          <p:nvPr/>
        </p:nvSpPr>
        <p:spPr>
          <a:xfrm>
            <a:off x="1627535" y="1194761"/>
            <a:ext cx="9649072" cy="4939203"/>
          </a:xfrm>
          <a:prstGeom prst="roundRect">
            <a:avLst/>
          </a:prstGeom>
          <a:gradFill flip="none" rotWithShape="1">
            <a:gsLst>
              <a:gs pos="30000">
                <a:schemeClr val="accent6">
                  <a:lumMod val="40000"/>
                  <a:lumOff val="60000"/>
                </a:schemeClr>
              </a:gs>
              <a:gs pos="0">
                <a:schemeClr val="accent1">
                  <a:lumMod val="5000"/>
                  <a:lumOff val="95000"/>
                </a:schemeClr>
              </a:gs>
              <a:gs pos="0">
                <a:srgbClr val="17375E"/>
              </a:gs>
              <a:gs pos="89000">
                <a:schemeClr val="accent6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4CF7F6F-6A95-428B-8253-E940B041B6C6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1E70E5-482F-43FA-82C8-F79128E1EE78}"/>
              </a:ext>
            </a:extLst>
          </p:cNvPr>
          <p:cNvSpPr txBox="1"/>
          <p:nvPr/>
        </p:nvSpPr>
        <p:spPr>
          <a:xfrm>
            <a:off x="8815736" y="-25017"/>
            <a:ext cx="316835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محتويات العرض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EF068D-5E1F-4031-AFAF-047E7F205989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9E207B-F626-4F40-869C-E9FBE470E7CE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DAD5583-F9A5-44F3-8553-341D358AD6EE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1C47118-A8CE-488D-B080-5DBCBAD82B55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4F99EAE-A518-414F-A905-E96088D9A242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0BD3D9-3942-4304-8E0A-513281EA9F56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C892596-208D-4292-A37F-0586924F5320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F469CED-6DCA-4BC4-B2F9-B2305A1FEE2D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3DF5BB3-F554-4845-9729-B8924687E681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14BF7A-61FE-4CD6-AB1B-3397BFC80465}"/>
              </a:ext>
            </a:extLst>
          </p:cNvPr>
          <p:cNvSpPr/>
          <p:nvPr/>
        </p:nvSpPr>
        <p:spPr>
          <a:xfrm>
            <a:off x="2347615" y="1327008"/>
            <a:ext cx="8568951" cy="4284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6986" indent="-296986" algn="r" rtl="1">
              <a:lnSpc>
                <a:spcPct val="106000"/>
              </a:lnSpc>
              <a:spcAft>
                <a:spcPts val="693"/>
              </a:spcAft>
              <a:buFont typeface="Wingdings" panose="05000000000000000000" pitchFamily="2" charset="2"/>
              <a:buChar char="ü"/>
            </a:pPr>
            <a:r>
              <a:rPr lang="ar-SA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مقدمة عامة حول المشروع .</a:t>
            </a:r>
            <a:endParaRPr lang="en-US" sz="3200" b="1" dirty="0"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  <a:p>
            <a:pPr marL="296986" indent="-296986" algn="r" rtl="1">
              <a:lnSpc>
                <a:spcPct val="106000"/>
              </a:lnSpc>
              <a:spcAft>
                <a:spcPts val="693"/>
              </a:spcAft>
              <a:buFont typeface="Wingdings" panose="05000000000000000000" pitchFamily="2" charset="2"/>
              <a:buChar char="ü"/>
            </a:pPr>
            <a:r>
              <a:rPr lang="ar-JO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مقدمة عامة حول </a:t>
            </a:r>
            <a:r>
              <a:rPr lang="ar-SA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محافظة طوباس و الأغوار الشمالية </a:t>
            </a:r>
            <a:r>
              <a:rPr lang="ar-JO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.</a:t>
            </a:r>
          </a:p>
          <a:p>
            <a:pPr marL="296986" indent="-296986" algn="r" rtl="1">
              <a:lnSpc>
                <a:spcPct val="106000"/>
              </a:lnSpc>
              <a:spcAft>
                <a:spcPts val="693"/>
              </a:spcAft>
              <a:buFont typeface="Wingdings" panose="05000000000000000000" pitchFamily="2" charset="2"/>
              <a:buChar char="ü"/>
            </a:pPr>
            <a:r>
              <a:rPr lang="ar-JO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مبررات اختيار </a:t>
            </a:r>
            <a:r>
              <a:rPr lang="ar-SA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محافظة طوباس و الأغوار الشمالية </a:t>
            </a:r>
            <a:r>
              <a:rPr lang="ar-JO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.</a:t>
            </a:r>
          </a:p>
          <a:p>
            <a:pPr marL="296986" indent="-296986" algn="r" rtl="1">
              <a:lnSpc>
                <a:spcPct val="106000"/>
              </a:lnSpc>
              <a:spcAft>
                <a:spcPts val="693"/>
              </a:spcAft>
              <a:buFont typeface="Wingdings" panose="05000000000000000000" pitchFamily="2" charset="2"/>
              <a:buChar char="ü"/>
            </a:pPr>
            <a:r>
              <a:rPr lang="ar-JO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تحليل منطقة الدراسة</a:t>
            </a:r>
            <a:r>
              <a:rPr lang="ar-SA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 </a:t>
            </a:r>
            <a:r>
              <a:rPr lang="ar-JO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.</a:t>
            </a:r>
          </a:p>
          <a:p>
            <a:pPr marL="296986" indent="-296986" algn="r" rtl="1">
              <a:lnSpc>
                <a:spcPct val="106000"/>
              </a:lnSpc>
              <a:spcAft>
                <a:spcPts val="693"/>
              </a:spcAft>
              <a:buFont typeface="Wingdings" panose="05000000000000000000" pitchFamily="2" charset="2"/>
              <a:buChar char="ü"/>
            </a:pPr>
            <a:r>
              <a:rPr lang="ar-JO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القضايا والرؤية التنموية .</a:t>
            </a:r>
          </a:p>
          <a:p>
            <a:pPr marL="296986" indent="-296986" algn="r" rtl="1">
              <a:lnSpc>
                <a:spcPct val="106000"/>
              </a:lnSpc>
              <a:spcAft>
                <a:spcPts val="693"/>
              </a:spcAft>
              <a:buFont typeface="Wingdings" panose="05000000000000000000" pitchFamily="2" charset="2"/>
              <a:buChar char="ü"/>
            </a:pPr>
            <a:r>
              <a:rPr lang="ar-JO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الاحتياجات المستقبلية </a:t>
            </a:r>
            <a:r>
              <a:rPr lang="ar-SA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لمحافظة طوباس و الاغوار الشمالية</a:t>
            </a:r>
            <a:r>
              <a:rPr lang="ar-JO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.</a:t>
            </a:r>
          </a:p>
          <a:p>
            <a:pPr marL="296986" indent="-296986" algn="r" rtl="1">
              <a:lnSpc>
                <a:spcPct val="106000"/>
              </a:lnSpc>
              <a:spcAft>
                <a:spcPts val="693"/>
              </a:spcAft>
              <a:buFont typeface="Wingdings" panose="05000000000000000000" pitchFamily="2" charset="2"/>
              <a:buChar char="ü"/>
            </a:pPr>
            <a:r>
              <a:rPr lang="ar-JO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المخطط </a:t>
            </a:r>
            <a:r>
              <a:rPr lang="ar-SA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الاقليمي </a:t>
            </a:r>
            <a:r>
              <a:rPr lang="ar-JO" sz="32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النهائي.</a:t>
            </a:r>
          </a:p>
        </p:txBody>
      </p:sp>
    </p:spTree>
    <p:extLst>
      <p:ext uri="{BB962C8B-B14F-4D97-AF65-F5344CB8AC3E}">
        <p14:creationId xmlns:p14="http://schemas.microsoft.com/office/powerpoint/2010/main" val="2436621746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B6A7AA03-8346-45CB-A275-C6E41BCDFF60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C8E50F8-8B80-40A0-914F-D88E8500AB6E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9D8B018-DF72-454B-8058-85116B873AB2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7D6FD67-EF83-4F84-B117-BCF0B71FD6D8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6E3CFF-EEBD-413E-BD0C-F832FB23C543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442D3D8-62CD-488F-9F27-572FB9D9B901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AA1C18F-8151-47E5-A5CD-AFD5F8FE998A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FB4062F-CCE4-44D0-9CB3-820B76F2ED79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8D2DBBD-EC97-4721-8016-D1BCA41FE6D7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917EE35-20AB-449C-BEB6-1CEC3CA53099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7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3133361"/>
              </p:ext>
            </p:extLst>
          </p:nvPr>
        </p:nvGraphicFramePr>
        <p:xfrm>
          <a:off x="8989250" y="2026092"/>
          <a:ext cx="3194813" cy="3554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1" name="Group 20">
            <a:extLst>
              <a:ext uri="{FF2B5EF4-FFF2-40B4-BE49-F238E27FC236}">
                <a16:creationId xmlns:a16="http://schemas.microsoft.com/office/drawing/2014/main" id="{C1BC351F-993E-4756-863E-062E15941280}"/>
              </a:ext>
            </a:extLst>
          </p:cNvPr>
          <p:cNvGrpSpPr/>
          <p:nvPr/>
        </p:nvGrpSpPr>
        <p:grpSpPr>
          <a:xfrm>
            <a:off x="160976" y="612179"/>
            <a:ext cx="8962950" cy="6301967"/>
            <a:chOff x="160976" y="612179"/>
            <a:chExt cx="8962950" cy="630196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45F4FD2-57B5-4243-B558-69D0302E51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" r="-1"/>
            <a:stretch/>
          </p:blipFill>
          <p:spPr>
            <a:xfrm>
              <a:off x="160976" y="612179"/>
              <a:ext cx="8886782" cy="6301967"/>
            </a:xfrm>
            <a:prstGeom prst="rect">
              <a:avLst/>
            </a:prstGeom>
            <a:ln w="12700">
              <a:solidFill>
                <a:schemeClr val="tx2"/>
              </a:solidFill>
            </a:ln>
          </p:spPr>
        </p:pic>
        <p:sp>
          <p:nvSpPr>
            <p:cNvPr id="15" name="مربع نص 15">
              <a:extLst>
                <a:ext uri="{FF2B5EF4-FFF2-40B4-BE49-F238E27FC236}">
                  <a16:creationId xmlns:a16="http://schemas.microsoft.com/office/drawing/2014/main" id="{2D3A1A6F-DB7B-461D-9BC5-BC915204033E}"/>
                </a:ext>
              </a:extLst>
            </p:cNvPr>
            <p:cNvSpPr txBox="1"/>
            <p:nvPr/>
          </p:nvSpPr>
          <p:spPr>
            <a:xfrm>
              <a:off x="7143912" y="694064"/>
              <a:ext cx="1980014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800" b="1" dirty="0"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تصنيف التجمعات</a:t>
              </a:r>
            </a:p>
          </p:txBody>
        </p:sp>
        <p:pic>
          <p:nvPicPr>
            <p:cNvPr id="16" name="Picture 9">
              <a:extLst>
                <a:ext uri="{FF2B5EF4-FFF2-40B4-BE49-F238E27FC236}">
                  <a16:creationId xmlns:a16="http://schemas.microsoft.com/office/drawing/2014/main" id="{D7C70427-C0B0-48A2-A90C-BD057B4F8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79803" r="1907" b="75938"/>
            <a:stretch>
              <a:fillRect/>
            </a:stretch>
          </p:blipFill>
          <p:spPr bwMode="auto">
            <a:xfrm>
              <a:off x="7692623" y="1317854"/>
              <a:ext cx="882593" cy="801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CB44E52-132E-4D0B-9053-39AEA4282962}"/>
                </a:ext>
              </a:extLst>
            </p:cNvPr>
            <p:cNvSpPr txBox="1"/>
            <p:nvPr/>
          </p:nvSpPr>
          <p:spPr>
            <a:xfrm>
              <a:off x="7604199" y="6538322"/>
              <a:ext cx="1026609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dirty="0"/>
                <a:t>1:45,000</a:t>
              </a:r>
              <a:endParaRPr lang="ar-SA" sz="1600" dirty="0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10CCA22-55EA-484E-BBA0-C2C0E6AE4DF4}"/>
                </a:ext>
              </a:extLst>
            </p:cNvPr>
            <p:cNvCxnSpPr>
              <a:cxnSpLocks/>
            </p:cNvCxnSpPr>
            <p:nvPr/>
          </p:nvCxnSpPr>
          <p:spPr>
            <a:xfrm>
              <a:off x="7388175" y="1116236"/>
              <a:ext cx="151216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CA49596-05DB-418F-841B-4CEDEF948B1A}"/>
                </a:ext>
              </a:extLst>
            </p:cNvPr>
            <p:cNvCxnSpPr>
              <a:cxnSpLocks/>
            </p:cNvCxnSpPr>
            <p:nvPr/>
          </p:nvCxnSpPr>
          <p:spPr>
            <a:xfrm>
              <a:off x="7408426" y="756196"/>
              <a:ext cx="149191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932BC755-8AEC-4469-A7B2-DC71B06B44FA}"/>
              </a:ext>
            </a:extLst>
          </p:cNvPr>
          <p:cNvSpPr/>
          <p:nvPr/>
        </p:nvSpPr>
        <p:spPr>
          <a:xfrm>
            <a:off x="5234301" y="-23698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السكان و الديموغرافيا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AD30B4-30F5-43BB-8C02-8CD358A7F19F}"/>
              </a:ext>
            </a:extLst>
          </p:cNvPr>
          <p:cNvGrpSpPr/>
          <p:nvPr/>
        </p:nvGrpSpPr>
        <p:grpSpPr>
          <a:xfrm>
            <a:off x="159971" y="613148"/>
            <a:ext cx="8979538" cy="6332248"/>
            <a:chOff x="153014" y="633019"/>
            <a:chExt cx="8979538" cy="633224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4217394-3784-4CE6-9017-32E48AE5C4F6}"/>
                </a:ext>
              </a:extLst>
            </p:cNvPr>
            <p:cNvGrpSpPr/>
            <p:nvPr/>
          </p:nvGrpSpPr>
          <p:grpSpPr>
            <a:xfrm>
              <a:off x="153014" y="633019"/>
              <a:ext cx="8979538" cy="6332248"/>
              <a:chOff x="153014" y="633019"/>
              <a:chExt cx="8979538" cy="6332248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8DEF3453-DA97-49C4-8380-C2B8FD803612}"/>
                  </a:ext>
                </a:extLst>
              </p:cNvPr>
              <p:cNvGrpSpPr/>
              <p:nvPr/>
            </p:nvGrpSpPr>
            <p:grpSpPr>
              <a:xfrm>
                <a:off x="159971" y="633019"/>
                <a:ext cx="8972581" cy="6332248"/>
                <a:chOff x="892868" y="-395932"/>
                <a:chExt cx="8972581" cy="6332248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E4392805-7DBB-4869-ADEF-85947C7BDFB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90" r="1"/>
                <a:stretch/>
              </p:blipFill>
              <p:spPr>
                <a:xfrm>
                  <a:off x="892868" y="-395932"/>
                  <a:ext cx="8886782" cy="6307327"/>
                </a:xfrm>
                <a:prstGeom prst="rect">
                  <a:avLst/>
                </a:prstGeom>
                <a:ln w="12700">
                  <a:solidFill>
                    <a:schemeClr val="tx2"/>
                  </a:solidFill>
                </a:ln>
              </p:spPr>
            </p:pic>
            <p:sp>
              <p:nvSpPr>
                <p:cNvPr id="19" name="مربع نص 15">
                  <a:extLst>
                    <a:ext uri="{FF2B5EF4-FFF2-40B4-BE49-F238E27FC236}">
                      <a16:creationId xmlns:a16="http://schemas.microsoft.com/office/drawing/2014/main" id="{517ECE8D-0B79-4DEF-95DB-37530F99EE7E}"/>
                    </a:ext>
                  </a:extLst>
                </p:cNvPr>
                <p:cNvSpPr txBox="1"/>
                <p:nvPr/>
              </p:nvSpPr>
              <p:spPr>
                <a:xfrm>
                  <a:off x="7885435" y="-343447"/>
                  <a:ext cx="1980014" cy="523220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/>
                  <a:r>
                    <a:rPr lang="ar-SA" sz="2800" b="1" dirty="0">
                      <a:latin typeface="Arabic Typesetting" panose="03020402040406030203" pitchFamily="66" charset="-78"/>
                      <a:cs typeface="Arabic Typesetting" panose="03020402040406030203" pitchFamily="66" charset="-78"/>
                    </a:rPr>
                    <a:t>تصنيف التجمعات</a:t>
                  </a:r>
                </a:p>
              </p:txBody>
            </p:sp>
            <p:pic>
              <p:nvPicPr>
                <p:cNvPr id="20" name="Picture 9">
                  <a:extLst>
                    <a:ext uri="{FF2B5EF4-FFF2-40B4-BE49-F238E27FC236}">
                      <a16:creationId xmlns:a16="http://schemas.microsoft.com/office/drawing/2014/main" id="{8FC2228D-75E7-453F-A11A-DEC3DB7E1C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rcRect l="79803" r="1907" b="75938"/>
                <a:stretch>
                  <a:fillRect/>
                </a:stretch>
              </p:blipFill>
              <p:spPr bwMode="auto">
                <a:xfrm>
                  <a:off x="8434146" y="280343"/>
                  <a:ext cx="882593" cy="8017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C0C50FC-0EA4-4767-A758-BAB5A50CF67D}"/>
                    </a:ext>
                  </a:extLst>
                </p:cNvPr>
                <p:cNvSpPr txBox="1"/>
                <p:nvPr/>
              </p:nvSpPr>
              <p:spPr>
                <a:xfrm>
                  <a:off x="8342458" y="5597762"/>
                  <a:ext cx="1026609" cy="338554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r>
                    <a:rPr lang="en-US" sz="1600" dirty="0"/>
                    <a:t>1:45,000</a:t>
                  </a:r>
                  <a:endParaRPr lang="ar-SA" sz="1600" dirty="0"/>
                </a:p>
              </p:txBody>
            </p:sp>
          </p:grp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93DA35C-59C0-462F-810E-D0A85A84B94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1" r="20587"/>
              <a:stretch/>
            </p:blipFill>
            <p:spPr>
              <a:xfrm>
                <a:off x="153014" y="641907"/>
                <a:ext cx="7051139" cy="6301967"/>
              </a:xfrm>
              <a:prstGeom prst="rect">
                <a:avLst/>
              </a:prstGeom>
              <a:ln w="12700">
                <a:noFill/>
              </a:ln>
            </p:spPr>
          </p:pic>
        </p:grp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42A8E7C-76D2-44EB-ADF7-2BC30AC12B4A}"/>
                </a:ext>
              </a:extLst>
            </p:cNvPr>
            <p:cNvSpPr/>
            <p:nvPr/>
          </p:nvSpPr>
          <p:spPr>
            <a:xfrm>
              <a:off x="8630808" y="6084788"/>
              <a:ext cx="269535" cy="267193"/>
            </a:xfrm>
            <a:prstGeom prst="triangle">
              <a:avLst/>
            </a:prstGeom>
            <a:solidFill>
              <a:srgbClr val="E54B00"/>
            </a:solidFill>
            <a:ln>
              <a:solidFill>
                <a:srgbClr val="E54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34898921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20958407-9802-433F-B23B-F5348394EC64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A5B89F1-A90E-4747-B97C-A9758B994617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39867F7-ED08-4E10-A0CE-D1080E4E7FFA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ACD31CF-EE05-45E1-9D57-59F4F1152D33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52A7E04-F922-4A6E-9589-335CB873E3AD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5C7DA6B-65F7-46AF-B627-874216D0CC86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388B384-2B28-47EE-B792-3AA6F85B6366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2B3995E-36EC-451D-B4DB-E67D73D7BE26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3C2CB43-B046-48B3-8011-C955E9EAD658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3FCAE49-C399-463B-9938-9123AF17DFCF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9F0C637-84F2-4A63-9909-75E5C69597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" r="1"/>
          <a:stretch/>
        </p:blipFill>
        <p:spPr>
          <a:xfrm>
            <a:off x="1331944" y="659739"/>
            <a:ext cx="8936551" cy="63426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مربع نص 15">
            <a:extLst>
              <a:ext uri="{FF2B5EF4-FFF2-40B4-BE49-F238E27FC236}">
                <a16:creationId xmlns:a16="http://schemas.microsoft.com/office/drawing/2014/main" id="{222DA463-7237-45C9-9359-74CEC5BFB505}"/>
              </a:ext>
            </a:extLst>
          </p:cNvPr>
          <p:cNvSpPr txBox="1"/>
          <p:nvPr/>
        </p:nvSpPr>
        <p:spPr>
          <a:xfrm>
            <a:off x="8321646" y="809045"/>
            <a:ext cx="198001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الكثافة السكنية</a:t>
            </a:r>
          </a:p>
        </p:txBody>
      </p:sp>
      <p:pic>
        <p:nvPicPr>
          <p:cNvPr id="16" name="Picture 9">
            <a:extLst>
              <a:ext uri="{FF2B5EF4-FFF2-40B4-BE49-F238E27FC236}">
                <a16:creationId xmlns:a16="http://schemas.microsoft.com/office/drawing/2014/main" id="{5EA96AA0-A918-4F89-9CEB-CBDC8477E50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803" r="1907" b="75938"/>
          <a:stretch>
            <a:fillRect/>
          </a:stretch>
        </p:blipFill>
        <p:spPr bwMode="auto">
          <a:xfrm>
            <a:off x="8964793" y="1296146"/>
            <a:ext cx="882593" cy="801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14E0B5-0CF2-407D-A88F-5687D895022E}"/>
              </a:ext>
            </a:extLst>
          </p:cNvPr>
          <p:cNvSpPr txBox="1"/>
          <p:nvPr/>
        </p:nvSpPr>
        <p:spPr>
          <a:xfrm>
            <a:off x="8820777" y="6617184"/>
            <a:ext cx="102660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1:45,000</a:t>
            </a:r>
            <a:endParaRPr lang="ar-SA" sz="16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BB57BF5-B425-4F4E-8F82-CD6E35353DF0}"/>
              </a:ext>
            </a:extLst>
          </p:cNvPr>
          <p:cNvSpPr/>
          <p:nvPr/>
        </p:nvSpPr>
        <p:spPr>
          <a:xfrm>
            <a:off x="5238974" y="-34454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السكان و الديموغرافيا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47431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75DEDB85-476E-406A-94DD-A90FEDB7C666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E5B4D18-3CD5-487B-87D6-CEC6A4488D56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68D6ACB-1ECC-4720-BF9A-CA0A42AEA418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D2A3BE-BE3A-4FE2-9032-B83989DDB83F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D07E9C8-C023-4482-8E0E-F2620E4CA96E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E1C9267-71C7-46B6-85A7-11FC8BACF80A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C35CE60-32FD-40E2-B3E3-FC9AF97B1832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A18F5A8-9A1A-4A75-A5E9-11DAC0F1CDA4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469EC34-AEBF-4D00-90DD-395CAE11BD00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512638B-8108-42CB-8331-1F66F1906C42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D4E4F60-52BB-43C3-8AD4-D8150F98AE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"/>
          <a:stretch/>
        </p:blipFill>
        <p:spPr>
          <a:xfrm>
            <a:off x="1547968" y="616345"/>
            <a:ext cx="8872101" cy="63686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مربع نص 15">
            <a:extLst>
              <a:ext uri="{FF2B5EF4-FFF2-40B4-BE49-F238E27FC236}">
                <a16:creationId xmlns:a16="http://schemas.microsoft.com/office/drawing/2014/main" id="{ABBF85A5-1805-4B45-A877-1594599A6DD9}"/>
              </a:ext>
            </a:extLst>
          </p:cNvPr>
          <p:cNvSpPr txBox="1"/>
          <p:nvPr/>
        </p:nvSpPr>
        <p:spPr>
          <a:xfrm>
            <a:off x="8437759" y="707882"/>
            <a:ext cx="209579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الطرق و المواصلات</a:t>
            </a:r>
          </a:p>
        </p:txBody>
      </p:sp>
      <p:pic>
        <p:nvPicPr>
          <p:cNvPr id="20" name="Picture 9">
            <a:extLst>
              <a:ext uri="{FF2B5EF4-FFF2-40B4-BE49-F238E27FC236}">
                <a16:creationId xmlns:a16="http://schemas.microsoft.com/office/drawing/2014/main" id="{19E1869F-B29E-4C2F-A263-A665CDDDB1B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803" r="1907" b="75938"/>
          <a:stretch>
            <a:fillRect/>
          </a:stretch>
        </p:blipFill>
        <p:spPr bwMode="auto">
          <a:xfrm>
            <a:off x="9164409" y="1116035"/>
            <a:ext cx="882593" cy="801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D221AE-CEAB-4DFC-95B5-55745504B68D}"/>
              </a:ext>
            </a:extLst>
          </p:cNvPr>
          <p:cNvSpPr txBox="1"/>
          <p:nvPr/>
        </p:nvSpPr>
        <p:spPr>
          <a:xfrm>
            <a:off x="8972351" y="6615351"/>
            <a:ext cx="102660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1:45,000</a:t>
            </a:r>
            <a:endParaRPr lang="ar-SA" sz="16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FBAEC18-DA5A-4F3F-8969-B4E41634F9A7}"/>
              </a:ext>
            </a:extLst>
          </p:cNvPr>
          <p:cNvSpPr/>
          <p:nvPr/>
        </p:nvSpPr>
        <p:spPr>
          <a:xfrm>
            <a:off x="5284128" y="-15252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الطرق و المواصلات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967404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30A01FC4-7171-44B5-94C0-19D7A4EF3B2E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13D196C-549A-47A6-B3FC-721F435C41CC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EE549E7-8139-4961-A0B9-D1D4EF2565A9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8F633CE-9B80-4BDF-821C-C71247AA6235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6197D9C-36FA-4F9B-93A1-B88185AD6E38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812CFED-397A-4CC3-B47D-A26656A59E4D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C5DB603-DD7A-455B-9AB9-146835E6567C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389373C-C597-4A8A-BB62-89E51660567B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CEC72B9-833D-40FA-B605-434D6BDFE240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F50BFDC-75F6-4999-A40E-0302409652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" r="1"/>
          <a:stretch/>
        </p:blipFill>
        <p:spPr>
          <a:xfrm>
            <a:off x="251823" y="539317"/>
            <a:ext cx="8929379" cy="6337560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4" name="مخطط 13"/>
          <p:cNvGraphicFramePr/>
          <p:nvPr>
            <p:extLst>
              <p:ext uri="{D42A27DB-BD31-4B8C-83A1-F6EECF244321}">
                <p14:modId xmlns:p14="http://schemas.microsoft.com/office/powerpoint/2010/main" val="2605649649"/>
              </p:ext>
            </p:extLst>
          </p:nvPr>
        </p:nvGraphicFramePr>
        <p:xfrm>
          <a:off x="9184971" y="1840741"/>
          <a:ext cx="2999092" cy="4028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مربع نص 15">
            <a:extLst>
              <a:ext uri="{FF2B5EF4-FFF2-40B4-BE49-F238E27FC236}">
                <a16:creationId xmlns:a16="http://schemas.microsoft.com/office/drawing/2014/main" id="{8DF7F8E2-74E9-4054-AEFF-668BEAE8334F}"/>
              </a:ext>
            </a:extLst>
          </p:cNvPr>
          <p:cNvSpPr txBox="1"/>
          <p:nvPr/>
        </p:nvSpPr>
        <p:spPr>
          <a:xfrm>
            <a:off x="7164592" y="665024"/>
            <a:ext cx="209579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مصادر المياه</a:t>
            </a:r>
          </a:p>
        </p:txBody>
      </p:sp>
      <p:pic>
        <p:nvPicPr>
          <p:cNvPr id="17" name="Picture 9">
            <a:extLst>
              <a:ext uri="{FF2B5EF4-FFF2-40B4-BE49-F238E27FC236}">
                <a16:creationId xmlns:a16="http://schemas.microsoft.com/office/drawing/2014/main" id="{40280C07-1A4F-471F-92D7-CB231FA9F74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9803" r="1907" b="75938"/>
          <a:stretch>
            <a:fillRect/>
          </a:stretch>
        </p:blipFill>
        <p:spPr bwMode="auto">
          <a:xfrm>
            <a:off x="7868265" y="1260252"/>
            <a:ext cx="882593" cy="801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E19EAC-E6DE-4A59-940C-807F1E5B9081}"/>
              </a:ext>
            </a:extLst>
          </p:cNvPr>
          <p:cNvSpPr txBox="1"/>
          <p:nvPr/>
        </p:nvSpPr>
        <p:spPr>
          <a:xfrm>
            <a:off x="7748215" y="6538322"/>
            <a:ext cx="102660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1:45,000</a:t>
            </a:r>
            <a:endParaRPr lang="ar-SA" sz="16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6D25040-D385-4DDF-B650-A62F3FF69D0E}"/>
              </a:ext>
            </a:extLst>
          </p:cNvPr>
          <p:cNvSpPr/>
          <p:nvPr/>
        </p:nvSpPr>
        <p:spPr>
          <a:xfrm>
            <a:off x="5226258" y="-65738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المياه و الصرف الصحي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7533D12-C9F3-4BCA-9ABA-34522E7AE2D0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B90986D-6EF0-4D94-8121-9D66CE0B722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12" t="82869" r="17271" b="14038"/>
          <a:stretch/>
        </p:blipFill>
        <p:spPr>
          <a:xfrm>
            <a:off x="2754577" y="2124348"/>
            <a:ext cx="315440" cy="236580"/>
          </a:xfrm>
          <a:prstGeom prst="rect">
            <a:avLst/>
          </a:prstGeom>
          <a:ln w="12700">
            <a:noFill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2B102DF-2E56-4A02-A78B-4D8A959C31C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12" t="82869" r="17271" b="14038"/>
          <a:stretch/>
        </p:blipFill>
        <p:spPr>
          <a:xfrm>
            <a:off x="8750858" y="6314178"/>
            <a:ext cx="350680" cy="263010"/>
          </a:xfrm>
          <a:prstGeom prst="rect">
            <a:avLst/>
          </a:prstGeom>
          <a:ln w="1270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3022348-9552-4B00-AFEF-5F151A153F72}"/>
              </a:ext>
            </a:extLst>
          </p:cNvPr>
          <p:cNvSpPr txBox="1"/>
          <p:nvPr/>
        </p:nvSpPr>
        <p:spPr>
          <a:xfrm>
            <a:off x="7483866" y="6291794"/>
            <a:ext cx="132935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1400" dirty="0"/>
              <a:t>محطة تنقية </a:t>
            </a:r>
          </a:p>
        </p:txBody>
      </p:sp>
    </p:spTree>
    <p:extLst>
      <p:ext uri="{BB962C8B-B14F-4D97-AF65-F5344CB8AC3E}">
        <p14:creationId xmlns:p14="http://schemas.microsoft.com/office/powerpoint/2010/main" val="10941611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Sub>
          <a:bldChart bld="category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98FC1A74-9A38-43F2-B846-BF2BB524E815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50E6137-2281-448A-889F-4270B140BC4C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25E1C8C-041E-40AE-A4B7-4F2C2D31F5EA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27567D9-029C-4EB5-AEEF-D24A82E11BDA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F09D3B0-FA69-42C1-B275-6D759D9706D1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956ECD1-D950-4771-AF16-0CF4783B14E4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F0AF03F-07D9-4A80-A5DB-188D8ECE5ED4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CFB185E-3573-4BAF-AF86-0B850A0ABC7A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A91B95E-D8B5-48CA-8198-85439FB389DD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54F48C0-D25C-45EC-8ED6-27C78BAFDA9E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9BC9E6A-A4E7-4E11-ACFA-A64982422B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" r="1"/>
          <a:stretch/>
        </p:blipFill>
        <p:spPr>
          <a:xfrm>
            <a:off x="248054" y="575172"/>
            <a:ext cx="8936916" cy="6342909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1" name="مخطط 10"/>
          <p:cNvGraphicFramePr/>
          <p:nvPr>
            <p:extLst>
              <p:ext uri="{D42A27DB-BD31-4B8C-83A1-F6EECF244321}">
                <p14:modId xmlns:p14="http://schemas.microsoft.com/office/powerpoint/2010/main" val="818603259"/>
              </p:ext>
            </p:extLst>
          </p:nvPr>
        </p:nvGraphicFramePr>
        <p:xfrm>
          <a:off x="7820223" y="2338787"/>
          <a:ext cx="3672408" cy="3818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مربع نص 15">
            <a:extLst>
              <a:ext uri="{FF2B5EF4-FFF2-40B4-BE49-F238E27FC236}">
                <a16:creationId xmlns:a16="http://schemas.microsoft.com/office/drawing/2014/main" id="{303EA2AE-EE67-497F-B8A8-C997FA1ACAD2}"/>
              </a:ext>
            </a:extLst>
          </p:cNvPr>
          <p:cNvSpPr txBox="1"/>
          <p:nvPr/>
        </p:nvSpPr>
        <p:spPr>
          <a:xfrm>
            <a:off x="7164592" y="665024"/>
            <a:ext cx="209579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شبكات المياه</a:t>
            </a:r>
          </a:p>
        </p:txBody>
      </p:sp>
      <p:pic>
        <p:nvPicPr>
          <p:cNvPr id="18" name="Picture 9">
            <a:extLst>
              <a:ext uri="{FF2B5EF4-FFF2-40B4-BE49-F238E27FC236}">
                <a16:creationId xmlns:a16="http://schemas.microsoft.com/office/drawing/2014/main" id="{F283C4D8-1003-4CF3-AB60-5E1002626E3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9803" r="1907" b="75938"/>
          <a:stretch>
            <a:fillRect/>
          </a:stretch>
        </p:blipFill>
        <p:spPr bwMode="auto">
          <a:xfrm>
            <a:off x="7820223" y="1187352"/>
            <a:ext cx="956992" cy="869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F342C5C-447F-4667-823C-B9ECB6BB4ECB}"/>
              </a:ext>
            </a:extLst>
          </p:cNvPr>
          <p:cNvSpPr txBox="1"/>
          <p:nvPr/>
        </p:nvSpPr>
        <p:spPr>
          <a:xfrm>
            <a:off x="7873734" y="6466314"/>
            <a:ext cx="102660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1:45,000</a:t>
            </a:r>
            <a:endParaRPr lang="ar-SA" sz="16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21D83D9-7C60-4A22-9238-F800EACF7CD5}"/>
              </a:ext>
            </a:extLst>
          </p:cNvPr>
          <p:cNvSpPr/>
          <p:nvPr/>
        </p:nvSpPr>
        <p:spPr>
          <a:xfrm>
            <a:off x="5316737" y="-58830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المياه و الصرف الصحي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120799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Chart bld="category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05122B61-0074-4EF4-B417-794A93A339DE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D5A6EC1-4ACE-4B61-8790-04B09F2FC694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FE3AFD0-0026-4330-BBDE-F14720812818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7F9D321-3B96-461D-83D1-90FD1060BB18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2BEC2F5-6EB7-4788-85B3-78E9F2FB90DD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78F6330-A072-4DCE-B9FD-7C9AEB28678C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706F83A-FB9C-4698-8DFC-150E96799F6D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5B758C5-86BB-425C-9D0C-447BA2F763F6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CADFDEE-7FCA-4A02-B03D-3C6BABA92CDA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BE807F8-D50C-49A2-8F4E-67737045F260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D95A7C3-B8BE-4996-8EBF-3DD1CC8582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" r="1"/>
          <a:stretch/>
        </p:blipFill>
        <p:spPr>
          <a:xfrm>
            <a:off x="1544198" y="677983"/>
            <a:ext cx="8936917" cy="63429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مربع نص 15">
            <a:extLst>
              <a:ext uri="{FF2B5EF4-FFF2-40B4-BE49-F238E27FC236}">
                <a16:creationId xmlns:a16="http://schemas.microsoft.com/office/drawing/2014/main" id="{B2D53CA5-9F0F-4209-82B1-E0A4C1E47FF5}"/>
              </a:ext>
            </a:extLst>
          </p:cNvPr>
          <p:cNvSpPr txBox="1"/>
          <p:nvPr/>
        </p:nvSpPr>
        <p:spPr>
          <a:xfrm>
            <a:off x="8552564" y="675481"/>
            <a:ext cx="209579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ادارة النفايات</a:t>
            </a:r>
          </a:p>
        </p:txBody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41FEEAEE-AA26-4D6E-9FB6-4ECC3726DD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803" r="1907" b="75938"/>
          <a:stretch>
            <a:fillRect/>
          </a:stretch>
        </p:blipFill>
        <p:spPr bwMode="auto">
          <a:xfrm>
            <a:off x="9116367" y="1315578"/>
            <a:ext cx="956992" cy="869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591712-35DB-493E-8FF5-657F54AC126C}"/>
              </a:ext>
            </a:extLst>
          </p:cNvPr>
          <p:cNvSpPr txBox="1"/>
          <p:nvPr/>
        </p:nvSpPr>
        <p:spPr>
          <a:xfrm>
            <a:off x="9116367" y="6641133"/>
            <a:ext cx="102660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1:45,000</a:t>
            </a:r>
            <a:endParaRPr lang="ar-SA" sz="1600" dirty="0"/>
          </a:p>
        </p:txBody>
      </p:sp>
      <p:pic>
        <p:nvPicPr>
          <p:cNvPr id="17" name="صورة 5" descr="ددد.jpg">
            <a:extLst>
              <a:ext uri="{FF2B5EF4-FFF2-40B4-BE49-F238E27FC236}">
                <a16:creationId xmlns:a16="http://schemas.microsoft.com/office/drawing/2014/main" id="{D5562359-D4C4-42CF-8A09-A835D6BC58F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r="26650"/>
          <a:stretch/>
        </p:blipFill>
        <p:spPr>
          <a:xfrm>
            <a:off x="1758309" y="665879"/>
            <a:ext cx="6578399" cy="63441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صورة 5" descr="ععع.jpg">
            <a:extLst>
              <a:ext uri="{FF2B5EF4-FFF2-40B4-BE49-F238E27FC236}">
                <a16:creationId xmlns:a16="http://schemas.microsoft.com/office/drawing/2014/main" id="{F4DE8683-7E36-4F25-8B90-D21298D62EE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r="26646"/>
          <a:stretch/>
        </p:blipFill>
        <p:spPr>
          <a:xfrm>
            <a:off x="1758309" y="655064"/>
            <a:ext cx="6570968" cy="63367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E406DE20-EF07-4425-8E29-2C1378DEC777}"/>
              </a:ext>
            </a:extLst>
          </p:cNvPr>
          <p:cNvSpPr/>
          <p:nvPr/>
        </p:nvSpPr>
        <p:spPr>
          <a:xfrm>
            <a:off x="5155927" y="-23698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ادارة النفايات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946491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>
            <a:extLst>
              <a:ext uri="{FF2B5EF4-FFF2-40B4-BE49-F238E27FC236}">
                <a16:creationId xmlns:a16="http://schemas.microsoft.com/office/drawing/2014/main" id="{2D522C44-8579-43F3-8CCA-C3FD6FE60E5C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BCDD6BA-807E-4902-B853-962606FCFE0C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9E681F7-4BB2-4E0A-AC00-B59E63C6E494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408F521-515F-4154-BAE7-ED2519C51CA6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ED0668F2-6DF2-441B-9392-B4E9DC9556DC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8F51385-D278-4A66-A0CF-2F61610152A3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EE426568-7345-4906-8A81-76E19F010ED8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20EB41CE-4DF1-40A8-8C8D-C6BC22559643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7C14EC88-EB22-46AA-ABF2-782E3FEA1934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54625119-D9E9-4A11-B2F1-59A630B19B96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3696849-E7CE-4996-A3FE-FB6B98760D20}"/>
              </a:ext>
            </a:extLst>
          </p:cNvPr>
          <p:cNvGrpSpPr/>
          <p:nvPr/>
        </p:nvGrpSpPr>
        <p:grpSpPr>
          <a:xfrm>
            <a:off x="1483519" y="564254"/>
            <a:ext cx="8936917" cy="6342909"/>
            <a:chOff x="1123479" y="564254"/>
            <a:chExt cx="8936917" cy="6342909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651CDDFF-2BE1-43AF-B1D1-F54C1E9CA5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" r="1"/>
            <a:stretch/>
          </p:blipFill>
          <p:spPr>
            <a:xfrm>
              <a:off x="1123479" y="564254"/>
              <a:ext cx="8936917" cy="6342909"/>
            </a:xfrm>
            <a:prstGeom prst="rect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</p:pic>
        <p:sp>
          <p:nvSpPr>
            <p:cNvPr id="38" name="شكل بيضاوي 10">
              <a:extLst>
                <a:ext uri="{FF2B5EF4-FFF2-40B4-BE49-F238E27FC236}">
                  <a16:creationId xmlns:a16="http://schemas.microsoft.com/office/drawing/2014/main" id="{BB346FBA-3F92-4212-9C58-5AA0B798DFFE}"/>
                </a:ext>
              </a:extLst>
            </p:cNvPr>
            <p:cNvSpPr/>
            <p:nvPr/>
          </p:nvSpPr>
          <p:spPr>
            <a:xfrm>
              <a:off x="2799714" y="3714801"/>
              <a:ext cx="123965" cy="13773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/>
            </a:p>
          </p:txBody>
        </p:sp>
        <p:sp>
          <p:nvSpPr>
            <p:cNvPr id="39" name="شكل بيضاوي 10">
              <a:extLst>
                <a:ext uri="{FF2B5EF4-FFF2-40B4-BE49-F238E27FC236}">
                  <a16:creationId xmlns:a16="http://schemas.microsoft.com/office/drawing/2014/main" id="{40345FF6-42F2-47BC-8DC8-AB9A38BCFFE9}"/>
                </a:ext>
              </a:extLst>
            </p:cNvPr>
            <p:cNvSpPr/>
            <p:nvPr/>
          </p:nvSpPr>
          <p:spPr>
            <a:xfrm>
              <a:off x="2946445" y="3819168"/>
              <a:ext cx="123965" cy="13773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/>
            </a:p>
          </p:txBody>
        </p:sp>
        <p:sp>
          <p:nvSpPr>
            <p:cNvPr id="40" name="شكل بيضاوي 10">
              <a:extLst>
                <a:ext uri="{FF2B5EF4-FFF2-40B4-BE49-F238E27FC236}">
                  <a16:creationId xmlns:a16="http://schemas.microsoft.com/office/drawing/2014/main" id="{0CED6DC1-2C71-4B92-8034-569034D045D3}"/>
                </a:ext>
              </a:extLst>
            </p:cNvPr>
            <p:cNvSpPr/>
            <p:nvPr/>
          </p:nvSpPr>
          <p:spPr>
            <a:xfrm>
              <a:off x="2923679" y="3708524"/>
              <a:ext cx="123965" cy="13773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/>
            </a:p>
          </p:txBody>
        </p:sp>
        <p:sp>
          <p:nvSpPr>
            <p:cNvPr id="41" name="شكل بيضاوي 10">
              <a:extLst>
                <a:ext uri="{FF2B5EF4-FFF2-40B4-BE49-F238E27FC236}">
                  <a16:creationId xmlns:a16="http://schemas.microsoft.com/office/drawing/2014/main" id="{26FC1519-8142-41A6-AA39-AA09DF9EEADB}"/>
                </a:ext>
              </a:extLst>
            </p:cNvPr>
            <p:cNvSpPr/>
            <p:nvPr/>
          </p:nvSpPr>
          <p:spPr>
            <a:xfrm>
              <a:off x="2923679" y="3508041"/>
              <a:ext cx="123965" cy="13773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/>
            </a:p>
          </p:txBody>
        </p:sp>
        <p:sp>
          <p:nvSpPr>
            <p:cNvPr id="42" name="شكل بيضاوي 10">
              <a:extLst>
                <a:ext uri="{FF2B5EF4-FFF2-40B4-BE49-F238E27FC236}">
                  <a16:creationId xmlns:a16="http://schemas.microsoft.com/office/drawing/2014/main" id="{609845CF-AB2F-4758-92BA-E64FF8ACF9CA}"/>
                </a:ext>
              </a:extLst>
            </p:cNvPr>
            <p:cNvSpPr/>
            <p:nvPr/>
          </p:nvSpPr>
          <p:spPr>
            <a:xfrm>
              <a:off x="3051746" y="3493880"/>
              <a:ext cx="123965" cy="13773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/>
            </a:p>
          </p:txBody>
        </p:sp>
        <p:sp>
          <p:nvSpPr>
            <p:cNvPr id="43" name="شكل بيضاوي 10">
              <a:extLst>
                <a:ext uri="{FF2B5EF4-FFF2-40B4-BE49-F238E27FC236}">
                  <a16:creationId xmlns:a16="http://schemas.microsoft.com/office/drawing/2014/main" id="{1696F85F-5777-4172-B2DE-003D42699F71}"/>
                </a:ext>
              </a:extLst>
            </p:cNvPr>
            <p:cNvSpPr/>
            <p:nvPr/>
          </p:nvSpPr>
          <p:spPr>
            <a:xfrm>
              <a:off x="3171357" y="3473220"/>
              <a:ext cx="123965" cy="13773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/>
            </a:p>
          </p:txBody>
        </p:sp>
        <p:sp>
          <p:nvSpPr>
            <p:cNvPr id="44" name="شكل بيضاوي 10">
              <a:extLst>
                <a:ext uri="{FF2B5EF4-FFF2-40B4-BE49-F238E27FC236}">
                  <a16:creationId xmlns:a16="http://schemas.microsoft.com/office/drawing/2014/main" id="{67078A3E-D0A6-4BB1-8EF2-234AA600910D}"/>
                </a:ext>
              </a:extLst>
            </p:cNvPr>
            <p:cNvSpPr/>
            <p:nvPr/>
          </p:nvSpPr>
          <p:spPr>
            <a:xfrm>
              <a:off x="3306706" y="3423630"/>
              <a:ext cx="123965" cy="13773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/>
            </a:p>
          </p:txBody>
        </p:sp>
        <p:sp>
          <p:nvSpPr>
            <p:cNvPr id="45" name="شكل بيضاوي 10">
              <a:extLst>
                <a:ext uri="{FF2B5EF4-FFF2-40B4-BE49-F238E27FC236}">
                  <a16:creationId xmlns:a16="http://schemas.microsoft.com/office/drawing/2014/main" id="{964D1426-7410-49EF-8D48-3D717CA3174B}"/>
                </a:ext>
              </a:extLst>
            </p:cNvPr>
            <p:cNvSpPr/>
            <p:nvPr/>
          </p:nvSpPr>
          <p:spPr>
            <a:xfrm>
              <a:off x="3419306" y="3482259"/>
              <a:ext cx="123965" cy="13773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/>
            </a:p>
          </p:txBody>
        </p:sp>
        <p:sp>
          <p:nvSpPr>
            <p:cNvPr id="46" name="شكل بيضاوي 10">
              <a:extLst>
                <a:ext uri="{FF2B5EF4-FFF2-40B4-BE49-F238E27FC236}">
                  <a16:creationId xmlns:a16="http://schemas.microsoft.com/office/drawing/2014/main" id="{ECF04C41-D108-4F59-8ACA-74E7FC198FE9}"/>
                </a:ext>
              </a:extLst>
            </p:cNvPr>
            <p:cNvSpPr/>
            <p:nvPr/>
          </p:nvSpPr>
          <p:spPr>
            <a:xfrm>
              <a:off x="3183334" y="3040346"/>
              <a:ext cx="123965" cy="13773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/>
            </a:p>
          </p:txBody>
        </p:sp>
        <p:sp>
          <p:nvSpPr>
            <p:cNvPr id="47" name="شكل بيضاوي 10">
              <a:extLst>
                <a:ext uri="{FF2B5EF4-FFF2-40B4-BE49-F238E27FC236}">
                  <a16:creationId xmlns:a16="http://schemas.microsoft.com/office/drawing/2014/main" id="{BA8796B3-1314-46DB-9FDA-0DC21916B541}"/>
                </a:ext>
              </a:extLst>
            </p:cNvPr>
            <p:cNvSpPr/>
            <p:nvPr/>
          </p:nvSpPr>
          <p:spPr>
            <a:xfrm>
              <a:off x="2675749" y="2608680"/>
              <a:ext cx="123965" cy="13773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/>
            </a:p>
          </p:txBody>
        </p:sp>
        <p:sp>
          <p:nvSpPr>
            <p:cNvPr id="48" name="شكل بيضاوي 10">
              <a:extLst>
                <a:ext uri="{FF2B5EF4-FFF2-40B4-BE49-F238E27FC236}">
                  <a16:creationId xmlns:a16="http://schemas.microsoft.com/office/drawing/2014/main" id="{EEBF6750-8DF7-4881-9FE9-3343C0BF0320}"/>
                </a:ext>
              </a:extLst>
            </p:cNvPr>
            <p:cNvSpPr/>
            <p:nvPr/>
          </p:nvSpPr>
          <p:spPr>
            <a:xfrm>
              <a:off x="2575603" y="2518228"/>
              <a:ext cx="123965" cy="13773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/>
            </a:p>
          </p:txBody>
        </p:sp>
        <p:sp>
          <p:nvSpPr>
            <p:cNvPr id="49" name="شكل بيضاوي 10">
              <a:extLst>
                <a:ext uri="{FF2B5EF4-FFF2-40B4-BE49-F238E27FC236}">
                  <a16:creationId xmlns:a16="http://schemas.microsoft.com/office/drawing/2014/main" id="{C4F55934-6A1B-439D-A9A4-CC4682265B61}"/>
                </a:ext>
              </a:extLst>
            </p:cNvPr>
            <p:cNvSpPr/>
            <p:nvPr/>
          </p:nvSpPr>
          <p:spPr>
            <a:xfrm>
              <a:off x="2699568" y="3335481"/>
              <a:ext cx="123965" cy="13773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/>
            </a:p>
          </p:txBody>
        </p:sp>
        <p:sp>
          <p:nvSpPr>
            <p:cNvPr id="50" name="شكل بيضاوي 10">
              <a:extLst>
                <a:ext uri="{FF2B5EF4-FFF2-40B4-BE49-F238E27FC236}">
                  <a16:creationId xmlns:a16="http://schemas.microsoft.com/office/drawing/2014/main" id="{BA7D324B-9CF9-47E4-96B5-E2AF5AACA305}"/>
                </a:ext>
              </a:extLst>
            </p:cNvPr>
            <p:cNvSpPr/>
            <p:nvPr/>
          </p:nvSpPr>
          <p:spPr>
            <a:xfrm>
              <a:off x="2434962" y="3721151"/>
              <a:ext cx="123965" cy="13773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/>
            </a:p>
          </p:txBody>
        </p:sp>
        <p:sp>
          <p:nvSpPr>
            <p:cNvPr id="51" name="شكل بيضاوي 10">
              <a:extLst>
                <a:ext uri="{FF2B5EF4-FFF2-40B4-BE49-F238E27FC236}">
                  <a16:creationId xmlns:a16="http://schemas.microsoft.com/office/drawing/2014/main" id="{4C76D47D-A969-420A-A240-44B3EA300F6E}"/>
                </a:ext>
              </a:extLst>
            </p:cNvPr>
            <p:cNvSpPr/>
            <p:nvPr/>
          </p:nvSpPr>
          <p:spPr>
            <a:xfrm>
              <a:off x="2191774" y="3843158"/>
              <a:ext cx="123965" cy="13773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/>
            </a:p>
          </p:txBody>
        </p:sp>
        <p:sp>
          <p:nvSpPr>
            <p:cNvPr id="52" name="شكل بيضاوي 10">
              <a:extLst>
                <a:ext uri="{FF2B5EF4-FFF2-40B4-BE49-F238E27FC236}">
                  <a16:creationId xmlns:a16="http://schemas.microsoft.com/office/drawing/2014/main" id="{9750519E-B44E-4B67-B115-A15214E68B6E}"/>
                </a:ext>
              </a:extLst>
            </p:cNvPr>
            <p:cNvSpPr/>
            <p:nvPr/>
          </p:nvSpPr>
          <p:spPr>
            <a:xfrm>
              <a:off x="2183303" y="3721151"/>
              <a:ext cx="123965" cy="13773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/>
            </a:p>
          </p:txBody>
        </p:sp>
        <p:sp>
          <p:nvSpPr>
            <p:cNvPr id="53" name="مستطيل 22">
              <a:extLst>
                <a:ext uri="{FF2B5EF4-FFF2-40B4-BE49-F238E27FC236}">
                  <a16:creationId xmlns:a16="http://schemas.microsoft.com/office/drawing/2014/main" id="{50F8A30F-29CB-4B4E-8DAC-CD48963BB973}"/>
                </a:ext>
              </a:extLst>
            </p:cNvPr>
            <p:cNvSpPr/>
            <p:nvPr/>
          </p:nvSpPr>
          <p:spPr>
            <a:xfrm>
              <a:off x="2431545" y="2256896"/>
              <a:ext cx="123965" cy="135072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 dirty="0">
                <a:solidFill>
                  <a:srgbClr val="FF0000"/>
                </a:solidFill>
              </a:endParaRPr>
            </a:p>
          </p:txBody>
        </p:sp>
        <p:sp>
          <p:nvSpPr>
            <p:cNvPr id="54" name="مستطيل 22">
              <a:extLst>
                <a:ext uri="{FF2B5EF4-FFF2-40B4-BE49-F238E27FC236}">
                  <a16:creationId xmlns:a16="http://schemas.microsoft.com/office/drawing/2014/main" id="{F65E937D-27ED-4653-A713-EB2FAD932488}"/>
                </a:ext>
              </a:extLst>
            </p:cNvPr>
            <p:cNvSpPr/>
            <p:nvPr/>
          </p:nvSpPr>
          <p:spPr>
            <a:xfrm>
              <a:off x="2761550" y="2905274"/>
              <a:ext cx="123965" cy="135072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 dirty="0">
                <a:solidFill>
                  <a:srgbClr val="FF0000"/>
                </a:solidFill>
              </a:endParaRPr>
            </a:p>
          </p:txBody>
        </p:sp>
        <p:sp>
          <p:nvSpPr>
            <p:cNvPr id="55" name="مستطيل 22">
              <a:extLst>
                <a:ext uri="{FF2B5EF4-FFF2-40B4-BE49-F238E27FC236}">
                  <a16:creationId xmlns:a16="http://schemas.microsoft.com/office/drawing/2014/main" id="{F6F8D9DC-C2C5-4CDF-B101-42A25BE8D1DF}"/>
                </a:ext>
              </a:extLst>
            </p:cNvPr>
            <p:cNvSpPr/>
            <p:nvPr/>
          </p:nvSpPr>
          <p:spPr>
            <a:xfrm>
              <a:off x="2861696" y="3042544"/>
              <a:ext cx="123965" cy="135072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 dirty="0">
                <a:solidFill>
                  <a:srgbClr val="FF0000"/>
                </a:solidFill>
              </a:endParaRPr>
            </a:p>
          </p:txBody>
        </p:sp>
        <p:sp>
          <p:nvSpPr>
            <p:cNvPr id="56" name="مستطيل 22">
              <a:extLst>
                <a:ext uri="{FF2B5EF4-FFF2-40B4-BE49-F238E27FC236}">
                  <a16:creationId xmlns:a16="http://schemas.microsoft.com/office/drawing/2014/main" id="{02A3F98E-DFC1-479A-AF45-24C3B9DA7B21}"/>
                </a:ext>
              </a:extLst>
            </p:cNvPr>
            <p:cNvSpPr/>
            <p:nvPr/>
          </p:nvSpPr>
          <p:spPr>
            <a:xfrm>
              <a:off x="3231993" y="4007676"/>
              <a:ext cx="123965" cy="135072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 dirty="0">
                <a:solidFill>
                  <a:srgbClr val="FF0000"/>
                </a:solidFill>
              </a:endParaRPr>
            </a:p>
          </p:txBody>
        </p:sp>
        <p:sp>
          <p:nvSpPr>
            <p:cNvPr id="57" name="مستطيل 22">
              <a:extLst>
                <a:ext uri="{FF2B5EF4-FFF2-40B4-BE49-F238E27FC236}">
                  <a16:creationId xmlns:a16="http://schemas.microsoft.com/office/drawing/2014/main" id="{0385EB86-CFA8-4339-B30F-733FE89E42D3}"/>
                </a:ext>
              </a:extLst>
            </p:cNvPr>
            <p:cNvSpPr/>
            <p:nvPr/>
          </p:nvSpPr>
          <p:spPr>
            <a:xfrm>
              <a:off x="2334687" y="3777997"/>
              <a:ext cx="123965" cy="135072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 dirty="0">
                <a:solidFill>
                  <a:srgbClr val="FF0000"/>
                </a:solidFill>
              </a:endParaRPr>
            </a:p>
          </p:txBody>
        </p:sp>
        <p:sp>
          <p:nvSpPr>
            <p:cNvPr id="58" name="مستطيل 22">
              <a:extLst>
                <a:ext uri="{FF2B5EF4-FFF2-40B4-BE49-F238E27FC236}">
                  <a16:creationId xmlns:a16="http://schemas.microsoft.com/office/drawing/2014/main" id="{DAC05C50-23DB-4966-A53C-FEF66A6A9901}"/>
                </a:ext>
              </a:extLst>
            </p:cNvPr>
            <p:cNvSpPr/>
            <p:nvPr/>
          </p:nvSpPr>
          <p:spPr>
            <a:xfrm>
              <a:off x="2245285" y="3739952"/>
              <a:ext cx="123965" cy="135072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 dirty="0">
                <a:solidFill>
                  <a:srgbClr val="FF0000"/>
                </a:solidFill>
              </a:endParaRPr>
            </a:p>
          </p:txBody>
        </p:sp>
        <p:sp>
          <p:nvSpPr>
            <p:cNvPr id="59" name="شكل بيضاوي 10">
              <a:extLst>
                <a:ext uri="{FF2B5EF4-FFF2-40B4-BE49-F238E27FC236}">
                  <a16:creationId xmlns:a16="http://schemas.microsoft.com/office/drawing/2014/main" id="{6FEAC56E-64F3-4878-A1B0-69ACFC3C6ED8}"/>
                </a:ext>
              </a:extLst>
            </p:cNvPr>
            <p:cNvSpPr/>
            <p:nvPr/>
          </p:nvSpPr>
          <p:spPr>
            <a:xfrm>
              <a:off x="9764439" y="6588844"/>
              <a:ext cx="123965" cy="13773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/>
            </a:p>
          </p:txBody>
        </p:sp>
        <p:sp>
          <p:nvSpPr>
            <p:cNvPr id="60" name="مستطيل 22">
              <a:extLst>
                <a:ext uri="{FF2B5EF4-FFF2-40B4-BE49-F238E27FC236}">
                  <a16:creationId xmlns:a16="http://schemas.microsoft.com/office/drawing/2014/main" id="{41A08F10-1F3F-4FD5-8AA0-0898B077B840}"/>
                </a:ext>
              </a:extLst>
            </p:cNvPr>
            <p:cNvSpPr/>
            <p:nvPr/>
          </p:nvSpPr>
          <p:spPr>
            <a:xfrm>
              <a:off x="9784490" y="6381764"/>
              <a:ext cx="123965" cy="135072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559" dirty="0">
                <a:solidFill>
                  <a:srgbClr val="FF0000"/>
                </a:solidFill>
              </a:endParaRPr>
            </a:p>
          </p:txBody>
        </p:sp>
      </p:grpSp>
      <p:sp>
        <p:nvSpPr>
          <p:cNvPr id="61" name="مربع نص 15">
            <a:extLst>
              <a:ext uri="{FF2B5EF4-FFF2-40B4-BE49-F238E27FC236}">
                <a16:creationId xmlns:a16="http://schemas.microsoft.com/office/drawing/2014/main" id="{3223DABF-47CA-46A4-A9B3-EEC3069F6707}"/>
              </a:ext>
            </a:extLst>
          </p:cNvPr>
          <p:cNvSpPr txBox="1"/>
          <p:nvPr/>
        </p:nvSpPr>
        <p:spPr>
          <a:xfrm>
            <a:off x="8460736" y="540172"/>
            <a:ext cx="209579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البيئة</a:t>
            </a:r>
          </a:p>
        </p:txBody>
      </p:sp>
      <p:pic>
        <p:nvPicPr>
          <p:cNvPr id="62" name="Picture 9">
            <a:extLst>
              <a:ext uri="{FF2B5EF4-FFF2-40B4-BE49-F238E27FC236}">
                <a16:creationId xmlns:a16="http://schemas.microsoft.com/office/drawing/2014/main" id="{52BC9CA7-EC48-417E-9505-A05CC8A149D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803" r="1907" b="75938"/>
          <a:stretch>
            <a:fillRect/>
          </a:stretch>
        </p:blipFill>
        <p:spPr bwMode="auto">
          <a:xfrm>
            <a:off x="9083333" y="949548"/>
            <a:ext cx="956992" cy="869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6F2ABDDC-3D76-4A60-8667-BA3ECC278F06}"/>
              </a:ext>
            </a:extLst>
          </p:cNvPr>
          <p:cNvSpPr txBox="1"/>
          <p:nvPr/>
        </p:nvSpPr>
        <p:spPr>
          <a:xfrm>
            <a:off x="7657710" y="6538322"/>
            <a:ext cx="102660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1:45,000</a:t>
            </a:r>
            <a:endParaRPr lang="ar-SA" sz="1600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B340BC6-EC4C-461D-ACCF-9CF039AB3593}"/>
              </a:ext>
            </a:extLst>
          </p:cNvPr>
          <p:cNvSpPr/>
          <p:nvPr/>
        </p:nvSpPr>
        <p:spPr>
          <a:xfrm>
            <a:off x="5165988" y="-62419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البيئة</a:t>
            </a:r>
            <a:r>
              <a:rPr lang="en-US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99777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A2EA8442-22D8-40FB-81BD-DB357D263EA3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1AF0930-8ED7-496B-94C9-846FD432FCA6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2C2A9AD-1722-4066-BF6F-0FCE2DAF1A34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21C17FA-8860-472F-ADFD-32BBB04EB824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B995E57-D951-4469-942F-883A0DE86283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70EF73A-A7E9-49F1-9141-96BC7A4714B2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90A15FC-3CA5-4279-9D74-72EB564552B9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FD4CB38-A2F5-45A1-8FA2-039EE58C0119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D25A3D6-CD95-4EEE-982F-929F26827FB5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95D29E2-8FB9-4EAD-9163-334E89A59DD5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1494521-C5CA-4039-BCB4-15CD1F3FE819}"/>
              </a:ext>
            </a:extLst>
          </p:cNvPr>
          <p:cNvGrpSpPr/>
          <p:nvPr/>
        </p:nvGrpSpPr>
        <p:grpSpPr>
          <a:xfrm>
            <a:off x="1518022" y="605975"/>
            <a:ext cx="9038505" cy="6342909"/>
            <a:chOff x="248054" y="557479"/>
            <a:chExt cx="9038505" cy="6342909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7A0935B-E25F-42FC-93C9-9720C5CF17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" r="1"/>
            <a:stretch/>
          </p:blipFill>
          <p:spPr>
            <a:xfrm>
              <a:off x="248054" y="557479"/>
              <a:ext cx="8936917" cy="63429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5" name="مربع نص 15">
              <a:extLst>
                <a:ext uri="{FF2B5EF4-FFF2-40B4-BE49-F238E27FC236}">
                  <a16:creationId xmlns:a16="http://schemas.microsoft.com/office/drawing/2014/main" id="{29388F31-CF33-4092-8D5F-302EFE3EA154}"/>
                </a:ext>
              </a:extLst>
            </p:cNvPr>
            <p:cNvSpPr txBox="1"/>
            <p:nvPr/>
          </p:nvSpPr>
          <p:spPr>
            <a:xfrm>
              <a:off x="7190768" y="637889"/>
              <a:ext cx="2095791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b="1" dirty="0"/>
                <a:t>الطاقة و الاتصالات</a:t>
              </a:r>
            </a:p>
          </p:txBody>
        </p:sp>
        <p:pic>
          <p:nvPicPr>
            <p:cNvPr id="16" name="Picture 9">
              <a:extLst>
                <a:ext uri="{FF2B5EF4-FFF2-40B4-BE49-F238E27FC236}">
                  <a16:creationId xmlns:a16="http://schemas.microsoft.com/office/drawing/2014/main" id="{75A4A73E-D1F5-4B29-9360-16DDBA66A6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9803" r="1907" b="75938"/>
            <a:stretch>
              <a:fillRect/>
            </a:stretch>
          </p:blipFill>
          <p:spPr bwMode="auto">
            <a:xfrm>
              <a:off x="7928679" y="1007221"/>
              <a:ext cx="956992" cy="869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85E804E-D8C8-499F-9D95-3EE30AAEB505}"/>
                </a:ext>
              </a:extLst>
            </p:cNvPr>
            <p:cNvSpPr txBox="1"/>
            <p:nvPr/>
          </p:nvSpPr>
          <p:spPr>
            <a:xfrm>
              <a:off x="6361566" y="6538322"/>
              <a:ext cx="1026609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dirty="0"/>
                <a:t>1:45,000</a:t>
              </a:r>
              <a:endParaRPr lang="ar-SA" sz="1600" dirty="0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0B4CD92E-54AA-433C-819C-C6CEF637778E}"/>
              </a:ext>
            </a:extLst>
          </p:cNvPr>
          <p:cNvSpPr/>
          <p:nvPr/>
        </p:nvSpPr>
        <p:spPr>
          <a:xfrm>
            <a:off x="5164237" y="-36888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الطاقة و الاتصالات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007759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C2393B0F-ED4D-40D7-8428-A46DC8A36D3A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5C5FEA0-EAF3-4BDF-9DAE-EA9BDE776CE9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790F283-114F-404C-B1BB-E9F6DBCE1844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0F8AFD4-8292-48AD-8AE3-4F890267CB13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A2ABBD9-A11D-4A85-8C0F-EDA3E5AF3CFA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1CBB5C2-EF81-4737-867B-1E0A8BA9D4EF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33B4906-53DE-4174-8F4B-4FA8734E105F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6145025-5E21-4632-A71F-FFFFAAB08F21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667BFB3-7555-40A0-BB69-596872CD93B1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9E201AD-93EB-49B4-A310-E218F0B3827F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D4AC335-2325-41DD-9398-0B95C39C574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" r="1"/>
          <a:stretch/>
        </p:blipFill>
        <p:spPr>
          <a:xfrm>
            <a:off x="248054" y="557479"/>
            <a:ext cx="8936918" cy="634291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23" name="مربع نص 15">
            <a:extLst>
              <a:ext uri="{FF2B5EF4-FFF2-40B4-BE49-F238E27FC236}">
                <a16:creationId xmlns:a16="http://schemas.microsoft.com/office/drawing/2014/main" id="{B822F912-BDEF-4D1E-9FF2-17F27AEADC2C}"/>
              </a:ext>
            </a:extLst>
          </p:cNvPr>
          <p:cNvSpPr txBox="1"/>
          <p:nvPr/>
        </p:nvSpPr>
        <p:spPr>
          <a:xfrm>
            <a:off x="7164592" y="540172"/>
            <a:ext cx="209579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التعليم</a:t>
            </a:r>
          </a:p>
        </p:txBody>
      </p:sp>
      <p:pic>
        <p:nvPicPr>
          <p:cNvPr id="24" name="Picture 9">
            <a:extLst>
              <a:ext uri="{FF2B5EF4-FFF2-40B4-BE49-F238E27FC236}">
                <a16:creationId xmlns:a16="http://schemas.microsoft.com/office/drawing/2014/main" id="{FF8E412C-7A4F-4231-BDBF-0891A833BDE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803" r="1907" b="75938"/>
          <a:stretch>
            <a:fillRect/>
          </a:stretch>
        </p:blipFill>
        <p:spPr bwMode="auto">
          <a:xfrm>
            <a:off x="7787189" y="949548"/>
            <a:ext cx="956992" cy="869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6FC669-6DF7-4EFF-90AE-499B73577EB3}"/>
              </a:ext>
            </a:extLst>
          </p:cNvPr>
          <p:cNvSpPr txBox="1"/>
          <p:nvPr/>
        </p:nvSpPr>
        <p:spPr>
          <a:xfrm>
            <a:off x="7820223" y="6610330"/>
            <a:ext cx="102660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1:45,000</a:t>
            </a:r>
            <a:endParaRPr lang="ar-SA" sz="16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C9E9259-AB04-46F6-A34F-F4AD4F4C757B}"/>
              </a:ext>
            </a:extLst>
          </p:cNvPr>
          <p:cNvSpPr/>
          <p:nvPr/>
        </p:nvSpPr>
        <p:spPr>
          <a:xfrm>
            <a:off x="5131515" y="-13245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الخدمات التعليمية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826F7B-BEBE-4A2E-A573-C1FCB8F53744}"/>
              </a:ext>
            </a:extLst>
          </p:cNvPr>
          <p:cNvSpPr txBox="1"/>
          <p:nvPr/>
        </p:nvSpPr>
        <p:spPr>
          <a:xfrm>
            <a:off x="9716307" y="2135412"/>
            <a:ext cx="201622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أعداد المدارس في التجمعات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E5AA36D-C3EA-4DF3-A2E3-1F83755E70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9029354"/>
              </p:ext>
            </p:extLst>
          </p:nvPr>
        </p:nvGraphicFramePr>
        <p:xfrm>
          <a:off x="9078661" y="2279429"/>
          <a:ext cx="3370416" cy="3380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400483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22B1DB77-F119-494A-8F06-CC424D716EB3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C35E3C6-9C68-465E-9D76-F31B7E0E3854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B939922-FA57-497D-8445-76FFD41643ED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3A357E1-BADC-4E96-81D4-DD7B6B4CC09C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DD67900-EF58-4C00-900A-16C195CCF89A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0C8D96B-1094-4311-8E13-BA597214F9DA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EF1FFFE-E78C-4BC6-B2D7-53FC097D410F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6D59D6D-5B12-4011-8A27-2F6547F2A173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4D967CE-A77F-4A26-A9B9-CBDDBCB99CE1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C0F2B2-A723-4F49-B318-38283FD0F216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F8663A-3F1D-446D-8791-161DCA67A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" r="1"/>
          <a:stretch/>
        </p:blipFill>
        <p:spPr>
          <a:xfrm>
            <a:off x="248054" y="539785"/>
            <a:ext cx="8936916" cy="6342909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17" name="مربع نص 15">
            <a:extLst>
              <a:ext uri="{FF2B5EF4-FFF2-40B4-BE49-F238E27FC236}">
                <a16:creationId xmlns:a16="http://schemas.microsoft.com/office/drawing/2014/main" id="{747473B7-D284-4749-A45E-E1748DCBFBE3}"/>
              </a:ext>
            </a:extLst>
          </p:cNvPr>
          <p:cNvSpPr txBox="1"/>
          <p:nvPr/>
        </p:nvSpPr>
        <p:spPr>
          <a:xfrm>
            <a:off x="7164592" y="540172"/>
            <a:ext cx="209579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الخدمات الصحية</a:t>
            </a:r>
          </a:p>
        </p:txBody>
      </p:sp>
      <p:pic>
        <p:nvPicPr>
          <p:cNvPr id="18" name="Picture 9">
            <a:extLst>
              <a:ext uri="{FF2B5EF4-FFF2-40B4-BE49-F238E27FC236}">
                <a16:creationId xmlns:a16="http://schemas.microsoft.com/office/drawing/2014/main" id="{80DD6EE4-F7EC-4EB4-9F45-4166E17F2F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803" r="1907" b="75938"/>
          <a:stretch>
            <a:fillRect/>
          </a:stretch>
        </p:blipFill>
        <p:spPr bwMode="auto">
          <a:xfrm>
            <a:off x="7967618" y="1028203"/>
            <a:ext cx="731818" cy="664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F039AD-5014-4FB6-BCC6-09A1DBEB1B63}"/>
              </a:ext>
            </a:extLst>
          </p:cNvPr>
          <p:cNvSpPr txBox="1"/>
          <p:nvPr/>
        </p:nvSpPr>
        <p:spPr>
          <a:xfrm>
            <a:off x="7820223" y="6610330"/>
            <a:ext cx="102660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1:45,000</a:t>
            </a:r>
            <a:endParaRPr lang="ar-SA" sz="1600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66E06F2-4855-4AD6-8D7B-82C0B63B91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5651234"/>
              </p:ext>
            </p:extLst>
          </p:nvPr>
        </p:nvGraphicFramePr>
        <p:xfrm>
          <a:off x="9153640" y="2294525"/>
          <a:ext cx="3019980" cy="333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Rectangle 27">
            <a:extLst>
              <a:ext uri="{FF2B5EF4-FFF2-40B4-BE49-F238E27FC236}">
                <a16:creationId xmlns:a16="http://schemas.microsoft.com/office/drawing/2014/main" id="{7E387CD1-A060-4493-98CB-1C39885151E9}"/>
              </a:ext>
            </a:extLst>
          </p:cNvPr>
          <p:cNvSpPr/>
          <p:nvPr/>
        </p:nvSpPr>
        <p:spPr>
          <a:xfrm>
            <a:off x="5163884" y="-35892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التحليل/ الخدمات الصحية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20732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74D41D-398E-41B8-A4C5-8613C4E0144F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1221BE-9956-40CA-8F48-28F8FF06C482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DA7307-6F14-4D41-913E-C03F4527853C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F774E5-15B7-42DD-A83B-67C0C42F7C86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061F46-3F5E-44D3-9A7B-5EFE6D84F584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9B244C-7FBA-4DC4-85BA-56E60F3F1E11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04D038-9A89-4238-9790-60A6CC5ABF18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6021DD-AA8E-4EFB-BE9B-E405102F6BCA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3688602-EE7F-4257-996B-407B608F4BCD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34AF72-5234-4D54-B7C4-383760551574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10D74E-8F24-4643-99F0-0CC2D22FC12E}"/>
              </a:ext>
            </a:extLst>
          </p:cNvPr>
          <p:cNvSpPr txBox="1"/>
          <p:nvPr/>
        </p:nvSpPr>
        <p:spPr>
          <a:xfrm>
            <a:off x="7532191" y="-61559"/>
            <a:ext cx="445189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مقدمة عامة حول المشروع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95DD4E-6D01-447E-8925-DD4D6920BDF6}"/>
              </a:ext>
            </a:extLst>
          </p:cNvPr>
          <p:cNvSpPr txBox="1"/>
          <p:nvPr/>
        </p:nvSpPr>
        <p:spPr>
          <a:xfrm>
            <a:off x="885942" y="1116236"/>
            <a:ext cx="10860837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600" b="1" u="sng" dirty="0">
                <a:solidFill>
                  <a:srgbClr val="C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التخطيط على المستوى الاقليمي </a:t>
            </a:r>
            <a:r>
              <a:rPr lang="ar-SA" sz="28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: </a:t>
            </a:r>
            <a:r>
              <a:rPr lang="ar-SA" sz="36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هو المستوى الثاني من مستويات التخطيط بعد التخطيط الوطني , يتم في نطاق اقليمي محدد حيث يتم دراسة امكانيات هذا الاقليم لاستغلال هذه الامكانيات و النهوض و الارتقاء بالاقليم .</a:t>
            </a:r>
          </a:p>
          <a:p>
            <a:pPr algn="r"/>
            <a:endParaRPr lang="ar-SA" sz="32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/>
            <a:r>
              <a:rPr lang="ar-SA" sz="3600" b="1" u="sng" dirty="0">
                <a:solidFill>
                  <a:srgbClr val="C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أهداف التخطيط الاقليمي:</a:t>
            </a:r>
          </a:p>
          <a:p>
            <a:pPr marL="742950" indent="-742950" algn="r" rtl="1">
              <a:buAutoNum type="arabicPeriod"/>
            </a:pPr>
            <a:r>
              <a:rPr lang="ar-SA" sz="36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تحقيق أعلى تشابه بين اجزاء الاقليم و التخفيف من حدة الفوارق بينهم .</a:t>
            </a:r>
          </a:p>
          <a:p>
            <a:pPr marL="742950" indent="-742950" algn="r" rtl="1">
              <a:buAutoNum type="arabicPeriod"/>
            </a:pPr>
            <a:r>
              <a:rPr lang="ar-SA" sz="36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مواجهة المشاكل الاقتصادية و الاجتماعية في اقليم ما و وضع الحلول المناسبة لها .</a:t>
            </a:r>
          </a:p>
          <a:p>
            <a:pPr marL="742950" indent="-742950" algn="r" rtl="1">
              <a:buAutoNum type="arabicPeriod"/>
            </a:pPr>
            <a:r>
              <a:rPr lang="ar-SA" sz="36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تحقيق استخدام أمثل للموارد الطبيعية و البشرية المتاحة .</a:t>
            </a:r>
          </a:p>
          <a:p>
            <a:pPr marL="742950" indent="-742950" algn="r">
              <a:buAutoNum type="arabicPeriod"/>
            </a:pPr>
            <a:endParaRPr lang="ar-SA" sz="3600" b="1" dirty="0">
              <a:solidFill>
                <a:srgbClr val="C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16756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4219226C-FE2B-4159-B1F8-E7CE61D1E415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212C92-7918-48EF-869F-463A103F1808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A0B0CEF-7DA9-4157-BCB6-715F29BF946C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1837A3C-3CF3-4BDB-87D8-FEAF7EF6BC2C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28FC609-26EC-429B-8568-BA9B046671D2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CA27222-0F67-4670-BA7F-63FBB0D8E7B2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E23FDCB-0EA0-4AAB-B7E9-41B141D9C687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B6006E-6B0D-4632-92EE-797D960D8633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9746A5F-78CA-4983-A718-FCE7C1188C00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34BF1E8-2038-4F70-BEF2-49D44882406E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F3B0952-54DF-4FAB-98E6-21AD49D4532F}"/>
              </a:ext>
            </a:extLst>
          </p:cNvPr>
          <p:cNvGrpSpPr/>
          <p:nvPr/>
        </p:nvGrpSpPr>
        <p:grpSpPr>
          <a:xfrm>
            <a:off x="1554599" y="635157"/>
            <a:ext cx="9073936" cy="6423806"/>
            <a:chOff x="1554599" y="635157"/>
            <a:chExt cx="9073936" cy="642380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B560CD8-0186-4057-B838-C6CC3ABB2C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" r="1"/>
            <a:stretch/>
          </p:blipFill>
          <p:spPr>
            <a:xfrm>
              <a:off x="1554599" y="640255"/>
              <a:ext cx="8950456" cy="635251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4" name="مربع نص 15">
              <a:extLst>
                <a:ext uri="{FF2B5EF4-FFF2-40B4-BE49-F238E27FC236}">
                  <a16:creationId xmlns:a16="http://schemas.microsoft.com/office/drawing/2014/main" id="{58F41383-51CE-4215-8E87-5CBCA467271C}"/>
                </a:ext>
              </a:extLst>
            </p:cNvPr>
            <p:cNvSpPr txBox="1"/>
            <p:nvPr/>
          </p:nvSpPr>
          <p:spPr>
            <a:xfrm>
              <a:off x="8532744" y="635157"/>
              <a:ext cx="2095791" cy="64633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3600" b="1" dirty="0"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الزراعة</a:t>
              </a:r>
            </a:p>
          </p:txBody>
        </p:sp>
        <p:pic>
          <p:nvPicPr>
            <p:cNvPr id="15" name="Picture 9">
              <a:extLst>
                <a:ext uri="{FF2B5EF4-FFF2-40B4-BE49-F238E27FC236}">
                  <a16:creationId xmlns:a16="http://schemas.microsoft.com/office/drawing/2014/main" id="{2C934BA1-EBE6-484A-81CA-1D04E503E9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9803" r="1907" b="75938"/>
            <a:stretch>
              <a:fillRect/>
            </a:stretch>
          </p:blipFill>
          <p:spPr bwMode="auto">
            <a:xfrm>
              <a:off x="9126768" y="1229026"/>
              <a:ext cx="1023941" cy="930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B85EE8-F200-48F1-A2D7-24BC18AB3A59}"/>
                </a:ext>
              </a:extLst>
            </p:cNvPr>
            <p:cNvSpPr txBox="1"/>
            <p:nvPr/>
          </p:nvSpPr>
          <p:spPr>
            <a:xfrm>
              <a:off x="9126768" y="6720409"/>
              <a:ext cx="1026609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dirty="0"/>
                <a:t>1:45,000</a:t>
              </a:r>
              <a:endParaRPr lang="ar-SA" sz="1600" dirty="0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C7AD8493-596B-4D19-9EF8-71B789E6DCAE}"/>
              </a:ext>
            </a:extLst>
          </p:cNvPr>
          <p:cNvSpPr/>
          <p:nvPr/>
        </p:nvSpPr>
        <p:spPr>
          <a:xfrm>
            <a:off x="5155927" y="-35892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الاقتصاد المحلي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85A795A0-7604-46A5-8BC5-3A84E9062C21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6DB8692-69F6-4D0D-87D7-69477ADFA080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BCDF07F-0F3D-4BFD-B45A-EC19560A6C2D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755BDED-3F55-4EED-AA84-CCC54BBBF0A6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F056C3-6394-4704-85CB-AAB5319D6555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5D7A312-14B4-476E-893C-54243B65B9ED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A58E7D9-E013-44E7-9C63-7553B90683D1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548D7D1-2737-4454-BA05-BB8462566486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A3D531-8830-4926-BE1B-BF98B24752B7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5B43044-88FB-4423-9D87-E888A79F867C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0ED6217-73BA-4C61-8A7D-1D9FAF855B87}"/>
              </a:ext>
            </a:extLst>
          </p:cNvPr>
          <p:cNvSpPr/>
          <p:nvPr/>
        </p:nvSpPr>
        <p:spPr>
          <a:xfrm>
            <a:off x="3564159" y="-35892"/>
            <a:ext cx="77583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الاقتصاد المحلي / الزراعة / النباتات الطبية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BCD0B77-296E-42D2-A70D-3652EB11344A}"/>
              </a:ext>
            </a:extLst>
          </p:cNvPr>
          <p:cNvGrpSpPr/>
          <p:nvPr/>
        </p:nvGrpSpPr>
        <p:grpSpPr>
          <a:xfrm>
            <a:off x="9510725" y="680699"/>
            <a:ext cx="2565525" cy="1925347"/>
            <a:chOff x="9510725" y="680699"/>
            <a:chExt cx="2565525" cy="1925347"/>
          </a:xfrm>
        </p:grpSpPr>
        <p:pic>
          <p:nvPicPr>
            <p:cNvPr id="1026" name="Picture 2" descr="Image result for â«Ø²Ø±Ø§Ø¹Ø© Ø§ÙÙØ¹ÙØ§Ø¹â¬â">
              <a:extLst>
                <a:ext uri="{FF2B5EF4-FFF2-40B4-BE49-F238E27FC236}">
                  <a16:creationId xmlns:a16="http://schemas.microsoft.com/office/drawing/2014/main" id="{A75DD431-8695-4AA9-9BF7-0AB791F4C9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0725" y="680699"/>
              <a:ext cx="2565525" cy="19253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01203ED-5C2F-4E2E-85BF-F94EA6A1CBF2}"/>
                </a:ext>
              </a:extLst>
            </p:cNvPr>
            <p:cNvSpPr txBox="1"/>
            <p:nvPr/>
          </p:nvSpPr>
          <p:spPr>
            <a:xfrm>
              <a:off x="9568905" y="2124348"/>
              <a:ext cx="901786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400" b="1" dirty="0">
                  <a:solidFill>
                    <a:schemeClr val="bg1"/>
                  </a:solidFill>
                </a:rPr>
                <a:t>النعنع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38B2CDF-3BF1-4BFA-9F3A-544B5D43BA78}"/>
              </a:ext>
            </a:extLst>
          </p:cNvPr>
          <p:cNvGrpSpPr/>
          <p:nvPr/>
        </p:nvGrpSpPr>
        <p:grpSpPr>
          <a:xfrm>
            <a:off x="7411369" y="687675"/>
            <a:ext cx="2052473" cy="2012747"/>
            <a:chOff x="7239271" y="720362"/>
            <a:chExt cx="2052473" cy="2012747"/>
          </a:xfrm>
        </p:grpSpPr>
        <p:pic>
          <p:nvPicPr>
            <p:cNvPr id="1028" name="Picture 4" descr="Image result for â«Ø­ØµØ§ ÙØ¨Ø§Ùâ¬â">
              <a:extLst>
                <a:ext uri="{FF2B5EF4-FFF2-40B4-BE49-F238E27FC236}">
                  <a16:creationId xmlns:a16="http://schemas.microsoft.com/office/drawing/2014/main" id="{DAD404C2-7FC7-4EB4-8D17-92E90FB98A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9272" y="720362"/>
              <a:ext cx="2052472" cy="20127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E30AF1A-66EA-4088-AE1C-049B6101E600}"/>
                </a:ext>
              </a:extLst>
            </p:cNvPr>
            <p:cNvSpPr txBox="1"/>
            <p:nvPr/>
          </p:nvSpPr>
          <p:spPr>
            <a:xfrm>
              <a:off x="7239271" y="2271444"/>
              <a:ext cx="1445047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400" b="1" dirty="0">
                  <a:solidFill>
                    <a:schemeClr val="bg1"/>
                  </a:solidFill>
                </a:rPr>
                <a:t>حصا لبان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A911D06-8E9E-4CD2-9904-BAABACC4084F}"/>
              </a:ext>
            </a:extLst>
          </p:cNvPr>
          <p:cNvGrpSpPr/>
          <p:nvPr/>
        </p:nvGrpSpPr>
        <p:grpSpPr>
          <a:xfrm>
            <a:off x="4784424" y="691837"/>
            <a:ext cx="2552280" cy="1914209"/>
            <a:chOff x="4357571" y="733549"/>
            <a:chExt cx="2552280" cy="1914209"/>
          </a:xfrm>
        </p:grpSpPr>
        <p:pic>
          <p:nvPicPr>
            <p:cNvPr id="1030" name="Picture 6" descr="Related image">
              <a:extLst>
                <a:ext uri="{FF2B5EF4-FFF2-40B4-BE49-F238E27FC236}">
                  <a16:creationId xmlns:a16="http://schemas.microsoft.com/office/drawing/2014/main" id="{E04094A1-3F7A-4BDD-8C67-4C89ED41BE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7572" y="733549"/>
              <a:ext cx="2552279" cy="1914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21B116F-8EA8-4D0B-B17E-F313C7A18575}"/>
                </a:ext>
              </a:extLst>
            </p:cNvPr>
            <p:cNvSpPr txBox="1"/>
            <p:nvPr/>
          </p:nvSpPr>
          <p:spPr>
            <a:xfrm>
              <a:off x="4357571" y="2124348"/>
              <a:ext cx="1590444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>
                  <a:solidFill>
                    <a:schemeClr val="bg1"/>
                  </a:solidFill>
                </a:rPr>
                <a:t>زعتر ليموني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C982F32-3A0F-409D-8371-310AE4401816}"/>
              </a:ext>
            </a:extLst>
          </p:cNvPr>
          <p:cNvGrpSpPr/>
          <p:nvPr/>
        </p:nvGrpSpPr>
        <p:grpSpPr>
          <a:xfrm>
            <a:off x="2641739" y="687675"/>
            <a:ext cx="2052473" cy="2031055"/>
            <a:chOff x="2140388" y="733549"/>
            <a:chExt cx="2052473" cy="2031055"/>
          </a:xfrm>
        </p:grpSpPr>
        <p:pic>
          <p:nvPicPr>
            <p:cNvPr id="1032" name="Picture 8" descr="Image result for â«Ø²Ø±Ø§Ø¹Ø© Ø§ÙØ¬Ø±Ø¬ÙØ±â¬â">
              <a:extLst>
                <a:ext uri="{FF2B5EF4-FFF2-40B4-BE49-F238E27FC236}">
                  <a16:creationId xmlns:a16="http://schemas.microsoft.com/office/drawing/2014/main" id="{7E7E5F5E-8EA5-44C7-8ABB-54B4420670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0389" y="733549"/>
              <a:ext cx="2052472" cy="20310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3BA67FB-5475-4CB4-9CEB-823ACF4E5065}"/>
                </a:ext>
              </a:extLst>
            </p:cNvPr>
            <p:cNvSpPr txBox="1"/>
            <p:nvPr/>
          </p:nvSpPr>
          <p:spPr>
            <a:xfrm>
              <a:off x="2140388" y="2271444"/>
              <a:ext cx="855299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>
                  <a:solidFill>
                    <a:schemeClr val="bg1"/>
                  </a:solidFill>
                </a:rPr>
                <a:t>الجرجير</a:t>
              </a:r>
            </a:p>
          </p:txBody>
        </p:sp>
      </p:grpSp>
      <p:pic>
        <p:nvPicPr>
          <p:cNvPr id="1034" name="Picture 10" descr="Image result for â«ØªØ±Ø®ÙÙâ¬â">
            <a:extLst>
              <a:ext uri="{FF2B5EF4-FFF2-40B4-BE49-F238E27FC236}">
                <a16:creationId xmlns:a16="http://schemas.microsoft.com/office/drawing/2014/main" id="{3859315E-209D-4E08-86A3-1BF7527E6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13" y="696011"/>
            <a:ext cx="2447256" cy="167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0CBBD76D-7E14-48FD-9B74-8B5F924A2AF0}"/>
              </a:ext>
            </a:extLst>
          </p:cNvPr>
          <p:cNvSpPr txBox="1"/>
          <p:nvPr/>
        </p:nvSpPr>
        <p:spPr>
          <a:xfrm>
            <a:off x="169931" y="1893515"/>
            <a:ext cx="103168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>
                <a:solidFill>
                  <a:schemeClr val="bg1"/>
                </a:solidFill>
              </a:rPr>
              <a:t>ترخون</a:t>
            </a:r>
          </a:p>
        </p:txBody>
      </p:sp>
      <p:pic>
        <p:nvPicPr>
          <p:cNvPr id="1036" name="Picture 12" descr="Related image">
            <a:extLst>
              <a:ext uri="{FF2B5EF4-FFF2-40B4-BE49-F238E27FC236}">
                <a16:creationId xmlns:a16="http://schemas.microsoft.com/office/drawing/2014/main" id="{4C7E1EBC-4A01-4D18-8608-713DF232BE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" t="5470" r="5929" b="4392"/>
          <a:stretch/>
        </p:blipFill>
        <p:spPr bwMode="auto">
          <a:xfrm>
            <a:off x="9538508" y="2653904"/>
            <a:ext cx="2532166" cy="201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F1084380-9962-4EF3-A411-9E102145CE77}"/>
              </a:ext>
            </a:extLst>
          </p:cNvPr>
          <p:cNvSpPr txBox="1"/>
          <p:nvPr/>
        </p:nvSpPr>
        <p:spPr>
          <a:xfrm>
            <a:off x="9678073" y="4283591"/>
            <a:ext cx="234099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>
                <a:solidFill>
                  <a:schemeClr val="bg1"/>
                </a:solidFill>
              </a:rPr>
              <a:t>الريحان الأحمر و الأخضر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B386E42-F15C-480A-943C-2691990407D8}"/>
              </a:ext>
            </a:extLst>
          </p:cNvPr>
          <p:cNvGrpSpPr/>
          <p:nvPr/>
        </p:nvGrpSpPr>
        <p:grpSpPr>
          <a:xfrm>
            <a:off x="7336703" y="2783568"/>
            <a:ext cx="2139704" cy="1914209"/>
            <a:chOff x="7336703" y="2783568"/>
            <a:chExt cx="2139704" cy="1914209"/>
          </a:xfrm>
        </p:grpSpPr>
        <p:pic>
          <p:nvPicPr>
            <p:cNvPr id="1038" name="Picture 14" descr="Image result for â«Ø²Ø±Ø§Ø¹Ø© Ø§ÙÙØ¬Ù Ø§ÙØ§Ø­ÙØ±â¬â">
              <a:extLst>
                <a:ext uri="{FF2B5EF4-FFF2-40B4-BE49-F238E27FC236}">
                  <a16:creationId xmlns:a16="http://schemas.microsoft.com/office/drawing/2014/main" id="{6644CECA-D5CE-45A5-8FFB-9D24509683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4882" y="2783568"/>
              <a:ext cx="2121525" cy="1914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9F97BB4-B78E-41AA-BBBB-5547F29037AF}"/>
                </a:ext>
              </a:extLst>
            </p:cNvPr>
            <p:cNvSpPr txBox="1"/>
            <p:nvPr/>
          </p:nvSpPr>
          <p:spPr>
            <a:xfrm>
              <a:off x="7336703" y="4283591"/>
              <a:ext cx="1707655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>
                  <a:solidFill>
                    <a:schemeClr val="bg1"/>
                  </a:solidFill>
                </a:rPr>
                <a:t>الفجل الاحمر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F38984D-5DEA-4F0A-926A-6A04AE060B37}"/>
              </a:ext>
            </a:extLst>
          </p:cNvPr>
          <p:cNvGrpSpPr/>
          <p:nvPr/>
        </p:nvGrpSpPr>
        <p:grpSpPr>
          <a:xfrm>
            <a:off x="4829181" y="2685704"/>
            <a:ext cx="2466975" cy="2174948"/>
            <a:chOff x="4829181" y="2685704"/>
            <a:chExt cx="2466975" cy="2174948"/>
          </a:xfrm>
        </p:grpSpPr>
        <p:pic>
          <p:nvPicPr>
            <p:cNvPr id="1040" name="Picture 16" descr="Image result for â«Ø§ÙÙÙØ±ÙÙØ©â¬â">
              <a:extLst>
                <a:ext uri="{FF2B5EF4-FFF2-40B4-BE49-F238E27FC236}">
                  <a16:creationId xmlns:a16="http://schemas.microsoft.com/office/drawing/2014/main" id="{0B3487EB-EAEB-4D46-86B9-09C3623CA0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9181" y="2685704"/>
              <a:ext cx="2466975" cy="21749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2EEF482-065B-4B6A-9FA9-327E3783A330}"/>
                </a:ext>
              </a:extLst>
            </p:cNvPr>
            <p:cNvSpPr txBox="1"/>
            <p:nvPr/>
          </p:nvSpPr>
          <p:spPr>
            <a:xfrm>
              <a:off x="4829181" y="4428604"/>
              <a:ext cx="126285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>
                  <a:solidFill>
                    <a:schemeClr val="bg1"/>
                  </a:solidFill>
                </a:rPr>
                <a:t>الميرمية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B186E33-BF46-466F-9E5B-57EB97B5AF47}"/>
              </a:ext>
            </a:extLst>
          </p:cNvPr>
          <p:cNvGrpSpPr/>
          <p:nvPr/>
        </p:nvGrpSpPr>
        <p:grpSpPr>
          <a:xfrm>
            <a:off x="2586829" y="2783568"/>
            <a:ext cx="2146394" cy="2064924"/>
            <a:chOff x="2586829" y="2783568"/>
            <a:chExt cx="2146394" cy="2064924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7946A982-08AF-493E-B0E2-0E3F4903CC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6829" y="2783568"/>
              <a:ext cx="2146394" cy="2064924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C51A716-984B-4ED4-85F9-A1D1D9A1A026}"/>
                </a:ext>
              </a:extLst>
            </p:cNvPr>
            <p:cNvSpPr txBox="1"/>
            <p:nvPr/>
          </p:nvSpPr>
          <p:spPr>
            <a:xfrm>
              <a:off x="2586829" y="4428604"/>
              <a:ext cx="910209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>
                  <a:solidFill>
                    <a:schemeClr val="bg1"/>
                  </a:solidFill>
                </a:rPr>
                <a:t>ساقوري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E652DEB-5BFE-41AA-8082-5E302A5B3C0C}"/>
              </a:ext>
            </a:extLst>
          </p:cNvPr>
          <p:cNvGrpSpPr/>
          <p:nvPr/>
        </p:nvGrpSpPr>
        <p:grpSpPr>
          <a:xfrm>
            <a:off x="23896" y="2469589"/>
            <a:ext cx="2466975" cy="2403928"/>
            <a:chOff x="23896" y="2469589"/>
            <a:chExt cx="2466975" cy="2403928"/>
          </a:xfrm>
        </p:grpSpPr>
        <p:pic>
          <p:nvPicPr>
            <p:cNvPr id="1044" name="Picture 20" descr="Related image">
              <a:extLst>
                <a:ext uri="{FF2B5EF4-FFF2-40B4-BE49-F238E27FC236}">
                  <a16:creationId xmlns:a16="http://schemas.microsoft.com/office/drawing/2014/main" id="{1F218664-C673-46A9-BAB6-102F2DD146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96" y="2469589"/>
              <a:ext cx="2466975" cy="24039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ED35721-0CB2-49EA-90A5-8082BCE756DC}"/>
                </a:ext>
              </a:extLst>
            </p:cNvPr>
            <p:cNvSpPr txBox="1"/>
            <p:nvPr/>
          </p:nvSpPr>
          <p:spPr>
            <a:xfrm>
              <a:off x="75788" y="4419133"/>
              <a:ext cx="107650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>
                  <a:solidFill>
                    <a:schemeClr val="bg1"/>
                  </a:solidFill>
                </a:rPr>
                <a:t>البازيلاء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43FA591-691B-4C3C-A640-EE76F783FC71}"/>
              </a:ext>
            </a:extLst>
          </p:cNvPr>
          <p:cNvGrpSpPr/>
          <p:nvPr/>
        </p:nvGrpSpPr>
        <p:grpSpPr>
          <a:xfrm>
            <a:off x="9690382" y="4746554"/>
            <a:ext cx="2340996" cy="2121525"/>
            <a:chOff x="9690382" y="4746554"/>
            <a:chExt cx="2340996" cy="2121525"/>
          </a:xfrm>
        </p:grpSpPr>
        <p:pic>
          <p:nvPicPr>
            <p:cNvPr id="1046" name="Picture 22" descr="Related image">
              <a:extLst>
                <a:ext uri="{FF2B5EF4-FFF2-40B4-BE49-F238E27FC236}">
                  <a16:creationId xmlns:a16="http://schemas.microsoft.com/office/drawing/2014/main" id="{96B6367B-A98E-4E33-8E36-773230199B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0382" y="4746554"/>
              <a:ext cx="2340996" cy="212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6087F48-16A9-4584-B0CA-69333004295F}"/>
                </a:ext>
              </a:extLst>
            </p:cNvPr>
            <p:cNvSpPr txBox="1"/>
            <p:nvPr/>
          </p:nvSpPr>
          <p:spPr>
            <a:xfrm>
              <a:off x="9836447" y="6444828"/>
              <a:ext cx="100811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>
                  <a:solidFill>
                    <a:schemeClr val="bg1"/>
                  </a:solidFill>
                </a:rPr>
                <a:t>البصل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C5BE827-1AA7-488A-9FFD-840CE4ED688C}"/>
              </a:ext>
            </a:extLst>
          </p:cNvPr>
          <p:cNvGrpSpPr/>
          <p:nvPr/>
        </p:nvGrpSpPr>
        <p:grpSpPr>
          <a:xfrm>
            <a:off x="7373049" y="4797936"/>
            <a:ext cx="2195856" cy="2047002"/>
            <a:chOff x="7373049" y="4797936"/>
            <a:chExt cx="2195856" cy="2047002"/>
          </a:xfrm>
        </p:grpSpPr>
        <p:pic>
          <p:nvPicPr>
            <p:cNvPr id="1048" name="Picture 24" descr="Image result for â«ÙØ¨Ø§Øª Ø§ÙØ´ÙÙØ±â¬â">
              <a:extLst>
                <a:ext uri="{FF2B5EF4-FFF2-40B4-BE49-F238E27FC236}">
                  <a16:creationId xmlns:a16="http://schemas.microsoft.com/office/drawing/2014/main" id="{829B0938-55DE-4CEF-B304-B5CCB1EA25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3049" y="4797936"/>
              <a:ext cx="2195856" cy="20470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1234234-3361-43AB-8609-A3875BEA1990}"/>
                </a:ext>
              </a:extLst>
            </p:cNvPr>
            <p:cNvSpPr txBox="1"/>
            <p:nvPr/>
          </p:nvSpPr>
          <p:spPr>
            <a:xfrm>
              <a:off x="7411369" y="6444828"/>
              <a:ext cx="9129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>
                  <a:solidFill>
                    <a:schemeClr val="bg1"/>
                  </a:solidFill>
                </a:rPr>
                <a:t>الشومر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AFEAF52-2293-451A-B543-A19D903DF19A}"/>
              </a:ext>
            </a:extLst>
          </p:cNvPr>
          <p:cNvGrpSpPr/>
          <p:nvPr/>
        </p:nvGrpSpPr>
        <p:grpSpPr>
          <a:xfrm>
            <a:off x="4926403" y="4939214"/>
            <a:ext cx="2331256" cy="1793646"/>
            <a:chOff x="4926403" y="4939214"/>
            <a:chExt cx="2331256" cy="1793646"/>
          </a:xfrm>
        </p:grpSpPr>
        <p:pic>
          <p:nvPicPr>
            <p:cNvPr id="1050" name="Picture 26" descr="Image result for â«ÙØ¨Ø§Øª ÙÙÙØ³Ø§â¬â">
              <a:extLst>
                <a:ext uri="{FF2B5EF4-FFF2-40B4-BE49-F238E27FC236}">
                  <a16:creationId xmlns:a16="http://schemas.microsoft.com/office/drawing/2014/main" id="{E04B4A60-4956-444F-A75E-506A792F00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6403" y="4939214"/>
              <a:ext cx="2331256" cy="17936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53A3E67-BA4F-4679-8FDF-41A51C2D6FDC}"/>
                </a:ext>
              </a:extLst>
            </p:cNvPr>
            <p:cNvSpPr txBox="1"/>
            <p:nvPr/>
          </p:nvSpPr>
          <p:spPr>
            <a:xfrm>
              <a:off x="5036367" y="6271573"/>
              <a:ext cx="1218941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>
                  <a:solidFill>
                    <a:schemeClr val="bg1"/>
                  </a:solidFill>
                </a:rPr>
                <a:t>مليسا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E16356E-C8C1-4A77-AF91-BF36187CD4B4}"/>
              </a:ext>
            </a:extLst>
          </p:cNvPr>
          <p:cNvGrpSpPr/>
          <p:nvPr/>
        </p:nvGrpSpPr>
        <p:grpSpPr>
          <a:xfrm>
            <a:off x="2718632" y="4909108"/>
            <a:ext cx="2119481" cy="1935830"/>
            <a:chOff x="2718632" y="4909108"/>
            <a:chExt cx="2119481" cy="1935830"/>
          </a:xfrm>
        </p:grpSpPr>
        <p:pic>
          <p:nvPicPr>
            <p:cNvPr id="1056" name="Picture 32" descr="Image result for â«Ø²Ø±Ø§Ø¹Ø© Ø§ÙØ¨ÙØ¯ÙÙØ³â¬â">
              <a:extLst>
                <a:ext uri="{FF2B5EF4-FFF2-40B4-BE49-F238E27FC236}">
                  <a16:creationId xmlns:a16="http://schemas.microsoft.com/office/drawing/2014/main" id="{99FFEE2B-5131-4772-B556-B55B43874E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8632" y="4909108"/>
              <a:ext cx="2119481" cy="193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772395D-F929-469B-98FB-FC6ADADCA112}"/>
                </a:ext>
              </a:extLst>
            </p:cNvPr>
            <p:cNvSpPr txBox="1"/>
            <p:nvPr/>
          </p:nvSpPr>
          <p:spPr>
            <a:xfrm>
              <a:off x="2787804" y="6444828"/>
              <a:ext cx="999971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>
                  <a:solidFill>
                    <a:schemeClr val="bg1"/>
                  </a:solidFill>
                </a:rPr>
                <a:t>البقدونس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2C88983-7FD1-4D81-8295-2623810860B7}"/>
              </a:ext>
            </a:extLst>
          </p:cNvPr>
          <p:cNvGrpSpPr/>
          <p:nvPr/>
        </p:nvGrpSpPr>
        <p:grpSpPr>
          <a:xfrm>
            <a:off x="156662" y="4935815"/>
            <a:ext cx="2458495" cy="1925827"/>
            <a:chOff x="156662" y="4935815"/>
            <a:chExt cx="2458495" cy="1925827"/>
          </a:xfrm>
        </p:grpSpPr>
        <p:pic>
          <p:nvPicPr>
            <p:cNvPr id="1058" name="Picture 34" descr="Related image">
              <a:extLst>
                <a:ext uri="{FF2B5EF4-FFF2-40B4-BE49-F238E27FC236}">
                  <a16:creationId xmlns:a16="http://schemas.microsoft.com/office/drawing/2014/main" id="{FD645656-1633-4083-847F-B0CF22F582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662" y="4935815"/>
              <a:ext cx="2458495" cy="1925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38AAF2D-4314-4603-9536-E2B7D7FF35E3}"/>
                </a:ext>
              </a:extLst>
            </p:cNvPr>
            <p:cNvSpPr txBox="1"/>
            <p:nvPr/>
          </p:nvSpPr>
          <p:spPr>
            <a:xfrm>
              <a:off x="212577" y="6444828"/>
              <a:ext cx="111686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>
                  <a:solidFill>
                    <a:schemeClr val="bg1"/>
                  </a:solidFill>
                </a:rPr>
                <a:t>الحميض</a:t>
              </a:r>
            </a:p>
          </p:txBody>
        </p:sp>
      </p:grp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034C6628-25C9-451B-8601-A89865C64537}"/>
              </a:ext>
            </a:extLst>
          </p:cNvPr>
          <p:cNvSpPr/>
          <p:nvPr/>
        </p:nvSpPr>
        <p:spPr>
          <a:xfrm>
            <a:off x="586545" y="882166"/>
            <a:ext cx="5612724" cy="2303062"/>
          </a:xfrm>
          <a:prstGeom prst="roundRect">
            <a:avLst/>
          </a:prstGeom>
          <a:solidFill>
            <a:schemeClr val="bg1">
              <a:lumMod val="75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/>
            <a:r>
              <a:rPr lang="ar-SA" b="1" dirty="0">
                <a:solidFill>
                  <a:srgbClr val="203864"/>
                </a:solidFill>
              </a:rPr>
              <a:t>الكمية المنتجة من النباتات الطبية هي 2000 طن حسب احصائيات عام 2016 , صدر منها 750 طن للسوق الخارجي و 350 منها لأراضي 1948, و 800 طن غير صالح للتصدير.</a:t>
            </a:r>
          </a:p>
          <a:p>
            <a:pPr algn="r"/>
            <a:endParaRPr lang="ar-SA" b="1" dirty="0">
              <a:solidFill>
                <a:srgbClr val="203864"/>
              </a:solidFill>
            </a:endParaRPr>
          </a:p>
          <a:p>
            <a:pPr algn="r"/>
            <a:r>
              <a:rPr lang="ar-SA" b="1" dirty="0">
                <a:solidFill>
                  <a:srgbClr val="203864"/>
                </a:solidFill>
              </a:rPr>
              <a:t>يتم تصدير النباتات الطبية سنويا بقيمة 3.5 مليون دولار .</a:t>
            </a:r>
          </a:p>
          <a:p>
            <a:pPr algn="r"/>
            <a:r>
              <a:rPr lang="ar-SA" b="1" dirty="0">
                <a:solidFill>
                  <a:srgbClr val="203864"/>
                </a:solidFill>
              </a:rPr>
              <a:t>يتم زراعة اللوزيات و الفرولة و البطاطا و الخضار الى جانب النباتات الطبية.</a:t>
            </a:r>
          </a:p>
          <a:p>
            <a:pPr algn="r"/>
            <a:r>
              <a:rPr lang="ar-SA" b="1" dirty="0">
                <a:solidFill>
                  <a:srgbClr val="203864"/>
                </a:solidFill>
              </a:rPr>
              <a:t>يتم تصدير 1500 طن من البطاطا سنويا بقيمة 1.8 مليون دولار</a:t>
            </a:r>
          </a:p>
        </p:txBody>
      </p:sp>
    </p:spTree>
    <p:extLst>
      <p:ext uri="{BB962C8B-B14F-4D97-AF65-F5344CB8AC3E}">
        <p14:creationId xmlns:p14="http://schemas.microsoft.com/office/powerpoint/2010/main" val="5028585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0F13968-1AC2-4CCE-BCB4-3BBEB5F9CC2A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853144-AE18-4F67-8504-0C0EF507196B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3C4E10-D7B8-4B51-A954-C3D784B79554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3E2C2F-EAAA-4D2E-A4B5-0A44E737A08B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B26BA6A-AEBE-438D-8294-CC4A9C945D19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6E443A-5953-49AA-B559-3DB298C26CCE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C01020-C89E-43A1-8DD6-CFB1D6D2640D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1F4767E-DA4B-4E39-A7A4-1F2DB4212926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DD97C83-EC0B-447A-AAF3-DAE5CDC82E26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2F03984-98E8-4EA1-A9C6-CE8AD7AB1E91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0B8B359-333B-423F-8679-E3A5B0996DF9}"/>
              </a:ext>
            </a:extLst>
          </p:cNvPr>
          <p:cNvCxnSpPr>
            <a:cxnSpLocks/>
          </p:cNvCxnSpPr>
          <p:nvPr/>
        </p:nvCxnSpPr>
        <p:spPr>
          <a:xfrm>
            <a:off x="8848586" y="684188"/>
            <a:ext cx="149191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C3EFB90A-0227-4F02-9ED8-0CAC81CB8BC9}"/>
              </a:ext>
            </a:extLst>
          </p:cNvPr>
          <p:cNvSpPr/>
          <p:nvPr/>
        </p:nvSpPr>
        <p:spPr>
          <a:xfrm>
            <a:off x="5155927" y="-35892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الاقتصاد المحلي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207A5CD-63A1-4B19-BF1E-8BBE36B3FFEE}"/>
              </a:ext>
            </a:extLst>
          </p:cNvPr>
          <p:cNvGrpSpPr/>
          <p:nvPr/>
        </p:nvGrpSpPr>
        <p:grpSpPr>
          <a:xfrm>
            <a:off x="1552601" y="605107"/>
            <a:ext cx="9025711" cy="6382690"/>
            <a:chOff x="234672" y="530176"/>
            <a:chExt cx="9025711" cy="638269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0D23A0F-9841-45BD-9481-E08B602DB6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8"/>
            <a:stretch/>
          </p:blipFill>
          <p:spPr>
            <a:xfrm>
              <a:off x="234672" y="530176"/>
              <a:ext cx="8950456" cy="635553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" name="مربع نص 15">
              <a:extLst>
                <a:ext uri="{FF2B5EF4-FFF2-40B4-BE49-F238E27FC236}">
                  <a16:creationId xmlns:a16="http://schemas.microsoft.com/office/drawing/2014/main" id="{14BE3FF3-659C-4A73-B381-FAC952A4E4AE}"/>
                </a:ext>
              </a:extLst>
            </p:cNvPr>
            <p:cNvSpPr txBox="1"/>
            <p:nvPr/>
          </p:nvSpPr>
          <p:spPr>
            <a:xfrm>
              <a:off x="7164592" y="540172"/>
              <a:ext cx="2095791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3200" b="1" dirty="0"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صناعة و تجارة</a:t>
              </a:r>
            </a:p>
          </p:txBody>
        </p:sp>
        <p:pic>
          <p:nvPicPr>
            <p:cNvPr id="7" name="Picture 9">
              <a:extLst>
                <a:ext uri="{FF2B5EF4-FFF2-40B4-BE49-F238E27FC236}">
                  <a16:creationId xmlns:a16="http://schemas.microsoft.com/office/drawing/2014/main" id="{748FAFEB-A465-479F-BCAE-ED0735B8E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9803" r="1907" b="75938"/>
            <a:stretch>
              <a:fillRect/>
            </a:stretch>
          </p:blipFill>
          <p:spPr bwMode="auto">
            <a:xfrm>
              <a:off x="8036247" y="937317"/>
              <a:ext cx="660538" cy="600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C71C076-74DC-4568-A925-DF322032E1D5}"/>
                </a:ext>
              </a:extLst>
            </p:cNvPr>
            <p:cNvSpPr txBox="1"/>
            <p:nvPr/>
          </p:nvSpPr>
          <p:spPr>
            <a:xfrm>
              <a:off x="6376495" y="6574312"/>
              <a:ext cx="1026609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dirty="0"/>
                <a:t>1:45,000</a:t>
              </a:r>
              <a:endParaRPr lang="ar-SA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5674113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4FA80D8-AFAC-407C-BC8D-8C6D44618C30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A246753-D3F6-45A7-9688-5D8D20B06435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08A33DE-1104-45FB-9FC2-761CAF45A053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BAF7323-313E-4588-ADDB-F148C20FDA09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D8412C3-011D-478F-9943-0D4C73199CEC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87AEC12-6078-478D-B281-E0E63491A2BD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1C6E902-5D79-4E38-B38A-E256515ABDD4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1730B31-35D8-44D0-B9FB-EF6A3D166E2C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4F8511B-2E41-427D-9F45-9D0EFC357243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735F3A6-3BC9-4EDC-843F-F06CBD2BC06C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49829FA-0801-437E-B4C9-EECE7C6DAB7B}"/>
              </a:ext>
            </a:extLst>
          </p:cNvPr>
          <p:cNvGrpSpPr/>
          <p:nvPr/>
        </p:nvGrpSpPr>
        <p:grpSpPr>
          <a:xfrm>
            <a:off x="1481887" y="624398"/>
            <a:ext cx="9012329" cy="6409099"/>
            <a:chOff x="1481887" y="624398"/>
            <a:chExt cx="9012329" cy="640909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F80D58A-86B1-4A8C-9ECD-93203DBE1B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" r="1"/>
            <a:stretch/>
          </p:blipFill>
          <p:spPr>
            <a:xfrm>
              <a:off x="1481887" y="624398"/>
              <a:ext cx="8936916" cy="6342909"/>
            </a:xfrm>
            <a:prstGeom prst="rect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</p:pic>
        <p:sp>
          <p:nvSpPr>
            <p:cNvPr id="18" name="مربع نص 15">
              <a:extLst>
                <a:ext uri="{FF2B5EF4-FFF2-40B4-BE49-F238E27FC236}">
                  <a16:creationId xmlns:a16="http://schemas.microsoft.com/office/drawing/2014/main" id="{449C38F6-7C09-46D3-BB1E-0A1B5A1ABD3C}"/>
                </a:ext>
              </a:extLst>
            </p:cNvPr>
            <p:cNvSpPr txBox="1"/>
            <p:nvPr/>
          </p:nvSpPr>
          <p:spPr>
            <a:xfrm>
              <a:off x="8398425" y="624785"/>
              <a:ext cx="2095791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الموروث الثقافي و الطبيعي</a:t>
              </a:r>
            </a:p>
          </p:txBody>
        </p:sp>
        <p:pic>
          <p:nvPicPr>
            <p:cNvPr id="19" name="Picture 9">
              <a:extLst>
                <a:ext uri="{FF2B5EF4-FFF2-40B4-BE49-F238E27FC236}">
                  <a16:creationId xmlns:a16="http://schemas.microsoft.com/office/drawing/2014/main" id="{628847CD-B4AA-4DC8-B78F-CB4EAF7B24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9803" r="1907" b="75938"/>
            <a:stretch>
              <a:fillRect/>
            </a:stretch>
          </p:blipFill>
          <p:spPr bwMode="auto">
            <a:xfrm>
              <a:off x="9109547" y="1107827"/>
              <a:ext cx="779942" cy="708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DA39B52-2340-4B2B-9E39-56370FD8CFEB}"/>
                </a:ext>
              </a:extLst>
            </p:cNvPr>
            <p:cNvSpPr txBox="1"/>
            <p:nvPr/>
          </p:nvSpPr>
          <p:spPr>
            <a:xfrm>
              <a:off x="9054056" y="6694943"/>
              <a:ext cx="1026609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dirty="0"/>
                <a:t>1:45,000</a:t>
              </a:r>
              <a:endParaRPr lang="ar-SA" sz="1600" dirty="0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B7713D91-1023-406A-A797-970A901B6532}"/>
              </a:ext>
            </a:extLst>
          </p:cNvPr>
          <p:cNvSpPr/>
          <p:nvPr/>
        </p:nvSpPr>
        <p:spPr>
          <a:xfrm>
            <a:off x="5186914" y="-53156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الموروث الطبيعي و الثقافي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190224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06ACBF3-F68C-4C6D-9415-E2AD71093C76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DD420E-CBCD-46D7-AB7D-E71EA2FF4D91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rgbClr val="46B3B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FA383E-B8E9-4E3C-8810-6D1D8F88B2A8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717BF95-2599-4D07-9574-984F546B320E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35B223-C4FD-4811-9EA9-C666F4475E4A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89FCA7-3717-45DF-AE03-101C91623ECF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F20C2A4-6A71-4E7D-BA57-98AE174CFD4C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C1E6D5-070E-4874-B8A3-C0191BFB4181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D57CED-100E-4227-8EE1-4FC38E9BCD83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392C36-F99F-4633-A88E-02BA053382DF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4763BD-098C-4E62-9786-AE6A5C3F23C7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5910461-741C-45E9-B002-1E7874FBFEA5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51AA1ED-5B19-4F05-A3B3-1BB1F57FD83E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CFF5CDB-8853-4D33-ACB5-2C42DFEE11B1}"/>
              </a:ext>
            </a:extLst>
          </p:cNvPr>
          <p:cNvGrpSpPr/>
          <p:nvPr/>
        </p:nvGrpSpPr>
        <p:grpSpPr>
          <a:xfrm>
            <a:off x="9116368" y="770148"/>
            <a:ext cx="3048709" cy="2946984"/>
            <a:chOff x="8191975" y="770148"/>
            <a:chExt cx="3889018" cy="2834948"/>
          </a:xfrm>
        </p:grpSpPr>
        <p:pic>
          <p:nvPicPr>
            <p:cNvPr id="2050" name="Picture 2" descr="https://www.pape.ps/files/s2_DPnWFcg7pg7k47HwN_jpg.jpg">
              <a:extLst>
                <a:ext uri="{FF2B5EF4-FFF2-40B4-BE49-F238E27FC236}">
                  <a16:creationId xmlns:a16="http://schemas.microsoft.com/office/drawing/2014/main" id="{20AFA7A9-9D6A-44F7-A21C-15D2462FB0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1975" y="770148"/>
              <a:ext cx="3889018" cy="27524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D1B6570-8E36-492A-A7EE-FCDB9AB860FC}"/>
                </a:ext>
              </a:extLst>
            </p:cNvPr>
            <p:cNvSpPr txBox="1"/>
            <p:nvPr/>
          </p:nvSpPr>
          <p:spPr>
            <a:xfrm>
              <a:off x="8375686" y="3108386"/>
              <a:ext cx="1881524" cy="4967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>
                  <a:solidFill>
                    <a:schemeClr val="bg1"/>
                  </a:solidFill>
                </a:rPr>
                <a:t>عين الساكوت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A914980-AE84-4F87-AD1E-20CFAAB3D56C}"/>
              </a:ext>
            </a:extLst>
          </p:cNvPr>
          <p:cNvGrpSpPr/>
          <p:nvPr/>
        </p:nvGrpSpPr>
        <p:grpSpPr>
          <a:xfrm>
            <a:off x="6268263" y="758628"/>
            <a:ext cx="2736303" cy="2460913"/>
            <a:chOff x="4219235" y="758628"/>
            <a:chExt cx="3889019" cy="2895763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E677364-164E-49F1-9FF3-EBDB9A7DB9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767" t="20567" r="37589" b="28976"/>
            <a:stretch/>
          </p:blipFill>
          <p:spPr>
            <a:xfrm>
              <a:off x="4219235" y="758628"/>
              <a:ext cx="3889019" cy="2850159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F44FF4B-BC3F-4E82-B590-09CADF0C5946}"/>
                </a:ext>
              </a:extLst>
            </p:cNvPr>
            <p:cNvSpPr txBox="1"/>
            <p:nvPr/>
          </p:nvSpPr>
          <p:spPr>
            <a:xfrm>
              <a:off x="4219235" y="3185555"/>
              <a:ext cx="2432775" cy="46883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/>
              <a:r>
                <a:rPr lang="ar-SA" sz="1600" b="1" dirty="0">
                  <a:solidFill>
                    <a:schemeClr val="bg1"/>
                  </a:solidFill>
                </a:rPr>
                <a:t>صورة من جبل اللحف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4B85C7C-D149-42AB-A862-282D5876FDA0}"/>
              </a:ext>
            </a:extLst>
          </p:cNvPr>
          <p:cNvGrpSpPr/>
          <p:nvPr/>
        </p:nvGrpSpPr>
        <p:grpSpPr>
          <a:xfrm>
            <a:off x="3037601" y="758628"/>
            <a:ext cx="3118861" cy="2872774"/>
            <a:chOff x="199975" y="753968"/>
            <a:chExt cx="3871949" cy="2757511"/>
          </a:xfrm>
        </p:grpSpPr>
        <p:pic>
          <p:nvPicPr>
            <p:cNvPr id="2052" name="Picture 4" descr="Image result for â«ÙØ§Ø¯Ù Ø§ÙÙØ§ÙØ­ ÙÙ Ø·ÙØ¨Ø§Ø³â¬â">
              <a:extLst>
                <a:ext uri="{FF2B5EF4-FFF2-40B4-BE49-F238E27FC236}">
                  <a16:creationId xmlns:a16="http://schemas.microsoft.com/office/drawing/2014/main" id="{6A5F916B-8FF4-4575-BA45-176FBB792D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975" y="753968"/>
              <a:ext cx="3871949" cy="20628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D3CD40A-FB29-4692-BD5E-13C645C09EAD}"/>
                </a:ext>
              </a:extLst>
            </p:cNvPr>
            <p:cNvSpPr txBox="1"/>
            <p:nvPr/>
          </p:nvSpPr>
          <p:spPr>
            <a:xfrm>
              <a:off x="199975" y="2803593"/>
              <a:ext cx="3803825" cy="70788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/>
              <a:r>
                <a:rPr lang="ar-SA" sz="2000" b="1" dirty="0">
                  <a:solidFill>
                    <a:srgbClr val="203864"/>
                  </a:solidFill>
                </a:rPr>
                <a:t>جداول المياه التي جففتها الاحتلال في منطقة المالح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593247-FE01-46B7-B5CA-E31434EA2EF2}"/>
              </a:ext>
            </a:extLst>
          </p:cNvPr>
          <p:cNvGrpSpPr/>
          <p:nvPr/>
        </p:nvGrpSpPr>
        <p:grpSpPr>
          <a:xfrm>
            <a:off x="8324279" y="4447634"/>
            <a:ext cx="3780377" cy="2426488"/>
            <a:chOff x="8218964" y="3658300"/>
            <a:chExt cx="3835040" cy="3070520"/>
          </a:xfrm>
        </p:grpSpPr>
        <p:pic>
          <p:nvPicPr>
            <p:cNvPr id="2054" name="Picture 6" descr="https://images.alwatanvoice.com/news/images/3910839210.jpg">
              <a:extLst>
                <a:ext uri="{FF2B5EF4-FFF2-40B4-BE49-F238E27FC236}">
                  <a16:creationId xmlns:a16="http://schemas.microsoft.com/office/drawing/2014/main" id="{53BB866C-743C-46F6-847F-41C74001AD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8964" y="3658300"/>
              <a:ext cx="3835040" cy="3070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A173803-D912-4E9A-B1F5-162639C388A1}"/>
                </a:ext>
              </a:extLst>
            </p:cNvPr>
            <p:cNvSpPr txBox="1"/>
            <p:nvPr/>
          </p:nvSpPr>
          <p:spPr>
            <a:xfrm>
              <a:off x="8218964" y="6222514"/>
              <a:ext cx="1512169" cy="50630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>
                  <a:solidFill>
                    <a:schemeClr val="bg1"/>
                  </a:solidFill>
                </a:rPr>
                <a:t>تل الفارعة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E6FA781E-0600-4FED-91D8-47BF56D41748}"/>
              </a:ext>
            </a:extLst>
          </p:cNvPr>
          <p:cNvSpPr/>
          <p:nvPr/>
        </p:nvSpPr>
        <p:spPr>
          <a:xfrm>
            <a:off x="5186914" y="-6110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 / الموروث الطبيعي و الثقافي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BB1C953-C88C-4937-8626-CAAFD6011593}"/>
              </a:ext>
            </a:extLst>
          </p:cNvPr>
          <p:cNvGrpSpPr/>
          <p:nvPr/>
        </p:nvGrpSpPr>
        <p:grpSpPr>
          <a:xfrm>
            <a:off x="3643759" y="4337866"/>
            <a:ext cx="4364495" cy="2471136"/>
            <a:chOff x="4344232" y="4469443"/>
            <a:chExt cx="4816085" cy="2932427"/>
          </a:xfrm>
        </p:grpSpPr>
        <p:pic>
          <p:nvPicPr>
            <p:cNvPr id="2056" name="Picture 8" descr="Related image">
              <a:extLst>
                <a:ext uri="{FF2B5EF4-FFF2-40B4-BE49-F238E27FC236}">
                  <a16:creationId xmlns:a16="http://schemas.microsoft.com/office/drawing/2014/main" id="{F745E8BB-1B82-4E2E-8D26-9570D431A4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3309" y="4469443"/>
              <a:ext cx="3927008" cy="29324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CF56070-1829-48C1-906F-2DCE415CE022}"/>
                </a:ext>
              </a:extLst>
            </p:cNvPr>
            <p:cNvSpPr txBox="1"/>
            <p:nvPr/>
          </p:nvSpPr>
          <p:spPr>
            <a:xfrm>
              <a:off x="4344232" y="6927071"/>
              <a:ext cx="2432777" cy="4747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/>
              <a:r>
                <a:rPr lang="ar-SA" sz="2000" b="1" dirty="0">
                  <a:solidFill>
                    <a:schemeClr val="bg1"/>
                  </a:solidFill>
                </a:rPr>
                <a:t>سهول طوباس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1D0290A-79EF-4E74-8538-0A59C5B9CC0B}"/>
              </a:ext>
            </a:extLst>
          </p:cNvPr>
          <p:cNvGrpSpPr/>
          <p:nvPr/>
        </p:nvGrpSpPr>
        <p:grpSpPr>
          <a:xfrm>
            <a:off x="-666950" y="770148"/>
            <a:ext cx="3621213" cy="2749818"/>
            <a:chOff x="-666950" y="770149"/>
            <a:chExt cx="3621213" cy="2062118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A25902F5-1BD5-454D-8CD9-C5AC07D5E2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4624" t="64717" r="48738" b="13858"/>
            <a:stretch/>
          </p:blipFill>
          <p:spPr>
            <a:xfrm>
              <a:off x="134400" y="770149"/>
              <a:ext cx="2819863" cy="2041520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23C8ED4-5906-4BFC-AA46-83F311DC7888}"/>
                </a:ext>
              </a:extLst>
            </p:cNvPr>
            <p:cNvSpPr txBox="1"/>
            <p:nvPr/>
          </p:nvSpPr>
          <p:spPr>
            <a:xfrm>
              <a:off x="-666950" y="2462935"/>
              <a:ext cx="1965729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/>
              <a:r>
                <a:rPr lang="ar-SA" b="1" dirty="0">
                  <a:solidFill>
                    <a:schemeClr val="bg1"/>
                  </a:solidFill>
                </a:rPr>
                <a:t>أحراش عقابا</a:t>
              </a:r>
            </a:p>
          </p:txBody>
        </p:sp>
      </p:grpSp>
      <p:grpSp>
        <p:nvGrpSpPr>
          <p:cNvPr id="2051" name="Group 2050">
            <a:extLst>
              <a:ext uri="{FF2B5EF4-FFF2-40B4-BE49-F238E27FC236}">
                <a16:creationId xmlns:a16="http://schemas.microsoft.com/office/drawing/2014/main" id="{5696D924-FEE3-40B6-9225-C0A2D96C1B79}"/>
              </a:ext>
            </a:extLst>
          </p:cNvPr>
          <p:cNvGrpSpPr/>
          <p:nvPr/>
        </p:nvGrpSpPr>
        <p:grpSpPr>
          <a:xfrm>
            <a:off x="-293304" y="4624776"/>
            <a:ext cx="4513127" cy="2203454"/>
            <a:chOff x="-293304" y="4624776"/>
            <a:chExt cx="4513127" cy="2203454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4D21B3B8-E0C6-4ABD-BE40-3DF3CEEFC1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1088" t="65685" r="46961" b="12317"/>
            <a:stretch/>
          </p:blipFill>
          <p:spPr>
            <a:xfrm>
              <a:off x="134400" y="4624776"/>
              <a:ext cx="4085423" cy="2203454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FA18B2D-5B70-4BB4-BEF5-7ECBEE1CFA0A}"/>
                </a:ext>
              </a:extLst>
            </p:cNvPr>
            <p:cNvSpPr txBox="1"/>
            <p:nvPr/>
          </p:nvSpPr>
          <p:spPr>
            <a:xfrm>
              <a:off x="-293304" y="6451033"/>
              <a:ext cx="1728192" cy="37719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/>
              <a:r>
                <a:rPr lang="ar-SA" b="1" dirty="0">
                  <a:solidFill>
                    <a:schemeClr val="bg1"/>
                  </a:solidFill>
                </a:rPr>
                <a:t>محمية شوباش</a:t>
              </a:r>
            </a:p>
          </p:txBody>
        </p:sp>
      </p:grpSp>
      <p:cxnSp>
        <p:nvCxnSpPr>
          <p:cNvPr id="2049" name="Straight Connector 2048">
            <a:extLst>
              <a:ext uri="{FF2B5EF4-FFF2-40B4-BE49-F238E27FC236}">
                <a16:creationId xmlns:a16="http://schemas.microsoft.com/office/drawing/2014/main" id="{2BB9960B-C12F-4B29-8124-B866C864D87D}"/>
              </a:ext>
            </a:extLst>
          </p:cNvPr>
          <p:cNvCxnSpPr/>
          <p:nvPr/>
        </p:nvCxnSpPr>
        <p:spPr>
          <a:xfrm flipH="1">
            <a:off x="0" y="3996556"/>
            <a:ext cx="12184063" cy="0"/>
          </a:xfrm>
          <a:prstGeom prst="line">
            <a:avLst/>
          </a:prstGeom>
          <a:ln w="57150">
            <a:solidFill>
              <a:srgbClr val="2038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92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3BEE4F9-9C92-4E19-BAA3-A437B207D648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271A741-0331-427E-99EF-D57B9A977DCD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71EFAE2-8379-4817-BA37-4E3AD43CE029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AEA7164-18FA-4313-BC7A-1322CBDE898A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FBCE96B-5CC1-4E13-9511-964B6D181343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B377E6A-8522-48D3-8263-F3D4419CC863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F40439B-02E7-4C53-937D-6E10DCE561A0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69F634-D7D5-44AA-97E2-799C71A12544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F6C999F-6AE8-4911-A6AA-B0C8A05EE49C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2520A4B-7A18-487B-95EA-A54A5BEFE880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EB6B39-EA9D-48AC-95C3-FC400FC4EEE6}"/>
              </a:ext>
            </a:extLst>
          </p:cNvPr>
          <p:cNvSpPr/>
          <p:nvPr/>
        </p:nvSpPr>
        <p:spPr>
          <a:xfrm>
            <a:off x="5155927" y="-50761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aphicFrame>
        <p:nvGraphicFramePr>
          <p:cNvPr id="25" name="رسم تخطيطي 3">
            <a:extLst>
              <a:ext uri="{FF2B5EF4-FFF2-40B4-BE49-F238E27FC236}">
                <a16:creationId xmlns:a16="http://schemas.microsoft.com/office/drawing/2014/main" id="{99A9B01E-4122-4806-895E-22A04DFA95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3152943"/>
              </p:ext>
            </p:extLst>
          </p:nvPr>
        </p:nvGraphicFramePr>
        <p:xfrm>
          <a:off x="1122928" y="84713"/>
          <a:ext cx="9937656" cy="6860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688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3E73BD35-23B6-4488-9BE0-56356CA29D40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4AFEF60-E2A0-4836-A149-47215936A8BA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6647413-5B28-4F1A-BEC3-3FCF8BDBA6DB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20A969-1E60-4C86-84B0-3281B4384BC9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BBFA5E5-38D6-4C87-BFA5-6F236FA89A01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E5A4839-F306-4DAB-BCDA-B4F52ABA4130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2F73433-6E83-4F37-9D5B-C5CACFA71E73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C7F2D85-90B7-4C0F-893D-CA4ECC927C98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2726E94-0092-4DC1-878E-72D3AAF842D5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322D041-24A6-4C73-A6CB-7476D517A471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0DCC704-0954-4766-AC27-E412835E9C1D}"/>
              </a:ext>
            </a:extLst>
          </p:cNvPr>
          <p:cNvGrpSpPr/>
          <p:nvPr/>
        </p:nvGrpSpPr>
        <p:grpSpPr>
          <a:xfrm>
            <a:off x="1307219" y="606567"/>
            <a:ext cx="9070838" cy="6364475"/>
            <a:chOff x="1307219" y="606567"/>
            <a:chExt cx="9070838" cy="636447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1F5F59C-E5AA-4E0A-AAE2-0A3939A68C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" r="1"/>
            <a:stretch/>
          </p:blipFill>
          <p:spPr>
            <a:xfrm>
              <a:off x="1307219" y="632711"/>
              <a:ext cx="8930466" cy="633833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7" name="مربع نص 15">
              <a:extLst>
                <a:ext uri="{FF2B5EF4-FFF2-40B4-BE49-F238E27FC236}">
                  <a16:creationId xmlns:a16="http://schemas.microsoft.com/office/drawing/2014/main" id="{025BCC5A-69B5-4650-A68F-83B28F55ADAB}"/>
                </a:ext>
              </a:extLst>
            </p:cNvPr>
            <p:cNvSpPr txBox="1"/>
            <p:nvPr/>
          </p:nvSpPr>
          <p:spPr>
            <a:xfrm>
              <a:off x="8282266" y="606567"/>
              <a:ext cx="2095791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800" b="1" dirty="0"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الفرص و الامكانيات</a:t>
              </a:r>
            </a:p>
          </p:txBody>
        </p:sp>
        <p:pic>
          <p:nvPicPr>
            <p:cNvPr id="19" name="Picture 9">
              <a:extLst>
                <a:ext uri="{FF2B5EF4-FFF2-40B4-BE49-F238E27FC236}">
                  <a16:creationId xmlns:a16="http://schemas.microsoft.com/office/drawing/2014/main" id="{CB78F221-881E-4486-92A9-BB5E29CA05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9803" r="1907" b="75938"/>
            <a:stretch>
              <a:fillRect/>
            </a:stretch>
          </p:blipFill>
          <p:spPr bwMode="auto">
            <a:xfrm>
              <a:off x="9116367" y="1017674"/>
              <a:ext cx="593673" cy="539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FA663F4-2A04-4009-BF93-C84E06BB444C}"/>
                </a:ext>
              </a:extLst>
            </p:cNvPr>
            <p:cNvSpPr txBox="1"/>
            <p:nvPr/>
          </p:nvSpPr>
          <p:spPr>
            <a:xfrm>
              <a:off x="7234620" y="6632488"/>
              <a:ext cx="1026609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dirty="0"/>
                <a:t>1:45,000</a:t>
              </a:r>
              <a:endParaRPr lang="ar-SA" sz="1600" dirty="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AF779029-4B2E-4C1D-A143-A6A21874583C}"/>
              </a:ext>
            </a:extLst>
          </p:cNvPr>
          <p:cNvSpPr/>
          <p:nvPr/>
        </p:nvSpPr>
        <p:spPr>
          <a:xfrm>
            <a:off x="5155927" y="-50761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الفرص و الامكانيات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8D179EC3-E85D-4313-88AA-57FAFF094005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33EFCB7-575F-469C-AE71-A80CD3893F67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05954A2-3243-47B9-B59A-B5F9DD3F529A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DB5B9D2-A40A-4172-909A-39BC450CA549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10CDE65-5E82-403C-A053-17957FEADEF5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2095FC6-7667-417A-AA0D-782A878D04E5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CB0D6F3-4714-4633-99BD-A91ED8DF20FC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F7692A-29AD-469E-A15E-31E913F21420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9247082-66A4-496F-922B-EBF063355476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2B4463-86B5-480E-9846-F5F18E845DBC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2A36967-36EC-402B-B2A4-13EA4905EC8E}"/>
              </a:ext>
            </a:extLst>
          </p:cNvPr>
          <p:cNvGrpSpPr/>
          <p:nvPr/>
        </p:nvGrpSpPr>
        <p:grpSpPr>
          <a:xfrm>
            <a:off x="1307219" y="606565"/>
            <a:ext cx="9070838" cy="6378435"/>
            <a:chOff x="1307219" y="606565"/>
            <a:chExt cx="9070838" cy="637843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BBE92FA-D887-4A1A-99DB-E25FA7153C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" r="1"/>
            <a:stretch/>
          </p:blipFill>
          <p:spPr>
            <a:xfrm>
              <a:off x="1307219" y="646668"/>
              <a:ext cx="8930467" cy="633833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7" name="مربع نص 15">
              <a:extLst>
                <a:ext uri="{FF2B5EF4-FFF2-40B4-BE49-F238E27FC236}">
                  <a16:creationId xmlns:a16="http://schemas.microsoft.com/office/drawing/2014/main" id="{464B03C3-2FAF-454A-A7BC-4743E57B7043}"/>
                </a:ext>
              </a:extLst>
            </p:cNvPr>
            <p:cNvSpPr txBox="1"/>
            <p:nvPr/>
          </p:nvSpPr>
          <p:spPr>
            <a:xfrm>
              <a:off x="8282266" y="606565"/>
              <a:ext cx="2095791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800" b="1" dirty="0"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المعيقات و التحديات</a:t>
              </a:r>
            </a:p>
          </p:txBody>
        </p:sp>
        <p:pic>
          <p:nvPicPr>
            <p:cNvPr id="18" name="Picture 9">
              <a:extLst>
                <a:ext uri="{FF2B5EF4-FFF2-40B4-BE49-F238E27FC236}">
                  <a16:creationId xmlns:a16="http://schemas.microsoft.com/office/drawing/2014/main" id="{847D22D8-9FB5-430F-B28E-C8B0A739B3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9803" r="1907" b="75938"/>
            <a:stretch>
              <a:fillRect/>
            </a:stretch>
          </p:blipFill>
          <p:spPr bwMode="auto">
            <a:xfrm>
              <a:off x="9116367" y="1017669"/>
              <a:ext cx="631760" cy="573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8CCF4AA-ECEA-4847-8C71-7500539470FA}"/>
                </a:ext>
              </a:extLst>
            </p:cNvPr>
            <p:cNvSpPr txBox="1"/>
            <p:nvPr/>
          </p:nvSpPr>
          <p:spPr>
            <a:xfrm>
              <a:off x="7234620" y="6632488"/>
              <a:ext cx="1026609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dirty="0"/>
                <a:t>1:45,000</a:t>
              </a:r>
              <a:endParaRPr lang="ar-SA" sz="1600" dirty="0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A1DA8A7-6011-4B8E-92F1-3156866A7E7B}"/>
              </a:ext>
            </a:extLst>
          </p:cNvPr>
          <p:cNvSpPr/>
          <p:nvPr/>
        </p:nvSpPr>
        <p:spPr>
          <a:xfrm>
            <a:off x="5155927" y="-50761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المعيقات و التحديات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52F7A5D-7BC4-48FA-A45C-0D60B7856387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01F321-9958-4BF5-B3F0-3E49C8F5106E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A79BDF9-DB5A-4707-933D-217E3A670D31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B27C045-7E51-4D3C-AD2A-130892F1632A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3DB2312-7062-46DA-9571-D6C06AC655EE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26BBE20-5C04-4123-8579-6D434C8FBAA5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2D92256-CC67-4FE6-85B7-5713FFA73ED2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E2943BC-5023-4CD6-9DAB-AE71282D25F9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FF52023-28E5-4BE5-B1F8-EA90FF83CCA7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2CE9661-1190-4145-8FF5-F2B1A3B86440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4231934"/>
              </p:ext>
            </p:extLst>
          </p:nvPr>
        </p:nvGraphicFramePr>
        <p:xfrm>
          <a:off x="1010808" y="984441"/>
          <a:ext cx="10284117" cy="5907798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1142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45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57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77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26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26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26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426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426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190639"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التجمع السكاني</a:t>
                      </a:r>
                      <a:endParaRPr lang="ar-SA" sz="1400" b="1" i="0" dirty="0"/>
                    </a:p>
                  </a:txBody>
                  <a:tcPr marL="87757" marR="87757" marT="43879" marB="43879">
                    <a:solidFill>
                      <a:srgbClr val="306E3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عدد السكان </a:t>
                      </a:r>
                      <a:r>
                        <a:rPr lang="en-US" sz="1400" dirty="0"/>
                        <a:t>2016</a:t>
                      </a:r>
                      <a:endParaRPr lang="ar-SA" sz="1400" b="1" i="0" dirty="0"/>
                    </a:p>
                  </a:txBody>
                  <a:tcPr marL="87757" marR="87757" marT="43879" marB="43879">
                    <a:solidFill>
                      <a:srgbClr val="306E3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عدد</a:t>
                      </a:r>
                      <a:r>
                        <a:rPr lang="ar-SA" sz="1400" baseline="0" dirty="0"/>
                        <a:t> السكان </a:t>
                      </a:r>
                      <a:r>
                        <a:rPr lang="en-US" sz="1400" baseline="0" dirty="0"/>
                        <a:t>2032</a:t>
                      </a:r>
                      <a:endParaRPr lang="ar-SA" sz="1400" b="1" i="0" dirty="0"/>
                    </a:p>
                  </a:txBody>
                  <a:tcPr marL="87757" marR="87757" marT="43879" marB="43879">
                    <a:solidFill>
                      <a:srgbClr val="306E3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عدد</a:t>
                      </a:r>
                      <a:r>
                        <a:rPr lang="ar-SA" sz="1400" baseline="0" dirty="0"/>
                        <a:t> </a:t>
                      </a:r>
                      <a:r>
                        <a:rPr lang="ar-SA" sz="1400" baseline="0" dirty="0" err="1"/>
                        <a:t>الاسر</a:t>
                      </a:r>
                      <a:r>
                        <a:rPr lang="ar-SA" sz="1400" baseline="0" dirty="0"/>
                        <a:t> </a:t>
                      </a:r>
                    </a:p>
                    <a:p>
                      <a:pPr algn="r" rtl="1"/>
                      <a:r>
                        <a:rPr lang="ar-SA" sz="1400" baseline="0" dirty="0"/>
                        <a:t>(</a:t>
                      </a:r>
                      <a:r>
                        <a:rPr lang="en-US" sz="1400" baseline="0" dirty="0"/>
                        <a:t>4.9</a:t>
                      </a:r>
                      <a:r>
                        <a:rPr lang="ar-SA" sz="1400" baseline="0" dirty="0"/>
                        <a:t>فرد/أسرة</a:t>
                      </a:r>
                      <a:r>
                        <a:rPr lang="en-US" sz="1400" baseline="0" dirty="0"/>
                        <a:t>(</a:t>
                      </a:r>
                      <a:endParaRPr lang="ar-SA" sz="1400" b="1" i="0" dirty="0"/>
                    </a:p>
                  </a:txBody>
                  <a:tcPr marL="87757" marR="87757" marT="43879" marB="43879">
                    <a:solidFill>
                      <a:srgbClr val="306E3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احتياجات السكن</a:t>
                      </a:r>
                    </a:p>
                    <a:p>
                      <a:pPr algn="r" rtl="1"/>
                      <a:r>
                        <a:rPr lang="en-US" sz="1400" dirty="0"/>
                        <a:t>1</a:t>
                      </a:r>
                      <a:r>
                        <a:rPr lang="ar-SA" sz="1400" dirty="0"/>
                        <a:t>دونم/</a:t>
                      </a:r>
                      <a:r>
                        <a:rPr lang="ar-SA" sz="1400" baseline="0" dirty="0"/>
                        <a:t> أسرة</a:t>
                      </a:r>
                    </a:p>
                    <a:p>
                      <a:pPr algn="r" rtl="1"/>
                      <a:endParaRPr lang="ar-SA" sz="1400" baseline="0" dirty="0"/>
                    </a:p>
                    <a:p>
                      <a:pPr algn="r" rtl="1"/>
                      <a:r>
                        <a:rPr lang="ar-SA" sz="1050" b="1" i="0" baseline="0" dirty="0"/>
                        <a:t>طوباس و طمون و عقابا 700 م</a:t>
                      </a:r>
                      <a:endParaRPr lang="ar-SA" sz="1050" b="1" i="0" dirty="0"/>
                    </a:p>
                  </a:txBody>
                  <a:tcPr marL="87757" marR="87757" marT="43879" marB="43879">
                    <a:solidFill>
                      <a:srgbClr val="306E3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احتياجات الخدمات الاجتماعية</a:t>
                      </a:r>
                    </a:p>
                    <a:p>
                      <a:pPr algn="r" rtl="1"/>
                      <a:r>
                        <a:rPr lang="ar-SA" sz="1400" dirty="0"/>
                        <a:t>( </a:t>
                      </a:r>
                      <a:r>
                        <a:rPr lang="en-US" sz="1400" dirty="0"/>
                        <a:t>30</a:t>
                      </a:r>
                      <a:r>
                        <a:rPr lang="ar-SA" sz="1400" dirty="0"/>
                        <a:t>%</a:t>
                      </a:r>
                      <a:r>
                        <a:rPr lang="ar-SA" sz="1400" baseline="0" dirty="0"/>
                        <a:t> من مساحة السكن)</a:t>
                      </a:r>
                      <a:endParaRPr lang="ar-SA" sz="1400" b="1" i="0" dirty="0"/>
                    </a:p>
                  </a:txBody>
                  <a:tcPr marL="87757" marR="87757" marT="43879" marB="43879">
                    <a:solidFill>
                      <a:srgbClr val="306E3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مجموع</a:t>
                      </a:r>
                      <a:r>
                        <a:rPr lang="ar-SA" sz="1400" baseline="0" dirty="0"/>
                        <a:t> الاحتياجات </a:t>
                      </a:r>
                      <a:r>
                        <a:rPr lang="en-US" sz="1400" baseline="0" dirty="0"/>
                        <a:t>2032</a:t>
                      </a:r>
                      <a:endParaRPr lang="ar-SA" sz="1400" baseline="0" dirty="0"/>
                    </a:p>
                    <a:p>
                      <a:pPr algn="r" rtl="1"/>
                      <a:r>
                        <a:rPr lang="ar-SA" sz="1400" baseline="0" dirty="0"/>
                        <a:t>(</a:t>
                      </a:r>
                      <a:r>
                        <a:rPr lang="ar-SA" sz="1400" baseline="0" dirty="0" err="1"/>
                        <a:t>دونم</a:t>
                      </a:r>
                      <a:r>
                        <a:rPr lang="ar-SA" sz="1400" baseline="0" dirty="0"/>
                        <a:t>)</a:t>
                      </a:r>
                      <a:endParaRPr lang="ar-SA" sz="1400" b="1" i="0" dirty="0"/>
                    </a:p>
                  </a:txBody>
                  <a:tcPr marL="87757" marR="87757" marT="43879" marB="43879">
                    <a:solidFill>
                      <a:srgbClr val="306E3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مساحة المخطط الهيكلي</a:t>
                      </a:r>
                    </a:p>
                    <a:p>
                      <a:pPr algn="r" rtl="1"/>
                      <a:r>
                        <a:rPr lang="ar-SA" sz="1400" dirty="0"/>
                        <a:t>(</a:t>
                      </a:r>
                      <a:r>
                        <a:rPr lang="ar-SA" sz="1400" dirty="0" err="1"/>
                        <a:t>دونم</a:t>
                      </a:r>
                      <a:r>
                        <a:rPr lang="ar-SA" sz="1400" dirty="0"/>
                        <a:t>)</a:t>
                      </a:r>
                      <a:endParaRPr lang="ar-SA" sz="1400" b="1" i="0" dirty="0"/>
                    </a:p>
                  </a:txBody>
                  <a:tcPr marL="87757" marR="87757" marT="43879" marB="43879">
                    <a:solidFill>
                      <a:srgbClr val="306E3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الفرق في المساحة </a:t>
                      </a:r>
                    </a:p>
                    <a:p>
                      <a:pPr algn="r" rtl="1"/>
                      <a:r>
                        <a:rPr lang="ar-SA" sz="1400" dirty="0"/>
                        <a:t>(الاحتياج)</a:t>
                      </a:r>
                    </a:p>
                    <a:p>
                      <a:pPr algn="r" rtl="1"/>
                      <a:r>
                        <a:rPr lang="ar-SA" sz="1400" dirty="0"/>
                        <a:t>(</a:t>
                      </a:r>
                      <a:r>
                        <a:rPr lang="ar-SA" sz="1400" dirty="0" err="1"/>
                        <a:t>دونم</a:t>
                      </a:r>
                      <a:r>
                        <a:rPr lang="ar-SA" sz="1400" dirty="0"/>
                        <a:t>)</a:t>
                      </a:r>
                      <a:endParaRPr lang="ar-SA" sz="1400" b="1" i="0" dirty="0"/>
                    </a:p>
                  </a:txBody>
                  <a:tcPr marL="87757" marR="87757" marT="43879" marB="43879">
                    <a:solidFill>
                      <a:srgbClr val="306E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131">
                <a:tc>
                  <a:txBody>
                    <a:bodyPr/>
                    <a:lstStyle/>
                    <a:p>
                      <a:pPr algn="r" rtl="1"/>
                      <a:r>
                        <a:rPr lang="ar-SA" sz="1600" dirty="0" err="1"/>
                        <a:t>طوباس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21,478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38,410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7,838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5,486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1,645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7,131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7272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-141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9131">
                <a:tc>
                  <a:txBody>
                    <a:bodyPr/>
                    <a:lstStyle/>
                    <a:p>
                      <a:pPr algn="r" rtl="1"/>
                      <a:r>
                        <a:rPr lang="ar-SA" sz="1600" dirty="0" err="1"/>
                        <a:t>طمون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14,359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25,679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5,240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3,668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1,100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4,768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5419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-651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9131">
                <a:tc>
                  <a:txBody>
                    <a:bodyPr/>
                    <a:lstStyle/>
                    <a:p>
                      <a:pPr algn="r" rtl="1"/>
                      <a:r>
                        <a:rPr lang="ar-SA" sz="1600" dirty="0"/>
                        <a:t>عقابا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8,710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15,576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3,178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2,224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667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2,891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1735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1,156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621">
                <a:tc>
                  <a:txBody>
                    <a:bodyPr/>
                    <a:lstStyle/>
                    <a:p>
                      <a:pPr algn="r" rtl="1"/>
                      <a:r>
                        <a:rPr lang="ar-SA" sz="1600" dirty="0"/>
                        <a:t>وادي الفارعة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3,631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6,493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1,325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1,325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398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1723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3488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-1,765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9131">
                <a:tc>
                  <a:txBody>
                    <a:bodyPr/>
                    <a:lstStyle/>
                    <a:p>
                      <a:pPr algn="r" rtl="1"/>
                      <a:r>
                        <a:rPr lang="ar-SA" sz="1600" dirty="0" err="1"/>
                        <a:t>تياسير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3,311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5,921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1,208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1,208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363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1,571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1248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323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9131">
                <a:tc>
                  <a:txBody>
                    <a:bodyPr/>
                    <a:lstStyle/>
                    <a:p>
                      <a:pPr algn="r" rtl="1"/>
                      <a:r>
                        <a:rPr lang="ar-SA" sz="1600" dirty="0" err="1"/>
                        <a:t>بردلة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2,177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3,893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794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794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238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1,032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232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800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9131">
                <a:tc>
                  <a:txBody>
                    <a:bodyPr/>
                    <a:lstStyle/>
                    <a:p>
                      <a:pPr algn="r" rtl="1"/>
                      <a:r>
                        <a:rPr lang="ar-SA" sz="1600" dirty="0"/>
                        <a:t>عين البيضاء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1,547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2,766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564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564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169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733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638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95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6621">
                <a:tc>
                  <a:txBody>
                    <a:bodyPr/>
                    <a:lstStyle/>
                    <a:p>
                      <a:pPr algn="r" rtl="1"/>
                      <a:r>
                        <a:rPr lang="ar-SA" sz="1600" dirty="0"/>
                        <a:t>رأس الفارعة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939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1,679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342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342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103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445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2551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-2,106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9131">
                <a:tc>
                  <a:txBody>
                    <a:bodyPr/>
                    <a:lstStyle/>
                    <a:p>
                      <a:pPr algn="r" rtl="1"/>
                      <a:r>
                        <a:rPr lang="ar-SA" sz="1600" dirty="0"/>
                        <a:t>الثغرة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726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1,298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265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265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80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345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1801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600" dirty="0"/>
                        <a:t>-1,456</a:t>
                      </a:r>
                      <a:endParaRPr lang="ar-SA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87757" marR="87757" marT="43879" marB="43879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FC5CFDA-8971-4427-9E27-CEC195286F33}"/>
              </a:ext>
            </a:extLst>
          </p:cNvPr>
          <p:cNvSpPr/>
          <p:nvPr/>
        </p:nvSpPr>
        <p:spPr>
          <a:xfrm>
            <a:off x="992858" y="984441"/>
            <a:ext cx="1172549" cy="578973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D54B282-3767-40B2-AA35-0371D37B6F61}"/>
              </a:ext>
            </a:extLst>
          </p:cNvPr>
          <p:cNvSpPr/>
          <p:nvPr/>
        </p:nvSpPr>
        <p:spPr>
          <a:xfrm>
            <a:off x="3139703" y="-35892"/>
            <a:ext cx="81828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الاحتياجات المستقبلية لمحافظة طوباس و الأغوار الشمالية لعام 2032</a:t>
            </a:r>
            <a:endParaRPr lang="ar-SA" sz="40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15CE36AB-378D-4B77-B3DC-00497C63D799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3C03B19-3E04-4317-AD6E-BAF2952604E2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5E9A58D-2D18-414E-A708-29839858B5FF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6BD4474-2995-4590-A72D-78A930C78489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560B55-BEDF-444A-9759-47C8FC752534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BB53810-9316-4449-BB30-02289CC595D2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4834097-4185-4D46-8E85-F7E4A2F0F486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BC099E0-D372-4BB1-BA41-FE28C2A37B49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C4E1CA3-FAD2-4321-AE66-39DBD5F7DBC4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76E4656-A68E-4EC7-8384-31665FA95920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3250692"/>
              </p:ext>
            </p:extLst>
          </p:nvPr>
        </p:nvGraphicFramePr>
        <p:xfrm>
          <a:off x="1451369" y="725207"/>
          <a:ext cx="9509768" cy="6268069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10566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34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02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62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66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66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5664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5664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5664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029600"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التجمع السكاني</a:t>
                      </a:r>
                      <a:endParaRPr lang="ar-SA" sz="1400" b="1" i="0" dirty="0"/>
                    </a:p>
                  </a:txBody>
                  <a:tcPr marL="79200" marR="79200" marT="39600" marB="39600">
                    <a:solidFill>
                      <a:srgbClr val="306E3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عدد السكان </a:t>
                      </a:r>
                      <a:r>
                        <a:rPr lang="en-US" sz="1400" dirty="0"/>
                        <a:t>2016</a:t>
                      </a:r>
                      <a:endParaRPr lang="ar-SA" sz="1400" b="1" i="0" dirty="0"/>
                    </a:p>
                  </a:txBody>
                  <a:tcPr marL="79200" marR="79200" marT="39600" marB="39600">
                    <a:solidFill>
                      <a:srgbClr val="306E3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عدد</a:t>
                      </a:r>
                      <a:r>
                        <a:rPr lang="ar-SA" sz="1400" baseline="0" dirty="0"/>
                        <a:t> السكان </a:t>
                      </a:r>
                      <a:r>
                        <a:rPr lang="en-US" sz="1400" baseline="0" dirty="0"/>
                        <a:t>2032</a:t>
                      </a:r>
                      <a:endParaRPr lang="ar-SA" sz="1400" b="1" i="0" dirty="0"/>
                    </a:p>
                  </a:txBody>
                  <a:tcPr marL="79200" marR="79200" marT="39600" marB="39600">
                    <a:solidFill>
                      <a:srgbClr val="306E3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عدد</a:t>
                      </a:r>
                      <a:r>
                        <a:rPr lang="ar-SA" sz="1400" baseline="0" dirty="0"/>
                        <a:t> </a:t>
                      </a:r>
                      <a:r>
                        <a:rPr lang="ar-SA" sz="1400" baseline="0" dirty="0" err="1"/>
                        <a:t>الاسر</a:t>
                      </a:r>
                      <a:r>
                        <a:rPr lang="ar-SA" sz="1400" baseline="0" dirty="0"/>
                        <a:t> </a:t>
                      </a:r>
                    </a:p>
                    <a:p>
                      <a:pPr algn="r" rtl="1"/>
                      <a:r>
                        <a:rPr lang="ar-SA" sz="1400" baseline="0" dirty="0"/>
                        <a:t>(</a:t>
                      </a:r>
                      <a:r>
                        <a:rPr lang="en-US" sz="1400" baseline="0" dirty="0"/>
                        <a:t>4.9</a:t>
                      </a:r>
                      <a:r>
                        <a:rPr lang="ar-SA" sz="1400" baseline="0" dirty="0"/>
                        <a:t>فرد/أسرة</a:t>
                      </a:r>
                      <a:endParaRPr lang="ar-SA" sz="1400" b="1" i="0" dirty="0"/>
                    </a:p>
                  </a:txBody>
                  <a:tcPr marL="79200" marR="79200" marT="39600" marB="39600">
                    <a:solidFill>
                      <a:srgbClr val="306E3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احتياجات السكن</a:t>
                      </a:r>
                    </a:p>
                    <a:p>
                      <a:pPr algn="r" rtl="1"/>
                      <a:r>
                        <a:rPr lang="en-US" sz="1400" dirty="0"/>
                        <a:t>1</a:t>
                      </a:r>
                      <a:r>
                        <a:rPr lang="ar-SA" sz="1400" dirty="0" err="1"/>
                        <a:t>دونم</a:t>
                      </a:r>
                      <a:r>
                        <a:rPr lang="ar-SA" sz="1400" dirty="0"/>
                        <a:t>/</a:t>
                      </a:r>
                      <a:r>
                        <a:rPr lang="ar-SA" sz="1400" baseline="0" dirty="0"/>
                        <a:t> أسرة</a:t>
                      </a:r>
                      <a:endParaRPr lang="ar-SA" sz="1400" b="1" i="0" dirty="0"/>
                    </a:p>
                  </a:txBody>
                  <a:tcPr marL="79200" marR="79200" marT="39600" marB="39600">
                    <a:solidFill>
                      <a:srgbClr val="306E3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احتياجات الخدمات الاجتماعية</a:t>
                      </a:r>
                    </a:p>
                    <a:p>
                      <a:pPr algn="r" rtl="1"/>
                      <a:r>
                        <a:rPr lang="ar-SA" sz="1400" dirty="0"/>
                        <a:t>( </a:t>
                      </a:r>
                      <a:r>
                        <a:rPr lang="en-US" sz="1400" dirty="0"/>
                        <a:t>30</a:t>
                      </a:r>
                      <a:r>
                        <a:rPr lang="ar-SA" sz="1400" dirty="0"/>
                        <a:t>%</a:t>
                      </a:r>
                      <a:r>
                        <a:rPr lang="ar-SA" sz="1400" baseline="0" dirty="0"/>
                        <a:t> من مساحة السكن)</a:t>
                      </a:r>
                      <a:endParaRPr lang="ar-SA" sz="1400" b="1" i="0" dirty="0"/>
                    </a:p>
                  </a:txBody>
                  <a:tcPr marL="79200" marR="79200" marT="39600" marB="39600">
                    <a:solidFill>
                      <a:srgbClr val="306E3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مجموع</a:t>
                      </a:r>
                      <a:r>
                        <a:rPr lang="ar-SA" sz="1400" baseline="0" dirty="0"/>
                        <a:t> الاحتياجات </a:t>
                      </a:r>
                      <a:r>
                        <a:rPr lang="en-US" sz="1400" baseline="0" dirty="0"/>
                        <a:t>2032</a:t>
                      </a:r>
                      <a:endParaRPr lang="ar-SA" sz="1400" baseline="0" dirty="0"/>
                    </a:p>
                    <a:p>
                      <a:pPr algn="r" rtl="1"/>
                      <a:r>
                        <a:rPr lang="ar-SA" sz="1400" baseline="0" dirty="0"/>
                        <a:t>(</a:t>
                      </a:r>
                      <a:r>
                        <a:rPr lang="ar-SA" sz="1400" baseline="0" dirty="0" err="1"/>
                        <a:t>دونم</a:t>
                      </a:r>
                      <a:r>
                        <a:rPr lang="ar-SA" sz="1400" baseline="0" dirty="0"/>
                        <a:t>)</a:t>
                      </a:r>
                      <a:endParaRPr lang="ar-SA" sz="1400" b="1" i="0" dirty="0"/>
                    </a:p>
                  </a:txBody>
                  <a:tcPr marL="79200" marR="79200" marT="39600" marB="39600">
                    <a:solidFill>
                      <a:srgbClr val="306E3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مساحة المنطقة</a:t>
                      </a:r>
                      <a:r>
                        <a:rPr lang="ar-SA" sz="1400" baseline="0" dirty="0"/>
                        <a:t> المبنية</a:t>
                      </a:r>
                      <a:endParaRPr lang="ar-SA" sz="1400" dirty="0"/>
                    </a:p>
                    <a:p>
                      <a:pPr algn="r" rtl="1"/>
                      <a:r>
                        <a:rPr lang="ar-SA" sz="1400" dirty="0"/>
                        <a:t>(</a:t>
                      </a:r>
                      <a:r>
                        <a:rPr lang="ar-SA" sz="1400" dirty="0" err="1"/>
                        <a:t>دونم</a:t>
                      </a:r>
                      <a:r>
                        <a:rPr lang="ar-SA" sz="1400" dirty="0"/>
                        <a:t>)</a:t>
                      </a:r>
                      <a:endParaRPr lang="ar-SA" sz="1400" b="1" i="0" dirty="0"/>
                    </a:p>
                  </a:txBody>
                  <a:tcPr marL="79200" marR="79200" marT="39600" marB="39600">
                    <a:solidFill>
                      <a:srgbClr val="306E3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الفرق في المساحة </a:t>
                      </a:r>
                    </a:p>
                    <a:p>
                      <a:pPr algn="r" rtl="1"/>
                      <a:r>
                        <a:rPr lang="ar-SA" sz="1400" dirty="0"/>
                        <a:t>(الاحتياج)</a:t>
                      </a:r>
                    </a:p>
                    <a:p>
                      <a:pPr algn="r" rtl="1"/>
                      <a:r>
                        <a:rPr lang="ar-SA" sz="1400" dirty="0"/>
                        <a:t>(</a:t>
                      </a:r>
                      <a:r>
                        <a:rPr lang="ar-SA" sz="1400" dirty="0" err="1"/>
                        <a:t>دونم</a:t>
                      </a:r>
                      <a:r>
                        <a:rPr lang="ar-SA" sz="1400" dirty="0"/>
                        <a:t>)</a:t>
                      </a:r>
                      <a:endParaRPr lang="ar-SA" sz="1400" b="1" i="0" dirty="0"/>
                    </a:p>
                  </a:txBody>
                  <a:tcPr marL="79200" marR="79200" marT="39600" marB="39600">
                    <a:solidFill>
                      <a:srgbClr val="306E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9396"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المالح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492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880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180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180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54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234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/>
                        <a:t>12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222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9396"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 err="1"/>
                        <a:t>كردلة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408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730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149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149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44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193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/>
                        <a:t>14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179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9396"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 err="1"/>
                        <a:t>ابزيق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281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503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103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103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31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134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/>
                        <a:t>8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126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967"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خربة</a:t>
                      </a:r>
                      <a:r>
                        <a:rPr lang="ar-SA" sz="1400" baseline="0" dirty="0"/>
                        <a:t> الرأس </a:t>
                      </a:r>
                      <a:r>
                        <a:rPr lang="ar-SA" sz="1400" baseline="0" dirty="0" err="1"/>
                        <a:t>الاحمر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238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425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87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87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26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113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/>
                        <a:t>8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105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967"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خربة</a:t>
                      </a:r>
                      <a:r>
                        <a:rPr lang="ar-SA" sz="1400" baseline="0" dirty="0"/>
                        <a:t> </a:t>
                      </a:r>
                      <a:r>
                        <a:rPr lang="ar-SA" sz="1400" baseline="0" dirty="0" err="1"/>
                        <a:t>عاطوف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227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406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83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83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25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108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/>
                        <a:t>60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48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9396"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الفارسية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201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360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73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73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22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95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/>
                        <a:t>26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69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9396"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خربة</a:t>
                      </a:r>
                      <a:r>
                        <a:rPr lang="ar-SA" sz="1400" baseline="0" dirty="0"/>
                        <a:t> </a:t>
                      </a:r>
                      <a:r>
                        <a:rPr lang="ar-SA" sz="1400" baseline="0" dirty="0" err="1"/>
                        <a:t>حمصة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177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316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64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64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19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83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/>
                        <a:t>2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81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9396"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العقبة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138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247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50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50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15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65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/>
                        <a:t>50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15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8967"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كشدة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92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165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34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34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10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44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/>
                        <a:t>7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37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49396"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 err="1"/>
                        <a:t>سلحب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58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104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21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21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6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27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/>
                        <a:t>11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16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49396">
                <a:tc>
                  <a:txBody>
                    <a:bodyPr/>
                    <a:lstStyle/>
                    <a:p>
                      <a:pPr algn="r" rtl="1"/>
                      <a:r>
                        <a:rPr lang="ar-SA" sz="1400" dirty="0"/>
                        <a:t>خربة يزره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50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90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18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18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5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400" dirty="0"/>
                        <a:t>23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/>
                        <a:t>15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8</a:t>
                      </a:r>
                      <a:endParaRPr lang="ar-SA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79200" marR="79200" marT="39600" marB="3960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FFDA7EAE-A88C-4427-AEA0-9935ABA215FC}"/>
              </a:ext>
            </a:extLst>
          </p:cNvPr>
          <p:cNvSpPr/>
          <p:nvPr/>
        </p:nvSpPr>
        <p:spPr>
          <a:xfrm>
            <a:off x="1433416" y="725207"/>
            <a:ext cx="1058215" cy="615166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A3BF89B-CD8C-4379-A73B-7A89DF2DE1D9}"/>
              </a:ext>
            </a:extLst>
          </p:cNvPr>
          <p:cNvSpPr/>
          <p:nvPr/>
        </p:nvSpPr>
        <p:spPr>
          <a:xfrm>
            <a:off x="3139703" y="-35892"/>
            <a:ext cx="81828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الاحتياجات المستقبلية لمحافظة طوباس و الأغوار الشمالية لعام 2032</a:t>
            </a:r>
            <a:endParaRPr lang="ar-SA" sz="40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D3A099DF-C3B9-4013-9D10-471741903153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8CA5EC2-A9D0-49CB-91B2-DB6B074E503F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A423393-1671-446A-8F3E-BF7574F4E00C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74856AC-E752-4326-948B-7C6E5AD7C5F6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6BCABE9-77FA-4203-8D74-53FB11259FBB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DDB175D-66C5-47FA-9D4E-61F04F77826E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EB83490-5B99-478C-896B-D544BC1B8DF9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3CE2703-9457-422C-A500-6C346E4AD0FF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95BF2F3-039C-42DF-82FA-AF75C1D94873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FD32B8E-8D29-4677-A088-6D49689AD102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D8603B-55B9-4771-A864-B77CD6AD7C5A}"/>
              </a:ext>
            </a:extLst>
          </p:cNvPr>
          <p:cNvSpPr/>
          <p:nvPr/>
        </p:nvSpPr>
        <p:spPr>
          <a:xfrm>
            <a:off x="4358952" y="-35892"/>
            <a:ext cx="706167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JO" sz="4400" b="1" dirty="0">
                <a:solidFill>
                  <a:schemeClr val="bg1"/>
                </a:solidFill>
                <a:latin typeface="Arabic Typesetting" panose="03020402040406030203" pitchFamily="66" charset="-78"/>
                <a:ea typeface="Calibri" panose="020F0502020204030204" pitchFamily="34" charset="0"/>
                <a:cs typeface="Arabic Typesetting" panose="03020402040406030203" pitchFamily="66" charset="-78"/>
              </a:rPr>
              <a:t>مقدمة عامة حول </a:t>
            </a:r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ea typeface="Calibri" panose="020F0502020204030204" pitchFamily="34" charset="0"/>
                <a:cs typeface="Arabic Typesetting" panose="03020402040406030203" pitchFamily="66" charset="-78"/>
              </a:rPr>
              <a:t>محافظة طوباس و الأغوار الشمالية 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A70A422-4A82-423C-A3E1-444163F742F0}"/>
              </a:ext>
            </a:extLst>
          </p:cNvPr>
          <p:cNvCxnSpPr/>
          <p:nvPr/>
        </p:nvCxnSpPr>
        <p:spPr>
          <a:xfrm>
            <a:off x="7439932" y="787358"/>
            <a:ext cx="10801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93E56DBE-0270-48D9-9C3A-5C61C154E8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"/>
          <a:stretch/>
        </p:blipFill>
        <p:spPr>
          <a:xfrm>
            <a:off x="196140" y="662723"/>
            <a:ext cx="8734599" cy="621415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FC09A64-7FF8-43D3-8286-892DFEA5BD86}"/>
              </a:ext>
            </a:extLst>
          </p:cNvPr>
          <p:cNvSpPr/>
          <p:nvPr/>
        </p:nvSpPr>
        <p:spPr>
          <a:xfrm>
            <a:off x="9199495" y="736815"/>
            <a:ext cx="2930361" cy="21602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/>
            <a:endParaRPr lang="ar-SA" sz="2079" b="1" dirty="0">
              <a:solidFill>
                <a:schemeClr val="bg2">
                  <a:lumMod val="25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/>
            <a:r>
              <a:rPr lang="ar-SA" sz="2079" b="1" dirty="0">
                <a:solidFill>
                  <a:schemeClr val="bg2">
                    <a:lumMod val="1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تقع محافظة طوباس و الأغوار الشمالية في الجزء الشرقي من الضفة الغربية , تمتد من نهر الأردن شرقا الى الجديدة و سيريس </a:t>
            </a:r>
          </a:p>
          <a:p>
            <a:pPr algn="r"/>
            <a:r>
              <a:rPr lang="ar-SA" sz="2079" b="1" dirty="0">
                <a:solidFill>
                  <a:schemeClr val="bg2">
                    <a:lumMod val="1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 طلوزة و ياصيد غربا , و من بيسان شمالا و حتى مرج نعجة جنوبا .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2B66C01-5644-4E6A-B62E-6A2224A7ACD1}"/>
              </a:ext>
            </a:extLst>
          </p:cNvPr>
          <p:cNvSpPr/>
          <p:nvPr/>
        </p:nvSpPr>
        <p:spPr>
          <a:xfrm>
            <a:off x="9188375" y="739033"/>
            <a:ext cx="2941481" cy="424403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772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الموقع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DDDB8E-9578-4F88-B83B-3F37F95CA6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8" t="20921" r="19724" b="11698"/>
          <a:stretch/>
        </p:blipFill>
        <p:spPr>
          <a:xfrm>
            <a:off x="9404399" y="3060452"/>
            <a:ext cx="2502633" cy="36197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9">
            <a:extLst>
              <a:ext uri="{FF2B5EF4-FFF2-40B4-BE49-F238E27FC236}">
                <a16:creationId xmlns:a16="http://schemas.microsoft.com/office/drawing/2014/main" id="{32D61DD7-1BEE-4D0A-A1AF-044A32ED749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9803" r="1907" b="75938"/>
          <a:stretch>
            <a:fillRect/>
          </a:stretch>
        </p:blipFill>
        <p:spPr bwMode="auto">
          <a:xfrm>
            <a:off x="7604199" y="1469679"/>
            <a:ext cx="1017504" cy="92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1E1160-210F-4C90-A264-95E45866408D}"/>
              </a:ext>
            </a:extLst>
          </p:cNvPr>
          <p:cNvSpPr txBox="1"/>
          <p:nvPr/>
        </p:nvSpPr>
        <p:spPr>
          <a:xfrm>
            <a:off x="7087277" y="726020"/>
            <a:ext cx="189383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الموقع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70987B-4845-4324-9953-0BB593F56041}"/>
              </a:ext>
            </a:extLst>
          </p:cNvPr>
          <p:cNvSpPr txBox="1"/>
          <p:nvPr/>
        </p:nvSpPr>
        <p:spPr>
          <a:xfrm>
            <a:off x="7666475" y="6516836"/>
            <a:ext cx="102660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1:45,000</a:t>
            </a:r>
            <a:endParaRPr lang="ar-SA" sz="16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E4D42F-2903-40B3-BD26-EF60C1B6AA5C}"/>
              </a:ext>
            </a:extLst>
          </p:cNvPr>
          <p:cNvSpPr/>
          <p:nvPr/>
        </p:nvSpPr>
        <p:spPr>
          <a:xfrm>
            <a:off x="10863837" y="3619353"/>
            <a:ext cx="628794" cy="57606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5BC6E2A-EC8B-4494-9B53-4FAFD1161DB6}"/>
              </a:ext>
            </a:extLst>
          </p:cNvPr>
          <p:cNvSpPr/>
          <p:nvPr/>
        </p:nvSpPr>
        <p:spPr>
          <a:xfrm>
            <a:off x="233535" y="5395565"/>
            <a:ext cx="3699392" cy="1277846"/>
          </a:xfrm>
          <a:prstGeom prst="roundRect">
            <a:avLst/>
          </a:prstGeom>
          <a:solidFill>
            <a:schemeClr val="bg1">
              <a:alpha val="52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/>
            <a:r>
              <a:rPr lang="ar-SA" sz="2000" b="1" dirty="0"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مساحة محافظة طوباس و الأغوار الشمالية 402 كم2</a:t>
            </a:r>
          </a:p>
          <a:p>
            <a:pPr algn="r"/>
            <a:r>
              <a:rPr lang="ar-SA" sz="2000" b="1" dirty="0"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عدد التجمعات الفلسطينية فيها 22 تجمع </a:t>
            </a:r>
          </a:p>
          <a:p>
            <a:pPr algn="r"/>
            <a:r>
              <a:rPr lang="ar-SA" sz="2000" b="1" dirty="0"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عدد سكانها  60,927 نسمة حسب احصائيات عام 2017 </a:t>
            </a:r>
          </a:p>
        </p:txBody>
      </p:sp>
    </p:spTree>
    <p:extLst>
      <p:ext uri="{BB962C8B-B14F-4D97-AF65-F5344CB8AC3E}">
        <p14:creationId xmlns:p14="http://schemas.microsoft.com/office/powerpoint/2010/main" val="265174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133393F6-85FB-4405-93A9-9585A07295AB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323C3FF-5960-4EAA-B8B6-CE8A9CAAB885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D0CC44A-3B79-48E0-BAD3-49E9C9ADB187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D194ACB-F5C1-4AB6-9948-599A6C1E559F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583B923-0B59-404A-A050-468B580F8DA5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7702D4C-57ED-4E2D-A916-E9F1519D8C8F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A399CBF-0054-40AA-A6A2-1B974425A4FA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2162B3E-5B28-47CD-836A-D8CCF1936ED0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A8472CB-E17A-439B-B7A5-9E501622D067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89FD078-6312-4A91-9D0F-13E52F66DD6B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934D7FC-646B-4D39-B5B3-B19B0C27134F}"/>
              </a:ext>
            </a:extLst>
          </p:cNvPr>
          <p:cNvSpPr/>
          <p:nvPr/>
        </p:nvSpPr>
        <p:spPr>
          <a:xfrm>
            <a:off x="1513653" y="1354348"/>
            <a:ext cx="2054560" cy="23364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79200" tIns="39600" rIns="79200" bIns="39600" rtlCol="0" anchor="t">
            <a:noAutofit/>
          </a:bodyPr>
          <a:lstStyle/>
          <a:p>
            <a:pPr marL="296986" indent="-296986" algn="r" rtl="1">
              <a:lnSpc>
                <a:spcPct val="106000"/>
              </a:lnSpc>
              <a:spcAft>
                <a:spcPts val="693"/>
              </a:spcAft>
              <a:buFont typeface="Wingdings" panose="05000000000000000000" pitchFamily="2" charset="2"/>
              <a:buChar char="§"/>
            </a:pPr>
            <a:r>
              <a:rPr lang="ar-SA" sz="2000" b="1" dirty="0">
                <a:solidFill>
                  <a:srgbClr val="060606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ضعف البنية التحتية في شبكة الطرق الرابطة و ضعف انتشارها</a:t>
            </a:r>
          </a:p>
          <a:p>
            <a:pPr marL="296986" indent="-296986" algn="r" rtl="1">
              <a:lnSpc>
                <a:spcPct val="106000"/>
              </a:lnSpc>
              <a:spcAft>
                <a:spcPts val="693"/>
              </a:spcAft>
              <a:buFont typeface="Wingdings" panose="05000000000000000000" pitchFamily="2" charset="2"/>
              <a:buChar char="§"/>
            </a:pPr>
            <a:r>
              <a:rPr lang="ar-SA" sz="2000" b="1" dirty="0">
                <a:solidFill>
                  <a:srgbClr val="060606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محدودية مصادر الطاقة و ارتفاع تكاليفها</a:t>
            </a:r>
          </a:p>
        </p:txBody>
      </p:sp>
      <p:sp>
        <p:nvSpPr>
          <p:cNvPr id="19" name="Rounded Rectangle 10">
            <a:extLst>
              <a:ext uri="{FF2B5EF4-FFF2-40B4-BE49-F238E27FC236}">
                <a16:creationId xmlns:a16="http://schemas.microsoft.com/office/drawing/2014/main" id="{6B021A9A-0397-4FF2-9958-291E13F56066}"/>
              </a:ext>
            </a:extLst>
          </p:cNvPr>
          <p:cNvSpPr/>
          <p:nvPr/>
        </p:nvSpPr>
        <p:spPr>
          <a:xfrm>
            <a:off x="1435618" y="880685"/>
            <a:ext cx="2182677" cy="489177"/>
          </a:xfrm>
          <a:prstGeom prst="roundRect">
            <a:avLst/>
          </a:prstGeom>
          <a:solidFill>
            <a:srgbClr val="2038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>
                <a:solidFill>
                  <a:schemeClr val="bg1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البنية التحتية و الطاقة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BED1C7C-7F44-4271-B28F-008DA81ADABA}"/>
              </a:ext>
            </a:extLst>
          </p:cNvPr>
          <p:cNvSpPr/>
          <p:nvPr/>
        </p:nvSpPr>
        <p:spPr>
          <a:xfrm>
            <a:off x="6312243" y="1354351"/>
            <a:ext cx="2054560" cy="24981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79200" tIns="39600" rIns="79200" bIns="39600" rtlCol="0" anchor="t">
            <a:noAutofit/>
          </a:bodyPr>
          <a:lstStyle/>
          <a:p>
            <a:pPr marL="296986" indent="-296986" algn="r" rtl="1">
              <a:lnSpc>
                <a:spcPct val="106000"/>
              </a:lnSpc>
              <a:spcAft>
                <a:spcPts val="693"/>
              </a:spcAft>
              <a:buFont typeface="Wingdings" panose="05000000000000000000" pitchFamily="2" charset="2"/>
              <a:buChar char="§"/>
            </a:pPr>
            <a:r>
              <a:rPr lang="ar-SA" b="1" dirty="0">
                <a:solidFill>
                  <a:srgbClr val="060606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ضعف خدمات التعليم العام و التعليم و التدريب المهني و الزراعي.</a:t>
            </a:r>
          </a:p>
          <a:p>
            <a:pPr marL="296986" indent="-296986" algn="r" rtl="1">
              <a:lnSpc>
                <a:spcPct val="106000"/>
              </a:lnSpc>
              <a:spcAft>
                <a:spcPts val="693"/>
              </a:spcAft>
              <a:buFont typeface="Wingdings" panose="05000000000000000000" pitchFamily="2" charset="2"/>
              <a:buChar char="§"/>
            </a:pPr>
            <a:r>
              <a:rPr lang="ar-SA" b="1" dirty="0">
                <a:solidFill>
                  <a:srgbClr val="060606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ضعف و نقص في الخدمات الصحية و التجهيزات فيها</a:t>
            </a:r>
          </a:p>
        </p:txBody>
      </p:sp>
      <p:sp>
        <p:nvSpPr>
          <p:cNvPr id="21" name="Rounded Rectangle 33">
            <a:extLst>
              <a:ext uri="{FF2B5EF4-FFF2-40B4-BE49-F238E27FC236}">
                <a16:creationId xmlns:a16="http://schemas.microsoft.com/office/drawing/2014/main" id="{F327C71B-6212-43BC-A5B5-7C73C03DEF29}"/>
              </a:ext>
            </a:extLst>
          </p:cNvPr>
          <p:cNvSpPr/>
          <p:nvPr/>
        </p:nvSpPr>
        <p:spPr>
          <a:xfrm>
            <a:off x="6234207" y="744437"/>
            <a:ext cx="2182677" cy="625426"/>
          </a:xfrm>
          <a:prstGeom prst="roundRect">
            <a:avLst/>
          </a:prstGeom>
          <a:solidFill>
            <a:srgbClr val="2038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>
                <a:solidFill>
                  <a:schemeClr val="bg1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المجال الاجتماعي / تعليم و صحة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C6453B3-5B4D-47E8-A237-DE486EB0054F}"/>
              </a:ext>
            </a:extLst>
          </p:cNvPr>
          <p:cNvSpPr/>
          <p:nvPr/>
        </p:nvSpPr>
        <p:spPr>
          <a:xfrm>
            <a:off x="3909114" y="1354352"/>
            <a:ext cx="2054560" cy="24981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79200" tIns="39600" rIns="79200" bIns="39600" rtlCol="0" anchor="t">
            <a:noAutofit/>
          </a:bodyPr>
          <a:lstStyle/>
          <a:p>
            <a:pPr marL="296986" indent="-296986" algn="r" rtl="1">
              <a:lnSpc>
                <a:spcPct val="106000"/>
              </a:lnSpc>
              <a:spcAft>
                <a:spcPts val="693"/>
              </a:spcAft>
              <a:buFont typeface="Wingdings" panose="05000000000000000000" pitchFamily="2" charset="2"/>
              <a:buChar char="§"/>
            </a:pPr>
            <a:r>
              <a:rPr lang="ar-SA" sz="2000" b="1" dirty="0">
                <a:solidFill>
                  <a:srgbClr val="080808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غياب منطقة حرفية و صناعية مؤهلة.</a:t>
            </a:r>
          </a:p>
          <a:p>
            <a:pPr marL="296986" indent="-296986" algn="r" rtl="1">
              <a:lnSpc>
                <a:spcPct val="106000"/>
              </a:lnSpc>
              <a:spcAft>
                <a:spcPts val="693"/>
              </a:spcAft>
              <a:buFont typeface="Wingdings" panose="05000000000000000000" pitchFamily="2" charset="2"/>
              <a:buChar char="§"/>
            </a:pPr>
            <a:r>
              <a:rPr lang="ar-SA" sz="2000" b="1" dirty="0">
                <a:solidFill>
                  <a:srgbClr val="080808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غياب الاستثمارات في مجال الزراعة و التصنيع الغذائي .</a:t>
            </a:r>
          </a:p>
          <a:p>
            <a:pPr marL="296986" indent="-296986" algn="r" rtl="1">
              <a:lnSpc>
                <a:spcPct val="106000"/>
              </a:lnSpc>
              <a:spcAft>
                <a:spcPts val="693"/>
              </a:spcAft>
              <a:buFont typeface="Wingdings" panose="05000000000000000000" pitchFamily="2" charset="2"/>
              <a:buChar char="§"/>
            </a:pPr>
            <a:r>
              <a:rPr lang="ar-SA" sz="2000" b="1" dirty="0">
                <a:solidFill>
                  <a:srgbClr val="080808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غياب الاستثمارات في مجال السياحة البيئية</a:t>
            </a:r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id="{358E7315-8E30-4DCF-9850-13182CEBCABC}"/>
              </a:ext>
            </a:extLst>
          </p:cNvPr>
          <p:cNvSpPr/>
          <p:nvPr/>
        </p:nvSpPr>
        <p:spPr>
          <a:xfrm>
            <a:off x="3834913" y="744437"/>
            <a:ext cx="2182677" cy="629307"/>
          </a:xfrm>
          <a:prstGeom prst="roundRect">
            <a:avLst/>
          </a:prstGeom>
          <a:solidFill>
            <a:srgbClr val="2038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>
                <a:solidFill>
                  <a:schemeClr val="bg1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الاقتصاد و التنمية الاقتصادية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D191B1-102B-445B-9FA9-B1F58381E5C3}"/>
              </a:ext>
            </a:extLst>
          </p:cNvPr>
          <p:cNvSpPr/>
          <p:nvPr/>
        </p:nvSpPr>
        <p:spPr>
          <a:xfrm>
            <a:off x="8616324" y="1338839"/>
            <a:ext cx="2054560" cy="23364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79200" tIns="39600" rIns="79200" bIns="39600" rtlCol="0" anchor="t">
            <a:noAutofit/>
          </a:bodyPr>
          <a:lstStyle/>
          <a:p>
            <a:pPr marL="296986" indent="-296986" algn="r" rtl="1">
              <a:lnSpc>
                <a:spcPct val="106000"/>
              </a:lnSpc>
              <a:spcAft>
                <a:spcPts val="693"/>
              </a:spcAft>
              <a:buFont typeface="Wingdings" panose="05000000000000000000" pitchFamily="2" charset="2"/>
              <a:buChar char="§"/>
            </a:pPr>
            <a:endParaRPr lang="ar-SA" sz="2000" b="1" dirty="0">
              <a:solidFill>
                <a:srgbClr val="060606"/>
              </a:solidFill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  <a:p>
            <a:pPr marL="296986" indent="-296986" algn="r" rtl="1">
              <a:lnSpc>
                <a:spcPct val="106000"/>
              </a:lnSpc>
              <a:spcAft>
                <a:spcPts val="693"/>
              </a:spcAft>
              <a:buFont typeface="Wingdings" panose="05000000000000000000" pitchFamily="2" charset="2"/>
              <a:buChar char="§"/>
            </a:pPr>
            <a:r>
              <a:rPr lang="ar-SA" sz="2000" b="1" dirty="0">
                <a:solidFill>
                  <a:srgbClr val="060606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ضعف التخطيط العمراني و افراز الأراضي .</a:t>
            </a:r>
          </a:p>
        </p:txBody>
      </p:sp>
      <p:sp>
        <p:nvSpPr>
          <p:cNvPr id="38" name="Rounded Rectangle 31">
            <a:extLst>
              <a:ext uri="{FF2B5EF4-FFF2-40B4-BE49-F238E27FC236}">
                <a16:creationId xmlns:a16="http://schemas.microsoft.com/office/drawing/2014/main" id="{3C3C30DF-B8AA-44A3-93E0-158979B44800}"/>
              </a:ext>
            </a:extLst>
          </p:cNvPr>
          <p:cNvSpPr/>
          <p:nvPr/>
        </p:nvSpPr>
        <p:spPr>
          <a:xfrm>
            <a:off x="8587039" y="865172"/>
            <a:ext cx="2182677" cy="489177"/>
          </a:xfrm>
          <a:prstGeom prst="roundRect">
            <a:avLst/>
          </a:prstGeom>
          <a:solidFill>
            <a:srgbClr val="2038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>
                <a:solidFill>
                  <a:schemeClr val="bg1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التخطيط العمراني</a:t>
            </a:r>
          </a:p>
        </p:txBody>
      </p:sp>
      <p:sp>
        <p:nvSpPr>
          <p:cNvPr id="40" name="Rounded Rectangle 42">
            <a:extLst>
              <a:ext uri="{FF2B5EF4-FFF2-40B4-BE49-F238E27FC236}">
                <a16:creationId xmlns:a16="http://schemas.microsoft.com/office/drawing/2014/main" id="{D8F76FC2-B7F3-4C59-B6AC-7CFCAD2D788C}"/>
              </a:ext>
            </a:extLst>
          </p:cNvPr>
          <p:cNvSpPr/>
          <p:nvPr/>
        </p:nvSpPr>
        <p:spPr>
          <a:xfrm>
            <a:off x="2563640" y="4926989"/>
            <a:ext cx="6023400" cy="1173443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b"/>
          <a:lstStyle/>
          <a:p>
            <a:pPr algn="r"/>
            <a:r>
              <a:rPr lang="ar-SA" sz="32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محافظة صامدة مستقرة عامرة جاذبة للإستثمار مزدهرة زراعيا مترابطة ومتمسكة بهويتها".</a:t>
            </a:r>
            <a:endParaRPr lang="ar-SA" sz="4000" b="1" dirty="0">
              <a:solidFill>
                <a:schemeClr val="bg1"/>
              </a:solidFill>
              <a:latin typeface="Arabic Typesetting" panose="03020402040406030203" pitchFamily="66" charset="-78"/>
              <a:ea typeface="Calibri" panose="020F0502020204030204" pitchFamily="34" charset="0"/>
              <a:cs typeface="Arabic Typesetting" panose="03020402040406030203" pitchFamily="66" charset="-78"/>
            </a:endParaRPr>
          </a:p>
        </p:txBody>
      </p:sp>
      <p:sp>
        <p:nvSpPr>
          <p:cNvPr id="41" name="Rounded Rectangle 43">
            <a:extLst>
              <a:ext uri="{FF2B5EF4-FFF2-40B4-BE49-F238E27FC236}">
                <a16:creationId xmlns:a16="http://schemas.microsoft.com/office/drawing/2014/main" id="{1BB22761-87BE-4796-8DE8-61DBC4D0D9F9}"/>
              </a:ext>
            </a:extLst>
          </p:cNvPr>
          <p:cNvSpPr/>
          <p:nvPr/>
        </p:nvSpPr>
        <p:spPr>
          <a:xfrm>
            <a:off x="7650282" y="4354159"/>
            <a:ext cx="1932083" cy="625427"/>
          </a:xfrm>
          <a:prstGeom prst="roundRect">
            <a:avLst/>
          </a:prstGeom>
          <a:solidFill>
            <a:srgbClr val="203864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031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الرؤية التنموية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4AED059-095C-4D3F-9261-55FF1AA3552C}"/>
              </a:ext>
            </a:extLst>
          </p:cNvPr>
          <p:cNvSpPr/>
          <p:nvPr/>
        </p:nvSpPr>
        <p:spPr>
          <a:xfrm>
            <a:off x="5186914" y="-60573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الرؤية و القضايا التنموية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B08E3ADA-DA12-46CC-BD11-C7781DDF270B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A106B44-5E59-476B-B9F3-73BB59D57708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rgbClr val="46B3B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B502EBC-8080-44E8-A0F7-5DDFBA5B8175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055C399-F155-4275-9BF3-A9B7308491C6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78C87CD-5E51-452E-8D2F-B1B9FE277554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8E1F31-35DF-4024-940C-7123A23626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"/>
          <a:stretch/>
        </p:blipFill>
        <p:spPr>
          <a:xfrm>
            <a:off x="1555527" y="684188"/>
            <a:ext cx="8734599" cy="621415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Picture 9">
            <a:extLst>
              <a:ext uri="{FF2B5EF4-FFF2-40B4-BE49-F238E27FC236}">
                <a16:creationId xmlns:a16="http://schemas.microsoft.com/office/drawing/2014/main" id="{AF5F2182-0EED-4930-97F3-4D4F6DDF82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803" r="1907" b="75938"/>
          <a:stretch>
            <a:fillRect/>
          </a:stretch>
        </p:blipFill>
        <p:spPr bwMode="auto">
          <a:xfrm>
            <a:off x="8963586" y="1491144"/>
            <a:ext cx="1017504" cy="92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C80975-2131-437B-8056-089E9408C566}"/>
              </a:ext>
            </a:extLst>
          </p:cNvPr>
          <p:cNvSpPr txBox="1"/>
          <p:nvPr/>
        </p:nvSpPr>
        <p:spPr>
          <a:xfrm>
            <a:off x="8446664" y="747485"/>
            <a:ext cx="189383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التوجهات التنموية المقترحة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C060FA-472C-4925-87F5-9EACB62FBC26}"/>
              </a:ext>
            </a:extLst>
          </p:cNvPr>
          <p:cNvSpPr txBox="1"/>
          <p:nvPr/>
        </p:nvSpPr>
        <p:spPr>
          <a:xfrm>
            <a:off x="9025862" y="6538301"/>
            <a:ext cx="102660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1:45,000</a:t>
            </a:r>
            <a:endParaRPr lang="ar-SA" sz="160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C92F51B-5140-4C9E-AEBF-687BBBE1A2B6}"/>
              </a:ext>
            </a:extLst>
          </p:cNvPr>
          <p:cNvCxnSpPr>
            <a:cxnSpLocks/>
          </p:cNvCxnSpPr>
          <p:nvPr/>
        </p:nvCxnSpPr>
        <p:spPr>
          <a:xfrm>
            <a:off x="8684319" y="1208873"/>
            <a:ext cx="1368152" cy="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3B9D5D-EDB3-4A30-9644-954F1ED02304}"/>
              </a:ext>
            </a:extLst>
          </p:cNvPr>
          <p:cNvCxnSpPr>
            <a:cxnSpLocks/>
          </p:cNvCxnSpPr>
          <p:nvPr/>
        </p:nvCxnSpPr>
        <p:spPr>
          <a:xfrm>
            <a:off x="8684319" y="747485"/>
            <a:ext cx="13681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4ADB6EB8-8B5E-4ED5-8ECC-2A20A971667C}"/>
              </a:ext>
            </a:extLst>
          </p:cNvPr>
          <p:cNvSpPr/>
          <p:nvPr/>
        </p:nvSpPr>
        <p:spPr>
          <a:xfrm>
            <a:off x="8619790" y="4044805"/>
            <a:ext cx="1575087" cy="24182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6A266D0-87B0-4233-AC3E-3AA48F08B066}"/>
              </a:ext>
            </a:extLst>
          </p:cNvPr>
          <p:cNvSpPr/>
          <p:nvPr/>
        </p:nvSpPr>
        <p:spPr>
          <a:xfrm>
            <a:off x="5155927" y="-50761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التوجهات التنموية المقترحة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6861A83-8604-421B-B904-7918A2045D88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E21CBB3-42B5-4A03-B391-5A18B4A67711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7253A69-2065-4A96-B86C-1447BEC0DE88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D188C4C-8910-4C2B-ADD5-CD053A6BC99C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CCFAA08-EAD2-4DD3-9431-874744F76F22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5997B7D-7CB6-4C8D-BB76-034801D550F4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6196B1A-C9F1-4876-A162-962164CAD174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124FAF9-3844-42BE-8EC8-BE5BA435127D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AFA52C9-34D9-47CD-BDA6-1F2CCFF250D1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32A0D7-101A-4FEA-880D-FE29B2FFB1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" r="1"/>
          <a:stretch/>
        </p:blipFill>
        <p:spPr>
          <a:xfrm>
            <a:off x="1546686" y="684188"/>
            <a:ext cx="8832199" cy="62612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5C4800C-EB43-408D-8548-A2E067C3AD86}"/>
              </a:ext>
            </a:extLst>
          </p:cNvPr>
          <p:cNvSpPr/>
          <p:nvPr/>
        </p:nvSpPr>
        <p:spPr>
          <a:xfrm>
            <a:off x="6435634" y="3274423"/>
            <a:ext cx="949235" cy="2360023"/>
          </a:xfrm>
          <a:custGeom>
            <a:avLst/>
            <a:gdLst>
              <a:gd name="connsiteX0" fmla="*/ 731520 w 949235"/>
              <a:gd name="connsiteY0" fmla="*/ 0 h 2360023"/>
              <a:gd name="connsiteX1" fmla="*/ 444137 w 949235"/>
              <a:gd name="connsiteY1" fmla="*/ 243840 h 2360023"/>
              <a:gd name="connsiteX2" fmla="*/ 313509 w 949235"/>
              <a:gd name="connsiteY2" fmla="*/ 426720 h 2360023"/>
              <a:gd name="connsiteX3" fmla="*/ 139337 w 949235"/>
              <a:gd name="connsiteY3" fmla="*/ 583474 h 2360023"/>
              <a:gd name="connsiteX4" fmla="*/ 0 w 949235"/>
              <a:gd name="connsiteY4" fmla="*/ 696686 h 2360023"/>
              <a:gd name="connsiteX5" fmla="*/ 43543 w 949235"/>
              <a:gd name="connsiteY5" fmla="*/ 870857 h 2360023"/>
              <a:gd name="connsiteX6" fmla="*/ 130629 w 949235"/>
              <a:gd name="connsiteY6" fmla="*/ 1062446 h 2360023"/>
              <a:gd name="connsiteX7" fmla="*/ 191589 w 949235"/>
              <a:gd name="connsiteY7" fmla="*/ 1114697 h 2360023"/>
              <a:gd name="connsiteX8" fmla="*/ 139337 w 949235"/>
              <a:gd name="connsiteY8" fmla="*/ 1210491 h 2360023"/>
              <a:gd name="connsiteX9" fmla="*/ 252549 w 949235"/>
              <a:gd name="connsiteY9" fmla="*/ 1297577 h 2360023"/>
              <a:gd name="connsiteX10" fmla="*/ 330926 w 949235"/>
              <a:gd name="connsiteY10" fmla="*/ 1245326 h 2360023"/>
              <a:gd name="connsiteX11" fmla="*/ 444137 w 949235"/>
              <a:gd name="connsiteY11" fmla="*/ 1341120 h 2360023"/>
              <a:gd name="connsiteX12" fmla="*/ 496389 w 949235"/>
              <a:gd name="connsiteY12" fmla="*/ 1384663 h 2360023"/>
              <a:gd name="connsiteX13" fmla="*/ 574766 w 949235"/>
              <a:gd name="connsiteY13" fmla="*/ 1367246 h 2360023"/>
              <a:gd name="connsiteX14" fmla="*/ 644435 w 949235"/>
              <a:gd name="connsiteY14" fmla="*/ 1419497 h 2360023"/>
              <a:gd name="connsiteX15" fmla="*/ 661852 w 949235"/>
              <a:gd name="connsiteY15" fmla="*/ 1645920 h 2360023"/>
              <a:gd name="connsiteX16" fmla="*/ 679269 w 949235"/>
              <a:gd name="connsiteY16" fmla="*/ 1733006 h 2360023"/>
              <a:gd name="connsiteX17" fmla="*/ 679269 w 949235"/>
              <a:gd name="connsiteY17" fmla="*/ 1733006 h 2360023"/>
              <a:gd name="connsiteX18" fmla="*/ 592183 w 949235"/>
              <a:gd name="connsiteY18" fmla="*/ 1776548 h 2360023"/>
              <a:gd name="connsiteX19" fmla="*/ 426720 w 949235"/>
              <a:gd name="connsiteY19" fmla="*/ 1889760 h 2360023"/>
              <a:gd name="connsiteX20" fmla="*/ 374469 w 949235"/>
              <a:gd name="connsiteY20" fmla="*/ 1881051 h 2360023"/>
              <a:gd name="connsiteX21" fmla="*/ 322217 w 949235"/>
              <a:gd name="connsiteY21" fmla="*/ 1915886 h 2360023"/>
              <a:gd name="connsiteX22" fmla="*/ 217715 w 949235"/>
              <a:gd name="connsiteY22" fmla="*/ 1854926 h 2360023"/>
              <a:gd name="connsiteX23" fmla="*/ 139337 w 949235"/>
              <a:gd name="connsiteY23" fmla="*/ 1924594 h 2360023"/>
              <a:gd name="connsiteX24" fmla="*/ 191589 w 949235"/>
              <a:gd name="connsiteY24" fmla="*/ 2020388 h 2360023"/>
              <a:gd name="connsiteX25" fmla="*/ 139337 w 949235"/>
              <a:gd name="connsiteY25" fmla="*/ 2124891 h 2360023"/>
              <a:gd name="connsiteX26" fmla="*/ 217715 w 949235"/>
              <a:gd name="connsiteY26" fmla="*/ 2229394 h 2360023"/>
              <a:gd name="connsiteX27" fmla="*/ 304800 w 949235"/>
              <a:gd name="connsiteY27" fmla="*/ 2168434 h 2360023"/>
              <a:gd name="connsiteX28" fmla="*/ 357052 w 949235"/>
              <a:gd name="connsiteY28" fmla="*/ 2168434 h 2360023"/>
              <a:gd name="connsiteX29" fmla="*/ 357052 w 949235"/>
              <a:gd name="connsiteY29" fmla="*/ 2255520 h 2360023"/>
              <a:gd name="connsiteX30" fmla="*/ 357052 w 949235"/>
              <a:gd name="connsiteY30" fmla="*/ 2360023 h 2360023"/>
              <a:gd name="connsiteX31" fmla="*/ 409303 w 949235"/>
              <a:gd name="connsiteY31" fmla="*/ 2360023 h 2360023"/>
              <a:gd name="connsiteX32" fmla="*/ 557349 w 949235"/>
              <a:gd name="connsiteY32" fmla="*/ 2351314 h 2360023"/>
              <a:gd name="connsiteX33" fmla="*/ 670560 w 949235"/>
              <a:gd name="connsiteY33" fmla="*/ 2351314 h 2360023"/>
              <a:gd name="connsiteX34" fmla="*/ 757646 w 949235"/>
              <a:gd name="connsiteY34" fmla="*/ 2290354 h 2360023"/>
              <a:gd name="connsiteX35" fmla="*/ 809897 w 949235"/>
              <a:gd name="connsiteY35" fmla="*/ 2177143 h 2360023"/>
              <a:gd name="connsiteX36" fmla="*/ 949235 w 949235"/>
              <a:gd name="connsiteY36" fmla="*/ 1985554 h 2360023"/>
              <a:gd name="connsiteX37" fmla="*/ 940526 w 949235"/>
              <a:gd name="connsiteY37" fmla="*/ 1767840 h 2360023"/>
              <a:gd name="connsiteX38" fmla="*/ 931817 w 949235"/>
              <a:gd name="connsiteY38" fmla="*/ 1550126 h 2360023"/>
              <a:gd name="connsiteX39" fmla="*/ 931817 w 949235"/>
              <a:gd name="connsiteY39" fmla="*/ 1497874 h 2360023"/>
              <a:gd name="connsiteX40" fmla="*/ 905692 w 949235"/>
              <a:gd name="connsiteY40" fmla="*/ 1341120 h 2360023"/>
              <a:gd name="connsiteX41" fmla="*/ 905692 w 949235"/>
              <a:gd name="connsiteY41" fmla="*/ 1262743 h 2360023"/>
              <a:gd name="connsiteX42" fmla="*/ 896983 w 949235"/>
              <a:gd name="connsiteY42" fmla="*/ 1097280 h 2360023"/>
              <a:gd name="connsiteX43" fmla="*/ 879566 w 949235"/>
              <a:gd name="connsiteY43" fmla="*/ 1001486 h 2360023"/>
              <a:gd name="connsiteX44" fmla="*/ 862149 w 949235"/>
              <a:gd name="connsiteY44" fmla="*/ 879566 h 2360023"/>
              <a:gd name="connsiteX45" fmla="*/ 844732 w 949235"/>
              <a:gd name="connsiteY45" fmla="*/ 696686 h 2360023"/>
              <a:gd name="connsiteX46" fmla="*/ 801189 w 949235"/>
              <a:gd name="connsiteY46" fmla="*/ 627017 h 2360023"/>
              <a:gd name="connsiteX47" fmla="*/ 748937 w 949235"/>
              <a:gd name="connsiteY47" fmla="*/ 531223 h 2360023"/>
              <a:gd name="connsiteX48" fmla="*/ 731520 w 949235"/>
              <a:gd name="connsiteY48" fmla="*/ 383177 h 2360023"/>
              <a:gd name="connsiteX49" fmla="*/ 731520 w 949235"/>
              <a:gd name="connsiteY49" fmla="*/ 200297 h 2360023"/>
              <a:gd name="connsiteX50" fmla="*/ 731520 w 949235"/>
              <a:gd name="connsiteY50" fmla="*/ 78377 h 2360023"/>
              <a:gd name="connsiteX51" fmla="*/ 731520 w 949235"/>
              <a:gd name="connsiteY51" fmla="*/ 0 h 2360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49235" h="2360023">
                <a:moveTo>
                  <a:pt x="731520" y="0"/>
                </a:moveTo>
                <a:lnTo>
                  <a:pt x="444137" y="243840"/>
                </a:lnTo>
                <a:lnTo>
                  <a:pt x="313509" y="426720"/>
                </a:lnTo>
                <a:lnTo>
                  <a:pt x="139337" y="583474"/>
                </a:lnTo>
                <a:lnTo>
                  <a:pt x="0" y="696686"/>
                </a:lnTo>
                <a:lnTo>
                  <a:pt x="43543" y="870857"/>
                </a:lnTo>
                <a:lnTo>
                  <a:pt x="130629" y="1062446"/>
                </a:lnTo>
                <a:lnTo>
                  <a:pt x="191589" y="1114697"/>
                </a:lnTo>
                <a:lnTo>
                  <a:pt x="139337" y="1210491"/>
                </a:lnTo>
                <a:lnTo>
                  <a:pt x="252549" y="1297577"/>
                </a:lnTo>
                <a:lnTo>
                  <a:pt x="330926" y="1245326"/>
                </a:lnTo>
                <a:lnTo>
                  <a:pt x="444137" y="1341120"/>
                </a:lnTo>
                <a:lnTo>
                  <a:pt x="496389" y="1384663"/>
                </a:lnTo>
                <a:lnTo>
                  <a:pt x="574766" y="1367246"/>
                </a:lnTo>
                <a:lnTo>
                  <a:pt x="644435" y="1419497"/>
                </a:lnTo>
                <a:lnTo>
                  <a:pt x="661852" y="1645920"/>
                </a:lnTo>
                <a:lnTo>
                  <a:pt x="679269" y="1733006"/>
                </a:lnTo>
                <a:lnTo>
                  <a:pt x="679269" y="1733006"/>
                </a:lnTo>
                <a:lnTo>
                  <a:pt x="592183" y="1776548"/>
                </a:lnTo>
                <a:lnTo>
                  <a:pt x="426720" y="1889760"/>
                </a:lnTo>
                <a:lnTo>
                  <a:pt x="374469" y="1881051"/>
                </a:lnTo>
                <a:lnTo>
                  <a:pt x="322217" y="1915886"/>
                </a:lnTo>
                <a:lnTo>
                  <a:pt x="217715" y="1854926"/>
                </a:lnTo>
                <a:lnTo>
                  <a:pt x="139337" y="1924594"/>
                </a:lnTo>
                <a:lnTo>
                  <a:pt x="191589" y="2020388"/>
                </a:lnTo>
                <a:lnTo>
                  <a:pt x="139337" y="2124891"/>
                </a:lnTo>
                <a:lnTo>
                  <a:pt x="217715" y="2229394"/>
                </a:lnTo>
                <a:lnTo>
                  <a:pt x="304800" y="2168434"/>
                </a:lnTo>
                <a:lnTo>
                  <a:pt x="357052" y="2168434"/>
                </a:lnTo>
                <a:lnTo>
                  <a:pt x="357052" y="2255520"/>
                </a:lnTo>
                <a:lnTo>
                  <a:pt x="357052" y="2360023"/>
                </a:lnTo>
                <a:lnTo>
                  <a:pt x="409303" y="2360023"/>
                </a:lnTo>
                <a:lnTo>
                  <a:pt x="557349" y="2351314"/>
                </a:lnTo>
                <a:lnTo>
                  <a:pt x="670560" y="2351314"/>
                </a:lnTo>
                <a:lnTo>
                  <a:pt x="757646" y="2290354"/>
                </a:lnTo>
                <a:lnTo>
                  <a:pt x="809897" y="2177143"/>
                </a:lnTo>
                <a:lnTo>
                  <a:pt x="949235" y="1985554"/>
                </a:lnTo>
                <a:lnTo>
                  <a:pt x="940526" y="1767840"/>
                </a:lnTo>
                <a:lnTo>
                  <a:pt x="931817" y="1550126"/>
                </a:lnTo>
                <a:lnTo>
                  <a:pt x="931817" y="1497874"/>
                </a:lnTo>
                <a:lnTo>
                  <a:pt x="905692" y="1341120"/>
                </a:lnTo>
                <a:lnTo>
                  <a:pt x="905692" y="1262743"/>
                </a:lnTo>
                <a:lnTo>
                  <a:pt x="896983" y="1097280"/>
                </a:lnTo>
                <a:lnTo>
                  <a:pt x="879566" y="1001486"/>
                </a:lnTo>
                <a:lnTo>
                  <a:pt x="862149" y="879566"/>
                </a:lnTo>
                <a:lnTo>
                  <a:pt x="844732" y="696686"/>
                </a:lnTo>
                <a:lnTo>
                  <a:pt x="801189" y="627017"/>
                </a:lnTo>
                <a:lnTo>
                  <a:pt x="748937" y="531223"/>
                </a:lnTo>
                <a:lnTo>
                  <a:pt x="731520" y="383177"/>
                </a:lnTo>
                <a:lnTo>
                  <a:pt x="731520" y="200297"/>
                </a:lnTo>
                <a:lnTo>
                  <a:pt x="731520" y="78377"/>
                </a:lnTo>
                <a:lnTo>
                  <a:pt x="731520" y="0"/>
                </a:lnTo>
                <a:close/>
              </a:path>
            </a:pathLst>
          </a:custGeom>
          <a:solidFill>
            <a:srgbClr val="98F698">
              <a:alpha val="66000"/>
            </a:srgbClr>
          </a:solidFill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4D85731-4539-42B7-BAB6-04327CCA7FE5}"/>
              </a:ext>
            </a:extLst>
          </p:cNvPr>
          <p:cNvSpPr/>
          <p:nvPr/>
        </p:nvSpPr>
        <p:spPr>
          <a:xfrm>
            <a:off x="3326674" y="4206240"/>
            <a:ext cx="1680755" cy="1236617"/>
          </a:xfrm>
          <a:custGeom>
            <a:avLst/>
            <a:gdLst>
              <a:gd name="connsiteX0" fmla="*/ 0 w 1680755"/>
              <a:gd name="connsiteY0" fmla="*/ 0 h 1236617"/>
              <a:gd name="connsiteX1" fmla="*/ 261257 w 1680755"/>
              <a:gd name="connsiteY1" fmla="*/ 374469 h 1236617"/>
              <a:gd name="connsiteX2" fmla="*/ 470263 w 1680755"/>
              <a:gd name="connsiteY2" fmla="*/ 583474 h 1236617"/>
              <a:gd name="connsiteX3" fmla="*/ 566057 w 1680755"/>
              <a:gd name="connsiteY3" fmla="*/ 635726 h 1236617"/>
              <a:gd name="connsiteX4" fmla="*/ 687977 w 1680755"/>
              <a:gd name="connsiteY4" fmla="*/ 687977 h 1236617"/>
              <a:gd name="connsiteX5" fmla="*/ 940526 w 1680755"/>
              <a:gd name="connsiteY5" fmla="*/ 748937 h 1236617"/>
              <a:gd name="connsiteX6" fmla="*/ 1166949 w 1680755"/>
              <a:gd name="connsiteY6" fmla="*/ 896983 h 1236617"/>
              <a:gd name="connsiteX7" fmla="*/ 1254035 w 1680755"/>
              <a:gd name="connsiteY7" fmla="*/ 940526 h 1236617"/>
              <a:gd name="connsiteX8" fmla="*/ 1254035 w 1680755"/>
              <a:gd name="connsiteY8" fmla="*/ 1010194 h 1236617"/>
              <a:gd name="connsiteX9" fmla="*/ 1210492 w 1680755"/>
              <a:gd name="connsiteY9" fmla="*/ 1123406 h 1236617"/>
              <a:gd name="connsiteX10" fmla="*/ 1280160 w 1680755"/>
              <a:gd name="connsiteY10" fmla="*/ 1210491 h 1236617"/>
              <a:gd name="connsiteX11" fmla="*/ 1349829 w 1680755"/>
              <a:gd name="connsiteY11" fmla="*/ 1236617 h 1236617"/>
              <a:gd name="connsiteX12" fmla="*/ 1524000 w 1680755"/>
              <a:gd name="connsiteY12" fmla="*/ 1149531 h 1236617"/>
              <a:gd name="connsiteX13" fmla="*/ 1567543 w 1680755"/>
              <a:gd name="connsiteY13" fmla="*/ 1114697 h 1236617"/>
              <a:gd name="connsiteX14" fmla="*/ 1637212 w 1680755"/>
              <a:gd name="connsiteY14" fmla="*/ 1053737 h 1236617"/>
              <a:gd name="connsiteX15" fmla="*/ 1550126 w 1680755"/>
              <a:gd name="connsiteY15" fmla="*/ 975360 h 1236617"/>
              <a:gd name="connsiteX16" fmla="*/ 1445623 w 1680755"/>
              <a:gd name="connsiteY16" fmla="*/ 957943 h 1236617"/>
              <a:gd name="connsiteX17" fmla="*/ 1419497 w 1680755"/>
              <a:gd name="connsiteY17" fmla="*/ 853440 h 1236617"/>
              <a:gd name="connsiteX18" fmla="*/ 1436915 w 1680755"/>
              <a:gd name="connsiteY18" fmla="*/ 801189 h 1236617"/>
              <a:gd name="connsiteX19" fmla="*/ 1524000 w 1680755"/>
              <a:gd name="connsiteY19" fmla="*/ 792480 h 1236617"/>
              <a:gd name="connsiteX20" fmla="*/ 1628503 w 1680755"/>
              <a:gd name="connsiteY20" fmla="*/ 809897 h 1236617"/>
              <a:gd name="connsiteX21" fmla="*/ 1680755 w 1680755"/>
              <a:gd name="connsiteY21" fmla="*/ 748937 h 1236617"/>
              <a:gd name="connsiteX22" fmla="*/ 1680755 w 1680755"/>
              <a:gd name="connsiteY22" fmla="*/ 644434 h 1236617"/>
              <a:gd name="connsiteX23" fmla="*/ 1558835 w 1680755"/>
              <a:gd name="connsiteY23" fmla="*/ 539931 h 1236617"/>
              <a:gd name="connsiteX24" fmla="*/ 1341120 w 1680755"/>
              <a:gd name="connsiteY24" fmla="*/ 383177 h 1236617"/>
              <a:gd name="connsiteX25" fmla="*/ 1245326 w 1680755"/>
              <a:gd name="connsiteY25" fmla="*/ 296091 h 1236617"/>
              <a:gd name="connsiteX26" fmla="*/ 1105989 w 1680755"/>
              <a:gd name="connsiteY26" fmla="*/ 252549 h 1236617"/>
              <a:gd name="connsiteX27" fmla="*/ 1010195 w 1680755"/>
              <a:gd name="connsiteY27" fmla="*/ 217714 h 1236617"/>
              <a:gd name="connsiteX28" fmla="*/ 870857 w 1680755"/>
              <a:gd name="connsiteY28" fmla="*/ 200297 h 1236617"/>
              <a:gd name="connsiteX29" fmla="*/ 748937 w 1680755"/>
              <a:gd name="connsiteY29" fmla="*/ 235131 h 1236617"/>
              <a:gd name="connsiteX30" fmla="*/ 653143 w 1680755"/>
              <a:gd name="connsiteY30" fmla="*/ 235131 h 1236617"/>
              <a:gd name="connsiteX31" fmla="*/ 513806 w 1680755"/>
              <a:gd name="connsiteY31" fmla="*/ 226423 h 1236617"/>
              <a:gd name="connsiteX32" fmla="*/ 374469 w 1680755"/>
              <a:gd name="connsiteY32" fmla="*/ 217714 h 1236617"/>
              <a:gd name="connsiteX33" fmla="*/ 243840 w 1680755"/>
              <a:gd name="connsiteY33" fmla="*/ 191589 h 1236617"/>
              <a:gd name="connsiteX34" fmla="*/ 200297 w 1680755"/>
              <a:gd name="connsiteY34" fmla="*/ 104503 h 1236617"/>
              <a:gd name="connsiteX35" fmla="*/ 78377 w 1680755"/>
              <a:gd name="connsiteY35" fmla="*/ 34834 h 1236617"/>
              <a:gd name="connsiteX36" fmla="*/ 0 w 1680755"/>
              <a:gd name="connsiteY36" fmla="*/ 0 h 1236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680755" h="1236617">
                <a:moveTo>
                  <a:pt x="0" y="0"/>
                </a:moveTo>
                <a:lnTo>
                  <a:pt x="261257" y="374469"/>
                </a:lnTo>
                <a:lnTo>
                  <a:pt x="470263" y="583474"/>
                </a:lnTo>
                <a:lnTo>
                  <a:pt x="566057" y="635726"/>
                </a:lnTo>
                <a:lnTo>
                  <a:pt x="687977" y="687977"/>
                </a:lnTo>
                <a:lnTo>
                  <a:pt x="940526" y="748937"/>
                </a:lnTo>
                <a:lnTo>
                  <a:pt x="1166949" y="896983"/>
                </a:lnTo>
                <a:lnTo>
                  <a:pt x="1254035" y="940526"/>
                </a:lnTo>
                <a:lnTo>
                  <a:pt x="1254035" y="1010194"/>
                </a:lnTo>
                <a:lnTo>
                  <a:pt x="1210492" y="1123406"/>
                </a:lnTo>
                <a:lnTo>
                  <a:pt x="1280160" y="1210491"/>
                </a:lnTo>
                <a:lnTo>
                  <a:pt x="1349829" y="1236617"/>
                </a:lnTo>
                <a:lnTo>
                  <a:pt x="1524000" y="1149531"/>
                </a:lnTo>
                <a:lnTo>
                  <a:pt x="1567543" y="1114697"/>
                </a:lnTo>
                <a:lnTo>
                  <a:pt x="1637212" y="1053737"/>
                </a:lnTo>
                <a:lnTo>
                  <a:pt x="1550126" y="975360"/>
                </a:lnTo>
                <a:lnTo>
                  <a:pt x="1445623" y="957943"/>
                </a:lnTo>
                <a:lnTo>
                  <a:pt x="1419497" y="853440"/>
                </a:lnTo>
                <a:lnTo>
                  <a:pt x="1436915" y="801189"/>
                </a:lnTo>
                <a:lnTo>
                  <a:pt x="1524000" y="792480"/>
                </a:lnTo>
                <a:lnTo>
                  <a:pt x="1628503" y="809897"/>
                </a:lnTo>
                <a:lnTo>
                  <a:pt x="1680755" y="748937"/>
                </a:lnTo>
                <a:lnTo>
                  <a:pt x="1680755" y="644434"/>
                </a:lnTo>
                <a:lnTo>
                  <a:pt x="1558835" y="539931"/>
                </a:lnTo>
                <a:lnTo>
                  <a:pt x="1341120" y="383177"/>
                </a:lnTo>
                <a:lnTo>
                  <a:pt x="1245326" y="296091"/>
                </a:lnTo>
                <a:lnTo>
                  <a:pt x="1105989" y="252549"/>
                </a:lnTo>
                <a:lnTo>
                  <a:pt x="1010195" y="217714"/>
                </a:lnTo>
                <a:lnTo>
                  <a:pt x="870857" y="200297"/>
                </a:lnTo>
                <a:lnTo>
                  <a:pt x="748937" y="235131"/>
                </a:lnTo>
                <a:lnTo>
                  <a:pt x="653143" y="235131"/>
                </a:lnTo>
                <a:lnTo>
                  <a:pt x="513806" y="226423"/>
                </a:lnTo>
                <a:lnTo>
                  <a:pt x="374469" y="217714"/>
                </a:lnTo>
                <a:lnTo>
                  <a:pt x="243840" y="191589"/>
                </a:lnTo>
                <a:lnTo>
                  <a:pt x="200297" y="104503"/>
                </a:lnTo>
                <a:lnTo>
                  <a:pt x="78377" y="34834"/>
                </a:lnTo>
                <a:lnTo>
                  <a:pt x="0" y="0"/>
                </a:lnTo>
                <a:close/>
              </a:path>
            </a:pathLst>
          </a:custGeom>
          <a:solidFill>
            <a:srgbClr val="98F698">
              <a:alpha val="66000"/>
            </a:srgbClr>
          </a:solidFill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4D82096-7AFC-4A5C-AC83-0D177C1F71D5}"/>
              </a:ext>
            </a:extLst>
          </p:cNvPr>
          <p:cNvSpPr/>
          <p:nvPr/>
        </p:nvSpPr>
        <p:spPr>
          <a:xfrm>
            <a:off x="3831771" y="2847703"/>
            <a:ext cx="1027612" cy="1045028"/>
          </a:xfrm>
          <a:custGeom>
            <a:avLst/>
            <a:gdLst>
              <a:gd name="connsiteX0" fmla="*/ 470263 w 1027612"/>
              <a:gd name="connsiteY0" fmla="*/ 113211 h 1045028"/>
              <a:gd name="connsiteX1" fmla="*/ 304800 w 1027612"/>
              <a:gd name="connsiteY1" fmla="*/ 34834 h 1045028"/>
              <a:gd name="connsiteX2" fmla="*/ 200298 w 1027612"/>
              <a:gd name="connsiteY2" fmla="*/ 0 h 1045028"/>
              <a:gd name="connsiteX3" fmla="*/ 121920 w 1027612"/>
              <a:gd name="connsiteY3" fmla="*/ 60960 h 1045028"/>
              <a:gd name="connsiteX4" fmla="*/ 17418 w 1027612"/>
              <a:gd name="connsiteY4" fmla="*/ 174171 h 1045028"/>
              <a:gd name="connsiteX5" fmla="*/ 0 w 1027612"/>
              <a:gd name="connsiteY5" fmla="*/ 348343 h 1045028"/>
              <a:gd name="connsiteX6" fmla="*/ 139338 w 1027612"/>
              <a:gd name="connsiteY6" fmla="*/ 574766 h 1045028"/>
              <a:gd name="connsiteX7" fmla="*/ 374469 w 1027612"/>
              <a:gd name="connsiteY7" fmla="*/ 757646 h 1045028"/>
              <a:gd name="connsiteX8" fmla="*/ 548640 w 1027612"/>
              <a:gd name="connsiteY8" fmla="*/ 931817 h 1045028"/>
              <a:gd name="connsiteX9" fmla="*/ 618309 w 1027612"/>
              <a:gd name="connsiteY9" fmla="*/ 1045028 h 1045028"/>
              <a:gd name="connsiteX10" fmla="*/ 748938 w 1027612"/>
              <a:gd name="connsiteY10" fmla="*/ 1027611 h 1045028"/>
              <a:gd name="connsiteX11" fmla="*/ 940526 w 1027612"/>
              <a:gd name="connsiteY11" fmla="*/ 923108 h 1045028"/>
              <a:gd name="connsiteX12" fmla="*/ 1027612 w 1027612"/>
              <a:gd name="connsiteY12" fmla="*/ 809897 h 1045028"/>
              <a:gd name="connsiteX13" fmla="*/ 966652 w 1027612"/>
              <a:gd name="connsiteY13" fmla="*/ 653143 h 1045028"/>
              <a:gd name="connsiteX14" fmla="*/ 757646 w 1027612"/>
              <a:gd name="connsiteY14" fmla="*/ 409303 h 1045028"/>
              <a:gd name="connsiteX15" fmla="*/ 574766 w 1027612"/>
              <a:gd name="connsiteY15" fmla="*/ 209006 h 1045028"/>
              <a:gd name="connsiteX16" fmla="*/ 470263 w 1027612"/>
              <a:gd name="connsiteY16" fmla="*/ 113211 h 1045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27612" h="1045028">
                <a:moveTo>
                  <a:pt x="470263" y="113211"/>
                </a:moveTo>
                <a:lnTo>
                  <a:pt x="304800" y="34834"/>
                </a:lnTo>
                <a:lnTo>
                  <a:pt x="200298" y="0"/>
                </a:lnTo>
                <a:lnTo>
                  <a:pt x="121920" y="60960"/>
                </a:lnTo>
                <a:lnTo>
                  <a:pt x="17418" y="174171"/>
                </a:lnTo>
                <a:lnTo>
                  <a:pt x="0" y="348343"/>
                </a:lnTo>
                <a:lnTo>
                  <a:pt x="139338" y="574766"/>
                </a:lnTo>
                <a:lnTo>
                  <a:pt x="374469" y="757646"/>
                </a:lnTo>
                <a:lnTo>
                  <a:pt x="548640" y="931817"/>
                </a:lnTo>
                <a:lnTo>
                  <a:pt x="618309" y="1045028"/>
                </a:lnTo>
                <a:lnTo>
                  <a:pt x="748938" y="1027611"/>
                </a:lnTo>
                <a:lnTo>
                  <a:pt x="940526" y="923108"/>
                </a:lnTo>
                <a:lnTo>
                  <a:pt x="1027612" y="809897"/>
                </a:lnTo>
                <a:lnTo>
                  <a:pt x="966652" y="653143"/>
                </a:lnTo>
                <a:lnTo>
                  <a:pt x="757646" y="409303"/>
                </a:lnTo>
                <a:lnTo>
                  <a:pt x="574766" y="209006"/>
                </a:lnTo>
                <a:lnTo>
                  <a:pt x="470263" y="113211"/>
                </a:lnTo>
                <a:close/>
              </a:path>
            </a:pathLst>
          </a:custGeom>
          <a:solidFill>
            <a:srgbClr val="98F698">
              <a:alpha val="66000"/>
            </a:srgbClr>
          </a:solidFill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3E47AE5-BA17-463B-8F6C-ECF841121AD7}"/>
              </a:ext>
            </a:extLst>
          </p:cNvPr>
          <p:cNvSpPr/>
          <p:nvPr/>
        </p:nvSpPr>
        <p:spPr>
          <a:xfrm>
            <a:off x="3805646" y="844731"/>
            <a:ext cx="2011680" cy="2368732"/>
          </a:xfrm>
          <a:custGeom>
            <a:avLst/>
            <a:gdLst>
              <a:gd name="connsiteX0" fmla="*/ 1184365 w 2011680"/>
              <a:gd name="connsiteY0" fmla="*/ 113212 h 2368732"/>
              <a:gd name="connsiteX1" fmla="*/ 1193074 w 2011680"/>
              <a:gd name="connsiteY1" fmla="*/ 287383 h 2368732"/>
              <a:gd name="connsiteX2" fmla="*/ 1349828 w 2011680"/>
              <a:gd name="connsiteY2" fmla="*/ 182880 h 2368732"/>
              <a:gd name="connsiteX3" fmla="*/ 1471748 w 2011680"/>
              <a:gd name="connsiteY3" fmla="*/ 566058 h 2368732"/>
              <a:gd name="connsiteX4" fmla="*/ 1245325 w 2011680"/>
              <a:gd name="connsiteY4" fmla="*/ 853440 h 2368732"/>
              <a:gd name="connsiteX5" fmla="*/ 1201783 w 2011680"/>
              <a:gd name="connsiteY5" fmla="*/ 949235 h 2368732"/>
              <a:gd name="connsiteX6" fmla="*/ 1262743 w 2011680"/>
              <a:gd name="connsiteY6" fmla="*/ 1297578 h 2368732"/>
              <a:gd name="connsiteX7" fmla="*/ 1367245 w 2011680"/>
              <a:gd name="connsiteY7" fmla="*/ 1280160 h 2368732"/>
              <a:gd name="connsiteX8" fmla="*/ 1454331 w 2011680"/>
              <a:gd name="connsiteY8" fmla="*/ 1280160 h 2368732"/>
              <a:gd name="connsiteX9" fmla="*/ 1567543 w 2011680"/>
              <a:gd name="connsiteY9" fmla="*/ 1158240 h 2368732"/>
              <a:gd name="connsiteX10" fmla="*/ 1776548 w 2011680"/>
              <a:gd name="connsiteY10" fmla="*/ 1158240 h 2368732"/>
              <a:gd name="connsiteX11" fmla="*/ 1680754 w 2011680"/>
              <a:gd name="connsiteY11" fmla="*/ 1402080 h 2368732"/>
              <a:gd name="connsiteX12" fmla="*/ 1759131 w 2011680"/>
              <a:gd name="connsiteY12" fmla="*/ 1567543 h 2368732"/>
              <a:gd name="connsiteX13" fmla="*/ 1811383 w 2011680"/>
              <a:gd name="connsiteY13" fmla="*/ 1637212 h 2368732"/>
              <a:gd name="connsiteX14" fmla="*/ 1820091 w 2011680"/>
              <a:gd name="connsiteY14" fmla="*/ 1733006 h 2368732"/>
              <a:gd name="connsiteX15" fmla="*/ 1785257 w 2011680"/>
              <a:gd name="connsiteY15" fmla="*/ 1828800 h 2368732"/>
              <a:gd name="connsiteX16" fmla="*/ 1907177 w 2011680"/>
              <a:gd name="connsiteY16" fmla="*/ 1898469 h 2368732"/>
              <a:gd name="connsiteX17" fmla="*/ 2011680 w 2011680"/>
              <a:gd name="connsiteY17" fmla="*/ 1942012 h 2368732"/>
              <a:gd name="connsiteX18" fmla="*/ 1915885 w 2011680"/>
              <a:gd name="connsiteY18" fmla="*/ 2029098 h 2368732"/>
              <a:gd name="connsiteX19" fmla="*/ 1767840 w 2011680"/>
              <a:gd name="connsiteY19" fmla="*/ 2081349 h 2368732"/>
              <a:gd name="connsiteX20" fmla="*/ 1733005 w 2011680"/>
              <a:gd name="connsiteY20" fmla="*/ 2159726 h 2368732"/>
              <a:gd name="connsiteX21" fmla="*/ 1724297 w 2011680"/>
              <a:gd name="connsiteY21" fmla="*/ 2299063 h 2368732"/>
              <a:gd name="connsiteX22" fmla="*/ 1724297 w 2011680"/>
              <a:gd name="connsiteY22" fmla="*/ 2299063 h 2368732"/>
              <a:gd name="connsiteX23" fmla="*/ 1611085 w 2011680"/>
              <a:gd name="connsiteY23" fmla="*/ 2368732 h 2368732"/>
              <a:gd name="connsiteX24" fmla="*/ 1454331 w 2011680"/>
              <a:gd name="connsiteY24" fmla="*/ 2255520 h 2368732"/>
              <a:gd name="connsiteX25" fmla="*/ 1280160 w 2011680"/>
              <a:gd name="connsiteY25" fmla="*/ 2229395 h 2368732"/>
              <a:gd name="connsiteX26" fmla="*/ 1140823 w 2011680"/>
              <a:gd name="connsiteY26" fmla="*/ 2177143 h 2368732"/>
              <a:gd name="connsiteX27" fmla="*/ 1036320 w 2011680"/>
              <a:gd name="connsiteY27" fmla="*/ 1924595 h 2368732"/>
              <a:gd name="connsiteX28" fmla="*/ 931817 w 2011680"/>
              <a:gd name="connsiteY28" fmla="*/ 1820092 h 2368732"/>
              <a:gd name="connsiteX29" fmla="*/ 609600 w 2011680"/>
              <a:gd name="connsiteY29" fmla="*/ 1654629 h 2368732"/>
              <a:gd name="connsiteX30" fmla="*/ 548640 w 2011680"/>
              <a:gd name="connsiteY30" fmla="*/ 1584960 h 2368732"/>
              <a:gd name="connsiteX31" fmla="*/ 374468 w 2011680"/>
              <a:gd name="connsiteY31" fmla="*/ 1497875 h 2368732"/>
              <a:gd name="connsiteX32" fmla="*/ 148045 w 2011680"/>
              <a:gd name="connsiteY32" fmla="*/ 1419498 h 2368732"/>
              <a:gd name="connsiteX33" fmla="*/ 52251 w 2011680"/>
              <a:gd name="connsiteY33" fmla="*/ 1341120 h 2368732"/>
              <a:gd name="connsiteX34" fmla="*/ 0 w 2011680"/>
              <a:gd name="connsiteY34" fmla="*/ 1236618 h 2368732"/>
              <a:gd name="connsiteX35" fmla="*/ 121920 w 2011680"/>
              <a:gd name="connsiteY35" fmla="*/ 1045029 h 2368732"/>
              <a:gd name="connsiteX36" fmla="*/ 235131 w 2011680"/>
              <a:gd name="connsiteY36" fmla="*/ 1018903 h 2368732"/>
              <a:gd name="connsiteX37" fmla="*/ 391885 w 2011680"/>
              <a:gd name="connsiteY37" fmla="*/ 827315 h 2368732"/>
              <a:gd name="connsiteX38" fmla="*/ 452845 w 2011680"/>
              <a:gd name="connsiteY38" fmla="*/ 705395 h 2368732"/>
              <a:gd name="connsiteX39" fmla="*/ 409303 w 2011680"/>
              <a:gd name="connsiteY39" fmla="*/ 513806 h 2368732"/>
              <a:gd name="connsiteX40" fmla="*/ 400594 w 2011680"/>
              <a:gd name="connsiteY40" fmla="*/ 452846 h 2368732"/>
              <a:gd name="connsiteX41" fmla="*/ 548640 w 2011680"/>
              <a:gd name="connsiteY41" fmla="*/ 496389 h 2368732"/>
              <a:gd name="connsiteX42" fmla="*/ 627017 w 2011680"/>
              <a:gd name="connsiteY42" fmla="*/ 574766 h 2368732"/>
              <a:gd name="connsiteX43" fmla="*/ 705394 w 2011680"/>
              <a:gd name="connsiteY43" fmla="*/ 452846 h 2368732"/>
              <a:gd name="connsiteX44" fmla="*/ 809897 w 2011680"/>
              <a:gd name="connsiteY44" fmla="*/ 339635 h 2368732"/>
              <a:gd name="connsiteX45" fmla="*/ 844731 w 2011680"/>
              <a:gd name="connsiteY45" fmla="*/ 226423 h 2368732"/>
              <a:gd name="connsiteX46" fmla="*/ 809897 w 2011680"/>
              <a:gd name="connsiteY46" fmla="*/ 139338 h 2368732"/>
              <a:gd name="connsiteX47" fmla="*/ 775063 w 2011680"/>
              <a:gd name="connsiteY47" fmla="*/ 52252 h 2368732"/>
              <a:gd name="connsiteX48" fmla="*/ 775063 w 2011680"/>
              <a:gd name="connsiteY48" fmla="*/ 17418 h 2368732"/>
              <a:gd name="connsiteX49" fmla="*/ 801188 w 2011680"/>
              <a:gd name="connsiteY49" fmla="*/ 0 h 2368732"/>
              <a:gd name="connsiteX50" fmla="*/ 905691 w 2011680"/>
              <a:gd name="connsiteY50" fmla="*/ 95795 h 2368732"/>
              <a:gd name="connsiteX51" fmla="*/ 1053737 w 2011680"/>
              <a:gd name="connsiteY51" fmla="*/ 113212 h 2368732"/>
              <a:gd name="connsiteX52" fmla="*/ 1184365 w 2011680"/>
              <a:gd name="connsiteY52" fmla="*/ 113212 h 236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011680" h="2368732">
                <a:moveTo>
                  <a:pt x="1184365" y="113212"/>
                </a:moveTo>
                <a:lnTo>
                  <a:pt x="1193074" y="287383"/>
                </a:lnTo>
                <a:lnTo>
                  <a:pt x="1349828" y="182880"/>
                </a:lnTo>
                <a:lnTo>
                  <a:pt x="1471748" y="566058"/>
                </a:lnTo>
                <a:lnTo>
                  <a:pt x="1245325" y="853440"/>
                </a:lnTo>
                <a:lnTo>
                  <a:pt x="1201783" y="949235"/>
                </a:lnTo>
                <a:lnTo>
                  <a:pt x="1262743" y="1297578"/>
                </a:lnTo>
                <a:lnTo>
                  <a:pt x="1367245" y="1280160"/>
                </a:lnTo>
                <a:lnTo>
                  <a:pt x="1454331" y="1280160"/>
                </a:lnTo>
                <a:lnTo>
                  <a:pt x="1567543" y="1158240"/>
                </a:lnTo>
                <a:lnTo>
                  <a:pt x="1776548" y="1158240"/>
                </a:lnTo>
                <a:lnTo>
                  <a:pt x="1680754" y="1402080"/>
                </a:lnTo>
                <a:lnTo>
                  <a:pt x="1759131" y="1567543"/>
                </a:lnTo>
                <a:lnTo>
                  <a:pt x="1811383" y="1637212"/>
                </a:lnTo>
                <a:lnTo>
                  <a:pt x="1820091" y="1733006"/>
                </a:lnTo>
                <a:lnTo>
                  <a:pt x="1785257" y="1828800"/>
                </a:lnTo>
                <a:lnTo>
                  <a:pt x="1907177" y="1898469"/>
                </a:lnTo>
                <a:lnTo>
                  <a:pt x="2011680" y="1942012"/>
                </a:lnTo>
                <a:lnTo>
                  <a:pt x="1915885" y="2029098"/>
                </a:lnTo>
                <a:lnTo>
                  <a:pt x="1767840" y="2081349"/>
                </a:lnTo>
                <a:lnTo>
                  <a:pt x="1733005" y="2159726"/>
                </a:lnTo>
                <a:lnTo>
                  <a:pt x="1724297" y="2299063"/>
                </a:lnTo>
                <a:lnTo>
                  <a:pt x="1724297" y="2299063"/>
                </a:lnTo>
                <a:lnTo>
                  <a:pt x="1611085" y="2368732"/>
                </a:lnTo>
                <a:lnTo>
                  <a:pt x="1454331" y="2255520"/>
                </a:lnTo>
                <a:lnTo>
                  <a:pt x="1280160" y="2229395"/>
                </a:lnTo>
                <a:lnTo>
                  <a:pt x="1140823" y="2177143"/>
                </a:lnTo>
                <a:lnTo>
                  <a:pt x="1036320" y="1924595"/>
                </a:lnTo>
                <a:lnTo>
                  <a:pt x="931817" y="1820092"/>
                </a:lnTo>
                <a:lnTo>
                  <a:pt x="609600" y="1654629"/>
                </a:lnTo>
                <a:lnTo>
                  <a:pt x="548640" y="1584960"/>
                </a:lnTo>
                <a:lnTo>
                  <a:pt x="374468" y="1497875"/>
                </a:lnTo>
                <a:lnTo>
                  <a:pt x="148045" y="1419498"/>
                </a:lnTo>
                <a:lnTo>
                  <a:pt x="52251" y="1341120"/>
                </a:lnTo>
                <a:lnTo>
                  <a:pt x="0" y="1236618"/>
                </a:lnTo>
                <a:lnTo>
                  <a:pt x="121920" y="1045029"/>
                </a:lnTo>
                <a:lnTo>
                  <a:pt x="235131" y="1018903"/>
                </a:lnTo>
                <a:lnTo>
                  <a:pt x="391885" y="827315"/>
                </a:lnTo>
                <a:lnTo>
                  <a:pt x="452845" y="705395"/>
                </a:lnTo>
                <a:lnTo>
                  <a:pt x="409303" y="513806"/>
                </a:lnTo>
                <a:lnTo>
                  <a:pt x="400594" y="452846"/>
                </a:lnTo>
                <a:lnTo>
                  <a:pt x="548640" y="496389"/>
                </a:lnTo>
                <a:lnTo>
                  <a:pt x="627017" y="574766"/>
                </a:lnTo>
                <a:lnTo>
                  <a:pt x="705394" y="452846"/>
                </a:lnTo>
                <a:lnTo>
                  <a:pt x="809897" y="339635"/>
                </a:lnTo>
                <a:lnTo>
                  <a:pt x="844731" y="226423"/>
                </a:lnTo>
                <a:lnTo>
                  <a:pt x="809897" y="139338"/>
                </a:lnTo>
                <a:lnTo>
                  <a:pt x="775063" y="52252"/>
                </a:lnTo>
                <a:lnTo>
                  <a:pt x="775063" y="17418"/>
                </a:lnTo>
                <a:lnTo>
                  <a:pt x="801188" y="0"/>
                </a:lnTo>
                <a:lnTo>
                  <a:pt x="905691" y="95795"/>
                </a:lnTo>
                <a:lnTo>
                  <a:pt x="1053737" y="113212"/>
                </a:lnTo>
                <a:lnTo>
                  <a:pt x="1184365" y="113212"/>
                </a:lnTo>
                <a:close/>
              </a:path>
            </a:pathLst>
          </a:custGeom>
          <a:solidFill>
            <a:srgbClr val="98F698">
              <a:alpha val="66000"/>
            </a:srgbClr>
          </a:solidFill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BA7B203-8E3C-4369-BF76-FA6E0A23BDFA}"/>
              </a:ext>
            </a:extLst>
          </p:cNvPr>
          <p:cNvSpPr/>
          <p:nvPr/>
        </p:nvSpPr>
        <p:spPr>
          <a:xfrm>
            <a:off x="5613991" y="1020726"/>
            <a:ext cx="1658679" cy="1127051"/>
          </a:xfrm>
          <a:custGeom>
            <a:avLst/>
            <a:gdLst>
              <a:gd name="connsiteX0" fmla="*/ 1616149 w 1658679"/>
              <a:gd name="connsiteY0" fmla="*/ 404037 h 1127051"/>
              <a:gd name="connsiteX1" fmla="*/ 1456660 w 1658679"/>
              <a:gd name="connsiteY1" fmla="*/ 425302 h 1127051"/>
              <a:gd name="connsiteX2" fmla="*/ 1297172 w 1658679"/>
              <a:gd name="connsiteY2" fmla="*/ 287079 h 1127051"/>
              <a:gd name="connsiteX3" fmla="*/ 1180214 w 1658679"/>
              <a:gd name="connsiteY3" fmla="*/ 233916 h 1127051"/>
              <a:gd name="connsiteX4" fmla="*/ 808074 w 1658679"/>
              <a:gd name="connsiteY4" fmla="*/ 148855 h 1127051"/>
              <a:gd name="connsiteX5" fmla="*/ 531628 w 1658679"/>
              <a:gd name="connsiteY5" fmla="*/ 53162 h 1127051"/>
              <a:gd name="connsiteX6" fmla="*/ 361507 w 1658679"/>
              <a:gd name="connsiteY6" fmla="*/ 0 h 1127051"/>
              <a:gd name="connsiteX7" fmla="*/ 318976 w 1658679"/>
              <a:gd name="connsiteY7" fmla="*/ 85060 h 1127051"/>
              <a:gd name="connsiteX8" fmla="*/ 212651 w 1658679"/>
              <a:gd name="connsiteY8" fmla="*/ 127590 h 1127051"/>
              <a:gd name="connsiteX9" fmla="*/ 191386 w 1658679"/>
              <a:gd name="connsiteY9" fmla="*/ 223283 h 1127051"/>
              <a:gd name="connsiteX10" fmla="*/ 63795 w 1658679"/>
              <a:gd name="connsiteY10" fmla="*/ 233916 h 1127051"/>
              <a:gd name="connsiteX11" fmla="*/ 0 w 1658679"/>
              <a:gd name="connsiteY11" fmla="*/ 233916 h 1127051"/>
              <a:gd name="connsiteX12" fmla="*/ 244549 w 1658679"/>
              <a:gd name="connsiteY12" fmla="*/ 446567 h 1127051"/>
              <a:gd name="connsiteX13" fmla="*/ 435935 w 1658679"/>
              <a:gd name="connsiteY13" fmla="*/ 563525 h 1127051"/>
              <a:gd name="connsiteX14" fmla="*/ 552893 w 1658679"/>
              <a:gd name="connsiteY14" fmla="*/ 637953 h 1127051"/>
              <a:gd name="connsiteX15" fmla="*/ 701749 w 1658679"/>
              <a:gd name="connsiteY15" fmla="*/ 754911 h 1127051"/>
              <a:gd name="connsiteX16" fmla="*/ 882502 w 1658679"/>
              <a:gd name="connsiteY16" fmla="*/ 893134 h 1127051"/>
              <a:gd name="connsiteX17" fmla="*/ 882502 w 1658679"/>
              <a:gd name="connsiteY17" fmla="*/ 1010093 h 1127051"/>
              <a:gd name="connsiteX18" fmla="*/ 1031358 w 1658679"/>
              <a:gd name="connsiteY18" fmla="*/ 1052623 h 1127051"/>
              <a:gd name="connsiteX19" fmla="*/ 1297172 w 1658679"/>
              <a:gd name="connsiteY19" fmla="*/ 1052623 h 1127051"/>
              <a:gd name="connsiteX20" fmla="*/ 1392865 w 1658679"/>
              <a:gd name="connsiteY20" fmla="*/ 1073888 h 1127051"/>
              <a:gd name="connsiteX21" fmla="*/ 1573618 w 1658679"/>
              <a:gd name="connsiteY21" fmla="*/ 1127051 h 1127051"/>
              <a:gd name="connsiteX22" fmla="*/ 1573618 w 1658679"/>
              <a:gd name="connsiteY22" fmla="*/ 1127051 h 1127051"/>
              <a:gd name="connsiteX23" fmla="*/ 1658679 w 1658679"/>
              <a:gd name="connsiteY23" fmla="*/ 903767 h 1127051"/>
              <a:gd name="connsiteX24" fmla="*/ 1658679 w 1658679"/>
              <a:gd name="connsiteY24" fmla="*/ 754911 h 1127051"/>
              <a:gd name="connsiteX25" fmla="*/ 1658679 w 1658679"/>
              <a:gd name="connsiteY25" fmla="*/ 616688 h 1127051"/>
              <a:gd name="connsiteX26" fmla="*/ 1658679 w 1658679"/>
              <a:gd name="connsiteY26" fmla="*/ 467832 h 1127051"/>
              <a:gd name="connsiteX27" fmla="*/ 1616149 w 1658679"/>
              <a:gd name="connsiteY27" fmla="*/ 404037 h 112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658679" h="1127051">
                <a:moveTo>
                  <a:pt x="1616149" y="404037"/>
                </a:moveTo>
                <a:lnTo>
                  <a:pt x="1456660" y="425302"/>
                </a:lnTo>
                <a:lnTo>
                  <a:pt x="1297172" y="287079"/>
                </a:lnTo>
                <a:lnTo>
                  <a:pt x="1180214" y="233916"/>
                </a:lnTo>
                <a:lnTo>
                  <a:pt x="808074" y="148855"/>
                </a:lnTo>
                <a:lnTo>
                  <a:pt x="531628" y="53162"/>
                </a:lnTo>
                <a:lnTo>
                  <a:pt x="361507" y="0"/>
                </a:lnTo>
                <a:lnTo>
                  <a:pt x="318976" y="85060"/>
                </a:lnTo>
                <a:lnTo>
                  <a:pt x="212651" y="127590"/>
                </a:lnTo>
                <a:lnTo>
                  <a:pt x="191386" y="223283"/>
                </a:lnTo>
                <a:lnTo>
                  <a:pt x="63795" y="233916"/>
                </a:lnTo>
                <a:lnTo>
                  <a:pt x="0" y="233916"/>
                </a:lnTo>
                <a:lnTo>
                  <a:pt x="244549" y="446567"/>
                </a:lnTo>
                <a:lnTo>
                  <a:pt x="435935" y="563525"/>
                </a:lnTo>
                <a:lnTo>
                  <a:pt x="552893" y="637953"/>
                </a:lnTo>
                <a:lnTo>
                  <a:pt x="701749" y="754911"/>
                </a:lnTo>
                <a:lnTo>
                  <a:pt x="882502" y="893134"/>
                </a:lnTo>
                <a:lnTo>
                  <a:pt x="882502" y="1010093"/>
                </a:lnTo>
                <a:lnTo>
                  <a:pt x="1031358" y="1052623"/>
                </a:lnTo>
                <a:lnTo>
                  <a:pt x="1297172" y="1052623"/>
                </a:lnTo>
                <a:lnTo>
                  <a:pt x="1392865" y="1073888"/>
                </a:lnTo>
                <a:lnTo>
                  <a:pt x="1573618" y="1127051"/>
                </a:lnTo>
                <a:lnTo>
                  <a:pt x="1573618" y="1127051"/>
                </a:lnTo>
                <a:lnTo>
                  <a:pt x="1658679" y="903767"/>
                </a:lnTo>
                <a:lnTo>
                  <a:pt x="1658679" y="754911"/>
                </a:lnTo>
                <a:lnTo>
                  <a:pt x="1658679" y="616688"/>
                </a:lnTo>
                <a:lnTo>
                  <a:pt x="1658679" y="467832"/>
                </a:lnTo>
                <a:lnTo>
                  <a:pt x="1616149" y="404037"/>
                </a:lnTo>
                <a:close/>
              </a:path>
            </a:pathLst>
          </a:custGeom>
          <a:solidFill>
            <a:srgbClr val="238D35">
              <a:alpha val="80000"/>
            </a:srgbClr>
          </a:solidFill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1C757C8-E8BE-4F45-AE81-20311AFAC6AB}"/>
              </a:ext>
            </a:extLst>
          </p:cNvPr>
          <p:cNvSpPr/>
          <p:nvPr/>
        </p:nvSpPr>
        <p:spPr>
          <a:xfrm>
            <a:off x="3508744" y="3104707"/>
            <a:ext cx="659219" cy="595423"/>
          </a:xfrm>
          <a:custGeom>
            <a:avLst/>
            <a:gdLst>
              <a:gd name="connsiteX0" fmla="*/ 127591 w 659219"/>
              <a:gd name="connsiteY0" fmla="*/ 0 h 595423"/>
              <a:gd name="connsiteX1" fmla="*/ 74428 w 659219"/>
              <a:gd name="connsiteY1" fmla="*/ 127591 h 595423"/>
              <a:gd name="connsiteX2" fmla="*/ 53163 w 659219"/>
              <a:gd name="connsiteY2" fmla="*/ 265814 h 595423"/>
              <a:gd name="connsiteX3" fmla="*/ 0 w 659219"/>
              <a:gd name="connsiteY3" fmla="*/ 350874 h 595423"/>
              <a:gd name="connsiteX4" fmla="*/ 159489 w 659219"/>
              <a:gd name="connsiteY4" fmla="*/ 382772 h 595423"/>
              <a:gd name="connsiteX5" fmla="*/ 318977 w 659219"/>
              <a:gd name="connsiteY5" fmla="*/ 467833 h 595423"/>
              <a:gd name="connsiteX6" fmla="*/ 457200 w 659219"/>
              <a:gd name="connsiteY6" fmla="*/ 520995 h 595423"/>
              <a:gd name="connsiteX7" fmla="*/ 584791 w 659219"/>
              <a:gd name="connsiteY7" fmla="*/ 563526 h 595423"/>
              <a:gd name="connsiteX8" fmla="*/ 659219 w 659219"/>
              <a:gd name="connsiteY8" fmla="*/ 595423 h 595423"/>
              <a:gd name="connsiteX9" fmla="*/ 606056 w 659219"/>
              <a:gd name="connsiteY9" fmla="*/ 467833 h 595423"/>
              <a:gd name="connsiteX10" fmla="*/ 542261 w 659219"/>
              <a:gd name="connsiteY10" fmla="*/ 372140 h 595423"/>
              <a:gd name="connsiteX11" fmla="*/ 435935 w 659219"/>
              <a:gd name="connsiteY11" fmla="*/ 255181 h 595423"/>
              <a:gd name="connsiteX12" fmla="*/ 350875 w 659219"/>
              <a:gd name="connsiteY12" fmla="*/ 127591 h 595423"/>
              <a:gd name="connsiteX13" fmla="*/ 255182 w 659219"/>
              <a:gd name="connsiteY13" fmla="*/ 10633 h 595423"/>
              <a:gd name="connsiteX14" fmla="*/ 127591 w 659219"/>
              <a:gd name="connsiteY14" fmla="*/ 0 h 595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59219" h="595423">
                <a:moveTo>
                  <a:pt x="127591" y="0"/>
                </a:moveTo>
                <a:lnTo>
                  <a:pt x="74428" y="127591"/>
                </a:lnTo>
                <a:lnTo>
                  <a:pt x="53163" y="265814"/>
                </a:lnTo>
                <a:lnTo>
                  <a:pt x="0" y="350874"/>
                </a:lnTo>
                <a:lnTo>
                  <a:pt x="159489" y="382772"/>
                </a:lnTo>
                <a:lnTo>
                  <a:pt x="318977" y="467833"/>
                </a:lnTo>
                <a:lnTo>
                  <a:pt x="457200" y="520995"/>
                </a:lnTo>
                <a:lnTo>
                  <a:pt x="584791" y="563526"/>
                </a:lnTo>
                <a:lnTo>
                  <a:pt x="659219" y="595423"/>
                </a:lnTo>
                <a:lnTo>
                  <a:pt x="606056" y="467833"/>
                </a:lnTo>
                <a:lnTo>
                  <a:pt x="542261" y="372140"/>
                </a:lnTo>
                <a:lnTo>
                  <a:pt x="435935" y="255181"/>
                </a:lnTo>
                <a:lnTo>
                  <a:pt x="350875" y="127591"/>
                </a:lnTo>
                <a:lnTo>
                  <a:pt x="255182" y="10633"/>
                </a:lnTo>
                <a:lnTo>
                  <a:pt x="127591" y="0"/>
                </a:lnTo>
                <a:close/>
              </a:path>
            </a:pathLst>
          </a:custGeom>
          <a:solidFill>
            <a:srgbClr val="238D35">
              <a:alpha val="80000"/>
            </a:srgbClr>
          </a:solidFill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81D199D-DDD9-45BD-B566-167BA7D3484C}"/>
              </a:ext>
            </a:extLst>
          </p:cNvPr>
          <p:cNvSpPr/>
          <p:nvPr/>
        </p:nvSpPr>
        <p:spPr>
          <a:xfrm>
            <a:off x="3831582" y="3897225"/>
            <a:ext cx="2573079" cy="2105247"/>
          </a:xfrm>
          <a:custGeom>
            <a:avLst/>
            <a:gdLst>
              <a:gd name="connsiteX0" fmla="*/ 1244010 w 2573079"/>
              <a:gd name="connsiteY0" fmla="*/ 255182 h 2105247"/>
              <a:gd name="connsiteX1" fmla="*/ 1148317 w 2573079"/>
              <a:gd name="connsiteY1" fmla="*/ 170121 h 2105247"/>
              <a:gd name="connsiteX2" fmla="*/ 999461 w 2573079"/>
              <a:gd name="connsiteY2" fmla="*/ 106326 h 2105247"/>
              <a:gd name="connsiteX3" fmla="*/ 797442 w 2573079"/>
              <a:gd name="connsiteY3" fmla="*/ 0 h 2105247"/>
              <a:gd name="connsiteX4" fmla="*/ 712382 w 2573079"/>
              <a:gd name="connsiteY4" fmla="*/ 0 h 2105247"/>
              <a:gd name="connsiteX5" fmla="*/ 606056 w 2573079"/>
              <a:gd name="connsiteY5" fmla="*/ 10633 h 2105247"/>
              <a:gd name="connsiteX6" fmla="*/ 457200 w 2573079"/>
              <a:gd name="connsiteY6" fmla="*/ 85061 h 2105247"/>
              <a:gd name="connsiteX7" fmla="*/ 350875 w 2573079"/>
              <a:gd name="connsiteY7" fmla="*/ 148856 h 2105247"/>
              <a:gd name="connsiteX8" fmla="*/ 287079 w 2573079"/>
              <a:gd name="connsiteY8" fmla="*/ 223284 h 2105247"/>
              <a:gd name="connsiteX9" fmla="*/ 170121 w 2573079"/>
              <a:gd name="connsiteY9" fmla="*/ 244549 h 2105247"/>
              <a:gd name="connsiteX10" fmla="*/ 74428 w 2573079"/>
              <a:gd name="connsiteY10" fmla="*/ 244549 h 2105247"/>
              <a:gd name="connsiteX11" fmla="*/ 42531 w 2573079"/>
              <a:gd name="connsiteY11" fmla="*/ 244549 h 2105247"/>
              <a:gd name="connsiteX12" fmla="*/ 0 w 2573079"/>
              <a:gd name="connsiteY12" fmla="*/ 350875 h 2105247"/>
              <a:gd name="connsiteX13" fmla="*/ 127591 w 2573079"/>
              <a:gd name="connsiteY13" fmla="*/ 414670 h 2105247"/>
              <a:gd name="connsiteX14" fmla="*/ 329610 w 2573079"/>
              <a:gd name="connsiteY14" fmla="*/ 435935 h 2105247"/>
              <a:gd name="connsiteX15" fmla="*/ 329610 w 2573079"/>
              <a:gd name="connsiteY15" fmla="*/ 552893 h 2105247"/>
              <a:gd name="connsiteX16" fmla="*/ 542261 w 2573079"/>
              <a:gd name="connsiteY16" fmla="*/ 510363 h 2105247"/>
              <a:gd name="connsiteX17" fmla="*/ 680484 w 2573079"/>
              <a:gd name="connsiteY17" fmla="*/ 510363 h 2105247"/>
              <a:gd name="connsiteX18" fmla="*/ 850605 w 2573079"/>
              <a:gd name="connsiteY18" fmla="*/ 616689 h 2105247"/>
              <a:gd name="connsiteX19" fmla="*/ 1073889 w 2573079"/>
              <a:gd name="connsiteY19" fmla="*/ 797442 h 2105247"/>
              <a:gd name="connsiteX20" fmla="*/ 1105786 w 2573079"/>
              <a:gd name="connsiteY20" fmla="*/ 956931 h 2105247"/>
              <a:gd name="connsiteX21" fmla="*/ 1073889 w 2573079"/>
              <a:gd name="connsiteY21" fmla="*/ 1063256 h 2105247"/>
              <a:gd name="connsiteX22" fmla="*/ 1073889 w 2573079"/>
              <a:gd name="connsiteY22" fmla="*/ 1233377 h 2105247"/>
              <a:gd name="connsiteX23" fmla="*/ 1169582 w 2573079"/>
              <a:gd name="connsiteY23" fmla="*/ 1169582 h 2105247"/>
              <a:gd name="connsiteX24" fmla="*/ 1424763 w 2573079"/>
              <a:gd name="connsiteY24" fmla="*/ 1180214 h 2105247"/>
              <a:gd name="connsiteX25" fmla="*/ 1605517 w 2573079"/>
              <a:gd name="connsiteY25" fmla="*/ 1360968 h 2105247"/>
              <a:gd name="connsiteX26" fmla="*/ 1754372 w 2573079"/>
              <a:gd name="connsiteY26" fmla="*/ 1424763 h 2105247"/>
              <a:gd name="connsiteX27" fmla="*/ 1765005 w 2573079"/>
              <a:gd name="connsiteY27" fmla="*/ 1318438 h 2105247"/>
              <a:gd name="connsiteX28" fmla="*/ 1818168 w 2573079"/>
              <a:gd name="connsiteY28" fmla="*/ 1456661 h 2105247"/>
              <a:gd name="connsiteX29" fmla="*/ 2009554 w 2573079"/>
              <a:gd name="connsiteY29" fmla="*/ 1456661 h 2105247"/>
              <a:gd name="connsiteX30" fmla="*/ 2094614 w 2573079"/>
              <a:gd name="connsiteY30" fmla="*/ 1509824 h 2105247"/>
              <a:gd name="connsiteX31" fmla="*/ 2030819 w 2573079"/>
              <a:gd name="connsiteY31" fmla="*/ 1690577 h 2105247"/>
              <a:gd name="connsiteX32" fmla="*/ 1956391 w 2573079"/>
              <a:gd name="connsiteY32" fmla="*/ 1743740 h 2105247"/>
              <a:gd name="connsiteX33" fmla="*/ 1828800 w 2573079"/>
              <a:gd name="connsiteY33" fmla="*/ 1669312 h 2105247"/>
              <a:gd name="connsiteX34" fmla="*/ 1722475 w 2573079"/>
              <a:gd name="connsiteY34" fmla="*/ 1796903 h 2105247"/>
              <a:gd name="connsiteX35" fmla="*/ 1871331 w 2573079"/>
              <a:gd name="connsiteY35" fmla="*/ 1839433 h 2105247"/>
              <a:gd name="connsiteX36" fmla="*/ 1807535 w 2573079"/>
              <a:gd name="connsiteY36" fmla="*/ 1967024 h 2105247"/>
              <a:gd name="connsiteX37" fmla="*/ 1881963 w 2573079"/>
              <a:gd name="connsiteY37" fmla="*/ 2083982 h 2105247"/>
              <a:gd name="connsiteX38" fmla="*/ 1945759 w 2573079"/>
              <a:gd name="connsiteY38" fmla="*/ 1913861 h 2105247"/>
              <a:gd name="connsiteX39" fmla="*/ 2158410 w 2573079"/>
              <a:gd name="connsiteY39" fmla="*/ 1913861 h 2105247"/>
              <a:gd name="connsiteX40" fmla="*/ 2264735 w 2573079"/>
              <a:gd name="connsiteY40" fmla="*/ 2020186 h 2105247"/>
              <a:gd name="connsiteX41" fmla="*/ 2349796 w 2573079"/>
              <a:gd name="connsiteY41" fmla="*/ 2094614 h 2105247"/>
              <a:gd name="connsiteX42" fmla="*/ 2573079 w 2573079"/>
              <a:gd name="connsiteY42" fmla="*/ 2105247 h 2105247"/>
              <a:gd name="connsiteX43" fmla="*/ 2573079 w 2573079"/>
              <a:gd name="connsiteY43" fmla="*/ 2105247 h 2105247"/>
              <a:gd name="connsiteX44" fmla="*/ 2562447 w 2573079"/>
              <a:gd name="connsiteY44" fmla="*/ 1850066 h 2105247"/>
              <a:gd name="connsiteX45" fmla="*/ 2477386 w 2573079"/>
              <a:gd name="connsiteY45" fmla="*/ 1626782 h 2105247"/>
              <a:gd name="connsiteX46" fmla="*/ 2392326 w 2573079"/>
              <a:gd name="connsiteY46" fmla="*/ 1456661 h 2105247"/>
              <a:gd name="connsiteX47" fmla="*/ 2243470 w 2573079"/>
              <a:gd name="connsiteY47" fmla="*/ 1350335 h 2105247"/>
              <a:gd name="connsiteX48" fmla="*/ 2083982 w 2573079"/>
              <a:gd name="connsiteY48" fmla="*/ 1297172 h 2105247"/>
              <a:gd name="connsiteX49" fmla="*/ 1828800 w 2573079"/>
              <a:gd name="connsiteY49" fmla="*/ 1105786 h 2105247"/>
              <a:gd name="connsiteX50" fmla="*/ 1701210 w 2573079"/>
              <a:gd name="connsiteY50" fmla="*/ 967563 h 2105247"/>
              <a:gd name="connsiteX51" fmla="*/ 1552354 w 2573079"/>
              <a:gd name="connsiteY51" fmla="*/ 776177 h 2105247"/>
              <a:gd name="connsiteX52" fmla="*/ 1424763 w 2573079"/>
              <a:gd name="connsiteY52" fmla="*/ 584791 h 2105247"/>
              <a:gd name="connsiteX53" fmla="*/ 1329070 w 2573079"/>
              <a:gd name="connsiteY53" fmla="*/ 393405 h 2105247"/>
              <a:gd name="connsiteX54" fmla="*/ 1244010 w 2573079"/>
              <a:gd name="connsiteY54" fmla="*/ 255182 h 2105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573079" h="2105247">
                <a:moveTo>
                  <a:pt x="1244010" y="255182"/>
                </a:moveTo>
                <a:lnTo>
                  <a:pt x="1148317" y="170121"/>
                </a:lnTo>
                <a:lnTo>
                  <a:pt x="999461" y="106326"/>
                </a:lnTo>
                <a:lnTo>
                  <a:pt x="797442" y="0"/>
                </a:lnTo>
                <a:lnTo>
                  <a:pt x="712382" y="0"/>
                </a:lnTo>
                <a:lnTo>
                  <a:pt x="606056" y="10633"/>
                </a:lnTo>
                <a:lnTo>
                  <a:pt x="457200" y="85061"/>
                </a:lnTo>
                <a:lnTo>
                  <a:pt x="350875" y="148856"/>
                </a:lnTo>
                <a:lnTo>
                  <a:pt x="287079" y="223284"/>
                </a:lnTo>
                <a:lnTo>
                  <a:pt x="170121" y="244549"/>
                </a:lnTo>
                <a:lnTo>
                  <a:pt x="74428" y="244549"/>
                </a:lnTo>
                <a:lnTo>
                  <a:pt x="42531" y="244549"/>
                </a:lnTo>
                <a:lnTo>
                  <a:pt x="0" y="350875"/>
                </a:lnTo>
                <a:lnTo>
                  <a:pt x="127591" y="414670"/>
                </a:lnTo>
                <a:lnTo>
                  <a:pt x="329610" y="435935"/>
                </a:lnTo>
                <a:lnTo>
                  <a:pt x="329610" y="552893"/>
                </a:lnTo>
                <a:lnTo>
                  <a:pt x="542261" y="510363"/>
                </a:lnTo>
                <a:lnTo>
                  <a:pt x="680484" y="510363"/>
                </a:lnTo>
                <a:lnTo>
                  <a:pt x="850605" y="616689"/>
                </a:lnTo>
                <a:lnTo>
                  <a:pt x="1073889" y="797442"/>
                </a:lnTo>
                <a:lnTo>
                  <a:pt x="1105786" y="956931"/>
                </a:lnTo>
                <a:lnTo>
                  <a:pt x="1073889" y="1063256"/>
                </a:lnTo>
                <a:lnTo>
                  <a:pt x="1073889" y="1233377"/>
                </a:lnTo>
                <a:lnTo>
                  <a:pt x="1169582" y="1169582"/>
                </a:lnTo>
                <a:lnTo>
                  <a:pt x="1424763" y="1180214"/>
                </a:lnTo>
                <a:lnTo>
                  <a:pt x="1605517" y="1360968"/>
                </a:lnTo>
                <a:lnTo>
                  <a:pt x="1754372" y="1424763"/>
                </a:lnTo>
                <a:lnTo>
                  <a:pt x="1765005" y="1318438"/>
                </a:lnTo>
                <a:lnTo>
                  <a:pt x="1818168" y="1456661"/>
                </a:lnTo>
                <a:lnTo>
                  <a:pt x="2009554" y="1456661"/>
                </a:lnTo>
                <a:lnTo>
                  <a:pt x="2094614" y="1509824"/>
                </a:lnTo>
                <a:lnTo>
                  <a:pt x="2030819" y="1690577"/>
                </a:lnTo>
                <a:lnTo>
                  <a:pt x="1956391" y="1743740"/>
                </a:lnTo>
                <a:lnTo>
                  <a:pt x="1828800" y="1669312"/>
                </a:lnTo>
                <a:lnTo>
                  <a:pt x="1722475" y="1796903"/>
                </a:lnTo>
                <a:lnTo>
                  <a:pt x="1871331" y="1839433"/>
                </a:lnTo>
                <a:lnTo>
                  <a:pt x="1807535" y="1967024"/>
                </a:lnTo>
                <a:lnTo>
                  <a:pt x="1881963" y="2083982"/>
                </a:lnTo>
                <a:lnTo>
                  <a:pt x="1945759" y="1913861"/>
                </a:lnTo>
                <a:lnTo>
                  <a:pt x="2158410" y="1913861"/>
                </a:lnTo>
                <a:lnTo>
                  <a:pt x="2264735" y="2020186"/>
                </a:lnTo>
                <a:lnTo>
                  <a:pt x="2349796" y="2094614"/>
                </a:lnTo>
                <a:lnTo>
                  <a:pt x="2573079" y="2105247"/>
                </a:lnTo>
                <a:lnTo>
                  <a:pt x="2573079" y="2105247"/>
                </a:lnTo>
                <a:lnTo>
                  <a:pt x="2562447" y="1850066"/>
                </a:lnTo>
                <a:lnTo>
                  <a:pt x="2477386" y="1626782"/>
                </a:lnTo>
                <a:lnTo>
                  <a:pt x="2392326" y="1456661"/>
                </a:lnTo>
                <a:lnTo>
                  <a:pt x="2243470" y="1350335"/>
                </a:lnTo>
                <a:lnTo>
                  <a:pt x="2083982" y="1297172"/>
                </a:lnTo>
                <a:lnTo>
                  <a:pt x="1828800" y="1105786"/>
                </a:lnTo>
                <a:lnTo>
                  <a:pt x="1701210" y="967563"/>
                </a:lnTo>
                <a:lnTo>
                  <a:pt x="1552354" y="776177"/>
                </a:lnTo>
                <a:lnTo>
                  <a:pt x="1424763" y="584791"/>
                </a:lnTo>
                <a:lnTo>
                  <a:pt x="1329070" y="393405"/>
                </a:lnTo>
                <a:lnTo>
                  <a:pt x="1244010" y="255182"/>
                </a:lnTo>
                <a:close/>
              </a:path>
            </a:pathLst>
          </a:custGeom>
          <a:solidFill>
            <a:srgbClr val="238D35">
              <a:alpha val="80000"/>
            </a:srgbClr>
          </a:solidFill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1E925E5-A8E2-45AE-9A64-96509C7F4ABC}"/>
              </a:ext>
            </a:extLst>
          </p:cNvPr>
          <p:cNvSpPr/>
          <p:nvPr/>
        </p:nvSpPr>
        <p:spPr>
          <a:xfrm>
            <a:off x="2998381" y="1945758"/>
            <a:ext cx="542261" cy="797442"/>
          </a:xfrm>
          <a:custGeom>
            <a:avLst/>
            <a:gdLst>
              <a:gd name="connsiteX0" fmla="*/ 531628 w 542261"/>
              <a:gd name="connsiteY0" fmla="*/ 95693 h 797442"/>
              <a:gd name="connsiteX1" fmla="*/ 425303 w 542261"/>
              <a:gd name="connsiteY1" fmla="*/ 0 h 797442"/>
              <a:gd name="connsiteX2" fmla="*/ 318977 w 542261"/>
              <a:gd name="connsiteY2" fmla="*/ 21265 h 797442"/>
              <a:gd name="connsiteX3" fmla="*/ 212652 w 542261"/>
              <a:gd name="connsiteY3" fmla="*/ 53163 h 797442"/>
              <a:gd name="connsiteX4" fmla="*/ 148856 w 542261"/>
              <a:gd name="connsiteY4" fmla="*/ 53163 h 797442"/>
              <a:gd name="connsiteX5" fmla="*/ 53163 w 542261"/>
              <a:gd name="connsiteY5" fmla="*/ 191386 h 797442"/>
              <a:gd name="connsiteX6" fmla="*/ 127591 w 542261"/>
              <a:gd name="connsiteY6" fmla="*/ 340242 h 797442"/>
              <a:gd name="connsiteX7" fmla="*/ 0 w 542261"/>
              <a:gd name="connsiteY7" fmla="*/ 457200 h 797442"/>
              <a:gd name="connsiteX8" fmla="*/ 85061 w 542261"/>
              <a:gd name="connsiteY8" fmla="*/ 574158 h 797442"/>
              <a:gd name="connsiteX9" fmla="*/ 148856 w 542261"/>
              <a:gd name="connsiteY9" fmla="*/ 754912 h 797442"/>
              <a:gd name="connsiteX10" fmla="*/ 148856 w 542261"/>
              <a:gd name="connsiteY10" fmla="*/ 754912 h 797442"/>
              <a:gd name="connsiteX11" fmla="*/ 233917 w 542261"/>
              <a:gd name="connsiteY11" fmla="*/ 797442 h 797442"/>
              <a:gd name="connsiteX12" fmla="*/ 276447 w 542261"/>
              <a:gd name="connsiteY12" fmla="*/ 691116 h 797442"/>
              <a:gd name="connsiteX13" fmla="*/ 276447 w 542261"/>
              <a:gd name="connsiteY13" fmla="*/ 531628 h 797442"/>
              <a:gd name="connsiteX14" fmla="*/ 244549 w 542261"/>
              <a:gd name="connsiteY14" fmla="*/ 414670 h 797442"/>
              <a:gd name="connsiteX15" fmla="*/ 361507 w 542261"/>
              <a:gd name="connsiteY15" fmla="*/ 467833 h 797442"/>
              <a:gd name="connsiteX16" fmla="*/ 446568 w 542261"/>
              <a:gd name="connsiteY16" fmla="*/ 329609 h 797442"/>
              <a:gd name="connsiteX17" fmla="*/ 542261 w 542261"/>
              <a:gd name="connsiteY17" fmla="*/ 180754 h 797442"/>
              <a:gd name="connsiteX18" fmla="*/ 531628 w 542261"/>
              <a:gd name="connsiteY18" fmla="*/ 95693 h 797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2261" h="797442">
                <a:moveTo>
                  <a:pt x="531628" y="95693"/>
                </a:moveTo>
                <a:lnTo>
                  <a:pt x="425303" y="0"/>
                </a:lnTo>
                <a:lnTo>
                  <a:pt x="318977" y="21265"/>
                </a:lnTo>
                <a:lnTo>
                  <a:pt x="212652" y="53163"/>
                </a:lnTo>
                <a:lnTo>
                  <a:pt x="148856" y="53163"/>
                </a:lnTo>
                <a:lnTo>
                  <a:pt x="53163" y="191386"/>
                </a:lnTo>
                <a:lnTo>
                  <a:pt x="127591" y="340242"/>
                </a:lnTo>
                <a:lnTo>
                  <a:pt x="0" y="457200"/>
                </a:lnTo>
                <a:lnTo>
                  <a:pt x="85061" y="574158"/>
                </a:lnTo>
                <a:lnTo>
                  <a:pt x="148856" y="754912"/>
                </a:lnTo>
                <a:lnTo>
                  <a:pt x="148856" y="754912"/>
                </a:lnTo>
                <a:lnTo>
                  <a:pt x="233917" y="797442"/>
                </a:lnTo>
                <a:lnTo>
                  <a:pt x="276447" y="691116"/>
                </a:lnTo>
                <a:lnTo>
                  <a:pt x="276447" y="531628"/>
                </a:lnTo>
                <a:lnTo>
                  <a:pt x="244549" y="414670"/>
                </a:lnTo>
                <a:lnTo>
                  <a:pt x="361507" y="467833"/>
                </a:lnTo>
                <a:lnTo>
                  <a:pt x="446568" y="329609"/>
                </a:lnTo>
                <a:lnTo>
                  <a:pt x="542261" y="180754"/>
                </a:lnTo>
                <a:lnTo>
                  <a:pt x="531628" y="95693"/>
                </a:lnTo>
                <a:close/>
              </a:path>
            </a:pathLst>
          </a:custGeom>
          <a:solidFill>
            <a:srgbClr val="238D35">
              <a:alpha val="80000"/>
            </a:srgbClr>
          </a:solidFill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72656E5-EB4B-442C-93F7-6BDE8D2BFCB0}"/>
              </a:ext>
            </a:extLst>
          </p:cNvPr>
          <p:cNvSpPr/>
          <p:nvPr/>
        </p:nvSpPr>
        <p:spPr>
          <a:xfrm>
            <a:off x="3013780" y="2857032"/>
            <a:ext cx="547678" cy="568617"/>
          </a:xfrm>
          <a:prstGeom prst="ellipse">
            <a:avLst/>
          </a:prstGeom>
          <a:solidFill>
            <a:srgbClr val="1911B5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8EB2940B-D6D9-4452-B970-5473323DB41A}"/>
              </a:ext>
            </a:extLst>
          </p:cNvPr>
          <p:cNvSpPr/>
          <p:nvPr/>
        </p:nvSpPr>
        <p:spPr>
          <a:xfrm>
            <a:off x="6463813" y="1665677"/>
            <a:ext cx="602146" cy="572575"/>
          </a:xfrm>
          <a:prstGeom prst="ellipse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B89D37E5-B20F-4866-825C-FA949FA519D2}"/>
              </a:ext>
            </a:extLst>
          </p:cNvPr>
          <p:cNvSpPr/>
          <p:nvPr/>
        </p:nvSpPr>
        <p:spPr>
          <a:xfrm>
            <a:off x="3487235" y="3923313"/>
            <a:ext cx="547678" cy="568617"/>
          </a:xfrm>
          <a:prstGeom prst="ellipse">
            <a:avLst/>
          </a:prstGeom>
          <a:solidFill>
            <a:srgbClr val="1911B5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585B8886-1534-43A3-AFBD-BC2A33C6FDB6}"/>
              </a:ext>
            </a:extLst>
          </p:cNvPr>
          <p:cNvSpPr/>
          <p:nvPr/>
        </p:nvSpPr>
        <p:spPr>
          <a:xfrm>
            <a:off x="3822153" y="3972426"/>
            <a:ext cx="539231" cy="559847"/>
          </a:xfrm>
          <a:prstGeom prst="ellipse">
            <a:avLst/>
          </a:prstGeom>
          <a:solidFill>
            <a:srgbClr val="169A19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AE399C7-F694-40EE-8A11-B6A5E3DC63D6}"/>
              </a:ext>
            </a:extLst>
          </p:cNvPr>
          <p:cNvSpPr/>
          <p:nvPr/>
        </p:nvSpPr>
        <p:spPr>
          <a:xfrm>
            <a:off x="6048100" y="1227877"/>
            <a:ext cx="547678" cy="568617"/>
          </a:xfrm>
          <a:prstGeom prst="ellipse">
            <a:avLst/>
          </a:prstGeom>
          <a:solidFill>
            <a:srgbClr val="1911B5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D567C3-56EC-4F41-A2FE-BCCE053AD53A}"/>
              </a:ext>
            </a:extLst>
          </p:cNvPr>
          <p:cNvSpPr/>
          <p:nvPr/>
        </p:nvSpPr>
        <p:spPr>
          <a:xfrm>
            <a:off x="6383018" y="1276990"/>
            <a:ext cx="539231" cy="559847"/>
          </a:xfrm>
          <a:prstGeom prst="ellipse">
            <a:avLst/>
          </a:prstGeom>
          <a:solidFill>
            <a:srgbClr val="169A19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178C2092-9787-44C7-AD0E-E291953EA034}"/>
              </a:ext>
            </a:extLst>
          </p:cNvPr>
          <p:cNvSpPr/>
          <p:nvPr/>
        </p:nvSpPr>
        <p:spPr>
          <a:xfrm>
            <a:off x="4977795" y="2441741"/>
            <a:ext cx="602146" cy="572575"/>
          </a:xfrm>
          <a:prstGeom prst="ellipse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19E3C119-70DF-4E11-AEC2-CA648FD8F6E0}"/>
              </a:ext>
            </a:extLst>
          </p:cNvPr>
          <p:cNvSpPr/>
          <p:nvPr/>
        </p:nvSpPr>
        <p:spPr>
          <a:xfrm>
            <a:off x="2524924" y="3637623"/>
            <a:ext cx="547678" cy="568617"/>
          </a:xfrm>
          <a:prstGeom prst="ellipse">
            <a:avLst/>
          </a:prstGeom>
          <a:solidFill>
            <a:srgbClr val="1911B5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BECDCF5-3C10-4228-AC49-479AF8A8389A}"/>
              </a:ext>
            </a:extLst>
          </p:cNvPr>
          <p:cNvSpPr txBox="1"/>
          <p:nvPr/>
        </p:nvSpPr>
        <p:spPr>
          <a:xfrm>
            <a:off x="1756827" y="2310235"/>
            <a:ext cx="97622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1400" b="1" dirty="0"/>
              <a:t>احراش عقابا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CF1A57-B6FB-4DFE-BE63-AE18F417A35E}"/>
              </a:ext>
            </a:extLst>
          </p:cNvPr>
          <p:cNvSpPr txBox="1"/>
          <p:nvPr/>
        </p:nvSpPr>
        <p:spPr>
          <a:xfrm>
            <a:off x="5106524" y="3072004"/>
            <a:ext cx="975834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1200" b="1" dirty="0"/>
              <a:t>وادي المالح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82084B8D-DCB0-4219-BE5E-DE5095FDE4DB}"/>
              </a:ext>
            </a:extLst>
          </p:cNvPr>
          <p:cNvSpPr txBox="1"/>
          <p:nvPr/>
        </p:nvSpPr>
        <p:spPr>
          <a:xfrm>
            <a:off x="7239169" y="1894305"/>
            <a:ext cx="975834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1200" b="1" dirty="0"/>
              <a:t>عين الساكوت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88AE7BB-C4A4-4AE7-9B53-F2744B2B8EE4}"/>
              </a:ext>
            </a:extLst>
          </p:cNvPr>
          <p:cNvSpPr txBox="1"/>
          <p:nvPr/>
        </p:nvSpPr>
        <p:spPr>
          <a:xfrm>
            <a:off x="6003642" y="1439128"/>
            <a:ext cx="1152070" cy="3157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1400" b="1" dirty="0"/>
              <a:t>الأغوار الشمالية</a:t>
            </a:r>
          </a:p>
        </p:txBody>
      </p:sp>
      <p:sp>
        <p:nvSpPr>
          <p:cNvPr id="108" name="مربع نص 15">
            <a:extLst>
              <a:ext uri="{FF2B5EF4-FFF2-40B4-BE49-F238E27FC236}">
                <a16:creationId xmlns:a16="http://schemas.microsoft.com/office/drawing/2014/main" id="{6D9A028A-3736-4ED2-A9AA-987632AFD807}"/>
              </a:ext>
            </a:extLst>
          </p:cNvPr>
          <p:cNvSpPr txBox="1"/>
          <p:nvPr/>
        </p:nvSpPr>
        <p:spPr>
          <a:xfrm>
            <a:off x="8460736" y="737032"/>
            <a:ext cx="209579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التوجهات التنموية</a:t>
            </a:r>
          </a:p>
        </p:txBody>
      </p:sp>
      <p:pic>
        <p:nvPicPr>
          <p:cNvPr id="109" name="Picture 9">
            <a:extLst>
              <a:ext uri="{FF2B5EF4-FFF2-40B4-BE49-F238E27FC236}">
                <a16:creationId xmlns:a16="http://schemas.microsoft.com/office/drawing/2014/main" id="{AB370125-4315-4373-8077-0CB19385E59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803" r="1907" b="75938"/>
          <a:stretch>
            <a:fillRect/>
          </a:stretch>
        </p:blipFill>
        <p:spPr bwMode="auto">
          <a:xfrm>
            <a:off x="9072717" y="1269026"/>
            <a:ext cx="1023941" cy="93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2" name="Connector: Curved 111">
            <a:extLst>
              <a:ext uri="{FF2B5EF4-FFF2-40B4-BE49-F238E27FC236}">
                <a16:creationId xmlns:a16="http://schemas.microsoft.com/office/drawing/2014/main" id="{A5F18770-0E81-4848-94D8-C514749F28D8}"/>
              </a:ext>
            </a:extLst>
          </p:cNvPr>
          <p:cNvCxnSpPr>
            <a:cxnSpLocks/>
          </p:cNvCxnSpPr>
          <p:nvPr/>
        </p:nvCxnSpPr>
        <p:spPr>
          <a:xfrm>
            <a:off x="2997218" y="2544647"/>
            <a:ext cx="998983" cy="242006"/>
          </a:xfrm>
          <a:prstGeom prst="curvedConnector3">
            <a:avLst>
              <a:gd name="adj1" fmla="val 54099"/>
            </a:avLst>
          </a:prstGeom>
          <a:ln w="38100">
            <a:solidFill>
              <a:srgbClr val="C00000"/>
            </a:solidFill>
            <a:tailEnd type="triangle"/>
          </a:ln>
          <a:effectLst>
            <a:glow rad="63500">
              <a:srgbClr val="C00000">
                <a:alpha val="5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or: Curved 112">
            <a:extLst>
              <a:ext uri="{FF2B5EF4-FFF2-40B4-BE49-F238E27FC236}">
                <a16:creationId xmlns:a16="http://schemas.microsoft.com/office/drawing/2014/main" id="{8AEC0BDB-2FC6-454C-827B-68417EF637BB}"/>
              </a:ext>
            </a:extLst>
          </p:cNvPr>
          <p:cNvCxnSpPr>
            <a:cxnSpLocks/>
          </p:cNvCxnSpPr>
          <p:nvPr/>
        </p:nvCxnSpPr>
        <p:spPr>
          <a:xfrm flipV="1">
            <a:off x="4747540" y="3001587"/>
            <a:ext cx="951724" cy="147557"/>
          </a:xfrm>
          <a:prstGeom prst="curvedConnector3">
            <a:avLst>
              <a:gd name="adj1" fmla="val 60038"/>
            </a:avLst>
          </a:prstGeom>
          <a:ln w="38100">
            <a:solidFill>
              <a:srgbClr val="C00000"/>
            </a:solidFill>
            <a:tailEnd type="triangle"/>
          </a:ln>
          <a:effectLst>
            <a:glow rad="63500">
              <a:srgbClr val="C00000">
                <a:alpha val="5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or: Curved 114">
            <a:extLst>
              <a:ext uri="{FF2B5EF4-FFF2-40B4-BE49-F238E27FC236}">
                <a16:creationId xmlns:a16="http://schemas.microsoft.com/office/drawing/2014/main" id="{B4841259-A9A4-4F03-8DC0-1DDBCB9A193C}"/>
              </a:ext>
            </a:extLst>
          </p:cNvPr>
          <p:cNvCxnSpPr>
            <a:cxnSpLocks/>
          </p:cNvCxnSpPr>
          <p:nvPr/>
        </p:nvCxnSpPr>
        <p:spPr>
          <a:xfrm flipV="1">
            <a:off x="6023854" y="1913738"/>
            <a:ext cx="1138907" cy="973461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  <a:tailEnd type="triangle"/>
          </a:ln>
          <a:effectLst>
            <a:glow rad="63500">
              <a:srgbClr val="C00000">
                <a:alpha val="5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or: Curved 117">
            <a:extLst>
              <a:ext uri="{FF2B5EF4-FFF2-40B4-BE49-F238E27FC236}">
                <a16:creationId xmlns:a16="http://schemas.microsoft.com/office/drawing/2014/main" id="{70B50CDB-1617-4E5D-A94E-2C5AD8E1C127}"/>
              </a:ext>
            </a:extLst>
          </p:cNvPr>
          <p:cNvCxnSpPr>
            <a:cxnSpLocks/>
          </p:cNvCxnSpPr>
          <p:nvPr/>
        </p:nvCxnSpPr>
        <p:spPr>
          <a:xfrm rot="16200000" flipV="1">
            <a:off x="6202572" y="1714557"/>
            <a:ext cx="440110" cy="333511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  <a:tailEnd type="triangle"/>
          </a:ln>
          <a:effectLst>
            <a:glow rad="63500">
              <a:srgbClr val="C00000">
                <a:alpha val="5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4" name="Picture 133">
            <a:extLst>
              <a:ext uri="{FF2B5EF4-FFF2-40B4-BE49-F238E27FC236}">
                <a16:creationId xmlns:a16="http://schemas.microsoft.com/office/drawing/2014/main" id="{F1DEAFA9-F78D-42F6-A39C-77AD1E74EB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6813" y="2348055"/>
            <a:ext cx="1671115" cy="1470803"/>
          </a:xfrm>
          <a:prstGeom prst="rect">
            <a:avLst/>
          </a:prstGeom>
        </p:spPr>
      </p:pic>
      <p:sp>
        <p:nvSpPr>
          <p:cNvPr id="135" name="Rectangle 134">
            <a:extLst>
              <a:ext uri="{FF2B5EF4-FFF2-40B4-BE49-F238E27FC236}">
                <a16:creationId xmlns:a16="http://schemas.microsoft.com/office/drawing/2014/main" id="{E5DE9162-94AA-4A14-A395-3B122A3E6121}"/>
              </a:ext>
            </a:extLst>
          </p:cNvPr>
          <p:cNvSpPr/>
          <p:nvPr/>
        </p:nvSpPr>
        <p:spPr>
          <a:xfrm>
            <a:off x="9876544" y="3842270"/>
            <a:ext cx="404268" cy="202536"/>
          </a:xfrm>
          <a:prstGeom prst="rect">
            <a:avLst/>
          </a:prstGeom>
          <a:solidFill>
            <a:srgbClr val="9ED894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3C99D55-8FF0-4E07-BBC2-469EE29D55F9}"/>
              </a:ext>
            </a:extLst>
          </p:cNvPr>
          <p:cNvSpPr txBox="1"/>
          <p:nvPr/>
        </p:nvSpPr>
        <p:spPr>
          <a:xfrm>
            <a:off x="8723927" y="3838259"/>
            <a:ext cx="1137626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1100" dirty="0">
                <a:cs typeface="+mj-cs"/>
              </a:rPr>
              <a:t>محميات طبيعية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D7105CF7-097E-4CB5-800B-412150DB963A}"/>
              </a:ext>
            </a:extLst>
          </p:cNvPr>
          <p:cNvSpPr/>
          <p:nvPr/>
        </p:nvSpPr>
        <p:spPr>
          <a:xfrm>
            <a:off x="9888771" y="4150084"/>
            <a:ext cx="404268" cy="202536"/>
          </a:xfrm>
          <a:prstGeom prst="rect">
            <a:avLst/>
          </a:prstGeom>
          <a:solidFill>
            <a:srgbClr val="3C8A3E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3AB195AD-D833-463F-A322-4E061949B115}"/>
              </a:ext>
            </a:extLst>
          </p:cNvPr>
          <p:cNvSpPr txBox="1"/>
          <p:nvPr/>
        </p:nvSpPr>
        <p:spPr>
          <a:xfrm>
            <a:off x="8657944" y="4099869"/>
            <a:ext cx="1195026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1100" dirty="0">
                <a:cs typeface="+mj-cs"/>
              </a:rPr>
              <a:t>أراضي عالية القيمة الزراعية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E8D75B17-308D-47C9-9C6E-65A5630CB48D}"/>
              </a:ext>
            </a:extLst>
          </p:cNvPr>
          <p:cNvSpPr/>
          <p:nvPr/>
        </p:nvSpPr>
        <p:spPr>
          <a:xfrm>
            <a:off x="9926183" y="4616770"/>
            <a:ext cx="379430" cy="388490"/>
          </a:xfrm>
          <a:prstGeom prst="ellipse">
            <a:avLst/>
          </a:prstGeom>
          <a:solidFill>
            <a:srgbClr val="169A19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58CD1CC1-C9CC-4596-A78B-68DF435897F8}"/>
              </a:ext>
            </a:extLst>
          </p:cNvPr>
          <p:cNvSpPr txBox="1"/>
          <p:nvPr/>
        </p:nvSpPr>
        <p:spPr>
          <a:xfrm>
            <a:off x="8818009" y="4716636"/>
            <a:ext cx="1034961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1100" dirty="0">
                <a:cs typeface="+mj-cs"/>
              </a:rPr>
              <a:t>تنمية زراعية</a:t>
            </a: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A3000F80-7327-4727-A9A8-6F90908A0F5E}"/>
              </a:ext>
            </a:extLst>
          </p:cNvPr>
          <p:cNvSpPr/>
          <p:nvPr/>
        </p:nvSpPr>
        <p:spPr>
          <a:xfrm>
            <a:off x="9926183" y="5542288"/>
            <a:ext cx="379430" cy="388490"/>
          </a:xfrm>
          <a:prstGeom prst="ellipse">
            <a:avLst/>
          </a:prstGeom>
          <a:solidFill>
            <a:srgbClr val="364B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CB1DC9D4-301C-44F5-B721-758775B57026}"/>
              </a:ext>
            </a:extLst>
          </p:cNvPr>
          <p:cNvSpPr txBox="1"/>
          <p:nvPr/>
        </p:nvSpPr>
        <p:spPr>
          <a:xfrm>
            <a:off x="9022762" y="5629148"/>
            <a:ext cx="855177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1100" dirty="0">
                <a:cs typeface="+mj-cs"/>
              </a:rPr>
              <a:t>تنمية خدماتية</a:t>
            </a: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232BC4B9-0B96-416A-B8DC-5BB8760F37E1}"/>
              </a:ext>
            </a:extLst>
          </p:cNvPr>
          <p:cNvSpPr/>
          <p:nvPr/>
        </p:nvSpPr>
        <p:spPr>
          <a:xfrm>
            <a:off x="9931802" y="5084767"/>
            <a:ext cx="379430" cy="388490"/>
          </a:xfrm>
          <a:prstGeom prst="ellipse">
            <a:avLst/>
          </a:prstGeom>
          <a:solidFill>
            <a:srgbClr val="E24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A5464A61-48BB-4E8D-9317-3D2C1FA04FC8}"/>
              </a:ext>
            </a:extLst>
          </p:cNvPr>
          <p:cNvSpPr txBox="1"/>
          <p:nvPr/>
        </p:nvSpPr>
        <p:spPr>
          <a:xfrm>
            <a:off x="9015049" y="5152069"/>
            <a:ext cx="855177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1100" dirty="0">
                <a:cs typeface="+mj-cs"/>
              </a:rPr>
              <a:t>تنمية صناعية</a:t>
            </a: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86E2D899-0647-4A91-BAD5-943A33D5CA03}"/>
              </a:ext>
            </a:extLst>
          </p:cNvPr>
          <p:cNvSpPr/>
          <p:nvPr/>
        </p:nvSpPr>
        <p:spPr>
          <a:xfrm>
            <a:off x="9918384" y="6017890"/>
            <a:ext cx="379430" cy="388490"/>
          </a:xfrm>
          <a:prstGeom prst="ellipse">
            <a:avLst/>
          </a:prstGeom>
          <a:solidFill>
            <a:srgbClr val="ECF6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86F95E0-8DBD-4280-8520-DD1C8D2629C0}"/>
              </a:ext>
            </a:extLst>
          </p:cNvPr>
          <p:cNvSpPr txBox="1"/>
          <p:nvPr/>
        </p:nvSpPr>
        <p:spPr>
          <a:xfrm>
            <a:off x="9019629" y="6064581"/>
            <a:ext cx="855177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1100" dirty="0">
                <a:cs typeface="+mj-cs"/>
              </a:rPr>
              <a:t>تنمية سياحية</a:t>
            </a:r>
          </a:p>
        </p:txBody>
      </p:sp>
      <p:cxnSp>
        <p:nvCxnSpPr>
          <p:cNvPr id="148" name="Connector: Curved 147">
            <a:extLst>
              <a:ext uri="{FF2B5EF4-FFF2-40B4-BE49-F238E27FC236}">
                <a16:creationId xmlns:a16="http://schemas.microsoft.com/office/drawing/2014/main" id="{B2EE6285-2272-41A5-9991-9D22B4CA76BF}"/>
              </a:ext>
            </a:extLst>
          </p:cNvPr>
          <p:cNvCxnSpPr>
            <a:cxnSpLocks/>
          </p:cNvCxnSpPr>
          <p:nvPr/>
        </p:nvCxnSpPr>
        <p:spPr>
          <a:xfrm flipV="1">
            <a:off x="9879856" y="6657309"/>
            <a:ext cx="446129" cy="131164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  <a:tailEnd type="triangle"/>
          </a:ln>
          <a:effectLst>
            <a:glow rad="63500">
              <a:srgbClr val="C00000">
                <a:alpha val="5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786A7200-54A0-4929-8345-17CEC019EE10}"/>
              </a:ext>
            </a:extLst>
          </p:cNvPr>
          <p:cNvSpPr txBox="1"/>
          <p:nvPr/>
        </p:nvSpPr>
        <p:spPr>
          <a:xfrm>
            <a:off x="8619790" y="6567530"/>
            <a:ext cx="1258149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1100" dirty="0">
                <a:cs typeface="+mj-cs"/>
              </a:rPr>
              <a:t>اتجاه المسار السياحي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208F1DE-18BE-4A5C-B1D8-530A6F3DC5A1}"/>
              </a:ext>
            </a:extLst>
          </p:cNvPr>
          <p:cNvSpPr/>
          <p:nvPr/>
        </p:nvSpPr>
        <p:spPr>
          <a:xfrm>
            <a:off x="3223151" y="3201565"/>
            <a:ext cx="516714" cy="536469"/>
          </a:xfrm>
          <a:prstGeom prst="ellipse">
            <a:avLst/>
          </a:prstGeom>
          <a:solidFill>
            <a:srgbClr val="FF0066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E754561-D7C3-41C7-8C4C-65953452DD8F}"/>
              </a:ext>
            </a:extLst>
          </p:cNvPr>
          <p:cNvSpPr/>
          <p:nvPr/>
        </p:nvSpPr>
        <p:spPr>
          <a:xfrm>
            <a:off x="3393963" y="2861418"/>
            <a:ext cx="539231" cy="559847"/>
          </a:xfrm>
          <a:prstGeom prst="ellipse">
            <a:avLst/>
          </a:prstGeom>
          <a:solidFill>
            <a:srgbClr val="169A19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A76B68D-D14C-4169-86A5-CCF56780E5CB}"/>
              </a:ext>
            </a:extLst>
          </p:cNvPr>
          <p:cNvSpPr txBox="1"/>
          <p:nvPr/>
        </p:nvSpPr>
        <p:spPr>
          <a:xfrm>
            <a:off x="3754065" y="2963831"/>
            <a:ext cx="858844" cy="3105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1400" b="1" dirty="0"/>
              <a:t>جبل اللحف</a:t>
            </a: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18E1DF27-F627-4276-AECF-5587560FE2AD}"/>
              </a:ext>
            </a:extLst>
          </p:cNvPr>
          <p:cNvSpPr/>
          <p:nvPr/>
        </p:nvSpPr>
        <p:spPr>
          <a:xfrm>
            <a:off x="2219449" y="3606443"/>
            <a:ext cx="602146" cy="572575"/>
          </a:xfrm>
          <a:prstGeom prst="ellipse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28" name="Connector: Curved 27">
            <a:extLst>
              <a:ext uri="{FF2B5EF4-FFF2-40B4-BE49-F238E27FC236}">
                <a16:creationId xmlns:a16="http://schemas.microsoft.com/office/drawing/2014/main" id="{47515500-A855-4019-8CA7-0BEB9C1DA90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027062" y="3153366"/>
            <a:ext cx="1192050" cy="262216"/>
          </a:xfrm>
          <a:prstGeom prst="curvedConnector3">
            <a:avLst>
              <a:gd name="adj1" fmla="val 47710"/>
            </a:avLst>
          </a:prstGeom>
          <a:ln w="38100">
            <a:solidFill>
              <a:srgbClr val="C00000"/>
            </a:solidFill>
            <a:tailEnd type="triangle"/>
          </a:ln>
          <a:effectLst>
            <a:glow rad="63500">
              <a:srgbClr val="C00000">
                <a:alpha val="5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2883615-3D5A-480E-88A3-B45775929F7B}"/>
              </a:ext>
            </a:extLst>
          </p:cNvPr>
          <p:cNvSpPr txBox="1"/>
          <p:nvPr/>
        </p:nvSpPr>
        <p:spPr>
          <a:xfrm>
            <a:off x="1559473" y="3971543"/>
            <a:ext cx="90657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1400" b="1" dirty="0"/>
              <a:t>تل الفارعة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533D61-5247-4A25-A258-DE124673E3AC}"/>
              </a:ext>
            </a:extLst>
          </p:cNvPr>
          <p:cNvSpPr txBox="1"/>
          <p:nvPr/>
        </p:nvSpPr>
        <p:spPr>
          <a:xfrm>
            <a:off x="1610214" y="6521645"/>
            <a:ext cx="10266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1:45,000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0470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76" grpId="0" animBg="1"/>
      <p:bldP spid="78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2" grpId="0" animBg="1"/>
      <p:bldP spid="103" grpId="0" animBg="1"/>
      <p:bldP spid="105" grpId="0" animBg="1"/>
      <p:bldP spid="106" grpId="0" animBg="1"/>
      <p:bldP spid="107" grpId="0" animBg="1"/>
      <p:bldP spid="135" grpId="0" animBg="1"/>
      <p:bldP spid="136" grpId="0"/>
      <p:bldP spid="137" grpId="0" animBg="1"/>
      <p:bldP spid="138" grpId="0"/>
      <p:bldP spid="139" grpId="0" animBg="1"/>
      <p:bldP spid="140" grpId="0"/>
      <p:bldP spid="141" grpId="0" animBg="1"/>
      <p:bldP spid="142" grpId="0"/>
      <p:bldP spid="143" grpId="0" animBg="1"/>
      <p:bldP spid="145" grpId="0"/>
      <p:bldP spid="146" grpId="0" animBg="1"/>
      <p:bldP spid="147" grpId="0"/>
      <p:bldP spid="150" grpId="0"/>
      <p:bldP spid="62" grpId="0" animBg="1"/>
      <p:bldP spid="77" grpId="0" animBg="1"/>
      <p:bldP spid="104" grpId="0" animBg="1"/>
      <p:bldP spid="101" grpId="0" animBg="1"/>
      <p:bldP spid="2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F79E4DED-2AFC-402F-B785-3C3F86963F15}"/>
              </a:ext>
            </a:extLst>
          </p:cNvPr>
          <p:cNvGrpSpPr/>
          <p:nvPr/>
        </p:nvGrpSpPr>
        <p:grpSpPr>
          <a:xfrm>
            <a:off x="1154577" y="0"/>
            <a:ext cx="9874908" cy="6985000"/>
            <a:chOff x="1154577" y="0"/>
            <a:chExt cx="9874908" cy="69850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AD8C26D-D023-4B1E-8B28-60207E1637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4577" y="0"/>
              <a:ext cx="9874908" cy="6985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37" name="Picture 36" descr="صورة ذات صلة">
              <a:extLst>
                <a:ext uri="{FF2B5EF4-FFF2-40B4-BE49-F238E27FC236}">
                  <a16:creationId xmlns:a16="http://schemas.microsoft.com/office/drawing/2014/main" id="{FFF73488-E564-4E8B-BD98-A04F6A855B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>
                          <a14:foregroundMark x1="13584" y1="25364" x2="5780" y2="46356"/>
                          <a14:foregroundMark x1="13584" y1="27988" x2="28613" y2="10204"/>
                          <a14:foregroundMark x1="32659" y1="9329" x2="59538" y2="4665"/>
                          <a14:foregroundMark x1="60983" y1="4665" x2="88728" y2="24490"/>
                          <a14:foregroundMark x1="90173" y1="24490" x2="91908" y2="71720"/>
                          <a14:foregroundMark x1="92486" y1="35569" x2="95087" y2="56560"/>
                          <a14:foregroundMark x1="92775" y1="70845" x2="83815" y2="81924"/>
                          <a14:foregroundMark x1="83815" y1="81341" x2="69075" y2="91545"/>
                          <a14:foregroundMark x1="70520" y1="90379" x2="54624" y2="94752"/>
                          <a14:foregroundMark x1="56069" y1="95044" x2="40462" y2="92711"/>
                          <a14:foregroundMark x1="34971" y1="92711" x2="22254" y2="83673"/>
                          <a14:foregroundMark x1="18786" y1="81924" x2="8092" y2="61224"/>
                          <a14:foregroundMark x1="40462" y1="95044" x2="66763" y2="94169"/>
                          <a14:foregroundMark x1="88728" y1="38776" x2="31792" y2="5568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44420" y="0"/>
              <a:ext cx="585065" cy="5799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4C56CB0D-7E00-4EFB-B347-1DA0034CCA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6814" b="75000" l="20313" r="79063">
                          <a14:foregroundMark x1="65313" y1="37168" x2="49688" y2="66372"/>
                          <a14:foregroundMark x1="67813" y1="52434" x2="48750" y2="68584"/>
                          <a14:foregroundMark x1="64375" y1="37168" x2="42188" y2="64602"/>
                          <a14:foregroundMark x1="62500" y1="33628" x2="36250" y2="60841"/>
                          <a14:foregroundMark x1="55625" y1="43805" x2="38438" y2="61947"/>
                          <a14:foregroundMark x1="32500" y1="60177" x2="40313" y2="65487"/>
                          <a14:foregroundMark x1="67500" y1="38938" x2="65000" y2="56637"/>
                          <a14:foregroundMark x1="67813" y1="53982" x2="50313" y2="6504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21" t="17909" r="27302" b="27539"/>
            <a:stretch/>
          </p:blipFill>
          <p:spPr>
            <a:xfrm>
              <a:off x="8108255" y="0"/>
              <a:ext cx="475408" cy="599323"/>
            </a:xfrm>
            <a:prstGeom prst="rect">
              <a:avLst/>
            </a:prstGeom>
          </p:spPr>
        </p:pic>
        <p:pic>
          <p:nvPicPr>
            <p:cNvPr id="39" name="Picture 9">
              <a:extLst>
                <a:ext uri="{FF2B5EF4-FFF2-40B4-BE49-F238E27FC236}">
                  <a16:creationId xmlns:a16="http://schemas.microsoft.com/office/drawing/2014/main" id="{B32F97AC-2383-4737-831D-0C78A2E3CF8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79803" r="1907" b="75938"/>
            <a:stretch>
              <a:fillRect/>
            </a:stretch>
          </p:blipFill>
          <p:spPr bwMode="auto">
            <a:xfrm>
              <a:off x="7307333" y="134256"/>
              <a:ext cx="1023941" cy="930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9B671FF-2DC1-49A9-BADA-EFA576F34127}"/>
                </a:ext>
              </a:extLst>
            </p:cNvPr>
            <p:cNvSpPr txBox="1"/>
            <p:nvPr/>
          </p:nvSpPr>
          <p:spPr>
            <a:xfrm>
              <a:off x="1154577" y="6530248"/>
              <a:ext cx="1800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b="1" dirty="0"/>
                <a:t>1:35,000</a:t>
              </a:r>
              <a:endParaRPr lang="ar-SA" b="1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163B498-93F7-4CF7-8293-BCC7F98F8205}"/>
              </a:ext>
            </a:extLst>
          </p:cNvPr>
          <p:cNvGrpSpPr/>
          <p:nvPr/>
        </p:nvGrpSpPr>
        <p:grpSpPr>
          <a:xfrm>
            <a:off x="522867" y="2057532"/>
            <a:ext cx="4854895" cy="4842048"/>
            <a:chOff x="522867" y="2057532"/>
            <a:chExt cx="4854895" cy="484204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31D973C-4804-4D67-B110-2F5C3DE903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1926" b="3868"/>
            <a:stretch/>
          </p:blipFill>
          <p:spPr>
            <a:xfrm>
              <a:off x="522867" y="2057532"/>
              <a:ext cx="4854895" cy="484204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79A4FB5-30D1-4455-B1D5-882CBEE36EC0}"/>
                </a:ext>
              </a:extLst>
            </p:cNvPr>
            <p:cNvSpPr txBox="1"/>
            <p:nvPr/>
          </p:nvSpPr>
          <p:spPr>
            <a:xfrm>
              <a:off x="586581" y="6530248"/>
              <a:ext cx="1679094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400" b="1" dirty="0"/>
                <a:t>1: 20,000</a:t>
              </a:r>
              <a:endParaRPr lang="ar-SA" sz="1400" b="1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23D30F1-4395-438C-95F8-DC63A9D170B1}"/>
              </a:ext>
            </a:extLst>
          </p:cNvPr>
          <p:cNvGrpSpPr/>
          <p:nvPr/>
        </p:nvGrpSpPr>
        <p:grpSpPr>
          <a:xfrm>
            <a:off x="5087615" y="259232"/>
            <a:ext cx="2898657" cy="2766900"/>
            <a:chOff x="5087615" y="259232"/>
            <a:chExt cx="2898657" cy="27669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4F832DE-173C-4868-9980-51AFDAEA4F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91" t="3869" r="31926" b="11276"/>
            <a:stretch/>
          </p:blipFill>
          <p:spPr>
            <a:xfrm>
              <a:off x="5087615" y="259232"/>
              <a:ext cx="2898657" cy="276690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CD074F-DD40-490A-A3F9-B0EE093E8639}"/>
                </a:ext>
              </a:extLst>
            </p:cNvPr>
            <p:cNvSpPr txBox="1"/>
            <p:nvPr/>
          </p:nvSpPr>
          <p:spPr>
            <a:xfrm>
              <a:off x="5087615" y="2749133"/>
              <a:ext cx="979335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200" b="1" dirty="0"/>
                <a:t>1:15,000</a:t>
              </a:r>
              <a:endParaRPr lang="ar-SA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08151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EE062D2-C40E-4DA7-8D82-E11CD49AAB40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9354694-765F-4874-8AE1-DFB34CA40AF9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002A896-C502-4B58-91AD-30EE5B193D23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31DE3F6-07EE-4B5E-AA8A-47F3B67353C4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48A60C7-B726-4432-9657-D573FEC5F026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D9F6699-3C19-4B4B-9A45-0DD51BC54608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4E90400-7806-43C8-AD85-792AF0C9876B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874A911-FED8-439D-BFE8-696F0FC71664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62D28C5-3075-4CBD-80A5-0F6797CE69B9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85C5D91-2E3E-47C9-A931-503BA57F4128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0698023B-89B0-4367-8556-EC55CF9910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" r="1"/>
          <a:stretch/>
        </p:blipFill>
        <p:spPr>
          <a:xfrm>
            <a:off x="115367" y="655370"/>
            <a:ext cx="8830920" cy="6267679"/>
          </a:xfrm>
          <a:prstGeom prst="rect">
            <a:avLst/>
          </a:prstGeom>
          <a:ln w="12700">
            <a:solidFill>
              <a:schemeClr val="tx2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9FF504-0A77-49BC-9BB0-D6E82623B7FD}"/>
              </a:ext>
            </a:extLst>
          </p:cNvPr>
          <p:cNvSpPr/>
          <p:nvPr/>
        </p:nvSpPr>
        <p:spPr>
          <a:xfrm>
            <a:off x="4863009" y="-50761"/>
            <a:ext cx="65366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مبررات اختيار محافظة طوباس و الأغوار الشمالية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1BCDD94-554C-42DD-B1CF-D10DE6289FAC}"/>
              </a:ext>
            </a:extLst>
          </p:cNvPr>
          <p:cNvSpPr/>
          <p:nvPr/>
        </p:nvSpPr>
        <p:spPr>
          <a:xfrm>
            <a:off x="8972351" y="959120"/>
            <a:ext cx="3098056" cy="195168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rtl="1"/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-SA" sz="1732" b="1" dirty="0">
                <a:solidFill>
                  <a:schemeClr val="bg2">
                    <a:lumMod val="1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.وجود نسبة عالية من الأراضي المصنفة "ج" حسب اتفاقية اوسلو و وجود المستعمرات.</a:t>
            </a:r>
          </a:p>
          <a:p>
            <a:pPr algn="r" rtl="1"/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95981" indent="-395981" algn="r" rtl="1">
              <a:buAutoNum type="arabicPeriod" startAt="2"/>
            </a:pPr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95981" indent="-395981" algn="r" rtl="1">
              <a:buAutoNum type="arabicPeriod" startAt="2"/>
            </a:pPr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95981" indent="-395981" algn="r" rtl="1">
              <a:buAutoNum type="arabicPeriod" startAt="2"/>
            </a:pPr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95981" indent="-395981" algn="r" rtl="1">
              <a:buAutoNum type="arabicPeriod" startAt="2"/>
            </a:pPr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C36CFBAE-3680-4E9F-9ACD-4B41C8AA61BE}"/>
              </a:ext>
            </a:extLst>
          </p:cNvPr>
          <p:cNvSpPr/>
          <p:nvPr/>
        </p:nvSpPr>
        <p:spPr>
          <a:xfrm>
            <a:off x="8972351" y="684188"/>
            <a:ext cx="3098056" cy="458526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772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المبررات</a:t>
            </a:r>
          </a:p>
        </p:txBody>
      </p:sp>
      <p:pic>
        <p:nvPicPr>
          <p:cNvPr id="35" name="Picture 9">
            <a:extLst>
              <a:ext uri="{FF2B5EF4-FFF2-40B4-BE49-F238E27FC236}">
                <a16:creationId xmlns:a16="http://schemas.microsoft.com/office/drawing/2014/main" id="{7D0E4E79-B8D8-4A95-A6AE-B774912D5EC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9803" r="1907" b="75938"/>
          <a:stretch>
            <a:fillRect/>
          </a:stretch>
        </p:blipFill>
        <p:spPr bwMode="auto">
          <a:xfrm>
            <a:off x="6304621" y="772181"/>
            <a:ext cx="882593" cy="801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CF3DC0A-4C31-4121-8A95-951EBFE03531}"/>
              </a:ext>
            </a:extLst>
          </p:cNvPr>
          <p:cNvSpPr txBox="1"/>
          <p:nvPr/>
        </p:nvSpPr>
        <p:spPr>
          <a:xfrm>
            <a:off x="7006504" y="684188"/>
            <a:ext cx="1893839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الوضع </a:t>
            </a:r>
          </a:p>
          <a:p>
            <a:pPr algn="ctr"/>
            <a:r>
              <a:rPr lang="ar-SA" sz="24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الجيوسياسي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712A9C3-BB3A-4F63-BAA5-7CD3108A7808}"/>
              </a:ext>
            </a:extLst>
          </p:cNvPr>
          <p:cNvSpPr txBox="1"/>
          <p:nvPr/>
        </p:nvSpPr>
        <p:spPr>
          <a:xfrm>
            <a:off x="7585702" y="6610330"/>
            <a:ext cx="102660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1:45,000</a:t>
            </a:r>
            <a:endParaRPr lang="ar-SA" sz="1600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96F1F5E-F407-4403-B5BD-9B2B433A8BB9}"/>
              </a:ext>
            </a:extLst>
          </p:cNvPr>
          <p:cNvCxnSpPr>
            <a:cxnSpLocks/>
          </p:cNvCxnSpPr>
          <p:nvPr/>
        </p:nvCxnSpPr>
        <p:spPr>
          <a:xfrm flipH="1">
            <a:off x="9723204" y="4747330"/>
            <a:ext cx="888289" cy="445338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022D890-8BFF-4A4F-983B-C9555E37CD6F}"/>
              </a:ext>
            </a:extLst>
          </p:cNvPr>
          <p:cNvCxnSpPr>
            <a:cxnSpLocks/>
          </p:cNvCxnSpPr>
          <p:nvPr/>
        </p:nvCxnSpPr>
        <p:spPr>
          <a:xfrm flipH="1">
            <a:off x="9675385" y="4547278"/>
            <a:ext cx="948774" cy="497475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899898F-F428-4265-91ED-7CB43258D3AE}"/>
              </a:ext>
            </a:extLst>
          </p:cNvPr>
          <p:cNvCxnSpPr>
            <a:cxnSpLocks/>
          </p:cNvCxnSpPr>
          <p:nvPr/>
        </p:nvCxnSpPr>
        <p:spPr>
          <a:xfrm flipH="1">
            <a:off x="9655972" y="4318300"/>
            <a:ext cx="972963" cy="545409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8516F25-3113-4369-B50E-914A21EAF7BC}"/>
              </a:ext>
            </a:extLst>
          </p:cNvPr>
          <p:cNvCxnSpPr>
            <a:cxnSpLocks/>
          </p:cNvCxnSpPr>
          <p:nvPr/>
        </p:nvCxnSpPr>
        <p:spPr>
          <a:xfrm flipH="1">
            <a:off x="9638527" y="4113586"/>
            <a:ext cx="972963" cy="545409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50F99A2-5AC6-487C-96D6-AD3A71674BBE}"/>
              </a:ext>
            </a:extLst>
          </p:cNvPr>
          <p:cNvCxnSpPr>
            <a:cxnSpLocks/>
          </p:cNvCxnSpPr>
          <p:nvPr/>
        </p:nvCxnSpPr>
        <p:spPr>
          <a:xfrm flipH="1">
            <a:off x="9684971" y="3895724"/>
            <a:ext cx="939188" cy="528935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136735E-2AA2-46B9-84D1-3B18D4F6C639}"/>
              </a:ext>
            </a:extLst>
          </p:cNvPr>
          <p:cNvCxnSpPr>
            <a:cxnSpLocks/>
          </p:cNvCxnSpPr>
          <p:nvPr/>
        </p:nvCxnSpPr>
        <p:spPr>
          <a:xfrm flipH="1">
            <a:off x="10409379" y="5141687"/>
            <a:ext cx="1117324" cy="579652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40533C-7AF1-4B0C-9D96-582D294A967C}"/>
              </a:ext>
            </a:extLst>
          </p:cNvPr>
          <p:cNvCxnSpPr>
            <a:cxnSpLocks/>
          </p:cNvCxnSpPr>
          <p:nvPr/>
        </p:nvCxnSpPr>
        <p:spPr>
          <a:xfrm flipH="1">
            <a:off x="10695312" y="5355004"/>
            <a:ext cx="683732" cy="386373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729EF67-FA14-4F70-A1E7-F9214C1FE50C}"/>
              </a:ext>
            </a:extLst>
          </p:cNvPr>
          <p:cNvCxnSpPr>
            <a:cxnSpLocks/>
          </p:cNvCxnSpPr>
          <p:nvPr/>
        </p:nvCxnSpPr>
        <p:spPr>
          <a:xfrm flipH="1">
            <a:off x="9829585" y="3773105"/>
            <a:ext cx="683732" cy="386373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8A66131-C14F-407B-810A-9B2599B65504}"/>
              </a:ext>
            </a:extLst>
          </p:cNvPr>
          <p:cNvCxnSpPr>
            <a:cxnSpLocks/>
          </p:cNvCxnSpPr>
          <p:nvPr/>
        </p:nvCxnSpPr>
        <p:spPr>
          <a:xfrm flipH="1">
            <a:off x="9829585" y="4416811"/>
            <a:ext cx="1693819" cy="938193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7AF4226-90AB-4091-873B-E2D17E4A6202}"/>
              </a:ext>
            </a:extLst>
          </p:cNvPr>
          <p:cNvCxnSpPr>
            <a:cxnSpLocks/>
          </p:cNvCxnSpPr>
          <p:nvPr/>
        </p:nvCxnSpPr>
        <p:spPr>
          <a:xfrm flipH="1">
            <a:off x="9980280" y="4632835"/>
            <a:ext cx="1615132" cy="882010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2511EA9-280D-4B1B-9BEA-74754F9DA0AC}"/>
              </a:ext>
            </a:extLst>
          </p:cNvPr>
          <p:cNvCxnSpPr>
            <a:cxnSpLocks/>
          </p:cNvCxnSpPr>
          <p:nvPr/>
        </p:nvCxnSpPr>
        <p:spPr>
          <a:xfrm flipH="1">
            <a:off x="10172020" y="4848859"/>
            <a:ext cx="1423392" cy="808856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9" name="مخطط 12">
            <a:extLst>
              <a:ext uri="{FF2B5EF4-FFF2-40B4-BE49-F238E27FC236}">
                <a16:creationId xmlns:a16="http://schemas.microsoft.com/office/drawing/2014/main" id="{7A5B8028-4824-43DD-A3F6-7752BDBDA0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6629044"/>
              </p:ext>
            </p:extLst>
          </p:nvPr>
        </p:nvGraphicFramePr>
        <p:xfrm>
          <a:off x="9231319" y="3493492"/>
          <a:ext cx="2580118" cy="3155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56204FF-5F26-4970-B96E-6407E94925C7}"/>
              </a:ext>
            </a:extLst>
          </p:cNvPr>
          <p:cNvSpPr txBox="1"/>
          <p:nvPr/>
        </p:nvSpPr>
        <p:spPr>
          <a:xfrm>
            <a:off x="9344561" y="3203232"/>
            <a:ext cx="258011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نسب المناطق حسب اتفاقية اوسلو</a:t>
            </a:r>
          </a:p>
        </p:txBody>
      </p:sp>
    </p:spTree>
    <p:extLst>
      <p:ext uri="{BB962C8B-B14F-4D97-AF65-F5344CB8AC3E}">
        <p14:creationId xmlns:p14="http://schemas.microsoft.com/office/powerpoint/2010/main" val="315249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5A9B08CB-CF5D-4F21-889F-443BB3963E5D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A4121E3-5F76-4C29-BCEC-73500DB55CA5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172C97E-7D0B-4803-BC35-AFF996CBA00B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1692CA8-D1B7-4380-92ED-F61CF5F6B5D2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62AB32C-6088-4527-96F8-BC18FB1A7423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5744196-559D-4343-B053-C1276986E38B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B121ACB-8851-447B-9792-18E2A204403E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1C1C339-CA21-4495-9E57-5CDD8D912DA2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2946922-7D60-44F8-8846-F0E9E130E22E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2BF08B6C-2C8E-4B88-85C9-8C3007DE600E}"/>
              </a:ext>
            </a:extLst>
          </p:cNvPr>
          <p:cNvSpPr/>
          <p:nvPr/>
        </p:nvSpPr>
        <p:spPr>
          <a:xfrm>
            <a:off x="8972351" y="959120"/>
            <a:ext cx="3098056" cy="195168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rtl="1"/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-SA" sz="1732" b="1" dirty="0">
                <a:solidFill>
                  <a:schemeClr val="bg2">
                    <a:lumMod val="1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.وجود نسبة عالية من الأراضي المصنفة "ج" حسب اتفاقية اوسلو و وجود المستعمرات.</a:t>
            </a:r>
          </a:p>
          <a:p>
            <a:pPr algn="r" rtl="1"/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42900" indent="-342900" algn="r" rtl="1">
              <a:buFont typeface="+mj-lt"/>
              <a:buAutoNum type="arabicPeriod" startAt="2"/>
            </a:pPr>
            <a:r>
              <a:rPr lang="ar-SA" sz="1732" b="1" dirty="0">
                <a:solidFill>
                  <a:schemeClr val="bg2">
                    <a:lumMod val="1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وجود جدار الفصل العنصري و الذي يقتطع 1845 دونم من الأراضي الزراعية اضافة الى المعسكرات و مناطق التدريب العسكري .</a:t>
            </a:r>
          </a:p>
          <a:p>
            <a:pPr marL="395981" indent="-395981" algn="r" rtl="1">
              <a:buAutoNum type="arabicPeriod" startAt="2"/>
            </a:pPr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F54B109-9A46-4D4F-8066-08DF940A5BA7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DAC175F-DE2E-475C-9F6E-07FC2B2DCC2C}"/>
              </a:ext>
            </a:extLst>
          </p:cNvPr>
          <p:cNvSpPr/>
          <p:nvPr/>
        </p:nvSpPr>
        <p:spPr>
          <a:xfrm>
            <a:off x="8972351" y="684188"/>
            <a:ext cx="3098056" cy="458526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772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المبررات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F83E6B8-12A6-40AE-BEBA-84D6D92F22E1}"/>
              </a:ext>
            </a:extLst>
          </p:cNvPr>
          <p:cNvSpPr/>
          <p:nvPr/>
        </p:nvSpPr>
        <p:spPr>
          <a:xfrm>
            <a:off x="5155927" y="-50761"/>
            <a:ext cx="624377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مبررات اختيار محافظة طوباس و الأغوار الشمالية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7CB1A88-0D04-41B0-AB5E-AD667E87A7A0}"/>
              </a:ext>
            </a:extLst>
          </p:cNvPr>
          <p:cNvGrpSpPr/>
          <p:nvPr/>
        </p:nvGrpSpPr>
        <p:grpSpPr>
          <a:xfrm>
            <a:off x="103138" y="652127"/>
            <a:ext cx="8833565" cy="6368765"/>
            <a:chOff x="103138" y="652127"/>
            <a:chExt cx="8833565" cy="6368765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0201763-E793-474F-9FF9-720C903754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" r="1"/>
            <a:stretch/>
          </p:blipFill>
          <p:spPr>
            <a:xfrm>
              <a:off x="103138" y="652127"/>
              <a:ext cx="8833565" cy="6269557"/>
            </a:xfrm>
            <a:prstGeom prst="rect">
              <a:avLst/>
            </a:prstGeom>
            <a:ln w="12700">
              <a:solidFill>
                <a:schemeClr val="tx2"/>
              </a:solidFill>
            </a:ln>
          </p:spPr>
        </p:pic>
        <p:pic>
          <p:nvPicPr>
            <p:cNvPr id="13" name="Picture 9">
              <a:extLst>
                <a:ext uri="{FF2B5EF4-FFF2-40B4-BE49-F238E27FC236}">
                  <a16:creationId xmlns:a16="http://schemas.microsoft.com/office/drawing/2014/main" id="{8E4ABD1D-9BBA-40F4-85CD-A08878E7C6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9803" r="1907" b="75938"/>
            <a:stretch>
              <a:fillRect/>
            </a:stretch>
          </p:blipFill>
          <p:spPr bwMode="auto">
            <a:xfrm>
              <a:off x="6304621" y="772181"/>
              <a:ext cx="882593" cy="801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F338A0-82E5-44DB-A3F7-95D80533D603}"/>
                </a:ext>
              </a:extLst>
            </p:cNvPr>
            <p:cNvSpPr txBox="1"/>
            <p:nvPr/>
          </p:nvSpPr>
          <p:spPr>
            <a:xfrm>
              <a:off x="7585702" y="6682338"/>
              <a:ext cx="1026609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dirty="0"/>
                <a:t>1:45,000</a:t>
              </a:r>
              <a:endParaRPr lang="ar-SA" sz="1600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D77429B-EB00-4758-ACC0-CD9B45418939}"/>
                </a:ext>
              </a:extLst>
            </p:cNvPr>
            <p:cNvSpPr txBox="1"/>
            <p:nvPr/>
          </p:nvSpPr>
          <p:spPr>
            <a:xfrm>
              <a:off x="7006504" y="684188"/>
              <a:ext cx="1893839" cy="83099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الوضع </a:t>
              </a:r>
            </a:p>
            <a:p>
              <a:pPr algn="ctr"/>
              <a:r>
                <a:rPr lang="ar-SA" sz="2400" b="1" dirty="0"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الجيوسياسي</a:t>
              </a:r>
            </a:p>
          </p:txBody>
        </p:sp>
      </p:grpSp>
      <p:graphicFrame>
        <p:nvGraphicFramePr>
          <p:cNvPr id="75" name="مخطط 12">
            <a:extLst>
              <a:ext uri="{FF2B5EF4-FFF2-40B4-BE49-F238E27FC236}">
                <a16:creationId xmlns:a16="http://schemas.microsoft.com/office/drawing/2014/main" id="{D7EDB60D-9B32-49CE-AEDE-38B37B79CF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6584684"/>
              </p:ext>
            </p:extLst>
          </p:nvPr>
        </p:nvGraphicFramePr>
        <p:xfrm>
          <a:off x="9128538" y="3145245"/>
          <a:ext cx="2580118" cy="3155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315D020-E2A4-4596-9D23-1E80F93B291E}"/>
              </a:ext>
            </a:extLst>
          </p:cNvPr>
          <p:cNvCxnSpPr>
            <a:cxnSpLocks/>
          </p:cNvCxnSpPr>
          <p:nvPr/>
        </p:nvCxnSpPr>
        <p:spPr>
          <a:xfrm flipH="1">
            <a:off x="9723204" y="4747330"/>
            <a:ext cx="888289" cy="445338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DF5AB70-1144-4581-AF4D-2BA1F7582E0B}"/>
              </a:ext>
            </a:extLst>
          </p:cNvPr>
          <p:cNvCxnSpPr>
            <a:cxnSpLocks/>
          </p:cNvCxnSpPr>
          <p:nvPr/>
        </p:nvCxnSpPr>
        <p:spPr>
          <a:xfrm flipH="1">
            <a:off x="9675385" y="4547278"/>
            <a:ext cx="948774" cy="497475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49F54B6-E2C9-496F-86EA-AB0EA183DF50}"/>
              </a:ext>
            </a:extLst>
          </p:cNvPr>
          <p:cNvCxnSpPr>
            <a:cxnSpLocks/>
          </p:cNvCxnSpPr>
          <p:nvPr/>
        </p:nvCxnSpPr>
        <p:spPr>
          <a:xfrm flipH="1">
            <a:off x="9655972" y="4318300"/>
            <a:ext cx="972963" cy="545409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D5D3BCF-7823-472C-8CEF-F29856B52EC0}"/>
              </a:ext>
            </a:extLst>
          </p:cNvPr>
          <p:cNvCxnSpPr>
            <a:cxnSpLocks/>
          </p:cNvCxnSpPr>
          <p:nvPr/>
        </p:nvCxnSpPr>
        <p:spPr>
          <a:xfrm flipH="1">
            <a:off x="9638527" y="4113586"/>
            <a:ext cx="972963" cy="545409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2CCDC5B-61B3-4AF5-A035-175F74B97E30}"/>
              </a:ext>
            </a:extLst>
          </p:cNvPr>
          <p:cNvCxnSpPr>
            <a:cxnSpLocks/>
          </p:cNvCxnSpPr>
          <p:nvPr/>
        </p:nvCxnSpPr>
        <p:spPr>
          <a:xfrm flipH="1">
            <a:off x="9684971" y="3895724"/>
            <a:ext cx="939188" cy="528935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6E77243-9216-4CCA-919E-12EA2DCD09C4}"/>
              </a:ext>
            </a:extLst>
          </p:cNvPr>
          <p:cNvCxnSpPr>
            <a:cxnSpLocks/>
          </p:cNvCxnSpPr>
          <p:nvPr/>
        </p:nvCxnSpPr>
        <p:spPr>
          <a:xfrm flipH="1">
            <a:off x="10409379" y="5141687"/>
            <a:ext cx="1117324" cy="579652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6A6F3EAF-AFD1-4F84-ADD5-E6B3054F5948}"/>
              </a:ext>
            </a:extLst>
          </p:cNvPr>
          <p:cNvCxnSpPr>
            <a:cxnSpLocks/>
          </p:cNvCxnSpPr>
          <p:nvPr/>
        </p:nvCxnSpPr>
        <p:spPr>
          <a:xfrm flipH="1">
            <a:off x="10695312" y="5355004"/>
            <a:ext cx="683732" cy="386373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671278CB-B2F6-43DC-B51E-3BE474228503}"/>
              </a:ext>
            </a:extLst>
          </p:cNvPr>
          <p:cNvCxnSpPr>
            <a:cxnSpLocks/>
          </p:cNvCxnSpPr>
          <p:nvPr/>
        </p:nvCxnSpPr>
        <p:spPr>
          <a:xfrm flipH="1">
            <a:off x="9829585" y="3773105"/>
            <a:ext cx="683732" cy="386373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F9508E2-8784-4945-9EE2-DEB80CA2B795}"/>
              </a:ext>
            </a:extLst>
          </p:cNvPr>
          <p:cNvCxnSpPr>
            <a:cxnSpLocks/>
          </p:cNvCxnSpPr>
          <p:nvPr/>
        </p:nvCxnSpPr>
        <p:spPr>
          <a:xfrm flipH="1">
            <a:off x="9829585" y="4416811"/>
            <a:ext cx="1693819" cy="938193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11568E5-827A-420A-A5D5-4C0482A15A0E}"/>
              </a:ext>
            </a:extLst>
          </p:cNvPr>
          <p:cNvCxnSpPr>
            <a:cxnSpLocks/>
          </p:cNvCxnSpPr>
          <p:nvPr/>
        </p:nvCxnSpPr>
        <p:spPr>
          <a:xfrm flipH="1">
            <a:off x="9980280" y="4632835"/>
            <a:ext cx="1615132" cy="882010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C056973-74BF-4CD4-A0DD-2BF2D5E9EBB6}"/>
              </a:ext>
            </a:extLst>
          </p:cNvPr>
          <p:cNvCxnSpPr>
            <a:cxnSpLocks/>
          </p:cNvCxnSpPr>
          <p:nvPr/>
        </p:nvCxnSpPr>
        <p:spPr>
          <a:xfrm flipH="1">
            <a:off x="10172020" y="4848859"/>
            <a:ext cx="1423392" cy="808856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7" name="مخطط 12">
            <a:extLst>
              <a:ext uri="{FF2B5EF4-FFF2-40B4-BE49-F238E27FC236}">
                <a16:creationId xmlns:a16="http://schemas.microsoft.com/office/drawing/2014/main" id="{2820EF26-8841-415D-8A77-115A71AEFC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1534032"/>
              </p:ext>
            </p:extLst>
          </p:nvPr>
        </p:nvGraphicFramePr>
        <p:xfrm>
          <a:off x="9231319" y="3493492"/>
          <a:ext cx="2580118" cy="3155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8" name="TextBox 87">
            <a:extLst>
              <a:ext uri="{FF2B5EF4-FFF2-40B4-BE49-F238E27FC236}">
                <a16:creationId xmlns:a16="http://schemas.microsoft.com/office/drawing/2014/main" id="{D9D876FE-23BD-4411-8D14-1F9EA63254F1}"/>
              </a:ext>
            </a:extLst>
          </p:cNvPr>
          <p:cNvSpPr txBox="1"/>
          <p:nvPr/>
        </p:nvSpPr>
        <p:spPr>
          <a:xfrm>
            <a:off x="9344561" y="3203232"/>
            <a:ext cx="258011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نسب المناطق حسب اتفاقية اوسلو</a:t>
            </a:r>
          </a:p>
        </p:txBody>
      </p:sp>
    </p:spTree>
    <p:extLst>
      <p:ext uri="{BB962C8B-B14F-4D97-AF65-F5344CB8AC3E}">
        <p14:creationId xmlns:p14="http://schemas.microsoft.com/office/powerpoint/2010/main" val="3589114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E94F7FA-EA19-4798-9253-8BE39CCA44E2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125BBD-7F63-4637-A13C-C20443569950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0785FF-43CE-47A6-A3F5-1F2AD36F7BB9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9ED9FB-933A-46C1-85CA-C47E67E25B4E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17D01E-6E83-4EA9-A228-AB7E4BADF237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907887-418A-4764-BF20-AF00AE2E45DB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2AF326-7908-4C83-8441-C5FC464DEA89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BF9F2A-C546-43D2-AD99-B5A10BA3F72F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FCD21E-62D7-4548-BF82-FF77599D8650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C40A4E4-B27E-4F4D-ACE5-78AA426C8981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4C27F5A-D618-480F-8233-D3508FAA4AE6}"/>
              </a:ext>
            </a:extLst>
          </p:cNvPr>
          <p:cNvSpPr/>
          <p:nvPr/>
        </p:nvSpPr>
        <p:spPr>
          <a:xfrm>
            <a:off x="5155927" y="-50761"/>
            <a:ext cx="624377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مبررات اختيار محافظة طوباس و الأغوار الشمالية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1167FAC-8F74-4711-B9BA-D71535CF07B4}"/>
              </a:ext>
            </a:extLst>
          </p:cNvPr>
          <p:cNvSpPr/>
          <p:nvPr/>
        </p:nvSpPr>
        <p:spPr>
          <a:xfrm>
            <a:off x="8972351" y="972220"/>
            <a:ext cx="3098056" cy="325346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42900" indent="-342900" algn="r" rtl="1">
              <a:buFont typeface="+mj-lt"/>
              <a:buAutoNum type="arabicPeriod"/>
            </a:pPr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-SA" sz="1732" b="1" dirty="0">
                <a:solidFill>
                  <a:schemeClr val="bg2">
                    <a:lumMod val="1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.وجود نسبة عالية من الأراضي المصنفة "ج" حسب اتفاقية اوسلو و وجود المستعمرات.</a:t>
            </a:r>
          </a:p>
          <a:p>
            <a:pPr marL="342900" indent="-342900" algn="r" rtl="1">
              <a:buFont typeface="+mj-lt"/>
              <a:buAutoNum type="arabicPeriod"/>
            </a:pPr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-SA" sz="1732" b="1" dirty="0">
                <a:solidFill>
                  <a:schemeClr val="bg2">
                    <a:lumMod val="1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وجود جدار الفصل العنصري و الذي يقتطع 1845 دونم من الأراضي الزراعية اضافة الى المعسكرات و مناطق التدريب العسكري .</a:t>
            </a:r>
          </a:p>
          <a:p>
            <a:pPr marL="342900" indent="-342900" algn="r" rtl="1">
              <a:buFont typeface="+mj-lt"/>
              <a:buAutoNum type="arabicPeriod"/>
            </a:pPr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-SA" sz="1732" b="1" dirty="0">
                <a:solidFill>
                  <a:schemeClr val="bg2">
                    <a:lumMod val="1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ازدياد الهجمة الاستيطانية عليها و ما تتعرض له من مصادرة أراضي و تقطيع أوصال التجمعات الفلسطينية لصالح المستعمرات. </a:t>
            </a:r>
          </a:p>
          <a:p>
            <a:pPr marL="342900" indent="-342900" algn="r" rtl="1">
              <a:buFont typeface="+mj-lt"/>
              <a:buAutoNum type="arabicPeriod"/>
            </a:pPr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42900" indent="-342900" algn="r" rtl="1">
              <a:buFont typeface="+mj-lt"/>
              <a:buAutoNum type="arabicPeriod"/>
            </a:pPr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BB29CB6-847B-41EB-99DE-9FB5025485C1}"/>
              </a:ext>
            </a:extLst>
          </p:cNvPr>
          <p:cNvSpPr/>
          <p:nvPr/>
        </p:nvSpPr>
        <p:spPr>
          <a:xfrm>
            <a:off x="8972351" y="684188"/>
            <a:ext cx="3098056" cy="458526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772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المبررات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1F17A60-2380-4EB3-9D88-71D24B1B345E}"/>
              </a:ext>
            </a:extLst>
          </p:cNvPr>
          <p:cNvGrpSpPr/>
          <p:nvPr/>
        </p:nvGrpSpPr>
        <p:grpSpPr>
          <a:xfrm>
            <a:off x="103138" y="652127"/>
            <a:ext cx="8833565" cy="6368765"/>
            <a:chOff x="103138" y="652127"/>
            <a:chExt cx="8833565" cy="636876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305D427-F569-4AF3-AAC1-EB38ABF292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" r="1"/>
            <a:stretch/>
          </p:blipFill>
          <p:spPr>
            <a:xfrm>
              <a:off x="103138" y="652127"/>
              <a:ext cx="8833565" cy="6269557"/>
            </a:xfrm>
            <a:prstGeom prst="rect">
              <a:avLst/>
            </a:prstGeom>
            <a:ln w="12700">
              <a:solidFill>
                <a:schemeClr val="tx2"/>
              </a:solidFill>
            </a:ln>
          </p:spPr>
        </p:pic>
        <p:pic>
          <p:nvPicPr>
            <p:cNvPr id="19" name="Picture 9">
              <a:extLst>
                <a:ext uri="{FF2B5EF4-FFF2-40B4-BE49-F238E27FC236}">
                  <a16:creationId xmlns:a16="http://schemas.microsoft.com/office/drawing/2014/main" id="{87824189-B70E-4777-B42A-BBF534437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9803" r="1907" b="75938"/>
            <a:stretch>
              <a:fillRect/>
            </a:stretch>
          </p:blipFill>
          <p:spPr bwMode="auto">
            <a:xfrm>
              <a:off x="6304621" y="772181"/>
              <a:ext cx="882593" cy="801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3B93C0B-651A-45A1-9310-1036871A0C3E}"/>
                </a:ext>
              </a:extLst>
            </p:cNvPr>
            <p:cNvSpPr txBox="1"/>
            <p:nvPr/>
          </p:nvSpPr>
          <p:spPr>
            <a:xfrm>
              <a:off x="7585702" y="6682338"/>
              <a:ext cx="1026609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dirty="0"/>
                <a:t>1:45,000</a:t>
              </a:r>
              <a:endParaRPr lang="ar-SA" sz="16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949B51C-E653-42D9-AD13-DE97B9B07971}"/>
                </a:ext>
              </a:extLst>
            </p:cNvPr>
            <p:cNvSpPr txBox="1"/>
            <p:nvPr/>
          </p:nvSpPr>
          <p:spPr>
            <a:xfrm>
              <a:off x="7006504" y="684188"/>
              <a:ext cx="1893839" cy="83099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الوضع </a:t>
              </a:r>
            </a:p>
            <a:p>
              <a:pPr algn="ctr"/>
              <a:r>
                <a:rPr lang="ar-SA" sz="2400" b="1" dirty="0"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الجيوسياسي</a:t>
              </a:r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73AD466-E551-4205-8728-282490360555}"/>
              </a:ext>
            </a:extLst>
          </p:cNvPr>
          <p:cNvCxnSpPr>
            <a:cxnSpLocks/>
          </p:cNvCxnSpPr>
          <p:nvPr/>
        </p:nvCxnSpPr>
        <p:spPr>
          <a:xfrm flipH="1">
            <a:off x="9723204" y="5767234"/>
            <a:ext cx="888289" cy="445338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754BE83-0DE5-4F95-B5EB-922B9A203181}"/>
              </a:ext>
            </a:extLst>
          </p:cNvPr>
          <p:cNvCxnSpPr>
            <a:cxnSpLocks/>
          </p:cNvCxnSpPr>
          <p:nvPr/>
        </p:nvCxnSpPr>
        <p:spPr>
          <a:xfrm flipH="1">
            <a:off x="9675385" y="5567182"/>
            <a:ext cx="948774" cy="497475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C97FD65-5BE3-4E68-8649-A1EA2F0722D4}"/>
              </a:ext>
            </a:extLst>
          </p:cNvPr>
          <p:cNvCxnSpPr>
            <a:cxnSpLocks/>
          </p:cNvCxnSpPr>
          <p:nvPr/>
        </p:nvCxnSpPr>
        <p:spPr>
          <a:xfrm flipH="1">
            <a:off x="9655972" y="5338204"/>
            <a:ext cx="972963" cy="545409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FEF8515-0892-4E6E-A61D-1185DF245350}"/>
              </a:ext>
            </a:extLst>
          </p:cNvPr>
          <p:cNvCxnSpPr>
            <a:cxnSpLocks/>
          </p:cNvCxnSpPr>
          <p:nvPr/>
        </p:nvCxnSpPr>
        <p:spPr>
          <a:xfrm flipH="1">
            <a:off x="9638527" y="5133490"/>
            <a:ext cx="972963" cy="545409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5BCC99E-222C-41EE-BAB7-D022286E3425}"/>
              </a:ext>
            </a:extLst>
          </p:cNvPr>
          <p:cNvCxnSpPr>
            <a:cxnSpLocks/>
          </p:cNvCxnSpPr>
          <p:nvPr/>
        </p:nvCxnSpPr>
        <p:spPr>
          <a:xfrm flipH="1">
            <a:off x="9684971" y="4915628"/>
            <a:ext cx="939188" cy="528935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3C8B9BD-4AC5-4FD7-92F2-3A9979DB6F90}"/>
              </a:ext>
            </a:extLst>
          </p:cNvPr>
          <p:cNvCxnSpPr>
            <a:cxnSpLocks/>
          </p:cNvCxnSpPr>
          <p:nvPr/>
        </p:nvCxnSpPr>
        <p:spPr>
          <a:xfrm flipH="1">
            <a:off x="10409379" y="6161591"/>
            <a:ext cx="1117324" cy="579652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69C74EB-EFF6-42E9-B3DE-A3E0922ABE67}"/>
              </a:ext>
            </a:extLst>
          </p:cNvPr>
          <p:cNvCxnSpPr>
            <a:cxnSpLocks/>
          </p:cNvCxnSpPr>
          <p:nvPr/>
        </p:nvCxnSpPr>
        <p:spPr>
          <a:xfrm flipH="1">
            <a:off x="10695312" y="6374908"/>
            <a:ext cx="683732" cy="386373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99B39E1-5173-4D1D-8025-F0A8F68E993D}"/>
              </a:ext>
            </a:extLst>
          </p:cNvPr>
          <p:cNvCxnSpPr>
            <a:cxnSpLocks/>
          </p:cNvCxnSpPr>
          <p:nvPr/>
        </p:nvCxnSpPr>
        <p:spPr>
          <a:xfrm flipH="1">
            <a:off x="9829585" y="4793009"/>
            <a:ext cx="683732" cy="386373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B835616-310A-4D7B-B509-4C01DE994E16}"/>
              </a:ext>
            </a:extLst>
          </p:cNvPr>
          <p:cNvCxnSpPr>
            <a:cxnSpLocks/>
          </p:cNvCxnSpPr>
          <p:nvPr/>
        </p:nvCxnSpPr>
        <p:spPr>
          <a:xfrm flipH="1">
            <a:off x="9829585" y="5436715"/>
            <a:ext cx="1693819" cy="938193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3192D9E-1B7A-4FCD-B10D-D11EBFE28928}"/>
              </a:ext>
            </a:extLst>
          </p:cNvPr>
          <p:cNvCxnSpPr>
            <a:cxnSpLocks/>
          </p:cNvCxnSpPr>
          <p:nvPr/>
        </p:nvCxnSpPr>
        <p:spPr>
          <a:xfrm flipH="1">
            <a:off x="9980280" y="5652739"/>
            <a:ext cx="1615132" cy="882010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1DAA745-F51F-4BBB-A995-C0DD4DF8F06E}"/>
              </a:ext>
            </a:extLst>
          </p:cNvPr>
          <p:cNvCxnSpPr>
            <a:cxnSpLocks/>
          </p:cNvCxnSpPr>
          <p:nvPr/>
        </p:nvCxnSpPr>
        <p:spPr>
          <a:xfrm flipH="1">
            <a:off x="10172020" y="5868763"/>
            <a:ext cx="1423392" cy="808856"/>
          </a:xfrm>
          <a:prstGeom prst="line">
            <a:avLst/>
          </a:prstGeom>
          <a:ln w="28575">
            <a:solidFill>
              <a:srgbClr val="E299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1" name="مخطط 12">
            <a:extLst>
              <a:ext uri="{FF2B5EF4-FFF2-40B4-BE49-F238E27FC236}">
                <a16:creationId xmlns:a16="http://schemas.microsoft.com/office/drawing/2014/main" id="{C507BCBD-248E-4E3F-9CDE-C5DEFEF520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5793215"/>
              </p:ext>
            </p:extLst>
          </p:nvPr>
        </p:nvGraphicFramePr>
        <p:xfrm>
          <a:off x="9231319" y="4513396"/>
          <a:ext cx="2580118" cy="3155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2" name="TextBox 51">
            <a:extLst>
              <a:ext uri="{FF2B5EF4-FFF2-40B4-BE49-F238E27FC236}">
                <a16:creationId xmlns:a16="http://schemas.microsoft.com/office/drawing/2014/main" id="{E8C9E641-DD8D-432E-8333-E52CBDC90118}"/>
              </a:ext>
            </a:extLst>
          </p:cNvPr>
          <p:cNvSpPr txBox="1"/>
          <p:nvPr/>
        </p:nvSpPr>
        <p:spPr>
          <a:xfrm>
            <a:off x="9344561" y="4223136"/>
            <a:ext cx="258011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نسب المناطق حسب اتفاقية اوسلو</a:t>
            </a:r>
          </a:p>
        </p:txBody>
      </p:sp>
    </p:spTree>
    <p:extLst>
      <p:ext uri="{BB962C8B-B14F-4D97-AF65-F5344CB8AC3E}">
        <p14:creationId xmlns:p14="http://schemas.microsoft.com/office/powerpoint/2010/main" val="1941996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1A32EFC7-C484-4F6D-902F-0D8A825E5B09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20D8D0D-BDC5-4B64-BCD5-F981C984E219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30CF562-D852-4CC5-8904-A5122992EBE1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7235943-34B4-494D-8634-6DD4D1965DD3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5CF3A9F-739D-43ED-812D-E3C2640F3C58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C6DBC99-1696-40B8-BA7A-A40925D784A7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837F7D7-93AF-4CE1-943A-892C32142EF4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95B7A47-94F7-4D0C-8B72-4BD11A4F5975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14C89E-C414-4F33-915B-C0971826FD16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FDD488B-107B-4FE5-91A4-F5EFE6618424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7" name="Picture 13" descr="D:\صور الايفون\IMG_4347.PNG">
            <a:extLst>
              <a:ext uri="{FF2B5EF4-FFF2-40B4-BE49-F238E27FC236}">
                <a16:creationId xmlns:a16="http://schemas.microsoft.com/office/drawing/2014/main" id="{36BAAB51-FEDA-49D8-A9F9-9760C4DEB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t="8366" b="35827"/>
          <a:stretch>
            <a:fillRect/>
          </a:stretch>
        </p:blipFill>
        <p:spPr bwMode="auto">
          <a:xfrm rot="21238979">
            <a:off x="1677243" y="1424617"/>
            <a:ext cx="4449555" cy="4407654"/>
          </a:xfrm>
          <a:prstGeom prst="rect">
            <a:avLst/>
          </a:prstGeom>
          <a:noFill/>
        </p:spPr>
      </p:pic>
      <p:pic>
        <p:nvPicPr>
          <p:cNvPr id="18" name="Picture 8" descr="D:\صور الايفون\IMG_4334.PNG">
            <a:extLst>
              <a:ext uri="{FF2B5EF4-FFF2-40B4-BE49-F238E27FC236}">
                <a16:creationId xmlns:a16="http://schemas.microsoft.com/office/drawing/2014/main" id="{BCF53B4A-18DB-436F-9254-B9CEC2C55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4402" t="7480" r="2829" b="44685"/>
          <a:stretch>
            <a:fillRect/>
          </a:stretch>
        </p:blipFill>
        <p:spPr bwMode="auto">
          <a:xfrm rot="443047">
            <a:off x="1767541" y="1800279"/>
            <a:ext cx="4183911" cy="4294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EEB75BA8-6C67-4B50-B138-01940F4233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 l="38688" t="33507" r="9993" b="6054"/>
          <a:stretch>
            <a:fillRect/>
          </a:stretch>
        </p:blipFill>
        <p:spPr bwMode="auto">
          <a:xfrm rot="21230593">
            <a:off x="1802006" y="1760785"/>
            <a:ext cx="4316873" cy="4171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2" descr="D:\صور الايفون\IMG_4345.PNG">
            <a:extLst>
              <a:ext uri="{FF2B5EF4-FFF2-40B4-BE49-F238E27FC236}">
                <a16:creationId xmlns:a16="http://schemas.microsoft.com/office/drawing/2014/main" id="{274CF5B6-08C1-4E14-83FD-209BF2D351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 t="9252" b="26968"/>
          <a:stretch>
            <a:fillRect/>
          </a:stretch>
        </p:blipFill>
        <p:spPr bwMode="auto">
          <a:xfrm rot="354743">
            <a:off x="1532401" y="1576857"/>
            <a:ext cx="4272262" cy="4836605"/>
          </a:xfrm>
          <a:prstGeom prst="rect">
            <a:avLst/>
          </a:prstGeom>
          <a:noFill/>
        </p:spPr>
      </p:pic>
      <p:pic>
        <p:nvPicPr>
          <p:cNvPr id="21" name="Picture 11">
            <a:extLst>
              <a:ext uri="{FF2B5EF4-FFF2-40B4-BE49-F238E27FC236}">
                <a16:creationId xmlns:a16="http://schemas.microsoft.com/office/drawing/2014/main" id="{CD90DE0A-FE26-46CD-BBFC-B6CB844C9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 l="40660" t="21680" r="40123" b="51953"/>
          <a:stretch>
            <a:fillRect/>
          </a:stretch>
        </p:blipFill>
        <p:spPr bwMode="auto">
          <a:xfrm rot="21408228">
            <a:off x="1876641" y="1883639"/>
            <a:ext cx="3882502" cy="3771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6" descr="D:\صور الايفون\IMG_4329.PNG">
            <a:extLst>
              <a:ext uri="{FF2B5EF4-FFF2-40B4-BE49-F238E27FC236}">
                <a16:creationId xmlns:a16="http://schemas.microsoft.com/office/drawing/2014/main" id="{D39C5B2B-E81B-4CCD-B0D2-5D98A0EF76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 t="8366" b="36712"/>
          <a:stretch>
            <a:fillRect/>
          </a:stretch>
        </p:blipFill>
        <p:spPr bwMode="auto">
          <a:xfrm rot="429701">
            <a:off x="1880285" y="1945419"/>
            <a:ext cx="4249667" cy="4142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77B8F61C-8E18-4651-9B77-50796452B998}"/>
              </a:ext>
            </a:extLst>
          </p:cNvPr>
          <p:cNvSpPr/>
          <p:nvPr/>
        </p:nvSpPr>
        <p:spPr>
          <a:xfrm>
            <a:off x="5155927" y="-50761"/>
            <a:ext cx="624377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مبررات اختيار محافظة طوباس و الأغوار الشمالية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653AFC8-A605-4FE4-BC7F-938C1858E05A}"/>
              </a:ext>
            </a:extLst>
          </p:cNvPr>
          <p:cNvSpPr/>
          <p:nvPr/>
        </p:nvSpPr>
        <p:spPr>
          <a:xfrm>
            <a:off x="8974611" y="947943"/>
            <a:ext cx="3098056" cy="447541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rtl="1"/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-SA" sz="1732" b="1" dirty="0">
                <a:solidFill>
                  <a:schemeClr val="bg2">
                    <a:lumMod val="1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.وجود نسبة عالية من الأراضي المصنفة "ج" حسب اتفاقية اوسلو و وجود المستعمرات.</a:t>
            </a:r>
          </a:p>
          <a:p>
            <a:pPr marL="342900" indent="-342900" algn="r" rtl="1">
              <a:buFont typeface="+mj-lt"/>
              <a:buAutoNum type="arabicPeriod"/>
            </a:pPr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-SA" sz="1732" b="1" dirty="0">
                <a:solidFill>
                  <a:schemeClr val="bg2">
                    <a:lumMod val="1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وجود جدار الفصل العنصري و الذي يقتطع 1845 دونم من الأراضي الزراعية اضافة الى المعسكرات و مناطق التدريب العسكري .</a:t>
            </a:r>
          </a:p>
          <a:p>
            <a:pPr marL="342900" indent="-342900" algn="r" rtl="1">
              <a:buFont typeface="+mj-lt"/>
              <a:buAutoNum type="arabicPeriod"/>
            </a:pPr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-SA" sz="1732" b="1" dirty="0">
                <a:solidFill>
                  <a:schemeClr val="bg2">
                    <a:lumMod val="1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ازدياد الهجمة الاستيطانية عليها و ما تتعرض له من مصادرة أراضي و تقطيع أوصال التجمعات الفلسطينية لصالح المستعمرات. </a:t>
            </a:r>
          </a:p>
          <a:p>
            <a:pPr marL="342900" indent="-342900" algn="r" rtl="1">
              <a:buFont typeface="+mj-lt"/>
              <a:buAutoNum type="arabicPeriod"/>
            </a:pPr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-SA" sz="1732" b="1" dirty="0">
                <a:solidFill>
                  <a:schemeClr val="bg2">
                    <a:lumMod val="1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تسليط الضوء عليها في وسائل الاعلام المختلفة .</a:t>
            </a:r>
          </a:p>
          <a:p>
            <a:pPr marL="342900" indent="-342900" algn="r" rtl="1">
              <a:buFont typeface="+mj-lt"/>
              <a:buAutoNum type="arabicPeriod"/>
            </a:pPr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-SA" sz="1732" b="1" dirty="0">
                <a:solidFill>
                  <a:schemeClr val="bg2">
                    <a:lumMod val="1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أهمية المحافظة باعتبارها سلة غذاء فلسطين .</a:t>
            </a:r>
          </a:p>
          <a:p>
            <a:pPr marL="342900" indent="-342900" algn="r" rtl="1">
              <a:buAutoNum type="arabicPeriod" startAt="4"/>
            </a:pPr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95981" indent="-395981" algn="r" rtl="1">
              <a:buAutoNum type="arabicPeriod" startAt="2"/>
            </a:pPr>
            <a:endParaRPr lang="ar-SA" sz="1732" b="1" dirty="0">
              <a:solidFill>
                <a:schemeClr val="bg2">
                  <a:lumMod val="1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E3DCA03-26ED-4526-8310-9ACECFFD276E}"/>
              </a:ext>
            </a:extLst>
          </p:cNvPr>
          <p:cNvSpPr/>
          <p:nvPr/>
        </p:nvSpPr>
        <p:spPr>
          <a:xfrm>
            <a:off x="9003527" y="718680"/>
            <a:ext cx="3098056" cy="458526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772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المبررات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3850FC7-4CBE-42F5-BB68-64CCAE4FEC58}"/>
              </a:ext>
            </a:extLst>
          </p:cNvPr>
          <p:cNvGrpSpPr/>
          <p:nvPr/>
        </p:nvGrpSpPr>
        <p:grpSpPr>
          <a:xfrm rot="21213218">
            <a:off x="1568674" y="2330452"/>
            <a:ext cx="4782110" cy="3823641"/>
            <a:chOff x="4589434" y="2660799"/>
            <a:chExt cx="6018302" cy="2592797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1EB2133-B7BF-4962-8F10-4B7590305B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7549" t="13874" r="13056" b="66724"/>
            <a:stretch/>
          </p:blipFill>
          <p:spPr>
            <a:xfrm>
              <a:off x="4589434" y="2660799"/>
              <a:ext cx="6018302" cy="1329048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21F3FE6-4BDC-4F6C-82AC-3665C7E955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7549" t="47895" r="13056" b="32703"/>
            <a:stretch/>
          </p:blipFill>
          <p:spPr>
            <a:xfrm>
              <a:off x="4589434" y="3924548"/>
              <a:ext cx="6018302" cy="13290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4757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4389C07-86CC-44BA-A115-8FE126B52D99}"/>
              </a:ext>
            </a:extLst>
          </p:cNvPr>
          <p:cNvSpPr/>
          <p:nvPr/>
        </p:nvSpPr>
        <p:spPr>
          <a:xfrm>
            <a:off x="0" y="39604"/>
            <a:ext cx="12184063" cy="5725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75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25" name="رسم تخطيطي 3">
            <a:extLst>
              <a:ext uri="{FF2B5EF4-FFF2-40B4-BE49-F238E27FC236}">
                <a16:creationId xmlns:a16="http://schemas.microsoft.com/office/drawing/2014/main" id="{5FE96CC8-29E1-4D70-902A-24BF005EB6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0524062"/>
              </p:ext>
            </p:extLst>
          </p:nvPr>
        </p:nvGraphicFramePr>
        <p:xfrm>
          <a:off x="1122928" y="84713"/>
          <a:ext cx="9937656" cy="6860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9D53C3FA-7D96-4B45-9EDF-5E7C6CE93FC9}"/>
              </a:ext>
            </a:extLst>
          </p:cNvPr>
          <p:cNvSpPr/>
          <p:nvPr/>
        </p:nvSpPr>
        <p:spPr>
          <a:xfrm>
            <a:off x="11529372" y="108124"/>
            <a:ext cx="576064" cy="43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97F11A2-AB31-4EAB-B359-5B6A88E21D75}"/>
              </a:ext>
            </a:extLst>
          </p:cNvPr>
          <p:cNvSpPr/>
          <p:nvPr/>
        </p:nvSpPr>
        <p:spPr>
          <a:xfrm>
            <a:off x="1231658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A6638DE-6A42-4509-93F7-C40C9FC18971}"/>
              </a:ext>
            </a:extLst>
          </p:cNvPr>
          <p:cNvSpPr/>
          <p:nvPr/>
        </p:nvSpPr>
        <p:spPr>
          <a:xfrm>
            <a:off x="1055806" y="-344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300122-4C6D-42E8-8E9B-0AC9A7CB80D6}"/>
              </a:ext>
            </a:extLst>
          </p:cNvPr>
          <p:cNvSpPr/>
          <p:nvPr/>
        </p:nvSpPr>
        <p:spPr>
          <a:xfrm>
            <a:off x="199975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B4A758F-ADB0-404C-8606-5158A817E451}"/>
              </a:ext>
            </a:extLst>
          </p:cNvPr>
          <p:cNvSpPr/>
          <p:nvPr/>
        </p:nvSpPr>
        <p:spPr>
          <a:xfrm>
            <a:off x="885942" y="11528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A6AD490-5B98-4752-B11E-F4BB2B8889A7}"/>
              </a:ext>
            </a:extLst>
          </p:cNvPr>
          <p:cNvSpPr/>
          <p:nvPr/>
        </p:nvSpPr>
        <p:spPr>
          <a:xfrm>
            <a:off x="713084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0B22F1F-5FBC-4EFD-B42E-35C4EB14C3D9}"/>
              </a:ext>
            </a:extLst>
          </p:cNvPr>
          <p:cNvSpPr/>
          <p:nvPr/>
        </p:nvSpPr>
        <p:spPr>
          <a:xfrm>
            <a:off x="537232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2DC2F7F-B679-4159-923E-4C742B804A1E}"/>
              </a:ext>
            </a:extLst>
          </p:cNvPr>
          <p:cNvSpPr/>
          <p:nvPr/>
        </p:nvSpPr>
        <p:spPr>
          <a:xfrm>
            <a:off x="366659" y="11527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361666B-1955-4BE1-BE54-E0C66F2A6FFE}"/>
              </a:ext>
            </a:extLst>
          </p:cNvPr>
          <p:cNvSpPr/>
          <p:nvPr/>
        </p:nvSpPr>
        <p:spPr>
          <a:xfrm>
            <a:off x="46425" y="39603"/>
            <a:ext cx="67121" cy="696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EB6B39-EA9D-48AC-95C3-FC400FC4EEE6}"/>
              </a:ext>
            </a:extLst>
          </p:cNvPr>
          <p:cNvSpPr/>
          <p:nvPr/>
        </p:nvSpPr>
        <p:spPr>
          <a:xfrm>
            <a:off x="5155927" y="-50761"/>
            <a:ext cx="6166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التحليل</a:t>
            </a:r>
            <a:endParaRPr lang="ar-SA" sz="4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30A7B2-165D-421E-87D3-A9C3FEBFDB7D}"/>
              </a:ext>
            </a:extLst>
          </p:cNvPr>
          <p:cNvSpPr/>
          <p:nvPr/>
        </p:nvSpPr>
        <p:spPr>
          <a:xfrm>
            <a:off x="448362" y="991146"/>
            <a:ext cx="8389668" cy="6012780"/>
          </a:xfrm>
          <a:prstGeom prst="rect">
            <a:avLst/>
          </a:prstGeom>
          <a:solidFill>
            <a:schemeClr val="bg1">
              <a:alpha val="6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6269900-A2E4-47BB-9A5F-DE4A23AE59E0}"/>
              </a:ext>
            </a:extLst>
          </p:cNvPr>
          <p:cNvSpPr/>
          <p:nvPr/>
        </p:nvSpPr>
        <p:spPr>
          <a:xfrm>
            <a:off x="8767538" y="972220"/>
            <a:ext cx="2710222" cy="5973176"/>
          </a:xfrm>
          <a:prstGeom prst="rect">
            <a:avLst/>
          </a:prstGeom>
          <a:solidFill>
            <a:srgbClr val="FFFFFF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995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21283</TotalTime>
  <Words>1572</Words>
  <Application>Microsoft Office PowerPoint</Application>
  <PresentationFormat>Custom</PresentationFormat>
  <Paragraphs>533</Paragraphs>
  <Slides>42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Arabic Typesetting</vt:lpstr>
      <vt:lpstr>Arial</vt:lpstr>
      <vt:lpstr>Calibri</vt:lpstr>
      <vt:lpstr>Calibri Light</vt:lpstr>
      <vt:lpstr>Times New Roman</vt:lpstr>
      <vt:lpstr>Traditional Arabic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Induced demand</dc:title>
  <dc:creator>Tasneem</dc:creator>
  <cp:lastModifiedBy>SHAMNET</cp:lastModifiedBy>
  <cp:revision>459</cp:revision>
  <dcterms:created xsi:type="dcterms:W3CDTF">2006-08-16T00:00:00Z</dcterms:created>
  <dcterms:modified xsi:type="dcterms:W3CDTF">2018-05-12T21:13:18Z</dcterms:modified>
</cp:coreProperties>
</file>